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9" d="100"/>
          <a:sy n="79" d="100"/>
        </p:scale>
        <p:origin x="69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7.sv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svg"/><Relationship Id="rId4" Type="http://schemas.openxmlformats.org/officeDocument/2006/relationships/image" Target="../media/image19.svg"/><Relationship Id="rId9" Type="http://schemas.openxmlformats.org/officeDocument/2006/relationships/image" Target="../media/image24.pn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31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7.sv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svg"/><Relationship Id="rId4" Type="http://schemas.openxmlformats.org/officeDocument/2006/relationships/image" Target="../media/image19.svg"/><Relationship Id="rId9" Type="http://schemas.openxmlformats.org/officeDocument/2006/relationships/image" Target="../media/image24.pn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3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772E0CF-62EC-455F-94E2-B1D8A0F35645}" type="doc">
      <dgm:prSet loTypeId="urn:microsoft.com/office/officeart/2005/8/layout/cycle3" loCatId="cycle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316F8AE8-3965-4D4C-BC50-402841BA36FE}">
      <dgm:prSet/>
      <dgm:spPr/>
      <dgm:t>
        <a:bodyPr/>
        <a:lstStyle/>
        <a:p>
          <a:r>
            <a:rPr lang="en-US"/>
            <a:t>Waterfall သည် ရိုးရှင်းပြီး အဆင့်လိုက်ဆင်းသက်မှုရှိသော နည်းလမ်းဖြစ်သည်။</a:t>
          </a:r>
        </a:p>
      </dgm:t>
    </dgm:pt>
    <dgm:pt modelId="{8D02619D-180F-4BF5-886E-A45BDEFB3777}" type="parTrans" cxnId="{9E6A1AE3-4622-46D6-A480-346D5FF75E6E}">
      <dgm:prSet/>
      <dgm:spPr/>
      <dgm:t>
        <a:bodyPr/>
        <a:lstStyle/>
        <a:p>
          <a:endParaRPr lang="en-US"/>
        </a:p>
      </dgm:t>
    </dgm:pt>
    <dgm:pt modelId="{F268A229-89AA-4A9B-811F-FE4B339942C2}" type="sibTrans" cxnId="{9E6A1AE3-4622-46D6-A480-346D5FF75E6E}">
      <dgm:prSet/>
      <dgm:spPr/>
      <dgm:t>
        <a:bodyPr/>
        <a:lstStyle/>
        <a:p>
          <a:endParaRPr lang="en-US"/>
        </a:p>
      </dgm:t>
    </dgm:pt>
    <dgm:pt modelId="{6771BCE3-7AD7-4D2C-B291-527A5D077224}">
      <dgm:prSet/>
      <dgm:spPr/>
      <dgm:t>
        <a:bodyPr/>
        <a:lstStyle/>
        <a:p>
          <a:r>
            <a:rPr lang="en-US"/>
            <a:t>Steps:</a:t>
          </a:r>
        </a:p>
      </dgm:t>
    </dgm:pt>
    <dgm:pt modelId="{75321F2F-343B-4D26-9ABE-2BEF724365DB}" type="parTrans" cxnId="{C68FAAB1-CCB4-4383-806B-D28BDEF7A77B}">
      <dgm:prSet/>
      <dgm:spPr/>
      <dgm:t>
        <a:bodyPr/>
        <a:lstStyle/>
        <a:p>
          <a:endParaRPr lang="en-US"/>
        </a:p>
      </dgm:t>
    </dgm:pt>
    <dgm:pt modelId="{DEADF52E-9492-436A-8F5A-91A5BE8BBE3A}" type="sibTrans" cxnId="{C68FAAB1-CCB4-4383-806B-D28BDEF7A77B}">
      <dgm:prSet/>
      <dgm:spPr/>
      <dgm:t>
        <a:bodyPr/>
        <a:lstStyle/>
        <a:p>
          <a:endParaRPr lang="en-US"/>
        </a:p>
      </dgm:t>
    </dgm:pt>
    <dgm:pt modelId="{A20CD76F-036E-4022-A383-FB88A166AC43}">
      <dgm:prSet/>
      <dgm:spPr/>
      <dgm:t>
        <a:bodyPr/>
        <a:lstStyle/>
        <a:p>
          <a:r>
            <a:rPr lang="en-US"/>
            <a:t>1. Requirements</a:t>
          </a:r>
        </a:p>
      </dgm:t>
    </dgm:pt>
    <dgm:pt modelId="{777B38F4-62BA-42CF-A9F3-52F2D236F230}" type="parTrans" cxnId="{6991337E-EDF4-4898-A4E1-B1992B9A5FBA}">
      <dgm:prSet/>
      <dgm:spPr/>
      <dgm:t>
        <a:bodyPr/>
        <a:lstStyle/>
        <a:p>
          <a:endParaRPr lang="en-US"/>
        </a:p>
      </dgm:t>
    </dgm:pt>
    <dgm:pt modelId="{148C7011-5D9B-40E6-93A8-812A831793BE}" type="sibTrans" cxnId="{6991337E-EDF4-4898-A4E1-B1992B9A5FBA}">
      <dgm:prSet/>
      <dgm:spPr/>
      <dgm:t>
        <a:bodyPr/>
        <a:lstStyle/>
        <a:p>
          <a:endParaRPr lang="en-US"/>
        </a:p>
      </dgm:t>
    </dgm:pt>
    <dgm:pt modelId="{B68F3940-55B8-4C78-BB17-66986424CC09}">
      <dgm:prSet/>
      <dgm:spPr/>
      <dgm:t>
        <a:bodyPr/>
        <a:lstStyle/>
        <a:p>
          <a:r>
            <a:rPr lang="en-US"/>
            <a:t>2. Design</a:t>
          </a:r>
        </a:p>
      </dgm:t>
    </dgm:pt>
    <dgm:pt modelId="{601B1F03-671E-4747-8B29-D61B74FEB950}" type="parTrans" cxnId="{0A43F3DF-A48A-46DC-97A7-44B8DDB6EC80}">
      <dgm:prSet/>
      <dgm:spPr/>
      <dgm:t>
        <a:bodyPr/>
        <a:lstStyle/>
        <a:p>
          <a:endParaRPr lang="en-US"/>
        </a:p>
      </dgm:t>
    </dgm:pt>
    <dgm:pt modelId="{B5565554-2B71-4799-9088-52EF485CE0D9}" type="sibTrans" cxnId="{0A43F3DF-A48A-46DC-97A7-44B8DDB6EC80}">
      <dgm:prSet/>
      <dgm:spPr/>
      <dgm:t>
        <a:bodyPr/>
        <a:lstStyle/>
        <a:p>
          <a:endParaRPr lang="en-US"/>
        </a:p>
      </dgm:t>
    </dgm:pt>
    <dgm:pt modelId="{E584134C-E44D-476B-B3C6-3BF53491C856}">
      <dgm:prSet/>
      <dgm:spPr/>
      <dgm:t>
        <a:bodyPr/>
        <a:lstStyle/>
        <a:p>
          <a:r>
            <a:rPr lang="en-US"/>
            <a:t>3. Implementation</a:t>
          </a:r>
        </a:p>
      </dgm:t>
    </dgm:pt>
    <dgm:pt modelId="{91C0AAE1-C2CE-4FEE-830C-C7B45D704D77}" type="parTrans" cxnId="{B7A74D22-34CA-4DDE-8A59-BD20B684B30F}">
      <dgm:prSet/>
      <dgm:spPr/>
      <dgm:t>
        <a:bodyPr/>
        <a:lstStyle/>
        <a:p>
          <a:endParaRPr lang="en-US"/>
        </a:p>
      </dgm:t>
    </dgm:pt>
    <dgm:pt modelId="{E8BD085E-7D11-40B5-A9E2-53EF9E09A114}" type="sibTrans" cxnId="{B7A74D22-34CA-4DDE-8A59-BD20B684B30F}">
      <dgm:prSet/>
      <dgm:spPr/>
      <dgm:t>
        <a:bodyPr/>
        <a:lstStyle/>
        <a:p>
          <a:endParaRPr lang="en-US"/>
        </a:p>
      </dgm:t>
    </dgm:pt>
    <dgm:pt modelId="{CD5AA329-E562-4931-BFE9-7C83C5AB7A16}">
      <dgm:prSet/>
      <dgm:spPr/>
      <dgm:t>
        <a:bodyPr/>
        <a:lstStyle/>
        <a:p>
          <a:r>
            <a:rPr lang="en-US"/>
            <a:t>4. Testing</a:t>
          </a:r>
        </a:p>
      </dgm:t>
    </dgm:pt>
    <dgm:pt modelId="{03161603-8275-43DE-9475-32DCDF97E68B}" type="parTrans" cxnId="{A26F43BC-7C1E-4938-9BD0-2C8457088CF7}">
      <dgm:prSet/>
      <dgm:spPr/>
      <dgm:t>
        <a:bodyPr/>
        <a:lstStyle/>
        <a:p>
          <a:endParaRPr lang="en-US"/>
        </a:p>
      </dgm:t>
    </dgm:pt>
    <dgm:pt modelId="{1FDD5FB9-B1AC-4FB7-B142-230FA01A0C74}" type="sibTrans" cxnId="{A26F43BC-7C1E-4938-9BD0-2C8457088CF7}">
      <dgm:prSet/>
      <dgm:spPr/>
      <dgm:t>
        <a:bodyPr/>
        <a:lstStyle/>
        <a:p>
          <a:endParaRPr lang="en-US"/>
        </a:p>
      </dgm:t>
    </dgm:pt>
    <dgm:pt modelId="{3C914E09-DB90-4EDD-B65D-66D0A623C669}">
      <dgm:prSet/>
      <dgm:spPr/>
      <dgm:t>
        <a:bodyPr/>
        <a:lstStyle/>
        <a:p>
          <a:r>
            <a:rPr lang="en-US"/>
            <a:t>5. Deployment</a:t>
          </a:r>
        </a:p>
      </dgm:t>
    </dgm:pt>
    <dgm:pt modelId="{40355529-F35F-4E13-86FE-89ED564B4046}" type="parTrans" cxnId="{BB2D84FE-3B54-4D65-B8C6-2AD07564F521}">
      <dgm:prSet/>
      <dgm:spPr/>
      <dgm:t>
        <a:bodyPr/>
        <a:lstStyle/>
        <a:p>
          <a:endParaRPr lang="en-US"/>
        </a:p>
      </dgm:t>
    </dgm:pt>
    <dgm:pt modelId="{0E59EE89-7BF0-4F2B-A242-5794816EBB7D}" type="sibTrans" cxnId="{BB2D84FE-3B54-4D65-B8C6-2AD07564F521}">
      <dgm:prSet/>
      <dgm:spPr/>
      <dgm:t>
        <a:bodyPr/>
        <a:lstStyle/>
        <a:p>
          <a:endParaRPr lang="en-US"/>
        </a:p>
      </dgm:t>
    </dgm:pt>
    <dgm:pt modelId="{A3E910E2-C7F8-419C-94A3-6C0FE4A77F1A}">
      <dgm:prSet/>
      <dgm:spPr/>
      <dgm:t>
        <a:bodyPr/>
        <a:lstStyle/>
        <a:p>
          <a:r>
            <a:rPr lang="en-US"/>
            <a:t>6. Maintenance</a:t>
          </a:r>
        </a:p>
      </dgm:t>
    </dgm:pt>
    <dgm:pt modelId="{3A870E7E-C289-43FA-8D59-F7655AD8B522}" type="parTrans" cxnId="{99A34926-D2C6-46C4-AF79-38DE6194A31C}">
      <dgm:prSet/>
      <dgm:spPr/>
      <dgm:t>
        <a:bodyPr/>
        <a:lstStyle/>
        <a:p>
          <a:endParaRPr lang="en-US"/>
        </a:p>
      </dgm:t>
    </dgm:pt>
    <dgm:pt modelId="{C75AB750-6B5F-4E89-BC73-B588D2B1A253}" type="sibTrans" cxnId="{99A34926-D2C6-46C4-AF79-38DE6194A31C}">
      <dgm:prSet/>
      <dgm:spPr/>
      <dgm:t>
        <a:bodyPr/>
        <a:lstStyle/>
        <a:p>
          <a:endParaRPr lang="en-US"/>
        </a:p>
      </dgm:t>
    </dgm:pt>
    <dgm:pt modelId="{D8E62B22-3F24-416F-B396-C3480A1858BB}">
      <dgm:prSet/>
      <dgm:spPr/>
      <dgm:t>
        <a:bodyPr/>
        <a:lstStyle/>
        <a:p>
          <a:r>
            <a:rPr lang="en-US"/>
            <a:t>သင့်လျော်သောအခြေအနေများ:</a:t>
          </a:r>
        </a:p>
      </dgm:t>
    </dgm:pt>
    <dgm:pt modelId="{B4A187BB-150B-4BDB-B83C-959493F7DCBF}" type="parTrans" cxnId="{99F83B94-679C-48D2-B6CB-42AAB9978FE6}">
      <dgm:prSet/>
      <dgm:spPr/>
      <dgm:t>
        <a:bodyPr/>
        <a:lstStyle/>
        <a:p>
          <a:endParaRPr lang="en-US"/>
        </a:p>
      </dgm:t>
    </dgm:pt>
    <dgm:pt modelId="{B9626D3F-D273-4271-BF8F-A9EEE48DE098}" type="sibTrans" cxnId="{99F83B94-679C-48D2-B6CB-42AAB9978FE6}">
      <dgm:prSet/>
      <dgm:spPr/>
      <dgm:t>
        <a:bodyPr/>
        <a:lstStyle/>
        <a:p>
          <a:endParaRPr lang="en-US"/>
        </a:p>
      </dgm:t>
    </dgm:pt>
    <dgm:pt modelId="{153FD45D-8B5C-4032-838A-7695BF6084C7}">
      <dgm:prSet/>
      <dgm:spPr/>
      <dgm:t>
        <a:bodyPr/>
        <a:lstStyle/>
        <a:p>
          <a:r>
            <a:rPr lang="en-US"/>
            <a:t>- လိုအပ်ချက်များ ပြီးပြည့်စုံသော စီမံကိန်းများ</a:t>
          </a:r>
        </a:p>
      </dgm:t>
    </dgm:pt>
    <dgm:pt modelId="{67809B06-87AE-4968-9543-B5D140F63423}" type="parTrans" cxnId="{1159A20D-93DE-4EC2-8D17-88BF7D6126C5}">
      <dgm:prSet/>
      <dgm:spPr/>
      <dgm:t>
        <a:bodyPr/>
        <a:lstStyle/>
        <a:p>
          <a:endParaRPr lang="en-US"/>
        </a:p>
      </dgm:t>
    </dgm:pt>
    <dgm:pt modelId="{9F1E5F03-EB8F-463C-A6E0-44C814104968}" type="sibTrans" cxnId="{1159A20D-93DE-4EC2-8D17-88BF7D6126C5}">
      <dgm:prSet/>
      <dgm:spPr/>
      <dgm:t>
        <a:bodyPr/>
        <a:lstStyle/>
        <a:p>
          <a:endParaRPr lang="en-US"/>
        </a:p>
      </dgm:t>
    </dgm:pt>
    <dgm:pt modelId="{C789CABD-FB6F-436C-9D89-A924B6504A8D}">
      <dgm:prSet/>
      <dgm:spPr/>
      <dgm:t>
        <a:bodyPr/>
        <a:lstStyle/>
        <a:p>
          <a:r>
            <a:rPr lang="en-US"/>
            <a:t>- ပြောင်းလဲမှုနည်းသောလုပ်ငန်းများ</a:t>
          </a:r>
        </a:p>
      </dgm:t>
    </dgm:pt>
    <dgm:pt modelId="{269E9F99-FDCD-482B-8F14-F6F7F3D91F16}" type="parTrans" cxnId="{62525489-0CFB-4D29-A6EE-61B996470F51}">
      <dgm:prSet/>
      <dgm:spPr/>
      <dgm:t>
        <a:bodyPr/>
        <a:lstStyle/>
        <a:p>
          <a:endParaRPr lang="en-US"/>
        </a:p>
      </dgm:t>
    </dgm:pt>
    <dgm:pt modelId="{99E5165A-D478-4E08-A371-2A964726C688}" type="sibTrans" cxnId="{62525489-0CFB-4D29-A6EE-61B996470F51}">
      <dgm:prSet/>
      <dgm:spPr/>
      <dgm:t>
        <a:bodyPr/>
        <a:lstStyle/>
        <a:p>
          <a:endParaRPr lang="en-US"/>
        </a:p>
      </dgm:t>
    </dgm:pt>
    <dgm:pt modelId="{5DF34FF8-22B6-4F35-84C6-F345DF326813}" type="pres">
      <dgm:prSet presAssocID="{C772E0CF-62EC-455F-94E2-B1D8A0F35645}" presName="Name0" presStyleCnt="0">
        <dgm:presLayoutVars>
          <dgm:dir/>
          <dgm:resizeHandles val="exact"/>
        </dgm:presLayoutVars>
      </dgm:prSet>
      <dgm:spPr/>
    </dgm:pt>
    <dgm:pt modelId="{006FC841-9722-4177-928D-354319361747}" type="pres">
      <dgm:prSet presAssocID="{C772E0CF-62EC-455F-94E2-B1D8A0F35645}" presName="cycle" presStyleCnt="0"/>
      <dgm:spPr/>
    </dgm:pt>
    <dgm:pt modelId="{C2CE9C77-3F33-42D0-9B4F-80D7A2B55B2A}" type="pres">
      <dgm:prSet presAssocID="{316F8AE8-3965-4D4C-BC50-402841BA36FE}" presName="nodeFirstNode" presStyleLbl="node1" presStyleIdx="0" presStyleCnt="11">
        <dgm:presLayoutVars>
          <dgm:bulletEnabled val="1"/>
        </dgm:presLayoutVars>
      </dgm:prSet>
      <dgm:spPr/>
    </dgm:pt>
    <dgm:pt modelId="{BED72F20-AB54-41EA-847E-F57D87FD33E4}" type="pres">
      <dgm:prSet presAssocID="{F268A229-89AA-4A9B-811F-FE4B339942C2}" presName="sibTransFirstNode" presStyleLbl="bgShp" presStyleIdx="0" presStyleCnt="1"/>
      <dgm:spPr/>
    </dgm:pt>
    <dgm:pt modelId="{79EAFF8B-3096-4436-A912-4151F0BDE532}" type="pres">
      <dgm:prSet presAssocID="{6771BCE3-7AD7-4D2C-B291-527A5D077224}" presName="nodeFollowingNodes" presStyleLbl="node1" presStyleIdx="1" presStyleCnt="11">
        <dgm:presLayoutVars>
          <dgm:bulletEnabled val="1"/>
        </dgm:presLayoutVars>
      </dgm:prSet>
      <dgm:spPr/>
    </dgm:pt>
    <dgm:pt modelId="{E14FFE93-350B-428E-B7AB-5AA88F7A4822}" type="pres">
      <dgm:prSet presAssocID="{A20CD76F-036E-4022-A383-FB88A166AC43}" presName="nodeFollowingNodes" presStyleLbl="node1" presStyleIdx="2" presStyleCnt="11">
        <dgm:presLayoutVars>
          <dgm:bulletEnabled val="1"/>
        </dgm:presLayoutVars>
      </dgm:prSet>
      <dgm:spPr/>
    </dgm:pt>
    <dgm:pt modelId="{46CDD258-A84D-4F1C-90F7-6DB3E0D7A1EE}" type="pres">
      <dgm:prSet presAssocID="{B68F3940-55B8-4C78-BB17-66986424CC09}" presName="nodeFollowingNodes" presStyleLbl="node1" presStyleIdx="3" presStyleCnt="11">
        <dgm:presLayoutVars>
          <dgm:bulletEnabled val="1"/>
        </dgm:presLayoutVars>
      </dgm:prSet>
      <dgm:spPr/>
    </dgm:pt>
    <dgm:pt modelId="{39B66E5E-9992-4A06-BD85-CB9D70CCC254}" type="pres">
      <dgm:prSet presAssocID="{E584134C-E44D-476B-B3C6-3BF53491C856}" presName="nodeFollowingNodes" presStyleLbl="node1" presStyleIdx="4" presStyleCnt="11">
        <dgm:presLayoutVars>
          <dgm:bulletEnabled val="1"/>
        </dgm:presLayoutVars>
      </dgm:prSet>
      <dgm:spPr/>
    </dgm:pt>
    <dgm:pt modelId="{667E1F0E-507C-4562-85E4-462AE685C475}" type="pres">
      <dgm:prSet presAssocID="{CD5AA329-E562-4931-BFE9-7C83C5AB7A16}" presName="nodeFollowingNodes" presStyleLbl="node1" presStyleIdx="5" presStyleCnt="11">
        <dgm:presLayoutVars>
          <dgm:bulletEnabled val="1"/>
        </dgm:presLayoutVars>
      </dgm:prSet>
      <dgm:spPr/>
    </dgm:pt>
    <dgm:pt modelId="{1605AE18-7A89-4E17-B29D-7D3044CAAFBC}" type="pres">
      <dgm:prSet presAssocID="{3C914E09-DB90-4EDD-B65D-66D0A623C669}" presName="nodeFollowingNodes" presStyleLbl="node1" presStyleIdx="6" presStyleCnt="11">
        <dgm:presLayoutVars>
          <dgm:bulletEnabled val="1"/>
        </dgm:presLayoutVars>
      </dgm:prSet>
      <dgm:spPr/>
    </dgm:pt>
    <dgm:pt modelId="{AC974663-8593-4F60-B6DB-0921E35D02E7}" type="pres">
      <dgm:prSet presAssocID="{A3E910E2-C7F8-419C-94A3-6C0FE4A77F1A}" presName="nodeFollowingNodes" presStyleLbl="node1" presStyleIdx="7" presStyleCnt="11">
        <dgm:presLayoutVars>
          <dgm:bulletEnabled val="1"/>
        </dgm:presLayoutVars>
      </dgm:prSet>
      <dgm:spPr/>
    </dgm:pt>
    <dgm:pt modelId="{F1BBDF1F-7593-4DE6-8418-4A71CC49A09B}" type="pres">
      <dgm:prSet presAssocID="{D8E62B22-3F24-416F-B396-C3480A1858BB}" presName="nodeFollowingNodes" presStyleLbl="node1" presStyleIdx="8" presStyleCnt="11">
        <dgm:presLayoutVars>
          <dgm:bulletEnabled val="1"/>
        </dgm:presLayoutVars>
      </dgm:prSet>
      <dgm:spPr/>
    </dgm:pt>
    <dgm:pt modelId="{68609335-4077-4994-A4F5-6E24968C019F}" type="pres">
      <dgm:prSet presAssocID="{153FD45D-8B5C-4032-838A-7695BF6084C7}" presName="nodeFollowingNodes" presStyleLbl="node1" presStyleIdx="9" presStyleCnt="11">
        <dgm:presLayoutVars>
          <dgm:bulletEnabled val="1"/>
        </dgm:presLayoutVars>
      </dgm:prSet>
      <dgm:spPr/>
    </dgm:pt>
    <dgm:pt modelId="{C4956022-A3F1-4B4A-B9EE-55DF09431A64}" type="pres">
      <dgm:prSet presAssocID="{C789CABD-FB6F-436C-9D89-A924B6504A8D}" presName="nodeFollowingNodes" presStyleLbl="node1" presStyleIdx="10" presStyleCnt="11">
        <dgm:presLayoutVars>
          <dgm:bulletEnabled val="1"/>
        </dgm:presLayoutVars>
      </dgm:prSet>
      <dgm:spPr/>
    </dgm:pt>
  </dgm:ptLst>
  <dgm:cxnLst>
    <dgm:cxn modelId="{2685EA06-BEB0-43F0-80DE-50478F061D9F}" type="presOf" srcId="{A3E910E2-C7F8-419C-94A3-6C0FE4A77F1A}" destId="{AC974663-8593-4F60-B6DB-0921E35D02E7}" srcOrd="0" destOrd="0" presId="urn:microsoft.com/office/officeart/2005/8/layout/cycle3"/>
    <dgm:cxn modelId="{1159A20D-93DE-4EC2-8D17-88BF7D6126C5}" srcId="{C772E0CF-62EC-455F-94E2-B1D8A0F35645}" destId="{153FD45D-8B5C-4032-838A-7695BF6084C7}" srcOrd="9" destOrd="0" parTransId="{67809B06-87AE-4968-9543-B5D140F63423}" sibTransId="{9F1E5F03-EB8F-463C-A6E0-44C814104968}"/>
    <dgm:cxn modelId="{9D11F313-56F6-4D7E-BD22-BB4B2C49CCB6}" type="presOf" srcId="{C772E0CF-62EC-455F-94E2-B1D8A0F35645}" destId="{5DF34FF8-22B6-4F35-84C6-F345DF326813}" srcOrd="0" destOrd="0" presId="urn:microsoft.com/office/officeart/2005/8/layout/cycle3"/>
    <dgm:cxn modelId="{B7A74D22-34CA-4DDE-8A59-BD20B684B30F}" srcId="{C772E0CF-62EC-455F-94E2-B1D8A0F35645}" destId="{E584134C-E44D-476B-B3C6-3BF53491C856}" srcOrd="4" destOrd="0" parTransId="{91C0AAE1-C2CE-4FEE-830C-C7B45D704D77}" sibTransId="{E8BD085E-7D11-40B5-A9E2-53EF9E09A114}"/>
    <dgm:cxn modelId="{99A34926-D2C6-46C4-AF79-38DE6194A31C}" srcId="{C772E0CF-62EC-455F-94E2-B1D8A0F35645}" destId="{A3E910E2-C7F8-419C-94A3-6C0FE4A77F1A}" srcOrd="7" destOrd="0" parTransId="{3A870E7E-C289-43FA-8D59-F7655AD8B522}" sibTransId="{C75AB750-6B5F-4E89-BC73-B588D2B1A253}"/>
    <dgm:cxn modelId="{E5B81237-1FCC-4A96-877D-5A81369E641C}" type="presOf" srcId="{3C914E09-DB90-4EDD-B65D-66D0A623C669}" destId="{1605AE18-7A89-4E17-B29D-7D3044CAAFBC}" srcOrd="0" destOrd="0" presId="urn:microsoft.com/office/officeart/2005/8/layout/cycle3"/>
    <dgm:cxn modelId="{EBA81A39-8998-48A8-9ADA-795FBD32A5B2}" type="presOf" srcId="{F268A229-89AA-4A9B-811F-FE4B339942C2}" destId="{BED72F20-AB54-41EA-847E-F57D87FD33E4}" srcOrd="0" destOrd="0" presId="urn:microsoft.com/office/officeart/2005/8/layout/cycle3"/>
    <dgm:cxn modelId="{9EE1A05B-C2BA-4A76-A0D4-3F0F6A1112D1}" type="presOf" srcId="{6771BCE3-7AD7-4D2C-B291-527A5D077224}" destId="{79EAFF8B-3096-4436-A912-4151F0BDE532}" srcOrd="0" destOrd="0" presId="urn:microsoft.com/office/officeart/2005/8/layout/cycle3"/>
    <dgm:cxn modelId="{6D7C7E72-84A7-4FAE-80D1-0EDF74CE19E6}" type="presOf" srcId="{E584134C-E44D-476B-B3C6-3BF53491C856}" destId="{39B66E5E-9992-4A06-BD85-CB9D70CCC254}" srcOrd="0" destOrd="0" presId="urn:microsoft.com/office/officeart/2005/8/layout/cycle3"/>
    <dgm:cxn modelId="{B9073459-22A2-44FC-A1B9-546F49F91152}" type="presOf" srcId="{A20CD76F-036E-4022-A383-FB88A166AC43}" destId="{E14FFE93-350B-428E-B7AB-5AA88F7A4822}" srcOrd="0" destOrd="0" presId="urn:microsoft.com/office/officeart/2005/8/layout/cycle3"/>
    <dgm:cxn modelId="{6991337E-EDF4-4898-A4E1-B1992B9A5FBA}" srcId="{C772E0CF-62EC-455F-94E2-B1D8A0F35645}" destId="{A20CD76F-036E-4022-A383-FB88A166AC43}" srcOrd="2" destOrd="0" parTransId="{777B38F4-62BA-42CF-A9F3-52F2D236F230}" sibTransId="{148C7011-5D9B-40E6-93A8-812A831793BE}"/>
    <dgm:cxn modelId="{62525489-0CFB-4D29-A6EE-61B996470F51}" srcId="{C772E0CF-62EC-455F-94E2-B1D8A0F35645}" destId="{C789CABD-FB6F-436C-9D89-A924B6504A8D}" srcOrd="10" destOrd="0" parTransId="{269E9F99-FDCD-482B-8F14-F6F7F3D91F16}" sibTransId="{99E5165A-D478-4E08-A371-2A964726C688}"/>
    <dgm:cxn modelId="{6C547F8F-4EEF-45E4-8032-1DDA80129F98}" type="presOf" srcId="{C789CABD-FB6F-436C-9D89-A924B6504A8D}" destId="{C4956022-A3F1-4B4A-B9EE-55DF09431A64}" srcOrd="0" destOrd="0" presId="urn:microsoft.com/office/officeart/2005/8/layout/cycle3"/>
    <dgm:cxn modelId="{0DBAB891-5A32-43F3-96A0-F6E47DAC5C07}" type="presOf" srcId="{CD5AA329-E562-4931-BFE9-7C83C5AB7A16}" destId="{667E1F0E-507C-4562-85E4-462AE685C475}" srcOrd="0" destOrd="0" presId="urn:microsoft.com/office/officeart/2005/8/layout/cycle3"/>
    <dgm:cxn modelId="{99F83B94-679C-48D2-B6CB-42AAB9978FE6}" srcId="{C772E0CF-62EC-455F-94E2-B1D8A0F35645}" destId="{D8E62B22-3F24-416F-B396-C3480A1858BB}" srcOrd="8" destOrd="0" parTransId="{B4A187BB-150B-4BDB-B83C-959493F7DCBF}" sibTransId="{B9626D3F-D273-4271-BF8F-A9EEE48DE098}"/>
    <dgm:cxn modelId="{C68FAAB1-CCB4-4383-806B-D28BDEF7A77B}" srcId="{C772E0CF-62EC-455F-94E2-B1D8A0F35645}" destId="{6771BCE3-7AD7-4D2C-B291-527A5D077224}" srcOrd="1" destOrd="0" parTransId="{75321F2F-343B-4D26-9ABE-2BEF724365DB}" sibTransId="{DEADF52E-9492-436A-8F5A-91A5BE8BBE3A}"/>
    <dgm:cxn modelId="{17ABB1B6-9AAA-452E-8573-A936C39C41A4}" type="presOf" srcId="{153FD45D-8B5C-4032-838A-7695BF6084C7}" destId="{68609335-4077-4994-A4F5-6E24968C019F}" srcOrd="0" destOrd="0" presId="urn:microsoft.com/office/officeart/2005/8/layout/cycle3"/>
    <dgm:cxn modelId="{A26F43BC-7C1E-4938-9BD0-2C8457088CF7}" srcId="{C772E0CF-62EC-455F-94E2-B1D8A0F35645}" destId="{CD5AA329-E562-4931-BFE9-7C83C5AB7A16}" srcOrd="5" destOrd="0" parTransId="{03161603-8275-43DE-9475-32DCDF97E68B}" sibTransId="{1FDD5FB9-B1AC-4FB7-B142-230FA01A0C74}"/>
    <dgm:cxn modelId="{A3A08DD4-53E4-4CDD-934F-7307563F675D}" type="presOf" srcId="{D8E62B22-3F24-416F-B396-C3480A1858BB}" destId="{F1BBDF1F-7593-4DE6-8418-4A71CC49A09B}" srcOrd="0" destOrd="0" presId="urn:microsoft.com/office/officeart/2005/8/layout/cycle3"/>
    <dgm:cxn modelId="{0A43F3DF-A48A-46DC-97A7-44B8DDB6EC80}" srcId="{C772E0CF-62EC-455F-94E2-B1D8A0F35645}" destId="{B68F3940-55B8-4C78-BB17-66986424CC09}" srcOrd="3" destOrd="0" parTransId="{601B1F03-671E-4747-8B29-D61B74FEB950}" sibTransId="{B5565554-2B71-4799-9088-52EF485CE0D9}"/>
    <dgm:cxn modelId="{9E6A1AE3-4622-46D6-A480-346D5FF75E6E}" srcId="{C772E0CF-62EC-455F-94E2-B1D8A0F35645}" destId="{316F8AE8-3965-4D4C-BC50-402841BA36FE}" srcOrd="0" destOrd="0" parTransId="{8D02619D-180F-4BF5-886E-A45BDEFB3777}" sibTransId="{F268A229-89AA-4A9B-811F-FE4B339942C2}"/>
    <dgm:cxn modelId="{E53F09E7-9A62-41FF-B91D-2B8A93AE0915}" type="presOf" srcId="{316F8AE8-3965-4D4C-BC50-402841BA36FE}" destId="{C2CE9C77-3F33-42D0-9B4F-80D7A2B55B2A}" srcOrd="0" destOrd="0" presId="urn:microsoft.com/office/officeart/2005/8/layout/cycle3"/>
    <dgm:cxn modelId="{DB3F95FC-5870-4CEA-9F71-0BC2E7171B9F}" type="presOf" srcId="{B68F3940-55B8-4C78-BB17-66986424CC09}" destId="{46CDD258-A84D-4F1C-90F7-6DB3E0D7A1EE}" srcOrd="0" destOrd="0" presId="urn:microsoft.com/office/officeart/2005/8/layout/cycle3"/>
    <dgm:cxn modelId="{BB2D84FE-3B54-4D65-B8C6-2AD07564F521}" srcId="{C772E0CF-62EC-455F-94E2-B1D8A0F35645}" destId="{3C914E09-DB90-4EDD-B65D-66D0A623C669}" srcOrd="6" destOrd="0" parTransId="{40355529-F35F-4E13-86FE-89ED564B4046}" sibTransId="{0E59EE89-7BF0-4F2B-A242-5794816EBB7D}"/>
    <dgm:cxn modelId="{FEB50712-EF6E-4B3F-B88F-4FE9DF405751}" type="presParOf" srcId="{5DF34FF8-22B6-4F35-84C6-F345DF326813}" destId="{006FC841-9722-4177-928D-354319361747}" srcOrd="0" destOrd="0" presId="urn:microsoft.com/office/officeart/2005/8/layout/cycle3"/>
    <dgm:cxn modelId="{BC7D113D-2680-4782-9938-865E9BEA996F}" type="presParOf" srcId="{006FC841-9722-4177-928D-354319361747}" destId="{C2CE9C77-3F33-42D0-9B4F-80D7A2B55B2A}" srcOrd="0" destOrd="0" presId="urn:microsoft.com/office/officeart/2005/8/layout/cycle3"/>
    <dgm:cxn modelId="{BE034014-FE95-4FFE-9B8A-5B37ECD2432E}" type="presParOf" srcId="{006FC841-9722-4177-928D-354319361747}" destId="{BED72F20-AB54-41EA-847E-F57D87FD33E4}" srcOrd="1" destOrd="0" presId="urn:microsoft.com/office/officeart/2005/8/layout/cycle3"/>
    <dgm:cxn modelId="{C6D7A0CA-02FB-47E6-8CB7-4C1D839B68C4}" type="presParOf" srcId="{006FC841-9722-4177-928D-354319361747}" destId="{79EAFF8B-3096-4436-A912-4151F0BDE532}" srcOrd="2" destOrd="0" presId="urn:microsoft.com/office/officeart/2005/8/layout/cycle3"/>
    <dgm:cxn modelId="{9AE545CF-9CEF-4A0C-A1BE-F656DD6AEA5B}" type="presParOf" srcId="{006FC841-9722-4177-928D-354319361747}" destId="{E14FFE93-350B-428E-B7AB-5AA88F7A4822}" srcOrd="3" destOrd="0" presId="urn:microsoft.com/office/officeart/2005/8/layout/cycle3"/>
    <dgm:cxn modelId="{619C4847-BA94-490B-8389-112B530B6993}" type="presParOf" srcId="{006FC841-9722-4177-928D-354319361747}" destId="{46CDD258-A84D-4F1C-90F7-6DB3E0D7A1EE}" srcOrd="4" destOrd="0" presId="urn:microsoft.com/office/officeart/2005/8/layout/cycle3"/>
    <dgm:cxn modelId="{E849B19E-DF2C-494D-AEA8-9682F9B80FCE}" type="presParOf" srcId="{006FC841-9722-4177-928D-354319361747}" destId="{39B66E5E-9992-4A06-BD85-CB9D70CCC254}" srcOrd="5" destOrd="0" presId="urn:microsoft.com/office/officeart/2005/8/layout/cycle3"/>
    <dgm:cxn modelId="{286A15D7-CA64-43B1-8062-9CBC8FBBB316}" type="presParOf" srcId="{006FC841-9722-4177-928D-354319361747}" destId="{667E1F0E-507C-4562-85E4-462AE685C475}" srcOrd="6" destOrd="0" presId="urn:microsoft.com/office/officeart/2005/8/layout/cycle3"/>
    <dgm:cxn modelId="{87E82418-D7E0-4512-84F6-949F8CF88FD8}" type="presParOf" srcId="{006FC841-9722-4177-928D-354319361747}" destId="{1605AE18-7A89-4E17-B29D-7D3044CAAFBC}" srcOrd="7" destOrd="0" presId="urn:microsoft.com/office/officeart/2005/8/layout/cycle3"/>
    <dgm:cxn modelId="{5A9B237A-09E7-46AC-BAEA-45F8CC038FF5}" type="presParOf" srcId="{006FC841-9722-4177-928D-354319361747}" destId="{AC974663-8593-4F60-B6DB-0921E35D02E7}" srcOrd="8" destOrd="0" presId="urn:microsoft.com/office/officeart/2005/8/layout/cycle3"/>
    <dgm:cxn modelId="{4E099E32-FD15-4B1E-8062-8344BEDDA866}" type="presParOf" srcId="{006FC841-9722-4177-928D-354319361747}" destId="{F1BBDF1F-7593-4DE6-8418-4A71CC49A09B}" srcOrd="9" destOrd="0" presId="urn:microsoft.com/office/officeart/2005/8/layout/cycle3"/>
    <dgm:cxn modelId="{18F21ADE-1176-48A3-A05D-90369102CF4D}" type="presParOf" srcId="{006FC841-9722-4177-928D-354319361747}" destId="{68609335-4077-4994-A4F5-6E24968C019F}" srcOrd="10" destOrd="0" presId="urn:microsoft.com/office/officeart/2005/8/layout/cycle3"/>
    <dgm:cxn modelId="{AD239026-BC01-4517-9D77-B8AE747757E4}" type="presParOf" srcId="{006FC841-9722-4177-928D-354319361747}" destId="{C4956022-A3F1-4B4A-B9EE-55DF09431A64}" srcOrd="11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96B35E6-78B9-44E7-8B0A-E9B84E842F7A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202E714-D8D3-429E-B526-B61D00E69077}">
      <dgm:prSet/>
      <dgm:spPr/>
      <dgm:t>
        <a:bodyPr/>
        <a:lstStyle/>
        <a:p>
          <a:r>
            <a:rPr lang="en-US"/>
            <a:t>Agile သည် တိုးတက်မှုကို Iteration အတိုင်း အဆင့်လိုက်လုပ်ဆောင်ပြီး ပြောင်းလဲမှုများအပေါ် တုန့်ပြန်နိုင်သော နည်းလမ်းဖြစ်သည်။</a:t>
          </a:r>
        </a:p>
      </dgm:t>
    </dgm:pt>
    <dgm:pt modelId="{B60A4594-D42C-4739-A3C4-D5D83D9DE908}" type="parTrans" cxnId="{C72704E9-8F35-4B73-9860-8902B5630C0E}">
      <dgm:prSet/>
      <dgm:spPr/>
      <dgm:t>
        <a:bodyPr/>
        <a:lstStyle/>
        <a:p>
          <a:endParaRPr lang="en-US"/>
        </a:p>
      </dgm:t>
    </dgm:pt>
    <dgm:pt modelId="{760AC604-CE3E-427A-8655-1C884BC4958F}" type="sibTrans" cxnId="{C72704E9-8F35-4B73-9860-8902B5630C0E}">
      <dgm:prSet/>
      <dgm:spPr/>
      <dgm:t>
        <a:bodyPr/>
        <a:lstStyle/>
        <a:p>
          <a:endParaRPr lang="en-US"/>
        </a:p>
      </dgm:t>
    </dgm:pt>
    <dgm:pt modelId="{4108250A-1645-4397-8E91-2713BC87F052}">
      <dgm:prSet/>
      <dgm:spPr/>
      <dgm:t>
        <a:bodyPr/>
        <a:lstStyle/>
        <a:p>
          <a:r>
            <a:rPr lang="en-US"/>
            <a:t>အဓိကလက္ခဏာများ:</a:t>
          </a:r>
        </a:p>
      </dgm:t>
    </dgm:pt>
    <dgm:pt modelId="{A1B7808C-E2DA-42DD-9986-0A30C46DB2AD}" type="parTrans" cxnId="{24345DB0-AD44-419F-994F-36A64707C703}">
      <dgm:prSet/>
      <dgm:spPr/>
      <dgm:t>
        <a:bodyPr/>
        <a:lstStyle/>
        <a:p>
          <a:endParaRPr lang="en-US"/>
        </a:p>
      </dgm:t>
    </dgm:pt>
    <dgm:pt modelId="{73CB5003-6086-470A-B47D-10FA46C9DBD1}" type="sibTrans" cxnId="{24345DB0-AD44-419F-994F-36A64707C703}">
      <dgm:prSet/>
      <dgm:spPr/>
      <dgm:t>
        <a:bodyPr/>
        <a:lstStyle/>
        <a:p>
          <a:endParaRPr lang="en-US"/>
        </a:p>
      </dgm:t>
    </dgm:pt>
    <dgm:pt modelId="{FA7F4A3B-F1BA-452E-83C6-9CA3FECF7238}">
      <dgm:prSet/>
      <dgm:spPr/>
      <dgm:t>
        <a:bodyPr/>
        <a:lstStyle/>
        <a:p>
          <a:r>
            <a:rPr lang="en-US"/>
            <a:t>- Iteration-based (Sprints)</a:t>
          </a:r>
        </a:p>
      </dgm:t>
    </dgm:pt>
    <dgm:pt modelId="{82FF3877-7697-4767-8189-3E636B038D17}" type="parTrans" cxnId="{7B1B786E-0F46-4FE1-9BD2-B47DDF4EB81B}">
      <dgm:prSet/>
      <dgm:spPr/>
      <dgm:t>
        <a:bodyPr/>
        <a:lstStyle/>
        <a:p>
          <a:endParaRPr lang="en-US"/>
        </a:p>
      </dgm:t>
    </dgm:pt>
    <dgm:pt modelId="{10461A7B-A48F-4112-8B28-943416D1C6DA}" type="sibTrans" cxnId="{7B1B786E-0F46-4FE1-9BD2-B47DDF4EB81B}">
      <dgm:prSet/>
      <dgm:spPr/>
      <dgm:t>
        <a:bodyPr/>
        <a:lstStyle/>
        <a:p>
          <a:endParaRPr lang="en-US"/>
        </a:p>
      </dgm:t>
    </dgm:pt>
    <dgm:pt modelId="{E5A58E02-BC03-48DC-8491-6431F6D55C89}">
      <dgm:prSet/>
      <dgm:spPr/>
      <dgm:t>
        <a:bodyPr/>
        <a:lstStyle/>
        <a:p>
          <a:r>
            <a:rPr lang="en-US"/>
            <a:t>- Customer Feedback</a:t>
          </a:r>
        </a:p>
      </dgm:t>
    </dgm:pt>
    <dgm:pt modelId="{AF49B270-F83A-4EA1-8B6D-EF31F9689437}" type="parTrans" cxnId="{17996470-7872-475B-944D-1FD90D25FB5B}">
      <dgm:prSet/>
      <dgm:spPr/>
      <dgm:t>
        <a:bodyPr/>
        <a:lstStyle/>
        <a:p>
          <a:endParaRPr lang="en-US"/>
        </a:p>
      </dgm:t>
    </dgm:pt>
    <dgm:pt modelId="{9D75C665-BA72-449C-8A3A-6717924D369C}" type="sibTrans" cxnId="{17996470-7872-475B-944D-1FD90D25FB5B}">
      <dgm:prSet/>
      <dgm:spPr/>
      <dgm:t>
        <a:bodyPr/>
        <a:lstStyle/>
        <a:p>
          <a:endParaRPr lang="en-US"/>
        </a:p>
      </dgm:t>
    </dgm:pt>
    <dgm:pt modelId="{55B768C2-0527-4178-BE60-F8C9D4FD5F6B}">
      <dgm:prSet/>
      <dgm:spPr/>
      <dgm:t>
        <a:bodyPr/>
        <a:lstStyle/>
        <a:p>
          <a:r>
            <a:rPr lang="en-US"/>
            <a:t>- Team Collaboration</a:t>
          </a:r>
        </a:p>
      </dgm:t>
    </dgm:pt>
    <dgm:pt modelId="{F6313A26-026B-4235-81A9-11A2E50794A0}" type="parTrans" cxnId="{7CE1A00B-59BE-48F0-B121-13F6AAA493ED}">
      <dgm:prSet/>
      <dgm:spPr/>
      <dgm:t>
        <a:bodyPr/>
        <a:lstStyle/>
        <a:p>
          <a:endParaRPr lang="en-US"/>
        </a:p>
      </dgm:t>
    </dgm:pt>
    <dgm:pt modelId="{32FAB563-03BB-4A8E-9D3A-2B189F4648D0}" type="sibTrans" cxnId="{7CE1A00B-59BE-48F0-B121-13F6AAA493ED}">
      <dgm:prSet/>
      <dgm:spPr/>
      <dgm:t>
        <a:bodyPr/>
        <a:lstStyle/>
        <a:p>
          <a:endParaRPr lang="en-US"/>
        </a:p>
      </dgm:t>
    </dgm:pt>
    <dgm:pt modelId="{1DC9C945-AF11-451C-A783-ECE323D85EC1}">
      <dgm:prSet/>
      <dgm:spPr/>
      <dgm:t>
        <a:bodyPr/>
        <a:lstStyle/>
        <a:p>
          <a:r>
            <a:rPr lang="en-US"/>
            <a:t>- Adaptability</a:t>
          </a:r>
        </a:p>
      </dgm:t>
    </dgm:pt>
    <dgm:pt modelId="{2634E2F7-B87F-423D-8196-25B704312652}" type="parTrans" cxnId="{540195E7-DED3-4AC8-BED9-F9474354BC36}">
      <dgm:prSet/>
      <dgm:spPr/>
      <dgm:t>
        <a:bodyPr/>
        <a:lstStyle/>
        <a:p>
          <a:endParaRPr lang="en-US"/>
        </a:p>
      </dgm:t>
    </dgm:pt>
    <dgm:pt modelId="{152BFF31-0881-4D12-B5E2-C39ADA4A4292}" type="sibTrans" cxnId="{540195E7-DED3-4AC8-BED9-F9474354BC36}">
      <dgm:prSet/>
      <dgm:spPr/>
      <dgm:t>
        <a:bodyPr/>
        <a:lstStyle/>
        <a:p>
          <a:endParaRPr lang="en-US"/>
        </a:p>
      </dgm:t>
    </dgm:pt>
    <dgm:pt modelId="{C84647C3-D8C6-47E0-A30D-389BC24AF733}" type="pres">
      <dgm:prSet presAssocID="{196B35E6-78B9-44E7-8B0A-E9B84E842F7A}" presName="root" presStyleCnt="0">
        <dgm:presLayoutVars>
          <dgm:dir/>
          <dgm:resizeHandles val="exact"/>
        </dgm:presLayoutVars>
      </dgm:prSet>
      <dgm:spPr/>
    </dgm:pt>
    <dgm:pt modelId="{41B44B46-1734-471C-85D5-FA6F207CDCF5}" type="pres">
      <dgm:prSet presAssocID="{2202E714-D8D3-429E-B526-B61D00E69077}" presName="compNode" presStyleCnt="0"/>
      <dgm:spPr/>
    </dgm:pt>
    <dgm:pt modelId="{159C6489-08BA-4BEF-99E8-CD817542F080}" type="pres">
      <dgm:prSet presAssocID="{2202E714-D8D3-429E-B526-B61D00E69077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peat"/>
        </a:ext>
      </dgm:extLst>
    </dgm:pt>
    <dgm:pt modelId="{2BB39307-AA41-43CA-8577-1F09F3AC1216}" type="pres">
      <dgm:prSet presAssocID="{2202E714-D8D3-429E-B526-B61D00E69077}" presName="spaceRect" presStyleCnt="0"/>
      <dgm:spPr/>
    </dgm:pt>
    <dgm:pt modelId="{3F571E5F-1157-453A-8C9C-51ECCDD8C0F0}" type="pres">
      <dgm:prSet presAssocID="{2202E714-D8D3-429E-B526-B61D00E69077}" presName="textRect" presStyleLbl="revTx" presStyleIdx="0" presStyleCnt="6">
        <dgm:presLayoutVars>
          <dgm:chMax val="1"/>
          <dgm:chPref val="1"/>
        </dgm:presLayoutVars>
      </dgm:prSet>
      <dgm:spPr/>
    </dgm:pt>
    <dgm:pt modelId="{79BFA72B-A7C9-4672-956A-12572FF4A5B1}" type="pres">
      <dgm:prSet presAssocID="{760AC604-CE3E-427A-8655-1C884BC4958F}" presName="sibTrans" presStyleCnt="0"/>
      <dgm:spPr/>
    </dgm:pt>
    <dgm:pt modelId="{544CFF93-D0A0-44BA-8555-6172D7E21CA6}" type="pres">
      <dgm:prSet presAssocID="{4108250A-1645-4397-8E91-2713BC87F052}" presName="compNode" presStyleCnt="0"/>
      <dgm:spPr/>
    </dgm:pt>
    <dgm:pt modelId="{252DCF51-30F1-4F34-BE68-47CB6A8D46EB}" type="pres">
      <dgm:prSet presAssocID="{4108250A-1645-4397-8E91-2713BC87F052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lloons"/>
        </a:ext>
      </dgm:extLst>
    </dgm:pt>
    <dgm:pt modelId="{BA88C1C2-C42A-4223-8A63-4DEB2E0F6271}" type="pres">
      <dgm:prSet presAssocID="{4108250A-1645-4397-8E91-2713BC87F052}" presName="spaceRect" presStyleCnt="0"/>
      <dgm:spPr/>
    </dgm:pt>
    <dgm:pt modelId="{17BDBB68-924F-429E-8F74-3D23B8C3D12A}" type="pres">
      <dgm:prSet presAssocID="{4108250A-1645-4397-8E91-2713BC87F052}" presName="textRect" presStyleLbl="revTx" presStyleIdx="1" presStyleCnt="6">
        <dgm:presLayoutVars>
          <dgm:chMax val="1"/>
          <dgm:chPref val="1"/>
        </dgm:presLayoutVars>
      </dgm:prSet>
      <dgm:spPr/>
    </dgm:pt>
    <dgm:pt modelId="{BD2A4A4B-0554-4B00-B2A8-DF47045FE02F}" type="pres">
      <dgm:prSet presAssocID="{73CB5003-6086-470A-B47D-10FA46C9DBD1}" presName="sibTrans" presStyleCnt="0"/>
      <dgm:spPr/>
    </dgm:pt>
    <dgm:pt modelId="{36509770-DEE3-4980-8CEE-3539C91F3BD4}" type="pres">
      <dgm:prSet presAssocID="{FA7F4A3B-F1BA-452E-83C6-9CA3FECF7238}" presName="compNode" presStyleCnt="0"/>
      <dgm:spPr/>
    </dgm:pt>
    <dgm:pt modelId="{05B17342-15A9-4D7C-B91E-BAC8CF31E7CD}" type="pres">
      <dgm:prSet presAssocID="{FA7F4A3B-F1BA-452E-83C6-9CA3FECF7238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orkflow"/>
        </a:ext>
      </dgm:extLst>
    </dgm:pt>
    <dgm:pt modelId="{77D4731D-8DD6-4839-BFD0-AFF71F25D554}" type="pres">
      <dgm:prSet presAssocID="{FA7F4A3B-F1BA-452E-83C6-9CA3FECF7238}" presName="spaceRect" presStyleCnt="0"/>
      <dgm:spPr/>
    </dgm:pt>
    <dgm:pt modelId="{631D04B4-FBC2-4D12-B62D-5EACB2CEA76D}" type="pres">
      <dgm:prSet presAssocID="{FA7F4A3B-F1BA-452E-83C6-9CA3FECF7238}" presName="textRect" presStyleLbl="revTx" presStyleIdx="2" presStyleCnt="6">
        <dgm:presLayoutVars>
          <dgm:chMax val="1"/>
          <dgm:chPref val="1"/>
        </dgm:presLayoutVars>
      </dgm:prSet>
      <dgm:spPr/>
    </dgm:pt>
    <dgm:pt modelId="{44086A47-0AB3-4250-9DC5-6B673F5FBBA1}" type="pres">
      <dgm:prSet presAssocID="{10461A7B-A48F-4112-8B28-943416D1C6DA}" presName="sibTrans" presStyleCnt="0"/>
      <dgm:spPr/>
    </dgm:pt>
    <dgm:pt modelId="{536C4B1B-C6C2-436A-8FD0-144B0C4F343C}" type="pres">
      <dgm:prSet presAssocID="{E5A58E02-BC03-48DC-8491-6431F6D55C89}" presName="compNode" presStyleCnt="0"/>
      <dgm:spPr/>
    </dgm:pt>
    <dgm:pt modelId="{82B153DC-AD40-412C-9838-84CADAD1E94E}" type="pres">
      <dgm:prSet presAssocID="{E5A58E02-BC03-48DC-8491-6431F6D55C89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C77341B6-CB2F-4394-B110-2288DDB99635}" type="pres">
      <dgm:prSet presAssocID="{E5A58E02-BC03-48DC-8491-6431F6D55C89}" presName="spaceRect" presStyleCnt="0"/>
      <dgm:spPr/>
    </dgm:pt>
    <dgm:pt modelId="{3B90B3EE-4D63-40D2-A4F4-65940413E247}" type="pres">
      <dgm:prSet presAssocID="{E5A58E02-BC03-48DC-8491-6431F6D55C89}" presName="textRect" presStyleLbl="revTx" presStyleIdx="3" presStyleCnt="6">
        <dgm:presLayoutVars>
          <dgm:chMax val="1"/>
          <dgm:chPref val="1"/>
        </dgm:presLayoutVars>
      </dgm:prSet>
      <dgm:spPr/>
    </dgm:pt>
    <dgm:pt modelId="{8973B9B5-1B11-4F8E-A568-3D41FE6D695B}" type="pres">
      <dgm:prSet presAssocID="{9D75C665-BA72-449C-8A3A-6717924D369C}" presName="sibTrans" presStyleCnt="0"/>
      <dgm:spPr/>
    </dgm:pt>
    <dgm:pt modelId="{8C842573-8845-486A-9C9D-DCAA0EABA4BB}" type="pres">
      <dgm:prSet presAssocID="{55B768C2-0527-4178-BE60-F8C9D4FD5F6B}" presName="compNode" presStyleCnt="0"/>
      <dgm:spPr/>
    </dgm:pt>
    <dgm:pt modelId="{14666F06-D481-4230-A7CF-EDEE99CC75E1}" type="pres">
      <dgm:prSet presAssocID="{55B768C2-0527-4178-BE60-F8C9D4FD5F6B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9ADAE096-3FA9-45F5-B545-4774839E1724}" type="pres">
      <dgm:prSet presAssocID="{55B768C2-0527-4178-BE60-F8C9D4FD5F6B}" presName="spaceRect" presStyleCnt="0"/>
      <dgm:spPr/>
    </dgm:pt>
    <dgm:pt modelId="{059189F6-BC51-488A-85F1-CF8FD067E38B}" type="pres">
      <dgm:prSet presAssocID="{55B768C2-0527-4178-BE60-F8C9D4FD5F6B}" presName="textRect" presStyleLbl="revTx" presStyleIdx="4" presStyleCnt="6">
        <dgm:presLayoutVars>
          <dgm:chMax val="1"/>
          <dgm:chPref val="1"/>
        </dgm:presLayoutVars>
      </dgm:prSet>
      <dgm:spPr/>
    </dgm:pt>
    <dgm:pt modelId="{8A797EF6-0ADA-4DF8-BC79-5422FDDF4C46}" type="pres">
      <dgm:prSet presAssocID="{32FAB563-03BB-4A8E-9D3A-2B189F4648D0}" presName="sibTrans" presStyleCnt="0"/>
      <dgm:spPr/>
    </dgm:pt>
    <dgm:pt modelId="{2BBDC678-5D93-4474-B9E1-35235EFCF606}" type="pres">
      <dgm:prSet presAssocID="{1DC9C945-AF11-451C-A783-ECE323D85EC1}" presName="compNode" presStyleCnt="0"/>
      <dgm:spPr/>
    </dgm:pt>
    <dgm:pt modelId="{194C0F3D-E400-427E-9437-032A782E8BDF}" type="pres">
      <dgm:prSet presAssocID="{1DC9C945-AF11-451C-A783-ECE323D85EC1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ADC11E94-87EF-4169-BDFD-8DD346D27539}" type="pres">
      <dgm:prSet presAssocID="{1DC9C945-AF11-451C-A783-ECE323D85EC1}" presName="spaceRect" presStyleCnt="0"/>
      <dgm:spPr/>
    </dgm:pt>
    <dgm:pt modelId="{11CF9544-879A-40DC-BEB7-BED5ADBA2F5A}" type="pres">
      <dgm:prSet presAssocID="{1DC9C945-AF11-451C-A783-ECE323D85EC1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A704B006-CF16-457E-8C92-C942C16B15F1}" type="presOf" srcId="{E5A58E02-BC03-48DC-8491-6431F6D55C89}" destId="{3B90B3EE-4D63-40D2-A4F4-65940413E247}" srcOrd="0" destOrd="0" presId="urn:microsoft.com/office/officeart/2018/2/layout/IconLabelList"/>
    <dgm:cxn modelId="{7CE1A00B-59BE-48F0-B121-13F6AAA493ED}" srcId="{196B35E6-78B9-44E7-8B0A-E9B84E842F7A}" destId="{55B768C2-0527-4178-BE60-F8C9D4FD5F6B}" srcOrd="4" destOrd="0" parTransId="{F6313A26-026B-4235-81A9-11A2E50794A0}" sibTransId="{32FAB563-03BB-4A8E-9D3A-2B189F4648D0}"/>
    <dgm:cxn modelId="{D648D734-BE82-47A1-B9DF-4FD73DF42E6B}" type="presOf" srcId="{FA7F4A3B-F1BA-452E-83C6-9CA3FECF7238}" destId="{631D04B4-FBC2-4D12-B62D-5EACB2CEA76D}" srcOrd="0" destOrd="0" presId="urn:microsoft.com/office/officeart/2018/2/layout/IconLabelList"/>
    <dgm:cxn modelId="{4C69A762-80E5-40BA-8A61-9C812385357F}" type="presOf" srcId="{196B35E6-78B9-44E7-8B0A-E9B84E842F7A}" destId="{C84647C3-D8C6-47E0-A30D-389BC24AF733}" srcOrd="0" destOrd="0" presId="urn:microsoft.com/office/officeart/2018/2/layout/IconLabelList"/>
    <dgm:cxn modelId="{7B1B786E-0F46-4FE1-9BD2-B47DDF4EB81B}" srcId="{196B35E6-78B9-44E7-8B0A-E9B84E842F7A}" destId="{FA7F4A3B-F1BA-452E-83C6-9CA3FECF7238}" srcOrd="2" destOrd="0" parTransId="{82FF3877-7697-4767-8189-3E636B038D17}" sibTransId="{10461A7B-A48F-4112-8B28-943416D1C6DA}"/>
    <dgm:cxn modelId="{17996470-7872-475B-944D-1FD90D25FB5B}" srcId="{196B35E6-78B9-44E7-8B0A-E9B84E842F7A}" destId="{E5A58E02-BC03-48DC-8491-6431F6D55C89}" srcOrd="3" destOrd="0" parTransId="{AF49B270-F83A-4EA1-8B6D-EF31F9689437}" sibTransId="{9D75C665-BA72-449C-8A3A-6717924D369C}"/>
    <dgm:cxn modelId="{B3A50681-C7E3-43AC-9886-0937788D5056}" type="presOf" srcId="{4108250A-1645-4397-8E91-2713BC87F052}" destId="{17BDBB68-924F-429E-8F74-3D23B8C3D12A}" srcOrd="0" destOrd="0" presId="urn:microsoft.com/office/officeart/2018/2/layout/IconLabelList"/>
    <dgm:cxn modelId="{30E57E95-994F-48AA-9800-2A20CFE81E7C}" type="presOf" srcId="{55B768C2-0527-4178-BE60-F8C9D4FD5F6B}" destId="{059189F6-BC51-488A-85F1-CF8FD067E38B}" srcOrd="0" destOrd="0" presId="urn:microsoft.com/office/officeart/2018/2/layout/IconLabelList"/>
    <dgm:cxn modelId="{719C399F-D681-42A4-9674-21240F5E1502}" type="presOf" srcId="{1DC9C945-AF11-451C-A783-ECE323D85EC1}" destId="{11CF9544-879A-40DC-BEB7-BED5ADBA2F5A}" srcOrd="0" destOrd="0" presId="urn:microsoft.com/office/officeart/2018/2/layout/IconLabelList"/>
    <dgm:cxn modelId="{24345DB0-AD44-419F-994F-36A64707C703}" srcId="{196B35E6-78B9-44E7-8B0A-E9B84E842F7A}" destId="{4108250A-1645-4397-8E91-2713BC87F052}" srcOrd="1" destOrd="0" parTransId="{A1B7808C-E2DA-42DD-9986-0A30C46DB2AD}" sibTransId="{73CB5003-6086-470A-B47D-10FA46C9DBD1}"/>
    <dgm:cxn modelId="{7B48DFDF-BDCE-41D4-8CEF-965C278F87CC}" type="presOf" srcId="{2202E714-D8D3-429E-B526-B61D00E69077}" destId="{3F571E5F-1157-453A-8C9C-51ECCDD8C0F0}" srcOrd="0" destOrd="0" presId="urn:microsoft.com/office/officeart/2018/2/layout/IconLabelList"/>
    <dgm:cxn modelId="{540195E7-DED3-4AC8-BED9-F9474354BC36}" srcId="{196B35E6-78B9-44E7-8B0A-E9B84E842F7A}" destId="{1DC9C945-AF11-451C-A783-ECE323D85EC1}" srcOrd="5" destOrd="0" parTransId="{2634E2F7-B87F-423D-8196-25B704312652}" sibTransId="{152BFF31-0881-4D12-B5E2-C39ADA4A4292}"/>
    <dgm:cxn modelId="{C72704E9-8F35-4B73-9860-8902B5630C0E}" srcId="{196B35E6-78B9-44E7-8B0A-E9B84E842F7A}" destId="{2202E714-D8D3-429E-B526-B61D00E69077}" srcOrd="0" destOrd="0" parTransId="{B60A4594-D42C-4739-A3C4-D5D83D9DE908}" sibTransId="{760AC604-CE3E-427A-8655-1C884BC4958F}"/>
    <dgm:cxn modelId="{BAD32F24-1C4C-4D85-BC8A-A9A721AF760E}" type="presParOf" srcId="{C84647C3-D8C6-47E0-A30D-389BC24AF733}" destId="{41B44B46-1734-471C-85D5-FA6F207CDCF5}" srcOrd="0" destOrd="0" presId="urn:microsoft.com/office/officeart/2018/2/layout/IconLabelList"/>
    <dgm:cxn modelId="{E3C68AD4-9099-44A8-92DA-6242BC9C17FD}" type="presParOf" srcId="{41B44B46-1734-471C-85D5-FA6F207CDCF5}" destId="{159C6489-08BA-4BEF-99E8-CD817542F080}" srcOrd="0" destOrd="0" presId="urn:microsoft.com/office/officeart/2018/2/layout/IconLabelList"/>
    <dgm:cxn modelId="{CA10F12E-9C86-4A94-ADE6-F09D3F5F3D1A}" type="presParOf" srcId="{41B44B46-1734-471C-85D5-FA6F207CDCF5}" destId="{2BB39307-AA41-43CA-8577-1F09F3AC1216}" srcOrd="1" destOrd="0" presId="urn:microsoft.com/office/officeart/2018/2/layout/IconLabelList"/>
    <dgm:cxn modelId="{EE2DA462-6A95-481A-AC51-C63154483A69}" type="presParOf" srcId="{41B44B46-1734-471C-85D5-FA6F207CDCF5}" destId="{3F571E5F-1157-453A-8C9C-51ECCDD8C0F0}" srcOrd="2" destOrd="0" presId="urn:microsoft.com/office/officeart/2018/2/layout/IconLabelList"/>
    <dgm:cxn modelId="{C637BC2F-25DF-4DF3-B50A-5A593305142B}" type="presParOf" srcId="{C84647C3-D8C6-47E0-A30D-389BC24AF733}" destId="{79BFA72B-A7C9-4672-956A-12572FF4A5B1}" srcOrd="1" destOrd="0" presId="urn:microsoft.com/office/officeart/2018/2/layout/IconLabelList"/>
    <dgm:cxn modelId="{57405AF7-3B07-4CFD-874B-5CFFFF8FF3C0}" type="presParOf" srcId="{C84647C3-D8C6-47E0-A30D-389BC24AF733}" destId="{544CFF93-D0A0-44BA-8555-6172D7E21CA6}" srcOrd="2" destOrd="0" presId="urn:microsoft.com/office/officeart/2018/2/layout/IconLabelList"/>
    <dgm:cxn modelId="{E5F02947-BAC0-4529-9C0F-C5D90C47BE2A}" type="presParOf" srcId="{544CFF93-D0A0-44BA-8555-6172D7E21CA6}" destId="{252DCF51-30F1-4F34-BE68-47CB6A8D46EB}" srcOrd="0" destOrd="0" presId="urn:microsoft.com/office/officeart/2018/2/layout/IconLabelList"/>
    <dgm:cxn modelId="{8F63E197-5C84-4924-B5F2-DB4114A809F2}" type="presParOf" srcId="{544CFF93-D0A0-44BA-8555-6172D7E21CA6}" destId="{BA88C1C2-C42A-4223-8A63-4DEB2E0F6271}" srcOrd="1" destOrd="0" presId="urn:microsoft.com/office/officeart/2018/2/layout/IconLabelList"/>
    <dgm:cxn modelId="{B2DDAA9C-A5CB-4CE3-AD8F-34468379ECB3}" type="presParOf" srcId="{544CFF93-D0A0-44BA-8555-6172D7E21CA6}" destId="{17BDBB68-924F-429E-8F74-3D23B8C3D12A}" srcOrd="2" destOrd="0" presId="urn:microsoft.com/office/officeart/2018/2/layout/IconLabelList"/>
    <dgm:cxn modelId="{B39DFBDF-1150-4699-AEB1-CD5205184843}" type="presParOf" srcId="{C84647C3-D8C6-47E0-A30D-389BC24AF733}" destId="{BD2A4A4B-0554-4B00-B2A8-DF47045FE02F}" srcOrd="3" destOrd="0" presId="urn:microsoft.com/office/officeart/2018/2/layout/IconLabelList"/>
    <dgm:cxn modelId="{8F9F4D3D-C309-4025-8808-5408696D8C2F}" type="presParOf" srcId="{C84647C3-D8C6-47E0-A30D-389BC24AF733}" destId="{36509770-DEE3-4980-8CEE-3539C91F3BD4}" srcOrd="4" destOrd="0" presId="urn:microsoft.com/office/officeart/2018/2/layout/IconLabelList"/>
    <dgm:cxn modelId="{1D616A9A-79D3-428B-A1D0-BD4885DC7E0D}" type="presParOf" srcId="{36509770-DEE3-4980-8CEE-3539C91F3BD4}" destId="{05B17342-15A9-4D7C-B91E-BAC8CF31E7CD}" srcOrd="0" destOrd="0" presId="urn:microsoft.com/office/officeart/2018/2/layout/IconLabelList"/>
    <dgm:cxn modelId="{890F4211-EDCD-4203-9086-7FF651CC3EA6}" type="presParOf" srcId="{36509770-DEE3-4980-8CEE-3539C91F3BD4}" destId="{77D4731D-8DD6-4839-BFD0-AFF71F25D554}" srcOrd="1" destOrd="0" presId="urn:microsoft.com/office/officeart/2018/2/layout/IconLabelList"/>
    <dgm:cxn modelId="{36D8E764-F6A7-4A40-8047-29D8A942A9F2}" type="presParOf" srcId="{36509770-DEE3-4980-8CEE-3539C91F3BD4}" destId="{631D04B4-FBC2-4D12-B62D-5EACB2CEA76D}" srcOrd="2" destOrd="0" presId="urn:microsoft.com/office/officeart/2018/2/layout/IconLabelList"/>
    <dgm:cxn modelId="{78DC0154-F219-410B-BF73-5F779A6EDCC5}" type="presParOf" srcId="{C84647C3-D8C6-47E0-A30D-389BC24AF733}" destId="{44086A47-0AB3-4250-9DC5-6B673F5FBBA1}" srcOrd="5" destOrd="0" presId="urn:microsoft.com/office/officeart/2018/2/layout/IconLabelList"/>
    <dgm:cxn modelId="{F5D86F2F-5D89-4E2A-9709-ECB1D737C765}" type="presParOf" srcId="{C84647C3-D8C6-47E0-A30D-389BC24AF733}" destId="{536C4B1B-C6C2-436A-8FD0-144B0C4F343C}" srcOrd="6" destOrd="0" presId="urn:microsoft.com/office/officeart/2018/2/layout/IconLabelList"/>
    <dgm:cxn modelId="{2FE279D9-5293-4847-8604-A28F80758CF3}" type="presParOf" srcId="{536C4B1B-C6C2-436A-8FD0-144B0C4F343C}" destId="{82B153DC-AD40-412C-9838-84CADAD1E94E}" srcOrd="0" destOrd="0" presId="urn:microsoft.com/office/officeart/2018/2/layout/IconLabelList"/>
    <dgm:cxn modelId="{41CA18A5-C894-4A6C-9CE7-C46C492C5C56}" type="presParOf" srcId="{536C4B1B-C6C2-436A-8FD0-144B0C4F343C}" destId="{C77341B6-CB2F-4394-B110-2288DDB99635}" srcOrd="1" destOrd="0" presId="urn:microsoft.com/office/officeart/2018/2/layout/IconLabelList"/>
    <dgm:cxn modelId="{B04BB70C-3106-403F-AA8A-EE2294C7CF74}" type="presParOf" srcId="{536C4B1B-C6C2-436A-8FD0-144B0C4F343C}" destId="{3B90B3EE-4D63-40D2-A4F4-65940413E247}" srcOrd="2" destOrd="0" presId="urn:microsoft.com/office/officeart/2018/2/layout/IconLabelList"/>
    <dgm:cxn modelId="{9958B2F5-D1CD-40D7-9DEA-1B94911A8FA2}" type="presParOf" srcId="{C84647C3-D8C6-47E0-A30D-389BC24AF733}" destId="{8973B9B5-1B11-4F8E-A568-3D41FE6D695B}" srcOrd="7" destOrd="0" presId="urn:microsoft.com/office/officeart/2018/2/layout/IconLabelList"/>
    <dgm:cxn modelId="{D78E4951-9AAD-4AD2-AB48-AB3538EC8729}" type="presParOf" srcId="{C84647C3-D8C6-47E0-A30D-389BC24AF733}" destId="{8C842573-8845-486A-9C9D-DCAA0EABA4BB}" srcOrd="8" destOrd="0" presId="urn:microsoft.com/office/officeart/2018/2/layout/IconLabelList"/>
    <dgm:cxn modelId="{7B4C474D-32AC-4E7D-B301-5ABE9AE34F47}" type="presParOf" srcId="{8C842573-8845-486A-9C9D-DCAA0EABA4BB}" destId="{14666F06-D481-4230-A7CF-EDEE99CC75E1}" srcOrd="0" destOrd="0" presId="urn:microsoft.com/office/officeart/2018/2/layout/IconLabelList"/>
    <dgm:cxn modelId="{8CD2D535-EA6B-42C1-B599-C6A0AE392B1B}" type="presParOf" srcId="{8C842573-8845-486A-9C9D-DCAA0EABA4BB}" destId="{9ADAE096-3FA9-45F5-B545-4774839E1724}" srcOrd="1" destOrd="0" presId="urn:microsoft.com/office/officeart/2018/2/layout/IconLabelList"/>
    <dgm:cxn modelId="{1F78602F-03EB-49E5-8FDA-8B41F57702D7}" type="presParOf" srcId="{8C842573-8845-486A-9C9D-DCAA0EABA4BB}" destId="{059189F6-BC51-488A-85F1-CF8FD067E38B}" srcOrd="2" destOrd="0" presId="urn:microsoft.com/office/officeart/2018/2/layout/IconLabelList"/>
    <dgm:cxn modelId="{FE1C18E2-80E7-4162-92AD-A33A86248C1A}" type="presParOf" srcId="{C84647C3-D8C6-47E0-A30D-389BC24AF733}" destId="{8A797EF6-0ADA-4DF8-BC79-5422FDDF4C46}" srcOrd="9" destOrd="0" presId="urn:microsoft.com/office/officeart/2018/2/layout/IconLabelList"/>
    <dgm:cxn modelId="{768C4D5C-D45C-416E-81D3-7472B2BF243E}" type="presParOf" srcId="{C84647C3-D8C6-47E0-A30D-389BC24AF733}" destId="{2BBDC678-5D93-4474-B9E1-35235EFCF606}" srcOrd="10" destOrd="0" presId="urn:microsoft.com/office/officeart/2018/2/layout/IconLabelList"/>
    <dgm:cxn modelId="{C1D2D2A0-7B95-481C-B799-A8C934B37391}" type="presParOf" srcId="{2BBDC678-5D93-4474-B9E1-35235EFCF606}" destId="{194C0F3D-E400-427E-9437-032A782E8BDF}" srcOrd="0" destOrd="0" presId="urn:microsoft.com/office/officeart/2018/2/layout/IconLabelList"/>
    <dgm:cxn modelId="{74484219-8A9C-4B7D-A6DC-954663522CEA}" type="presParOf" srcId="{2BBDC678-5D93-4474-B9E1-35235EFCF606}" destId="{ADC11E94-87EF-4169-BDFD-8DD346D27539}" srcOrd="1" destOrd="0" presId="urn:microsoft.com/office/officeart/2018/2/layout/IconLabelList"/>
    <dgm:cxn modelId="{B75E6014-496D-4B19-979B-A2A11D126DA0}" type="presParOf" srcId="{2BBDC678-5D93-4474-B9E1-35235EFCF606}" destId="{11CF9544-879A-40DC-BEB7-BED5ADBA2F5A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378B8D0-18B3-4BFE-AA02-264380C08184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7C72E438-F356-4DCF-91E9-DA5F253D6E78}">
      <dgm:prSet/>
      <dgm:spPr/>
      <dgm:t>
        <a:bodyPr/>
        <a:lstStyle/>
        <a:p>
          <a:r>
            <a:rPr lang="en-US"/>
            <a:t>Jira သည် Agile methodology အတွက် အသုံးပြုနိုင်သော Project Management Tool တစ်ခုဖြစ်သည်။</a:t>
          </a:r>
        </a:p>
      </dgm:t>
    </dgm:pt>
    <dgm:pt modelId="{53DF557C-DE79-4A9B-93F7-73A98EF6323E}" type="parTrans" cxnId="{FA64C346-B301-4DF2-8F09-1E2A90E60ADB}">
      <dgm:prSet/>
      <dgm:spPr/>
      <dgm:t>
        <a:bodyPr/>
        <a:lstStyle/>
        <a:p>
          <a:endParaRPr lang="en-US"/>
        </a:p>
      </dgm:t>
    </dgm:pt>
    <dgm:pt modelId="{4DE7663E-F9E1-410A-B11B-8C23CA7BE4B5}" type="sibTrans" cxnId="{FA64C346-B301-4DF2-8F09-1E2A90E60ADB}">
      <dgm:prSet/>
      <dgm:spPr/>
      <dgm:t>
        <a:bodyPr/>
        <a:lstStyle/>
        <a:p>
          <a:endParaRPr lang="en-US"/>
        </a:p>
      </dgm:t>
    </dgm:pt>
    <dgm:pt modelId="{4683132C-2B03-44CB-90E2-FD647BB52531}">
      <dgm:prSet/>
      <dgm:spPr/>
      <dgm:t>
        <a:bodyPr/>
        <a:lstStyle/>
        <a:p>
          <a:r>
            <a:rPr lang="en-US"/>
            <a:t>အသုံးများသောအရာများ:</a:t>
          </a:r>
        </a:p>
      </dgm:t>
    </dgm:pt>
    <dgm:pt modelId="{C7F40A48-4642-4A42-8A47-D4462653AED1}" type="parTrans" cxnId="{46E708AF-0908-4751-958A-6F3D2422F54F}">
      <dgm:prSet/>
      <dgm:spPr/>
      <dgm:t>
        <a:bodyPr/>
        <a:lstStyle/>
        <a:p>
          <a:endParaRPr lang="en-US"/>
        </a:p>
      </dgm:t>
    </dgm:pt>
    <dgm:pt modelId="{3F2FF620-0A8E-4F1A-B0A4-2811BE7B0118}" type="sibTrans" cxnId="{46E708AF-0908-4751-958A-6F3D2422F54F}">
      <dgm:prSet/>
      <dgm:spPr/>
      <dgm:t>
        <a:bodyPr/>
        <a:lstStyle/>
        <a:p>
          <a:endParaRPr lang="en-US"/>
        </a:p>
      </dgm:t>
    </dgm:pt>
    <dgm:pt modelId="{228448DD-20A3-49C6-9C38-2BF91F793714}">
      <dgm:prSet/>
      <dgm:spPr/>
      <dgm:t>
        <a:bodyPr/>
        <a:lstStyle/>
        <a:p>
          <a:r>
            <a:rPr lang="en-US"/>
            <a:t>- Task Assignment</a:t>
          </a:r>
        </a:p>
      </dgm:t>
    </dgm:pt>
    <dgm:pt modelId="{4BB3D528-BC5E-4F3F-B46F-F2F502727597}" type="parTrans" cxnId="{D976CE18-5D3F-4BCA-AA0E-8D9A71DADBAA}">
      <dgm:prSet/>
      <dgm:spPr/>
      <dgm:t>
        <a:bodyPr/>
        <a:lstStyle/>
        <a:p>
          <a:endParaRPr lang="en-US"/>
        </a:p>
      </dgm:t>
    </dgm:pt>
    <dgm:pt modelId="{6F41F307-9CAA-4102-BBB3-12E4DFF3B5CD}" type="sibTrans" cxnId="{D976CE18-5D3F-4BCA-AA0E-8D9A71DADBAA}">
      <dgm:prSet/>
      <dgm:spPr/>
      <dgm:t>
        <a:bodyPr/>
        <a:lstStyle/>
        <a:p>
          <a:endParaRPr lang="en-US"/>
        </a:p>
      </dgm:t>
    </dgm:pt>
    <dgm:pt modelId="{5E4DB8BF-496D-49FE-9FA7-CF855B89A367}">
      <dgm:prSet/>
      <dgm:spPr/>
      <dgm:t>
        <a:bodyPr/>
        <a:lstStyle/>
        <a:p>
          <a:r>
            <a:rPr lang="en-US"/>
            <a:t>- Sprint Planning</a:t>
          </a:r>
        </a:p>
      </dgm:t>
    </dgm:pt>
    <dgm:pt modelId="{21EC4A01-59A0-4A99-BFF4-46C8AF91E1E1}" type="parTrans" cxnId="{DB2F4E28-7290-4E4E-9508-189C5289B871}">
      <dgm:prSet/>
      <dgm:spPr/>
      <dgm:t>
        <a:bodyPr/>
        <a:lstStyle/>
        <a:p>
          <a:endParaRPr lang="en-US"/>
        </a:p>
      </dgm:t>
    </dgm:pt>
    <dgm:pt modelId="{200408EC-9D14-4D8F-A978-BF212A76A94C}" type="sibTrans" cxnId="{DB2F4E28-7290-4E4E-9508-189C5289B871}">
      <dgm:prSet/>
      <dgm:spPr/>
      <dgm:t>
        <a:bodyPr/>
        <a:lstStyle/>
        <a:p>
          <a:endParaRPr lang="en-US"/>
        </a:p>
      </dgm:t>
    </dgm:pt>
    <dgm:pt modelId="{C6DF219F-0074-4392-BFFE-D85D76E99C05}">
      <dgm:prSet/>
      <dgm:spPr/>
      <dgm:t>
        <a:bodyPr/>
        <a:lstStyle/>
        <a:p>
          <a:r>
            <a:rPr lang="en-US"/>
            <a:t>- Issue Tracking</a:t>
          </a:r>
        </a:p>
      </dgm:t>
    </dgm:pt>
    <dgm:pt modelId="{686912D1-0ADA-436F-B63A-538908F6E40C}" type="parTrans" cxnId="{B48357BC-ADB5-468A-B868-48DAD432EEF9}">
      <dgm:prSet/>
      <dgm:spPr/>
      <dgm:t>
        <a:bodyPr/>
        <a:lstStyle/>
        <a:p>
          <a:endParaRPr lang="en-US"/>
        </a:p>
      </dgm:t>
    </dgm:pt>
    <dgm:pt modelId="{F29D2DB7-B788-46B0-8F96-EC814D56E2D1}" type="sibTrans" cxnId="{B48357BC-ADB5-468A-B868-48DAD432EEF9}">
      <dgm:prSet/>
      <dgm:spPr/>
      <dgm:t>
        <a:bodyPr/>
        <a:lstStyle/>
        <a:p>
          <a:endParaRPr lang="en-US"/>
        </a:p>
      </dgm:t>
    </dgm:pt>
    <dgm:pt modelId="{81B2D015-A9B0-4DEA-8DE2-658B2AEA0969}">
      <dgm:prSet/>
      <dgm:spPr/>
      <dgm:t>
        <a:bodyPr/>
        <a:lstStyle/>
        <a:p>
          <a:r>
            <a:rPr lang="en-US"/>
            <a:t>Agile &amp; Scrum အသုံးပြုသည့်အဖွဲ့များအတွက် အထောက်အကူဖြစ်စေသည်။</a:t>
          </a:r>
        </a:p>
      </dgm:t>
    </dgm:pt>
    <dgm:pt modelId="{FB0CB92D-B675-41F1-855E-33BEBF8050B6}" type="parTrans" cxnId="{68762189-D44B-44F0-84F8-ECED0FC3F95F}">
      <dgm:prSet/>
      <dgm:spPr/>
      <dgm:t>
        <a:bodyPr/>
        <a:lstStyle/>
        <a:p>
          <a:endParaRPr lang="en-US"/>
        </a:p>
      </dgm:t>
    </dgm:pt>
    <dgm:pt modelId="{8586184C-EA41-45BC-9BB1-43BBAF70A5B8}" type="sibTrans" cxnId="{68762189-D44B-44F0-84F8-ECED0FC3F95F}">
      <dgm:prSet/>
      <dgm:spPr/>
      <dgm:t>
        <a:bodyPr/>
        <a:lstStyle/>
        <a:p>
          <a:endParaRPr lang="en-US"/>
        </a:p>
      </dgm:t>
    </dgm:pt>
    <dgm:pt modelId="{09BEF5C9-4016-4A0E-91AA-C5B6E8A28866}" type="pres">
      <dgm:prSet presAssocID="{7378B8D0-18B3-4BFE-AA02-264380C08184}" presName="root" presStyleCnt="0">
        <dgm:presLayoutVars>
          <dgm:dir/>
          <dgm:resizeHandles val="exact"/>
        </dgm:presLayoutVars>
      </dgm:prSet>
      <dgm:spPr/>
    </dgm:pt>
    <dgm:pt modelId="{B101074D-F8E2-43D6-B462-C509CF3821CB}" type="pres">
      <dgm:prSet presAssocID="{7378B8D0-18B3-4BFE-AA02-264380C08184}" presName="container" presStyleCnt="0">
        <dgm:presLayoutVars>
          <dgm:dir/>
          <dgm:resizeHandles val="exact"/>
        </dgm:presLayoutVars>
      </dgm:prSet>
      <dgm:spPr/>
    </dgm:pt>
    <dgm:pt modelId="{BEE50B58-5BC4-4106-8857-34D25104B955}" type="pres">
      <dgm:prSet presAssocID="{7C72E438-F356-4DCF-91E9-DA5F253D6E78}" presName="compNode" presStyleCnt="0"/>
      <dgm:spPr/>
    </dgm:pt>
    <dgm:pt modelId="{3D463505-000F-48B9-8808-FE0F15CA7D24}" type="pres">
      <dgm:prSet presAssocID="{7C72E438-F356-4DCF-91E9-DA5F253D6E78}" presName="iconBgRect" presStyleLbl="bgShp" presStyleIdx="0" presStyleCnt="6"/>
      <dgm:spPr/>
    </dgm:pt>
    <dgm:pt modelId="{3A83EADB-DF09-42DC-BA2A-1D5C8EA94924}" type="pres">
      <dgm:prSet presAssocID="{7C72E438-F356-4DCF-91E9-DA5F253D6E78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C95A3D02-67C2-4A22-9D43-7F486F93268E}" type="pres">
      <dgm:prSet presAssocID="{7C72E438-F356-4DCF-91E9-DA5F253D6E78}" presName="spaceRect" presStyleCnt="0"/>
      <dgm:spPr/>
    </dgm:pt>
    <dgm:pt modelId="{E8C596CA-86CE-4EDD-ADDF-3E1497F3A66C}" type="pres">
      <dgm:prSet presAssocID="{7C72E438-F356-4DCF-91E9-DA5F253D6E78}" presName="textRect" presStyleLbl="revTx" presStyleIdx="0" presStyleCnt="6">
        <dgm:presLayoutVars>
          <dgm:chMax val="1"/>
          <dgm:chPref val="1"/>
        </dgm:presLayoutVars>
      </dgm:prSet>
      <dgm:spPr/>
    </dgm:pt>
    <dgm:pt modelId="{D37B1F16-B53A-4F4B-A2BE-FA8AD5971CFB}" type="pres">
      <dgm:prSet presAssocID="{4DE7663E-F9E1-410A-B11B-8C23CA7BE4B5}" presName="sibTrans" presStyleLbl="sibTrans2D1" presStyleIdx="0" presStyleCnt="0"/>
      <dgm:spPr/>
    </dgm:pt>
    <dgm:pt modelId="{CD12FE34-5303-44FB-A2FF-C61CA0C80F67}" type="pres">
      <dgm:prSet presAssocID="{4683132C-2B03-44CB-90E2-FD647BB52531}" presName="compNode" presStyleCnt="0"/>
      <dgm:spPr/>
    </dgm:pt>
    <dgm:pt modelId="{A1327A69-64D7-4445-B1CF-435936C8A4B5}" type="pres">
      <dgm:prSet presAssocID="{4683132C-2B03-44CB-90E2-FD647BB52531}" presName="iconBgRect" presStyleLbl="bgShp" presStyleIdx="1" presStyleCnt="6"/>
      <dgm:spPr/>
    </dgm:pt>
    <dgm:pt modelId="{A20578FB-B9F2-4BB1-B80C-3B47166230BE}" type="pres">
      <dgm:prSet presAssocID="{4683132C-2B03-44CB-90E2-FD647BB52531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lloons"/>
        </a:ext>
      </dgm:extLst>
    </dgm:pt>
    <dgm:pt modelId="{EF841E89-C2D8-40F1-9D71-917DE41C40B4}" type="pres">
      <dgm:prSet presAssocID="{4683132C-2B03-44CB-90E2-FD647BB52531}" presName="spaceRect" presStyleCnt="0"/>
      <dgm:spPr/>
    </dgm:pt>
    <dgm:pt modelId="{9922CBBE-7348-42FF-B8FF-052D164E9D2E}" type="pres">
      <dgm:prSet presAssocID="{4683132C-2B03-44CB-90E2-FD647BB52531}" presName="textRect" presStyleLbl="revTx" presStyleIdx="1" presStyleCnt="6">
        <dgm:presLayoutVars>
          <dgm:chMax val="1"/>
          <dgm:chPref val="1"/>
        </dgm:presLayoutVars>
      </dgm:prSet>
      <dgm:spPr/>
    </dgm:pt>
    <dgm:pt modelId="{B0B1F052-189F-44B8-B4C3-CBD4151D1521}" type="pres">
      <dgm:prSet presAssocID="{3F2FF620-0A8E-4F1A-B0A4-2811BE7B0118}" presName="sibTrans" presStyleLbl="sibTrans2D1" presStyleIdx="0" presStyleCnt="0"/>
      <dgm:spPr/>
    </dgm:pt>
    <dgm:pt modelId="{3CE0F2E9-716B-4A6E-B2E7-092D58037593}" type="pres">
      <dgm:prSet presAssocID="{228448DD-20A3-49C6-9C38-2BF91F793714}" presName="compNode" presStyleCnt="0"/>
      <dgm:spPr/>
    </dgm:pt>
    <dgm:pt modelId="{8E6306B0-B4EE-466F-A245-9ABA3DD2CF53}" type="pres">
      <dgm:prSet presAssocID="{228448DD-20A3-49C6-9C38-2BF91F793714}" presName="iconBgRect" presStyleLbl="bgShp" presStyleIdx="2" presStyleCnt="6"/>
      <dgm:spPr/>
    </dgm:pt>
    <dgm:pt modelId="{BCE15723-DAA9-4FA7-8F9E-763BDBC74EEA}" type="pres">
      <dgm:prSet presAssocID="{228448DD-20A3-49C6-9C38-2BF91F793714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BA00308B-4D3E-4692-BFCD-CC0D523B1BDC}" type="pres">
      <dgm:prSet presAssocID="{228448DD-20A3-49C6-9C38-2BF91F793714}" presName="spaceRect" presStyleCnt="0"/>
      <dgm:spPr/>
    </dgm:pt>
    <dgm:pt modelId="{BB6EFF1E-8DC5-4197-9DB4-C3CD87C6B1EE}" type="pres">
      <dgm:prSet presAssocID="{228448DD-20A3-49C6-9C38-2BF91F793714}" presName="textRect" presStyleLbl="revTx" presStyleIdx="2" presStyleCnt="6">
        <dgm:presLayoutVars>
          <dgm:chMax val="1"/>
          <dgm:chPref val="1"/>
        </dgm:presLayoutVars>
      </dgm:prSet>
      <dgm:spPr/>
    </dgm:pt>
    <dgm:pt modelId="{D35BF81A-83B6-4CEA-9CED-0405ED5DC0FF}" type="pres">
      <dgm:prSet presAssocID="{6F41F307-9CAA-4102-BBB3-12E4DFF3B5CD}" presName="sibTrans" presStyleLbl="sibTrans2D1" presStyleIdx="0" presStyleCnt="0"/>
      <dgm:spPr/>
    </dgm:pt>
    <dgm:pt modelId="{3836FFBD-648E-4812-9E11-8DFB26677937}" type="pres">
      <dgm:prSet presAssocID="{5E4DB8BF-496D-49FE-9FA7-CF855B89A367}" presName="compNode" presStyleCnt="0"/>
      <dgm:spPr/>
    </dgm:pt>
    <dgm:pt modelId="{9486C822-8017-4BFB-BC43-1EC27E87F920}" type="pres">
      <dgm:prSet presAssocID="{5E4DB8BF-496D-49FE-9FA7-CF855B89A367}" presName="iconBgRect" presStyleLbl="bgShp" presStyleIdx="3" presStyleCnt="6"/>
      <dgm:spPr/>
    </dgm:pt>
    <dgm:pt modelId="{C46F2B38-4004-441A-B4C3-94A403623D8B}" type="pres">
      <dgm:prSet presAssocID="{5E4DB8BF-496D-49FE-9FA7-CF855B89A367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un"/>
        </a:ext>
      </dgm:extLst>
    </dgm:pt>
    <dgm:pt modelId="{568DA829-01E6-486B-A691-5C792320404F}" type="pres">
      <dgm:prSet presAssocID="{5E4DB8BF-496D-49FE-9FA7-CF855B89A367}" presName="spaceRect" presStyleCnt="0"/>
      <dgm:spPr/>
    </dgm:pt>
    <dgm:pt modelId="{13D27754-B155-4CE9-9676-2B55D6D96CEA}" type="pres">
      <dgm:prSet presAssocID="{5E4DB8BF-496D-49FE-9FA7-CF855B89A367}" presName="textRect" presStyleLbl="revTx" presStyleIdx="3" presStyleCnt="6">
        <dgm:presLayoutVars>
          <dgm:chMax val="1"/>
          <dgm:chPref val="1"/>
        </dgm:presLayoutVars>
      </dgm:prSet>
      <dgm:spPr/>
    </dgm:pt>
    <dgm:pt modelId="{F2081465-C792-4703-A222-A8858DE3CBF8}" type="pres">
      <dgm:prSet presAssocID="{200408EC-9D14-4D8F-A978-BF212A76A94C}" presName="sibTrans" presStyleLbl="sibTrans2D1" presStyleIdx="0" presStyleCnt="0"/>
      <dgm:spPr/>
    </dgm:pt>
    <dgm:pt modelId="{3FDFFCEA-79B5-4955-9A24-1831328BC615}" type="pres">
      <dgm:prSet presAssocID="{C6DF219F-0074-4392-BFFE-D85D76E99C05}" presName="compNode" presStyleCnt="0"/>
      <dgm:spPr/>
    </dgm:pt>
    <dgm:pt modelId="{4A88F635-55AC-4A6B-8860-01AE49331474}" type="pres">
      <dgm:prSet presAssocID="{C6DF219F-0074-4392-BFFE-D85D76E99C05}" presName="iconBgRect" presStyleLbl="bgShp" presStyleIdx="4" presStyleCnt="6"/>
      <dgm:spPr/>
    </dgm:pt>
    <dgm:pt modelId="{3635D15B-D7B6-4D86-BA1B-0003DFD366EA}" type="pres">
      <dgm:prSet presAssocID="{C6DF219F-0074-4392-BFFE-D85D76E99C05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in"/>
        </a:ext>
      </dgm:extLst>
    </dgm:pt>
    <dgm:pt modelId="{3B07E7D9-3224-4998-9546-E33B7E310503}" type="pres">
      <dgm:prSet presAssocID="{C6DF219F-0074-4392-BFFE-D85D76E99C05}" presName="spaceRect" presStyleCnt="0"/>
      <dgm:spPr/>
    </dgm:pt>
    <dgm:pt modelId="{05ADE608-D58A-4CA0-8E7E-E61C9B0ACD32}" type="pres">
      <dgm:prSet presAssocID="{C6DF219F-0074-4392-BFFE-D85D76E99C05}" presName="textRect" presStyleLbl="revTx" presStyleIdx="4" presStyleCnt="6">
        <dgm:presLayoutVars>
          <dgm:chMax val="1"/>
          <dgm:chPref val="1"/>
        </dgm:presLayoutVars>
      </dgm:prSet>
      <dgm:spPr/>
    </dgm:pt>
    <dgm:pt modelId="{3CD69696-BD76-4ADE-9063-ACB15F84F07B}" type="pres">
      <dgm:prSet presAssocID="{F29D2DB7-B788-46B0-8F96-EC814D56E2D1}" presName="sibTrans" presStyleLbl="sibTrans2D1" presStyleIdx="0" presStyleCnt="0"/>
      <dgm:spPr/>
    </dgm:pt>
    <dgm:pt modelId="{D0CDD826-6BAD-42D6-9205-E5EB268C4606}" type="pres">
      <dgm:prSet presAssocID="{81B2D015-A9B0-4DEA-8DE2-658B2AEA0969}" presName="compNode" presStyleCnt="0"/>
      <dgm:spPr/>
    </dgm:pt>
    <dgm:pt modelId="{0D99EC33-7396-4155-8DFF-2B606A080885}" type="pres">
      <dgm:prSet presAssocID="{81B2D015-A9B0-4DEA-8DE2-658B2AEA0969}" presName="iconBgRect" presStyleLbl="bgShp" presStyleIdx="5" presStyleCnt="6"/>
      <dgm:spPr/>
    </dgm:pt>
    <dgm:pt modelId="{BE408A08-E3F5-4247-85DD-FCEFF007AAD5}" type="pres">
      <dgm:prSet presAssocID="{81B2D015-A9B0-4DEA-8DE2-658B2AEA0969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nching Diagram"/>
        </a:ext>
      </dgm:extLst>
    </dgm:pt>
    <dgm:pt modelId="{B7CCACD5-94AB-4CA6-B70F-8BC32DAA9E74}" type="pres">
      <dgm:prSet presAssocID="{81B2D015-A9B0-4DEA-8DE2-658B2AEA0969}" presName="spaceRect" presStyleCnt="0"/>
      <dgm:spPr/>
    </dgm:pt>
    <dgm:pt modelId="{9D628672-C01A-4D60-ADB3-09F6E8FB40FF}" type="pres">
      <dgm:prSet presAssocID="{81B2D015-A9B0-4DEA-8DE2-658B2AEA0969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7FDC110A-675C-48CF-8E0C-FE9C9235C937}" type="presOf" srcId="{4683132C-2B03-44CB-90E2-FD647BB52531}" destId="{9922CBBE-7348-42FF-B8FF-052D164E9D2E}" srcOrd="0" destOrd="0" presId="urn:microsoft.com/office/officeart/2018/2/layout/IconCircleList"/>
    <dgm:cxn modelId="{74BBCB17-98DF-4E69-9233-183541066991}" type="presOf" srcId="{6F41F307-9CAA-4102-BBB3-12E4DFF3B5CD}" destId="{D35BF81A-83B6-4CEA-9CED-0405ED5DC0FF}" srcOrd="0" destOrd="0" presId="urn:microsoft.com/office/officeart/2018/2/layout/IconCircleList"/>
    <dgm:cxn modelId="{D976CE18-5D3F-4BCA-AA0E-8D9A71DADBAA}" srcId="{7378B8D0-18B3-4BFE-AA02-264380C08184}" destId="{228448DD-20A3-49C6-9C38-2BF91F793714}" srcOrd="2" destOrd="0" parTransId="{4BB3D528-BC5E-4F3F-B46F-F2F502727597}" sibTransId="{6F41F307-9CAA-4102-BBB3-12E4DFF3B5CD}"/>
    <dgm:cxn modelId="{24B8351C-5891-4E46-86B7-93A28675D86A}" type="presOf" srcId="{7C72E438-F356-4DCF-91E9-DA5F253D6E78}" destId="{E8C596CA-86CE-4EDD-ADDF-3E1497F3A66C}" srcOrd="0" destOrd="0" presId="urn:microsoft.com/office/officeart/2018/2/layout/IconCircleList"/>
    <dgm:cxn modelId="{27B9B124-512A-4D87-95D0-67BA2574B1E8}" type="presOf" srcId="{7378B8D0-18B3-4BFE-AA02-264380C08184}" destId="{09BEF5C9-4016-4A0E-91AA-C5B6E8A28866}" srcOrd="0" destOrd="0" presId="urn:microsoft.com/office/officeart/2018/2/layout/IconCircleList"/>
    <dgm:cxn modelId="{B53C3927-F246-4285-8CCC-C924A6799204}" type="presOf" srcId="{200408EC-9D14-4D8F-A978-BF212A76A94C}" destId="{F2081465-C792-4703-A222-A8858DE3CBF8}" srcOrd="0" destOrd="0" presId="urn:microsoft.com/office/officeart/2018/2/layout/IconCircleList"/>
    <dgm:cxn modelId="{DB2F4E28-7290-4E4E-9508-189C5289B871}" srcId="{7378B8D0-18B3-4BFE-AA02-264380C08184}" destId="{5E4DB8BF-496D-49FE-9FA7-CF855B89A367}" srcOrd="3" destOrd="0" parTransId="{21EC4A01-59A0-4A99-BFF4-46C8AF91E1E1}" sibTransId="{200408EC-9D14-4D8F-A978-BF212A76A94C}"/>
    <dgm:cxn modelId="{7AA32666-1838-4ADB-A595-4AD5A8C47527}" type="presOf" srcId="{5E4DB8BF-496D-49FE-9FA7-CF855B89A367}" destId="{13D27754-B155-4CE9-9676-2B55D6D96CEA}" srcOrd="0" destOrd="0" presId="urn:microsoft.com/office/officeart/2018/2/layout/IconCircleList"/>
    <dgm:cxn modelId="{FA64C346-B301-4DF2-8F09-1E2A90E60ADB}" srcId="{7378B8D0-18B3-4BFE-AA02-264380C08184}" destId="{7C72E438-F356-4DCF-91E9-DA5F253D6E78}" srcOrd="0" destOrd="0" parTransId="{53DF557C-DE79-4A9B-93F7-73A98EF6323E}" sibTransId="{4DE7663E-F9E1-410A-B11B-8C23CA7BE4B5}"/>
    <dgm:cxn modelId="{5AA2EC79-9DF3-409E-8660-5D7E5BA99D14}" type="presOf" srcId="{F29D2DB7-B788-46B0-8F96-EC814D56E2D1}" destId="{3CD69696-BD76-4ADE-9063-ACB15F84F07B}" srcOrd="0" destOrd="0" presId="urn:microsoft.com/office/officeart/2018/2/layout/IconCircleList"/>
    <dgm:cxn modelId="{68762189-D44B-44F0-84F8-ECED0FC3F95F}" srcId="{7378B8D0-18B3-4BFE-AA02-264380C08184}" destId="{81B2D015-A9B0-4DEA-8DE2-658B2AEA0969}" srcOrd="5" destOrd="0" parTransId="{FB0CB92D-B675-41F1-855E-33BEBF8050B6}" sibTransId="{8586184C-EA41-45BC-9BB1-43BBAF70A5B8}"/>
    <dgm:cxn modelId="{781450AA-C76F-45C1-9063-8A86EB48B63B}" type="presOf" srcId="{C6DF219F-0074-4392-BFFE-D85D76E99C05}" destId="{05ADE608-D58A-4CA0-8E7E-E61C9B0ACD32}" srcOrd="0" destOrd="0" presId="urn:microsoft.com/office/officeart/2018/2/layout/IconCircleList"/>
    <dgm:cxn modelId="{46E708AF-0908-4751-958A-6F3D2422F54F}" srcId="{7378B8D0-18B3-4BFE-AA02-264380C08184}" destId="{4683132C-2B03-44CB-90E2-FD647BB52531}" srcOrd="1" destOrd="0" parTransId="{C7F40A48-4642-4A42-8A47-D4462653AED1}" sibTransId="{3F2FF620-0A8E-4F1A-B0A4-2811BE7B0118}"/>
    <dgm:cxn modelId="{3E9016BC-428D-4DE3-9AE2-06619665D28E}" type="presOf" srcId="{81B2D015-A9B0-4DEA-8DE2-658B2AEA0969}" destId="{9D628672-C01A-4D60-ADB3-09F6E8FB40FF}" srcOrd="0" destOrd="0" presId="urn:microsoft.com/office/officeart/2018/2/layout/IconCircleList"/>
    <dgm:cxn modelId="{B48357BC-ADB5-468A-B868-48DAD432EEF9}" srcId="{7378B8D0-18B3-4BFE-AA02-264380C08184}" destId="{C6DF219F-0074-4392-BFFE-D85D76E99C05}" srcOrd="4" destOrd="0" parTransId="{686912D1-0ADA-436F-B63A-538908F6E40C}" sibTransId="{F29D2DB7-B788-46B0-8F96-EC814D56E2D1}"/>
    <dgm:cxn modelId="{69EE08CA-1E2F-4103-B465-4BEC26B7AF01}" type="presOf" srcId="{228448DD-20A3-49C6-9C38-2BF91F793714}" destId="{BB6EFF1E-8DC5-4197-9DB4-C3CD87C6B1EE}" srcOrd="0" destOrd="0" presId="urn:microsoft.com/office/officeart/2018/2/layout/IconCircleList"/>
    <dgm:cxn modelId="{07DAA1E0-DA4D-4A47-887B-675DA890A160}" type="presOf" srcId="{3F2FF620-0A8E-4F1A-B0A4-2811BE7B0118}" destId="{B0B1F052-189F-44B8-B4C3-CBD4151D1521}" srcOrd="0" destOrd="0" presId="urn:microsoft.com/office/officeart/2018/2/layout/IconCircleList"/>
    <dgm:cxn modelId="{3DC67EFE-5D52-409B-A2AB-9B521C1C459D}" type="presOf" srcId="{4DE7663E-F9E1-410A-B11B-8C23CA7BE4B5}" destId="{D37B1F16-B53A-4F4B-A2BE-FA8AD5971CFB}" srcOrd="0" destOrd="0" presId="urn:microsoft.com/office/officeart/2018/2/layout/IconCircleList"/>
    <dgm:cxn modelId="{ACD6C9AA-4192-44C1-B86B-538BCB86F57D}" type="presParOf" srcId="{09BEF5C9-4016-4A0E-91AA-C5B6E8A28866}" destId="{B101074D-F8E2-43D6-B462-C509CF3821CB}" srcOrd="0" destOrd="0" presId="urn:microsoft.com/office/officeart/2018/2/layout/IconCircleList"/>
    <dgm:cxn modelId="{62331DC0-906C-41B0-A825-F50BFB259E30}" type="presParOf" srcId="{B101074D-F8E2-43D6-B462-C509CF3821CB}" destId="{BEE50B58-5BC4-4106-8857-34D25104B955}" srcOrd="0" destOrd="0" presId="urn:microsoft.com/office/officeart/2018/2/layout/IconCircleList"/>
    <dgm:cxn modelId="{FAA52A91-9BEF-4723-8D4D-2EA172BDED37}" type="presParOf" srcId="{BEE50B58-5BC4-4106-8857-34D25104B955}" destId="{3D463505-000F-48B9-8808-FE0F15CA7D24}" srcOrd="0" destOrd="0" presId="urn:microsoft.com/office/officeart/2018/2/layout/IconCircleList"/>
    <dgm:cxn modelId="{52570898-DEE6-471A-B99B-6B0D71B058B1}" type="presParOf" srcId="{BEE50B58-5BC4-4106-8857-34D25104B955}" destId="{3A83EADB-DF09-42DC-BA2A-1D5C8EA94924}" srcOrd="1" destOrd="0" presId="urn:microsoft.com/office/officeart/2018/2/layout/IconCircleList"/>
    <dgm:cxn modelId="{03ED52FD-D9F8-4480-9766-F19DB52F9E4F}" type="presParOf" srcId="{BEE50B58-5BC4-4106-8857-34D25104B955}" destId="{C95A3D02-67C2-4A22-9D43-7F486F93268E}" srcOrd="2" destOrd="0" presId="urn:microsoft.com/office/officeart/2018/2/layout/IconCircleList"/>
    <dgm:cxn modelId="{0BD06EAC-D244-4B8A-9FD0-ACB323982833}" type="presParOf" srcId="{BEE50B58-5BC4-4106-8857-34D25104B955}" destId="{E8C596CA-86CE-4EDD-ADDF-3E1497F3A66C}" srcOrd="3" destOrd="0" presId="urn:microsoft.com/office/officeart/2018/2/layout/IconCircleList"/>
    <dgm:cxn modelId="{552A2BD8-F243-4DE8-949B-FFE9AE3B82E2}" type="presParOf" srcId="{B101074D-F8E2-43D6-B462-C509CF3821CB}" destId="{D37B1F16-B53A-4F4B-A2BE-FA8AD5971CFB}" srcOrd="1" destOrd="0" presId="urn:microsoft.com/office/officeart/2018/2/layout/IconCircleList"/>
    <dgm:cxn modelId="{37CAB879-C328-4A87-9214-652F35070F89}" type="presParOf" srcId="{B101074D-F8E2-43D6-B462-C509CF3821CB}" destId="{CD12FE34-5303-44FB-A2FF-C61CA0C80F67}" srcOrd="2" destOrd="0" presId="urn:microsoft.com/office/officeart/2018/2/layout/IconCircleList"/>
    <dgm:cxn modelId="{06089068-82B5-4782-A0B8-331D24D53904}" type="presParOf" srcId="{CD12FE34-5303-44FB-A2FF-C61CA0C80F67}" destId="{A1327A69-64D7-4445-B1CF-435936C8A4B5}" srcOrd="0" destOrd="0" presId="urn:microsoft.com/office/officeart/2018/2/layout/IconCircleList"/>
    <dgm:cxn modelId="{DC9F4A6A-AE70-4D98-8E82-116DDE4941B8}" type="presParOf" srcId="{CD12FE34-5303-44FB-A2FF-C61CA0C80F67}" destId="{A20578FB-B9F2-4BB1-B80C-3B47166230BE}" srcOrd="1" destOrd="0" presId="urn:microsoft.com/office/officeart/2018/2/layout/IconCircleList"/>
    <dgm:cxn modelId="{D2454296-B54A-49E5-982D-1DC17426E58D}" type="presParOf" srcId="{CD12FE34-5303-44FB-A2FF-C61CA0C80F67}" destId="{EF841E89-C2D8-40F1-9D71-917DE41C40B4}" srcOrd="2" destOrd="0" presId="urn:microsoft.com/office/officeart/2018/2/layout/IconCircleList"/>
    <dgm:cxn modelId="{3CA18F50-8DE4-4865-A7B7-7A0A3C4118D7}" type="presParOf" srcId="{CD12FE34-5303-44FB-A2FF-C61CA0C80F67}" destId="{9922CBBE-7348-42FF-B8FF-052D164E9D2E}" srcOrd="3" destOrd="0" presId="urn:microsoft.com/office/officeart/2018/2/layout/IconCircleList"/>
    <dgm:cxn modelId="{DF466617-E39A-43D0-A19F-85A4C2EB530E}" type="presParOf" srcId="{B101074D-F8E2-43D6-B462-C509CF3821CB}" destId="{B0B1F052-189F-44B8-B4C3-CBD4151D1521}" srcOrd="3" destOrd="0" presId="urn:microsoft.com/office/officeart/2018/2/layout/IconCircleList"/>
    <dgm:cxn modelId="{E1844FDD-2E8C-432C-AF03-94040A31EFC5}" type="presParOf" srcId="{B101074D-F8E2-43D6-B462-C509CF3821CB}" destId="{3CE0F2E9-716B-4A6E-B2E7-092D58037593}" srcOrd="4" destOrd="0" presId="urn:microsoft.com/office/officeart/2018/2/layout/IconCircleList"/>
    <dgm:cxn modelId="{E0D6E800-5AC5-40B6-B952-0E04AD98A4A5}" type="presParOf" srcId="{3CE0F2E9-716B-4A6E-B2E7-092D58037593}" destId="{8E6306B0-B4EE-466F-A245-9ABA3DD2CF53}" srcOrd="0" destOrd="0" presId="urn:microsoft.com/office/officeart/2018/2/layout/IconCircleList"/>
    <dgm:cxn modelId="{C03AEC15-2899-430D-9028-F430430BF030}" type="presParOf" srcId="{3CE0F2E9-716B-4A6E-B2E7-092D58037593}" destId="{BCE15723-DAA9-4FA7-8F9E-763BDBC74EEA}" srcOrd="1" destOrd="0" presId="urn:microsoft.com/office/officeart/2018/2/layout/IconCircleList"/>
    <dgm:cxn modelId="{F311BE84-B42E-4C68-8721-08DC83A321EE}" type="presParOf" srcId="{3CE0F2E9-716B-4A6E-B2E7-092D58037593}" destId="{BA00308B-4D3E-4692-BFCD-CC0D523B1BDC}" srcOrd="2" destOrd="0" presId="urn:microsoft.com/office/officeart/2018/2/layout/IconCircleList"/>
    <dgm:cxn modelId="{D26EF755-8239-4B02-9B0B-64C44C89148A}" type="presParOf" srcId="{3CE0F2E9-716B-4A6E-B2E7-092D58037593}" destId="{BB6EFF1E-8DC5-4197-9DB4-C3CD87C6B1EE}" srcOrd="3" destOrd="0" presId="urn:microsoft.com/office/officeart/2018/2/layout/IconCircleList"/>
    <dgm:cxn modelId="{13DFB460-7E2E-4A97-86AA-0EA176519915}" type="presParOf" srcId="{B101074D-F8E2-43D6-B462-C509CF3821CB}" destId="{D35BF81A-83B6-4CEA-9CED-0405ED5DC0FF}" srcOrd="5" destOrd="0" presId="urn:microsoft.com/office/officeart/2018/2/layout/IconCircleList"/>
    <dgm:cxn modelId="{BF5EEE1B-8D04-4D9E-A10C-C9AB0C1B9FB0}" type="presParOf" srcId="{B101074D-F8E2-43D6-B462-C509CF3821CB}" destId="{3836FFBD-648E-4812-9E11-8DFB26677937}" srcOrd="6" destOrd="0" presId="urn:microsoft.com/office/officeart/2018/2/layout/IconCircleList"/>
    <dgm:cxn modelId="{73FC94FE-98DF-4DB9-8B24-ABB93ECEFBBD}" type="presParOf" srcId="{3836FFBD-648E-4812-9E11-8DFB26677937}" destId="{9486C822-8017-4BFB-BC43-1EC27E87F920}" srcOrd="0" destOrd="0" presId="urn:microsoft.com/office/officeart/2018/2/layout/IconCircleList"/>
    <dgm:cxn modelId="{ACE7FF7F-8C75-4196-A6D3-3539E6C7EC9F}" type="presParOf" srcId="{3836FFBD-648E-4812-9E11-8DFB26677937}" destId="{C46F2B38-4004-441A-B4C3-94A403623D8B}" srcOrd="1" destOrd="0" presId="urn:microsoft.com/office/officeart/2018/2/layout/IconCircleList"/>
    <dgm:cxn modelId="{052081E0-5456-471D-9D2C-23689D89D8EA}" type="presParOf" srcId="{3836FFBD-648E-4812-9E11-8DFB26677937}" destId="{568DA829-01E6-486B-A691-5C792320404F}" srcOrd="2" destOrd="0" presId="urn:microsoft.com/office/officeart/2018/2/layout/IconCircleList"/>
    <dgm:cxn modelId="{AFAEE65A-9BD6-41D9-8C77-CCDBD0275226}" type="presParOf" srcId="{3836FFBD-648E-4812-9E11-8DFB26677937}" destId="{13D27754-B155-4CE9-9676-2B55D6D96CEA}" srcOrd="3" destOrd="0" presId="urn:microsoft.com/office/officeart/2018/2/layout/IconCircleList"/>
    <dgm:cxn modelId="{C8753008-52B6-4075-AAA8-ECFDB520D3C8}" type="presParOf" srcId="{B101074D-F8E2-43D6-B462-C509CF3821CB}" destId="{F2081465-C792-4703-A222-A8858DE3CBF8}" srcOrd="7" destOrd="0" presId="urn:microsoft.com/office/officeart/2018/2/layout/IconCircleList"/>
    <dgm:cxn modelId="{B807AF83-D888-42A8-82BD-C54B881AA1BE}" type="presParOf" srcId="{B101074D-F8E2-43D6-B462-C509CF3821CB}" destId="{3FDFFCEA-79B5-4955-9A24-1831328BC615}" srcOrd="8" destOrd="0" presId="urn:microsoft.com/office/officeart/2018/2/layout/IconCircleList"/>
    <dgm:cxn modelId="{8A7038F1-66AC-4E40-A53E-5A6860CCA82E}" type="presParOf" srcId="{3FDFFCEA-79B5-4955-9A24-1831328BC615}" destId="{4A88F635-55AC-4A6B-8860-01AE49331474}" srcOrd="0" destOrd="0" presId="urn:microsoft.com/office/officeart/2018/2/layout/IconCircleList"/>
    <dgm:cxn modelId="{259D63BE-9B0C-489F-BCC8-E85B86E41EA2}" type="presParOf" srcId="{3FDFFCEA-79B5-4955-9A24-1831328BC615}" destId="{3635D15B-D7B6-4D86-BA1B-0003DFD366EA}" srcOrd="1" destOrd="0" presId="urn:microsoft.com/office/officeart/2018/2/layout/IconCircleList"/>
    <dgm:cxn modelId="{C0860884-361D-4D55-878F-19FDE08C41D6}" type="presParOf" srcId="{3FDFFCEA-79B5-4955-9A24-1831328BC615}" destId="{3B07E7D9-3224-4998-9546-E33B7E310503}" srcOrd="2" destOrd="0" presId="urn:microsoft.com/office/officeart/2018/2/layout/IconCircleList"/>
    <dgm:cxn modelId="{CD8ED7EB-8FEE-49C9-9063-E4F7C1C5A2FF}" type="presParOf" srcId="{3FDFFCEA-79B5-4955-9A24-1831328BC615}" destId="{05ADE608-D58A-4CA0-8E7E-E61C9B0ACD32}" srcOrd="3" destOrd="0" presId="urn:microsoft.com/office/officeart/2018/2/layout/IconCircleList"/>
    <dgm:cxn modelId="{BA20B102-64FB-4F0E-A5CC-6B1F26D8EFF0}" type="presParOf" srcId="{B101074D-F8E2-43D6-B462-C509CF3821CB}" destId="{3CD69696-BD76-4ADE-9063-ACB15F84F07B}" srcOrd="9" destOrd="0" presId="urn:microsoft.com/office/officeart/2018/2/layout/IconCircleList"/>
    <dgm:cxn modelId="{B0ACF14C-35BD-4DAC-A0C0-89A8F05EF9E1}" type="presParOf" srcId="{B101074D-F8E2-43D6-B462-C509CF3821CB}" destId="{D0CDD826-6BAD-42D6-9205-E5EB268C4606}" srcOrd="10" destOrd="0" presId="urn:microsoft.com/office/officeart/2018/2/layout/IconCircleList"/>
    <dgm:cxn modelId="{A96E46F0-8644-40A3-9BED-F4EA7BA434C1}" type="presParOf" srcId="{D0CDD826-6BAD-42D6-9205-E5EB268C4606}" destId="{0D99EC33-7396-4155-8DFF-2B606A080885}" srcOrd="0" destOrd="0" presId="urn:microsoft.com/office/officeart/2018/2/layout/IconCircleList"/>
    <dgm:cxn modelId="{B23AF6B1-843C-4112-9E93-3BCA90E76B17}" type="presParOf" srcId="{D0CDD826-6BAD-42D6-9205-E5EB268C4606}" destId="{BE408A08-E3F5-4247-85DD-FCEFF007AAD5}" srcOrd="1" destOrd="0" presId="urn:microsoft.com/office/officeart/2018/2/layout/IconCircleList"/>
    <dgm:cxn modelId="{EAED74CC-A40D-4DF6-AE9B-E0B71C3554E6}" type="presParOf" srcId="{D0CDD826-6BAD-42D6-9205-E5EB268C4606}" destId="{B7CCACD5-94AB-4CA6-B70F-8BC32DAA9E74}" srcOrd="2" destOrd="0" presId="urn:microsoft.com/office/officeart/2018/2/layout/IconCircleList"/>
    <dgm:cxn modelId="{6874148C-DDD6-4BB3-ADAE-69E9AA80736C}" type="presParOf" srcId="{D0CDD826-6BAD-42D6-9205-E5EB268C4606}" destId="{9D628672-C01A-4D60-ADB3-09F6E8FB40FF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27C5CC6-DA78-460B-9248-52408104E6F5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D481FD97-6576-486C-882F-834131086AE5}">
      <dgm:prSet/>
      <dgm:spPr/>
      <dgm:t>
        <a:bodyPr/>
        <a:lstStyle/>
        <a:p>
          <a:r>
            <a:rPr lang="en-US"/>
            <a:t>Methodology များကို လုပ်ငန်းလိုအပ်ချက်နှင့်အညီ 適切 にရွေးချယ်ရန် လိုအပ်သည်။</a:t>
          </a:r>
        </a:p>
      </dgm:t>
    </dgm:pt>
    <dgm:pt modelId="{C07A22A4-877B-4B14-A5F5-E251850E5E28}" type="parTrans" cxnId="{92573C82-7DF1-4787-9DEB-7B87E0AA2AEC}">
      <dgm:prSet/>
      <dgm:spPr/>
      <dgm:t>
        <a:bodyPr/>
        <a:lstStyle/>
        <a:p>
          <a:endParaRPr lang="en-US"/>
        </a:p>
      </dgm:t>
    </dgm:pt>
    <dgm:pt modelId="{A2193A17-F5A6-4A2A-9BC6-AEF1511DAF6F}" type="sibTrans" cxnId="{92573C82-7DF1-4787-9DEB-7B87E0AA2AEC}">
      <dgm:prSet/>
      <dgm:spPr/>
      <dgm:t>
        <a:bodyPr/>
        <a:lstStyle/>
        <a:p>
          <a:endParaRPr lang="en-US"/>
        </a:p>
      </dgm:t>
    </dgm:pt>
    <dgm:pt modelId="{4F2E362E-F6F8-483D-B4D2-11B41232C1B4}">
      <dgm:prSet/>
      <dgm:spPr/>
      <dgm:t>
        <a:bodyPr/>
        <a:lstStyle/>
        <a:p>
          <a:r>
            <a:rPr lang="en-US"/>
            <a:t>- Waterfall = တိကျမှုလိုသောစီမံကိန်းများ</a:t>
          </a:r>
        </a:p>
      </dgm:t>
    </dgm:pt>
    <dgm:pt modelId="{26E4F54D-4545-4C00-A8F2-3DD508EEE976}" type="parTrans" cxnId="{4192BB05-0013-47C5-ABA3-6B464D509C49}">
      <dgm:prSet/>
      <dgm:spPr/>
      <dgm:t>
        <a:bodyPr/>
        <a:lstStyle/>
        <a:p>
          <a:endParaRPr lang="en-US"/>
        </a:p>
      </dgm:t>
    </dgm:pt>
    <dgm:pt modelId="{651558C0-A8CF-4D2D-BC65-2D081089CAE8}" type="sibTrans" cxnId="{4192BB05-0013-47C5-ABA3-6B464D509C49}">
      <dgm:prSet/>
      <dgm:spPr/>
      <dgm:t>
        <a:bodyPr/>
        <a:lstStyle/>
        <a:p>
          <a:endParaRPr lang="en-US"/>
        </a:p>
      </dgm:t>
    </dgm:pt>
    <dgm:pt modelId="{5AFDC4C9-7E31-4384-B86A-A1D8F9225183}">
      <dgm:prSet/>
      <dgm:spPr/>
      <dgm:t>
        <a:bodyPr/>
        <a:lstStyle/>
        <a:p>
          <a:r>
            <a:rPr lang="en-US"/>
            <a:t>- Agile/Scrum = ပြောင်းလဲမှုများနှင့် ကိုက်ညီသောစီမံကိန်းများ</a:t>
          </a:r>
        </a:p>
      </dgm:t>
    </dgm:pt>
    <dgm:pt modelId="{92681E48-1671-4861-AD75-92102F748FDC}" type="parTrans" cxnId="{59708AAB-9517-486A-8F08-F90140774926}">
      <dgm:prSet/>
      <dgm:spPr/>
      <dgm:t>
        <a:bodyPr/>
        <a:lstStyle/>
        <a:p>
          <a:endParaRPr lang="en-US"/>
        </a:p>
      </dgm:t>
    </dgm:pt>
    <dgm:pt modelId="{51D9C9C2-F024-4D50-B157-CFA512B17D61}" type="sibTrans" cxnId="{59708AAB-9517-486A-8F08-F90140774926}">
      <dgm:prSet/>
      <dgm:spPr/>
      <dgm:t>
        <a:bodyPr/>
        <a:lstStyle/>
        <a:p>
          <a:endParaRPr lang="en-US"/>
        </a:p>
      </dgm:t>
    </dgm:pt>
    <dgm:pt modelId="{CCB45994-896A-47D3-8D88-C26FAD5A763F}" type="pres">
      <dgm:prSet presAssocID="{B27C5CC6-DA78-460B-9248-52408104E6F5}" presName="root" presStyleCnt="0">
        <dgm:presLayoutVars>
          <dgm:dir/>
          <dgm:resizeHandles val="exact"/>
        </dgm:presLayoutVars>
      </dgm:prSet>
      <dgm:spPr/>
    </dgm:pt>
    <dgm:pt modelId="{2578DB70-109F-467B-A5F0-42452C0B8C9C}" type="pres">
      <dgm:prSet presAssocID="{D481FD97-6576-486C-882F-834131086AE5}" presName="compNode" presStyleCnt="0"/>
      <dgm:spPr/>
    </dgm:pt>
    <dgm:pt modelId="{D3AB9FAC-FBB5-406B-B1ED-40D81E4A289B}" type="pres">
      <dgm:prSet presAssocID="{D481FD97-6576-486C-882F-834131086AE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E839F307-3538-4D54-AD4C-2B59B888208B}" type="pres">
      <dgm:prSet presAssocID="{D481FD97-6576-486C-882F-834131086AE5}" presName="spaceRect" presStyleCnt="0"/>
      <dgm:spPr/>
    </dgm:pt>
    <dgm:pt modelId="{547B5C34-39F4-4413-8C57-952CB33FDFA3}" type="pres">
      <dgm:prSet presAssocID="{D481FD97-6576-486C-882F-834131086AE5}" presName="textRect" presStyleLbl="revTx" presStyleIdx="0" presStyleCnt="3">
        <dgm:presLayoutVars>
          <dgm:chMax val="1"/>
          <dgm:chPref val="1"/>
        </dgm:presLayoutVars>
      </dgm:prSet>
      <dgm:spPr/>
    </dgm:pt>
    <dgm:pt modelId="{CBE68C08-716F-4963-B6B4-69129A8E94D6}" type="pres">
      <dgm:prSet presAssocID="{A2193A17-F5A6-4A2A-9BC6-AEF1511DAF6F}" presName="sibTrans" presStyleCnt="0"/>
      <dgm:spPr/>
    </dgm:pt>
    <dgm:pt modelId="{FC185896-6AB3-4996-88D2-0D79FF98182B}" type="pres">
      <dgm:prSet presAssocID="{4F2E362E-F6F8-483D-B4D2-11B41232C1B4}" presName="compNode" presStyleCnt="0"/>
      <dgm:spPr/>
    </dgm:pt>
    <dgm:pt modelId="{6E719CFA-22EB-40D5-8A07-3D2CA7DE1671}" type="pres">
      <dgm:prSet presAssocID="{4F2E362E-F6F8-483D-B4D2-11B41232C1B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terfall scene"/>
        </a:ext>
      </dgm:extLst>
    </dgm:pt>
    <dgm:pt modelId="{C8B20C21-19B7-4075-B213-2B7DDB19C8BF}" type="pres">
      <dgm:prSet presAssocID="{4F2E362E-F6F8-483D-B4D2-11B41232C1B4}" presName="spaceRect" presStyleCnt="0"/>
      <dgm:spPr/>
    </dgm:pt>
    <dgm:pt modelId="{937A029A-F90C-4D9F-B4C4-299A7A0C9BFE}" type="pres">
      <dgm:prSet presAssocID="{4F2E362E-F6F8-483D-B4D2-11B41232C1B4}" presName="textRect" presStyleLbl="revTx" presStyleIdx="1" presStyleCnt="3">
        <dgm:presLayoutVars>
          <dgm:chMax val="1"/>
          <dgm:chPref val="1"/>
        </dgm:presLayoutVars>
      </dgm:prSet>
      <dgm:spPr/>
    </dgm:pt>
    <dgm:pt modelId="{FD56E724-BFA3-496C-9C0A-330C8C322637}" type="pres">
      <dgm:prSet presAssocID="{651558C0-A8CF-4D2D-BC65-2D081089CAE8}" presName="sibTrans" presStyleCnt="0"/>
      <dgm:spPr/>
    </dgm:pt>
    <dgm:pt modelId="{6A776445-3093-4008-ABE3-D8140B2308CC}" type="pres">
      <dgm:prSet presAssocID="{5AFDC4C9-7E31-4384-B86A-A1D8F9225183}" presName="compNode" presStyleCnt="0"/>
      <dgm:spPr/>
    </dgm:pt>
    <dgm:pt modelId="{5E828ABF-79A9-48C7-93D3-152B979EA06F}" type="pres">
      <dgm:prSet presAssocID="{5AFDC4C9-7E31-4384-B86A-A1D8F922518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nching Diagram"/>
        </a:ext>
      </dgm:extLst>
    </dgm:pt>
    <dgm:pt modelId="{CD82A9E4-31CA-4443-9D44-C94E2B42118E}" type="pres">
      <dgm:prSet presAssocID="{5AFDC4C9-7E31-4384-B86A-A1D8F9225183}" presName="spaceRect" presStyleCnt="0"/>
      <dgm:spPr/>
    </dgm:pt>
    <dgm:pt modelId="{330C792B-850B-447D-A4E5-AD8A9575A882}" type="pres">
      <dgm:prSet presAssocID="{5AFDC4C9-7E31-4384-B86A-A1D8F9225183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C1DA8F00-0427-49DE-8FAC-74CD0FCC4907}" type="presOf" srcId="{B27C5CC6-DA78-460B-9248-52408104E6F5}" destId="{CCB45994-896A-47D3-8D88-C26FAD5A763F}" srcOrd="0" destOrd="0" presId="urn:microsoft.com/office/officeart/2018/2/layout/IconLabelList"/>
    <dgm:cxn modelId="{4192BB05-0013-47C5-ABA3-6B464D509C49}" srcId="{B27C5CC6-DA78-460B-9248-52408104E6F5}" destId="{4F2E362E-F6F8-483D-B4D2-11B41232C1B4}" srcOrd="1" destOrd="0" parTransId="{26E4F54D-4545-4C00-A8F2-3DD508EEE976}" sibTransId="{651558C0-A8CF-4D2D-BC65-2D081089CAE8}"/>
    <dgm:cxn modelId="{AB44BB08-28FF-487F-A4A7-FBEB8C384984}" type="presOf" srcId="{5AFDC4C9-7E31-4384-B86A-A1D8F9225183}" destId="{330C792B-850B-447D-A4E5-AD8A9575A882}" srcOrd="0" destOrd="0" presId="urn:microsoft.com/office/officeart/2018/2/layout/IconLabelList"/>
    <dgm:cxn modelId="{14328078-65EF-413C-86BC-8040DF37926B}" type="presOf" srcId="{D481FD97-6576-486C-882F-834131086AE5}" destId="{547B5C34-39F4-4413-8C57-952CB33FDFA3}" srcOrd="0" destOrd="0" presId="urn:microsoft.com/office/officeart/2018/2/layout/IconLabelList"/>
    <dgm:cxn modelId="{92573C82-7DF1-4787-9DEB-7B87E0AA2AEC}" srcId="{B27C5CC6-DA78-460B-9248-52408104E6F5}" destId="{D481FD97-6576-486C-882F-834131086AE5}" srcOrd="0" destOrd="0" parTransId="{C07A22A4-877B-4B14-A5F5-E251850E5E28}" sibTransId="{A2193A17-F5A6-4A2A-9BC6-AEF1511DAF6F}"/>
    <dgm:cxn modelId="{59708AAB-9517-486A-8F08-F90140774926}" srcId="{B27C5CC6-DA78-460B-9248-52408104E6F5}" destId="{5AFDC4C9-7E31-4384-B86A-A1D8F9225183}" srcOrd="2" destOrd="0" parTransId="{92681E48-1671-4861-AD75-92102F748FDC}" sibTransId="{51D9C9C2-F024-4D50-B157-CFA512B17D61}"/>
    <dgm:cxn modelId="{6097C8DB-FDC5-49D4-ACD8-4192C2A8ED7C}" type="presOf" srcId="{4F2E362E-F6F8-483D-B4D2-11B41232C1B4}" destId="{937A029A-F90C-4D9F-B4C4-299A7A0C9BFE}" srcOrd="0" destOrd="0" presId="urn:microsoft.com/office/officeart/2018/2/layout/IconLabelList"/>
    <dgm:cxn modelId="{5BAC3DB9-B38C-41A0-AA6C-792AF2041905}" type="presParOf" srcId="{CCB45994-896A-47D3-8D88-C26FAD5A763F}" destId="{2578DB70-109F-467B-A5F0-42452C0B8C9C}" srcOrd="0" destOrd="0" presId="urn:microsoft.com/office/officeart/2018/2/layout/IconLabelList"/>
    <dgm:cxn modelId="{2D641B46-3597-41B6-9505-A41CD20CA5E8}" type="presParOf" srcId="{2578DB70-109F-467B-A5F0-42452C0B8C9C}" destId="{D3AB9FAC-FBB5-406B-B1ED-40D81E4A289B}" srcOrd="0" destOrd="0" presId="urn:microsoft.com/office/officeart/2018/2/layout/IconLabelList"/>
    <dgm:cxn modelId="{AE95B78D-ED33-46D3-9B70-DFFB70D9219F}" type="presParOf" srcId="{2578DB70-109F-467B-A5F0-42452C0B8C9C}" destId="{E839F307-3538-4D54-AD4C-2B59B888208B}" srcOrd="1" destOrd="0" presId="urn:microsoft.com/office/officeart/2018/2/layout/IconLabelList"/>
    <dgm:cxn modelId="{62770FCA-2FD6-40DB-B919-49301DC13F9D}" type="presParOf" srcId="{2578DB70-109F-467B-A5F0-42452C0B8C9C}" destId="{547B5C34-39F4-4413-8C57-952CB33FDFA3}" srcOrd="2" destOrd="0" presId="urn:microsoft.com/office/officeart/2018/2/layout/IconLabelList"/>
    <dgm:cxn modelId="{D8A280DB-4588-46E9-90E1-C4A40712A136}" type="presParOf" srcId="{CCB45994-896A-47D3-8D88-C26FAD5A763F}" destId="{CBE68C08-716F-4963-B6B4-69129A8E94D6}" srcOrd="1" destOrd="0" presId="urn:microsoft.com/office/officeart/2018/2/layout/IconLabelList"/>
    <dgm:cxn modelId="{5CCD63B8-4F5E-4F8B-ABF5-C539D0CA147E}" type="presParOf" srcId="{CCB45994-896A-47D3-8D88-C26FAD5A763F}" destId="{FC185896-6AB3-4996-88D2-0D79FF98182B}" srcOrd="2" destOrd="0" presId="urn:microsoft.com/office/officeart/2018/2/layout/IconLabelList"/>
    <dgm:cxn modelId="{A46CC44E-7CB4-400F-9318-9E553A1DCEB6}" type="presParOf" srcId="{FC185896-6AB3-4996-88D2-0D79FF98182B}" destId="{6E719CFA-22EB-40D5-8A07-3D2CA7DE1671}" srcOrd="0" destOrd="0" presId="urn:microsoft.com/office/officeart/2018/2/layout/IconLabelList"/>
    <dgm:cxn modelId="{46F0681E-E755-4B99-8BBD-05EA1B158A07}" type="presParOf" srcId="{FC185896-6AB3-4996-88D2-0D79FF98182B}" destId="{C8B20C21-19B7-4075-B213-2B7DDB19C8BF}" srcOrd="1" destOrd="0" presId="urn:microsoft.com/office/officeart/2018/2/layout/IconLabelList"/>
    <dgm:cxn modelId="{73030EC9-FBC1-4677-86B3-7A5A563F88EC}" type="presParOf" srcId="{FC185896-6AB3-4996-88D2-0D79FF98182B}" destId="{937A029A-F90C-4D9F-B4C4-299A7A0C9BFE}" srcOrd="2" destOrd="0" presId="urn:microsoft.com/office/officeart/2018/2/layout/IconLabelList"/>
    <dgm:cxn modelId="{7A8D2F3A-2C53-455A-B4C6-4AB5645B1A91}" type="presParOf" srcId="{CCB45994-896A-47D3-8D88-C26FAD5A763F}" destId="{FD56E724-BFA3-496C-9C0A-330C8C322637}" srcOrd="3" destOrd="0" presId="urn:microsoft.com/office/officeart/2018/2/layout/IconLabelList"/>
    <dgm:cxn modelId="{1524CA16-9157-48D8-A245-81C9D9BBA4E2}" type="presParOf" srcId="{CCB45994-896A-47D3-8D88-C26FAD5A763F}" destId="{6A776445-3093-4008-ABE3-D8140B2308CC}" srcOrd="4" destOrd="0" presId="urn:microsoft.com/office/officeart/2018/2/layout/IconLabelList"/>
    <dgm:cxn modelId="{40275C55-FAD8-4FAB-A73F-0EA822C47CE1}" type="presParOf" srcId="{6A776445-3093-4008-ABE3-D8140B2308CC}" destId="{5E828ABF-79A9-48C7-93D3-152B979EA06F}" srcOrd="0" destOrd="0" presId="urn:microsoft.com/office/officeart/2018/2/layout/IconLabelList"/>
    <dgm:cxn modelId="{769E4093-C807-410D-9BA1-654EBCD6F9E3}" type="presParOf" srcId="{6A776445-3093-4008-ABE3-D8140B2308CC}" destId="{CD82A9E4-31CA-4443-9D44-C94E2B42118E}" srcOrd="1" destOrd="0" presId="urn:microsoft.com/office/officeart/2018/2/layout/IconLabelList"/>
    <dgm:cxn modelId="{82DB1E9E-223B-4255-8865-E8493739F9EC}" type="presParOf" srcId="{6A776445-3093-4008-ABE3-D8140B2308CC}" destId="{330C792B-850B-447D-A4E5-AD8A9575A882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D72F20-AB54-41EA-847E-F57D87FD33E4}">
      <dsp:nvSpPr>
        <dsp:cNvPr id="0" name=""/>
        <dsp:cNvSpPr/>
      </dsp:nvSpPr>
      <dsp:spPr>
        <a:xfrm>
          <a:off x="1641017" y="-69933"/>
          <a:ext cx="4604665" cy="4604665"/>
        </a:xfrm>
        <a:prstGeom prst="circularArrow">
          <a:avLst>
            <a:gd name="adj1" fmla="val 5544"/>
            <a:gd name="adj2" fmla="val 330680"/>
            <a:gd name="adj3" fmla="val 14939128"/>
            <a:gd name="adj4" fmla="val 16711253"/>
            <a:gd name="adj5" fmla="val 5757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CE9C77-3F33-42D0-9B4F-80D7A2B55B2A}">
      <dsp:nvSpPr>
        <dsp:cNvPr id="0" name=""/>
        <dsp:cNvSpPr/>
      </dsp:nvSpPr>
      <dsp:spPr>
        <a:xfrm>
          <a:off x="3445617" y="2962"/>
          <a:ext cx="995464" cy="497732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/>
            <a:t>Waterfall သည် ရိုးရှင်းပြီး အဆင့်လိုက်ဆင်းသက်မှုရှိသော နည်းလမ်းဖြစ်သည်။</a:t>
          </a:r>
        </a:p>
      </dsp:txBody>
      <dsp:txXfrm>
        <a:off x="3469914" y="27259"/>
        <a:ext cx="946870" cy="449138"/>
      </dsp:txXfrm>
    </dsp:sp>
    <dsp:sp modelId="{79EAFF8B-3096-4436-A912-4151F0BDE532}">
      <dsp:nvSpPr>
        <dsp:cNvPr id="0" name=""/>
        <dsp:cNvSpPr/>
      </dsp:nvSpPr>
      <dsp:spPr>
        <a:xfrm>
          <a:off x="4507225" y="314679"/>
          <a:ext cx="995464" cy="497732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/>
            <a:t>Steps:</a:t>
          </a:r>
        </a:p>
      </dsp:txBody>
      <dsp:txXfrm>
        <a:off x="4531522" y="338976"/>
        <a:ext cx="946870" cy="449138"/>
      </dsp:txXfrm>
    </dsp:sp>
    <dsp:sp modelId="{E14FFE93-350B-428E-B7AB-5AA88F7A4822}">
      <dsp:nvSpPr>
        <dsp:cNvPr id="0" name=""/>
        <dsp:cNvSpPr/>
      </dsp:nvSpPr>
      <dsp:spPr>
        <a:xfrm>
          <a:off x="5231779" y="1150859"/>
          <a:ext cx="995464" cy="497732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/>
            <a:t>1. Requirements</a:t>
          </a:r>
        </a:p>
      </dsp:txBody>
      <dsp:txXfrm>
        <a:off x="5256076" y="1175156"/>
        <a:ext cx="946870" cy="449138"/>
      </dsp:txXfrm>
    </dsp:sp>
    <dsp:sp modelId="{46CDD258-A84D-4F1C-90F7-6DB3E0D7A1EE}">
      <dsp:nvSpPr>
        <dsp:cNvPr id="0" name=""/>
        <dsp:cNvSpPr/>
      </dsp:nvSpPr>
      <dsp:spPr>
        <a:xfrm>
          <a:off x="5389240" y="2246023"/>
          <a:ext cx="995464" cy="497732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/>
            <a:t>2. Design</a:t>
          </a:r>
        </a:p>
      </dsp:txBody>
      <dsp:txXfrm>
        <a:off x="5413537" y="2270320"/>
        <a:ext cx="946870" cy="449138"/>
      </dsp:txXfrm>
    </dsp:sp>
    <dsp:sp modelId="{39B66E5E-9992-4A06-BD85-CB9D70CCC254}">
      <dsp:nvSpPr>
        <dsp:cNvPr id="0" name=""/>
        <dsp:cNvSpPr/>
      </dsp:nvSpPr>
      <dsp:spPr>
        <a:xfrm>
          <a:off x="4929614" y="3252463"/>
          <a:ext cx="995464" cy="497732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/>
            <a:t>3. Implementation</a:t>
          </a:r>
        </a:p>
      </dsp:txBody>
      <dsp:txXfrm>
        <a:off x="4953911" y="3276760"/>
        <a:ext cx="946870" cy="449138"/>
      </dsp:txXfrm>
    </dsp:sp>
    <dsp:sp modelId="{667E1F0E-507C-4562-85E4-462AE685C475}">
      <dsp:nvSpPr>
        <dsp:cNvPr id="0" name=""/>
        <dsp:cNvSpPr/>
      </dsp:nvSpPr>
      <dsp:spPr>
        <a:xfrm>
          <a:off x="3998830" y="3850642"/>
          <a:ext cx="995464" cy="497732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/>
            <a:t>4. Testing</a:t>
          </a:r>
        </a:p>
      </dsp:txBody>
      <dsp:txXfrm>
        <a:off x="4023127" y="3874939"/>
        <a:ext cx="946870" cy="449138"/>
      </dsp:txXfrm>
    </dsp:sp>
    <dsp:sp modelId="{1605AE18-7A89-4E17-B29D-7D3044CAAFBC}">
      <dsp:nvSpPr>
        <dsp:cNvPr id="0" name=""/>
        <dsp:cNvSpPr/>
      </dsp:nvSpPr>
      <dsp:spPr>
        <a:xfrm>
          <a:off x="2892404" y="3850642"/>
          <a:ext cx="995464" cy="497732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/>
            <a:t>5. Deployment</a:t>
          </a:r>
        </a:p>
      </dsp:txBody>
      <dsp:txXfrm>
        <a:off x="2916701" y="3874939"/>
        <a:ext cx="946870" cy="449138"/>
      </dsp:txXfrm>
    </dsp:sp>
    <dsp:sp modelId="{AC974663-8593-4F60-B6DB-0921E35D02E7}">
      <dsp:nvSpPr>
        <dsp:cNvPr id="0" name=""/>
        <dsp:cNvSpPr/>
      </dsp:nvSpPr>
      <dsp:spPr>
        <a:xfrm>
          <a:off x="1961620" y="3252463"/>
          <a:ext cx="995464" cy="497732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/>
            <a:t>6. Maintenance</a:t>
          </a:r>
        </a:p>
      </dsp:txBody>
      <dsp:txXfrm>
        <a:off x="1985917" y="3276760"/>
        <a:ext cx="946870" cy="449138"/>
      </dsp:txXfrm>
    </dsp:sp>
    <dsp:sp modelId="{F1BBDF1F-7593-4DE6-8418-4A71CC49A09B}">
      <dsp:nvSpPr>
        <dsp:cNvPr id="0" name=""/>
        <dsp:cNvSpPr/>
      </dsp:nvSpPr>
      <dsp:spPr>
        <a:xfrm>
          <a:off x="1501994" y="2246023"/>
          <a:ext cx="995464" cy="497732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/>
            <a:t>သင့်လျော်သောအခြေအနေများ:</a:t>
          </a:r>
        </a:p>
      </dsp:txBody>
      <dsp:txXfrm>
        <a:off x="1526291" y="2270320"/>
        <a:ext cx="946870" cy="449138"/>
      </dsp:txXfrm>
    </dsp:sp>
    <dsp:sp modelId="{68609335-4077-4994-A4F5-6E24968C019F}">
      <dsp:nvSpPr>
        <dsp:cNvPr id="0" name=""/>
        <dsp:cNvSpPr/>
      </dsp:nvSpPr>
      <dsp:spPr>
        <a:xfrm>
          <a:off x="1659455" y="1150859"/>
          <a:ext cx="995464" cy="497732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/>
            <a:t>- လိုအပ်ချက်များ ပြီးပြည့်စုံသော စီမံကိန်းများ</a:t>
          </a:r>
        </a:p>
      </dsp:txBody>
      <dsp:txXfrm>
        <a:off x="1683752" y="1175156"/>
        <a:ext cx="946870" cy="449138"/>
      </dsp:txXfrm>
    </dsp:sp>
    <dsp:sp modelId="{C4956022-A3F1-4B4A-B9EE-55DF09431A64}">
      <dsp:nvSpPr>
        <dsp:cNvPr id="0" name=""/>
        <dsp:cNvSpPr/>
      </dsp:nvSpPr>
      <dsp:spPr>
        <a:xfrm>
          <a:off x="2384009" y="314679"/>
          <a:ext cx="995464" cy="497732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/>
            <a:t>- ပြောင်းလဲမှုနည်းသောလုပ်ငန်းများ</a:t>
          </a:r>
        </a:p>
      </dsp:txBody>
      <dsp:txXfrm>
        <a:off x="2408306" y="338976"/>
        <a:ext cx="946870" cy="44913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9C6489-08BA-4BEF-99E8-CD817542F080}">
      <dsp:nvSpPr>
        <dsp:cNvPr id="0" name=""/>
        <dsp:cNvSpPr/>
      </dsp:nvSpPr>
      <dsp:spPr>
        <a:xfrm>
          <a:off x="328877" y="1228771"/>
          <a:ext cx="536308" cy="53630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571E5F-1157-453A-8C9C-51ECCDD8C0F0}">
      <dsp:nvSpPr>
        <dsp:cNvPr id="0" name=""/>
        <dsp:cNvSpPr/>
      </dsp:nvSpPr>
      <dsp:spPr>
        <a:xfrm>
          <a:off x="1133" y="2025493"/>
          <a:ext cx="1191796" cy="9385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Agile သည် တိုးတက်မှုကို Iteration အတိုင်း အဆင့်လိုက်လုပ်ဆောင်ပြီး ပြောင်းလဲမှုများအပေါ် တုန့်ပြန်နိုင်သော နည်းလမ်းဖြစ်သည်။</a:t>
          </a:r>
        </a:p>
      </dsp:txBody>
      <dsp:txXfrm>
        <a:off x="1133" y="2025493"/>
        <a:ext cx="1191796" cy="938540"/>
      </dsp:txXfrm>
    </dsp:sp>
    <dsp:sp modelId="{252DCF51-30F1-4F34-BE68-47CB6A8D46EB}">
      <dsp:nvSpPr>
        <dsp:cNvPr id="0" name=""/>
        <dsp:cNvSpPr/>
      </dsp:nvSpPr>
      <dsp:spPr>
        <a:xfrm>
          <a:off x="1729239" y="1228771"/>
          <a:ext cx="536308" cy="53630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BDBB68-924F-429E-8F74-3D23B8C3D12A}">
      <dsp:nvSpPr>
        <dsp:cNvPr id="0" name=""/>
        <dsp:cNvSpPr/>
      </dsp:nvSpPr>
      <dsp:spPr>
        <a:xfrm>
          <a:off x="1401495" y="2025493"/>
          <a:ext cx="1191796" cy="9385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အဓိကလက္ခဏာများ:</a:t>
          </a:r>
        </a:p>
      </dsp:txBody>
      <dsp:txXfrm>
        <a:off x="1401495" y="2025493"/>
        <a:ext cx="1191796" cy="938540"/>
      </dsp:txXfrm>
    </dsp:sp>
    <dsp:sp modelId="{05B17342-15A9-4D7C-B91E-BAC8CF31E7CD}">
      <dsp:nvSpPr>
        <dsp:cNvPr id="0" name=""/>
        <dsp:cNvSpPr/>
      </dsp:nvSpPr>
      <dsp:spPr>
        <a:xfrm>
          <a:off x="3129600" y="1228771"/>
          <a:ext cx="536308" cy="53630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1D04B4-FBC2-4D12-B62D-5EACB2CEA76D}">
      <dsp:nvSpPr>
        <dsp:cNvPr id="0" name=""/>
        <dsp:cNvSpPr/>
      </dsp:nvSpPr>
      <dsp:spPr>
        <a:xfrm>
          <a:off x="2801856" y="2025493"/>
          <a:ext cx="1191796" cy="9385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- Iteration-based (Sprints)</a:t>
          </a:r>
        </a:p>
      </dsp:txBody>
      <dsp:txXfrm>
        <a:off x="2801856" y="2025493"/>
        <a:ext cx="1191796" cy="938540"/>
      </dsp:txXfrm>
    </dsp:sp>
    <dsp:sp modelId="{82B153DC-AD40-412C-9838-84CADAD1E94E}">
      <dsp:nvSpPr>
        <dsp:cNvPr id="0" name=""/>
        <dsp:cNvSpPr/>
      </dsp:nvSpPr>
      <dsp:spPr>
        <a:xfrm>
          <a:off x="4529961" y="1228771"/>
          <a:ext cx="536308" cy="53630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90B3EE-4D63-40D2-A4F4-65940413E247}">
      <dsp:nvSpPr>
        <dsp:cNvPr id="0" name=""/>
        <dsp:cNvSpPr/>
      </dsp:nvSpPr>
      <dsp:spPr>
        <a:xfrm>
          <a:off x="4202217" y="2025493"/>
          <a:ext cx="1191796" cy="9385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- Customer Feedback</a:t>
          </a:r>
        </a:p>
      </dsp:txBody>
      <dsp:txXfrm>
        <a:off x="4202217" y="2025493"/>
        <a:ext cx="1191796" cy="938540"/>
      </dsp:txXfrm>
    </dsp:sp>
    <dsp:sp modelId="{14666F06-D481-4230-A7CF-EDEE99CC75E1}">
      <dsp:nvSpPr>
        <dsp:cNvPr id="0" name=""/>
        <dsp:cNvSpPr/>
      </dsp:nvSpPr>
      <dsp:spPr>
        <a:xfrm>
          <a:off x="5930323" y="1228771"/>
          <a:ext cx="536308" cy="53630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9189F6-BC51-488A-85F1-CF8FD067E38B}">
      <dsp:nvSpPr>
        <dsp:cNvPr id="0" name=""/>
        <dsp:cNvSpPr/>
      </dsp:nvSpPr>
      <dsp:spPr>
        <a:xfrm>
          <a:off x="5602579" y="2025493"/>
          <a:ext cx="1191796" cy="9385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- Team Collaboration</a:t>
          </a:r>
        </a:p>
      </dsp:txBody>
      <dsp:txXfrm>
        <a:off x="5602579" y="2025493"/>
        <a:ext cx="1191796" cy="938540"/>
      </dsp:txXfrm>
    </dsp:sp>
    <dsp:sp modelId="{194C0F3D-E400-427E-9437-032A782E8BDF}">
      <dsp:nvSpPr>
        <dsp:cNvPr id="0" name=""/>
        <dsp:cNvSpPr/>
      </dsp:nvSpPr>
      <dsp:spPr>
        <a:xfrm>
          <a:off x="7330684" y="1228771"/>
          <a:ext cx="536308" cy="536308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CF9544-879A-40DC-BEB7-BED5ADBA2F5A}">
      <dsp:nvSpPr>
        <dsp:cNvPr id="0" name=""/>
        <dsp:cNvSpPr/>
      </dsp:nvSpPr>
      <dsp:spPr>
        <a:xfrm>
          <a:off x="7002940" y="2025493"/>
          <a:ext cx="1191796" cy="9385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- Adaptability</a:t>
          </a:r>
        </a:p>
      </dsp:txBody>
      <dsp:txXfrm>
        <a:off x="7002940" y="2025493"/>
        <a:ext cx="1191796" cy="93854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463505-000F-48B9-8808-FE0F15CA7D24}">
      <dsp:nvSpPr>
        <dsp:cNvPr id="0" name=""/>
        <dsp:cNvSpPr/>
      </dsp:nvSpPr>
      <dsp:spPr>
        <a:xfrm>
          <a:off x="616935" y="1100"/>
          <a:ext cx="921683" cy="92168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83EADB-DF09-42DC-BA2A-1D5C8EA94924}">
      <dsp:nvSpPr>
        <dsp:cNvPr id="0" name=""/>
        <dsp:cNvSpPr/>
      </dsp:nvSpPr>
      <dsp:spPr>
        <a:xfrm>
          <a:off x="810488" y="194654"/>
          <a:ext cx="534576" cy="53457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C596CA-86CE-4EDD-ADDF-3E1497F3A66C}">
      <dsp:nvSpPr>
        <dsp:cNvPr id="0" name=""/>
        <dsp:cNvSpPr/>
      </dsp:nvSpPr>
      <dsp:spPr>
        <a:xfrm>
          <a:off x="1736122" y="1100"/>
          <a:ext cx="2172539" cy="9216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Jira သည် Agile methodology အတွက် အသုံးပြုနိုင်သော Project Management Tool တစ်ခုဖြစ်သည်။</a:t>
          </a:r>
        </a:p>
      </dsp:txBody>
      <dsp:txXfrm>
        <a:off x="1736122" y="1100"/>
        <a:ext cx="2172539" cy="921683"/>
      </dsp:txXfrm>
    </dsp:sp>
    <dsp:sp modelId="{A1327A69-64D7-4445-B1CF-435936C8A4B5}">
      <dsp:nvSpPr>
        <dsp:cNvPr id="0" name=""/>
        <dsp:cNvSpPr/>
      </dsp:nvSpPr>
      <dsp:spPr>
        <a:xfrm>
          <a:off x="4287209" y="1100"/>
          <a:ext cx="921683" cy="921683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0578FB-B9F2-4BB1-B80C-3B47166230BE}">
      <dsp:nvSpPr>
        <dsp:cNvPr id="0" name=""/>
        <dsp:cNvSpPr/>
      </dsp:nvSpPr>
      <dsp:spPr>
        <a:xfrm>
          <a:off x="4480763" y="194654"/>
          <a:ext cx="534576" cy="53457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22CBBE-7348-42FF-B8FF-052D164E9D2E}">
      <dsp:nvSpPr>
        <dsp:cNvPr id="0" name=""/>
        <dsp:cNvSpPr/>
      </dsp:nvSpPr>
      <dsp:spPr>
        <a:xfrm>
          <a:off x="5406396" y="1100"/>
          <a:ext cx="2172539" cy="9216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အသုံးများသောအရာများ:</a:t>
          </a:r>
        </a:p>
      </dsp:txBody>
      <dsp:txXfrm>
        <a:off x="5406396" y="1100"/>
        <a:ext cx="2172539" cy="921683"/>
      </dsp:txXfrm>
    </dsp:sp>
    <dsp:sp modelId="{8E6306B0-B4EE-466F-A245-9ABA3DD2CF53}">
      <dsp:nvSpPr>
        <dsp:cNvPr id="0" name=""/>
        <dsp:cNvSpPr/>
      </dsp:nvSpPr>
      <dsp:spPr>
        <a:xfrm>
          <a:off x="616935" y="1635560"/>
          <a:ext cx="921683" cy="921683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E15723-DAA9-4FA7-8F9E-763BDBC74EEA}">
      <dsp:nvSpPr>
        <dsp:cNvPr id="0" name=""/>
        <dsp:cNvSpPr/>
      </dsp:nvSpPr>
      <dsp:spPr>
        <a:xfrm>
          <a:off x="810488" y="1829114"/>
          <a:ext cx="534576" cy="53457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6EFF1E-8DC5-4197-9DB4-C3CD87C6B1EE}">
      <dsp:nvSpPr>
        <dsp:cNvPr id="0" name=""/>
        <dsp:cNvSpPr/>
      </dsp:nvSpPr>
      <dsp:spPr>
        <a:xfrm>
          <a:off x="1736122" y="1635560"/>
          <a:ext cx="2172539" cy="9216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- Task Assignment</a:t>
          </a:r>
        </a:p>
      </dsp:txBody>
      <dsp:txXfrm>
        <a:off x="1736122" y="1635560"/>
        <a:ext cx="2172539" cy="921683"/>
      </dsp:txXfrm>
    </dsp:sp>
    <dsp:sp modelId="{9486C822-8017-4BFB-BC43-1EC27E87F920}">
      <dsp:nvSpPr>
        <dsp:cNvPr id="0" name=""/>
        <dsp:cNvSpPr/>
      </dsp:nvSpPr>
      <dsp:spPr>
        <a:xfrm>
          <a:off x="4287209" y="1635560"/>
          <a:ext cx="921683" cy="921683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6F2B38-4004-441A-B4C3-94A403623D8B}">
      <dsp:nvSpPr>
        <dsp:cNvPr id="0" name=""/>
        <dsp:cNvSpPr/>
      </dsp:nvSpPr>
      <dsp:spPr>
        <a:xfrm>
          <a:off x="4480763" y="1829114"/>
          <a:ext cx="534576" cy="53457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D27754-B155-4CE9-9676-2B55D6D96CEA}">
      <dsp:nvSpPr>
        <dsp:cNvPr id="0" name=""/>
        <dsp:cNvSpPr/>
      </dsp:nvSpPr>
      <dsp:spPr>
        <a:xfrm>
          <a:off x="5406396" y="1635560"/>
          <a:ext cx="2172539" cy="9216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- Sprint Planning</a:t>
          </a:r>
        </a:p>
      </dsp:txBody>
      <dsp:txXfrm>
        <a:off x="5406396" y="1635560"/>
        <a:ext cx="2172539" cy="921683"/>
      </dsp:txXfrm>
    </dsp:sp>
    <dsp:sp modelId="{4A88F635-55AC-4A6B-8860-01AE49331474}">
      <dsp:nvSpPr>
        <dsp:cNvPr id="0" name=""/>
        <dsp:cNvSpPr/>
      </dsp:nvSpPr>
      <dsp:spPr>
        <a:xfrm>
          <a:off x="616935" y="3270020"/>
          <a:ext cx="921683" cy="921683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35D15B-D7B6-4D86-BA1B-0003DFD366EA}">
      <dsp:nvSpPr>
        <dsp:cNvPr id="0" name=""/>
        <dsp:cNvSpPr/>
      </dsp:nvSpPr>
      <dsp:spPr>
        <a:xfrm>
          <a:off x="810488" y="3463574"/>
          <a:ext cx="534576" cy="53457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ADE608-D58A-4CA0-8E7E-E61C9B0ACD32}">
      <dsp:nvSpPr>
        <dsp:cNvPr id="0" name=""/>
        <dsp:cNvSpPr/>
      </dsp:nvSpPr>
      <dsp:spPr>
        <a:xfrm>
          <a:off x="1736122" y="3270020"/>
          <a:ext cx="2172539" cy="9216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- Issue Tracking</a:t>
          </a:r>
        </a:p>
      </dsp:txBody>
      <dsp:txXfrm>
        <a:off x="1736122" y="3270020"/>
        <a:ext cx="2172539" cy="921683"/>
      </dsp:txXfrm>
    </dsp:sp>
    <dsp:sp modelId="{0D99EC33-7396-4155-8DFF-2B606A080885}">
      <dsp:nvSpPr>
        <dsp:cNvPr id="0" name=""/>
        <dsp:cNvSpPr/>
      </dsp:nvSpPr>
      <dsp:spPr>
        <a:xfrm>
          <a:off x="4287209" y="3270020"/>
          <a:ext cx="921683" cy="92168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408A08-E3F5-4247-85DD-FCEFF007AAD5}">
      <dsp:nvSpPr>
        <dsp:cNvPr id="0" name=""/>
        <dsp:cNvSpPr/>
      </dsp:nvSpPr>
      <dsp:spPr>
        <a:xfrm>
          <a:off x="4480763" y="3463574"/>
          <a:ext cx="534576" cy="534576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628672-C01A-4D60-ADB3-09F6E8FB40FF}">
      <dsp:nvSpPr>
        <dsp:cNvPr id="0" name=""/>
        <dsp:cNvSpPr/>
      </dsp:nvSpPr>
      <dsp:spPr>
        <a:xfrm>
          <a:off x="5406396" y="3270020"/>
          <a:ext cx="2172539" cy="9216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Agile &amp; Scrum အသုံးပြုသည့်အဖွဲ့များအတွက် အထောက်အကူဖြစ်စေသည်။</a:t>
          </a:r>
        </a:p>
      </dsp:txBody>
      <dsp:txXfrm>
        <a:off x="5406396" y="3270020"/>
        <a:ext cx="2172539" cy="92168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AB9FAC-FBB5-406B-B1ED-40D81E4A289B}">
      <dsp:nvSpPr>
        <dsp:cNvPr id="0" name=""/>
        <dsp:cNvSpPr/>
      </dsp:nvSpPr>
      <dsp:spPr>
        <a:xfrm>
          <a:off x="738477" y="1037662"/>
          <a:ext cx="1079825" cy="10798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7B5C34-39F4-4413-8C57-952CB33FDFA3}">
      <dsp:nvSpPr>
        <dsp:cNvPr id="0" name=""/>
        <dsp:cNvSpPr/>
      </dsp:nvSpPr>
      <dsp:spPr>
        <a:xfrm>
          <a:off x="78583" y="2435142"/>
          <a:ext cx="23996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Methodology များကို လုပ်ငန်းလိုအပ်ချက်နှင့်အညီ 適切 にရွေးချယ်ရန် လိုအပ်သည်။</a:t>
          </a:r>
        </a:p>
      </dsp:txBody>
      <dsp:txXfrm>
        <a:off x="78583" y="2435142"/>
        <a:ext cx="2399612" cy="720000"/>
      </dsp:txXfrm>
    </dsp:sp>
    <dsp:sp modelId="{6E719CFA-22EB-40D5-8A07-3D2CA7DE1671}">
      <dsp:nvSpPr>
        <dsp:cNvPr id="0" name=""/>
        <dsp:cNvSpPr/>
      </dsp:nvSpPr>
      <dsp:spPr>
        <a:xfrm>
          <a:off x="3558022" y="1037662"/>
          <a:ext cx="1079825" cy="10798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7A029A-F90C-4D9F-B4C4-299A7A0C9BFE}">
      <dsp:nvSpPr>
        <dsp:cNvPr id="0" name=""/>
        <dsp:cNvSpPr/>
      </dsp:nvSpPr>
      <dsp:spPr>
        <a:xfrm>
          <a:off x="2898129" y="2435142"/>
          <a:ext cx="23996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- Waterfall = တိကျမှုလိုသောစီမံကိန်းများ</a:t>
          </a:r>
        </a:p>
      </dsp:txBody>
      <dsp:txXfrm>
        <a:off x="2898129" y="2435142"/>
        <a:ext cx="2399612" cy="720000"/>
      </dsp:txXfrm>
    </dsp:sp>
    <dsp:sp modelId="{5E828ABF-79A9-48C7-93D3-152B979EA06F}">
      <dsp:nvSpPr>
        <dsp:cNvPr id="0" name=""/>
        <dsp:cNvSpPr/>
      </dsp:nvSpPr>
      <dsp:spPr>
        <a:xfrm>
          <a:off x="6377567" y="1037662"/>
          <a:ext cx="1079825" cy="107982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0C792B-850B-447D-A4E5-AD8A9575A882}">
      <dsp:nvSpPr>
        <dsp:cNvPr id="0" name=""/>
        <dsp:cNvSpPr/>
      </dsp:nvSpPr>
      <dsp:spPr>
        <a:xfrm>
          <a:off x="5717674" y="2435142"/>
          <a:ext cx="23996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- Agile/Scrum = ပြောင်းလဲမှုများနှင့် ကိုက်ညီသောစီမံကိန်းများ</a:t>
          </a:r>
        </a:p>
      </dsp:txBody>
      <dsp:txXfrm>
        <a:off x="5717674" y="2435142"/>
        <a:ext cx="2399612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4751229-0244-4FBB-BED1-407467F4C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7825" y="735283"/>
            <a:ext cx="3733800" cy="3165045"/>
          </a:xfrm>
        </p:spPr>
        <p:txBody>
          <a:bodyPr anchor="b">
            <a:normAutofit/>
          </a:bodyPr>
          <a:lstStyle/>
          <a:p>
            <a:pPr algn="l"/>
            <a:r>
              <a:rPr lang="en-US" sz="4500"/>
              <a:t>Software Development Methodologies Overview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47825" y="4078423"/>
            <a:ext cx="3733800" cy="2058657"/>
          </a:xfrm>
        </p:spPr>
        <p:txBody>
          <a:bodyPr>
            <a:normAutofit/>
          </a:bodyPr>
          <a:lstStyle/>
          <a:p>
            <a:pPr algn="l"/>
            <a:r>
              <a:t>Waterfall, Agile, Scrum, and Jira (In Burmese)</a:t>
            </a:r>
            <a:endParaRPr lang="en-US"/>
          </a:p>
        </p:txBody>
      </p:sp>
      <p:pic>
        <p:nvPicPr>
          <p:cNvPr id="7" name="Graphic 6" descr="Computer">
            <a:extLst>
              <a:ext uri="{FF2B5EF4-FFF2-40B4-BE49-F238E27FC236}">
                <a16:creationId xmlns:a16="http://schemas.microsoft.com/office/drawing/2014/main" id="{85197B32-5561-DF84-51FC-084586C9E7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8161" y="2937750"/>
            <a:ext cx="966789" cy="966789"/>
          </a:xfrm>
          <a:prstGeom prst="rect">
            <a:avLst/>
          </a:prstGeom>
        </p:spPr>
      </p:pic>
      <p:pic>
        <p:nvPicPr>
          <p:cNvPr id="9" name="Graphic 8" descr="Computer">
            <a:extLst>
              <a:ext uri="{FF2B5EF4-FFF2-40B4-BE49-F238E27FC236}">
                <a16:creationId xmlns:a16="http://schemas.microsoft.com/office/drawing/2014/main" id="{0626733C-EC8C-41FC-B80A-0F8A34F5F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55861" y="1392825"/>
            <a:ext cx="4058507" cy="405850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C8908E2-EE49-44D2-9428-A28D2312A8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D1A9D8B-3117-4D9D-BDA4-DD81895098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5600700" cy="6858000"/>
            <a:chOff x="7467600" y="0"/>
            <a:chExt cx="47244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7877B25-8C10-4C8D-BC88-BF3C557F8F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4F0DD86-96CD-4F5F-BA4D-FFC17F2D6C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BD92035A-AA2F-4CD8-A556-1CE8BDEC75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527275" cy="6858000"/>
          </a:xfrm>
          <a:custGeom>
            <a:avLst/>
            <a:gdLst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7090188 w 7467600"/>
              <a:gd name="connsiteY3" fmla="*/ 6584365 h 6858000"/>
              <a:gd name="connsiteX4" fmla="*/ 7440138 w 7467600"/>
              <a:gd name="connsiteY4" fmla="*/ 6622648 h 6858000"/>
              <a:gd name="connsiteX5" fmla="*/ 7467600 w 7467600"/>
              <a:gd name="connsiteY5" fmla="*/ 6628217 h 6858000"/>
              <a:gd name="connsiteX6" fmla="*/ 7467600 w 7467600"/>
              <a:gd name="connsiteY6" fmla="*/ 6668575 h 6858000"/>
              <a:gd name="connsiteX7" fmla="*/ 7392322 w 7467600"/>
              <a:gd name="connsiteY7" fmla="*/ 6658238 h 6858000"/>
              <a:gd name="connsiteX8" fmla="*/ 7467600 w 7467600"/>
              <a:gd name="connsiteY8" fmla="*/ 6683873 h 6858000"/>
              <a:gd name="connsiteX9" fmla="*/ 7467600 w 7467600"/>
              <a:gd name="connsiteY9" fmla="*/ 6714215 h 6858000"/>
              <a:gd name="connsiteX10" fmla="*/ 7447383 w 7467600"/>
              <a:gd name="connsiteY10" fmla="*/ 6707202 h 6858000"/>
              <a:gd name="connsiteX11" fmla="*/ 7289862 w 7467600"/>
              <a:gd name="connsiteY11" fmla="*/ 6659827 h 6858000"/>
              <a:gd name="connsiteX12" fmla="*/ 7434024 w 7467600"/>
              <a:gd name="connsiteY12" fmla="*/ 6722130 h 6858000"/>
              <a:gd name="connsiteX13" fmla="*/ 7467600 w 7467600"/>
              <a:gd name="connsiteY13" fmla="*/ 6736157 h 6858000"/>
              <a:gd name="connsiteX14" fmla="*/ 7467600 w 7467600"/>
              <a:gd name="connsiteY14" fmla="*/ 6767913 h 6858000"/>
              <a:gd name="connsiteX15" fmla="*/ 7271814 w 7467600"/>
              <a:gd name="connsiteY15" fmla="*/ 6684601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7090188 w 7467600"/>
              <a:gd name="connsiteY21" fmla="*/ 6584365 h 6858000"/>
              <a:gd name="connsiteX22" fmla="*/ 1019354 w 7467600"/>
              <a:gd name="connsiteY22" fmla="*/ 6315006 h 6858000"/>
              <a:gd name="connsiteX23" fmla="*/ 441046 w 7467600"/>
              <a:gd name="connsiteY23" fmla="*/ 6691153 h 6858000"/>
              <a:gd name="connsiteX24" fmla="*/ 1019354 w 7467600"/>
              <a:gd name="connsiteY24" fmla="*/ 6315006 h 6858000"/>
              <a:gd name="connsiteX25" fmla="*/ 991680 w 7467600"/>
              <a:gd name="connsiteY25" fmla="*/ 6298413 h 6858000"/>
              <a:gd name="connsiteX26" fmla="*/ 409060 w 7467600"/>
              <a:gd name="connsiteY26" fmla="*/ 6671470 h 6858000"/>
              <a:gd name="connsiteX27" fmla="*/ 991680 w 7467600"/>
              <a:gd name="connsiteY27" fmla="*/ 6298413 h 6858000"/>
              <a:gd name="connsiteX28" fmla="*/ 103333 w 7467600"/>
              <a:gd name="connsiteY28" fmla="*/ 5699602 h 6858000"/>
              <a:gd name="connsiteX29" fmla="*/ 233938 w 7467600"/>
              <a:gd name="connsiteY29" fmla="*/ 5809416 h 6858000"/>
              <a:gd name="connsiteX30" fmla="*/ 883580 w 7467600"/>
              <a:gd name="connsiteY30" fmla="*/ 6180710 h 6858000"/>
              <a:gd name="connsiteX31" fmla="*/ 487337 w 7467600"/>
              <a:gd name="connsiteY31" fmla="*/ 5950182 h 6858000"/>
              <a:gd name="connsiteX32" fmla="*/ 354051 w 7467600"/>
              <a:gd name="connsiteY32" fmla="*/ 5854912 h 6858000"/>
              <a:gd name="connsiteX33" fmla="*/ 195436 w 7467600"/>
              <a:gd name="connsiteY33" fmla="*/ 5755068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6861797 w 7467600"/>
              <a:gd name="connsiteY74" fmla="*/ 5419899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467600 w 7467600"/>
              <a:gd name="connsiteY78" fmla="*/ 5925131 h 6858000"/>
              <a:gd name="connsiteX79" fmla="*/ 7271900 w 7467600"/>
              <a:gd name="connsiteY79" fmla="*/ 5734551 h 6858000"/>
              <a:gd name="connsiteX80" fmla="*/ 7015907 w 7467600"/>
              <a:gd name="connsiteY80" fmla="*/ 5541548 h 6858000"/>
              <a:gd name="connsiteX81" fmla="*/ 7259646 w 7467600"/>
              <a:gd name="connsiteY81" fmla="*/ 5765985 h 6858000"/>
              <a:gd name="connsiteX82" fmla="*/ 7467600 w 7467600"/>
              <a:gd name="connsiteY82" fmla="*/ 5971257 h 6858000"/>
              <a:gd name="connsiteX83" fmla="*/ 7467600 w 7467600"/>
              <a:gd name="connsiteY83" fmla="*/ 6012219 h 6858000"/>
              <a:gd name="connsiteX84" fmla="*/ 7240170 w 7467600"/>
              <a:gd name="connsiteY84" fmla="*/ 5787985 h 6858000"/>
              <a:gd name="connsiteX85" fmla="*/ 6946849 w 7467600"/>
              <a:gd name="connsiteY85" fmla="*/ 5523271 h 6858000"/>
              <a:gd name="connsiteX86" fmla="*/ 6946972 w 7467600"/>
              <a:gd name="connsiteY86" fmla="*/ 5526491 h 6858000"/>
              <a:gd name="connsiteX87" fmla="*/ 7105827 w 7467600"/>
              <a:gd name="connsiteY87" fmla="*/ 5718700 h 6858000"/>
              <a:gd name="connsiteX88" fmla="*/ 7126431 w 7467600"/>
              <a:gd name="connsiteY88" fmla="*/ 5737872 h 6858000"/>
              <a:gd name="connsiteX89" fmla="*/ 7356878 w 7467600"/>
              <a:gd name="connsiteY89" fmla="*/ 5981332 h 6858000"/>
              <a:gd name="connsiteX90" fmla="*/ 7467600 w 7467600"/>
              <a:gd name="connsiteY90" fmla="*/ 6117703 h 6858000"/>
              <a:gd name="connsiteX91" fmla="*/ 7467600 w 7467600"/>
              <a:gd name="connsiteY91" fmla="*/ 6163634 h 6858000"/>
              <a:gd name="connsiteX92" fmla="*/ 7403637 w 7467600"/>
              <a:gd name="connsiteY92" fmla="*/ 6083957 h 6858000"/>
              <a:gd name="connsiteX93" fmla="*/ 7254615 w 7467600"/>
              <a:gd name="connsiteY93" fmla="*/ 5911918 h 6858000"/>
              <a:gd name="connsiteX94" fmla="*/ 7312589 w 7467600"/>
              <a:gd name="connsiteY94" fmla="*/ 5982309 h 6858000"/>
              <a:gd name="connsiteX95" fmla="*/ 7448321 w 7467600"/>
              <a:gd name="connsiteY95" fmla="*/ 6190991 h 6858000"/>
              <a:gd name="connsiteX96" fmla="*/ 7467600 w 7467600"/>
              <a:gd name="connsiteY96" fmla="*/ 6221686 h 6858000"/>
              <a:gd name="connsiteX97" fmla="*/ 7467600 w 7467600"/>
              <a:gd name="connsiteY97" fmla="*/ 6334256 h 6858000"/>
              <a:gd name="connsiteX98" fmla="*/ 7454976 w 7467600"/>
              <a:gd name="connsiteY98" fmla="*/ 6318297 h 6858000"/>
              <a:gd name="connsiteX99" fmla="*/ 7042773 w 7467600"/>
              <a:gd name="connsiteY99" fmla="*/ 5734011 h 6858000"/>
              <a:gd name="connsiteX100" fmla="*/ 6844835 w 7467600"/>
              <a:gd name="connsiteY100" fmla="*/ 5424988 h 6858000"/>
              <a:gd name="connsiteX101" fmla="*/ 6861797 w 7467600"/>
              <a:gd name="connsiteY101" fmla="*/ 5419899 h 6858000"/>
              <a:gd name="connsiteX102" fmla="*/ 1456157 w 7467600"/>
              <a:gd name="connsiteY102" fmla="*/ 5371404 h 6858000"/>
              <a:gd name="connsiteX103" fmla="*/ 1244432 w 7467600"/>
              <a:gd name="connsiteY103" fmla="*/ 5385601 h 6858000"/>
              <a:gd name="connsiteX104" fmla="*/ 973990 w 7467600"/>
              <a:gd name="connsiteY104" fmla="*/ 5424940 h 6858000"/>
              <a:gd name="connsiteX105" fmla="*/ 1103809 w 7467600"/>
              <a:gd name="connsiteY105" fmla="*/ 5433720 h 6858000"/>
              <a:gd name="connsiteX106" fmla="*/ 1123454 w 7467600"/>
              <a:gd name="connsiteY106" fmla="*/ 5435727 h 6858000"/>
              <a:gd name="connsiteX107" fmla="*/ 1737017 w 7467600"/>
              <a:gd name="connsiteY107" fmla="*/ 5452183 h 6858000"/>
              <a:gd name="connsiteX108" fmla="*/ 1824397 w 7467600"/>
              <a:gd name="connsiteY108" fmla="*/ 5447757 h 6858000"/>
              <a:gd name="connsiteX109" fmla="*/ 2070059 w 7467600"/>
              <a:gd name="connsiteY109" fmla="*/ 5441660 h 6858000"/>
              <a:gd name="connsiteX110" fmla="*/ 1456157 w 7467600"/>
              <a:gd name="connsiteY110" fmla="*/ 5371404 h 6858000"/>
              <a:gd name="connsiteX111" fmla="*/ 4988186 w 7467600"/>
              <a:gd name="connsiteY111" fmla="*/ 5216467 h 6858000"/>
              <a:gd name="connsiteX112" fmla="*/ 4777334 w 7467600"/>
              <a:gd name="connsiteY112" fmla="*/ 5406072 h 6858000"/>
              <a:gd name="connsiteX113" fmla="*/ 4718341 w 7467600"/>
              <a:gd name="connsiteY113" fmla="*/ 5468043 h 6858000"/>
              <a:gd name="connsiteX114" fmla="*/ 4604655 w 7467600"/>
              <a:gd name="connsiteY114" fmla="*/ 5583434 h 6858000"/>
              <a:gd name="connsiteX115" fmla="*/ 4565074 w 7467600"/>
              <a:gd name="connsiteY115" fmla="*/ 5618550 h 6858000"/>
              <a:gd name="connsiteX116" fmla="*/ 4988186 w 7467600"/>
              <a:gd name="connsiteY116" fmla="*/ 5216467 h 6858000"/>
              <a:gd name="connsiteX117" fmla="*/ 4978032 w 7467600"/>
              <a:gd name="connsiteY117" fmla="*/ 5183809 h 6858000"/>
              <a:gd name="connsiteX118" fmla="*/ 4463413 w 7467600"/>
              <a:gd name="connsiteY118" fmla="*/ 5615162 h 6858000"/>
              <a:gd name="connsiteX119" fmla="*/ 4358134 w 7467600"/>
              <a:gd name="connsiteY119" fmla="*/ 5742791 h 6858000"/>
              <a:gd name="connsiteX120" fmla="*/ 4376219 w 7467600"/>
              <a:gd name="connsiteY120" fmla="*/ 5729027 h 6858000"/>
              <a:gd name="connsiteX121" fmla="*/ 4582340 w 7467600"/>
              <a:gd name="connsiteY121" fmla="*/ 5561037 h 6858000"/>
              <a:gd name="connsiteX122" fmla="*/ 4694684 w 7467600"/>
              <a:gd name="connsiteY122" fmla="*/ 5447098 h 6858000"/>
              <a:gd name="connsiteX123" fmla="*/ 4754123 w 7467600"/>
              <a:gd name="connsiteY123" fmla="*/ 5384643 h 6858000"/>
              <a:gd name="connsiteX124" fmla="*/ 4978032 w 7467600"/>
              <a:gd name="connsiteY124" fmla="*/ 5183809 h 6858000"/>
              <a:gd name="connsiteX125" fmla="*/ 7133363 w 7467600"/>
              <a:gd name="connsiteY125" fmla="*/ 5050246 h 6858000"/>
              <a:gd name="connsiteX126" fmla="*/ 7450656 w 7467600"/>
              <a:gd name="connsiteY126" fmla="*/ 5134750 h 6858000"/>
              <a:gd name="connsiteX127" fmla="*/ 7467600 w 7467600"/>
              <a:gd name="connsiteY127" fmla="*/ 5142496 h 6858000"/>
              <a:gd name="connsiteX128" fmla="*/ 7467600 w 7467600"/>
              <a:gd name="connsiteY128" fmla="*/ 5158623 h 6858000"/>
              <a:gd name="connsiteX129" fmla="*/ 7427076 w 7467600"/>
              <a:gd name="connsiteY129" fmla="*/ 5142684 h 6858000"/>
              <a:gd name="connsiteX130" fmla="*/ 7467600 w 7467600"/>
              <a:gd name="connsiteY130" fmla="*/ 5164774 h 6858000"/>
              <a:gd name="connsiteX131" fmla="*/ 7467600 w 7467600"/>
              <a:gd name="connsiteY131" fmla="*/ 5199146 h 6858000"/>
              <a:gd name="connsiteX132" fmla="*/ 7391022 w 7467600"/>
              <a:gd name="connsiteY132" fmla="*/ 5158141 h 6858000"/>
              <a:gd name="connsiteX133" fmla="*/ 7312201 w 7467600"/>
              <a:gd name="connsiteY133" fmla="*/ 5128278 h 6858000"/>
              <a:gd name="connsiteX134" fmla="*/ 7343603 w 7467600"/>
              <a:gd name="connsiteY134" fmla="*/ 5149746 h 6858000"/>
              <a:gd name="connsiteX135" fmla="*/ 7467600 w 7467600"/>
              <a:gd name="connsiteY135" fmla="*/ 5241225 h 6858000"/>
              <a:gd name="connsiteX136" fmla="*/ 7467600 w 7467600"/>
              <a:gd name="connsiteY136" fmla="*/ 5277736 h 6858000"/>
              <a:gd name="connsiteX137" fmla="*/ 7327465 w 7467600"/>
              <a:gd name="connsiteY137" fmla="*/ 5174181 h 6858000"/>
              <a:gd name="connsiteX138" fmla="*/ 7244057 w 7467600"/>
              <a:gd name="connsiteY138" fmla="*/ 5124233 h 6858000"/>
              <a:gd name="connsiteX139" fmla="*/ 7353035 w 7467600"/>
              <a:gd name="connsiteY139" fmla="*/ 5197318 h 6858000"/>
              <a:gd name="connsiteX140" fmla="*/ 7467600 w 7467600"/>
              <a:gd name="connsiteY140" fmla="*/ 5297634 h 6858000"/>
              <a:gd name="connsiteX141" fmla="*/ 7467600 w 7467600"/>
              <a:gd name="connsiteY141" fmla="*/ 5361850 h 6858000"/>
              <a:gd name="connsiteX142" fmla="*/ 7368569 w 7467600"/>
              <a:gd name="connsiteY142" fmla="*/ 5270182 h 6858000"/>
              <a:gd name="connsiteX143" fmla="*/ 7131946 w 7467600"/>
              <a:gd name="connsiteY143" fmla="*/ 5075653 h 6858000"/>
              <a:gd name="connsiteX144" fmla="*/ 7133363 w 7467600"/>
              <a:gd name="connsiteY144" fmla="*/ 5050246 h 6858000"/>
              <a:gd name="connsiteX145" fmla="*/ 1903353 w 7467600"/>
              <a:gd name="connsiteY145" fmla="*/ 5044827 h 6858000"/>
              <a:gd name="connsiteX146" fmla="*/ 1936931 w 7467600"/>
              <a:gd name="connsiteY146" fmla="*/ 5093954 h 6858000"/>
              <a:gd name="connsiteX147" fmla="*/ 2195868 w 7467600"/>
              <a:gd name="connsiteY147" fmla="*/ 5396574 h 6858000"/>
              <a:gd name="connsiteX148" fmla="*/ 2088852 w 7467600"/>
              <a:gd name="connsiteY148" fmla="*/ 5166123 h 6858000"/>
              <a:gd name="connsiteX149" fmla="*/ 1958241 w 7467600"/>
              <a:gd name="connsiteY149" fmla="*/ 5067955 h 6858000"/>
              <a:gd name="connsiteX150" fmla="*/ 1903353 w 7467600"/>
              <a:gd name="connsiteY150" fmla="*/ 5044827 h 6858000"/>
              <a:gd name="connsiteX151" fmla="*/ 1979378 w 7467600"/>
              <a:gd name="connsiteY151" fmla="*/ 4769504 h 6858000"/>
              <a:gd name="connsiteX152" fmla="*/ 2882120 w 7467600"/>
              <a:gd name="connsiteY152" fmla="*/ 5064547 h 6858000"/>
              <a:gd name="connsiteX153" fmla="*/ 2793103 w 7467600"/>
              <a:gd name="connsiteY153" fmla="*/ 5039699 h 6858000"/>
              <a:gd name="connsiteX154" fmla="*/ 2770041 w 7467600"/>
              <a:gd name="connsiteY154" fmla="*/ 5033634 h 6858000"/>
              <a:gd name="connsiteX155" fmla="*/ 1979378 w 7467600"/>
              <a:gd name="connsiteY155" fmla="*/ 4769504 h 6858000"/>
              <a:gd name="connsiteX156" fmla="*/ 1927410 w 7467600"/>
              <a:gd name="connsiteY156" fmla="*/ 4716164 h 6858000"/>
              <a:gd name="connsiteX157" fmla="*/ 1959587 w 7467600"/>
              <a:gd name="connsiteY157" fmla="*/ 4728849 h 6858000"/>
              <a:gd name="connsiteX158" fmla="*/ 2777707 w 7467600"/>
              <a:gd name="connsiteY158" fmla="*/ 5003991 h 6858000"/>
              <a:gd name="connsiteX159" fmla="*/ 2800768 w 7467600"/>
              <a:gd name="connsiteY159" fmla="*/ 5010056 h 6858000"/>
              <a:gd name="connsiteX160" fmla="*/ 2879408 w 7467600"/>
              <a:gd name="connsiteY160" fmla="*/ 5031590 h 6858000"/>
              <a:gd name="connsiteX161" fmla="*/ 2862295 w 7467600"/>
              <a:gd name="connsiteY161" fmla="*/ 5022958 h 6858000"/>
              <a:gd name="connsiteX162" fmla="*/ 2813343 w 7467600"/>
              <a:gd name="connsiteY162" fmla="*/ 4998369 h 6858000"/>
              <a:gd name="connsiteX163" fmla="*/ 2646245 w 7467600"/>
              <a:gd name="connsiteY163" fmla="*/ 4930999 h 6858000"/>
              <a:gd name="connsiteX164" fmla="*/ 1999243 w 7467600"/>
              <a:gd name="connsiteY164" fmla="*/ 4730524 h 6858000"/>
              <a:gd name="connsiteX165" fmla="*/ 1979527 w 7467600"/>
              <a:gd name="connsiteY165" fmla="*/ 4726651 h 6858000"/>
              <a:gd name="connsiteX166" fmla="*/ 1997014 w 7467600"/>
              <a:gd name="connsiteY166" fmla="*/ 4698007 h 6858000"/>
              <a:gd name="connsiteX167" fmla="*/ 2005458 w 7467600"/>
              <a:gd name="connsiteY167" fmla="*/ 4699540 h 6858000"/>
              <a:gd name="connsiteX168" fmla="*/ 2657186 w 7467600"/>
              <a:gd name="connsiteY168" fmla="*/ 4901687 h 6858000"/>
              <a:gd name="connsiteX169" fmla="*/ 2826662 w 7467600"/>
              <a:gd name="connsiteY169" fmla="*/ 4970362 h 6858000"/>
              <a:gd name="connsiteX170" fmla="*/ 2876100 w 7467600"/>
              <a:gd name="connsiteY170" fmla="*/ 4995397 h 6858000"/>
              <a:gd name="connsiteX171" fmla="*/ 3042600 w 7467600"/>
              <a:gd name="connsiteY171" fmla="*/ 5059532 h 6858000"/>
              <a:gd name="connsiteX172" fmla="*/ 1997014 w 7467600"/>
              <a:gd name="connsiteY172" fmla="*/ 4698007 h 6858000"/>
              <a:gd name="connsiteX173" fmla="*/ 2305292 w 7467600"/>
              <a:gd name="connsiteY173" fmla="*/ 4219492 h 6858000"/>
              <a:gd name="connsiteX174" fmla="*/ 3360922 w 7467600"/>
              <a:gd name="connsiteY174" fmla="*/ 4529373 h 6858000"/>
              <a:gd name="connsiteX175" fmla="*/ 3492420 w 7467600"/>
              <a:gd name="connsiteY175" fmla="*/ 4510145 h 6858000"/>
              <a:gd name="connsiteX176" fmla="*/ 3364086 w 7467600"/>
              <a:gd name="connsiteY176" fmla="*/ 4480340 h 6858000"/>
              <a:gd name="connsiteX177" fmla="*/ 3225818 w 7467600"/>
              <a:gd name="connsiteY177" fmla="*/ 4411822 h 6858000"/>
              <a:gd name="connsiteX178" fmla="*/ 3129696 w 7467600"/>
              <a:gd name="connsiteY178" fmla="*/ 4360704 h 6858000"/>
              <a:gd name="connsiteX179" fmla="*/ 2814545 w 7467600"/>
              <a:gd name="connsiteY179" fmla="*/ 4282955 h 6858000"/>
              <a:gd name="connsiteX180" fmla="*/ 2305292 w 7467600"/>
              <a:gd name="connsiteY180" fmla="*/ 4219492 h 6858000"/>
              <a:gd name="connsiteX181" fmla="*/ 2626982 w 7467600"/>
              <a:gd name="connsiteY181" fmla="*/ 4206450 h 6858000"/>
              <a:gd name="connsiteX182" fmla="*/ 2490617 w 7467600"/>
              <a:gd name="connsiteY182" fmla="*/ 4206951 h 6858000"/>
              <a:gd name="connsiteX183" fmla="*/ 2819869 w 7467600"/>
              <a:gd name="connsiteY183" fmla="*/ 4252936 h 6858000"/>
              <a:gd name="connsiteX184" fmla="*/ 3143018 w 7467600"/>
              <a:gd name="connsiteY184" fmla="*/ 4332698 h 6858000"/>
              <a:gd name="connsiteX185" fmla="*/ 3241520 w 7467600"/>
              <a:gd name="connsiteY185" fmla="*/ 4385112 h 6858000"/>
              <a:gd name="connsiteX186" fmla="*/ 3374575 w 7467600"/>
              <a:gd name="connsiteY186" fmla="*/ 4451517 h 6858000"/>
              <a:gd name="connsiteX187" fmla="*/ 3505221 w 7467600"/>
              <a:gd name="connsiteY187" fmla="*/ 4480757 h 6858000"/>
              <a:gd name="connsiteX188" fmla="*/ 2626982 w 7467600"/>
              <a:gd name="connsiteY188" fmla="*/ 4206450 h 6858000"/>
              <a:gd name="connsiteX189" fmla="*/ 1310106 w 7467600"/>
              <a:gd name="connsiteY189" fmla="*/ 3943217 h 6858000"/>
              <a:gd name="connsiteX190" fmla="*/ 854994 w 7467600"/>
              <a:gd name="connsiteY190" fmla="*/ 4399136 h 6858000"/>
              <a:gd name="connsiteX191" fmla="*/ 742462 w 7467600"/>
              <a:gd name="connsiteY191" fmla="*/ 4594648 h 6858000"/>
              <a:gd name="connsiteX192" fmla="*/ 820602 w 7467600"/>
              <a:gd name="connsiteY192" fmla="*/ 4485915 h 6858000"/>
              <a:gd name="connsiteX193" fmla="*/ 878295 w 7467600"/>
              <a:gd name="connsiteY193" fmla="*/ 4403594 h 6858000"/>
              <a:gd name="connsiteX194" fmla="*/ 1240607 w 7467600"/>
              <a:gd name="connsiteY194" fmla="*/ 4010401 h 6858000"/>
              <a:gd name="connsiteX195" fmla="*/ 1423113 w 7467600"/>
              <a:gd name="connsiteY195" fmla="*/ 3874565 h 6858000"/>
              <a:gd name="connsiteX196" fmla="*/ 1260565 w 7467600"/>
              <a:gd name="connsiteY196" fmla="*/ 4031982 h 6858000"/>
              <a:gd name="connsiteX197" fmla="*/ 901900 w 7467600"/>
              <a:gd name="connsiteY197" fmla="*/ 4421236 h 6858000"/>
              <a:gd name="connsiteX198" fmla="*/ 845044 w 7467600"/>
              <a:gd name="connsiteY198" fmla="*/ 4502436 h 6858000"/>
              <a:gd name="connsiteX199" fmla="*/ 685926 w 7467600"/>
              <a:gd name="connsiteY199" fmla="*/ 4703069 h 6858000"/>
              <a:gd name="connsiteX200" fmla="*/ 684248 w 7467600"/>
              <a:gd name="connsiteY200" fmla="*/ 4706721 h 6858000"/>
              <a:gd name="connsiteX201" fmla="*/ 1423113 w 7467600"/>
              <a:gd name="connsiteY201" fmla="*/ 3874565 h 6858000"/>
              <a:gd name="connsiteX202" fmla="*/ 3316479 w 7467600"/>
              <a:gd name="connsiteY202" fmla="*/ 3872136 h 6858000"/>
              <a:gd name="connsiteX203" fmla="*/ 3546806 w 7467600"/>
              <a:gd name="connsiteY203" fmla="*/ 4356139 h 6858000"/>
              <a:gd name="connsiteX204" fmla="*/ 3364433 w 7467600"/>
              <a:gd name="connsiteY204" fmla="*/ 3953121 h 6858000"/>
              <a:gd name="connsiteX205" fmla="*/ 3291335 w 7467600"/>
              <a:gd name="connsiteY205" fmla="*/ 3767420 h 6858000"/>
              <a:gd name="connsiteX206" fmla="*/ 3390805 w 7467600"/>
              <a:gd name="connsiteY206" fmla="*/ 3937163 h 6858000"/>
              <a:gd name="connsiteX207" fmla="*/ 3579062 w 7467600"/>
              <a:gd name="connsiteY207" fmla="*/ 4359040 h 6858000"/>
              <a:gd name="connsiteX208" fmla="*/ 3467355 w 7467600"/>
              <a:gd name="connsiteY208" fmla="*/ 3988130 h 6858000"/>
              <a:gd name="connsiteX209" fmla="*/ 3310753 w 7467600"/>
              <a:gd name="connsiteY209" fmla="*/ 3787140 h 6858000"/>
              <a:gd name="connsiteX210" fmla="*/ 3291335 w 7467600"/>
              <a:gd name="connsiteY210" fmla="*/ 3767420 h 6858000"/>
              <a:gd name="connsiteX211" fmla="*/ 1635889 w 7467600"/>
              <a:gd name="connsiteY211" fmla="*/ 3709494 h 6858000"/>
              <a:gd name="connsiteX212" fmla="*/ 1634800 w 7467600"/>
              <a:gd name="connsiteY212" fmla="*/ 3731111 h 6858000"/>
              <a:gd name="connsiteX213" fmla="*/ 1635889 w 7467600"/>
              <a:gd name="connsiteY213" fmla="*/ 3709494 h 6858000"/>
              <a:gd name="connsiteX214" fmla="*/ 1510397 w 7467600"/>
              <a:gd name="connsiteY214" fmla="*/ 3684705 h 6858000"/>
              <a:gd name="connsiteX215" fmla="*/ 1146550 w 7467600"/>
              <a:gd name="connsiteY215" fmla="*/ 3802012 h 6858000"/>
              <a:gd name="connsiteX216" fmla="*/ 698834 w 7467600"/>
              <a:gd name="connsiteY216" fmla="*/ 3952272 h 6858000"/>
              <a:gd name="connsiteX217" fmla="*/ 34256 w 7467600"/>
              <a:gd name="connsiteY217" fmla="*/ 4347603 h 6858000"/>
              <a:gd name="connsiteX218" fmla="*/ 527241 w 7467600"/>
              <a:gd name="connsiteY218" fmla="*/ 4065078 h 6858000"/>
              <a:gd name="connsiteX219" fmla="*/ 1510397 w 7467600"/>
              <a:gd name="connsiteY219" fmla="*/ 3684705 h 6858000"/>
              <a:gd name="connsiteX220" fmla="*/ 1313114 w 7467600"/>
              <a:gd name="connsiteY220" fmla="*/ 3655216 h 6858000"/>
              <a:gd name="connsiteX221" fmla="*/ 1109304 w 7467600"/>
              <a:gd name="connsiteY221" fmla="*/ 3669030 h 6858000"/>
              <a:gd name="connsiteX222" fmla="*/ 8129 w 7467600"/>
              <a:gd name="connsiteY222" fmla="*/ 4330519 h 6858000"/>
              <a:gd name="connsiteX223" fmla="*/ 687572 w 7467600"/>
              <a:gd name="connsiteY223" fmla="*/ 3925629 h 6858000"/>
              <a:gd name="connsiteX224" fmla="*/ 1138365 w 7467600"/>
              <a:gd name="connsiteY224" fmla="*/ 3774515 h 6858000"/>
              <a:gd name="connsiteX225" fmla="*/ 1505579 w 7467600"/>
              <a:gd name="connsiteY225" fmla="*/ 3655526 h 6858000"/>
              <a:gd name="connsiteX226" fmla="*/ 1313114 w 7467600"/>
              <a:gd name="connsiteY226" fmla="*/ 3655216 h 6858000"/>
              <a:gd name="connsiteX227" fmla="*/ 3655073 w 7467600"/>
              <a:gd name="connsiteY227" fmla="*/ 3650884 h 6858000"/>
              <a:gd name="connsiteX228" fmla="*/ 3989938 w 7467600"/>
              <a:gd name="connsiteY228" fmla="*/ 3991685 h 6858000"/>
              <a:gd name="connsiteX229" fmla="*/ 4393907 w 7467600"/>
              <a:gd name="connsiteY229" fmla="*/ 4261258 h 6858000"/>
              <a:gd name="connsiteX230" fmla="*/ 4648051 w 7467600"/>
              <a:gd name="connsiteY230" fmla="*/ 4374051 h 6858000"/>
              <a:gd name="connsiteX231" fmla="*/ 4383389 w 7467600"/>
              <a:gd name="connsiteY231" fmla="*/ 4184369 h 6858000"/>
              <a:gd name="connsiteX232" fmla="*/ 4165508 w 7467600"/>
              <a:gd name="connsiteY232" fmla="*/ 4035196 h 6858000"/>
              <a:gd name="connsiteX233" fmla="*/ 4068162 w 7467600"/>
              <a:gd name="connsiteY233" fmla="*/ 3953394 h 6858000"/>
              <a:gd name="connsiteX234" fmla="*/ 3981416 w 7467600"/>
              <a:gd name="connsiteY234" fmla="*/ 3880482 h 6858000"/>
              <a:gd name="connsiteX235" fmla="*/ 3800147 w 7467600"/>
              <a:gd name="connsiteY235" fmla="*/ 3749872 h 6858000"/>
              <a:gd name="connsiteX236" fmla="*/ 3670252 w 7467600"/>
              <a:gd name="connsiteY236" fmla="*/ 3622798 h 6858000"/>
              <a:gd name="connsiteX237" fmla="*/ 3817258 w 7467600"/>
              <a:gd name="connsiteY237" fmla="*/ 3723577 h 6858000"/>
              <a:gd name="connsiteX238" fmla="*/ 4000461 w 7467600"/>
              <a:gd name="connsiteY238" fmla="*/ 3855966 h 6858000"/>
              <a:gd name="connsiteX239" fmla="*/ 4088180 w 7467600"/>
              <a:gd name="connsiteY239" fmla="*/ 3929774 h 6858000"/>
              <a:gd name="connsiteX240" fmla="*/ 4184555 w 7467600"/>
              <a:gd name="connsiteY240" fmla="*/ 4010683 h 6858000"/>
              <a:gd name="connsiteX241" fmla="*/ 4399563 w 7467600"/>
              <a:gd name="connsiteY241" fmla="*/ 4158106 h 6858000"/>
              <a:gd name="connsiteX242" fmla="*/ 4684469 w 7467600"/>
              <a:gd name="connsiteY242" fmla="*/ 4364680 h 6858000"/>
              <a:gd name="connsiteX243" fmla="*/ 4690271 w 7467600"/>
              <a:gd name="connsiteY243" fmla="*/ 4370034 h 6858000"/>
              <a:gd name="connsiteX244" fmla="*/ 4136093 w 7467600"/>
              <a:gd name="connsiteY244" fmla="*/ 3858466 h 6858000"/>
              <a:gd name="connsiteX245" fmla="*/ 3670252 w 7467600"/>
              <a:gd name="connsiteY245" fmla="*/ 3622798 h 6858000"/>
              <a:gd name="connsiteX246" fmla="*/ 4440129 w 7467600"/>
              <a:gd name="connsiteY246" fmla="*/ 3448571 h 6858000"/>
              <a:gd name="connsiteX247" fmla="*/ 4856525 w 7467600"/>
              <a:gd name="connsiteY247" fmla="*/ 3915351 h 6858000"/>
              <a:gd name="connsiteX248" fmla="*/ 5059055 w 7467600"/>
              <a:gd name="connsiteY248" fmla="*/ 4108918 h 6858000"/>
              <a:gd name="connsiteX249" fmla="*/ 5290070 w 7467600"/>
              <a:gd name="connsiteY249" fmla="*/ 4263619 h 6858000"/>
              <a:gd name="connsiteX250" fmla="*/ 4834991 w 7467600"/>
              <a:gd name="connsiteY250" fmla="*/ 3830985 h 6858000"/>
              <a:gd name="connsiteX251" fmla="*/ 4440129 w 7467600"/>
              <a:gd name="connsiteY251" fmla="*/ 3448571 h 6858000"/>
              <a:gd name="connsiteX252" fmla="*/ 4441737 w 7467600"/>
              <a:gd name="connsiteY252" fmla="*/ 3399734 h 6858000"/>
              <a:gd name="connsiteX253" fmla="*/ 4431236 w 7467600"/>
              <a:gd name="connsiteY253" fmla="*/ 3400954 h 6858000"/>
              <a:gd name="connsiteX254" fmla="*/ 4557150 w 7467600"/>
              <a:gd name="connsiteY254" fmla="*/ 3510023 h 6858000"/>
              <a:gd name="connsiteX255" fmla="*/ 4856936 w 7467600"/>
              <a:gd name="connsiteY255" fmla="*/ 3809146 h 6858000"/>
              <a:gd name="connsiteX256" fmla="*/ 5111996 w 7467600"/>
              <a:gd name="connsiteY256" fmla="*/ 4065759 h 6858000"/>
              <a:gd name="connsiteX257" fmla="*/ 5388878 w 7467600"/>
              <a:gd name="connsiteY257" fmla="*/ 4300185 h 6858000"/>
              <a:gd name="connsiteX258" fmla="*/ 5425556 w 7467600"/>
              <a:gd name="connsiteY258" fmla="*/ 4308967 h 6858000"/>
              <a:gd name="connsiteX259" fmla="*/ 4943646 w 7467600"/>
              <a:gd name="connsiteY259" fmla="*/ 3822916 h 6858000"/>
              <a:gd name="connsiteX260" fmla="*/ 4594837 w 7467600"/>
              <a:gd name="connsiteY260" fmla="*/ 3532274 h 6858000"/>
              <a:gd name="connsiteX261" fmla="*/ 4441737 w 7467600"/>
              <a:gd name="connsiteY261" fmla="*/ 3399734 h 6858000"/>
              <a:gd name="connsiteX262" fmla="*/ 5425834 w 7467600"/>
              <a:gd name="connsiteY262" fmla="*/ 3162785 h 6858000"/>
              <a:gd name="connsiteX263" fmla="*/ 5401644 w 7467600"/>
              <a:gd name="connsiteY263" fmla="*/ 3617847 h 6858000"/>
              <a:gd name="connsiteX264" fmla="*/ 5467256 w 7467600"/>
              <a:gd name="connsiteY264" fmla="*/ 4175494 h 6858000"/>
              <a:gd name="connsiteX265" fmla="*/ 5448069 w 7467600"/>
              <a:gd name="connsiteY265" fmla="*/ 3567554 h 6858000"/>
              <a:gd name="connsiteX266" fmla="*/ 1318687 w 7467600"/>
              <a:gd name="connsiteY266" fmla="*/ 3113840 h 6858000"/>
              <a:gd name="connsiteX267" fmla="*/ 1066793 w 7467600"/>
              <a:gd name="connsiteY267" fmla="*/ 3212171 h 6858000"/>
              <a:gd name="connsiteX268" fmla="*/ 993319 w 7467600"/>
              <a:gd name="connsiteY268" fmla="*/ 3247648 h 6858000"/>
              <a:gd name="connsiteX269" fmla="*/ 853081 w 7467600"/>
              <a:gd name="connsiteY269" fmla="*/ 3312410 h 6858000"/>
              <a:gd name="connsiteX270" fmla="*/ 805957 w 7467600"/>
              <a:gd name="connsiteY270" fmla="*/ 3330443 h 6858000"/>
              <a:gd name="connsiteX271" fmla="*/ 1318687 w 7467600"/>
              <a:gd name="connsiteY271" fmla="*/ 3113840 h 6858000"/>
              <a:gd name="connsiteX272" fmla="*/ 5453702 w 7467600"/>
              <a:gd name="connsiteY272" fmla="*/ 3090882 h 6858000"/>
              <a:gd name="connsiteX273" fmla="*/ 5480135 w 7467600"/>
              <a:gd name="connsiteY273" fmla="*/ 3565802 h 6858000"/>
              <a:gd name="connsiteX274" fmla="*/ 5499023 w 7467600"/>
              <a:gd name="connsiteY274" fmla="*/ 4166310 h 6858000"/>
              <a:gd name="connsiteX275" fmla="*/ 5547022 w 7467600"/>
              <a:gd name="connsiteY275" fmla="*/ 3607838 h 6858000"/>
              <a:gd name="connsiteX276" fmla="*/ 5515964 w 7467600"/>
              <a:gd name="connsiteY276" fmla="*/ 3378541 h 6858000"/>
              <a:gd name="connsiteX277" fmla="*/ 5453702 w 7467600"/>
              <a:gd name="connsiteY277" fmla="*/ 3090882 h 6858000"/>
              <a:gd name="connsiteX278" fmla="*/ 1238695 w 7467600"/>
              <a:gd name="connsiteY278" fmla="*/ 3076820 h 6858000"/>
              <a:gd name="connsiteX279" fmla="*/ 716371 w 7467600"/>
              <a:gd name="connsiteY279" fmla="*/ 3293249 h 6858000"/>
              <a:gd name="connsiteX280" fmla="*/ 579522 w 7467600"/>
              <a:gd name="connsiteY280" fmla="*/ 3371759 h 6858000"/>
              <a:gd name="connsiteX281" fmla="*/ 600288 w 7467600"/>
              <a:gd name="connsiteY281" fmla="*/ 3365555 h 6858000"/>
              <a:gd name="connsiteX282" fmla="*/ 840692 w 7467600"/>
              <a:gd name="connsiteY282" fmla="*/ 3284921 h 6858000"/>
              <a:gd name="connsiteX283" fmla="*/ 979248 w 7467600"/>
              <a:gd name="connsiteY283" fmla="*/ 3221003 h 6858000"/>
              <a:gd name="connsiteX284" fmla="*/ 1053282 w 7467600"/>
              <a:gd name="connsiteY284" fmla="*/ 3185247 h 6858000"/>
              <a:gd name="connsiteX285" fmla="*/ 1320603 w 7467600"/>
              <a:gd name="connsiteY285" fmla="*/ 3081281 h 6858000"/>
              <a:gd name="connsiteX286" fmla="*/ 1238695 w 7467600"/>
              <a:gd name="connsiteY286" fmla="*/ 3076820 h 6858000"/>
              <a:gd name="connsiteX287" fmla="*/ 5425627 w 7467600"/>
              <a:gd name="connsiteY287" fmla="*/ 2954192 h 6858000"/>
              <a:gd name="connsiteX288" fmla="*/ 5470770 w 7467600"/>
              <a:gd name="connsiteY288" fmla="*/ 3005435 h 6858000"/>
              <a:gd name="connsiteX289" fmla="*/ 5519779 w 7467600"/>
              <a:gd name="connsiteY289" fmla="*/ 4359223 h 6858000"/>
              <a:gd name="connsiteX290" fmla="*/ 5520293 w 7467600"/>
              <a:gd name="connsiteY290" fmla="*/ 4360602 h 6858000"/>
              <a:gd name="connsiteX291" fmla="*/ 5767221 w 7467600"/>
              <a:gd name="connsiteY291" fmla="*/ 4665564 h 6858000"/>
              <a:gd name="connsiteX292" fmla="*/ 6937169 w 7467600"/>
              <a:gd name="connsiteY292" fmla="*/ 4815941 h 6858000"/>
              <a:gd name="connsiteX293" fmla="*/ 6953922 w 7467600"/>
              <a:gd name="connsiteY293" fmla="*/ 4890068 h 6858000"/>
              <a:gd name="connsiteX294" fmla="*/ 6071359 w 7467600"/>
              <a:gd name="connsiteY294" fmla="*/ 4770770 h 6858000"/>
              <a:gd name="connsiteX295" fmla="*/ 6038839 w 7467600"/>
              <a:gd name="connsiteY295" fmla="*/ 4764474 h 6858000"/>
              <a:gd name="connsiteX296" fmla="*/ 6038706 w 7467600"/>
              <a:gd name="connsiteY296" fmla="*/ 4763847 h 6858000"/>
              <a:gd name="connsiteX297" fmla="*/ 6037784 w 7467600"/>
              <a:gd name="connsiteY297" fmla="*/ 4764270 h 6858000"/>
              <a:gd name="connsiteX298" fmla="*/ 6038839 w 7467600"/>
              <a:gd name="connsiteY298" fmla="*/ 4764474 h 6858000"/>
              <a:gd name="connsiteX299" fmla="*/ 6040338 w 7467600"/>
              <a:gd name="connsiteY299" fmla="*/ 4771418 h 6858000"/>
              <a:gd name="connsiteX300" fmla="*/ 6024488 w 7467600"/>
              <a:gd name="connsiteY300" fmla="*/ 4809903 h 6858000"/>
              <a:gd name="connsiteX301" fmla="*/ 5599771 w 7467600"/>
              <a:gd name="connsiteY301" fmla="*/ 5509652 h 6858000"/>
              <a:gd name="connsiteX302" fmla="*/ 5548843 w 7467600"/>
              <a:gd name="connsiteY302" fmla="*/ 5563845 h 6858000"/>
              <a:gd name="connsiteX303" fmla="*/ 5940952 w 7467600"/>
              <a:gd name="connsiteY303" fmla="*/ 6250028 h 6858000"/>
              <a:gd name="connsiteX304" fmla="*/ 6043441 w 7467600"/>
              <a:gd name="connsiteY304" fmla="*/ 6665847 h 6858000"/>
              <a:gd name="connsiteX305" fmla="*/ 6093432 w 7467600"/>
              <a:gd name="connsiteY305" fmla="*/ 6858000 h 6858000"/>
              <a:gd name="connsiteX306" fmla="*/ 6034344 w 7467600"/>
              <a:gd name="connsiteY306" fmla="*/ 6858000 h 6858000"/>
              <a:gd name="connsiteX307" fmla="*/ 6026679 w 7467600"/>
              <a:gd name="connsiteY307" fmla="*/ 6836959 h 6858000"/>
              <a:gd name="connsiteX308" fmla="*/ 5800441 w 7467600"/>
              <a:gd name="connsiteY308" fmla="*/ 6335286 h 6858000"/>
              <a:gd name="connsiteX309" fmla="*/ 5526562 w 7467600"/>
              <a:gd name="connsiteY309" fmla="*/ 5705388 h 6858000"/>
              <a:gd name="connsiteX310" fmla="*/ 5519640 w 7467600"/>
              <a:gd name="connsiteY310" fmla="*/ 5683774 h 6858000"/>
              <a:gd name="connsiteX311" fmla="*/ 5844559 w 7467600"/>
              <a:gd name="connsiteY311" fmla="*/ 6553349 h 6858000"/>
              <a:gd name="connsiteX312" fmla="*/ 5975994 w 7467600"/>
              <a:gd name="connsiteY312" fmla="*/ 6858000 h 6858000"/>
              <a:gd name="connsiteX313" fmla="*/ 5898547 w 7467600"/>
              <a:gd name="connsiteY313" fmla="*/ 6858000 h 6858000"/>
              <a:gd name="connsiteX314" fmla="*/ 5682041 w 7467600"/>
              <a:gd name="connsiteY314" fmla="*/ 6355860 h 6858000"/>
              <a:gd name="connsiteX315" fmla="*/ 5461758 w 7467600"/>
              <a:gd name="connsiteY315" fmla="*/ 5820220 h 6858000"/>
              <a:gd name="connsiteX316" fmla="*/ 5237282 w 7467600"/>
              <a:gd name="connsiteY316" fmla="*/ 6579086 h 6858000"/>
              <a:gd name="connsiteX317" fmla="*/ 5115009 w 7467600"/>
              <a:gd name="connsiteY317" fmla="*/ 6858000 h 6858000"/>
              <a:gd name="connsiteX318" fmla="*/ 5028074 w 7467600"/>
              <a:gd name="connsiteY318" fmla="*/ 6858000 h 6858000"/>
              <a:gd name="connsiteX319" fmla="*/ 5079508 w 7467600"/>
              <a:gd name="connsiteY319" fmla="*/ 6749074 h 6858000"/>
              <a:gd name="connsiteX320" fmla="*/ 5371846 w 7467600"/>
              <a:gd name="connsiteY320" fmla="*/ 5924413 h 6858000"/>
              <a:gd name="connsiteX321" fmla="*/ 5270512 w 7467600"/>
              <a:gd name="connsiteY321" fmla="*/ 6138975 h 6858000"/>
              <a:gd name="connsiteX322" fmla="*/ 5062409 w 7467600"/>
              <a:gd name="connsiteY322" fmla="*/ 6653544 h 6858000"/>
              <a:gd name="connsiteX323" fmla="*/ 5036628 w 7467600"/>
              <a:gd name="connsiteY323" fmla="*/ 6754247 h 6858000"/>
              <a:gd name="connsiteX324" fmla="*/ 5009112 w 7467600"/>
              <a:gd name="connsiteY324" fmla="*/ 6858000 h 6858000"/>
              <a:gd name="connsiteX325" fmla="*/ 4976679 w 7467600"/>
              <a:gd name="connsiteY325" fmla="*/ 6858000 h 6858000"/>
              <a:gd name="connsiteX326" fmla="*/ 5006537 w 7467600"/>
              <a:gd name="connsiteY326" fmla="*/ 6747068 h 6858000"/>
              <a:gd name="connsiteX327" fmla="*/ 5032723 w 7467600"/>
              <a:gd name="connsiteY327" fmla="*/ 6644957 h 6858000"/>
              <a:gd name="connsiteX328" fmla="*/ 5242949 w 7467600"/>
              <a:gd name="connsiteY328" fmla="*/ 6125175 h 6858000"/>
              <a:gd name="connsiteX329" fmla="*/ 5286321 w 7467600"/>
              <a:gd name="connsiteY329" fmla="*/ 6033555 h 6858000"/>
              <a:gd name="connsiteX330" fmla="*/ 5008210 w 7467600"/>
              <a:gd name="connsiteY330" fmla="*/ 6649194 h 6858000"/>
              <a:gd name="connsiteX331" fmla="*/ 4986321 w 7467600"/>
              <a:gd name="connsiteY331" fmla="*/ 6765687 h 6858000"/>
              <a:gd name="connsiteX332" fmla="*/ 4973474 w 7467600"/>
              <a:gd name="connsiteY332" fmla="*/ 6858000 h 6858000"/>
              <a:gd name="connsiteX333" fmla="*/ 4907178 w 7467600"/>
              <a:gd name="connsiteY333" fmla="*/ 6858000 h 6858000"/>
              <a:gd name="connsiteX334" fmla="*/ 4910810 w 7467600"/>
              <a:gd name="connsiteY334" fmla="*/ 6829660 h 6858000"/>
              <a:gd name="connsiteX335" fmla="*/ 4987461 w 7467600"/>
              <a:gd name="connsiteY335" fmla="*/ 6432994 h 6858000"/>
              <a:gd name="connsiteX336" fmla="*/ 5179262 w 7467600"/>
              <a:gd name="connsiteY336" fmla="*/ 6035044 h 6858000"/>
              <a:gd name="connsiteX337" fmla="*/ 4689678 w 7467600"/>
              <a:gd name="connsiteY337" fmla="*/ 6440241 h 6858000"/>
              <a:gd name="connsiteX338" fmla="*/ 4477543 w 7467600"/>
              <a:gd name="connsiteY338" fmla="*/ 6674836 h 6858000"/>
              <a:gd name="connsiteX339" fmla="*/ 4329957 w 7467600"/>
              <a:gd name="connsiteY339" fmla="*/ 6858000 h 6858000"/>
              <a:gd name="connsiteX340" fmla="*/ 4218595 w 7467600"/>
              <a:gd name="connsiteY340" fmla="*/ 6858000 h 6858000"/>
              <a:gd name="connsiteX341" fmla="*/ 4368888 w 7467600"/>
              <a:gd name="connsiteY341" fmla="*/ 6668412 h 6858000"/>
              <a:gd name="connsiteX342" fmla="*/ 4563091 w 7467600"/>
              <a:gd name="connsiteY342" fmla="*/ 6442508 h 6858000"/>
              <a:gd name="connsiteX343" fmla="*/ 5387324 w 7467600"/>
              <a:gd name="connsiteY343" fmla="*/ 5705830 h 6858000"/>
              <a:gd name="connsiteX344" fmla="*/ 5073620 w 7467600"/>
              <a:gd name="connsiteY344" fmla="*/ 5955437 h 6858000"/>
              <a:gd name="connsiteX345" fmla="*/ 4689789 w 7467600"/>
              <a:gd name="connsiteY345" fmla="*/ 6268382 h 6858000"/>
              <a:gd name="connsiteX346" fmla="*/ 4418722 w 7467600"/>
              <a:gd name="connsiteY346" fmla="*/ 6570886 h 6858000"/>
              <a:gd name="connsiteX347" fmla="*/ 4214944 w 7467600"/>
              <a:gd name="connsiteY347" fmla="*/ 6858000 h 6858000"/>
              <a:gd name="connsiteX348" fmla="*/ 4177898 w 7467600"/>
              <a:gd name="connsiteY348" fmla="*/ 6858000 h 6858000"/>
              <a:gd name="connsiteX349" fmla="*/ 4391597 w 7467600"/>
              <a:gd name="connsiteY349" fmla="*/ 6556370 h 6858000"/>
              <a:gd name="connsiteX350" fmla="*/ 4668889 w 7467600"/>
              <a:gd name="connsiteY350" fmla="*/ 6246399 h 6858000"/>
              <a:gd name="connsiteX351" fmla="*/ 5055427 w 7467600"/>
              <a:gd name="connsiteY351" fmla="*/ 5931476 h 6858000"/>
              <a:gd name="connsiteX352" fmla="*/ 5371814 w 7467600"/>
              <a:gd name="connsiteY352" fmla="*/ 5678975 h 6858000"/>
              <a:gd name="connsiteX353" fmla="*/ 4987918 w 7467600"/>
              <a:gd name="connsiteY353" fmla="*/ 5838701 h 6858000"/>
              <a:gd name="connsiteX354" fmla="*/ 4317146 w 7467600"/>
              <a:gd name="connsiteY354" fmla="*/ 6587716 h 6858000"/>
              <a:gd name="connsiteX355" fmla="*/ 4171627 w 7467600"/>
              <a:gd name="connsiteY355" fmla="*/ 6858000 h 6858000"/>
              <a:gd name="connsiteX356" fmla="*/ 4081585 w 7467600"/>
              <a:gd name="connsiteY356" fmla="*/ 6858000 h 6858000"/>
              <a:gd name="connsiteX357" fmla="*/ 4238603 w 7467600"/>
              <a:gd name="connsiteY357" fmla="*/ 6559341 h 6858000"/>
              <a:gd name="connsiteX358" fmla="*/ 4778333 w 7467600"/>
              <a:gd name="connsiteY358" fmla="*/ 5873626 h 6858000"/>
              <a:gd name="connsiteX359" fmla="*/ 5414185 w 7467600"/>
              <a:gd name="connsiteY359" fmla="*/ 5573882 h 6858000"/>
              <a:gd name="connsiteX360" fmla="*/ 5959648 w 7467600"/>
              <a:gd name="connsiteY360" fmla="*/ 4760797 h 6858000"/>
              <a:gd name="connsiteX361" fmla="*/ 5355019 w 7467600"/>
              <a:gd name="connsiteY361" fmla="*/ 4734672 h 6858000"/>
              <a:gd name="connsiteX362" fmla="*/ 5083565 w 7467600"/>
              <a:gd name="connsiteY362" fmla="*/ 5179121 h 6858000"/>
              <a:gd name="connsiteX363" fmla="*/ 4713577 w 7467600"/>
              <a:gd name="connsiteY363" fmla="*/ 5616803 h 6858000"/>
              <a:gd name="connsiteX364" fmla="*/ 3989559 w 7467600"/>
              <a:gd name="connsiteY364" fmla="*/ 6145945 h 6858000"/>
              <a:gd name="connsiteX365" fmla="*/ 3939824 w 7467600"/>
              <a:gd name="connsiteY365" fmla="*/ 6066900 h 6858000"/>
              <a:gd name="connsiteX366" fmla="*/ 4584537 w 7467600"/>
              <a:gd name="connsiteY366" fmla="*/ 5324826 h 6858000"/>
              <a:gd name="connsiteX367" fmla="*/ 5037105 w 7467600"/>
              <a:gd name="connsiteY367" fmla="*/ 5088765 h 6858000"/>
              <a:gd name="connsiteX368" fmla="*/ 5039930 w 7467600"/>
              <a:gd name="connsiteY368" fmla="*/ 5089585 h 6858000"/>
              <a:gd name="connsiteX369" fmla="*/ 5263764 w 7467600"/>
              <a:gd name="connsiteY369" fmla="*/ 4735525 h 6858000"/>
              <a:gd name="connsiteX370" fmla="*/ 4086300 w 7467600"/>
              <a:gd name="connsiteY370" fmla="*/ 4884599 h 6858000"/>
              <a:gd name="connsiteX371" fmla="*/ 4085485 w 7467600"/>
              <a:gd name="connsiteY371" fmla="*/ 4899070 h 6858000"/>
              <a:gd name="connsiteX372" fmla="*/ 3871915 w 7467600"/>
              <a:gd name="connsiteY372" fmla="*/ 5253645 h 6858000"/>
              <a:gd name="connsiteX373" fmla="*/ 3799374 w 7467600"/>
              <a:gd name="connsiteY373" fmla="*/ 5466127 h 6858000"/>
              <a:gd name="connsiteX374" fmla="*/ 3498850 w 7467600"/>
              <a:gd name="connsiteY374" fmla="*/ 6661888 h 6858000"/>
              <a:gd name="connsiteX375" fmla="*/ 3399216 w 7467600"/>
              <a:gd name="connsiteY375" fmla="*/ 6858000 h 6858000"/>
              <a:gd name="connsiteX376" fmla="*/ 3303688 w 7467600"/>
              <a:gd name="connsiteY376" fmla="*/ 6858000 h 6858000"/>
              <a:gd name="connsiteX377" fmla="*/ 3391774 w 7467600"/>
              <a:gd name="connsiteY377" fmla="*/ 6697181 h 6858000"/>
              <a:gd name="connsiteX378" fmla="*/ 3735540 w 7467600"/>
              <a:gd name="connsiteY378" fmla="*/ 5546923 h 6858000"/>
              <a:gd name="connsiteX379" fmla="*/ 3729438 w 7467600"/>
              <a:gd name="connsiteY379" fmla="*/ 5569058 h 6858000"/>
              <a:gd name="connsiteX380" fmla="*/ 3707782 w 7467600"/>
              <a:gd name="connsiteY380" fmla="*/ 5644908 h 6858000"/>
              <a:gd name="connsiteX381" fmla="*/ 3583827 w 7467600"/>
              <a:gd name="connsiteY381" fmla="*/ 6039215 h 6858000"/>
              <a:gd name="connsiteX382" fmla="*/ 3547861 w 7467600"/>
              <a:gd name="connsiteY382" fmla="*/ 6129609 h 6858000"/>
              <a:gd name="connsiteX383" fmla="*/ 3490905 w 7467600"/>
              <a:gd name="connsiteY383" fmla="*/ 6277660 h 6858000"/>
              <a:gd name="connsiteX384" fmla="*/ 3455859 w 7467600"/>
              <a:gd name="connsiteY384" fmla="*/ 6391301 h 6858000"/>
              <a:gd name="connsiteX385" fmla="*/ 3429112 w 7467600"/>
              <a:gd name="connsiteY385" fmla="*/ 6479469 h 6858000"/>
              <a:gd name="connsiteX386" fmla="*/ 3304862 w 7467600"/>
              <a:gd name="connsiteY386" fmla="*/ 6796476 h 6858000"/>
              <a:gd name="connsiteX387" fmla="*/ 3276071 w 7467600"/>
              <a:gd name="connsiteY387" fmla="*/ 6858000 h 6858000"/>
              <a:gd name="connsiteX388" fmla="*/ 3240805 w 7467600"/>
              <a:gd name="connsiteY388" fmla="*/ 6858000 h 6858000"/>
              <a:gd name="connsiteX389" fmla="*/ 3275917 w 7467600"/>
              <a:gd name="connsiteY389" fmla="*/ 6783192 h 6858000"/>
              <a:gd name="connsiteX390" fmla="*/ 3399358 w 7467600"/>
              <a:gd name="connsiteY390" fmla="*/ 6469011 h 6858000"/>
              <a:gd name="connsiteX391" fmla="*/ 3425650 w 7467600"/>
              <a:gd name="connsiteY391" fmla="*/ 6381333 h 6858000"/>
              <a:gd name="connsiteX392" fmla="*/ 3460661 w 7467600"/>
              <a:gd name="connsiteY392" fmla="*/ 6266763 h 6858000"/>
              <a:gd name="connsiteX393" fmla="*/ 3518021 w 7467600"/>
              <a:gd name="connsiteY393" fmla="*/ 6117298 h 6858000"/>
              <a:gd name="connsiteX394" fmla="*/ 3554035 w 7467600"/>
              <a:gd name="connsiteY394" fmla="*/ 6027832 h 6858000"/>
              <a:gd name="connsiteX395" fmla="*/ 3677174 w 7467600"/>
              <a:gd name="connsiteY395" fmla="*/ 5636351 h 6858000"/>
              <a:gd name="connsiteX396" fmla="*/ 3698819 w 7467600"/>
              <a:gd name="connsiteY396" fmla="*/ 5560503 h 6858000"/>
              <a:gd name="connsiteX397" fmla="*/ 3702094 w 7467600"/>
              <a:gd name="connsiteY397" fmla="*/ 5549194 h 6858000"/>
              <a:gd name="connsiteX398" fmla="*/ 3398355 w 7467600"/>
              <a:gd name="connsiteY398" fmla="*/ 6094603 h 6858000"/>
              <a:gd name="connsiteX399" fmla="*/ 3193941 w 7467600"/>
              <a:gd name="connsiteY399" fmla="*/ 6798775 h 6858000"/>
              <a:gd name="connsiteX400" fmla="*/ 3184140 w 7467600"/>
              <a:gd name="connsiteY400" fmla="*/ 6858000 h 6858000"/>
              <a:gd name="connsiteX401" fmla="*/ 3099978 w 7467600"/>
              <a:gd name="connsiteY401" fmla="*/ 6858000 h 6858000"/>
              <a:gd name="connsiteX402" fmla="*/ 3101556 w 7467600"/>
              <a:gd name="connsiteY402" fmla="*/ 6843337 h 6858000"/>
              <a:gd name="connsiteX403" fmla="*/ 3370162 w 7467600"/>
              <a:gd name="connsiteY403" fmla="*/ 5785550 h 6858000"/>
              <a:gd name="connsiteX404" fmla="*/ 3746477 w 7467600"/>
              <a:gd name="connsiteY404" fmla="*/ 5377889 h 6858000"/>
              <a:gd name="connsiteX405" fmla="*/ 3863399 w 7467600"/>
              <a:gd name="connsiteY405" fmla="*/ 5087257 h 6858000"/>
              <a:gd name="connsiteX406" fmla="*/ 3968712 w 7467600"/>
              <a:gd name="connsiteY406" fmla="*/ 4913989 h 6858000"/>
              <a:gd name="connsiteX407" fmla="*/ 2792390 w 7467600"/>
              <a:gd name="connsiteY407" fmla="*/ 5382974 h 6858000"/>
              <a:gd name="connsiteX408" fmla="*/ 2714982 w 7467600"/>
              <a:gd name="connsiteY408" fmla="*/ 5427051 h 6858000"/>
              <a:gd name="connsiteX409" fmla="*/ 2813361 w 7467600"/>
              <a:gd name="connsiteY409" fmla="*/ 6023912 h 6858000"/>
              <a:gd name="connsiteX410" fmla="*/ 2688430 w 7467600"/>
              <a:gd name="connsiteY410" fmla="*/ 6801564 h 6858000"/>
              <a:gd name="connsiteX411" fmla="*/ 2629626 w 7467600"/>
              <a:gd name="connsiteY411" fmla="*/ 6763394 h 6858000"/>
              <a:gd name="connsiteX412" fmla="*/ 2565328 w 7467600"/>
              <a:gd name="connsiteY412" fmla="*/ 5516399 h 6858000"/>
              <a:gd name="connsiteX413" fmla="*/ 1922999 w 7467600"/>
              <a:gd name="connsiteY413" fmla="*/ 5980343 h 6858000"/>
              <a:gd name="connsiteX414" fmla="*/ 1950261 w 7467600"/>
              <a:gd name="connsiteY414" fmla="*/ 6405858 h 6858000"/>
              <a:gd name="connsiteX415" fmla="*/ 2365554 w 7467600"/>
              <a:gd name="connsiteY415" fmla="*/ 6759107 h 6858000"/>
              <a:gd name="connsiteX416" fmla="*/ 2424142 w 7467600"/>
              <a:gd name="connsiteY416" fmla="*/ 6858000 h 6858000"/>
              <a:gd name="connsiteX417" fmla="*/ 2395994 w 7467600"/>
              <a:gd name="connsiteY417" fmla="*/ 6858000 h 6858000"/>
              <a:gd name="connsiteX418" fmla="*/ 2392863 w 7467600"/>
              <a:gd name="connsiteY418" fmla="*/ 6852964 h 6858000"/>
              <a:gd name="connsiteX419" fmla="*/ 2017589 w 7467600"/>
              <a:gd name="connsiteY419" fmla="*/ 6493982 h 6858000"/>
              <a:gd name="connsiteX420" fmla="*/ 2147336 w 7467600"/>
              <a:gd name="connsiteY420" fmla="*/ 6594052 h 6858000"/>
              <a:gd name="connsiteX421" fmla="*/ 2207047 w 7467600"/>
              <a:gd name="connsiteY421" fmla="*/ 6654540 h 6858000"/>
              <a:gd name="connsiteX422" fmla="*/ 2299106 w 7467600"/>
              <a:gd name="connsiteY422" fmla="*/ 6778931 h 6858000"/>
              <a:gd name="connsiteX423" fmla="*/ 2314430 w 7467600"/>
              <a:gd name="connsiteY423" fmla="*/ 6801144 h 6858000"/>
              <a:gd name="connsiteX424" fmla="*/ 2352406 w 7467600"/>
              <a:gd name="connsiteY424" fmla="*/ 6858000 h 6858000"/>
              <a:gd name="connsiteX425" fmla="*/ 2314492 w 7467600"/>
              <a:gd name="connsiteY425" fmla="*/ 6858000 h 6858000"/>
              <a:gd name="connsiteX426" fmla="*/ 2288095 w 7467600"/>
              <a:gd name="connsiteY426" fmla="*/ 6818030 h 6858000"/>
              <a:gd name="connsiteX427" fmla="*/ 2272768 w 7467600"/>
              <a:gd name="connsiteY427" fmla="*/ 6795822 h 6858000"/>
              <a:gd name="connsiteX428" fmla="*/ 2182715 w 7467600"/>
              <a:gd name="connsiteY428" fmla="*/ 6675071 h 6858000"/>
              <a:gd name="connsiteX429" fmla="*/ 2032061 w 7467600"/>
              <a:gd name="connsiteY429" fmla="*/ 6541380 h 6858000"/>
              <a:gd name="connsiteX430" fmla="*/ 2257220 w 7467600"/>
              <a:gd name="connsiteY430" fmla="*/ 6826257 h 6858000"/>
              <a:gd name="connsiteX431" fmla="*/ 2281324 w 7467600"/>
              <a:gd name="connsiteY431" fmla="*/ 6858000 h 6858000"/>
              <a:gd name="connsiteX432" fmla="*/ 2242860 w 7467600"/>
              <a:gd name="connsiteY432" fmla="*/ 6858000 h 6858000"/>
              <a:gd name="connsiteX433" fmla="*/ 2232818 w 7467600"/>
              <a:gd name="connsiteY433" fmla="*/ 6844926 h 6858000"/>
              <a:gd name="connsiteX434" fmla="*/ 1990172 w 7467600"/>
              <a:gd name="connsiteY434" fmla="*/ 6542121 h 6858000"/>
              <a:gd name="connsiteX435" fmla="*/ 2124090 w 7467600"/>
              <a:gd name="connsiteY435" fmla="*/ 6761017 h 6858000"/>
              <a:gd name="connsiteX436" fmla="*/ 2200380 w 7467600"/>
              <a:gd name="connsiteY436" fmla="*/ 6858000 h 6858000"/>
              <a:gd name="connsiteX437" fmla="*/ 2147507 w 7467600"/>
              <a:gd name="connsiteY437" fmla="*/ 6858000 h 6858000"/>
              <a:gd name="connsiteX438" fmla="*/ 2070668 w 7467600"/>
              <a:gd name="connsiteY438" fmla="*/ 6761520 h 6858000"/>
              <a:gd name="connsiteX439" fmla="*/ 1975142 w 7467600"/>
              <a:gd name="connsiteY439" fmla="*/ 6585570 h 6858000"/>
              <a:gd name="connsiteX440" fmla="*/ 2050035 w 7467600"/>
              <a:gd name="connsiteY440" fmla="*/ 6813345 h 6858000"/>
              <a:gd name="connsiteX441" fmla="*/ 2063025 w 7467600"/>
              <a:gd name="connsiteY441" fmla="*/ 6858000 h 6858000"/>
              <a:gd name="connsiteX442" fmla="*/ 2021675 w 7467600"/>
              <a:gd name="connsiteY442" fmla="*/ 6858000 h 6858000"/>
              <a:gd name="connsiteX443" fmla="*/ 2019308 w 7467600"/>
              <a:gd name="connsiteY443" fmla="*/ 6847118 h 6858000"/>
              <a:gd name="connsiteX444" fmla="*/ 1938835 w 7467600"/>
              <a:gd name="connsiteY444" fmla="*/ 6551160 h 6858000"/>
              <a:gd name="connsiteX445" fmla="*/ 1953230 w 7467600"/>
              <a:gd name="connsiteY445" fmla="*/ 6759699 h 6858000"/>
              <a:gd name="connsiteX446" fmla="*/ 1956763 w 7467600"/>
              <a:gd name="connsiteY446" fmla="*/ 6778191 h 6858000"/>
              <a:gd name="connsiteX447" fmla="*/ 1967925 w 7467600"/>
              <a:gd name="connsiteY447" fmla="*/ 6858000 h 6858000"/>
              <a:gd name="connsiteX448" fmla="*/ 1936622 w 7467600"/>
              <a:gd name="connsiteY448" fmla="*/ 6858000 h 6858000"/>
              <a:gd name="connsiteX449" fmla="*/ 1926261 w 7467600"/>
              <a:gd name="connsiteY449" fmla="*/ 6784064 h 6858000"/>
              <a:gd name="connsiteX450" fmla="*/ 1922724 w 7467600"/>
              <a:gd name="connsiteY450" fmla="*/ 6765577 h 6858000"/>
              <a:gd name="connsiteX451" fmla="*/ 1904650 w 7467600"/>
              <a:gd name="connsiteY451" fmla="*/ 6639616 h 6858000"/>
              <a:gd name="connsiteX452" fmla="*/ 1885273 w 7467600"/>
              <a:gd name="connsiteY452" fmla="*/ 6858000 h 6858000"/>
              <a:gd name="connsiteX453" fmla="*/ 1854363 w 7467600"/>
              <a:gd name="connsiteY453" fmla="*/ 6858000 h 6858000"/>
              <a:gd name="connsiteX454" fmla="*/ 1880391 w 7467600"/>
              <a:gd name="connsiteY454" fmla="*/ 6603796 h 6858000"/>
              <a:gd name="connsiteX455" fmla="*/ 1818273 w 7467600"/>
              <a:gd name="connsiteY455" fmla="*/ 6715729 h 6858000"/>
              <a:gd name="connsiteX456" fmla="*/ 1794691 w 7467600"/>
              <a:gd name="connsiteY456" fmla="*/ 6843239 h 6858000"/>
              <a:gd name="connsiteX457" fmla="*/ 1794914 w 7467600"/>
              <a:gd name="connsiteY457" fmla="*/ 6858000 h 6858000"/>
              <a:gd name="connsiteX458" fmla="*/ 1746128 w 7467600"/>
              <a:gd name="connsiteY458" fmla="*/ 6858000 h 6858000"/>
              <a:gd name="connsiteX459" fmla="*/ 1753934 w 7467600"/>
              <a:gd name="connsiteY459" fmla="*/ 6724796 h 6858000"/>
              <a:gd name="connsiteX460" fmla="*/ 1792053 w 7467600"/>
              <a:gd name="connsiteY460" fmla="*/ 6572396 h 6858000"/>
              <a:gd name="connsiteX461" fmla="*/ 1862248 w 7467600"/>
              <a:gd name="connsiteY461" fmla="*/ 6266397 h 6858000"/>
              <a:gd name="connsiteX462" fmla="*/ 1862250 w 7467600"/>
              <a:gd name="connsiteY462" fmla="*/ 6033531 h 6858000"/>
              <a:gd name="connsiteX463" fmla="*/ 1211999 w 7467600"/>
              <a:gd name="connsiteY463" fmla="*/ 6683610 h 6858000"/>
              <a:gd name="connsiteX464" fmla="*/ 1213266 w 7467600"/>
              <a:gd name="connsiteY464" fmla="*/ 6691947 h 6858000"/>
              <a:gd name="connsiteX465" fmla="*/ 1203370 w 7467600"/>
              <a:gd name="connsiteY465" fmla="*/ 6850676 h 6858000"/>
              <a:gd name="connsiteX466" fmla="*/ 1203671 w 7467600"/>
              <a:gd name="connsiteY466" fmla="*/ 6858000 h 6858000"/>
              <a:gd name="connsiteX467" fmla="*/ 1143180 w 7467600"/>
              <a:gd name="connsiteY467" fmla="*/ 6858000 h 6858000"/>
              <a:gd name="connsiteX468" fmla="*/ 1142176 w 7467600"/>
              <a:gd name="connsiteY468" fmla="*/ 6766045 h 6858000"/>
              <a:gd name="connsiteX469" fmla="*/ 1067484 w 7467600"/>
              <a:gd name="connsiteY469" fmla="*/ 6858000 h 6858000"/>
              <a:gd name="connsiteX470" fmla="*/ 953928 w 7467600"/>
              <a:gd name="connsiteY470" fmla="*/ 6858000 h 6858000"/>
              <a:gd name="connsiteX471" fmla="*/ 959715 w 7467600"/>
              <a:gd name="connsiteY471" fmla="*/ 6850185 h 6858000"/>
              <a:gd name="connsiteX472" fmla="*/ 1483788 w 7467600"/>
              <a:gd name="connsiteY472" fmla="*/ 6259174 h 6858000"/>
              <a:gd name="connsiteX473" fmla="*/ 1100671 w 7467600"/>
              <a:gd name="connsiteY473" fmla="*/ 6252137 h 6858000"/>
              <a:gd name="connsiteX474" fmla="*/ 1090144 w 7467600"/>
              <a:gd name="connsiteY474" fmla="*/ 6256748 h 6858000"/>
              <a:gd name="connsiteX475" fmla="*/ 1095872 w 7467600"/>
              <a:gd name="connsiteY475" fmla="*/ 6271892 h 6858000"/>
              <a:gd name="connsiteX476" fmla="*/ 262785 w 7467600"/>
              <a:gd name="connsiteY476" fmla="*/ 6845450 h 6858000"/>
              <a:gd name="connsiteX477" fmla="*/ 209968 w 7467600"/>
              <a:gd name="connsiteY477" fmla="*/ 6770713 h 6858000"/>
              <a:gd name="connsiteX478" fmla="*/ 873460 w 7467600"/>
              <a:gd name="connsiteY478" fmla="*/ 6253768 h 6858000"/>
              <a:gd name="connsiteX479" fmla="*/ 192686 w 7467600"/>
              <a:gd name="connsiteY479" fmla="*/ 5849257 h 6858000"/>
              <a:gd name="connsiteX480" fmla="*/ 4696 w 7467600"/>
              <a:gd name="connsiteY480" fmla="*/ 5697668 h 6858000"/>
              <a:gd name="connsiteX481" fmla="*/ 0 w 7467600"/>
              <a:gd name="connsiteY481" fmla="*/ 5689984 h 6858000"/>
              <a:gd name="connsiteX482" fmla="*/ 0 w 7467600"/>
              <a:gd name="connsiteY482" fmla="*/ 5513472 h 6858000"/>
              <a:gd name="connsiteX483" fmla="*/ 174101 w 7467600"/>
              <a:gd name="connsiteY483" fmla="*/ 5620277 h 6858000"/>
              <a:gd name="connsiteX484" fmla="*/ 891800 w 7467600"/>
              <a:gd name="connsiteY484" fmla="*/ 6036935 h 6858000"/>
              <a:gd name="connsiteX485" fmla="*/ 1072219 w 7467600"/>
              <a:gd name="connsiteY485" fmla="*/ 6169443 h 6858000"/>
              <a:gd name="connsiteX486" fmla="*/ 1074117 w 7467600"/>
              <a:gd name="connsiteY486" fmla="*/ 6170301 h 6858000"/>
              <a:gd name="connsiteX487" fmla="*/ 1083114 w 7467600"/>
              <a:gd name="connsiteY487" fmla="*/ 6174131 h 6858000"/>
              <a:gd name="connsiteX488" fmla="*/ 1543010 w 7467600"/>
              <a:gd name="connsiteY488" fmla="*/ 6191140 h 6858000"/>
              <a:gd name="connsiteX489" fmla="*/ 1551080 w 7467600"/>
              <a:gd name="connsiteY489" fmla="*/ 6195006 h 6858000"/>
              <a:gd name="connsiteX490" fmla="*/ 2345443 w 7467600"/>
              <a:gd name="connsiteY490" fmla="*/ 5549882 h 6858000"/>
              <a:gd name="connsiteX491" fmla="*/ 1721499 w 7467600"/>
              <a:gd name="connsiteY491" fmla="*/ 5599969 h 6858000"/>
              <a:gd name="connsiteX492" fmla="*/ 767716 w 7467600"/>
              <a:gd name="connsiteY492" fmla="*/ 5472768 h 6858000"/>
              <a:gd name="connsiteX493" fmla="*/ 722147 w 7467600"/>
              <a:gd name="connsiteY493" fmla="*/ 5393091 h 6858000"/>
              <a:gd name="connsiteX494" fmla="*/ 1485552 w 7467600"/>
              <a:gd name="connsiteY494" fmla="*/ 5313202 h 6858000"/>
              <a:gd name="connsiteX495" fmla="*/ 2143004 w 7467600"/>
              <a:gd name="connsiteY495" fmla="*/ 5402420 h 6858000"/>
              <a:gd name="connsiteX496" fmla="*/ 1933391 w 7467600"/>
              <a:gd name="connsiteY496" fmla="*/ 5156971 h 6858000"/>
              <a:gd name="connsiteX497" fmla="*/ 1827118 w 7467600"/>
              <a:gd name="connsiteY497" fmla="*/ 4968410 h 6858000"/>
              <a:gd name="connsiteX498" fmla="*/ 1837349 w 7467600"/>
              <a:gd name="connsiteY498" fmla="*/ 4956357 h 6858000"/>
              <a:gd name="connsiteX499" fmla="*/ 2162835 w 7467600"/>
              <a:gd name="connsiteY499" fmla="*/ 5187853 h 6858000"/>
              <a:gd name="connsiteX500" fmla="*/ 2257167 w 7467600"/>
              <a:gd name="connsiteY500" fmla="*/ 5462123 h 6858000"/>
              <a:gd name="connsiteX501" fmla="*/ 2261598 w 7467600"/>
              <a:gd name="connsiteY501" fmla="*/ 5467998 h 6858000"/>
              <a:gd name="connsiteX502" fmla="*/ 2437177 w 7467600"/>
              <a:gd name="connsiteY502" fmla="*/ 5479608 h 6858000"/>
              <a:gd name="connsiteX503" fmla="*/ 2445247 w 7467600"/>
              <a:gd name="connsiteY503" fmla="*/ 5483476 h 6858000"/>
              <a:gd name="connsiteX504" fmla="*/ 2743626 w 7467600"/>
              <a:gd name="connsiteY504" fmla="*/ 5304819 h 6858000"/>
              <a:gd name="connsiteX505" fmla="*/ 3048102 w 7467600"/>
              <a:gd name="connsiteY505" fmla="*/ 5150595 h 6858000"/>
              <a:gd name="connsiteX506" fmla="*/ 1799414 w 7467600"/>
              <a:gd name="connsiteY506" fmla="*/ 4694732 h 6858000"/>
              <a:gd name="connsiteX507" fmla="*/ 1771735 w 7467600"/>
              <a:gd name="connsiteY507" fmla="*/ 4619929 h 6858000"/>
              <a:gd name="connsiteX508" fmla="*/ 3104273 w 7467600"/>
              <a:gd name="connsiteY508" fmla="*/ 5076159 h 6858000"/>
              <a:gd name="connsiteX509" fmla="*/ 3113245 w 7467600"/>
              <a:gd name="connsiteY509" fmla="*/ 5090705 h 6858000"/>
              <a:gd name="connsiteX510" fmla="*/ 3126294 w 7467600"/>
              <a:gd name="connsiteY510" fmla="*/ 5114400 h 6858000"/>
              <a:gd name="connsiteX511" fmla="*/ 3937433 w 7467600"/>
              <a:gd name="connsiteY511" fmla="*/ 4830473 h 6858000"/>
              <a:gd name="connsiteX512" fmla="*/ 3590475 w 7467600"/>
              <a:gd name="connsiteY512" fmla="*/ 4597974 h 6858000"/>
              <a:gd name="connsiteX513" fmla="*/ 3100264 w 7467600"/>
              <a:gd name="connsiteY513" fmla="*/ 4579845 h 6858000"/>
              <a:gd name="connsiteX514" fmla="*/ 2183576 w 7467600"/>
              <a:gd name="connsiteY514" fmla="*/ 4227150 h 6858000"/>
              <a:gd name="connsiteX515" fmla="*/ 2151029 w 7467600"/>
              <a:gd name="connsiteY515" fmla="*/ 4146947 h 6858000"/>
              <a:gd name="connsiteX516" fmla="*/ 3563434 w 7467600"/>
              <a:gd name="connsiteY516" fmla="*/ 4469115 h 6858000"/>
              <a:gd name="connsiteX517" fmla="*/ 3177952 w 7467600"/>
              <a:gd name="connsiteY517" fmla="*/ 3657386 h 6858000"/>
              <a:gd name="connsiteX518" fmla="*/ 3189263 w 7467600"/>
              <a:gd name="connsiteY518" fmla="*/ 3625726 h 6858000"/>
              <a:gd name="connsiteX519" fmla="*/ 3560912 w 7467600"/>
              <a:gd name="connsiteY519" fmla="*/ 4079863 h 6858000"/>
              <a:gd name="connsiteX520" fmla="*/ 3626636 w 7467600"/>
              <a:gd name="connsiteY520" fmla="*/ 4512230 h 6858000"/>
              <a:gd name="connsiteX521" fmla="*/ 3653088 w 7467600"/>
              <a:gd name="connsiteY521" fmla="*/ 4521417 h 6858000"/>
              <a:gd name="connsiteX522" fmla="*/ 3988128 w 7467600"/>
              <a:gd name="connsiteY522" fmla="*/ 4817267 h 6858000"/>
              <a:gd name="connsiteX523" fmla="*/ 4830582 w 7467600"/>
              <a:gd name="connsiteY523" fmla="*/ 4676000 h 6858000"/>
              <a:gd name="connsiteX524" fmla="*/ 4830100 w 7467600"/>
              <a:gd name="connsiteY524" fmla="*/ 4675554 h 6858000"/>
              <a:gd name="connsiteX525" fmla="*/ 4036318 w 7467600"/>
              <a:gd name="connsiteY525" fmla="*/ 4147013 h 6858000"/>
              <a:gd name="connsiteX526" fmla="*/ 3432098 w 7467600"/>
              <a:gd name="connsiteY526" fmla="*/ 3537312 h 6858000"/>
              <a:gd name="connsiteX527" fmla="*/ 3446761 w 7467600"/>
              <a:gd name="connsiteY527" fmla="*/ 3461278 h 6858000"/>
              <a:gd name="connsiteX528" fmla="*/ 4419733 w 7467600"/>
              <a:gd name="connsiteY528" fmla="*/ 3963555 h 6858000"/>
              <a:gd name="connsiteX529" fmla="*/ 4781371 w 7467600"/>
              <a:gd name="connsiteY529" fmla="*/ 4458604 h 6858000"/>
              <a:gd name="connsiteX530" fmla="*/ 4780440 w 7467600"/>
              <a:gd name="connsiteY530" fmla="*/ 4470290 h 6858000"/>
              <a:gd name="connsiteX531" fmla="*/ 4898954 w 7467600"/>
              <a:gd name="connsiteY531" fmla="*/ 4662092 h 6858000"/>
              <a:gd name="connsiteX532" fmla="*/ 4900699 w 7467600"/>
              <a:gd name="connsiteY532" fmla="*/ 4670867 h 6858000"/>
              <a:gd name="connsiteX533" fmla="*/ 5714511 w 7467600"/>
              <a:gd name="connsiteY533" fmla="*/ 4663483 h 6858000"/>
              <a:gd name="connsiteX534" fmla="*/ 5464793 w 7467600"/>
              <a:gd name="connsiteY534" fmla="*/ 4393556 h 6858000"/>
              <a:gd name="connsiteX535" fmla="*/ 5461897 w 7467600"/>
              <a:gd name="connsiteY535" fmla="*/ 4390879 h 6858000"/>
              <a:gd name="connsiteX536" fmla="*/ 4294126 w 7467600"/>
              <a:gd name="connsiteY536" fmla="*/ 3303048 h 6858000"/>
              <a:gd name="connsiteX537" fmla="*/ 4305321 w 7467600"/>
              <a:gd name="connsiteY537" fmla="*/ 3256953 h 6858000"/>
              <a:gd name="connsiteX538" fmla="*/ 4949299 w 7467600"/>
              <a:gd name="connsiteY538" fmla="*/ 3766336 h 6858000"/>
              <a:gd name="connsiteX539" fmla="*/ 5291452 w 7467600"/>
              <a:gd name="connsiteY539" fmla="*/ 4076801 h 6858000"/>
              <a:gd name="connsiteX540" fmla="*/ 5434998 w 7467600"/>
              <a:gd name="connsiteY540" fmla="*/ 4254100 h 6858000"/>
              <a:gd name="connsiteX541" fmla="*/ 5351015 w 7467600"/>
              <a:gd name="connsiteY541" fmla="*/ 3760989 h 6858000"/>
              <a:gd name="connsiteX542" fmla="*/ 5413780 w 7467600"/>
              <a:gd name="connsiteY542" fmla="*/ 2966265 h 6858000"/>
              <a:gd name="connsiteX543" fmla="*/ 5425627 w 7467600"/>
              <a:gd name="connsiteY543" fmla="*/ 2954192 h 6858000"/>
              <a:gd name="connsiteX544" fmla="*/ 6604735 w 7467600"/>
              <a:gd name="connsiteY544" fmla="*/ 2041381 h 6858000"/>
              <a:gd name="connsiteX545" fmla="*/ 7204487 w 7467600"/>
              <a:gd name="connsiteY545" fmla="*/ 2742112 h 6858000"/>
              <a:gd name="connsiteX546" fmla="*/ 7131592 w 7467600"/>
              <a:gd name="connsiteY546" fmla="*/ 2672096 h 6858000"/>
              <a:gd name="connsiteX547" fmla="*/ 6996344 w 7467600"/>
              <a:gd name="connsiteY547" fmla="*/ 2518310 h 6858000"/>
              <a:gd name="connsiteX548" fmla="*/ 6735495 w 7467600"/>
              <a:gd name="connsiteY548" fmla="*/ 2196890 h 6858000"/>
              <a:gd name="connsiteX549" fmla="*/ 6721901 w 7467600"/>
              <a:gd name="connsiteY549" fmla="*/ 2179274 h 6858000"/>
              <a:gd name="connsiteX550" fmla="*/ 6604735 w 7467600"/>
              <a:gd name="connsiteY550" fmla="*/ 2041381 h 6858000"/>
              <a:gd name="connsiteX551" fmla="*/ 6591670 w 7467600"/>
              <a:gd name="connsiteY551" fmla="*/ 1988277 h 6858000"/>
              <a:gd name="connsiteX552" fmla="*/ 6747349 w 7467600"/>
              <a:gd name="connsiteY552" fmla="*/ 2160069 h 6858000"/>
              <a:gd name="connsiteX553" fmla="*/ 6760943 w 7467600"/>
              <a:gd name="connsiteY553" fmla="*/ 2177686 h 6858000"/>
              <a:gd name="connsiteX554" fmla="*/ 7021065 w 7467600"/>
              <a:gd name="connsiteY554" fmla="*/ 2498102 h 6858000"/>
              <a:gd name="connsiteX555" fmla="*/ 7155223 w 7467600"/>
              <a:gd name="connsiteY555" fmla="*/ 2650386 h 6858000"/>
              <a:gd name="connsiteX556" fmla="*/ 7203167 w 7467600"/>
              <a:gd name="connsiteY556" fmla="*/ 2697288 h 6858000"/>
              <a:gd name="connsiteX557" fmla="*/ 6937703 w 7467600"/>
              <a:gd name="connsiteY557" fmla="*/ 2321981 h 6858000"/>
              <a:gd name="connsiteX558" fmla="*/ 6591670 w 7467600"/>
              <a:gd name="connsiteY558" fmla="*/ 1988277 h 6858000"/>
              <a:gd name="connsiteX559" fmla="*/ 5798671 w 7467600"/>
              <a:gd name="connsiteY559" fmla="*/ 1981601 h 6858000"/>
              <a:gd name="connsiteX560" fmla="*/ 5754709 w 7467600"/>
              <a:gd name="connsiteY560" fmla="*/ 2071454 h 6858000"/>
              <a:gd name="connsiteX561" fmla="*/ 5763044 w 7467600"/>
              <a:gd name="connsiteY561" fmla="*/ 2842206 h 6858000"/>
              <a:gd name="connsiteX562" fmla="*/ 5764974 w 7467600"/>
              <a:gd name="connsiteY562" fmla="*/ 2799609 h 6858000"/>
              <a:gd name="connsiteX563" fmla="*/ 5767665 w 7467600"/>
              <a:gd name="connsiteY563" fmla="*/ 2666409 h 6858000"/>
              <a:gd name="connsiteX564" fmla="*/ 5763055 w 7467600"/>
              <a:gd name="connsiteY564" fmla="*/ 2579705 h 6858000"/>
              <a:gd name="connsiteX565" fmla="*/ 5758079 w 7467600"/>
              <a:gd name="connsiteY565" fmla="*/ 2492508 h 6858000"/>
              <a:gd name="connsiteX566" fmla="*/ 5779325 w 7467600"/>
              <a:gd name="connsiteY566" fmla="*/ 2197069 h 6858000"/>
              <a:gd name="connsiteX567" fmla="*/ 5798671 w 7467600"/>
              <a:gd name="connsiteY567" fmla="*/ 1981601 h 6858000"/>
              <a:gd name="connsiteX568" fmla="*/ 5829202 w 7467600"/>
              <a:gd name="connsiteY568" fmla="*/ 1971679 h 6858000"/>
              <a:gd name="connsiteX569" fmla="*/ 5809558 w 7467600"/>
              <a:gd name="connsiteY569" fmla="*/ 2198043 h 6858000"/>
              <a:gd name="connsiteX570" fmla="*/ 5788653 w 7467600"/>
              <a:gd name="connsiteY570" fmla="*/ 2489430 h 6858000"/>
              <a:gd name="connsiteX571" fmla="*/ 5793439 w 7467600"/>
              <a:gd name="connsiteY571" fmla="*/ 2575235 h 6858000"/>
              <a:gd name="connsiteX572" fmla="*/ 5796837 w 7467600"/>
              <a:gd name="connsiteY572" fmla="*/ 2637633 h 6858000"/>
              <a:gd name="connsiteX573" fmla="*/ 5818614 w 7467600"/>
              <a:gd name="connsiteY573" fmla="*/ 2473055 h 6858000"/>
              <a:gd name="connsiteX574" fmla="*/ 5829202 w 7467600"/>
              <a:gd name="connsiteY574" fmla="*/ 1971679 h 6858000"/>
              <a:gd name="connsiteX575" fmla="*/ 5911389 w 7467600"/>
              <a:gd name="connsiteY575" fmla="*/ 1898371 h 6858000"/>
              <a:gd name="connsiteX576" fmla="*/ 6237627 w 7467600"/>
              <a:gd name="connsiteY576" fmla="*/ 2231921 h 6858000"/>
              <a:gd name="connsiteX577" fmla="*/ 5911389 w 7467600"/>
              <a:gd name="connsiteY577" fmla="*/ 1898371 h 6858000"/>
              <a:gd name="connsiteX578" fmla="*/ 6944437 w 7467600"/>
              <a:gd name="connsiteY578" fmla="*/ 1575402 h 6858000"/>
              <a:gd name="connsiteX579" fmla="*/ 6304730 w 7467600"/>
              <a:gd name="connsiteY579" fmla="*/ 1766654 h 6858000"/>
              <a:gd name="connsiteX580" fmla="*/ 6944437 w 7467600"/>
              <a:gd name="connsiteY580" fmla="*/ 1575402 h 6858000"/>
              <a:gd name="connsiteX581" fmla="*/ 7019523 w 7467600"/>
              <a:gd name="connsiteY581" fmla="*/ 1519450 h 6858000"/>
              <a:gd name="connsiteX582" fmla="*/ 6298091 w 7467600"/>
              <a:gd name="connsiteY582" fmla="*/ 1737122 h 6858000"/>
              <a:gd name="connsiteX583" fmla="*/ 7019523 w 7467600"/>
              <a:gd name="connsiteY583" fmla="*/ 1519450 h 6858000"/>
              <a:gd name="connsiteX584" fmla="*/ 2399523 w 7467600"/>
              <a:gd name="connsiteY584" fmla="*/ 1428234 h 6858000"/>
              <a:gd name="connsiteX585" fmla="*/ 2224982 w 7467600"/>
              <a:gd name="connsiteY585" fmla="*/ 1826201 h 6858000"/>
              <a:gd name="connsiteX586" fmla="*/ 2096099 w 7467600"/>
              <a:gd name="connsiteY586" fmla="*/ 2345900 h 6858000"/>
              <a:gd name="connsiteX587" fmla="*/ 2283317 w 7467600"/>
              <a:gd name="connsiteY587" fmla="*/ 1796925 h 6858000"/>
              <a:gd name="connsiteX588" fmla="*/ 2448558 w 7467600"/>
              <a:gd name="connsiteY588" fmla="*/ 1373435 h 6858000"/>
              <a:gd name="connsiteX589" fmla="*/ 2312521 w 7467600"/>
              <a:gd name="connsiteY589" fmla="*/ 1806140 h 6858000"/>
              <a:gd name="connsiteX590" fmla="*/ 2127533 w 7467600"/>
              <a:gd name="connsiteY590" fmla="*/ 2348380 h 6858000"/>
              <a:gd name="connsiteX591" fmla="*/ 2358080 w 7467600"/>
              <a:gd name="connsiteY591" fmla="*/ 1866134 h 6858000"/>
              <a:gd name="connsiteX592" fmla="*/ 2407436 w 7467600"/>
              <a:gd name="connsiteY592" fmla="*/ 1651070 h 6858000"/>
              <a:gd name="connsiteX593" fmla="*/ 2448558 w 7467600"/>
              <a:gd name="connsiteY593" fmla="*/ 1373435 h 6858000"/>
              <a:gd name="connsiteX594" fmla="*/ 278707 w 7467600"/>
              <a:gd name="connsiteY594" fmla="*/ 1352270 h 6858000"/>
              <a:gd name="connsiteX595" fmla="*/ 321570 w 7467600"/>
              <a:gd name="connsiteY595" fmla="*/ 1861610 h 6858000"/>
              <a:gd name="connsiteX596" fmla="*/ 294281 w 7467600"/>
              <a:gd name="connsiteY596" fmla="*/ 1440658 h 6858000"/>
              <a:gd name="connsiteX597" fmla="*/ 1423821 w 7467600"/>
              <a:gd name="connsiteY597" fmla="*/ 1351958 h 6858000"/>
              <a:gd name="connsiteX598" fmla="*/ 1638521 w 7467600"/>
              <a:gd name="connsiteY598" fmla="*/ 1908470 h 6858000"/>
              <a:gd name="connsiteX599" fmla="*/ 1754199 w 7467600"/>
              <a:gd name="connsiteY599" fmla="*/ 2149284 h 6858000"/>
              <a:gd name="connsiteX600" fmla="*/ 1908359 w 7467600"/>
              <a:gd name="connsiteY600" fmla="*/ 2364988 h 6858000"/>
              <a:gd name="connsiteX601" fmla="*/ 1647661 w 7467600"/>
              <a:gd name="connsiteY601" fmla="*/ 1825945 h 6858000"/>
              <a:gd name="connsiteX602" fmla="*/ 1423821 w 7467600"/>
              <a:gd name="connsiteY602" fmla="*/ 1351958 h 6858000"/>
              <a:gd name="connsiteX603" fmla="*/ 1431890 w 7467600"/>
              <a:gd name="connsiteY603" fmla="*/ 1306475 h 6858000"/>
              <a:gd name="connsiteX604" fmla="*/ 1507597 w 7467600"/>
              <a:gd name="connsiteY604" fmla="*/ 1446132 h 6858000"/>
              <a:gd name="connsiteX605" fmla="*/ 1674586 w 7467600"/>
              <a:gd name="connsiteY605" fmla="*/ 1813832 h 6858000"/>
              <a:gd name="connsiteX606" fmla="*/ 1815950 w 7467600"/>
              <a:gd name="connsiteY606" fmla="*/ 2128564 h 6858000"/>
              <a:gd name="connsiteX607" fmla="*/ 1984242 w 7467600"/>
              <a:gd name="connsiteY607" fmla="*/ 2430829 h 6858000"/>
              <a:gd name="connsiteX608" fmla="*/ 2014023 w 7467600"/>
              <a:gd name="connsiteY608" fmla="*/ 2450995 h 6858000"/>
              <a:gd name="connsiteX609" fmla="*/ 1747337 w 7467600"/>
              <a:gd name="connsiteY609" fmla="*/ 1855264 h 6858000"/>
              <a:gd name="connsiteX610" fmla="*/ 1533749 w 7467600"/>
              <a:gd name="connsiteY610" fmla="*/ 1478656 h 6858000"/>
              <a:gd name="connsiteX611" fmla="*/ 1431890 w 7467600"/>
              <a:gd name="connsiteY611" fmla="*/ 1306475 h 6858000"/>
              <a:gd name="connsiteX612" fmla="*/ 5052692 w 7467600"/>
              <a:gd name="connsiteY612" fmla="*/ 1292994 h 6858000"/>
              <a:gd name="connsiteX613" fmla="*/ 5200661 w 7467600"/>
              <a:gd name="connsiteY613" fmla="*/ 1635186 h 6858000"/>
              <a:gd name="connsiteX614" fmla="*/ 5297138 w 7467600"/>
              <a:gd name="connsiteY614" fmla="*/ 1906351 h 6858000"/>
              <a:gd name="connsiteX615" fmla="*/ 5052692 w 7467600"/>
              <a:gd name="connsiteY615" fmla="*/ 1292994 h 6858000"/>
              <a:gd name="connsiteX616" fmla="*/ 5009948 w 7467600"/>
              <a:gd name="connsiteY616" fmla="*/ 1273619 h 6858000"/>
              <a:gd name="connsiteX617" fmla="*/ 5121777 w 7467600"/>
              <a:gd name="connsiteY617" fmla="*/ 1654213 h 6858000"/>
              <a:gd name="connsiteX618" fmla="*/ 5293545 w 7467600"/>
              <a:gd name="connsiteY618" fmla="*/ 2072247 h 6858000"/>
              <a:gd name="connsiteX619" fmla="*/ 5294042 w 7467600"/>
              <a:gd name="connsiteY619" fmla="*/ 2065019 h 6858000"/>
              <a:gd name="connsiteX620" fmla="*/ 5171936 w 7467600"/>
              <a:gd name="connsiteY620" fmla="*/ 1647613 h 6858000"/>
              <a:gd name="connsiteX621" fmla="*/ 5009948 w 7467600"/>
              <a:gd name="connsiteY621" fmla="*/ 1273619 h 6858000"/>
              <a:gd name="connsiteX622" fmla="*/ 655236 w 7467600"/>
              <a:gd name="connsiteY622" fmla="*/ 1268632 h 6858000"/>
              <a:gd name="connsiteX623" fmla="*/ 839521 w 7467600"/>
              <a:gd name="connsiteY623" fmla="*/ 1685315 h 6858000"/>
              <a:gd name="connsiteX624" fmla="*/ 1109416 w 7467600"/>
              <a:gd name="connsiteY624" fmla="*/ 2061663 h 6858000"/>
              <a:gd name="connsiteX625" fmla="*/ 1298300 w 7467600"/>
              <a:gd name="connsiteY625" fmla="*/ 2247742 h 6858000"/>
              <a:gd name="connsiteX626" fmla="*/ 1125871 w 7467600"/>
              <a:gd name="connsiteY626" fmla="*/ 1989513 h 6858000"/>
              <a:gd name="connsiteX627" fmla="*/ 981574 w 7467600"/>
              <a:gd name="connsiteY627" fmla="*/ 1783157 h 6858000"/>
              <a:gd name="connsiteX628" fmla="*/ 922198 w 7467600"/>
              <a:gd name="connsiteY628" fmla="*/ 1677437 h 6858000"/>
              <a:gd name="connsiteX629" fmla="*/ 869293 w 7467600"/>
              <a:gd name="connsiteY629" fmla="*/ 1583214 h 6858000"/>
              <a:gd name="connsiteX630" fmla="*/ 751431 w 7467600"/>
              <a:gd name="connsiteY630" fmla="*/ 1405731 h 6858000"/>
              <a:gd name="connsiteX631" fmla="*/ 6516292 w 7467600"/>
              <a:gd name="connsiteY631" fmla="*/ 1263064 h 6858000"/>
              <a:gd name="connsiteX632" fmla="*/ 5736320 w 7467600"/>
              <a:gd name="connsiteY632" fmla="*/ 1501803 h 6858000"/>
              <a:gd name="connsiteX633" fmla="*/ 6516292 w 7467600"/>
              <a:gd name="connsiteY633" fmla="*/ 1263064 h 6858000"/>
              <a:gd name="connsiteX634" fmla="*/ 291466 w 7467600"/>
              <a:gd name="connsiteY634" fmla="*/ 1250369 h 6858000"/>
              <a:gd name="connsiteX635" fmla="*/ 323180 w 7467600"/>
              <a:gd name="connsiteY635" fmla="*/ 1435283 h 6858000"/>
              <a:gd name="connsiteX636" fmla="*/ 349381 w 7467600"/>
              <a:gd name="connsiteY636" fmla="*/ 1875041 h 6858000"/>
              <a:gd name="connsiteX637" fmla="*/ 374363 w 7467600"/>
              <a:gd name="connsiteY637" fmla="*/ 1506494 h 6858000"/>
              <a:gd name="connsiteX638" fmla="*/ 302168 w 7467600"/>
              <a:gd name="connsiteY638" fmla="*/ 1274495 h 6858000"/>
              <a:gd name="connsiteX639" fmla="*/ 291466 w 7467600"/>
              <a:gd name="connsiteY639" fmla="*/ 1250369 h 6858000"/>
              <a:gd name="connsiteX640" fmla="*/ 678222 w 7467600"/>
              <a:gd name="connsiteY640" fmla="*/ 1248670 h 6858000"/>
              <a:gd name="connsiteX641" fmla="*/ 775536 w 7467600"/>
              <a:gd name="connsiteY641" fmla="*/ 1388015 h 6858000"/>
              <a:gd name="connsiteX642" fmla="*/ 894529 w 7467600"/>
              <a:gd name="connsiteY642" fmla="*/ 1567739 h 6858000"/>
              <a:gd name="connsiteX643" fmla="*/ 948000 w 7467600"/>
              <a:gd name="connsiteY643" fmla="*/ 1663088 h 6858000"/>
              <a:gd name="connsiteX644" fmla="*/ 1006812 w 7467600"/>
              <a:gd name="connsiteY644" fmla="*/ 1767683 h 6858000"/>
              <a:gd name="connsiteX645" fmla="*/ 1149133 w 7467600"/>
              <a:gd name="connsiteY645" fmla="*/ 1971513 h 6858000"/>
              <a:gd name="connsiteX646" fmla="*/ 1333952 w 7467600"/>
              <a:gd name="connsiteY646" fmla="*/ 2251620 h 6858000"/>
              <a:gd name="connsiteX647" fmla="*/ 1337329 w 7467600"/>
              <a:gd name="connsiteY647" fmla="*/ 2258350 h 6858000"/>
              <a:gd name="connsiteX648" fmla="*/ 1014726 w 7467600"/>
              <a:gd name="connsiteY648" fmla="*/ 1615556 h 6858000"/>
              <a:gd name="connsiteX649" fmla="*/ 678222 w 7467600"/>
              <a:gd name="connsiteY649" fmla="*/ 1248670 h 6858000"/>
              <a:gd name="connsiteX650" fmla="*/ 6691602 w 7467600"/>
              <a:gd name="connsiteY650" fmla="*/ 1140573 h 6858000"/>
              <a:gd name="connsiteX651" fmla="*/ 6571100 w 7467600"/>
              <a:gd name="connsiteY651" fmla="*/ 1183662 h 6858000"/>
              <a:gd name="connsiteX652" fmla="*/ 6241687 w 7467600"/>
              <a:gd name="connsiteY652" fmla="*/ 1257600 h 6858000"/>
              <a:gd name="connsiteX653" fmla="*/ 5693009 w 7467600"/>
              <a:gd name="connsiteY653" fmla="*/ 1478256 h 6858000"/>
              <a:gd name="connsiteX654" fmla="*/ 6548420 w 7467600"/>
              <a:gd name="connsiteY654" fmla="*/ 1214599 h 6858000"/>
              <a:gd name="connsiteX655" fmla="*/ 6605473 w 7467600"/>
              <a:gd name="connsiteY655" fmla="*/ 1184686 h 6858000"/>
              <a:gd name="connsiteX656" fmla="*/ 6691602 w 7467600"/>
              <a:gd name="connsiteY656" fmla="*/ 1140573 h 6858000"/>
              <a:gd name="connsiteX657" fmla="*/ 4002475 w 7467600"/>
              <a:gd name="connsiteY657" fmla="*/ 1037802 h 6858000"/>
              <a:gd name="connsiteX658" fmla="*/ 4000324 w 7467600"/>
              <a:gd name="connsiteY658" fmla="*/ 1039362 h 6858000"/>
              <a:gd name="connsiteX659" fmla="*/ 4002862 w 7467600"/>
              <a:gd name="connsiteY659" fmla="*/ 1042866 h 6858000"/>
              <a:gd name="connsiteX660" fmla="*/ 4002475 w 7467600"/>
              <a:gd name="connsiteY660" fmla="*/ 1037802 h 6858000"/>
              <a:gd name="connsiteX661" fmla="*/ 506322 w 7467600"/>
              <a:gd name="connsiteY661" fmla="*/ 1020997 h 6858000"/>
              <a:gd name="connsiteX662" fmla="*/ 533068 w 7467600"/>
              <a:gd name="connsiteY662" fmla="*/ 1029409 h 6858000"/>
              <a:gd name="connsiteX663" fmla="*/ 1232525 w 7467600"/>
              <a:gd name="connsiteY663" fmla="*/ 1804675 h 6858000"/>
              <a:gd name="connsiteX664" fmla="*/ 1388858 w 7467600"/>
              <a:gd name="connsiteY664" fmla="*/ 2368011 h 6858000"/>
              <a:gd name="connsiteX665" fmla="*/ 1384098 w 7467600"/>
              <a:gd name="connsiteY665" fmla="*/ 2378125 h 6858000"/>
              <a:gd name="connsiteX666" fmla="*/ 1425393 w 7467600"/>
              <a:gd name="connsiteY666" fmla="*/ 2589124 h 6858000"/>
              <a:gd name="connsiteX667" fmla="*/ 1424001 w 7467600"/>
              <a:gd name="connsiteY667" fmla="*/ 2597541 h 6858000"/>
              <a:gd name="connsiteX668" fmla="*/ 2152729 w 7467600"/>
              <a:gd name="connsiteY668" fmla="*/ 2864487 h 6858000"/>
              <a:gd name="connsiteX669" fmla="*/ 2020609 w 7467600"/>
              <a:gd name="connsiteY669" fmla="*/ 2539671 h 6858000"/>
              <a:gd name="connsiteX670" fmla="*/ 2018920 w 7467600"/>
              <a:gd name="connsiteY670" fmla="*/ 2536309 h 6858000"/>
              <a:gd name="connsiteX671" fmla="*/ 1342441 w 7467600"/>
              <a:gd name="connsiteY671" fmla="*/ 1173017 h 6858000"/>
              <a:gd name="connsiteX672" fmla="*/ 1367925 w 7467600"/>
              <a:gd name="connsiteY672" fmla="*/ 1135648 h 6858000"/>
              <a:gd name="connsiteX673" fmla="*/ 1771401 w 7467600"/>
              <a:gd name="connsiteY673" fmla="*/ 1806673 h 6858000"/>
              <a:gd name="connsiteX674" fmla="*/ 1972385 w 7467600"/>
              <a:gd name="connsiteY674" fmla="*/ 2198735 h 6858000"/>
              <a:gd name="connsiteX675" fmla="*/ 2040892 w 7467600"/>
              <a:gd name="connsiteY675" fmla="*/ 2405205 h 6858000"/>
              <a:gd name="connsiteX676" fmla="*/ 2131689 w 7467600"/>
              <a:gd name="connsiteY676" fmla="*/ 1936926 h 6858000"/>
              <a:gd name="connsiteX677" fmla="*/ 2454820 w 7467600"/>
              <a:gd name="connsiteY677" fmla="*/ 1248808 h 6858000"/>
              <a:gd name="connsiteX678" fmla="*/ 2492512 w 7467600"/>
              <a:gd name="connsiteY678" fmla="*/ 1302920 h 6858000"/>
              <a:gd name="connsiteX679" fmla="*/ 2081216 w 7467600"/>
              <a:gd name="connsiteY679" fmla="*/ 2527513 h 6858000"/>
              <a:gd name="connsiteX680" fmla="*/ 2081211 w 7467600"/>
              <a:gd name="connsiteY680" fmla="*/ 2528916 h 6858000"/>
              <a:gd name="connsiteX681" fmla="*/ 2199067 w 7467600"/>
              <a:gd name="connsiteY681" fmla="*/ 2884061 h 6858000"/>
              <a:gd name="connsiteX682" fmla="*/ 3192586 w 7467600"/>
              <a:gd name="connsiteY682" fmla="*/ 3411496 h 6858000"/>
              <a:gd name="connsiteX683" fmla="*/ 3182620 w 7467600"/>
              <a:gd name="connsiteY683" fmla="*/ 3483279 h 6858000"/>
              <a:gd name="connsiteX684" fmla="*/ 2435119 w 7467600"/>
              <a:gd name="connsiteY684" fmla="*/ 3080173 h 6858000"/>
              <a:gd name="connsiteX685" fmla="*/ 2410152 w 7467600"/>
              <a:gd name="connsiteY685" fmla="*/ 3063751 h 6858000"/>
              <a:gd name="connsiteX686" fmla="*/ 2408099 w 7467600"/>
              <a:gd name="connsiteY686" fmla="*/ 3064403 h 6858000"/>
              <a:gd name="connsiteX687" fmla="*/ 2407218 w 7467600"/>
              <a:gd name="connsiteY687" fmla="*/ 3070324 h 6858000"/>
              <a:gd name="connsiteX688" fmla="*/ 2380138 w 7467600"/>
              <a:gd name="connsiteY688" fmla="*/ 3099341 h 6858000"/>
              <a:gd name="connsiteX689" fmla="*/ 1765923 w 7467600"/>
              <a:gd name="connsiteY689" fmla="*/ 3581043 h 6858000"/>
              <a:gd name="connsiteX690" fmla="*/ 1702258 w 7467600"/>
              <a:gd name="connsiteY690" fmla="*/ 3612286 h 6858000"/>
              <a:gd name="connsiteX691" fmla="*/ 1538370 w 7467600"/>
              <a:gd name="connsiteY691" fmla="*/ 3811804 h 6858000"/>
              <a:gd name="connsiteX692" fmla="*/ 542867 w 7467600"/>
              <a:gd name="connsiteY692" fmla="*/ 4944092 h 6858000"/>
              <a:gd name="connsiteX693" fmla="*/ 515800 w 7467600"/>
              <a:gd name="connsiteY693" fmla="*/ 4862180 h 6858000"/>
              <a:gd name="connsiteX694" fmla="*/ 909145 w 7467600"/>
              <a:gd name="connsiteY694" fmla="*/ 4199225 h 6858000"/>
              <a:gd name="connsiteX695" fmla="*/ 1214067 w 7467600"/>
              <a:gd name="connsiteY695" fmla="*/ 3908561 h 6858000"/>
              <a:gd name="connsiteX696" fmla="*/ 640967 w 7467600"/>
              <a:gd name="connsiteY696" fmla="*/ 4105601 h 6858000"/>
              <a:gd name="connsiteX697" fmla="*/ 112563 w 7467600"/>
              <a:gd name="connsiteY697" fmla="*/ 4396952 h 6858000"/>
              <a:gd name="connsiteX698" fmla="*/ 0 w 7467600"/>
              <a:gd name="connsiteY698" fmla="*/ 4466006 h 6858000"/>
              <a:gd name="connsiteX699" fmla="*/ 0 w 7467600"/>
              <a:gd name="connsiteY699" fmla="*/ 4233763 h 6858000"/>
              <a:gd name="connsiteX700" fmla="*/ 36881 w 7467600"/>
              <a:gd name="connsiteY700" fmla="*/ 4200118 h 6858000"/>
              <a:gd name="connsiteX701" fmla="*/ 910534 w 7467600"/>
              <a:gd name="connsiteY701" fmla="*/ 3629753 h 6858000"/>
              <a:gd name="connsiteX702" fmla="*/ 1578717 w 7467600"/>
              <a:gd name="connsiteY702" fmla="*/ 3575982 h 6858000"/>
              <a:gd name="connsiteX703" fmla="*/ 2338780 w 7467600"/>
              <a:gd name="connsiteY703" fmla="*/ 3033725 h 6858000"/>
              <a:gd name="connsiteX704" fmla="*/ 1807991 w 7467600"/>
              <a:gd name="connsiteY704" fmla="*/ 2807184 h 6858000"/>
              <a:gd name="connsiteX705" fmla="*/ 1416358 w 7467600"/>
              <a:gd name="connsiteY705" fmla="*/ 3112571 h 6858000"/>
              <a:gd name="connsiteX706" fmla="*/ 939066 w 7467600"/>
              <a:gd name="connsiteY706" fmla="*/ 3378798 h 6858000"/>
              <a:gd name="connsiteX707" fmla="*/ 115099 w 7467600"/>
              <a:gd name="connsiteY707" fmla="*/ 3607650 h 6858000"/>
              <a:gd name="connsiteX708" fmla="*/ 97284 w 7467600"/>
              <a:gd name="connsiteY708" fmla="*/ 3520393 h 6858000"/>
              <a:gd name="connsiteX709" fmla="*/ 922050 w 7467600"/>
              <a:gd name="connsiteY709" fmla="*/ 3074867 h 6858000"/>
              <a:gd name="connsiteX710" fmla="*/ 1405265 w 7467600"/>
              <a:gd name="connsiteY710" fmla="*/ 3016319 h 6858000"/>
              <a:gd name="connsiteX711" fmla="*/ 1407512 w 7467600"/>
              <a:gd name="connsiteY711" fmla="*/ 3018001 h 6858000"/>
              <a:gd name="connsiteX712" fmla="*/ 1726266 w 7467600"/>
              <a:gd name="connsiteY712" fmla="*/ 2777274 h 6858000"/>
              <a:gd name="connsiteX713" fmla="*/ 625390 w 7467600"/>
              <a:gd name="connsiteY713" fmla="*/ 2514541 h 6858000"/>
              <a:gd name="connsiteX714" fmla="*/ 619799 w 7467600"/>
              <a:gd name="connsiteY714" fmla="*/ 2527180 h 6858000"/>
              <a:gd name="connsiteX715" fmla="*/ 310030 w 7467600"/>
              <a:gd name="connsiteY715" fmla="*/ 2771818 h 6858000"/>
              <a:gd name="connsiteX716" fmla="*/ 173877 w 7467600"/>
              <a:gd name="connsiteY716" fmla="*/ 2937056 h 6858000"/>
              <a:gd name="connsiteX717" fmla="*/ 77889 w 7467600"/>
              <a:gd name="connsiteY717" fmla="*/ 3138440 h 6858000"/>
              <a:gd name="connsiteX718" fmla="*/ 0 w 7467600"/>
              <a:gd name="connsiteY718" fmla="*/ 3271395 h 6858000"/>
              <a:gd name="connsiteX719" fmla="*/ 0 w 7467600"/>
              <a:gd name="connsiteY719" fmla="*/ 3153002 h 6858000"/>
              <a:gd name="connsiteX720" fmla="*/ 2386 w 7467600"/>
              <a:gd name="connsiteY720" fmla="*/ 3149203 h 6858000"/>
              <a:gd name="connsiteX721" fmla="*/ 89753 w 7467600"/>
              <a:gd name="connsiteY721" fmla="*/ 2987702 h 6858000"/>
              <a:gd name="connsiteX722" fmla="*/ 76869 w 7467600"/>
              <a:gd name="connsiteY722" fmla="*/ 3005404 h 6858000"/>
              <a:gd name="connsiteX723" fmla="*/ 32049 w 7467600"/>
              <a:gd name="connsiteY723" fmla="*/ 3065814 h 6858000"/>
              <a:gd name="connsiteX724" fmla="*/ 0 w 7467600"/>
              <a:gd name="connsiteY724" fmla="*/ 3108744 h 6858000"/>
              <a:gd name="connsiteX725" fmla="*/ 0 w 7467600"/>
              <a:gd name="connsiteY725" fmla="*/ 3058059 h 6858000"/>
              <a:gd name="connsiteX726" fmla="*/ 7610 w 7467600"/>
              <a:gd name="connsiteY726" fmla="*/ 3047889 h 6858000"/>
              <a:gd name="connsiteX727" fmla="*/ 52419 w 7467600"/>
              <a:gd name="connsiteY727" fmla="*/ 2987479 h 6858000"/>
              <a:gd name="connsiteX728" fmla="*/ 59142 w 7467600"/>
              <a:gd name="connsiteY728" fmla="*/ 2978488 h 6858000"/>
              <a:gd name="connsiteX729" fmla="*/ 0 w 7467600"/>
              <a:gd name="connsiteY729" fmla="*/ 3015334 h 6858000"/>
              <a:gd name="connsiteX730" fmla="*/ 0 w 7467600"/>
              <a:gd name="connsiteY730" fmla="*/ 2914286 h 6858000"/>
              <a:gd name="connsiteX731" fmla="*/ 36383 w 7467600"/>
              <a:gd name="connsiteY731" fmla="*/ 2901128 h 6858000"/>
              <a:gd name="connsiteX732" fmla="*/ 156329 w 7467600"/>
              <a:gd name="connsiteY732" fmla="*/ 2840533 h 6858000"/>
              <a:gd name="connsiteX733" fmla="*/ 358355 w 7467600"/>
              <a:gd name="connsiteY733" fmla="*/ 2620471 h 6858000"/>
              <a:gd name="connsiteX734" fmla="*/ 510577 w 7467600"/>
              <a:gd name="connsiteY734" fmla="*/ 2501244 h 6858000"/>
              <a:gd name="connsiteX735" fmla="*/ 211967 w 7467600"/>
              <a:gd name="connsiteY735" fmla="*/ 2479171 h 6858000"/>
              <a:gd name="connsiteX736" fmla="*/ 0 w 7467600"/>
              <a:gd name="connsiteY736" fmla="*/ 2476398 h 6858000"/>
              <a:gd name="connsiteX737" fmla="*/ 0 w 7467600"/>
              <a:gd name="connsiteY737" fmla="*/ 2389189 h 6858000"/>
              <a:gd name="connsiteX738" fmla="*/ 103062 w 7467600"/>
              <a:gd name="connsiteY738" fmla="*/ 2389518 h 6858000"/>
              <a:gd name="connsiteX739" fmla="*/ 510734 w 7467600"/>
              <a:gd name="connsiteY739" fmla="*/ 2416201 h 6858000"/>
              <a:gd name="connsiteX740" fmla="*/ 279257 w 7467600"/>
              <a:gd name="connsiteY740" fmla="*/ 2092102 h 6858000"/>
              <a:gd name="connsiteX741" fmla="*/ 65265 w 7467600"/>
              <a:gd name="connsiteY741" fmla="*/ 2006049 h 6858000"/>
              <a:gd name="connsiteX742" fmla="*/ 0 w 7467600"/>
              <a:gd name="connsiteY742" fmla="*/ 1982532 h 6858000"/>
              <a:gd name="connsiteX743" fmla="*/ 0 w 7467600"/>
              <a:gd name="connsiteY743" fmla="*/ 1912789 h 6858000"/>
              <a:gd name="connsiteX744" fmla="*/ 97460 w 7467600"/>
              <a:gd name="connsiteY744" fmla="*/ 1953725 h 6858000"/>
              <a:gd name="connsiteX745" fmla="*/ 221272 w 7467600"/>
              <a:gd name="connsiteY745" fmla="*/ 1980766 h 6858000"/>
              <a:gd name="connsiteX746" fmla="*/ 116765 w 7467600"/>
              <a:gd name="connsiteY746" fmla="*/ 1911033 h 6858000"/>
              <a:gd name="connsiteX747" fmla="*/ 16405 w 7467600"/>
              <a:gd name="connsiteY747" fmla="*/ 1803412 h 6858000"/>
              <a:gd name="connsiteX748" fmla="*/ 0 w 7467600"/>
              <a:gd name="connsiteY748" fmla="*/ 1784777 h 6858000"/>
              <a:gd name="connsiteX749" fmla="*/ 0 w 7467600"/>
              <a:gd name="connsiteY749" fmla="*/ 1740082 h 6858000"/>
              <a:gd name="connsiteX750" fmla="*/ 39394 w 7467600"/>
              <a:gd name="connsiteY750" fmla="*/ 1784856 h 6858000"/>
              <a:gd name="connsiteX751" fmla="*/ 135813 w 7467600"/>
              <a:gd name="connsiteY751" fmla="*/ 1888838 h 6858000"/>
              <a:gd name="connsiteX752" fmla="*/ 242575 w 7467600"/>
              <a:gd name="connsiteY752" fmla="*/ 1958841 h 6858000"/>
              <a:gd name="connsiteX753" fmla="*/ 82197 w 7467600"/>
              <a:gd name="connsiteY753" fmla="*/ 1754826 h 6858000"/>
              <a:gd name="connsiteX754" fmla="*/ 0 w 7467600"/>
              <a:gd name="connsiteY754" fmla="*/ 1679650 h 6858000"/>
              <a:gd name="connsiteX755" fmla="*/ 0 w 7467600"/>
              <a:gd name="connsiteY755" fmla="*/ 1602463 h 6858000"/>
              <a:gd name="connsiteX756" fmla="*/ 84689 w 7467600"/>
              <a:gd name="connsiteY756" fmla="*/ 1677442 h 6858000"/>
              <a:gd name="connsiteX757" fmla="*/ 298437 w 7467600"/>
              <a:gd name="connsiteY757" fmla="*/ 1968019 h 6858000"/>
              <a:gd name="connsiteX758" fmla="*/ 227269 w 7467600"/>
              <a:gd name="connsiteY758" fmla="*/ 1114064 h 6858000"/>
              <a:gd name="connsiteX759" fmla="*/ 248003 w 7467600"/>
              <a:gd name="connsiteY759" fmla="*/ 1089613 h 6858000"/>
              <a:gd name="connsiteX760" fmla="*/ 427020 w 7467600"/>
              <a:gd name="connsiteY760" fmla="*/ 1619803 h 6858000"/>
              <a:gd name="connsiteX761" fmla="*/ 340345 w 7467600"/>
              <a:gd name="connsiteY761" fmla="*/ 2027739 h 6858000"/>
              <a:gd name="connsiteX762" fmla="*/ 360865 w 7467600"/>
              <a:gd name="connsiteY762" fmla="*/ 2044827 h 6858000"/>
              <a:gd name="connsiteX763" fmla="*/ 560414 w 7467600"/>
              <a:gd name="connsiteY763" fmla="*/ 2421457 h 6858000"/>
              <a:gd name="connsiteX764" fmla="*/ 1359703 w 7467600"/>
              <a:gd name="connsiteY764" fmla="*/ 2578554 h 6858000"/>
              <a:gd name="connsiteX765" fmla="*/ 1359422 w 7467600"/>
              <a:gd name="connsiteY765" fmla="*/ 2577994 h 6858000"/>
              <a:gd name="connsiteX766" fmla="*/ 828701 w 7467600"/>
              <a:gd name="connsiteY766" fmla="*/ 1839520 h 6858000"/>
              <a:gd name="connsiteX767" fmla="*/ 494427 w 7467600"/>
              <a:gd name="connsiteY767" fmla="*/ 1092333 h 6858000"/>
              <a:gd name="connsiteX768" fmla="*/ 506322 w 7467600"/>
              <a:gd name="connsiteY768" fmla="*/ 1020997 h 6858000"/>
              <a:gd name="connsiteX769" fmla="*/ 4570198 w 7467600"/>
              <a:gd name="connsiteY769" fmla="*/ 978081 h 6858000"/>
              <a:gd name="connsiteX770" fmla="*/ 4523691 w 7467600"/>
              <a:gd name="connsiteY770" fmla="*/ 1127776 h 6858000"/>
              <a:gd name="connsiteX771" fmla="*/ 4509875 w 7467600"/>
              <a:gd name="connsiteY771" fmla="*/ 1167552 h 6858000"/>
              <a:gd name="connsiteX772" fmla="*/ 4478168 w 7467600"/>
              <a:gd name="connsiteY772" fmla="*/ 1260735 h 6858000"/>
              <a:gd name="connsiteX773" fmla="*/ 4409309 w 7467600"/>
              <a:gd name="connsiteY773" fmla="*/ 1666996 h 6858000"/>
              <a:gd name="connsiteX774" fmla="*/ 4370031 w 7467600"/>
              <a:gd name="connsiteY774" fmla="*/ 1955666 h 6858000"/>
              <a:gd name="connsiteX775" fmla="*/ 4570198 w 7467600"/>
              <a:gd name="connsiteY775" fmla="*/ 978081 h 6858000"/>
              <a:gd name="connsiteX776" fmla="*/ 4557898 w 7467600"/>
              <a:gd name="connsiteY776" fmla="*/ 900011 h 6858000"/>
              <a:gd name="connsiteX777" fmla="*/ 4344840 w 7467600"/>
              <a:gd name="connsiteY777" fmla="*/ 1922038 h 6858000"/>
              <a:gd name="connsiteX778" fmla="*/ 4378710 w 7467600"/>
              <a:gd name="connsiteY778" fmla="*/ 1665516 h 6858000"/>
              <a:gd name="connsiteX779" fmla="*/ 4448798 w 7467600"/>
              <a:gd name="connsiteY779" fmla="*/ 1253024 h 6858000"/>
              <a:gd name="connsiteX780" fmla="*/ 4480315 w 7467600"/>
              <a:gd name="connsiteY780" fmla="*/ 1158454 h 6858000"/>
              <a:gd name="connsiteX781" fmla="*/ 4494133 w 7467600"/>
              <a:gd name="connsiteY781" fmla="*/ 1118676 h 6858000"/>
              <a:gd name="connsiteX782" fmla="*/ 4557898 w 7467600"/>
              <a:gd name="connsiteY782" fmla="*/ 900011 h 6858000"/>
              <a:gd name="connsiteX783" fmla="*/ 5870151 w 7467600"/>
              <a:gd name="connsiteY783" fmla="*/ 898890 h 6858000"/>
              <a:gd name="connsiteX784" fmla="*/ 5861335 w 7467600"/>
              <a:gd name="connsiteY784" fmla="*/ 899177 h 6858000"/>
              <a:gd name="connsiteX785" fmla="*/ 5843702 w 7467600"/>
              <a:gd name="connsiteY785" fmla="*/ 899748 h 6858000"/>
              <a:gd name="connsiteX786" fmla="*/ 5651107 w 7467600"/>
              <a:gd name="connsiteY786" fmla="*/ 920306 h 6858000"/>
              <a:gd name="connsiteX787" fmla="*/ 5459407 w 7467600"/>
              <a:gd name="connsiteY787" fmla="*/ 940975 h 6858000"/>
              <a:gd name="connsiteX788" fmla="*/ 5374846 w 7467600"/>
              <a:gd name="connsiteY788" fmla="*/ 941988 h 6858000"/>
              <a:gd name="connsiteX789" fmla="*/ 5256105 w 7467600"/>
              <a:gd name="connsiteY789" fmla="*/ 945632 h 6858000"/>
              <a:gd name="connsiteX790" fmla="*/ 5107071 w 7467600"/>
              <a:gd name="connsiteY790" fmla="*/ 969720 h 6858000"/>
              <a:gd name="connsiteX791" fmla="*/ 4998681 w 7467600"/>
              <a:gd name="connsiteY791" fmla="*/ 988771 h 6858000"/>
              <a:gd name="connsiteX792" fmla="*/ 5870151 w 7467600"/>
              <a:gd name="connsiteY792" fmla="*/ 898890 h 6858000"/>
              <a:gd name="connsiteX793" fmla="*/ 5504425 w 7467600"/>
              <a:gd name="connsiteY793" fmla="*/ 848067 h 6858000"/>
              <a:gd name="connsiteX794" fmla="*/ 4968849 w 7467600"/>
              <a:gd name="connsiteY794" fmla="*/ 962318 h 6858000"/>
              <a:gd name="connsiteX795" fmla="*/ 5104039 w 7467600"/>
              <a:gd name="connsiteY795" fmla="*/ 940634 h 6858000"/>
              <a:gd name="connsiteX796" fmla="*/ 5256311 w 7467600"/>
              <a:gd name="connsiteY796" fmla="*/ 916490 h 6858000"/>
              <a:gd name="connsiteX797" fmla="*/ 5377381 w 7467600"/>
              <a:gd name="connsiteY797" fmla="*/ 912671 h 6858000"/>
              <a:gd name="connsiteX798" fmla="*/ 5460148 w 7467600"/>
              <a:gd name="connsiteY798" fmla="*/ 911442 h 6858000"/>
              <a:gd name="connsiteX799" fmla="*/ 5648971 w 7467600"/>
              <a:gd name="connsiteY799" fmla="*/ 891331 h 6858000"/>
              <a:gd name="connsiteX800" fmla="*/ 5844807 w 7467600"/>
              <a:gd name="connsiteY800" fmla="*/ 870718 h 6858000"/>
              <a:gd name="connsiteX801" fmla="*/ 5862975 w 7467600"/>
              <a:gd name="connsiteY801" fmla="*/ 869756 h 6858000"/>
              <a:gd name="connsiteX802" fmla="*/ 5920887 w 7467600"/>
              <a:gd name="connsiteY802" fmla="*/ 865929 h 6858000"/>
              <a:gd name="connsiteX803" fmla="*/ 5504425 w 7467600"/>
              <a:gd name="connsiteY803" fmla="*/ 848067 h 6858000"/>
              <a:gd name="connsiteX804" fmla="*/ 3607114 w 7467600"/>
              <a:gd name="connsiteY804" fmla="*/ 467441 h 6858000"/>
              <a:gd name="connsiteX805" fmla="*/ 3296242 w 7467600"/>
              <a:gd name="connsiteY805" fmla="*/ 807991 h 6858000"/>
              <a:gd name="connsiteX806" fmla="*/ 3174674 w 7467600"/>
              <a:gd name="connsiteY806" fmla="*/ 919759 h 6858000"/>
              <a:gd name="connsiteX807" fmla="*/ 3042978 w 7467600"/>
              <a:gd name="connsiteY807" fmla="*/ 1054894 h 6858000"/>
              <a:gd name="connsiteX808" fmla="*/ 2968914 w 7467600"/>
              <a:gd name="connsiteY808" fmla="*/ 1133756 h 6858000"/>
              <a:gd name="connsiteX809" fmla="*/ 3103823 w 7467600"/>
              <a:gd name="connsiteY809" fmla="*/ 1026814 h 6858000"/>
              <a:gd name="connsiteX810" fmla="*/ 3607114 w 7467600"/>
              <a:gd name="connsiteY810" fmla="*/ 467441 h 6858000"/>
              <a:gd name="connsiteX811" fmla="*/ 3744487 w 7467600"/>
              <a:gd name="connsiteY811" fmla="*/ 383136 h 6858000"/>
              <a:gd name="connsiteX812" fmla="*/ 3970213 w 7467600"/>
              <a:gd name="connsiteY812" fmla="*/ 995559 h 6858000"/>
              <a:gd name="connsiteX813" fmla="*/ 3744487 w 7467600"/>
              <a:gd name="connsiteY813" fmla="*/ 383136 h 6858000"/>
              <a:gd name="connsiteX814" fmla="*/ 3624562 w 7467600"/>
              <a:gd name="connsiteY814" fmla="*/ 367041 h 6858000"/>
              <a:gd name="connsiteX815" fmla="*/ 3489712 w 7467600"/>
              <a:gd name="connsiteY815" fmla="*/ 485386 h 6858000"/>
              <a:gd name="connsiteX816" fmla="*/ 3182994 w 7467600"/>
              <a:gd name="connsiteY816" fmla="*/ 828265 h 6858000"/>
              <a:gd name="connsiteX817" fmla="*/ 2892114 w 7467600"/>
              <a:gd name="connsiteY817" fmla="*/ 1172635 h 6858000"/>
              <a:gd name="connsiteX818" fmla="*/ 3021459 w 7467600"/>
              <a:gd name="connsiteY818" fmla="*/ 1035385 h 6858000"/>
              <a:gd name="connsiteX819" fmla="*/ 3153873 w 7467600"/>
              <a:gd name="connsiteY819" fmla="*/ 898971 h 6858000"/>
              <a:gd name="connsiteX820" fmla="*/ 3276511 w 7467600"/>
              <a:gd name="connsiteY820" fmla="*/ 786423 h 6858000"/>
              <a:gd name="connsiteX821" fmla="*/ 3584154 w 7467600"/>
              <a:gd name="connsiteY821" fmla="*/ 448218 h 6858000"/>
              <a:gd name="connsiteX822" fmla="*/ 3624562 w 7467600"/>
              <a:gd name="connsiteY822" fmla="*/ 367041 h 6858000"/>
              <a:gd name="connsiteX823" fmla="*/ 3766672 w 7467600"/>
              <a:gd name="connsiteY823" fmla="*/ 359429 h 6858000"/>
              <a:gd name="connsiteX824" fmla="*/ 3996338 w 7467600"/>
              <a:gd name="connsiteY824" fmla="*/ 968237 h 6858000"/>
              <a:gd name="connsiteX825" fmla="*/ 3766672 w 7467600"/>
              <a:gd name="connsiteY825" fmla="*/ 359429 h 6858000"/>
              <a:gd name="connsiteX826" fmla="*/ 5805386 w 7467600"/>
              <a:gd name="connsiteY826" fmla="*/ 239240 h 6858000"/>
              <a:gd name="connsiteX827" fmla="*/ 5736947 w 7467600"/>
              <a:gd name="connsiteY827" fmla="*/ 261367 h 6858000"/>
              <a:gd name="connsiteX828" fmla="*/ 5427012 w 7467600"/>
              <a:gd name="connsiteY828" fmla="*/ 311272 h 6858000"/>
              <a:gd name="connsiteX829" fmla="*/ 5147818 w 7467600"/>
              <a:gd name="connsiteY829" fmla="*/ 322112 h 6858000"/>
              <a:gd name="connsiteX830" fmla="*/ 5060854 w 7467600"/>
              <a:gd name="connsiteY830" fmla="*/ 311882 h 6858000"/>
              <a:gd name="connsiteX831" fmla="*/ 4945989 w 7467600"/>
              <a:gd name="connsiteY831" fmla="*/ 300516 h 6858000"/>
              <a:gd name="connsiteX832" fmla="*/ 5410479 w 7467600"/>
              <a:gd name="connsiteY832" fmla="*/ 348434 h 6858000"/>
              <a:gd name="connsiteX833" fmla="*/ 5805386 w 7467600"/>
              <a:gd name="connsiteY833" fmla="*/ 239240 h 6858000"/>
              <a:gd name="connsiteX834" fmla="*/ 7467600 w 7467600"/>
              <a:gd name="connsiteY834" fmla="*/ 163142 h 6858000"/>
              <a:gd name="connsiteX835" fmla="*/ 7467600 w 7467600"/>
              <a:gd name="connsiteY835" fmla="*/ 789215 h 6858000"/>
              <a:gd name="connsiteX836" fmla="*/ 7451412 w 7467600"/>
              <a:gd name="connsiteY836" fmla="*/ 799572 h 6858000"/>
              <a:gd name="connsiteX837" fmla="*/ 7419999 w 7467600"/>
              <a:gd name="connsiteY837" fmla="*/ 774360 h 6858000"/>
              <a:gd name="connsiteX838" fmla="*/ 7429067 w 7467600"/>
              <a:gd name="connsiteY838" fmla="*/ 402737 h 6858000"/>
              <a:gd name="connsiteX839" fmla="*/ 5905192 w 7467600"/>
              <a:gd name="connsiteY839" fmla="*/ 163079 h 6858000"/>
              <a:gd name="connsiteX840" fmla="*/ 5865655 w 7467600"/>
              <a:gd name="connsiteY840" fmla="*/ 171901 h 6858000"/>
              <a:gd name="connsiteX841" fmla="*/ 5259740 w 7467600"/>
              <a:gd name="connsiteY841" fmla="*/ 257013 h 6858000"/>
              <a:gd name="connsiteX842" fmla="*/ 5208466 w 7467600"/>
              <a:gd name="connsiteY842" fmla="*/ 257550 h 6858000"/>
              <a:gd name="connsiteX843" fmla="*/ 4980204 w 7467600"/>
              <a:gd name="connsiteY843" fmla="*/ 271903 h 6858000"/>
              <a:gd name="connsiteX844" fmla="*/ 5068068 w 7467600"/>
              <a:gd name="connsiteY844" fmla="*/ 282244 h 6858000"/>
              <a:gd name="connsiteX845" fmla="*/ 5153231 w 7467600"/>
              <a:gd name="connsiteY845" fmla="*/ 292240 h 6858000"/>
              <a:gd name="connsiteX846" fmla="*/ 5426491 w 7467600"/>
              <a:gd name="connsiteY846" fmla="*/ 281128 h 6858000"/>
              <a:gd name="connsiteX847" fmla="*/ 5731212 w 7467600"/>
              <a:gd name="connsiteY847" fmla="*/ 231951 h 6858000"/>
              <a:gd name="connsiteX848" fmla="*/ 5905192 w 7467600"/>
              <a:gd name="connsiteY848" fmla="*/ 163079 h 6858000"/>
              <a:gd name="connsiteX849" fmla="*/ 5944437 w 7467600"/>
              <a:gd name="connsiteY849" fmla="*/ 113829 h 6858000"/>
              <a:gd name="connsiteX850" fmla="*/ 5825032 w 7467600"/>
              <a:gd name="connsiteY850" fmla="*/ 146405 h 6858000"/>
              <a:gd name="connsiteX851" fmla="*/ 4955599 w 7467600"/>
              <a:gd name="connsiteY851" fmla="*/ 247008 h 6858000"/>
              <a:gd name="connsiteX852" fmla="*/ 5210104 w 7467600"/>
              <a:gd name="connsiteY852" fmla="*/ 228123 h 6858000"/>
              <a:gd name="connsiteX853" fmla="*/ 5261015 w 7467600"/>
              <a:gd name="connsiteY853" fmla="*/ 227087 h 6858000"/>
              <a:gd name="connsiteX854" fmla="*/ 5861181 w 7467600"/>
              <a:gd name="connsiteY854" fmla="*/ 143093 h 6858000"/>
              <a:gd name="connsiteX855" fmla="*/ 5961252 w 7467600"/>
              <a:gd name="connsiteY855" fmla="*/ 114820 h 6858000"/>
              <a:gd name="connsiteX856" fmla="*/ 5944437 w 7467600"/>
              <a:gd name="connsiteY856" fmla="*/ 113829 h 6858000"/>
              <a:gd name="connsiteX857" fmla="*/ 3882765 w 7467600"/>
              <a:gd name="connsiteY857" fmla="*/ 0 h 6858000"/>
              <a:gd name="connsiteX858" fmla="*/ 3995099 w 7467600"/>
              <a:gd name="connsiteY858" fmla="*/ 0 h 6858000"/>
              <a:gd name="connsiteX859" fmla="*/ 4163818 w 7467600"/>
              <a:gd name="connsiteY859" fmla="*/ 234104 h 6858000"/>
              <a:gd name="connsiteX860" fmla="*/ 4172099 w 7467600"/>
              <a:gd name="connsiteY860" fmla="*/ 234207 h 6858000"/>
              <a:gd name="connsiteX861" fmla="*/ 4784282 w 7467600"/>
              <a:gd name="connsiteY861" fmla="*/ 276561 h 6858000"/>
              <a:gd name="connsiteX862" fmla="*/ 4801687 w 7467600"/>
              <a:gd name="connsiteY862" fmla="*/ 267764 h 6858000"/>
              <a:gd name="connsiteX863" fmla="*/ 6082788 w 7467600"/>
              <a:gd name="connsiteY863" fmla="*/ 64119 h 6858000"/>
              <a:gd name="connsiteX864" fmla="*/ 6099442 w 7467600"/>
              <a:gd name="connsiteY864" fmla="*/ 82568 h 6858000"/>
              <a:gd name="connsiteX865" fmla="*/ 4804137 w 7467600"/>
              <a:gd name="connsiteY865" fmla="*/ 320931 h 6858000"/>
              <a:gd name="connsiteX866" fmla="*/ 4227047 w 7467600"/>
              <a:gd name="connsiteY866" fmla="*/ 313415 h 6858000"/>
              <a:gd name="connsiteX867" fmla="*/ 4346041 w 7467600"/>
              <a:gd name="connsiteY867" fmla="*/ 456086 h 6858000"/>
              <a:gd name="connsiteX868" fmla="*/ 4870967 w 7467600"/>
              <a:gd name="connsiteY868" fmla="*/ 963061 h 6858000"/>
              <a:gd name="connsiteX869" fmla="*/ 4889647 w 7467600"/>
              <a:gd name="connsiteY869" fmla="*/ 957147 h 6858000"/>
              <a:gd name="connsiteX870" fmla="*/ 5422504 w 7467600"/>
              <a:gd name="connsiteY870" fmla="*/ 805191 h 6858000"/>
              <a:gd name="connsiteX871" fmla="*/ 6087656 w 7467600"/>
              <a:gd name="connsiteY871" fmla="*/ 826703 h 6858000"/>
              <a:gd name="connsiteX872" fmla="*/ 6058717 w 7467600"/>
              <a:gd name="connsiteY872" fmla="*/ 865992 h 6858000"/>
              <a:gd name="connsiteX873" fmla="*/ 4974153 w 7467600"/>
              <a:gd name="connsiteY873" fmla="*/ 1045456 h 6858000"/>
              <a:gd name="connsiteX874" fmla="*/ 5627835 w 7467600"/>
              <a:gd name="connsiteY874" fmla="*/ 1472077 h 6858000"/>
              <a:gd name="connsiteX875" fmla="*/ 5629817 w 7467600"/>
              <a:gd name="connsiteY875" fmla="*/ 1471412 h 6858000"/>
              <a:gd name="connsiteX876" fmla="*/ 5634124 w 7467600"/>
              <a:gd name="connsiteY876" fmla="*/ 1470572 h 6858000"/>
              <a:gd name="connsiteX877" fmla="*/ 5755832 w 7467600"/>
              <a:gd name="connsiteY877" fmla="*/ 1383886 h 6858000"/>
              <a:gd name="connsiteX878" fmla="*/ 6014186 w 7467600"/>
              <a:gd name="connsiteY878" fmla="*/ 1279799 h 6858000"/>
              <a:gd name="connsiteX879" fmla="*/ 6901619 w 7467600"/>
              <a:gd name="connsiteY879" fmla="*/ 1047874 h 6858000"/>
              <a:gd name="connsiteX880" fmla="*/ 6931566 w 7467600"/>
              <a:gd name="connsiteY880" fmla="*/ 1062034 h 6858000"/>
              <a:gd name="connsiteX881" fmla="*/ 5790982 w 7467600"/>
              <a:gd name="connsiteY881" fmla="*/ 1561380 h 6858000"/>
              <a:gd name="connsiteX882" fmla="*/ 6188971 w 7467600"/>
              <a:gd name="connsiteY882" fmla="*/ 1755168 h 6858000"/>
              <a:gd name="connsiteX883" fmla="*/ 6202446 w 7467600"/>
              <a:gd name="connsiteY883" fmla="*/ 1752268 h 6858000"/>
              <a:gd name="connsiteX884" fmla="*/ 7179560 w 7467600"/>
              <a:gd name="connsiteY884" fmla="*/ 1467551 h 6858000"/>
              <a:gd name="connsiteX885" fmla="*/ 7158730 w 7467600"/>
              <a:gd name="connsiteY885" fmla="*/ 1507835 h 6858000"/>
              <a:gd name="connsiteX886" fmla="*/ 6326959 w 7467600"/>
              <a:gd name="connsiteY886" fmla="*/ 1817686 h 6858000"/>
              <a:gd name="connsiteX887" fmla="*/ 6537433 w 7467600"/>
              <a:gd name="connsiteY887" fmla="*/ 1907790 h 6858000"/>
              <a:gd name="connsiteX888" fmla="*/ 6550221 w 7467600"/>
              <a:gd name="connsiteY888" fmla="*/ 1910729 h 6858000"/>
              <a:gd name="connsiteX889" fmla="*/ 6964438 w 7467600"/>
              <a:gd name="connsiteY889" fmla="*/ 2209505 h 6858000"/>
              <a:gd name="connsiteX890" fmla="*/ 7367862 w 7467600"/>
              <a:gd name="connsiteY890" fmla="*/ 2806833 h 6858000"/>
              <a:gd name="connsiteX891" fmla="*/ 7364329 w 7467600"/>
              <a:gd name="connsiteY891" fmla="*/ 2826907 h 6858000"/>
              <a:gd name="connsiteX892" fmla="*/ 7290545 w 7467600"/>
              <a:gd name="connsiteY892" fmla="*/ 2850663 h 6858000"/>
              <a:gd name="connsiteX893" fmla="*/ 6472036 w 7467600"/>
              <a:gd name="connsiteY893" fmla="*/ 1959003 h 6858000"/>
              <a:gd name="connsiteX894" fmla="*/ 5792897 w 7467600"/>
              <a:gd name="connsiteY894" fmla="*/ 1647747 h 6858000"/>
              <a:gd name="connsiteX895" fmla="*/ 5842751 w 7467600"/>
              <a:gd name="connsiteY895" fmla="*/ 1816112 h 6858000"/>
              <a:gd name="connsiteX896" fmla="*/ 5847424 w 7467600"/>
              <a:gd name="connsiteY896" fmla="*/ 1815776 h 6858000"/>
              <a:gd name="connsiteX897" fmla="*/ 6399821 w 7467600"/>
              <a:gd name="connsiteY897" fmla="*/ 2344799 h 6858000"/>
              <a:gd name="connsiteX898" fmla="*/ 6323232 w 7467600"/>
              <a:gd name="connsiteY898" fmla="*/ 2389634 h 6858000"/>
              <a:gd name="connsiteX899" fmla="*/ 5942958 w 7467600"/>
              <a:gd name="connsiteY899" fmla="*/ 2077708 h 6858000"/>
              <a:gd name="connsiteX900" fmla="*/ 5921559 w 7467600"/>
              <a:gd name="connsiteY900" fmla="*/ 2378596 h 6858000"/>
              <a:gd name="connsiteX901" fmla="*/ 5817651 w 7467600"/>
              <a:gd name="connsiteY901" fmla="*/ 3023919 h 6858000"/>
              <a:gd name="connsiteX902" fmla="*/ 5729634 w 7467600"/>
              <a:gd name="connsiteY902" fmla="*/ 3051849 h 6858000"/>
              <a:gd name="connsiteX903" fmla="*/ 5611018 w 7467600"/>
              <a:gd name="connsiteY903" fmla="*/ 2316769 h 6858000"/>
              <a:gd name="connsiteX904" fmla="*/ 5687608 w 7467600"/>
              <a:gd name="connsiteY904" fmla="*/ 2039972 h 6858000"/>
              <a:gd name="connsiteX905" fmla="*/ 5657554 w 7467600"/>
              <a:gd name="connsiteY905" fmla="*/ 1576445 h 6858000"/>
              <a:gd name="connsiteX906" fmla="*/ 5150475 w 7467600"/>
              <a:gd name="connsiteY906" fmla="*/ 1274012 h 6858000"/>
              <a:gd name="connsiteX907" fmla="*/ 5349142 w 7467600"/>
              <a:gd name="connsiteY907" fmla="*/ 2204405 h 6858000"/>
              <a:gd name="connsiteX908" fmla="*/ 5262214 w 7467600"/>
              <a:gd name="connsiteY908" fmla="*/ 2233836 h 6858000"/>
              <a:gd name="connsiteX909" fmla="*/ 4981539 w 7467600"/>
              <a:gd name="connsiteY909" fmla="*/ 1542201 h 6858000"/>
              <a:gd name="connsiteX910" fmla="*/ 4958461 w 7467600"/>
              <a:gd name="connsiteY910" fmla="*/ 1136957 h 6858000"/>
              <a:gd name="connsiteX911" fmla="*/ 4655015 w 7467600"/>
              <a:gd name="connsiteY911" fmla="*/ 891426 h 6858000"/>
              <a:gd name="connsiteX912" fmla="*/ 4348002 w 7467600"/>
              <a:gd name="connsiteY912" fmla="*/ 2205895 h 6858000"/>
              <a:gd name="connsiteX913" fmla="*/ 4262250 w 7467600"/>
              <a:gd name="connsiteY913" fmla="*/ 2219972 h 6858000"/>
              <a:gd name="connsiteX914" fmla="*/ 4550611 w 7467600"/>
              <a:gd name="connsiteY914" fmla="*/ 817540 h 6858000"/>
              <a:gd name="connsiteX915" fmla="*/ 4564418 w 7467600"/>
              <a:gd name="connsiteY915" fmla="*/ 808293 h 6858000"/>
              <a:gd name="connsiteX916" fmla="*/ 4266388 w 7467600"/>
              <a:gd name="connsiteY916" fmla="*/ 500083 h 6858000"/>
              <a:gd name="connsiteX917" fmla="*/ 4032842 w 7467600"/>
              <a:gd name="connsiteY917" fmla="*/ 211809 h 6858000"/>
              <a:gd name="connsiteX918" fmla="*/ 3721337 w 7467600"/>
              <a:gd name="connsiteY918" fmla="*/ 0 h 6858000"/>
              <a:gd name="connsiteX919" fmla="*/ 3797544 w 7467600"/>
              <a:gd name="connsiteY919" fmla="*/ 0 h 6858000"/>
              <a:gd name="connsiteX920" fmla="*/ 3775734 w 7467600"/>
              <a:gd name="connsiteY920" fmla="*/ 95131 h 6858000"/>
              <a:gd name="connsiteX921" fmla="*/ 3724807 w 7467600"/>
              <a:gd name="connsiteY921" fmla="*/ 272257 h 6858000"/>
              <a:gd name="connsiteX922" fmla="*/ 3726844 w 7467600"/>
              <a:gd name="connsiteY922" fmla="*/ 282988 h 6858000"/>
              <a:gd name="connsiteX923" fmla="*/ 3742664 w 7467600"/>
              <a:gd name="connsiteY923" fmla="*/ 279918 h 6858000"/>
              <a:gd name="connsiteX924" fmla="*/ 4103910 w 7467600"/>
              <a:gd name="connsiteY924" fmla="*/ 1161917 h 6858000"/>
              <a:gd name="connsiteX925" fmla="*/ 4020269 w 7467600"/>
              <a:gd name="connsiteY925" fmla="*/ 1200406 h 6858000"/>
              <a:gd name="connsiteX926" fmla="*/ 3674882 w 7467600"/>
              <a:gd name="connsiteY926" fmla="*/ 488524 h 6858000"/>
              <a:gd name="connsiteX927" fmla="*/ 3132682 w 7467600"/>
              <a:gd name="connsiteY927" fmla="*/ 1072284 h 6858000"/>
              <a:gd name="connsiteX928" fmla="*/ 2716346 w 7467600"/>
              <a:gd name="connsiteY928" fmla="*/ 1276376 h 6858000"/>
              <a:gd name="connsiteX929" fmla="*/ 2716772 w 7467600"/>
              <a:gd name="connsiteY929" fmla="*/ 1255462 h 6858000"/>
              <a:gd name="connsiteX930" fmla="*/ 3471096 w 7467600"/>
              <a:gd name="connsiteY930" fmla="*/ 437072 h 6858000"/>
              <a:gd name="connsiteX931" fmla="*/ 3639057 w 7467600"/>
              <a:gd name="connsiteY931" fmla="*/ 286334 h 6858000"/>
              <a:gd name="connsiteX932" fmla="*/ 3640309 w 7467600"/>
              <a:gd name="connsiteY932" fmla="*/ 284664 h 6858000"/>
              <a:gd name="connsiteX933" fmla="*/ 3646022 w 7467600"/>
              <a:gd name="connsiteY933" fmla="*/ 276711 h 6858000"/>
              <a:gd name="connsiteX934" fmla="*/ 3707943 w 7467600"/>
              <a:gd name="connsiteY934" fmla="*/ 65958 h 6858000"/>
              <a:gd name="connsiteX935" fmla="*/ 2867960 w 7467600"/>
              <a:gd name="connsiteY935" fmla="*/ 0 h 6858000"/>
              <a:gd name="connsiteX936" fmla="*/ 2926351 w 7467600"/>
              <a:gd name="connsiteY936" fmla="*/ 0 h 6858000"/>
              <a:gd name="connsiteX937" fmla="*/ 2902823 w 7467600"/>
              <a:gd name="connsiteY937" fmla="*/ 262929 h 6858000"/>
              <a:gd name="connsiteX938" fmla="*/ 2940663 w 7467600"/>
              <a:gd name="connsiteY938" fmla="*/ 140884 h 6858000"/>
              <a:gd name="connsiteX939" fmla="*/ 2947039 w 7467600"/>
              <a:gd name="connsiteY939" fmla="*/ 122524 h 6858000"/>
              <a:gd name="connsiteX940" fmla="*/ 2984316 w 7467600"/>
              <a:gd name="connsiteY940" fmla="*/ 0 h 6858000"/>
              <a:gd name="connsiteX941" fmla="*/ 3016114 w 7467600"/>
              <a:gd name="connsiteY941" fmla="*/ 0 h 6858000"/>
              <a:gd name="connsiteX942" fmla="*/ 2979949 w 7467600"/>
              <a:gd name="connsiteY942" fmla="*/ 119274 h 6858000"/>
              <a:gd name="connsiteX943" fmla="*/ 3023879 w 7467600"/>
              <a:gd name="connsiteY943" fmla="*/ 0 h 6858000"/>
              <a:gd name="connsiteX944" fmla="*/ 3105400 w 7467600"/>
              <a:gd name="connsiteY944" fmla="*/ 0 h 6858000"/>
              <a:gd name="connsiteX945" fmla="*/ 3094669 w 7467600"/>
              <a:gd name="connsiteY945" fmla="*/ 30308 h 6858000"/>
              <a:gd name="connsiteX946" fmla="*/ 2901945 w 7467600"/>
              <a:gd name="connsiteY946" fmla="*/ 466538 h 6858000"/>
              <a:gd name="connsiteX947" fmla="*/ 2815209 w 7467600"/>
              <a:gd name="connsiteY947" fmla="*/ 497361 h 6858000"/>
              <a:gd name="connsiteX948" fmla="*/ 2844845 w 7467600"/>
              <a:gd name="connsiteY948" fmla="*/ 127638 h 6858000"/>
              <a:gd name="connsiteX949" fmla="*/ 1057230 w 7467600"/>
              <a:gd name="connsiteY949" fmla="*/ 0 h 6858000"/>
              <a:gd name="connsiteX950" fmla="*/ 1111003 w 7467600"/>
              <a:gd name="connsiteY950" fmla="*/ 0 h 6858000"/>
              <a:gd name="connsiteX951" fmla="*/ 1125553 w 7467600"/>
              <a:gd name="connsiteY951" fmla="*/ 52588 h 6858000"/>
              <a:gd name="connsiteX952" fmla="*/ 1304276 w 7467600"/>
              <a:gd name="connsiteY952" fmla="*/ 476275 h 6858000"/>
              <a:gd name="connsiteX953" fmla="*/ 1492066 w 7467600"/>
              <a:gd name="connsiteY953" fmla="*/ 886333 h 6858000"/>
              <a:gd name="connsiteX954" fmla="*/ 1423698 w 7467600"/>
              <a:gd name="connsiteY954" fmla="*/ 710817 h 6858000"/>
              <a:gd name="connsiteX955" fmla="*/ 1357609 w 7467600"/>
              <a:gd name="connsiteY955" fmla="*/ 532892 h 6858000"/>
              <a:gd name="connsiteX956" fmla="*/ 1309550 w 7467600"/>
              <a:gd name="connsiteY956" fmla="*/ 374031 h 6858000"/>
              <a:gd name="connsiteX957" fmla="*/ 1193673 w 7467600"/>
              <a:gd name="connsiteY957" fmla="*/ 49533 h 6858000"/>
              <a:gd name="connsiteX958" fmla="*/ 1164391 w 7467600"/>
              <a:gd name="connsiteY958" fmla="*/ 0 h 6858000"/>
              <a:gd name="connsiteX959" fmla="*/ 1200666 w 7467600"/>
              <a:gd name="connsiteY959" fmla="*/ 0 h 6858000"/>
              <a:gd name="connsiteX960" fmla="*/ 1223408 w 7467600"/>
              <a:gd name="connsiteY960" fmla="*/ 38996 h 6858000"/>
              <a:gd name="connsiteX961" fmla="*/ 1339635 w 7467600"/>
              <a:gd name="connsiteY961" fmla="*/ 365517 h 6858000"/>
              <a:gd name="connsiteX962" fmla="*/ 1387469 w 7467600"/>
              <a:gd name="connsiteY962" fmla="*/ 523079 h 6858000"/>
              <a:gd name="connsiteX963" fmla="*/ 1452685 w 7467600"/>
              <a:gd name="connsiteY963" fmla="*/ 699806 h 6858000"/>
              <a:gd name="connsiteX964" fmla="*/ 1492092 w 7467600"/>
              <a:gd name="connsiteY964" fmla="*/ 800424 h 6858000"/>
              <a:gd name="connsiteX965" fmla="*/ 1455302 w 7467600"/>
              <a:gd name="connsiteY965" fmla="*/ 632913 h 6858000"/>
              <a:gd name="connsiteX966" fmla="*/ 1222336 w 7467600"/>
              <a:gd name="connsiteY966" fmla="*/ 9480 h 6858000"/>
              <a:gd name="connsiteX967" fmla="*/ 1214634 w 7467600"/>
              <a:gd name="connsiteY967" fmla="*/ 0 h 6858000"/>
              <a:gd name="connsiteX968" fmla="*/ 1289827 w 7467600"/>
              <a:gd name="connsiteY968" fmla="*/ 0 h 6858000"/>
              <a:gd name="connsiteX969" fmla="*/ 1321076 w 7467600"/>
              <a:gd name="connsiteY969" fmla="*/ 59722 h 6858000"/>
              <a:gd name="connsiteX970" fmla="*/ 1512579 w 7467600"/>
              <a:gd name="connsiteY970" fmla="*/ 626441 h 6858000"/>
              <a:gd name="connsiteX971" fmla="*/ 1506076 w 7467600"/>
              <a:gd name="connsiteY971" fmla="*/ 1089289 h 6858000"/>
              <a:gd name="connsiteX972" fmla="*/ 1486346 w 7467600"/>
              <a:gd name="connsiteY972" fmla="*/ 1079919 h 6858000"/>
              <a:gd name="connsiteX973" fmla="*/ 1070511 w 7467600"/>
              <a:gd name="connsiteY973" fmla="*/ 48609 h 6858000"/>
              <a:gd name="connsiteX974" fmla="*/ 43151 w 7467600"/>
              <a:gd name="connsiteY974" fmla="*/ 0 h 6858000"/>
              <a:gd name="connsiteX975" fmla="*/ 95283 w 7467600"/>
              <a:gd name="connsiteY975" fmla="*/ 0 h 6858000"/>
              <a:gd name="connsiteX976" fmla="*/ 300708 w 7467600"/>
              <a:gd name="connsiteY976" fmla="*/ 154571 h 6858000"/>
              <a:gd name="connsiteX977" fmla="*/ 530414 w 7467600"/>
              <a:gd name="connsiteY977" fmla="*/ 354673 h 6858000"/>
              <a:gd name="connsiteX978" fmla="*/ 333785 w 7467600"/>
              <a:gd name="connsiteY978" fmla="*/ 161564 h 6858000"/>
              <a:gd name="connsiteX979" fmla="*/ 147005 w 7467600"/>
              <a:gd name="connsiteY979" fmla="*/ 0 h 6858000"/>
              <a:gd name="connsiteX980" fmla="*/ 272509 w 7467600"/>
              <a:gd name="connsiteY980" fmla="*/ 0 h 6858000"/>
              <a:gd name="connsiteX981" fmla="*/ 326276 w 7467600"/>
              <a:gd name="connsiteY981" fmla="*/ 45847 h 6858000"/>
              <a:gd name="connsiteX982" fmla="*/ 823759 w 7467600"/>
              <a:gd name="connsiteY982" fmla="*/ 574145 h 6858000"/>
              <a:gd name="connsiteX983" fmla="*/ 811254 w 7467600"/>
              <a:gd name="connsiteY983" fmla="*/ 665546 h 6858000"/>
              <a:gd name="connsiteX984" fmla="*/ 154042 w 7467600"/>
              <a:gd name="connsiteY984" fmla="*/ 261522 h 6858000"/>
              <a:gd name="connsiteX985" fmla="*/ 13550 w 7467600"/>
              <a:gd name="connsiteY985" fmla="*/ 158423 h 6858000"/>
              <a:gd name="connsiteX986" fmla="*/ 0 w 7467600"/>
              <a:gd name="connsiteY986" fmla="*/ 146618 h 6858000"/>
              <a:gd name="connsiteX987" fmla="*/ 0 w 7467600"/>
              <a:gd name="connsiteY987" fmla="*/ 59161 h 6858000"/>
              <a:gd name="connsiteX988" fmla="*/ 45427 w 7467600"/>
              <a:gd name="connsiteY988" fmla="*/ 101078 h 6858000"/>
              <a:gd name="connsiteX989" fmla="*/ 630103 w 7467600"/>
              <a:gd name="connsiteY989" fmla="*/ 485885 h 6858000"/>
              <a:gd name="connsiteX990" fmla="*/ 532040 w 7467600"/>
              <a:gd name="connsiteY990" fmla="*/ 399359 h 6858000"/>
              <a:gd name="connsiteX991" fmla="*/ 517618 w 7467600"/>
              <a:gd name="connsiteY991" fmla="*/ 385726 h 6858000"/>
              <a:gd name="connsiteX992" fmla="*/ 285074 w 7467600"/>
              <a:gd name="connsiteY992" fmla="*/ 182755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133363 w 7467600"/>
              <a:gd name="connsiteY127" fmla="*/ 505024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244057 w 7467600"/>
              <a:gd name="connsiteY140" fmla="*/ 5124233 h 6858000"/>
              <a:gd name="connsiteX141" fmla="*/ 7353035 w 7467600"/>
              <a:gd name="connsiteY141" fmla="*/ 5197318 h 6858000"/>
              <a:gd name="connsiteX142" fmla="*/ 7467600 w 7467600"/>
              <a:gd name="connsiteY142" fmla="*/ 5297634 h 6858000"/>
              <a:gd name="connsiteX143" fmla="*/ 7467600 w 7467600"/>
              <a:gd name="connsiteY143" fmla="*/ 5361850 h 6858000"/>
              <a:gd name="connsiteX144" fmla="*/ 7368569 w 7467600"/>
              <a:gd name="connsiteY144" fmla="*/ 5270182 h 6858000"/>
              <a:gd name="connsiteX145" fmla="*/ 7131946 w 7467600"/>
              <a:gd name="connsiteY145" fmla="*/ 5075653 h 6858000"/>
              <a:gd name="connsiteX146" fmla="*/ 7133363 w 7467600"/>
              <a:gd name="connsiteY146" fmla="*/ 5050246 h 6858000"/>
              <a:gd name="connsiteX147" fmla="*/ 1903353 w 7467600"/>
              <a:gd name="connsiteY147" fmla="*/ 5044827 h 6858000"/>
              <a:gd name="connsiteX148" fmla="*/ 1936931 w 7467600"/>
              <a:gd name="connsiteY148" fmla="*/ 5093954 h 6858000"/>
              <a:gd name="connsiteX149" fmla="*/ 2195868 w 7467600"/>
              <a:gd name="connsiteY149" fmla="*/ 5396574 h 6858000"/>
              <a:gd name="connsiteX150" fmla="*/ 2088852 w 7467600"/>
              <a:gd name="connsiteY150" fmla="*/ 5166123 h 6858000"/>
              <a:gd name="connsiteX151" fmla="*/ 1958241 w 7467600"/>
              <a:gd name="connsiteY151" fmla="*/ 5067955 h 6858000"/>
              <a:gd name="connsiteX152" fmla="*/ 1903353 w 7467600"/>
              <a:gd name="connsiteY152" fmla="*/ 5044827 h 6858000"/>
              <a:gd name="connsiteX153" fmla="*/ 1979378 w 7467600"/>
              <a:gd name="connsiteY153" fmla="*/ 4769504 h 6858000"/>
              <a:gd name="connsiteX154" fmla="*/ 2882120 w 7467600"/>
              <a:gd name="connsiteY154" fmla="*/ 5064547 h 6858000"/>
              <a:gd name="connsiteX155" fmla="*/ 2793103 w 7467600"/>
              <a:gd name="connsiteY155" fmla="*/ 5039699 h 6858000"/>
              <a:gd name="connsiteX156" fmla="*/ 2770041 w 7467600"/>
              <a:gd name="connsiteY156" fmla="*/ 5033634 h 6858000"/>
              <a:gd name="connsiteX157" fmla="*/ 1979378 w 7467600"/>
              <a:gd name="connsiteY157" fmla="*/ 4769504 h 6858000"/>
              <a:gd name="connsiteX158" fmla="*/ 1927410 w 7467600"/>
              <a:gd name="connsiteY158" fmla="*/ 4716164 h 6858000"/>
              <a:gd name="connsiteX159" fmla="*/ 1959587 w 7467600"/>
              <a:gd name="connsiteY159" fmla="*/ 4728849 h 6858000"/>
              <a:gd name="connsiteX160" fmla="*/ 2777707 w 7467600"/>
              <a:gd name="connsiteY160" fmla="*/ 5003991 h 6858000"/>
              <a:gd name="connsiteX161" fmla="*/ 2800768 w 7467600"/>
              <a:gd name="connsiteY161" fmla="*/ 5010056 h 6858000"/>
              <a:gd name="connsiteX162" fmla="*/ 2879408 w 7467600"/>
              <a:gd name="connsiteY162" fmla="*/ 5031590 h 6858000"/>
              <a:gd name="connsiteX163" fmla="*/ 2862295 w 7467600"/>
              <a:gd name="connsiteY163" fmla="*/ 5022958 h 6858000"/>
              <a:gd name="connsiteX164" fmla="*/ 2813343 w 7467600"/>
              <a:gd name="connsiteY164" fmla="*/ 4998369 h 6858000"/>
              <a:gd name="connsiteX165" fmla="*/ 2646245 w 7467600"/>
              <a:gd name="connsiteY165" fmla="*/ 4930999 h 6858000"/>
              <a:gd name="connsiteX166" fmla="*/ 1999243 w 7467600"/>
              <a:gd name="connsiteY166" fmla="*/ 4730524 h 6858000"/>
              <a:gd name="connsiteX167" fmla="*/ 1979527 w 7467600"/>
              <a:gd name="connsiteY167" fmla="*/ 4726651 h 6858000"/>
              <a:gd name="connsiteX168" fmla="*/ 1927410 w 7467600"/>
              <a:gd name="connsiteY168" fmla="*/ 4716164 h 6858000"/>
              <a:gd name="connsiteX169" fmla="*/ 1997014 w 7467600"/>
              <a:gd name="connsiteY169" fmla="*/ 4698007 h 6858000"/>
              <a:gd name="connsiteX170" fmla="*/ 2005458 w 7467600"/>
              <a:gd name="connsiteY170" fmla="*/ 4699540 h 6858000"/>
              <a:gd name="connsiteX171" fmla="*/ 2657186 w 7467600"/>
              <a:gd name="connsiteY171" fmla="*/ 4901687 h 6858000"/>
              <a:gd name="connsiteX172" fmla="*/ 2826662 w 7467600"/>
              <a:gd name="connsiteY172" fmla="*/ 4970362 h 6858000"/>
              <a:gd name="connsiteX173" fmla="*/ 2876100 w 7467600"/>
              <a:gd name="connsiteY173" fmla="*/ 4995397 h 6858000"/>
              <a:gd name="connsiteX174" fmla="*/ 3042600 w 7467600"/>
              <a:gd name="connsiteY174" fmla="*/ 5059532 h 6858000"/>
              <a:gd name="connsiteX175" fmla="*/ 1997014 w 7467600"/>
              <a:gd name="connsiteY175" fmla="*/ 4698007 h 6858000"/>
              <a:gd name="connsiteX176" fmla="*/ 2305292 w 7467600"/>
              <a:gd name="connsiteY176" fmla="*/ 4219492 h 6858000"/>
              <a:gd name="connsiteX177" fmla="*/ 3360922 w 7467600"/>
              <a:gd name="connsiteY177" fmla="*/ 4529373 h 6858000"/>
              <a:gd name="connsiteX178" fmla="*/ 3492420 w 7467600"/>
              <a:gd name="connsiteY178" fmla="*/ 4510145 h 6858000"/>
              <a:gd name="connsiteX179" fmla="*/ 3364086 w 7467600"/>
              <a:gd name="connsiteY179" fmla="*/ 4480340 h 6858000"/>
              <a:gd name="connsiteX180" fmla="*/ 3225818 w 7467600"/>
              <a:gd name="connsiteY180" fmla="*/ 4411822 h 6858000"/>
              <a:gd name="connsiteX181" fmla="*/ 3129696 w 7467600"/>
              <a:gd name="connsiteY181" fmla="*/ 4360704 h 6858000"/>
              <a:gd name="connsiteX182" fmla="*/ 2814545 w 7467600"/>
              <a:gd name="connsiteY182" fmla="*/ 4282955 h 6858000"/>
              <a:gd name="connsiteX183" fmla="*/ 2305292 w 7467600"/>
              <a:gd name="connsiteY183" fmla="*/ 4219492 h 6858000"/>
              <a:gd name="connsiteX184" fmla="*/ 2626982 w 7467600"/>
              <a:gd name="connsiteY184" fmla="*/ 4206450 h 6858000"/>
              <a:gd name="connsiteX185" fmla="*/ 2490617 w 7467600"/>
              <a:gd name="connsiteY185" fmla="*/ 4206951 h 6858000"/>
              <a:gd name="connsiteX186" fmla="*/ 2819869 w 7467600"/>
              <a:gd name="connsiteY186" fmla="*/ 4252936 h 6858000"/>
              <a:gd name="connsiteX187" fmla="*/ 3143018 w 7467600"/>
              <a:gd name="connsiteY187" fmla="*/ 4332698 h 6858000"/>
              <a:gd name="connsiteX188" fmla="*/ 3241520 w 7467600"/>
              <a:gd name="connsiteY188" fmla="*/ 4385112 h 6858000"/>
              <a:gd name="connsiteX189" fmla="*/ 3374575 w 7467600"/>
              <a:gd name="connsiteY189" fmla="*/ 4451517 h 6858000"/>
              <a:gd name="connsiteX190" fmla="*/ 3505221 w 7467600"/>
              <a:gd name="connsiteY190" fmla="*/ 4480757 h 6858000"/>
              <a:gd name="connsiteX191" fmla="*/ 2626982 w 7467600"/>
              <a:gd name="connsiteY191" fmla="*/ 4206450 h 6858000"/>
              <a:gd name="connsiteX192" fmla="*/ 1310106 w 7467600"/>
              <a:gd name="connsiteY192" fmla="*/ 3943217 h 6858000"/>
              <a:gd name="connsiteX193" fmla="*/ 854994 w 7467600"/>
              <a:gd name="connsiteY193" fmla="*/ 4399136 h 6858000"/>
              <a:gd name="connsiteX194" fmla="*/ 742462 w 7467600"/>
              <a:gd name="connsiteY194" fmla="*/ 4594648 h 6858000"/>
              <a:gd name="connsiteX195" fmla="*/ 820602 w 7467600"/>
              <a:gd name="connsiteY195" fmla="*/ 4485915 h 6858000"/>
              <a:gd name="connsiteX196" fmla="*/ 878295 w 7467600"/>
              <a:gd name="connsiteY196" fmla="*/ 4403594 h 6858000"/>
              <a:gd name="connsiteX197" fmla="*/ 1240607 w 7467600"/>
              <a:gd name="connsiteY197" fmla="*/ 4010401 h 6858000"/>
              <a:gd name="connsiteX198" fmla="*/ 1310106 w 7467600"/>
              <a:gd name="connsiteY198" fmla="*/ 3943217 h 6858000"/>
              <a:gd name="connsiteX199" fmla="*/ 1423113 w 7467600"/>
              <a:gd name="connsiteY199" fmla="*/ 3874565 h 6858000"/>
              <a:gd name="connsiteX200" fmla="*/ 1260565 w 7467600"/>
              <a:gd name="connsiteY200" fmla="*/ 4031982 h 6858000"/>
              <a:gd name="connsiteX201" fmla="*/ 901900 w 7467600"/>
              <a:gd name="connsiteY201" fmla="*/ 4421236 h 6858000"/>
              <a:gd name="connsiteX202" fmla="*/ 845044 w 7467600"/>
              <a:gd name="connsiteY202" fmla="*/ 4502436 h 6858000"/>
              <a:gd name="connsiteX203" fmla="*/ 685926 w 7467600"/>
              <a:gd name="connsiteY203" fmla="*/ 4703069 h 6858000"/>
              <a:gd name="connsiteX204" fmla="*/ 684248 w 7467600"/>
              <a:gd name="connsiteY204" fmla="*/ 4706721 h 6858000"/>
              <a:gd name="connsiteX205" fmla="*/ 1423113 w 7467600"/>
              <a:gd name="connsiteY205" fmla="*/ 3874565 h 6858000"/>
              <a:gd name="connsiteX206" fmla="*/ 3316479 w 7467600"/>
              <a:gd name="connsiteY206" fmla="*/ 3872136 h 6858000"/>
              <a:gd name="connsiteX207" fmla="*/ 3546806 w 7467600"/>
              <a:gd name="connsiteY207" fmla="*/ 4356139 h 6858000"/>
              <a:gd name="connsiteX208" fmla="*/ 3364433 w 7467600"/>
              <a:gd name="connsiteY208" fmla="*/ 3953121 h 6858000"/>
              <a:gd name="connsiteX209" fmla="*/ 3316479 w 7467600"/>
              <a:gd name="connsiteY209" fmla="*/ 3872136 h 6858000"/>
              <a:gd name="connsiteX210" fmla="*/ 3291335 w 7467600"/>
              <a:gd name="connsiteY210" fmla="*/ 3767420 h 6858000"/>
              <a:gd name="connsiteX211" fmla="*/ 3390805 w 7467600"/>
              <a:gd name="connsiteY211" fmla="*/ 3937163 h 6858000"/>
              <a:gd name="connsiteX212" fmla="*/ 3579062 w 7467600"/>
              <a:gd name="connsiteY212" fmla="*/ 4359040 h 6858000"/>
              <a:gd name="connsiteX213" fmla="*/ 3467355 w 7467600"/>
              <a:gd name="connsiteY213" fmla="*/ 3988130 h 6858000"/>
              <a:gd name="connsiteX214" fmla="*/ 3310753 w 7467600"/>
              <a:gd name="connsiteY214" fmla="*/ 3787140 h 6858000"/>
              <a:gd name="connsiteX215" fmla="*/ 3291335 w 7467600"/>
              <a:gd name="connsiteY215" fmla="*/ 3767420 h 6858000"/>
              <a:gd name="connsiteX216" fmla="*/ 1635889 w 7467600"/>
              <a:gd name="connsiteY216" fmla="*/ 3709494 h 6858000"/>
              <a:gd name="connsiteX217" fmla="*/ 1634800 w 7467600"/>
              <a:gd name="connsiteY217" fmla="*/ 3731111 h 6858000"/>
              <a:gd name="connsiteX218" fmla="*/ 1635889 w 7467600"/>
              <a:gd name="connsiteY218" fmla="*/ 3709494 h 6858000"/>
              <a:gd name="connsiteX219" fmla="*/ 1510397 w 7467600"/>
              <a:gd name="connsiteY219" fmla="*/ 3684705 h 6858000"/>
              <a:gd name="connsiteX220" fmla="*/ 1146550 w 7467600"/>
              <a:gd name="connsiteY220" fmla="*/ 3802012 h 6858000"/>
              <a:gd name="connsiteX221" fmla="*/ 698834 w 7467600"/>
              <a:gd name="connsiteY221" fmla="*/ 3952272 h 6858000"/>
              <a:gd name="connsiteX222" fmla="*/ 34256 w 7467600"/>
              <a:gd name="connsiteY222" fmla="*/ 4347603 h 6858000"/>
              <a:gd name="connsiteX223" fmla="*/ 527241 w 7467600"/>
              <a:gd name="connsiteY223" fmla="*/ 4065078 h 6858000"/>
              <a:gd name="connsiteX224" fmla="*/ 1510397 w 7467600"/>
              <a:gd name="connsiteY224" fmla="*/ 3684705 h 6858000"/>
              <a:gd name="connsiteX225" fmla="*/ 1313114 w 7467600"/>
              <a:gd name="connsiteY225" fmla="*/ 3655216 h 6858000"/>
              <a:gd name="connsiteX226" fmla="*/ 1109304 w 7467600"/>
              <a:gd name="connsiteY226" fmla="*/ 3669030 h 6858000"/>
              <a:gd name="connsiteX227" fmla="*/ 8129 w 7467600"/>
              <a:gd name="connsiteY227" fmla="*/ 4330519 h 6858000"/>
              <a:gd name="connsiteX228" fmla="*/ 687572 w 7467600"/>
              <a:gd name="connsiteY228" fmla="*/ 3925629 h 6858000"/>
              <a:gd name="connsiteX229" fmla="*/ 1138365 w 7467600"/>
              <a:gd name="connsiteY229" fmla="*/ 3774515 h 6858000"/>
              <a:gd name="connsiteX230" fmla="*/ 1505579 w 7467600"/>
              <a:gd name="connsiteY230" fmla="*/ 3655526 h 6858000"/>
              <a:gd name="connsiteX231" fmla="*/ 1313114 w 7467600"/>
              <a:gd name="connsiteY231" fmla="*/ 3655216 h 6858000"/>
              <a:gd name="connsiteX232" fmla="*/ 3655073 w 7467600"/>
              <a:gd name="connsiteY232" fmla="*/ 3650884 h 6858000"/>
              <a:gd name="connsiteX233" fmla="*/ 3989938 w 7467600"/>
              <a:gd name="connsiteY233" fmla="*/ 3991685 h 6858000"/>
              <a:gd name="connsiteX234" fmla="*/ 4393907 w 7467600"/>
              <a:gd name="connsiteY234" fmla="*/ 4261258 h 6858000"/>
              <a:gd name="connsiteX235" fmla="*/ 4648051 w 7467600"/>
              <a:gd name="connsiteY235" fmla="*/ 4374051 h 6858000"/>
              <a:gd name="connsiteX236" fmla="*/ 4383389 w 7467600"/>
              <a:gd name="connsiteY236" fmla="*/ 4184369 h 6858000"/>
              <a:gd name="connsiteX237" fmla="*/ 4165508 w 7467600"/>
              <a:gd name="connsiteY237" fmla="*/ 4035196 h 6858000"/>
              <a:gd name="connsiteX238" fmla="*/ 4068162 w 7467600"/>
              <a:gd name="connsiteY238" fmla="*/ 3953394 h 6858000"/>
              <a:gd name="connsiteX239" fmla="*/ 3981416 w 7467600"/>
              <a:gd name="connsiteY239" fmla="*/ 3880482 h 6858000"/>
              <a:gd name="connsiteX240" fmla="*/ 3800147 w 7467600"/>
              <a:gd name="connsiteY240" fmla="*/ 3749872 h 6858000"/>
              <a:gd name="connsiteX241" fmla="*/ 3655073 w 7467600"/>
              <a:gd name="connsiteY241" fmla="*/ 3650884 h 6858000"/>
              <a:gd name="connsiteX242" fmla="*/ 3670252 w 7467600"/>
              <a:gd name="connsiteY242" fmla="*/ 3622798 h 6858000"/>
              <a:gd name="connsiteX243" fmla="*/ 3817258 w 7467600"/>
              <a:gd name="connsiteY243" fmla="*/ 3723577 h 6858000"/>
              <a:gd name="connsiteX244" fmla="*/ 4000461 w 7467600"/>
              <a:gd name="connsiteY244" fmla="*/ 3855966 h 6858000"/>
              <a:gd name="connsiteX245" fmla="*/ 4088180 w 7467600"/>
              <a:gd name="connsiteY245" fmla="*/ 3929774 h 6858000"/>
              <a:gd name="connsiteX246" fmla="*/ 4184555 w 7467600"/>
              <a:gd name="connsiteY246" fmla="*/ 4010683 h 6858000"/>
              <a:gd name="connsiteX247" fmla="*/ 4399563 w 7467600"/>
              <a:gd name="connsiteY247" fmla="*/ 4158106 h 6858000"/>
              <a:gd name="connsiteX248" fmla="*/ 4684469 w 7467600"/>
              <a:gd name="connsiteY248" fmla="*/ 4364680 h 6858000"/>
              <a:gd name="connsiteX249" fmla="*/ 4690271 w 7467600"/>
              <a:gd name="connsiteY249" fmla="*/ 4370034 h 6858000"/>
              <a:gd name="connsiteX250" fmla="*/ 4136093 w 7467600"/>
              <a:gd name="connsiteY250" fmla="*/ 3858466 h 6858000"/>
              <a:gd name="connsiteX251" fmla="*/ 3670252 w 7467600"/>
              <a:gd name="connsiteY251" fmla="*/ 3622798 h 6858000"/>
              <a:gd name="connsiteX252" fmla="*/ 4440129 w 7467600"/>
              <a:gd name="connsiteY252" fmla="*/ 3448571 h 6858000"/>
              <a:gd name="connsiteX253" fmla="*/ 4856525 w 7467600"/>
              <a:gd name="connsiteY253" fmla="*/ 3915351 h 6858000"/>
              <a:gd name="connsiteX254" fmla="*/ 5059055 w 7467600"/>
              <a:gd name="connsiteY254" fmla="*/ 4108918 h 6858000"/>
              <a:gd name="connsiteX255" fmla="*/ 5290070 w 7467600"/>
              <a:gd name="connsiteY255" fmla="*/ 4263619 h 6858000"/>
              <a:gd name="connsiteX256" fmla="*/ 4834991 w 7467600"/>
              <a:gd name="connsiteY256" fmla="*/ 3830985 h 6858000"/>
              <a:gd name="connsiteX257" fmla="*/ 4440129 w 7467600"/>
              <a:gd name="connsiteY257" fmla="*/ 3448571 h 6858000"/>
              <a:gd name="connsiteX258" fmla="*/ 4441737 w 7467600"/>
              <a:gd name="connsiteY258" fmla="*/ 3399734 h 6858000"/>
              <a:gd name="connsiteX259" fmla="*/ 4431236 w 7467600"/>
              <a:gd name="connsiteY259" fmla="*/ 3400954 h 6858000"/>
              <a:gd name="connsiteX260" fmla="*/ 4557150 w 7467600"/>
              <a:gd name="connsiteY260" fmla="*/ 3510023 h 6858000"/>
              <a:gd name="connsiteX261" fmla="*/ 4856936 w 7467600"/>
              <a:gd name="connsiteY261" fmla="*/ 3809146 h 6858000"/>
              <a:gd name="connsiteX262" fmla="*/ 5111996 w 7467600"/>
              <a:gd name="connsiteY262" fmla="*/ 4065759 h 6858000"/>
              <a:gd name="connsiteX263" fmla="*/ 5388878 w 7467600"/>
              <a:gd name="connsiteY263" fmla="*/ 4300185 h 6858000"/>
              <a:gd name="connsiteX264" fmla="*/ 5425556 w 7467600"/>
              <a:gd name="connsiteY264" fmla="*/ 4308967 h 6858000"/>
              <a:gd name="connsiteX265" fmla="*/ 4943646 w 7467600"/>
              <a:gd name="connsiteY265" fmla="*/ 3822916 h 6858000"/>
              <a:gd name="connsiteX266" fmla="*/ 4594837 w 7467600"/>
              <a:gd name="connsiteY266" fmla="*/ 3532274 h 6858000"/>
              <a:gd name="connsiteX267" fmla="*/ 4441737 w 7467600"/>
              <a:gd name="connsiteY267" fmla="*/ 3399734 h 6858000"/>
              <a:gd name="connsiteX268" fmla="*/ 5425834 w 7467600"/>
              <a:gd name="connsiteY268" fmla="*/ 3162785 h 6858000"/>
              <a:gd name="connsiteX269" fmla="*/ 5401644 w 7467600"/>
              <a:gd name="connsiteY269" fmla="*/ 3617847 h 6858000"/>
              <a:gd name="connsiteX270" fmla="*/ 5467256 w 7467600"/>
              <a:gd name="connsiteY270" fmla="*/ 4175494 h 6858000"/>
              <a:gd name="connsiteX271" fmla="*/ 5448069 w 7467600"/>
              <a:gd name="connsiteY271" fmla="*/ 3567554 h 6858000"/>
              <a:gd name="connsiteX272" fmla="*/ 5425834 w 7467600"/>
              <a:gd name="connsiteY272" fmla="*/ 3162785 h 6858000"/>
              <a:gd name="connsiteX273" fmla="*/ 1318687 w 7467600"/>
              <a:gd name="connsiteY273" fmla="*/ 3113840 h 6858000"/>
              <a:gd name="connsiteX274" fmla="*/ 1066793 w 7467600"/>
              <a:gd name="connsiteY274" fmla="*/ 3212171 h 6858000"/>
              <a:gd name="connsiteX275" fmla="*/ 993319 w 7467600"/>
              <a:gd name="connsiteY275" fmla="*/ 3247648 h 6858000"/>
              <a:gd name="connsiteX276" fmla="*/ 853081 w 7467600"/>
              <a:gd name="connsiteY276" fmla="*/ 3312410 h 6858000"/>
              <a:gd name="connsiteX277" fmla="*/ 805957 w 7467600"/>
              <a:gd name="connsiteY277" fmla="*/ 3330443 h 6858000"/>
              <a:gd name="connsiteX278" fmla="*/ 1318687 w 7467600"/>
              <a:gd name="connsiteY278" fmla="*/ 3113840 h 6858000"/>
              <a:gd name="connsiteX279" fmla="*/ 5453702 w 7467600"/>
              <a:gd name="connsiteY279" fmla="*/ 3090882 h 6858000"/>
              <a:gd name="connsiteX280" fmla="*/ 5480135 w 7467600"/>
              <a:gd name="connsiteY280" fmla="*/ 3565802 h 6858000"/>
              <a:gd name="connsiteX281" fmla="*/ 5499023 w 7467600"/>
              <a:gd name="connsiteY281" fmla="*/ 4166310 h 6858000"/>
              <a:gd name="connsiteX282" fmla="*/ 5547022 w 7467600"/>
              <a:gd name="connsiteY282" fmla="*/ 3607838 h 6858000"/>
              <a:gd name="connsiteX283" fmla="*/ 5515964 w 7467600"/>
              <a:gd name="connsiteY283" fmla="*/ 3378541 h 6858000"/>
              <a:gd name="connsiteX284" fmla="*/ 5453702 w 7467600"/>
              <a:gd name="connsiteY284" fmla="*/ 3090882 h 6858000"/>
              <a:gd name="connsiteX285" fmla="*/ 1238695 w 7467600"/>
              <a:gd name="connsiteY285" fmla="*/ 3076820 h 6858000"/>
              <a:gd name="connsiteX286" fmla="*/ 716371 w 7467600"/>
              <a:gd name="connsiteY286" fmla="*/ 3293249 h 6858000"/>
              <a:gd name="connsiteX287" fmla="*/ 579522 w 7467600"/>
              <a:gd name="connsiteY287" fmla="*/ 3371759 h 6858000"/>
              <a:gd name="connsiteX288" fmla="*/ 600288 w 7467600"/>
              <a:gd name="connsiteY288" fmla="*/ 3365555 h 6858000"/>
              <a:gd name="connsiteX289" fmla="*/ 840692 w 7467600"/>
              <a:gd name="connsiteY289" fmla="*/ 3284921 h 6858000"/>
              <a:gd name="connsiteX290" fmla="*/ 979248 w 7467600"/>
              <a:gd name="connsiteY290" fmla="*/ 3221003 h 6858000"/>
              <a:gd name="connsiteX291" fmla="*/ 1053282 w 7467600"/>
              <a:gd name="connsiteY291" fmla="*/ 3185247 h 6858000"/>
              <a:gd name="connsiteX292" fmla="*/ 1320603 w 7467600"/>
              <a:gd name="connsiteY292" fmla="*/ 3081281 h 6858000"/>
              <a:gd name="connsiteX293" fmla="*/ 1238695 w 7467600"/>
              <a:gd name="connsiteY293" fmla="*/ 3076820 h 6858000"/>
              <a:gd name="connsiteX294" fmla="*/ 5425627 w 7467600"/>
              <a:gd name="connsiteY294" fmla="*/ 2954192 h 6858000"/>
              <a:gd name="connsiteX295" fmla="*/ 5470770 w 7467600"/>
              <a:gd name="connsiteY295" fmla="*/ 3005435 h 6858000"/>
              <a:gd name="connsiteX296" fmla="*/ 5519779 w 7467600"/>
              <a:gd name="connsiteY296" fmla="*/ 4359223 h 6858000"/>
              <a:gd name="connsiteX297" fmla="*/ 5520293 w 7467600"/>
              <a:gd name="connsiteY297" fmla="*/ 4360602 h 6858000"/>
              <a:gd name="connsiteX298" fmla="*/ 5767221 w 7467600"/>
              <a:gd name="connsiteY298" fmla="*/ 4665564 h 6858000"/>
              <a:gd name="connsiteX299" fmla="*/ 6937169 w 7467600"/>
              <a:gd name="connsiteY299" fmla="*/ 4815941 h 6858000"/>
              <a:gd name="connsiteX300" fmla="*/ 6953922 w 7467600"/>
              <a:gd name="connsiteY300" fmla="*/ 4890068 h 6858000"/>
              <a:gd name="connsiteX301" fmla="*/ 6071359 w 7467600"/>
              <a:gd name="connsiteY301" fmla="*/ 4770770 h 6858000"/>
              <a:gd name="connsiteX302" fmla="*/ 6038839 w 7467600"/>
              <a:gd name="connsiteY302" fmla="*/ 4764474 h 6858000"/>
              <a:gd name="connsiteX303" fmla="*/ 6038706 w 7467600"/>
              <a:gd name="connsiteY303" fmla="*/ 4763847 h 6858000"/>
              <a:gd name="connsiteX304" fmla="*/ 6037784 w 7467600"/>
              <a:gd name="connsiteY304" fmla="*/ 4764270 h 6858000"/>
              <a:gd name="connsiteX305" fmla="*/ 6038839 w 7467600"/>
              <a:gd name="connsiteY305" fmla="*/ 4764474 h 6858000"/>
              <a:gd name="connsiteX306" fmla="*/ 6040338 w 7467600"/>
              <a:gd name="connsiteY306" fmla="*/ 4771418 h 6858000"/>
              <a:gd name="connsiteX307" fmla="*/ 6024488 w 7467600"/>
              <a:gd name="connsiteY307" fmla="*/ 4809903 h 6858000"/>
              <a:gd name="connsiteX308" fmla="*/ 5599771 w 7467600"/>
              <a:gd name="connsiteY308" fmla="*/ 5509652 h 6858000"/>
              <a:gd name="connsiteX309" fmla="*/ 5548843 w 7467600"/>
              <a:gd name="connsiteY309" fmla="*/ 5563845 h 6858000"/>
              <a:gd name="connsiteX310" fmla="*/ 5940952 w 7467600"/>
              <a:gd name="connsiteY310" fmla="*/ 6250028 h 6858000"/>
              <a:gd name="connsiteX311" fmla="*/ 6043441 w 7467600"/>
              <a:gd name="connsiteY311" fmla="*/ 6665847 h 6858000"/>
              <a:gd name="connsiteX312" fmla="*/ 6093432 w 7467600"/>
              <a:gd name="connsiteY312" fmla="*/ 6858000 h 6858000"/>
              <a:gd name="connsiteX313" fmla="*/ 6034344 w 7467600"/>
              <a:gd name="connsiteY313" fmla="*/ 6858000 h 6858000"/>
              <a:gd name="connsiteX314" fmla="*/ 6026679 w 7467600"/>
              <a:gd name="connsiteY314" fmla="*/ 6836959 h 6858000"/>
              <a:gd name="connsiteX315" fmla="*/ 5800441 w 7467600"/>
              <a:gd name="connsiteY315" fmla="*/ 6335286 h 6858000"/>
              <a:gd name="connsiteX316" fmla="*/ 5526562 w 7467600"/>
              <a:gd name="connsiteY316" fmla="*/ 5705388 h 6858000"/>
              <a:gd name="connsiteX317" fmla="*/ 5519640 w 7467600"/>
              <a:gd name="connsiteY317" fmla="*/ 5683774 h 6858000"/>
              <a:gd name="connsiteX318" fmla="*/ 5844559 w 7467600"/>
              <a:gd name="connsiteY318" fmla="*/ 6553349 h 6858000"/>
              <a:gd name="connsiteX319" fmla="*/ 5975994 w 7467600"/>
              <a:gd name="connsiteY319" fmla="*/ 6858000 h 6858000"/>
              <a:gd name="connsiteX320" fmla="*/ 5898547 w 7467600"/>
              <a:gd name="connsiteY320" fmla="*/ 6858000 h 6858000"/>
              <a:gd name="connsiteX321" fmla="*/ 5682041 w 7467600"/>
              <a:gd name="connsiteY321" fmla="*/ 6355860 h 6858000"/>
              <a:gd name="connsiteX322" fmla="*/ 5461758 w 7467600"/>
              <a:gd name="connsiteY322" fmla="*/ 5820220 h 6858000"/>
              <a:gd name="connsiteX323" fmla="*/ 5237282 w 7467600"/>
              <a:gd name="connsiteY323" fmla="*/ 6579086 h 6858000"/>
              <a:gd name="connsiteX324" fmla="*/ 5115009 w 7467600"/>
              <a:gd name="connsiteY324" fmla="*/ 6858000 h 6858000"/>
              <a:gd name="connsiteX325" fmla="*/ 5028074 w 7467600"/>
              <a:gd name="connsiteY325" fmla="*/ 6858000 h 6858000"/>
              <a:gd name="connsiteX326" fmla="*/ 5079508 w 7467600"/>
              <a:gd name="connsiteY326" fmla="*/ 6749074 h 6858000"/>
              <a:gd name="connsiteX327" fmla="*/ 5371846 w 7467600"/>
              <a:gd name="connsiteY327" fmla="*/ 5924413 h 6858000"/>
              <a:gd name="connsiteX328" fmla="*/ 5270512 w 7467600"/>
              <a:gd name="connsiteY328" fmla="*/ 6138975 h 6858000"/>
              <a:gd name="connsiteX329" fmla="*/ 5062409 w 7467600"/>
              <a:gd name="connsiteY329" fmla="*/ 6653544 h 6858000"/>
              <a:gd name="connsiteX330" fmla="*/ 5036628 w 7467600"/>
              <a:gd name="connsiteY330" fmla="*/ 6754247 h 6858000"/>
              <a:gd name="connsiteX331" fmla="*/ 5009112 w 7467600"/>
              <a:gd name="connsiteY331" fmla="*/ 6858000 h 6858000"/>
              <a:gd name="connsiteX332" fmla="*/ 4976679 w 7467600"/>
              <a:gd name="connsiteY332" fmla="*/ 6858000 h 6858000"/>
              <a:gd name="connsiteX333" fmla="*/ 5006537 w 7467600"/>
              <a:gd name="connsiteY333" fmla="*/ 6747068 h 6858000"/>
              <a:gd name="connsiteX334" fmla="*/ 5032723 w 7467600"/>
              <a:gd name="connsiteY334" fmla="*/ 6644957 h 6858000"/>
              <a:gd name="connsiteX335" fmla="*/ 5242949 w 7467600"/>
              <a:gd name="connsiteY335" fmla="*/ 6125175 h 6858000"/>
              <a:gd name="connsiteX336" fmla="*/ 5286321 w 7467600"/>
              <a:gd name="connsiteY336" fmla="*/ 6033555 h 6858000"/>
              <a:gd name="connsiteX337" fmla="*/ 5008210 w 7467600"/>
              <a:gd name="connsiteY337" fmla="*/ 6649194 h 6858000"/>
              <a:gd name="connsiteX338" fmla="*/ 4986321 w 7467600"/>
              <a:gd name="connsiteY338" fmla="*/ 6765687 h 6858000"/>
              <a:gd name="connsiteX339" fmla="*/ 4973474 w 7467600"/>
              <a:gd name="connsiteY339" fmla="*/ 6858000 h 6858000"/>
              <a:gd name="connsiteX340" fmla="*/ 4907178 w 7467600"/>
              <a:gd name="connsiteY340" fmla="*/ 6858000 h 6858000"/>
              <a:gd name="connsiteX341" fmla="*/ 4910810 w 7467600"/>
              <a:gd name="connsiteY341" fmla="*/ 6829660 h 6858000"/>
              <a:gd name="connsiteX342" fmla="*/ 4987461 w 7467600"/>
              <a:gd name="connsiteY342" fmla="*/ 6432994 h 6858000"/>
              <a:gd name="connsiteX343" fmla="*/ 5179262 w 7467600"/>
              <a:gd name="connsiteY343" fmla="*/ 6035044 h 6858000"/>
              <a:gd name="connsiteX344" fmla="*/ 4689678 w 7467600"/>
              <a:gd name="connsiteY344" fmla="*/ 6440241 h 6858000"/>
              <a:gd name="connsiteX345" fmla="*/ 4477543 w 7467600"/>
              <a:gd name="connsiteY345" fmla="*/ 6674836 h 6858000"/>
              <a:gd name="connsiteX346" fmla="*/ 4329957 w 7467600"/>
              <a:gd name="connsiteY346" fmla="*/ 6858000 h 6858000"/>
              <a:gd name="connsiteX347" fmla="*/ 4218595 w 7467600"/>
              <a:gd name="connsiteY347" fmla="*/ 6858000 h 6858000"/>
              <a:gd name="connsiteX348" fmla="*/ 4368888 w 7467600"/>
              <a:gd name="connsiteY348" fmla="*/ 6668412 h 6858000"/>
              <a:gd name="connsiteX349" fmla="*/ 4563091 w 7467600"/>
              <a:gd name="connsiteY349" fmla="*/ 6442508 h 6858000"/>
              <a:gd name="connsiteX350" fmla="*/ 5387324 w 7467600"/>
              <a:gd name="connsiteY350" fmla="*/ 5705830 h 6858000"/>
              <a:gd name="connsiteX351" fmla="*/ 5073620 w 7467600"/>
              <a:gd name="connsiteY351" fmla="*/ 5955437 h 6858000"/>
              <a:gd name="connsiteX352" fmla="*/ 4689789 w 7467600"/>
              <a:gd name="connsiteY352" fmla="*/ 6268382 h 6858000"/>
              <a:gd name="connsiteX353" fmla="*/ 4418722 w 7467600"/>
              <a:gd name="connsiteY353" fmla="*/ 6570886 h 6858000"/>
              <a:gd name="connsiteX354" fmla="*/ 4214944 w 7467600"/>
              <a:gd name="connsiteY354" fmla="*/ 6858000 h 6858000"/>
              <a:gd name="connsiteX355" fmla="*/ 4177898 w 7467600"/>
              <a:gd name="connsiteY355" fmla="*/ 6858000 h 6858000"/>
              <a:gd name="connsiteX356" fmla="*/ 4391597 w 7467600"/>
              <a:gd name="connsiteY356" fmla="*/ 6556370 h 6858000"/>
              <a:gd name="connsiteX357" fmla="*/ 4668889 w 7467600"/>
              <a:gd name="connsiteY357" fmla="*/ 6246399 h 6858000"/>
              <a:gd name="connsiteX358" fmla="*/ 5055427 w 7467600"/>
              <a:gd name="connsiteY358" fmla="*/ 5931476 h 6858000"/>
              <a:gd name="connsiteX359" fmla="*/ 5371814 w 7467600"/>
              <a:gd name="connsiteY359" fmla="*/ 5678975 h 6858000"/>
              <a:gd name="connsiteX360" fmla="*/ 4987918 w 7467600"/>
              <a:gd name="connsiteY360" fmla="*/ 5838701 h 6858000"/>
              <a:gd name="connsiteX361" fmla="*/ 4317146 w 7467600"/>
              <a:gd name="connsiteY361" fmla="*/ 6587716 h 6858000"/>
              <a:gd name="connsiteX362" fmla="*/ 4171627 w 7467600"/>
              <a:gd name="connsiteY362" fmla="*/ 6858000 h 6858000"/>
              <a:gd name="connsiteX363" fmla="*/ 4081585 w 7467600"/>
              <a:gd name="connsiteY363" fmla="*/ 6858000 h 6858000"/>
              <a:gd name="connsiteX364" fmla="*/ 4238603 w 7467600"/>
              <a:gd name="connsiteY364" fmla="*/ 6559341 h 6858000"/>
              <a:gd name="connsiteX365" fmla="*/ 4778333 w 7467600"/>
              <a:gd name="connsiteY365" fmla="*/ 5873626 h 6858000"/>
              <a:gd name="connsiteX366" fmla="*/ 5414185 w 7467600"/>
              <a:gd name="connsiteY366" fmla="*/ 5573882 h 6858000"/>
              <a:gd name="connsiteX367" fmla="*/ 5959648 w 7467600"/>
              <a:gd name="connsiteY367" fmla="*/ 4760797 h 6858000"/>
              <a:gd name="connsiteX368" fmla="*/ 5355019 w 7467600"/>
              <a:gd name="connsiteY368" fmla="*/ 4734672 h 6858000"/>
              <a:gd name="connsiteX369" fmla="*/ 5083565 w 7467600"/>
              <a:gd name="connsiteY369" fmla="*/ 5179121 h 6858000"/>
              <a:gd name="connsiteX370" fmla="*/ 4713577 w 7467600"/>
              <a:gd name="connsiteY370" fmla="*/ 5616803 h 6858000"/>
              <a:gd name="connsiteX371" fmla="*/ 3989559 w 7467600"/>
              <a:gd name="connsiteY371" fmla="*/ 6145945 h 6858000"/>
              <a:gd name="connsiteX372" fmla="*/ 3939824 w 7467600"/>
              <a:gd name="connsiteY372" fmla="*/ 6066900 h 6858000"/>
              <a:gd name="connsiteX373" fmla="*/ 4584537 w 7467600"/>
              <a:gd name="connsiteY373" fmla="*/ 5324826 h 6858000"/>
              <a:gd name="connsiteX374" fmla="*/ 5037105 w 7467600"/>
              <a:gd name="connsiteY374" fmla="*/ 5088765 h 6858000"/>
              <a:gd name="connsiteX375" fmla="*/ 5039930 w 7467600"/>
              <a:gd name="connsiteY375" fmla="*/ 5089585 h 6858000"/>
              <a:gd name="connsiteX376" fmla="*/ 5263764 w 7467600"/>
              <a:gd name="connsiteY376" fmla="*/ 4735525 h 6858000"/>
              <a:gd name="connsiteX377" fmla="*/ 4086300 w 7467600"/>
              <a:gd name="connsiteY377" fmla="*/ 4884599 h 6858000"/>
              <a:gd name="connsiteX378" fmla="*/ 4085485 w 7467600"/>
              <a:gd name="connsiteY378" fmla="*/ 4899070 h 6858000"/>
              <a:gd name="connsiteX379" fmla="*/ 3871915 w 7467600"/>
              <a:gd name="connsiteY379" fmla="*/ 5253645 h 6858000"/>
              <a:gd name="connsiteX380" fmla="*/ 3799374 w 7467600"/>
              <a:gd name="connsiteY380" fmla="*/ 5466127 h 6858000"/>
              <a:gd name="connsiteX381" fmla="*/ 3498850 w 7467600"/>
              <a:gd name="connsiteY381" fmla="*/ 6661888 h 6858000"/>
              <a:gd name="connsiteX382" fmla="*/ 3399216 w 7467600"/>
              <a:gd name="connsiteY382" fmla="*/ 6858000 h 6858000"/>
              <a:gd name="connsiteX383" fmla="*/ 3303688 w 7467600"/>
              <a:gd name="connsiteY383" fmla="*/ 6858000 h 6858000"/>
              <a:gd name="connsiteX384" fmla="*/ 3391774 w 7467600"/>
              <a:gd name="connsiteY384" fmla="*/ 6697181 h 6858000"/>
              <a:gd name="connsiteX385" fmla="*/ 3735540 w 7467600"/>
              <a:gd name="connsiteY385" fmla="*/ 5546923 h 6858000"/>
              <a:gd name="connsiteX386" fmla="*/ 3729438 w 7467600"/>
              <a:gd name="connsiteY386" fmla="*/ 5569058 h 6858000"/>
              <a:gd name="connsiteX387" fmla="*/ 3707782 w 7467600"/>
              <a:gd name="connsiteY387" fmla="*/ 5644908 h 6858000"/>
              <a:gd name="connsiteX388" fmla="*/ 3583827 w 7467600"/>
              <a:gd name="connsiteY388" fmla="*/ 6039215 h 6858000"/>
              <a:gd name="connsiteX389" fmla="*/ 3547861 w 7467600"/>
              <a:gd name="connsiteY389" fmla="*/ 6129609 h 6858000"/>
              <a:gd name="connsiteX390" fmla="*/ 3490905 w 7467600"/>
              <a:gd name="connsiteY390" fmla="*/ 6277660 h 6858000"/>
              <a:gd name="connsiteX391" fmla="*/ 3455859 w 7467600"/>
              <a:gd name="connsiteY391" fmla="*/ 6391301 h 6858000"/>
              <a:gd name="connsiteX392" fmla="*/ 3429112 w 7467600"/>
              <a:gd name="connsiteY392" fmla="*/ 6479469 h 6858000"/>
              <a:gd name="connsiteX393" fmla="*/ 3304862 w 7467600"/>
              <a:gd name="connsiteY393" fmla="*/ 6796476 h 6858000"/>
              <a:gd name="connsiteX394" fmla="*/ 3276071 w 7467600"/>
              <a:gd name="connsiteY394" fmla="*/ 6858000 h 6858000"/>
              <a:gd name="connsiteX395" fmla="*/ 3240805 w 7467600"/>
              <a:gd name="connsiteY395" fmla="*/ 6858000 h 6858000"/>
              <a:gd name="connsiteX396" fmla="*/ 3275917 w 7467600"/>
              <a:gd name="connsiteY396" fmla="*/ 6783192 h 6858000"/>
              <a:gd name="connsiteX397" fmla="*/ 3399358 w 7467600"/>
              <a:gd name="connsiteY397" fmla="*/ 6469011 h 6858000"/>
              <a:gd name="connsiteX398" fmla="*/ 3425650 w 7467600"/>
              <a:gd name="connsiteY398" fmla="*/ 6381333 h 6858000"/>
              <a:gd name="connsiteX399" fmla="*/ 3460661 w 7467600"/>
              <a:gd name="connsiteY399" fmla="*/ 6266763 h 6858000"/>
              <a:gd name="connsiteX400" fmla="*/ 3518021 w 7467600"/>
              <a:gd name="connsiteY400" fmla="*/ 6117298 h 6858000"/>
              <a:gd name="connsiteX401" fmla="*/ 3554035 w 7467600"/>
              <a:gd name="connsiteY401" fmla="*/ 6027832 h 6858000"/>
              <a:gd name="connsiteX402" fmla="*/ 3677174 w 7467600"/>
              <a:gd name="connsiteY402" fmla="*/ 5636351 h 6858000"/>
              <a:gd name="connsiteX403" fmla="*/ 3698819 w 7467600"/>
              <a:gd name="connsiteY403" fmla="*/ 5560503 h 6858000"/>
              <a:gd name="connsiteX404" fmla="*/ 3702094 w 7467600"/>
              <a:gd name="connsiteY404" fmla="*/ 5549194 h 6858000"/>
              <a:gd name="connsiteX405" fmla="*/ 3398355 w 7467600"/>
              <a:gd name="connsiteY405" fmla="*/ 6094603 h 6858000"/>
              <a:gd name="connsiteX406" fmla="*/ 3193941 w 7467600"/>
              <a:gd name="connsiteY406" fmla="*/ 6798775 h 6858000"/>
              <a:gd name="connsiteX407" fmla="*/ 3184140 w 7467600"/>
              <a:gd name="connsiteY407" fmla="*/ 6858000 h 6858000"/>
              <a:gd name="connsiteX408" fmla="*/ 3099978 w 7467600"/>
              <a:gd name="connsiteY408" fmla="*/ 6858000 h 6858000"/>
              <a:gd name="connsiteX409" fmla="*/ 3101556 w 7467600"/>
              <a:gd name="connsiteY409" fmla="*/ 6843337 h 6858000"/>
              <a:gd name="connsiteX410" fmla="*/ 3370162 w 7467600"/>
              <a:gd name="connsiteY410" fmla="*/ 5785550 h 6858000"/>
              <a:gd name="connsiteX411" fmla="*/ 3746477 w 7467600"/>
              <a:gd name="connsiteY411" fmla="*/ 5377889 h 6858000"/>
              <a:gd name="connsiteX412" fmla="*/ 3863399 w 7467600"/>
              <a:gd name="connsiteY412" fmla="*/ 5087257 h 6858000"/>
              <a:gd name="connsiteX413" fmla="*/ 3968712 w 7467600"/>
              <a:gd name="connsiteY413" fmla="*/ 4913989 h 6858000"/>
              <a:gd name="connsiteX414" fmla="*/ 2792390 w 7467600"/>
              <a:gd name="connsiteY414" fmla="*/ 5382974 h 6858000"/>
              <a:gd name="connsiteX415" fmla="*/ 2714982 w 7467600"/>
              <a:gd name="connsiteY415" fmla="*/ 5427051 h 6858000"/>
              <a:gd name="connsiteX416" fmla="*/ 2813361 w 7467600"/>
              <a:gd name="connsiteY416" fmla="*/ 6023912 h 6858000"/>
              <a:gd name="connsiteX417" fmla="*/ 2688430 w 7467600"/>
              <a:gd name="connsiteY417" fmla="*/ 6801564 h 6858000"/>
              <a:gd name="connsiteX418" fmla="*/ 2629626 w 7467600"/>
              <a:gd name="connsiteY418" fmla="*/ 6763394 h 6858000"/>
              <a:gd name="connsiteX419" fmla="*/ 2565328 w 7467600"/>
              <a:gd name="connsiteY419" fmla="*/ 5516399 h 6858000"/>
              <a:gd name="connsiteX420" fmla="*/ 1922999 w 7467600"/>
              <a:gd name="connsiteY420" fmla="*/ 5980343 h 6858000"/>
              <a:gd name="connsiteX421" fmla="*/ 1950261 w 7467600"/>
              <a:gd name="connsiteY421" fmla="*/ 6405858 h 6858000"/>
              <a:gd name="connsiteX422" fmla="*/ 2365554 w 7467600"/>
              <a:gd name="connsiteY422" fmla="*/ 6759107 h 6858000"/>
              <a:gd name="connsiteX423" fmla="*/ 2424142 w 7467600"/>
              <a:gd name="connsiteY423" fmla="*/ 6858000 h 6858000"/>
              <a:gd name="connsiteX424" fmla="*/ 2395994 w 7467600"/>
              <a:gd name="connsiteY424" fmla="*/ 6858000 h 6858000"/>
              <a:gd name="connsiteX425" fmla="*/ 2392863 w 7467600"/>
              <a:gd name="connsiteY425" fmla="*/ 6852964 h 6858000"/>
              <a:gd name="connsiteX426" fmla="*/ 2017589 w 7467600"/>
              <a:gd name="connsiteY426" fmla="*/ 6493982 h 6858000"/>
              <a:gd name="connsiteX427" fmla="*/ 2147336 w 7467600"/>
              <a:gd name="connsiteY427" fmla="*/ 6594052 h 6858000"/>
              <a:gd name="connsiteX428" fmla="*/ 2207047 w 7467600"/>
              <a:gd name="connsiteY428" fmla="*/ 6654540 h 6858000"/>
              <a:gd name="connsiteX429" fmla="*/ 2299106 w 7467600"/>
              <a:gd name="connsiteY429" fmla="*/ 6778931 h 6858000"/>
              <a:gd name="connsiteX430" fmla="*/ 2314430 w 7467600"/>
              <a:gd name="connsiteY430" fmla="*/ 6801144 h 6858000"/>
              <a:gd name="connsiteX431" fmla="*/ 2352406 w 7467600"/>
              <a:gd name="connsiteY431" fmla="*/ 6858000 h 6858000"/>
              <a:gd name="connsiteX432" fmla="*/ 2314492 w 7467600"/>
              <a:gd name="connsiteY432" fmla="*/ 6858000 h 6858000"/>
              <a:gd name="connsiteX433" fmla="*/ 2288095 w 7467600"/>
              <a:gd name="connsiteY433" fmla="*/ 6818030 h 6858000"/>
              <a:gd name="connsiteX434" fmla="*/ 2272768 w 7467600"/>
              <a:gd name="connsiteY434" fmla="*/ 6795822 h 6858000"/>
              <a:gd name="connsiteX435" fmla="*/ 2182715 w 7467600"/>
              <a:gd name="connsiteY435" fmla="*/ 6675071 h 6858000"/>
              <a:gd name="connsiteX436" fmla="*/ 2032061 w 7467600"/>
              <a:gd name="connsiteY436" fmla="*/ 6541380 h 6858000"/>
              <a:gd name="connsiteX437" fmla="*/ 2257220 w 7467600"/>
              <a:gd name="connsiteY437" fmla="*/ 6826257 h 6858000"/>
              <a:gd name="connsiteX438" fmla="*/ 2281324 w 7467600"/>
              <a:gd name="connsiteY438" fmla="*/ 6858000 h 6858000"/>
              <a:gd name="connsiteX439" fmla="*/ 2242860 w 7467600"/>
              <a:gd name="connsiteY439" fmla="*/ 6858000 h 6858000"/>
              <a:gd name="connsiteX440" fmla="*/ 2232818 w 7467600"/>
              <a:gd name="connsiteY440" fmla="*/ 6844926 h 6858000"/>
              <a:gd name="connsiteX441" fmla="*/ 1990172 w 7467600"/>
              <a:gd name="connsiteY441" fmla="*/ 6542121 h 6858000"/>
              <a:gd name="connsiteX442" fmla="*/ 2124090 w 7467600"/>
              <a:gd name="connsiteY442" fmla="*/ 6761017 h 6858000"/>
              <a:gd name="connsiteX443" fmla="*/ 2200380 w 7467600"/>
              <a:gd name="connsiteY443" fmla="*/ 6858000 h 6858000"/>
              <a:gd name="connsiteX444" fmla="*/ 2147507 w 7467600"/>
              <a:gd name="connsiteY444" fmla="*/ 6858000 h 6858000"/>
              <a:gd name="connsiteX445" fmla="*/ 2070668 w 7467600"/>
              <a:gd name="connsiteY445" fmla="*/ 6761520 h 6858000"/>
              <a:gd name="connsiteX446" fmla="*/ 1975142 w 7467600"/>
              <a:gd name="connsiteY446" fmla="*/ 6585570 h 6858000"/>
              <a:gd name="connsiteX447" fmla="*/ 2050035 w 7467600"/>
              <a:gd name="connsiteY447" fmla="*/ 6813345 h 6858000"/>
              <a:gd name="connsiteX448" fmla="*/ 2063025 w 7467600"/>
              <a:gd name="connsiteY448" fmla="*/ 6858000 h 6858000"/>
              <a:gd name="connsiteX449" fmla="*/ 2021675 w 7467600"/>
              <a:gd name="connsiteY449" fmla="*/ 6858000 h 6858000"/>
              <a:gd name="connsiteX450" fmla="*/ 2019308 w 7467600"/>
              <a:gd name="connsiteY450" fmla="*/ 6847118 h 6858000"/>
              <a:gd name="connsiteX451" fmla="*/ 1938835 w 7467600"/>
              <a:gd name="connsiteY451" fmla="*/ 6551160 h 6858000"/>
              <a:gd name="connsiteX452" fmla="*/ 1953230 w 7467600"/>
              <a:gd name="connsiteY452" fmla="*/ 6759699 h 6858000"/>
              <a:gd name="connsiteX453" fmla="*/ 1956763 w 7467600"/>
              <a:gd name="connsiteY453" fmla="*/ 6778191 h 6858000"/>
              <a:gd name="connsiteX454" fmla="*/ 1967925 w 7467600"/>
              <a:gd name="connsiteY454" fmla="*/ 6858000 h 6858000"/>
              <a:gd name="connsiteX455" fmla="*/ 1936622 w 7467600"/>
              <a:gd name="connsiteY455" fmla="*/ 6858000 h 6858000"/>
              <a:gd name="connsiteX456" fmla="*/ 1926261 w 7467600"/>
              <a:gd name="connsiteY456" fmla="*/ 6784064 h 6858000"/>
              <a:gd name="connsiteX457" fmla="*/ 1922724 w 7467600"/>
              <a:gd name="connsiteY457" fmla="*/ 6765577 h 6858000"/>
              <a:gd name="connsiteX458" fmla="*/ 1904650 w 7467600"/>
              <a:gd name="connsiteY458" fmla="*/ 6639616 h 6858000"/>
              <a:gd name="connsiteX459" fmla="*/ 1885273 w 7467600"/>
              <a:gd name="connsiteY459" fmla="*/ 6858000 h 6858000"/>
              <a:gd name="connsiteX460" fmla="*/ 1854363 w 7467600"/>
              <a:gd name="connsiteY460" fmla="*/ 6858000 h 6858000"/>
              <a:gd name="connsiteX461" fmla="*/ 1880391 w 7467600"/>
              <a:gd name="connsiteY461" fmla="*/ 6603796 h 6858000"/>
              <a:gd name="connsiteX462" fmla="*/ 1818273 w 7467600"/>
              <a:gd name="connsiteY462" fmla="*/ 6715729 h 6858000"/>
              <a:gd name="connsiteX463" fmla="*/ 1794691 w 7467600"/>
              <a:gd name="connsiteY463" fmla="*/ 6843239 h 6858000"/>
              <a:gd name="connsiteX464" fmla="*/ 1794914 w 7467600"/>
              <a:gd name="connsiteY464" fmla="*/ 6858000 h 6858000"/>
              <a:gd name="connsiteX465" fmla="*/ 1746128 w 7467600"/>
              <a:gd name="connsiteY465" fmla="*/ 6858000 h 6858000"/>
              <a:gd name="connsiteX466" fmla="*/ 1753934 w 7467600"/>
              <a:gd name="connsiteY466" fmla="*/ 6724796 h 6858000"/>
              <a:gd name="connsiteX467" fmla="*/ 1792053 w 7467600"/>
              <a:gd name="connsiteY467" fmla="*/ 6572396 h 6858000"/>
              <a:gd name="connsiteX468" fmla="*/ 1862248 w 7467600"/>
              <a:gd name="connsiteY468" fmla="*/ 6266397 h 6858000"/>
              <a:gd name="connsiteX469" fmla="*/ 1862250 w 7467600"/>
              <a:gd name="connsiteY469" fmla="*/ 6033531 h 6858000"/>
              <a:gd name="connsiteX470" fmla="*/ 1211999 w 7467600"/>
              <a:gd name="connsiteY470" fmla="*/ 6683610 h 6858000"/>
              <a:gd name="connsiteX471" fmla="*/ 1213266 w 7467600"/>
              <a:gd name="connsiteY471" fmla="*/ 6691947 h 6858000"/>
              <a:gd name="connsiteX472" fmla="*/ 1203370 w 7467600"/>
              <a:gd name="connsiteY472" fmla="*/ 6850676 h 6858000"/>
              <a:gd name="connsiteX473" fmla="*/ 1203671 w 7467600"/>
              <a:gd name="connsiteY473" fmla="*/ 6858000 h 6858000"/>
              <a:gd name="connsiteX474" fmla="*/ 1143180 w 7467600"/>
              <a:gd name="connsiteY474" fmla="*/ 6858000 h 6858000"/>
              <a:gd name="connsiteX475" fmla="*/ 1142176 w 7467600"/>
              <a:gd name="connsiteY475" fmla="*/ 6766045 h 6858000"/>
              <a:gd name="connsiteX476" fmla="*/ 1067484 w 7467600"/>
              <a:gd name="connsiteY476" fmla="*/ 6858000 h 6858000"/>
              <a:gd name="connsiteX477" fmla="*/ 953928 w 7467600"/>
              <a:gd name="connsiteY477" fmla="*/ 6858000 h 6858000"/>
              <a:gd name="connsiteX478" fmla="*/ 959715 w 7467600"/>
              <a:gd name="connsiteY478" fmla="*/ 6850185 h 6858000"/>
              <a:gd name="connsiteX479" fmla="*/ 1483788 w 7467600"/>
              <a:gd name="connsiteY479" fmla="*/ 6259174 h 6858000"/>
              <a:gd name="connsiteX480" fmla="*/ 1100671 w 7467600"/>
              <a:gd name="connsiteY480" fmla="*/ 6252137 h 6858000"/>
              <a:gd name="connsiteX481" fmla="*/ 1090144 w 7467600"/>
              <a:gd name="connsiteY481" fmla="*/ 6256748 h 6858000"/>
              <a:gd name="connsiteX482" fmla="*/ 1095872 w 7467600"/>
              <a:gd name="connsiteY482" fmla="*/ 6271892 h 6858000"/>
              <a:gd name="connsiteX483" fmla="*/ 262785 w 7467600"/>
              <a:gd name="connsiteY483" fmla="*/ 6845450 h 6858000"/>
              <a:gd name="connsiteX484" fmla="*/ 209968 w 7467600"/>
              <a:gd name="connsiteY484" fmla="*/ 6770713 h 6858000"/>
              <a:gd name="connsiteX485" fmla="*/ 873460 w 7467600"/>
              <a:gd name="connsiteY485" fmla="*/ 6253768 h 6858000"/>
              <a:gd name="connsiteX486" fmla="*/ 192686 w 7467600"/>
              <a:gd name="connsiteY486" fmla="*/ 5849257 h 6858000"/>
              <a:gd name="connsiteX487" fmla="*/ 4696 w 7467600"/>
              <a:gd name="connsiteY487" fmla="*/ 5697668 h 6858000"/>
              <a:gd name="connsiteX488" fmla="*/ 0 w 7467600"/>
              <a:gd name="connsiteY488" fmla="*/ 5689984 h 6858000"/>
              <a:gd name="connsiteX489" fmla="*/ 0 w 7467600"/>
              <a:gd name="connsiteY489" fmla="*/ 5513472 h 6858000"/>
              <a:gd name="connsiteX490" fmla="*/ 174101 w 7467600"/>
              <a:gd name="connsiteY490" fmla="*/ 5620277 h 6858000"/>
              <a:gd name="connsiteX491" fmla="*/ 891800 w 7467600"/>
              <a:gd name="connsiteY491" fmla="*/ 6036935 h 6858000"/>
              <a:gd name="connsiteX492" fmla="*/ 1072219 w 7467600"/>
              <a:gd name="connsiteY492" fmla="*/ 6169443 h 6858000"/>
              <a:gd name="connsiteX493" fmla="*/ 1074117 w 7467600"/>
              <a:gd name="connsiteY493" fmla="*/ 6170301 h 6858000"/>
              <a:gd name="connsiteX494" fmla="*/ 1083114 w 7467600"/>
              <a:gd name="connsiteY494" fmla="*/ 6174131 h 6858000"/>
              <a:gd name="connsiteX495" fmla="*/ 1543010 w 7467600"/>
              <a:gd name="connsiteY495" fmla="*/ 6191140 h 6858000"/>
              <a:gd name="connsiteX496" fmla="*/ 1551080 w 7467600"/>
              <a:gd name="connsiteY496" fmla="*/ 6195006 h 6858000"/>
              <a:gd name="connsiteX497" fmla="*/ 2345443 w 7467600"/>
              <a:gd name="connsiteY497" fmla="*/ 5549882 h 6858000"/>
              <a:gd name="connsiteX498" fmla="*/ 1721499 w 7467600"/>
              <a:gd name="connsiteY498" fmla="*/ 5599969 h 6858000"/>
              <a:gd name="connsiteX499" fmla="*/ 767716 w 7467600"/>
              <a:gd name="connsiteY499" fmla="*/ 5472768 h 6858000"/>
              <a:gd name="connsiteX500" fmla="*/ 722147 w 7467600"/>
              <a:gd name="connsiteY500" fmla="*/ 5393091 h 6858000"/>
              <a:gd name="connsiteX501" fmla="*/ 1485552 w 7467600"/>
              <a:gd name="connsiteY501" fmla="*/ 5313202 h 6858000"/>
              <a:gd name="connsiteX502" fmla="*/ 2143004 w 7467600"/>
              <a:gd name="connsiteY502" fmla="*/ 5402420 h 6858000"/>
              <a:gd name="connsiteX503" fmla="*/ 1933391 w 7467600"/>
              <a:gd name="connsiteY503" fmla="*/ 5156971 h 6858000"/>
              <a:gd name="connsiteX504" fmla="*/ 1827118 w 7467600"/>
              <a:gd name="connsiteY504" fmla="*/ 4968410 h 6858000"/>
              <a:gd name="connsiteX505" fmla="*/ 1837349 w 7467600"/>
              <a:gd name="connsiteY505" fmla="*/ 4956357 h 6858000"/>
              <a:gd name="connsiteX506" fmla="*/ 2162835 w 7467600"/>
              <a:gd name="connsiteY506" fmla="*/ 5187853 h 6858000"/>
              <a:gd name="connsiteX507" fmla="*/ 2257167 w 7467600"/>
              <a:gd name="connsiteY507" fmla="*/ 5462123 h 6858000"/>
              <a:gd name="connsiteX508" fmla="*/ 2261598 w 7467600"/>
              <a:gd name="connsiteY508" fmla="*/ 5467998 h 6858000"/>
              <a:gd name="connsiteX509" fmla="*/ 2437177 w 7467600"/>
              <a:gd name="connsiteY509" fmla="*/ 5479608 h 6858000"/>
              <a:gd name="connsiteX510" fmla="*/ 2445247 w 7467600"/>
              <a:gd name="connsiteY510" fmla="*/ 5483476 h 6858000"/>
              <a:gd name="connsiteX511" fmla="*/ 2743626 w 7467600"/>
              <a:gd name="connsiteY511" fmla="*/ 5304819 h 6858000"/>
              <a:gd name="connsiteX512" fmla="*/ 3048102 w 7467600"/>
              <a:gd name="connsiteY512" fmla="*/ 5150595 h 6858000"/>
              <a:gd name="connsiteX513" fmla="*/ 1799414 w 7467600"/>
              <a:gd name="connsiteY513" fmla="*/ 4694732 h 6858000"/>
              <a:gd name="connsiteX514" fmla="*/ 1771735 w 7467600"/>
              <a:gd name="connsiteY514" fmla="*/ 4619929 h 6858000"/>
              <a:gd name="connsiteX515" fmla="*/ 3104273 w 7467600"/>
              <a:gd name="connsiteY515" fmla="*/ 5076159 h 6858000"/>
              <a:gd name="connsiteX516" fmla="*/ 3113245 w 7467600"/>
              <a:gd name="connsiteY516" fmla="*/ 5090705 h 6858000"/>
              <a:gd name="connsiteX517" fmla="*/ 3126294 w 7467600"/>
              <a:gd name="connsiteY517" fmla="*/ 5114400 h 6858000"/>
              <a:gd name="connsiteX518" fmla="*/ 3937433 w 7467600"/>
              <a:gd name="connsiteY518" fmla="*/ 4830473 h 6858000"/>
              <a:gd name="connsiteX519" fmla="*/ 3590475 w 7467600"/>
              <a:gd name="connsiteY519" fmla="*/ 4597974 h 6858000"/>
              <a:gd name="connsiteX520" fmla="*/ 3100264 w 7467600"/>
              <a:gd name="connsiteY520" fmla="*/ 4579845 h 6858000"/>
              <a:gd name="connsiteX521" fmla="*/ 2183576 w 7467600"/>
              <a:gd name="connsiteY521" fmla="*/ 4227150 h 6858000"/>
              <a:gd name="connsiteX522" fmla="*/ 2151029 w 7467600"/>
              <a:gd name="connsiteY522" fmla="*/ 4146947 h 6858000"/>
              <a:gd name="connsiteX523" fmla="*/ 3563434 w 7467600"/>
              <a:gd name="connsiteY523" fmla="*/ 4469115 h 6858000"/>
              <a:gd name="connsiteX524" fmla="*/ 3177952 w 7467600"/>
              <a:gd name="connsiteY524" fmla="*/ 3657386 h 6858000"/>
              <a:gd name="connsiteX525" fmla="*/ 3189263 w 7467600"/>
              <a:gd name="connsiteY525" fmla="*/ 3625726 h 6858000"/>
              <a:gd name="connsiteX526" fmla="*/ 3560912 w 7467600"/>
              <a:gd name="connsiteY526" fmla="*/ 4079863 h 6858000"/>
              <a:gd name="connsiteX527" fmla="*/ 3626636 w 7467600"/>
              <a:gd name="connsiteY527" fmla="*/ 4512230 h 6858000"/>
              <a:gd name="connsiteX528" fmla="*/ 3653088 w 7467600"/>
              <a:gd name="connsiteY528" fmla="*/ 4521417 h 6858000"/>
              <a:gd name="connsiteX529" fmla="*/ 3988128 w 7467600"/>
              <a:gd name="connsiteY529" fmla="*/ 4817267 h 6858000"/>
              <a:gd name="connsiteX530" fmla="*/ 4830582 w 7467600"/>
              <a:gd name="connsiteY530" fmla="*/ 4676000 h 6858000"/>
              <a:gd name="connsiteX531" fmla="*/ 4830100 w 7467600"/>
              <a:gd name="connsiteY531" fmla="*/ 4675554 h 6858000"/>
              <a:gd name="connsiteX532" fmla="*/ 4036318 w 7467600"/>
              <a:gd name="connsiteY532" fmla="*/ 4147013 h 6858000"/>
              <a:gd name="connsiteX533" fmla="*/ 3432098 w 7467600"/>
              <a:gd name="connsiteY533" fmla="*/ 3537312 h 6858000"/>
              <a:gd name="connsiteX534" fmla="*/ 3446761 w 7467600"/>
              <a:gd name="connsiteY534" fmla="*/ 3461278 h 6858000"/>
              <a:gd name="connsiteX535" fmla="*/ 4419733 w 7467600"/>
              <a:gd name="connsiteY535" fmla="*/ 3963555 h 6858000"/>
              <a:gd name="connsiteX536" fmla="*/ 4781371 w 7467600"/>
              <a:gd name="connsiteY536" fmla="*/ 4458604 h 6858000"/>
              <a:gd name="connsiteX537" fmla="*/ 4780440 w 7467600"/>
              <a:gd name="connsiteY537" fmla="*/ 4470290 h 6858000"/>
              <a:gd name="connsiteX538" fmla="*/ 4898954 w 7467600"/>
              <a:gd name="connsiteY538" fmla="*/ 4662092 h 6858000"/>
              <a:gd name="connsiteX539" fmla="*/ 4900699 w 7467600"/>
              <a:gd name="connsiteY539" fmla="*/ 4670867 h 6858000"/>
              <a:gd name="connsiteX540" fmla="*/ 5714511 w 7467600"/>
              <a:gd name="connsiteY540" fmla="*/ 4663483 h 6858000"/>
              <a:gd name="connsiteX541" fmla="*/ 5464793 w 7467600"/>
              <a:gd name="connsiteY541" fmla="*/ 4393556 h 6858000"/>
              <a:gd name="connsiteX542" fmla="*/ 5461897 w 7467600"/>
              <a:gd name="connsiteY542" fmla="*/ 4390879 h 6858000"/>
              <a:gd name="connsiteX543" fmla="*/ 4294126 w 7467600"/>
              <a:gd name="connsiteY543" fmla="*/ 3303048 h 6858000"/>
              <a:gd name="connsiteX544" fmla="*/ 4305321 w 7467600"/>
              <a:gd name="connsiteY544" fmla="*/ 3256953 h 6858000"/>
              <a:gd name="connsiteX545" fmla="*/ 4949299 w 7467600"/>
              <a:gd name="connsiteY545" fmla="*/ 3766336 h 6858000"/>
              <a:gd name="connsiteX546" fmla="*/ 5291452 w 7467600"/>
              <a:gd name="connsiteY546" fmla="*/ 4076801 h 6858000"/>
              <a:gd name="connsiteX547" fmla="*/ 5434998 w 7467600"/>
              <a:gd name="connsiteY547" fmla="*/ 4254100 h 6858000"/>
              <a:gd name="connsiteX548" fmla="*/ 5351015 w 7467600"/>
              <a:gd name="connsiteY548" fmla="*/ 3760989 h 6858000"/>
              <a:gd name="connsiteX549" fmla="*/ 5413780 w 7467600"/>
              <a:gd name="connsiteY549" fmla="*/ 2966265 h 6858000"/>
              <a:gd name="connsiteX550" fmla="*/ 5425627 w 7467600"/>
              <a:gd name="connsiteY550" fmla="*/ 2954192 h 6858000"/>
              <a:gd name="connsiteX551" fmla="*/ 6604735 w 7467600"/>
              <a:gd name="connsiteY551" fmla="*/ 2041381 h 6858000"/>
              <a:gd name="connsiteX552" fmla="*/ 7204487 w 7467600"/>
              <a:gd name="connsiteY552" fmla="*/ 2742112 h 6858000"/>
              <a:gd name="connsiteX553" fmla="*/ 7131592 w 7467600"/>
              <a:gd name="connsiteY553" fmla="*/ 2672096 h 6858000"/>
              <a:gd name="connsiteX554" fmla="*/ 6996344 w 7467600"/>
              <a:gd name="connsiteY554" fmla="*/ 2518310 h 6858000"/>
              <a:gd name="connsiteX555" fmla="*/ 6735495 w 7467600"/>
              <a:gd name="connsiteY555" fmla="*/ 2196890 h 6858000"/>
              <a:gd name="connsiteX556" fmla="*/ 6721901 w 7467600"/>
              <a:gd name="connsiteY556" fmla="*/ 2179274 h 6858000"/>
              <a:gd name="connsiteX557" fmla="*/ 6604735 w 7467600"/>
              <a:gd name="connsiteY557" fmla="*/ 2041381 h 6858000"/>
              <a:gd name="connsiteX558" fmla="*/ 6591670 w 7467600"/>
              <a:gd name="connsiteY558" fmla="*/ 1988277 h 6858000"/>
              <a:gd name="connsiteX559" fmla="*/ 6747349 w 7467600"/>
              <a:gd name="connsiteY559" fmla="*/ 2160069 h 6858000"/>
              <a:gd name="connsiteX560" fmla="*/ 6760943 w 7467600"/>
              <a:gd name="connsiteY560" fmla="*/ 2177686 h 6858000"/>
              <a:gd name="connsiteX561" fmla="*/ 7021065 w 7467600"/>
              <a:gd name="connsiteY561" fmla="*/ 2498102 h 6858000"/>
              <a:gd name="connsiteX562" fmla="*/ 7155223 w 7467600"/>
              <a:gd name="connsiteY562" fmla="*/ 2650386 h 6858000"/>
              <a:gd name="connsiteX563" fmla="*/ 7203167 w 7467600"/>
              <a:gd name="connsiteY563" fmla="*/ 2697288 h 6858000"/>
              <a:gd name="connsiteX564" fmla="*/ 6937703 w 7467600"/>
              <a:gd name="connsiteY564" fmla="*/ 2321981 h 6858000"/>
              <a:gd name="connsiteX565" fmla="*/ 6591670 w 7467600"/>
              <a:gd name="connsiteY565" fmla="*/ 1988277 h 6858000"/>
              <a:gd name="connsiteX566" fmla="*/ 5798671 w 7467600"/>
              <a:gd name="connsiteY566" fmla="*/ 1981601 h 6858000"/>
              <a:gd name="connsiteX567" fmla="*/ 5754709 w 7467600"/>
              <a:gd name="connsiteY567" fmla="*/ 2071454 h 6858000"/>
              <a:gd name="connsiteX568" fmla="*/ 5763044 w 7467600"/>
              <a:gd name="connsiteY568" fmla="*/ 2842206 h 6858000"/>
              <a:gd name="connsiteX569" fmla="*/ 5764974 w 7467600"/>
              <a:gd name="connsiteY569" fmla="*/ 2799609 h 6858000"/>
              <a:gd name="connsiteX570" fmla="*/ 5767665 w 7467600"/>
              <a:gd name="connsiteY570" fmla="*/ 2666409 h 6858000"/>
              <a:gd name="connsiteX571" fmla="*/ 5763055 w 7467600"/>
              <a:gd name="connsiteY571" fmla="*/ 2579705 h 6858000"/>
              <a:gd name="connsiteX572" fmla="*/ 5758079 w 7467600"/>
              <a:gd name="connsiteY572" fmla="*/ 2492508 h 6858000"/>
              <a:gd name="connsiteX573" fmla="*/ 5779325 w 7467600"/>
              <a:gd name="connsiteY573" fmla="*/ 2197069 h 6858000"/>
              <a:gd name="connsiteX574" fmla="*/ 5798671 w 7467600"/>
              <a:gd name="connsiteY574" fmla="*/ 1981601 h 6858000"/>
              <a:gd name="connsiteX575" fmla="*/ 5829202 w 7467600"/>
              <a:gd name="connsiteY575" fmla="*/ 1971679 h 6858000"/>
              <a:gd name="connsiteX576" fmla="*/ 5809558 w 7467600"/>
              <a:gd name="connsiteY576" fmla="*/ 2198043 h 6858000"/>
              <a:gd name="connsiteX577" fmla="*/ 5788653 w 7467600"/>
              <a:gd name="connsiteY577" fmla="*/ 2489430 h 6858000"/>
              <a:gd name="connsiteX578" fmla="*/ 5793439 w 7467600"/>
              <a:gd name="connsiteY578" fmla="*/ 2575235 h 6858000"/>
              <a:gd name="connsiteX579" fmla="*/ 5796837 w 7467600"/>
              <a:gd name="connsiteY579" fmla="*/ 2637633 h 6858000"/>
              <a:gd name="connsiteX580" fmla="*/ 5818614 w 7467600"/>
              <a:gd name="connsiteY580" fmla="*/ 2473055 h 6858000"/>
              <a:gd name="connsiteX581" fmla="*/ 5829202 w 7467600"/>
              <a:gd name="connsiteY581" fmla="*/ 1971679 h 6858000"/>
              <a:gd name="connsiteX582" fmla="*/ 5911389 w 7467600"/>
              <a:gd name="connsiteY582" fmla="*/ 1898371 h 6858000"/>
              <a:gd name="connsiteX583" fmla="*/ 6237627 w 7467600"/>
              <a:gd name="connsiteY583" fmla="*/ 2231921 h 6858000"/>
              <a:gd name="connsiteX584" fmla="*/ 5911389 w 7467600"/>
              <a:gd name="connsiteY584" fmla="*/ 1898371 h 6858000"/>
              <a:gd name="connsiteX585" fmla="*/ 6944437 w 7467600"/>
              <a:gd name="connsiteY585" fmla="*/ 1575402 h 6858000"/>
              <a:gd name="connsiteX586" fmla="*/ 6304730 w 7467600"/>
              <a:gd name="connsiteY586" fmla="*/ 1766654 h 6858000"/>
              <a:gd name="connsiteX587" fmla="*/ 6944437 w 7467600"/>
              <a:gd name="connsiteY587" fmla="*/ 1575402 h 6858000"/>
              <a:gd name="connsiteX588" fmla="*/ 7019523 w 7467600"/>
              <a:gd name="connsiteY588" fmla="*/ 1519450 h 6858000"/>
              <a:gd name="connsiteX589" fmla="*/ 6298091 w 7467600"/>
              <a:gd name="connsiteY589" fmla="*/ 1737122 h 6858000"/>
              <a:gd name="connsiteX590" fmla="*/ 7019523 w 7467600"/>
              <a:gd name="connsiteY590" fmla="*/ 1519450 h 6858000"/>
              <a:gd name="connsiteX591" fmla="*/ 2399523 w 7467600"/>
              <a:gd name="connsiteY591" fmla="*/ 1428234 h 6858000"/>
              <a:gd name="connsiteX592" fmla="*/ 2224982 w 7467600"/>
              <a:gd name="connsiteY592" fmla="*/ 1826201 h 6858000"/>
              <a:gd name="connsiteX593" fmla="*/ 2096099 w 7467600"/>
              <a:gd name="connsiteY593" fmla="*/ 2345900 h 6858000"/>
              <a:gd name="connsiteX594" fmla="*/ 2283317 w 7467600"/>
              <a:gd name="connsiteY594" fmla="*/ 1796925 h 6858000"/>
              <a:gd name="connsiteX595" fmla="*/ 2399523 w 7467600"/>
              <a:gd name="connsiteY595" fmla="*/ 1428234 h 6858000"/>
              <a:gd name="connsiteX596" fmla="*/ 2448558 w 7467600"/>
              <a:gd name="connsiteY596" fmla="*/ 1373435 h 6858000"/>
              <a:gd name="connsiteX597" fmla="*/ 2312521 w 7467600"/>
              <a:gd name="connsiteY597" fmla="*/ 1806140 h 6858000"/>
              <a:gd name="connsiteX598" fmla="*/ 2127533 w 7467600"/>
              <a:gd name="connsiteY598" fmla="*/ 2348380 h 6858000"/>
              <a:gd name="connsiteX599" fmla="*/ 2358080 w 7467600"/>
              <a:gd name="connsiteY599" fmla="*/ 1866134 h 6858000"/>
              <a:gd name="connsiteX600" fmla="*/ 2407436 w 7467600"/>
              <a:gd name="connsiteY600" fmla="*/ 1651070 h 6858000"/>
              <a:gd name="connsiteX601" fmla="*/ 2448558 w 7467600"/>
              <a:gd name="connsiteY601" fmla="*/ 1373435 h 6858000"/>
              <a:gd name="connsiteX602" fmla="*/ 278707 w 7467600"/>
              <a:gd name="connsiteY602" fmla="*/ 1352270 h 6858000"/>
              <a:gd name="connsiteX603" fmla="*/ 321570 w 7467600"/>
              <a:gd name="connsiteY603" fmla="*/ 1861610 h 6858000"/>
              <a:gd name="connsiteX604" fmla="*/ 294281 w 7467600"/>
              <a:gd name="connsiteY604" fmla="*/ 1440658 h 6858000"/>
              <a:gd name="connsiteX605" fmla="*/ 278707 w 7467600"/>
              <a:gd name="connsiteY605" fmla="*/ 1352270 h 6858000"/>
              <a:gd name="connsiteX606" fmla="*/ 1423821 w 7467600"/>
              <a:gd name="connsiteY606" fmla="*/ 1351958 h 6858000"/>
              <a:gd name="connsiteX607" fmla="*/ 1638521 w 7467600"/>
              <a:gd name="connsiteY607" fmla="*/ 1908470 h 6858000"/>
              <a:gd name="connsiteX608" fmla="*/ 1754199 w 7467600"/>
              <a:gd name="connsiteY608" fmla="*/ 2149284 h 6858000"/>
              <a:gd name="connsiteX609" fmla="*/ 1908359 w 7467600"/>
              <a:gd name="connsiteY609" fmla="*/ 2364988 h 6858000"/>
              <a:gd name="connsiteX610" fmla="*/ 1647661 w 7467600"/>
              <a:gd name="connsiteY610" fmla="*/ 1825945 h 6858000"/>
              <a:gd name="connsiteX611" fmla="*/ 1423821 w 7467600"/>
              <a:gd name="connsiteY611" fmla="*/ 1351958 h 6858000"/>
              <a:gd name="connsiteX612" fmla="*/ 1431890 w 7467600"/>
              <a:gd name="connsiteY612" fmla="*/ 1306475 h 6858000"/>
              <a:gd name="connsiteX613" fmla="*/ 1507597 w 7467600"/>
              <a:gd name="connsiteY613" fmla="*/ 1446132 h 6858000"/>
              <a:gd name="connsiteX614" fmla="*/ 1674586 w 7467600"/>
              <a:gd name="connsiteY614" fmla="*/ 1813832 h 6858000"/>
              <a:gd name="connsiteX615" fmla="*/ 1815950 w 7467600"/>
              <a:gd name="connsiteY615" fmla="*/ 2128564 h 6858000"/>
              <a:gd name="connsiteX616" fmla="*/ 1984242 w 7467600"/>
              <a:gd name="connsiteY616" fmla="*/ 2430829 h 6858000"/>
              <a:gd name="connsiteX617" fmla="*/ 2014023 w 7467600"/>
              <a:gd name="connsiteY617" fmla="*/ 2450995 h 6858000"/>
              <a:gd name="connsiteX618" fmla="*/ 1747337 w 7467600"/>
              <a:gd name="connsiteY618" fmla="*/ 1855264 h 6858000"/>
              <a:gd name="connsiteX619" fmla="*/ 1533749 w 7467600"/>
              <a:gd name="connsiteY619" fmla="*/ 1478656 h 6858000"/>
              <a:gd name="connsiteX620" fmla="*/ 1431890 w 7467600"/>
              <a:gd name="connsiteY620" fmla="*/ 1306475 h 6858000"/>
              <a:gd name="connsiteX621" fmla="*/ 5052692 w 7467600"/>
              <a:gd name="connsiteY621" fmla="*/ 1292994 h 6858000"/>
              <a:gd name="connsiteX622" fmla="*/ 5200661 w 7467600"/>
              <a:gd name="connsiteY622" fmla="*/ 1635186 h 6858000"/>
              <a:gd name="connsiteX623" fmla="*/ 5297138 w 7467600"/>
              <a:gd name="connsiteY623" fmla="*/ 1906351 h 6858000"/>
              <a:gd name="connsiteX624" fmla="*/ 5052692 w 7467600"/>
              <a:gd name="connsiteY624" fmla="*/ 1292994 h 6858000"/>
              <a:gd name="connsiteX625" fmla="*/ 5009948 w 7467600"/>
              <a:gd name="connsiteY625" fmla="*/ 1273619 h 6858000"/>
              <a:gd name="connsiteX626" fmla="*/ 5121777 w 7467600"/>
              <a:gd name="connsiteY626" fmla="*/ 1654213 h 6858000"/>
              <a:gd name="connsiteX627" fmla="*/ 5293545 w 7467600"/>
              <a:gd name="connsiteY627" fmla="*/ 2072247 h 6858000"/>
              <a:gd name="connsiteX628" fmla="*/ 5294042 w 7467600"/>
              <a:gd name="connsiteY628" fmla="*/ 2065019 h 6858000"/>
              <a:gd name="connsiteX629" fmla="*/ 5171936 w 7467600"/>
              <a:gd name="connsiteY629" fmla="*/ 1647613 h 6858000"/>
              <a:gd name="connsiteX630" fmla="*/ 5009948 w 7467600"/>
              <a:gd name="connsiteY630" fmla="*/ 1273619 h 6858000"/>
              <a:gd name="connsiteX631" fmla="*/ 655236 w 7467600"/>
              <a:gd name="connsiteY631" fmla="*/ 1268632 h 6858000"/>
              <a:gd name="connsiteX632" fmla="*/ 839521 w 7467600"/>
              <a:gd name="connsiteY632" fmla="*/ 1685315 h 6858000"/>
              <a:gd name="connsiteX633" fmla="*/ 1109416 w 7467600"/>
              <a:gd name="connsiteY633" fmla="*/ 2061663 h 6858000"/>
              <a:gd name="connsiteX634" fmla="*/ 1298300 w 7467600"/>
              <a:gd name="connsiteY634" fmla="*/ 2247742 h 6858000"/>
              <a:gd name="connsiteX635" fmla="*/ 1125871 w 7467600"/>
              <a:gd name="connsiteY635" fmla="*/ 1989513 h 6858000"/>
              <a:gd name="connsiteX636" fmla="*/ 981574 w 7467600"/>
              <a:gd name="connsiteY636" fmla="*/ 1783157 h 6858000"/>
              <a:gd name="connsiteX637" fmla="*/ 922198 w 7467600"/>
              <a:gd name="connsiteY637" fmla="*/ 1677437 h 6858000"/>
              <a:gd name="connsiteX638" fmla="*/ 869293 w 7467600"/>
              <a:gd name="connsiteY638" fmla="*/ 1583214 h 6858000"/>
              <a:gd name="connsiteX639" fmla="*/ 751431 w 7467600"/>
              <a:gd name="connsiteY639" fmla="*/ 1405731 h 6858000"/>
              <a:gd name="connsiteX640" fmla="*/ 655236 w 7467600"/>
              <a:gd name="connsiteY640" fmla="*/ 1268632 h 6858000"/>
              <a:gd name="connsiteX641" fmla="*/ 6516292 w 7467600"/>
              <a:gd name="connsiteY641" fmla="*/ 1263064 h 6858000"/>
              <a:gd name="connsiteX642" fmla="*/ 5736320 w 7467600"/>
              <a:gd name="connsiteY642" fmla="*/ 1501803 h 6858000"/>
              <a:gd name="connsiteX643" fmla="*/ 6516292 w 7467600"/>
              <a:gd name="connsiteY643" fmla="*/ 1263064 h 6858000"/>
              <a:gd name="connsiteX644" fmla="*/ 291466 w 7467600"/>
              <a:gd name="connsiteY644" fmla="*/ 1250369 h 6858000"/>
              <a:gd name="connsiteX645" fmla="*/ 323180 w 7467600"/>
              <a:gd name="connsiteY645" fmla="*/ 1435283 h 6858000"/>
              <a:gd name="connsiteX646" fmla="*/ 349381 w 7467600"/>
              <a:gd name="connsiteY646" fmla="*/ 1875041 h 6858000"/>
              <a:gd name="connsiteX647" fmla="*/ 374363 w 7467600"/>
              <a:gd name="connsiteY647" fmla="*/ 1506494 h 6858000"/>
              <a:gd name="connsiteX648" fmla="*/ 302168 w 7467600"/>
              <a:gd name="connsiteY648" fmla="*/ 1274495 h 6858000"/>
              <a:gd name="connsiteX649" fmla="*/ 291466 w 7467600"/>
              <a:gd name="connsiteY649" fmla="*/ 1250369 h 6858000"/>
              <a:gd name="connsiteX650" fmla="*/ 678222 w 7467600"/>
              <a:gd name="connsiteY650" fmla="*/ 1248670 h 6858000"/>
              <a:gd name="connsiteX651" fmla="*/ 775536 w 7467600"/>
              <a:gd name="connsiteY651" fmla="*/ 1388015 h 6858000"/>
              <a:gd name="connsiteX652" fmla="*/ 894529 w 7467600"/>
              <a:gd name="connsiteY652" fmla="*/ 1567739 h 6858000"/>
              <a:gd name="connsiteX653" fmla="*/ 948000 w 7467600"/>
              <a:gd name="connsiteY653" fmla="*/ 1663088 h 6858000"/>
              <a:gd name="connsiteX654" fmla="*/ 1006812 w 7467600"/>
              <a:gd name="connsiteY654" fmla="*/ 1767683 h 6858000"/>
              <a:gd name="connsiteX655" fmla="*/ 1149133 w 7467600"/>
              <a:gd name="connsiteY655" fmla="*/ 1971513 h 6858000"/>
              <a:gd name="connsiteX656" fmla="*/ 1333952 w 7467600"/>
              <a:gd name="connsiteY656" fmla="*/ 2251620 h 6858000"/>
              <a:gd name="connsiteX657" fmla="*/ 1337329 w 7467600"/>
              <a:gd name="connsiteY657" fmla="*/ 2258350 h 6858000"/>
              <a:gd name="connsiteX658" fmla="*/ 1014726 w 7467600"/>
              <a:gd name="connsiteY658" fmla="*/ 1615556 h 6858000"/>
              <a:gd name="connsiteX659" fmla="*/ 678222 w 7467600"/>
              <a:gd name="connsiteY659" fmla="*/ 1248670 h 6858000"/>
              <a:gd name="connsiteX660" fmla="*/ 6691602 w 7467600"/>
              <a:gd name="connsiteY660" fmla="*/ 1140573 h 6858000"/>
              <a:gd name="connsiteX661" fmla="*/ 6571100 w 7467600"/>
              <a:gd name="connsiteY661" fmla="*/ 1183662 h 6858000"/>
              <a:gd name="connsiteX662" fmla="*/ 6241687 w 7467600"/>
              <a:gd name="connsiteY662" fmla="*/ 1257600 h 6858000"/>
              <a:gd name="connsiteX663" fmla="*/ 5693009 w 7467600"/>
              <a:gd name="connsiteY663" fmla="*/ 1478256 h 6858000"/>
              <a:gd name="connsiteX664" fmla="*/ 6548420 w 7467600"/>
              <a:gd name="connsiteY664" fmla="*/ 1214599 h 6858000"/>
              <a:gd name="connsiteX665" fmla="*/ 6605473 w 7467600"/>
              <a:gd name="connsiteY665" fmla="*/ 1184686 h 6858000"/>
              <a:gd name="connsiteX666" fmla="*/ 6691602 w 7467600"/>
              <a:gd name="connsiteY666" fmla="*/ 1140573 h 6858000"/>
              <a:gd name="connsiteX667" fmla="*/ 4002475 w 7467600"/>
              <a:gd name="connsiteY667" fmla="*/ 1037802 h 6858000"/>
              <a:gd name="connsiteX668" fmla="*/ 4000324 w 7467600"/>
              <a:gd name="connsiteY668" fmla="*/ 1039362 h 6858000"/>
              <a:gd name="connsiteX669" fmla="*/ 4002862 w 7467600"/>
              <a:gd name="connsiteY669" fmla="*/ 1042866 h 6858000"/>
              <a:gd name="connsiteX670" fmla="*/ 4002475 w 7467600"/>
              <a:gd name="connsiteY670" fmla="*/ 1037802 h 6858000"/>
              <a:gd name="connsiteX671" fmla="*/ 506322 w 7467600"/>
              <a:gd name="connsiteY671" fmla="*/ 1020997 h 6858000"/>
              <a:gd name="connsiteX672" fmla="*/ 533068 w 7467600"/>
              <a:gd name="connsiteY672" fmla="*/ 1029409 h 6858000"/>
              <a:gd name="connsiteX673" fmla="*/ 1232525 w 7467600"/>
              <a:gd name="connsiteY673" fmla="*/ 1804675 h 6858000"/>
              <a:gd name="connsiteX674" fmla="*/ 1388858 w 7467600"/>
              <a:gd name="connsiteY674" fmla="*/ 2368011 h 6858000"/>
              <a:gd name="connsiteX675" fmla="*/ 1384098 w 7467600"/>
              <a:gd name="connsiteY675" fmla="*/ 2378125 h 6858000"/>
              <a:gd name="connsiteX676" fmla="*/ 1425393 w 7467600"/>
              <a:gd name="connsiteY676" fmla="*/ 2589124 h 6858000"/>
              <a:gd name="connsiteX677" fmla="*/ 1424001 w 7467600"/>
              <a:gd name="connsiteY677" fmla="*/ 2597541 h 6858000"/>
              <a:gd name="connsiteX678" fmla="*/ 2152729 w 7467600"/>
              <a:gd name="connsiteY678" fmla="*/ 2864487 h 6858000"/>
              <a:gd name="connsiteX679" fmla="*/ 2020609 w 7467600"/>
              <a:gd name="connsiteY679" fmla="*/ 2539671 h 6858000"/>
              <a:gd name="connsiteX680" fmla="*/ 2018920 w 7467600"/>
              <a:gd name="connsiteY680" fmla="*/ 2536309 h 6858000"/>
              <a:gd name="connsiteX681" fmla="*/ 1342441 w 7467600"/>
              <a:gd name="connsiteY681" fmla="*/ 1173017 h 6858000"/>
              <a:gd name="connsiteX682" fmla="*/ 1367925 w 7467600"/>
              <a:gd name="connsiteY682" fmla="*/ 1135648 h 6858000"/>
              <a:gd name="connsiteX683" fmla="*/ 1771401 w 7467600"/>
              <a:gd name="connsiteY683" fmla="*/ 1806673 h 6858000"/>
              <a:gd name="connsiteX684" fmla="*/ 1972385 w 7467600"/>
              <a:gd name="connsiteY684" fmla="*/ 2198735 h 6858000"/>
              <a:gd name="connsiteX685" fmla="*/ 2040892 w 7467600"/>
              <a:gd name="connsiteY685" fmla="*/ 2405205 h 6858000"/>
              <a:gd name="connsiteX686" fmla="*/ 2131689 w 7467600"/>
              <a:gd name="connsiteY686" fmla="*/ 1936926 h 6858000"/>
              <a:gd name="connsiteX687" fmla="*/ 2454820 w 7467600"/>
              <a:gd name="connsiteY687" fmla="*/ 1248808 h 6858000"/>
              <a:gd name="connsiteX688" fmla="*/ 2492512 w 7467600"/>
              <a:gd name="connsiteY688" fmla="*/ 1302920 h 6858000"/>
              <a:gd name="connsiteX689" fmla="*/ 2081216 w 7467600"/>
              <a:gd name="connsiteY689" fmla="*/ 2527513 h 6858000"/>
              <a:gd name="connsiteX690" fmla="*/ 2081211 w 7467600"/>
              <a:gd name="connsiteY690" fmla="*/ 2528916 h 6858000"/>
              <a:gd name="connsiteX691" fmla="*/ 2199067 w 7467600"/>
              <a:gd name="connsiteY691" fmla="*/ 2884061 h 6858000"/>
              <a:gd name="connsiteX692" fmla="*/ 3192586 w 7467600"/>
              <a:gd name="connsiteY692" fmla="*/ 3411496 h 6858000"/>
              <a:gd name="connsiteX693" fmla="*/ 3182620 w 7467600"/>
              <a:gd name="connsiteY693" fmla="*/ 3483279 h 6858000"/>
              <a:gd name="connsiteX694" fmla="*/ 2435119 w 7467600"/>
              <a:gd name="connsiteY694" fmla="*/ 3080173 h 6858000"/>
              <a:gd name="connsiteX695" fmla="*/ 2410152 w 7467600"/>
              <a:gd name="connsiteY695" fmla="*/ 3063751 h 6858000"/>
              <a:gd name="connsiteX696" fmla="*/ 2408099 w 7467600"/>
              <a:gd name="connsiteY696" fmla="*/ 3064403 h 6858000"/>
              <a:gd name="connsiteX697" fmla="*/ 2407218 w 7467600"/>
              <a:gd name="connsiteY697" fmla="*/ 3070324 h 6858000"/>
              <a:gd name="connsiteX698" fmla="*/ 2380138 w 7467600"/>
              <a:gd name="connsiteY698" fmla="*/ 3099341 h 6858000"/>
              <a:gd name="connsiteX699" fmla="*/ 1765923 w 7467600"/>
              <a:gd name="connsiteY699" fmla="*/ 3581043 h 6858000"/>
              <a:gd name="connsiteX700" fmla="*/ 1702258 w 7467600"/>
              <a:gd name="connsiteY700" fmla="*/ 3612286 h 6858000"/>
              <a:gd name="connsiteX701" fmla="*/ 1538370 w 7467600"/>
              <a:gd name="connsiteY701" fmla="*/ 3811804 h 6858000"/>
              <a:gd name="connsiteX702" fmla="*/ 542867 w 7467600"/>
              <a:gd name="connsiteY702" fmla="*/ 4944092 h 6858000"/>
              <a:gd name="connsiteX703" fmla="*/ 515800 w 7467600"/>
              <a:gd name="connsiteY703" fmla="*/ 4862180 h 6858000"/>
              <a:gd name="connsiteX704" fmla="*/ 909145 w 7467600"/>
              <a:gd name="connsiteY704" fmla="*/ 4199225 h 6858000"/>
              <a:gd name="connsiteX705" fmla="*/ 1214067 w 7467600"/>
              <a:gd name="connsiteY705" fmla="*/ 3908561 h 6858000"/>
              <a:gd name="connsiteX706" fmla="*/ 640967 w 7467600"/>
              <a:gd name="connsiteY706" fmla="*/ 4105601 h 6858000"/>
              <a:gd name="connsiteX707" fmla="*/ 112563 w 7467600"/>
              <a:gd name="connsiteY707" fmla="*/ 4396952 h 6858000"/>
              <a:gd name="connsiteX708" fmla="*/ 0 w 7467600"/>
              <a:gd name="connsiteY708" fmla="*/ 4466006 h 6858000"/>
              <a:gd name="connsiteX709" fmla="*/ 0 w 7467600"/>
              <a:gd name="connsiteY709" fmla="*/ 4233763 h 6858000"/>
              <a:gd name="connsiteX710" fmla="*/ 36881 w 7467600"/>
              <a:gd name="connsiteY710" fmla="*/ 4200118 h 6858000"/>
              <a:gd name="connsiteX711" fmla="*/ 910534 w 7467600"/>
              <a:gd name="connsiteY711" fmla="*/ 3629753 h 6858000"/>
              <a:gd name="connsiteX712" fmla="*/ 1578717 w 7467600"/>
              <a:gd name="connsiteY712" fmla="*/ 3575982 h 6858000"/>
              <a:gd name="connsiteX713" fmla="*/ 2338780 w 7467600"/>
              <a:gd name="connsiteY713" fmla="*/ 3033725 h 6858000"/>
              <a:gd name="connsiteX714" fmla="*/ 1807991 w 7467600"/>
              <a:gd name="connsiteY714" fmla="*/ 2807184 h 6858000"/>
              <a:gd name="connsiteX715" fmla="*/ 1416358 w 7467600"/>
              <a:gd name="connsiteY715" fmla="*/ 3112571 h 6858000"/>
              <a:gd name="connsiteX716" fmla="*/ 939066 w 7467600"/>
              <a:gd name="connsiteY716" fmla="*/ 3378798 h 6858000"/>
              <a:gd name="connsiteX717" fmla="*/ 115099 w 7467600"/>
              <a:gd name="connsiteY717" fmla="*/ 3607650 h 6858000"/>
              <a:gd name="connsiteX718" fmla="*/ 97284 w 7467600"/>
              <a:gd name="connsiteY718" fmla="*/ 3520393 h 6858000"/>
              <a:gd name="connsiteX719" fmla="*/ 922050 w 7467600"/>
              <a:gd name="connsiteY719" fmla="*/ 3074867 h 6858000"/>
              <a:gd name="connsiteX720" fmla="*/ 1405265 w 7467600"/>
              <a:gd name="connsiteY720" fmla="*/ 3016319 h 6858000"/>
              <a:gd name="connsiteX721" fmla="*/ 1407512 w 7467600"/>
              <a:gd name="connsiteY721" fmla="*/ 3018001 h 6858000"/>
              <a:gd name="connsiteX722" fmla="*/ 1726266 w 7467600"/>
              <a:gd name="connsiteY722" fmla="*/ 2777274 h 6858000"/>
              <a:gd name="connsiteX723" fmla="*/ 625390 w 7467600"/>
              <a:gd name="connsiteY723" fmla="*/ 2514541 h 6858000"/>
              <a:gd name="connsiteX724" fmla="*/ 619799 w 7467600"/>
              <a:gd name="connsiteY724" fmla="*/ 2527180 h 6858000"/>
              <a:gd name="connsiteX725" fmla="*/ 310030 w 7467600"/>
              <a:gd name="connsiteY725" fmla="*/ 2771818 h 6858000"/>
              <a:gd name="connsiteX726" fmla="*/ 173877 w 7467600"/>
              <a:gd name="connsiteY726" fmla="*/ 2937056 h 6858000"/>
              <a:gd name="connsiteX727" fmla="*/ 77889 w 7467600"/>
              <a:gd name="connsiteY727" fmla="*/ 3138440 h 6858000"/>
              <a:gd name="connsiteX728" fmla="*/ 0 w 7467600"/>
              <a:gd name="connsiteY728" fmla="*/ 3271395 h 6858000"/>
              <a:gd name="connsiteX729" fmla="*/ 0 w 7467600"/>
              <a:gd name="connsiteY729" fmla="*/ 3153002 h 6858000"/>
              <a:gd name="connsiteX730" fmla="*/ 2386 w 7467600"/>
              <a:gd name="connsiteY730" fmla="*/ 3149203 h 6858000"/>
              <a:gd name="connsiteX731" fmla="*/ 89753 w 7467600"/>
              <a:gd name="connsiteY731" fmla="*/ 2987702 h 6858000"/>
              <a:gd name="connsiteX732" fmla="*/ 76869 w 7467600"/>
              <a:gd name="connsiteY732" fmla="*/ 3005404 h 6858000"/>
              <a:gd name="connsiteX733" fmla="*/ 32049 w 7467600"/>
              <a:gd name="connsiteY733" fmla="*/ 3065814 h 6858000"/>
              <a:gd name="connsiteX734" fmla="*/ 0 w 7467600"/>
              <a:gd name="connsiteY734" fmla="*/ 3108744 h 6858000"/>
              <a:gd name="connsiteX735" fmla="*/ 0 w 7467600"/>
              <a:gd name="connsiteY735" fmla="*/ 3058059 h 6858000"/>
              <a:gd name="connsiteX736" fmla="*/ 7610 w 7467600"/>
              <a:gd name="connsiteY736" fmla="*/ 3047889 h 6858000"/>
              <a:gd name="connsiteX737" fmla="*/ 52419 w 7467600"/>
              <a:gd name="connsiteY737" fmla="*/ 2987479 h 6858000"/>
              <a:gd name="connsiteX738" fmla="*/ 59142 w 7467600"/>
              <a:gd name="connsiteY738" fmla="*/ 2978488 h 6858000"/>
              <a:gd name="connsiteX739" fmla="*/ 0 w 7467600"/>
              <a:gd name="connsiteY739" fmla="*/ 3015334 h 6858000"/>
              <a:gd name="connsiteX740" fmla="*/ 0 w 7467600"/>
              <a:gd name="connsiteY740" fmla="*/ 2914286 h 6858000"/>
              <a:gd name="connsiteX741" fmla="*/ 36383 w 7467600"/>
              <a:gd name="connsiteY741" fmla="*/ 2901128 h 6858000"/>
              <a:gd name="connsiteX742" fmla="*/ 156329 w 7467600"/>
              <a:gd name="connsiteY742" fmla="*/ 2840533 h 6858000"/>
              <a:gd name="connsiteX743" fmla="*/ 358355 w 7467600"/>
              <a:gd name="connsiteY743" fmla="*/ 2620471 h 6858000"/>
              <a:gd name="connsiteX744" fmla="*/ 510577 w 7467600"/>
              <a:gd name="connsiteY744" fmla="*/ 2501244 h 6858000"/>
              <a:gd name="connsiteX745" fmla="*/ 211967 w 7467600"/>
              <a:gd name="connsiteY745" fmla="*/ 2479171 h 6858000"/>
              <a:gd name="connsiteX746" fmla="*/ 0 w 7467600"/>
              <a:gd name="connsiteY746" fmla="*/ 2476398 h 6858000"/>
              <a:gd name="connsiteX747" fmla="*/ 0 w 7467600"/>
              <a:gd name="connsiteY747" fmla="*/ 2389189 h 6858000"/>
              <a:gd name="connsiteX748" fmla="*/ 103062 w 7467600"/>
              <a:gd name="connsiteY748" fmla="*/ 2389518 h 6858000"/>
              <a:gd name="connsiteX749" fmla="*/ 510734 w 7467600"/>
              <a:gd name="connsiteY749" fmla="*/ 2416201 h 6858000"/>
              <a:gd name="connsiteX750" fmla="*/ 279257 w 7467600"/>
              <a:gd name="connsiteY750" fmla="*/ 2092102 h 6858000"/>
              <a:gd name="connsiteX751" fmla="*/ 65265 w 7467600"/>
              <a:gd name="connsiteY751" fmla="*/ 2006049 h 6858000"/>
              <a:gd name="connsiteX752" fmla="*/ 0 w 7467600"/>
              <a:gd name="connsiteY752" fmla="*/ 1982532 h 6858000"/>
              <a:gd name="connsiteX753" fmla="*/ 0 w 7467600"/>
              <a:gd name="connsiteY753" fmla="*/ 1912789 h 6858000"/>
              <a:gd name="connsiteX754" fmla="*/ 97460 w 7467600"/>
              <a:gd name="connsiteY754" fmla="*/ 1953725 h 6858000"/>
              <a:gd name="connsiteX755" fmla="*/ 221272 w 7467600"/>
              <a:gd name="connsiteY755" fmla="*/ 1980766 h 6858000"/>
              <a:gd name="connsiteX756" fmla="*/ 116765 w 7467600"/>
              <a:gd name="connsiteY756" fmla="*/ 1911033 h 6858000"/>
              <a:gd name="connsiteX757" fmla="*/ 16405 w 7467600"/>
              <a:gd name="connsiteY757" fmla="*/ 1803412 h 6858000"/>
              <a:gd name="connsiteX758" fmla="*/ 0 w 7467600"/>
              <a:gd name="connsiteY758" fmla="*/ 1784777 h 6858000"/>
              <a:gd name="connsiteX759" fmla="*/ 0 w 7467600"/>
              <a:gd name="connsiteY759" fmla="*/ 1740082 h 6858000"/>
              <a:gd name="connsiteX760" fmla="*/ 39394 w 7467600"/>
              <a:gd name="connsiteY760" fmla="*/ 1784856 h 6858000"/>
              <a:gd name="connsiteX761" fmla="*/ 135813 w 7467600"/>
              <a:gd name="connsiteY761" fmla="*/ 1888838 h 6858000"/>
              <a:gd name="connsiteX762" fmla="*/ 242575 w 7467600"/>
              <a:gd name="connsiteY762" fmla="*/ 1958841 h 6858000"/>
              <a:gd name="connsiteX763" fmla="*/ 82197 w 7467600"/>
              <a:gd name="connsiteY763" fmla="*/ 1754826 h 6858000"/>
              <a:gd name="connsiteX764" fmla="*/ 0 w 7467600"/>
              <a:gd name="connsiteY764" fmla="*/ 1679650 h 6858000"/>
              <a:gd name="connsiteX765" fmla="*/ 0 w 7467600"/>
              <a:gd name="connsiteY765" fmla="*/ 1602463 h 6858000"/>
              <a:gd name="connsiteX766" fmla="*/ 84689 w 7467600"/>
              <a:gd name="connsiteY766" fmla="*/ 1677442 h 6858000"/>
              <a:gd name="connsiteX767" fmla="*/ 298437 w 7467600"/>
              <a:gd name="connsiteY767" fmla="*/ 1968019 h 6858000"/>
              <a:gd name="connsiteX768" fmla="*/ 227269 w 7467600"/>
              <a:gd name="connsiteY768" fmla="*/ 1114064 h 6858000"/>
              <a:gd name="connsiteX769" fmla="*/ 248003 w 7467600"/>
              <a:gd name="connsiteY769" fmla="*/ 1089613 h 6858000"/>
              <a:gd name="connsiteX770" fmla="*/ 427020 w 7467600"/>
              <a:gd name="connsiteY770" fmla="*/ 1619803 h 6858000"/>
              <a:gd name="connsiteX771" fmla="*/ 340345 w 7467600"/>
              <a:gd name="connsiteY771" fmla="*/ 2027739 h 6858000"/>
              <a:gd name="connsiteX772" fmla="*/ 360865 w 7467600"/>
              <a:gd name="connsiteY772" fmla="*/ 2044827 h 6858000"/>
              <a:gd name="connsiteX773" fmla="*/ 560414 w 7467600"/>
              <a:gd name="connsiteY773" fmla="*/ 2421457 h 6858000"/>
              <a:gd name="connsiteX774" fmla="*/ 1359703 w 7467600"/>
              <a:gd name="connsiteY774" fmla="*/ 2578554 h 6858000"/>
              <a:gd name="connsiteX775" fmla="*/ 1359422 w 7467600"/>
              <a:gd name="connsiteY775" fmla="*/ 2577994 h 6858000"/>
              <a:gd name="connsiteX776" fmla="*/ 828701 w 7467600"/>
              <a:gd name="connsiteY776" fmla="*/ 1839520 h 6858000"/>
              <a:gd name="connsiteX777" fmla="*/ 494427 w 7467600"/>
              <a:gd name="connsiteY777" fmla="*/ 1092333 h 6858000"/>
              <a:gd name="connsiteX778" fmla="*/ 506322 w 7467600"/>
              <a:gd name="connsiteY778" fmla="*/ 1020997 h 6858000"/>
              <a:gd name="connsiteX779" fmla="*/ 4570198 w 7467600"/>
              <a:gd name="connsiteY779" fmla="*/ 978081 h 6858000"/>
              <a:gd name="connsiteX780" fmla="*/ 4523691 w 7467600"/>
              <a:gd name="connsiteY780" fmla="*/ 1127776 h 6858000"/>
              <a:gd name="connsiteX781" fmla="*/ 4509875 w 7467600"/>
              <a:gd name="connsiteY781" fmla="*/ 1167552 h 6858000"/>
              <a:gd name="connsiteX782" fmla="*/ 4478168 w 7467600"/>
              <a:gd name="connsiteY782" fmla="*/ 1260735 h 6858000"/>
              <a:gd name="connsiteX783" fmla="*/ 4409309 w 7467600"/>
              <a:gd name="connsiteY783" fmla="*/ 1666996 h 6858000"/>
              <a:gd name="connsiteX784" fmla="*/ 4370031 w 7467600"/>
              <a:gd name="connsiteY784" fmla="*/ 1955666 h 6858000"/>
              <a:gd name="connsiteX785" fmla="*/ 4570198 w 7467600"/>
              <a:gd name="connsiteY785" fmla="*/ 978081 h 6858000"/>
              <a:gd name="connsiteX786" fmla="*/ 4557898 w 7467600"/>
              <a:gd name="connsiteY786" fmla="*/ 900011 h 6858000"/>
              <a:gd name="connsiteX787" fmla="*/ 4344840 w 7467600"/>
              <a:gd name="connsiteY787" fmla="*/ 1922038 h 6858000"/>
              <a:gd name="connsiteX788" fmla="*/ 4378710 w 7467600"/>
              <a:gd name="connsiteY788" fmla="*/ 1665516 h 6858000"/>
              <a:gd name="connsiteX789" fmla="*/ 4448798 w 7467600"/>
              <a:gd name="connsiteY789" fmla="*/ 1253024 h 6858000"/>
              <a:gd name="connsiteX790" fmla="*/ 4480315 w 7467600"/>
              <a:gd name="connsiteY790" fmla="*/ 1158454 h 6858000"/>
              <a:gd name="connsiteX791" fmla="*/ 4494133 w 7467600"/>
              <a:gd name="connsiteY791" fmla="*/ 1118676 h 6858000"/>
              <a:gd name="connsiteX792" fmla="*/ 4557898 w 7467600"/>
              <a:gd name="connsiteY792" fmla="*/ 900011 h 6858000"/>
              <a:gd name="connsiteX793" fmla="*/ 5870151 w 7467600"/>
              <a:gd name="connsiteY793" fmla="*/ 898890 h 6858000"/>
              <a:gd name="connsiteX794" fmla="*/ 5861335 w 7467600"/>
              <a:gd name="connsiteY794" fmla="*/ 899177 h 6858000"/>
              <a:gd name="connsiteX795" fmla="*/ 5843702 w 7467600"/>
              <a:gd name="connsiteY795" fmla="*/ 899748 h 6858000"/>
              <a:gd name="connsiteX796" fmla="*/ 5651107 w 7467600"/>
              <a:gd name="connsiteY796" fmla="*/ 920306 h 6858000"/>
              <a:gd name="connsiteX797" fmla="*/ 5459407 w 7467600"/>
              <a:gd name="connsiteY797" fmla="*/ 940975 h 6858000"/>
              <a:gd name="connsiteX798" fmla="*/ 5374846 w 7467600"/>
              <a:gd name="connsiteY798" fmla="*/ 941988 h 6858000"/>
              <a:gd name="connsiteX799" fmla="*/ 5256105 w 7467600"/>
              <a:gd name="connsiteY799" fmla="*/ 945632 h 6858000"/>
              <a:gd name="connsiteX800" fmla="*/ 5107071 w 7467600"/>
              <a:gd name="connsiteY800" fmla="*/ 969720 h 6858000"/>
              <a:gd name="connsiteX801" fmla="*/ 4998681 w 7467600"/>
              <a:gd name="connsiteY801" fmla="*/ 988771 h 6858000"/>
              <a:gd name="connsiteX802" fmla="*/ 5870151 w 7467600"/>
              <a:gd name="connsiteY802" fmla="*/ 898890 h 6858000"/>
              <a:gd name="connsiteX803" fmla="*/ 5504425 w 7467600"/>
              <a:gd name="connsiteY803" fmla="*/ 848067 h 6858000"/>
              <a:gd name="connsiteX804" fmla="*/ 4968849 w 7467600"/>
              <a:gd name="connsiteY804" fmla="*/ 962318 h 6858000"/>
              <a:gd name="connsiteX805" fmla="*/ 5104039 w 7467600"/>
              <a:gd name="connsiteY805" fmla="*/ 940634 h 6858000"/>
              <a:gd name="connsiteX806" fmla="*/ 5256311 w 7467600"/>
              <a:gd name="connsiteY806" fmla="*/ 916490 h 6858000"/>
              <a:gd name="connsiteX807" fmla="*/ 5377381 w 7467600"/>
              <a:gd name="connsiteY807" fmla="*/ 912671 h 6858000"/>
              <a:gd name="connsiteX808" fmla="*/ 5460148 w 7467600"/>
              <a:gd name="connsiteY808" fmla="*/ 911442 h 6858000"/>
              <a:gd name="connsiteX809" fmla="*/ 5648971 w 7467600"/>
              <a:gd name="connsiteY809" fmla="*/ 891331 h 6858000"/>
              <a:gd name="connsiteX810" fmla="*/ 5844807 w 7467600"/>
              <a:gd name="connsiteY810" fmla="*/ 870718 h 6858000"/>
              <a:gd name="connsiteX811" fmla="*/ 5862975 w 7467600"/>
              <a:gd name="connsiteY811" fmla="*/ 869756 h 6858000"/>
              <a:gd name="connsiteX812" fmla="*/ 5920887 w 7467600"/>
              <a:gd name="connsiteY812" fmla="*/ 865929 h 6858000"/>
              <a:gd name="connsiteX813" fmla="*/ 5504425 w 7467600"/>
              <a:gd name="connsiteY813" fmla="*/ 848067 h 6858000"/>
              <a:gd name="connsiteX814" fmla="*/ 3607114 w 7467600"/>
              <a:gd name="connsiteY814" fmla="*/ 467441 h 6858000"/>
              <a:gd name="connsiteX815" fmla="*/ 3296242 w 7467600"/>
              <a:gd name="connsiteY815" fmla="*/ 807991 h 6858000"/>
              <a:gd name="connsiteX816" fmla="*/ 3174674 w 7467600"/>
              <a:gd name="connsiteY816" fmla="*/ 919759 h 6858000"/>
              <a:gd name="connsiteX817" fmla="*/ 3042978 w 7467600"/>
              <a:gd name="connsiteY817" fmla="*/ 1054894 h 6858000"/>
              <a:gd name="connsiteX818" fmla="*/ 2968914 w 7467600"/>
              <a:gd name="connsiteY818" fmla="*/ 1133756 h 6858000"/>
              <a:gd name="connsiteX819" fmla="*/ 3103823 w 7467600"/>
              <a:gd name="connsiteY819" fmla="*/ 1026814 h 6858000"/>
              <a:gd name="connsiteX820" fmla="*/ 3607114 w 7467600"/>
              <a:gd name="connsiteY820" fmla="*/ 467441 h 6858000"/>
              <a:gd name="connsiteX821" fmla="*/ 3744487 w 7467600"/>
              <a:gd name="connsiteY821" fmla="*/ 383136 h 6858000"/>
              <a:gd name="connsiteX822" fmla="*/ 3970213 w 7467600"/>
              <a:gd name="connsiteY822" fmla="*/ 995559 h 6858000"/>
              <a:gd name="connsiteX823" fmla="*/ 3744487 w 7467600"/>
              <a:gd name="connsiteY823" fmla="*/ 383136 h 6858000"/>
              <a:gd name="connsiteX824" fmla="*/ 3624562 w 7467600"/>
              <a:gd name="connsiteY824" fmla="*/ 367041 h 6858000"/>
              <a:gd name="connsiteX825" fmla="*/ 3489712 w 7467600"/>
              <a:gd name="connsiteY825" fmla="*/ 485386 h 6858000"/>
              <a:gd name="connsiteX826" fmla="*/ 3182994 w 7467600"/>
              <a:gd name="connsiteY826" fmla="*/ 828265 h 6858000"/>
              <a:gd name="connsiteX827" fmla="*/ 2892114 w 7467600"/>
              <a:gd name="connsiteY827" fmla="*/ 1172635 h 6858000"/>
              <a:gd name="connsiteX828" fmla="*/ 3021459 w 7467600"/>
              <a:gd name="connsiteY828" fmla="*/ 1035385 h 6858000"/>
              <a:gd name="connsiteX829" fmla="*/ 3153873 w 7467600"/>
              <a:gd name="connsiteY829" fmla="*/ 898971 h 6858000"/>
              <a:gd name="connsiteX830" fmla="*/ 3276511 w 7467600"/>
              <a:gd name="connsiteY830" fmla="*/ 786423 h 6858000"/>
              <a:gd name="connsiteX831" fmla="*/ 3584154 w 7467600"/>
              <a:gd name="connsiteY831" fmla="*/ 448218 h 6858000"/>
              <a:gd name="connsiteX832" fmla="*/ 3624562 w 7467600"/>
              <a:gd name="connsiteY832" fmla="*/ 367041 h 6858000"/>
              <a:gd name="connsiteX833" fmla="*/ 3766672 w 7467600"/>
              <a:gd name="connsiteY833" fmla="*/ 359429 h 6858000"/>
              <a:gd name="connsiteX834" fmla="*/ 3996338 w 7467600"/>
              <a:gd name="connsiteY834" fmla="*/ 968237 h 6858000"/>
              <a:gd name="connsiteX835" fmla="*/ 3766672 w 7467600"/>
              <a:gd name="connsiteY835" fmla="*/ 359429 h 6858000"/>
              <a:gd name="connsiteX836" fmla="*/ 5805386 w 7467600"/>
              <a:gd name="connsiteY836" fmla="*/ 239240 h 6858000"/>
              <a:gd name="connsiteX837" fmla="*/ 5736947 w 7467600"/>
              <a:gd name="connsiteY837" fmla="*/ 261367 h 6858000"/>
              <a:gd name="connsiteX838" fmla="*/ 5427012 w 7467600"/>
              <a:gd name="connsiteY838" fmla="*/ 311272 h 6858000"/>
              <a:gd name="connsiteX839" fmla="*/ 5147818 w 7467600"/>
              <a:gd name="connsiteY839" fmla="*/ 322112 h 6858000"/>
              <a:gd name="connsiteX840" fmla="*/ 5060854 w 7467600"/>
              <a:gd name="connsiteY840" fmla="*/ 311882 h 6858000"/>
              <a:gd name="connsiteX841" fmla="*/ 4945989 w 7467600"/>
              <a:gd name="connsiteY841" fmla="*/ 300516 h 6858000"/>
              <a:gd name="connsiteX842" fmla="*/ 5410479 w 7467600"/>
              <a:gd name="connsiteY842" fmla="*/ 348434 h 6858000"/>
              <a:gd name="connsiteX843" fmla="*/ 5805386 w 7467600"/>
              <a:gd name="connsiteY843" fmla="*/ 239240 h 6858000"/>
              <a:gd name="connsiteX844" fmla="*/ 7429067 w 7467600"/>
              <a:gd name="connsiteY844" fmla="*/ 402737 h 6858000"/>
              <a:gd name="connsiteX845" fmla="*/ 7467600 w 7467600"/>
              <a:gd name="connsiteY845" fmla="*/ 789215 h 6858000"/>
              <a:gd name="connsiteX846" fmla="*/ 7451412 w 7467600"/>
              <a:gd name="connsiteY846" fmla="*/ 799572 h 6858000"/>
              <a:gd name="connsiteX847" fmla="*/ 7419999 w 7467600"/>
              <a:gd name="connsiteY847" fmla="*/ 774360 h 6858000"/>
              <a:gd name="connsiteX848" fmla="*/ 7429067 w 7467600"/>
              <a:gd name="connsiteY848" fmla="*/ 402737 h 6858000"/>
              <a:gd name="connsiteX849" fmla="*/ 5905192 w 7467600"/>
              <a:gd name="connsiteY849" fmla="*/ 163079 h 6858000"/>
              <a:gd name="connsiteX850" fmla="*/ 5865655 w 7467600"/>
              <a:gd name="connsiteY850" fmla="*/ 171901 h 6858000"/>
              <a:gd name="connsiteX851" fmla="*/ 5259740 w 7467600"/>
              <a:gd name="connsiteY851" fmla="*/ 257013 h 6858000"/>
              <a:gd name="connsiteX852" fmla="*/ 5208466 w 7467600"/>
              <a:gd name="connsiteY852" fmla="*/ 257550 h 6858000"/>
              <a:gd name="connsiteX853" fmla="*/ 4980204 w 7467600"/>
              <a:gd name="connsiteY853" fmla="*/ 271903 h 6858000"/>
              <a:gd name="connsiteX854" fmla="*/ 5068068 w 7467600"/>
              <a:gd name="connsiteY854" fmla="*/ 282244 h 6858000"/>
              <a:gd name="connsiteX855" fmla="*/ 5153231 w 7467600"/>
              <a:gd name="connsiteY855" fmla="*/ 292240 h 6858000"/>
              <a:gd name="connsiteX856" fmla="*/ 5426491 w 7467600"/>
              <a:gd name="connsiteY856" fmla="*/ 281128 h 6858000"/>
              <a:gd name="connsiteX857" fmla="*/ 5731212 w 7467600"/>
              <a:gd name="connsiteY857" fmla="*/ 231951 h 6858000"/>
              <a:gd name="connsiteX858" fmla="*/ 5905192 w 7467600"/>
              <a:gd name="connsiteY858" fmla="*/ 163079 h 6858000"/>
              <a:gd name="connsiteX859" fmla="*/ 5944437 w 7467600"/>
              <a:gd name="connsiteY859" fmla="*/ 113829 h 6858000"/>
              <a:gd name="connsiteX860" fmla="*/ 5825032 w 7467600"/>
              <a:gd name="connsiteY860" fmla="*/ 146405 h 6858000"/>
              <a:gd name="connsiteX861" fmla="*/ 4955599 w 7467600"/>
              <a:gd name="connsiteY861" fmla="*/ 247008 h 6858000"/>
              <a:gd name="connsiteX862" fmla="*/ 5210104 w 7467600"/>
              <a:gd name="connsiteY862" fmla="*/ 228123 h 6858000"/>
              <a:gd name="connsiteX863" fmla="*/ 5261015 w 7467600"/>
              <a:gd name="connsiteY863" fmla="*/ 227087 h 6858000"/>
              <a:gd name="connsiteX864" fmla="*/ 5861181 w 7467600"/>
              <a:gd name="connsiteY864" fmla="*/ 143093 h 6858000"/>
              <a:gd name="connsiteX865" fmla="*/ 5961252 w 7467600"/>
              <a:gd name="connsiteY865" fmla="*/ 114820 h 6858000"/>
              <a:gd name="connsiteX866" fmla="*/ 5944437 w 7467600"/>
              <a:gd name="connsiteY866" fmla="*/ 113829 h 6858000"/>
              <a:gd name="connsiteX867" fmla="*/ 3882765 w 7467600"/>
              <a:gd name="connsiteY867" fmla="*/ 0 h 6858000"/>
              <a:gd name="connsiteX868" fmla="*/ 3995099 w 7467600"/>
              <a:gd name="connsiteY868" fmla="*/ 0 h 6858000"/>
              <a:gd name="connsiteX869" fmla="*/ 4163818 w 7467600"/>
              <a:gd name="connsiteY869" fmla="*/ 234104 h 6858000"/>
              <a:gd name="connsiteX870" fmla="*/ 4172099 w 7467600"/>
              <a:gd name="connsiteY870" fmla="*/ 234207 h 6858000"/>
              <a:gd name="connsiteX871" fmla="*/ 4784282 w 7467600"/>
              <a:gd name="connsiteY871" fmla="*/ 276561 h 6858000"/>
              <a:gd name="connsiteX872" fmla="*/ 4801687 w 7467600"/>
              <a:gd name="connsiteY872" fmla="*/ 267764 h 6858000"/>
              <a:gd name="connsiteX873" fmla="*/ 6082788 w 7467600"/>
              <a:gd name="connsiteY873" fmla="*/ 64119 h 6858000"/>
              <a:gd name="connsiteX874" fmla="*/ 6099442 w 7467600"/>
              <a:gd name="connsiteY874" fmla="*/ 82568 h 6858000"/>
              <a:gd name="connsiteX875" fmla="*/ 4804137 w 7467600"/>
              <a:gd name="connsiteY875" fmla="*/ 320931 h 6858000"/>
              <a:gd name="connsiteX876" fmla="*/ 4227047 w 7467600"/>
              <a:gd name="connsiteY876" fmla="*/ 313415 h 6858000"/>
              <a:gd name="connsiteX877" fmla="*/ 4346041 w 7467600"/>
              <a:gd name="connsiteY877" fmla="*/ 456086 h 6858000"/>
              <a:gd name="connsiteX878" fmla="*/ 4870967 w 7467600"/>
              <a:gd name="connsiteY878" fmla="*/ 963061 h 6858000"/>
              <a:gd name="connsiteX879" fmla="*/ 4889647 w 7467600"/>
              <a:gd name="connsiteY879" fmla="*/ 957147 h 6858000"/>
              <a:gd name="connsiteX880" fmla="*/ 5422504 w 7467600"/>
              <a:gd name="connsiteY880" fmla="*/ 805191 h 6858000"/>
              <a:gd name="connsiteX881" fmla="*/ 6087656 w 7467600"/>
              <a:gd name="connsiteY881" fmla="*/ 826703 h 6858000"/>
              <a:gd name="connsiteX882" fmla="*/ 6058717 w 7467600"/>
              <a:gd name="connsiteY882" fmla="*/ 865992 h 6858000"/>
              <a:gd name="connsiteX883" fmla="*/ 4974153 w 7467600"/>
              <a:gd name="connsiteY883" fmla="*/ 1045456 h 6858000"/>
              <a:gd name="connsiteX884" fmla="*/ 5627835 w 7467600"/>
              <a:gd name="connsiteY884" fmla="*/ 1472077 h 6858000"/>
              <a:gd name="connsiteX885" fmla="*/ 5629817 w 7467600"/>
              <a:gd name="connsiteY885" fmla="*/ 1471412 h 6858000"/>
              <a:gd name="connsiteX886" fmla="*/ 5634124 w 7467600"/>
              <a:gd name="connsiteY886" fmla="*/ 1470572 h 6858000"/>
              <a:gd name="connsiteX887" fmla="*/ 5755832 w 7467600"/>
              <a:gd name="connsiteY887" fmla="*/ 1383886 h 6858000"/>
              <a:gd name="connsiteX888" fmla="*/ 6014186 w 7467600"/>
              <a:gd name="connsiteY888" fmla="*/ 1279799 h 6858000"/>
              <a:gd name="connsiteX889" fmla="*/ 6901619 w 7467600"/>
              <a:gd name="connsiteY889" fmla="*/ 1047874 h 6858000"/>
              <a:gd name="connsiteX890" fmla="*/ 6931566 w 7467600"/>
              <a:gd name="connsiteY890" fmla="*/ 1062034 h 6858000"/>
              <a:gd name="connsiteX891" fmla="*/ 5790982 w 7467600"/>
              <a:gd name="connsiteY891" fmla="*/ 1561380 h 6858000"/>
              <a:gd name="connsiteX892" fmla="*/ 6188971 w 7467600"/>
              <a:gd name="connsiteY892" fmla="*/ 1755168 h 6858000"/>
              <a:gd name="connsiteX893" fmla="*/ 6202446 w 7467600"/>
              <a:gd name="connsiteY893" fmla="*/ 1752268 h 6858000"/>
              <a:gd name="connsiteX894" fmla="*/ 7179560 w 7467600"/>
              <a:gd name="connsiteY894" fmla="*/ 1467551 h 6858000"/>
              <a:gd name="connsiteX895" fmla="*/ 7158730 w 7467600"/>
              <a:gd name="connsiteY895" fmla="*/ 1507835 h 6858000"/>
              <a:gd name="connsiteX896" fmla="*/ 6326959 w 7467600"/>
              <a:gd name="connsiteY896" fmla="*/ 1817686 h 6858000"/>
              <a:gd name="connsiteX897" fmla="*/ 6537433 w 7467600"/>
              <a:gd name="connsiteY897" fmla="*/ 1907790 h 6858000"/>
              <a:gd name="connsiteX898" fmla="*/ 6550221 w 7467600"/>
              <a:gd name="connsiteY898" fmla="*/ 1910729 h 6858000"/>
              <a:gd name="connsiteX899" fmla="*/ 6964438 w 7467600"/>
              <a:gd name="connsiteY899" fmla="*/ 2209505 h 6858000"/>
              <a:gd name="connsiteX900" fmla="*/ 7367862 w 7467600"/>
              <a:gd name="connsiteY900" fmla="*/ 2806833 h 6858000"/>
              <a:gd name="connsiteX901" fmla="*/ 7364329 w 7467600"/>
              <a:gd name="connsiteY901" fmla="*/ 2826907 h 6858000"/>
              <a:gd name="connsiteX902" fmla="*/ 7290545 w 7467600"/>
              <a:gd name="connsiteY902" fmla="*/ 2850663 h 6858000"/>
              <a:gd name="connsiteX903" fmla="*/ 6472036 w 7467600"/>
              <a:gd name="connsiteY903" fmla="*/ 1959003 h 6858000"/>
              <a:gd name="connsiteX904" fmla="*/ 5792897 w 7467600"/>
              <a:gd name="connsiteY904" fmla="*/ 1647747 h 6858000"/>
              <a:gd name="connsiteX905" fmla="*/ 5842751 w 7467600"/>
              <a:gd name="connsiteY905" fmla="*/ 1816112 h 6858000"/>
              <a:gd name="connsiteX906" fmla="*/ 5847424 w 7467600"/>
              <a:gd name="connsiteY906" fmla="*/ 1815776 h 6858000"/>
              <a:gd name="connsiteX907" fmla="*/ 6399821 w 7467600"/>
              <a:gd name="connsiteY907" fmla="*/ 2344799 h 6858000"/>
              <a:gd name="connsiteX908" fmla="*/ 6323232 w 7467600"/>
              <a:gd name="connsiteY908" fmla="*/ 2389634 h 6858000"/>
              <a:gd name="connsiteX909" fmla="*/ 5942958 w 7467600"/>
              <a:gd name="connsiteY909" fmla="*/ 2077708 h 6858000"/>
              <a:gd name="connsiteX910" fmla="*/ 5921559 w 7467600"/>
              <a:gd name="connsiteY910" fmla="*/ 2378596 h 6858000"/>
              <a:gd name="connsiteX911" fmla="*/ 5817651 w 7467600"/>
              <a:gd name="connsiteY911" fmla="*/ 3023919 h 6858000"/>
              <a:gd name="connsiteX912" fmla="*/ 5729634 w 7467600"/>
              <a:gd name="connsiteY912" fmla="*/ 3051849 h 6858000"/>
              <a:gd name="connsiteX913" fmla="*/ 5611018 w 7467600"/>
              <a:gd name="connsiteY913" fmla="*/ 2316769 h 6858000"/>
              <a:gd name="connsiteX914" fmla="*/ 5687608 w 7467600"/>
              <a:gd name="connsiteY914" fmla="*/ 2039972 h 6858000"/>
              <a:gd name="connsiteX915" fmla="*/ 5657554 w 7467600"/>
              <a:gd name="connsiteY915" fmla="*/ 1576445 h 6858000"/>
              <a:gd name="connsiteX916" fmla="*/ 5150475 w 7467600"/>
              <a:gd name="connsiteY916" fmla="*/ 1274012 h 6858000"/>
              <a:gd name="connsiteX917" fmla="*/ 5349142 w 7467600"/>
              <a:gd name="connsiteY917" fmla="*/ 2204405 h 6858000"/>
              <a:gd name="connsiteX918" fmla="*/ 5262214 w 7467600"/>
              <a:gd name="connsiteY918" fmla="*/ 2233836 h 6858000"/>
              <a:gd name="connsiteX919" fmla="*/ 4981539 w 7467600"/>
              <a:gd name="connsiteY919" fmla="*/ 1542201 h 6858000"/>
              <a:gd name="connsiteX920" fmla="*/ 4958461 w 7467600"/>
              <a:gd name="connsiteY920" fmla="*/ 1136957 h 6858000"/>
              <a:gd name="connsiteX921" fmla="*/ 4655015 w 7467600"/>
              <a:gd name="connsiteY921" fmla="*/ 891426 h 6858000"/>
              <a:gd name="connsiteX922" fmla="*/ 4348002 w 7467600"/>
              <a:gd name="connsiteY922" fmla="*/ 2205895 h 6858000"/>
              <a:gd name="connsiteX923" fmla="*/ 4262250 w 7467600"/>
              <a:gd name="connsiteY923" fmla="*/ 2219972 h 6858000"/>
              <a:gd name="connsiteX924" fmla="*/ 4550611 w 7467600"/>
              <a:gd name="connsiteY924" fmla="*/ 817540 h 6858000"/>
              <a:gd name="connsiteX925" fmla="*/ 4564418 w 7467600"/>
              <a:gd name="connsiteY925" fmla="*/ 808293 h 6858000"/>
              <a:gd name="connsiteX926" fmla="*/ 4266388 w 7467600"/>
              <a:gd name="connsiteY926" fmla="*/ 500083 h 6858000"/>
              <a:gd name="connsiteX927" fmla="*/ 4032842 w 7467600"/>
              <a:gd name="connsiteY927" fmla="*/ 211809 h 6858000"/>
              <a:gd name="connsiteX928" fmla="*/ 3882765 w 7467600"/>
              <a:gd name="connsiteY928" fmla="*/ 0 h 6858000"/>
              <a:gd name="connsiteX929" fmla="*/ 3721337 w 7467600"/>
              <a:gd name="connsiteY929" fmla="*/ 0 h 6858000"/>
              <a:gd name="connsiteX930" fmla="*/ 3797544 w 7467600"/>
              <a:gd name="connsiteY930" fmla="*/ 0 h 6858000"/>
              <a:gd name="connsiteX931" fmla="*/ 3775734 w 7467600"/>
              <a:gd name="connsiteY931" fmla="*/ 95131 h 6858000"/>
              <a:gd name="connsiteX932" fmla="*/ 3724807 w 7467600"/>
              <a:gd name="connsiteY932" fmla="*/ 272257 h 6858000"/>
              <a:gd name="connsiteX933" fmla="*/ 3726844 w 7467600"/>
              <a:gd name="connsiteY933" fmla="*/ 282988 h 6858000"/>
              <a:gd name="connsiteX934" fmla="*/ 3742664 w 7467600"/>
              <a:gd name="connsiteY934" fmla="*/ 279918 h 6858000"/>
              <a:gd name="connsiteX935" fmla="*/ 4103910 w 7467600"/>
              <a:gd name="connsiteY935" fmla="*/ 1161917 h 6858000"/>
              <a:gd name="connsiteX936" fmla="*/ 4020269 w 7467600"/>
              <a:gd name="connsiteY936" fmla="*/ 1200406 h 6858000"/>
              <a:gd name="connsiteX937" fmla="*/ 3674882 w 7467600"/>
              <a:gd name="connsiteY937" fmla="*/ 488524 h 6858000"/>
              <a:gd name="connsiteX938" fmla="*/ 3132682 w 7467600"/>
              <a:gd name="connsiteY938" fmla="*/ 1072284 h 6858000"/>
              <a:gd name="connsiteX939" fmla="*/ 2716346 w 7467600"/>
              <a:gd name="connsiteY939" fmla="*/ 1276376 h 6858000"/>
              <a:gd name="connsiteX940" fmla="*/ 2716772 w 7467600"/>
              <a:gd name="connsiteY940" fmla="*/ 1255462 h 6858000"/>
              <a:gd name="connsiteX941" fmla="*/ 3471096 w 7467600"/>
              <a:gd name="connsiteY941" fmla="*/ 437072 h 6858000"/>
              <a:gd name="connsiteX942" fmla="*/ 3639057 w 7467600"/>
              <a:gd name="connsiteY942" fmla="*/ 286334 h 6858000"/>
              <a:gd name="connsiteX943" fmla="*/ 3640309 w 7467600"/>
              <a:gd name="connsiteY943" fmla="*/ 284664 h 6858000"/>
              <a:gd name="connsiteX944" fmla="*/ 3646022 w 7467600"/>
              <a:gd name="connsiteY944" fmla="*/ 276711 h 6858000"/>
              <a:gd name="connsiteX945" fmla="*/ 3707943 w 7467600"/>
              <a:gd name="connsiteY945" fmla="*/ 65958 h 6858000"/>
              <a:gd name="connsiteX946" fmla="*/ 3721337 w 7467600"/>
              <a:gd name="connsiteY946" fmla="*/ 0 h 6858000"/>
              <a:gd name="connsiteX947" fmla="*/ 2867960 w 7467600"/>
              <a:gd name="connsiteY947" fmla="*/ 0 h 6858000"/>
              <a:gd name="connsiteX948" fmla="*/ 2926351 w 7467600"/>
              <a:gd name="connsiteY948" fmla="*/ 0 h 6858000"/>
              <a:gd name="connsiteX949" fmla="*/ 2902823 w 7467600"/>
              <a:gd name="connsiteY949" fmla="*/ 262929 h 6858000"/>
              <a:gd name="connsiteX950" fmla="*/ 2940663 w 7467600"/>
              <a:gd name="connsiteY950" fmla="*/ 140884 h 6858000"/>
              <a:gd name="connsiteX951" fmla="*/ 2947039 w 7467600"/>
              <a:gd name="connsiteY951" fmla="*/ 122524 h 6858000"/>
              <a:gd name="connsiteX952" fmla="*/ 2984316 w 7467600"/>
              <a:gd name="connsiteY952" fmla="*/ 0 h 6858000"/>
              <a:gd name="connsiteX953" fmla="*/ 3016114 w 7467600"/>
              <a:gd name="connsiteY953" fmla="*/ 0 h 6858000"/>
              <a:gd name="connsiteX954" fmla="*/ 2979949 w 7467600"/>
              <a:gd name="connsiteY954" fmla="*/ 119274 h 6858000"/>
              <a:gd name="connsiteX955" fmla="*/ 3023879 w 7467600"/>
              <a:gd name="connsiteY955" fmla="*/ 0 h 6858000"/>
              <a:gd name="connsiteX956" fmla="*/ 3105400 w 7467600"/>
              <a:gd name="connsiteY956" fmla="*/ 0 h 6858000"/>
              <a:gd name="connsiteX957" fmla="*/ 3094669 w 7467600"/>
              <a:gd name="connsiteY957" fmla="*/ 30308 h 6858000"/>
              <a:gd name="connsiteX958" fmla="*/ 2901945 w 7467600"/>
              <a:gd name="connsiteY958" fmla="*/ 466538 h 6858000"/>
              <a:gd name="connsiteX959" fmla="*/ 2815209 w 7467600"/>
              <a:gd name="connsiteY959" fmla="*/ 497361 h 6858000"/>
              <a:gd name="connsiteX960" fmla="*/ 2844845 w 7467600"/>
              <a:gd name="connsiteY960" fmla="*/ 127638 h 6858000"/>
              <a:gd name="connsiteX961" fmla="*/ 2867960 w 7467600"/>
              <a:gd name="connsiteY961" fmla="*/ 0 h 6858000"/>
              <a:gd name="connsiteX962" fmla="*/ 1057230 w 7467600"/>
              <a:gd name="connsiteY962" fmla="*/ 0 h 6858000"/>
              <a:gd name="connsiteX963" fmla="*/ 1111003 w 7467600"/>
              <a:gd name="connsiteY963" fmla="*/ 0 h 6858000"/>
              <a:gd name="connsiteX964" fmla="*/ 1125553 w 7467600"/>
              <a:gd name="connsiteY964" fmla="*/ 52588 h 6858000"/>
              <a:gd name="connsiteX965" fmla="*/ 1304276 w 7467600"/>
              <a:gd name="connsiteY965" fmla="*/ 476275 h 6858000"/>
              <a:gd name="connsiteX966" fmla="*/ 1492066 w 7467600"/>
              <a:gd name="connsiteY966" fmla="*/ 886333 h 6858000"/>
              <a:gd name="connsiteX967" fmla="*/ 1423698 w 7467600"/>
              <a:gd name="connsiteY967" fmla="*/ 710817 h 6858000"/>
              <a:gd name="connsiteX968" fmla="*/ 1357609 w 7467600"/>
              <a:gd name="connsiteY968" fmla="*/ 532892 h 6858000"/>
              <a:gd name="connsiteX969" fmla="*/ 1309550 w 7467600"/>
              <a:gd name="connsiteY969" fmla="*/ 374031 h 6858000"/>
              <a:gd name="connsiteX970" fmla="*/ 1193673 w 7467600"/>
              <a:gd name="connsiteY970" fmla="*/ 49533 h 6858000"/>
              <a:gd name="connsiteX971" fmla="*/ 1164391 w 7467600"/>
              <a:gd name="connsiteY971" fmla="*/ 0 h 6858000"/>
              <a:gd name="connsiteX972" fmla="*/ 1200666 w 7467600"/>
              <a:gd name="connsiteY972" fmla="*/ 0 h 6858000"/>
              <a:gd name="connsiteX973" fmla="*/ 1223408 w 7467600"/>
              <a:gd name="connsiteY973" fmla="*/ 38996 h 6858000"/>
              <a:gd name="connsiteX974" fmla="*/ 1339635 w 7467600"/>
              <a:gd name="connsiteY974" fmla="*/ 365517 h 6858000"/>
              <a:gd name="connsiteX975" fmla="*/ 1387469 w 7467600"/>
              <a:gd name="connsiteY975" fmla="*/ 523079 h 6858000"/>
              <a:gd name="connsiteX976" fmla="*/ 1452685 w 7467600"/>
              <a:gd name="connsiteY976" fmla="*/ 699806 h 6858000"/>
              <a:gd name="connsiteX977" fmla="*/ 1492092 w 7467600"/>
              <a:gd name="connsiteY977" fmla="*/ 800424 h 6858000"/>
              <a:gd name="connsiteX978" fmla="*/ 1455302 w 7467600"/>
              <a:gd name="connsiteY978" fmla="*/ 632913 h 6858000"/>
              <a:gd name="connsiteX979" fmla="*/ 1222336 w 7467600"/>
              <a:gd name="connsiteY979" fmla="*/ 9480 h 6858000"/>
              <a:gd name="connsiteX980" fmla="*/ 1214634 w 7467600"/>
              <a:gd name="connsiteY980" fmla="*/ 0 h 6858000"/>
              <a:gd name="connsiteX981" fmla="*/ 1289827 w 7467600"/>
              <a:gd name="connsiteY981" fmla="*/ 0 h 6858000"/>
              <a:gd name="connsiteX982" fmla="*/ 1321076 w 7467600"/>
              <a:gd name="connsiteY982" fmla="*/ 59722 h 6858000"/>
              <a:gd name="connsiteX983" fmla="*/ 1512579 w 7467600"/>
              <a:gd name="connsiteY983" fmla="*/ 626441 h 6858000"/>
              <a:gd name="connsiteX984" fmla="*/ 1506076 w 7467600"/>
              <a:gd name="connsiteY984" fmla="*/ 1089289 h 6858000"/>
              <a:gd name="connsiteX985" fmla="*/ 1486346 w 7467600"/>
              <a:gd name="connsiteY985" fmla="*/ 1079919 h 6858000"/>
              <a:gd name="connsiteX986" fmla="*/ 1070511 w 7467600"/>
              <a:gd name="connsiteY986" fmla="*/ 48609 h 6858000"/>
              <a:gd name="connsiteX987" fmla="*/ 1057230 w 7467600"/>
              <a:gd name="connsiteY987" fmla="*/ 0 h 6858000"/>
              <a:gd name="connsiteX988" fmla="*/ 43151 w 7467600"/>
              <a:gd name="connsiteY988" fmla="*/ 0 h 6858000"/>
              <a:gd name="connsiteX989" fmla="*/ 95283 w 7467600"/>
              <a:gd name="connsiteY989" fmla="*/ 0 h 6858000"/>
              <a:gd name="connsiteX990" fmla="*/ 300708 w 7467600"/>
              <a:gd name="connsiteY990" fmla="*/ 154571 h 6858000"/>
              <a:gd name="connsiteX991" fmla="*/ 530414 w 7467600"/>
              <a:gd name="connsiteY991" fmla="*/ 354673 h 6858000"/>
              <a:gd name="connsiteX992" fmla="*/ 333785 w 7467600"/>
              <a:gd name="connsiteY992" fmla="*/ 161564 h 6858000"/>
              <a:gd name="connsiteX993" fmla="*/ 147005 w 7467600"/>
              <a:gd name="connsiteY993" fmla="*/ 0 h 6858000"/>
              <a:gd name="connsiteX994" fmla="*/ 272509 w 7467600"/>
              <a:gd name="connsiteY994" fmla="*/ 0 h 6858000"/>
              <a:gd name="connsiteX995" fmla="*/ 326276 w 7467600"/>
              <a:gd name="connsiteY995" fmla="*/ 45847 h 6858000"/>
              <a:gd name="connsiteX996" fmla="*/ 823759 w 7467600"/>
              <a:gd name="connsiteY996" fmla="*/ 574145 h 6858000"/>
              <a:gd name="connsiteX997" fmla="*/ 811254 w 7467600"/>
              <a:gd name="connsiteY997" fmla="*/ 665546 h 6858000"/>
              <a:gd name="connsiteX998" fmla="*/ 154042 w 7467600"/>
              <a:gd name="connsiteY998" fmla="*/ 261522 h 6858000"/>
              <a:gd name="connsiteX999" fmla="*/ 13550 w 7467600"/>
              <a:gd name="connsiteY999" fmla="*/ 158423 h 6858000"/>
              <a:gd name="connsiteX1000" fmla="*/ 0 w 7467600"/>
              <a:gd name="connsiteY1000" fmla="*/ 146618 h 6858000"/>
              <a:gd name="connsiteX1001" fmla="*/ 0 w 7467600"/>
              <a:gd name="connsiteY1001" fmla="*/ 59161 h 6858000"/>
              <a:gd name="connsiteX1002" fmla="*/ 45427 w 7467600"/>
              <a:gd name="connsiteY1002" fmla="*/ 101078 h 6858000"/>
              <a:gd name="connsiteX1003" fmla="*/ 630103 w 7467600"/>
              <a:gd name="connsiteY1003" fmla="*/ 485885 h 6858000"/>
              <a:gd name="connsiteX1004" fmla="*/ 532040 w 7467600"/>
              <a:gd name="connsiteY1004" fmla="*/ 399359 h 6858000"/>
              <a:gd name="connsiteX1005" fmla="*/ 517618 w 7467600"/>
              <a:gd name="connsiteY1005" fmla="*/ 385726 h 6858000"/>
              <a:gd name="connsiteX1006" fmla="*/ 285074 w 7467600"/>
              <a:gd name="connsiteY1006" fmla="*/ 182755 h 6858000"/>
              <a:gd name="connsiteX1007" fmla="*/ 43151 w 7467600"/>
              <a:gd name="connsiteY1007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133363 w 7467600"/>
              <a:gd name="connsiteY127" fmla="*/ 505024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244057 w 7467600"/>
              <a:gd name="connsiteY140" fmla="*/ 5124233 h 6858000"/>
              <a:gd name="connsiteX141" fmla="*/ 7353035 w 7467600"/>
              <a:gd name="connsiteY141" fmla="*/ 5197318 h 6858000"/>
              <a:gd name="connsiteX142" fmla="*/ 7467600 w 7467600"/>
              <a:gd name="connsiteY142" fmla="*/ 5297634 h 6858000"/>
              <a:gd name="connsiteX143" fmla="*/ 7467600 w 7467600"/>
              <a:gd name="connsiteY143" fmla="*/ 5361850 h 6858000"/>
              <a:gd name="connsiteX144" fmla="*/ 7368569 w 7467600"/>
              <a:gd name="connsiteY144" fmla="*/ 5270182 h 6858000"/>
              <a:gd name="connsiteX145" fmla="*/ 7131946 w 7467600"/>
              <a:gd name="connsiteY145" fmla="*/ 5075653 h 6858000"/>
              <a:gd name="connsiteX146" fmla="*/ 7133363 w 7467600"/>
              <a:gd name="connsiteY146" fmla="*/ 5050246 h 6858000"/>
              <a:gd name="connsiteX147" fmla="*/ 1903353 w 7467600"/>
              <a:gd name="connsiteY147" fmla="*/ 5044827 h 6858000"/>
              <a:gd name="connsiteX148" fmla="*/ 1936931 w 7467600"/>
              <a:gd name="connsiteY148" fmla="*/ 5093954 h 6858000"/>
              <a:gd name="connsiteX149" fmla="*/ 2195868 w 7467600"/>
              <a:gd name="connsiteY149" fmla="*/ 5396574 h 6858000"/>
              <a:gd name="connsiteX150" fmla="*/ 2088852 w 7467600"/>
              <a:gd name="connsiteY150" fmla="*/ 5166123 h 6858000"/>
              <a:gd name="connsiteX151" fmla="*/ 1958241 w 7467600"/>
              <a:gd name="connsiteY151" fmla="*/ 5067955 h 6858000"/>
              <a:gd name="connsiteX152" fmla="*/ 1903353 w 7467600"/>
              <a:gd name="connsiteY152" fmla="*/ 5044827 h 6858000"/>
              <a:gd name="connsiteX153" fmla="*/ 1979378 w 7467600"/>
              <a:gd name="connsiteY153" fmla="*/ 4769504 h 6858000"/>
              <a:gd name="connsiteX154" fmla="*/ 2882120 w 7467600"/>
              <a:gd name="connsiteY154" fmla="*/ 5064547 h 6858000"/>
              <a:gd name="connsiteX155" fmla="*/ 2793103 w 7467600"/>
              <a:gd name="connsiteY155" fmla="*/ 5039699 h 6858000"/>
              <a:gd name="connsiteX156" fmla="*/ 2770041 w 7467600"/>
              <a:gd name="connsiteY156" fmla="*/ 5033634 h 6858000"/>
              <a:gd name="connsiteX157" fmla="*/ 1979378 w 7467600"/>
              <a:gd name="connsiteY157" fmla="*/ 4769504 h 6858000"/>
              <a:gd name="connsiteX158" fmla="*/ 1927410 w 7467600"/>
              <a:gd name="connsiteY158" fmla="*/ 4716164 h 6858000"/>
              <a:gd name="connsiteX159" fmla="*/ 1959587 w 7467600"/>
              <a:gd name="connsiteY159" fmla="*/ 4728849 h 6858000"/>
              <a:gd name="connsiteX160" fmla="*/ 2777707 w 7467600"/>
              <a:gd name="connsiteY160" fmla="*/ 5003991 h 6858000"/>
              <a:gd name="connsiteX161" fmla="*/ 2800768 w 7467600"/>
              <a:gd name="connsiteY161" fmla="*/ 5010056 h 6858000"/>
              <a:gd name="connsiteX162" fmla="*/ 2879408 w 7467600"/>
              <a:gd name="connsiteY162" fmla="*/ 5031590 h 6858000"/>
              <a:gd name="connsiteX163" fmla="*/ 2862295 w 7467600"/>
              <a:gd name="connsiteY163" fmla="*/ 5022958 h 6858000"/>
              <a:gd name="connsiteX164" fmla="*/ 2813343 w 7467600"/>
              <a:gd name="connsiteY164" fmla="*/ 4998369 h 6858000"/>
              <a:gd name="connsiteX165" fmla="*/ 2646245 w 7467600"/>
              <a:gd name="connsiteY165" fmla="*/ 4930999 h 6858000"/>
              <a:gd name="connsiteX166" fmla="*/ 1999243 w 7467600"/>
              <a:gd name="connsiteY166" fmla="*/ 4730524 h 6858000"/>
              <a:gd name="connsiteX167" fmla="*/ 1979527 w 7467600"/>
              <a:gd name="connsiteY167" fmla="*/ 4726651 h 6858000"/>
              <a:gd name="connsiteX168" fmla="*/ 1927410 w 7467600"/>
              <a:gd name="connsiteY168" fmla="*/ 4716164 h 6858000"/>
              <a:gd name="connsiteX169" fmla="*/ 1997014 w 7467600"/>
              <a:gd name="connsiteY169" fmla="*/ 4698007 h 6858000"/>
              <a:gd name="connsiteX170" fmla="*/ 2005458 w 7467600"/>
              <a:gd name="connsiteY170" fmla="*/ 4699540 h 6858000"/>
              <a:gd name="connsiteX171" fmla="*/ 2657186 w 7467600"/>
              <a:gd name="connsiteY171" fmla="*/ 4901687 h 6858000"/>
              <a:gd name="connsiteX172" fmla="*/ 2826662 w 7467600"/>
              <a:gd name="connsiteY172" fmla="*/ 4970362 h 6858000"/>
              <a:gd name="connsiteX173" fmla="*/ 2876100 w 7467600"/>
              <a:gd name="connsiteY173" fmla="*/ 4995397 h 6858000"/>
              <a:gd name="connsiteX174" fmla="*/ 3042600 w 7467600"/>
              <a:gd name="connsiteY174" fmla="*/ 5059532 h 6858000"/>
              <a:gd name="connsiteX175" fmla="*/ 1997014 w 7467600"/>
              <a:gd name="connsiteY175" fmla="*/ 4698007 h 6858000"/>
              <a:gd name="connsiteX176" fmla="*/ 2305292 w 7467600"/>
              <a:gd name="connsiteY176" fmla="*/ 4219492 h 6858000"/>
              <a:gd name="connsiteX177" fmla="*/ 3360922 w 7467600"/>
              <a:gd name="connsiteY177" fmla="*/ 4529373 h 6858000"/>
              <a:gd name="connsiteX178" fmla="*/ 3492420 w 7467600"/>
              <a:gd name="connsiteY178" fmla="*/ 4510145 h 6858000"/>
              <a:gd name="connsiteX179" fmla="*/ 3364086 w 7467600"/>
              <a:gd name="connsiteY179" fmla="*/ 4480340 h 6858000"/>
              <a:gd name="connsiteX180" fmla="*/ 3225818 w 7467600"/>
              <a:gd name="connsiteY180" fmla="*/ 4411822 h 6858000"/>
              <a:gd name="connsiteX181" fmla="*/ 3129696 w 7467600"/>
              <a:gd name="connsiteY181" fmla="*/ 4360704 h 6858000"/>
              <a:gd name="connsiteX182" fmla="*/ 2814545 w 7467600"/>
              <a:gd name="connsiteY182" fmla="*/ 4282955 h 6858000"/>
              <a:gd name="connsiteX183" fmla="*/ 2305292 w 7467600"/>
              <a:gd name="connsiteY183" fmla="*/ 4219492 h 6858000"/>
              <a:gd name="connsiteX184" fmla="*/ 2626982 w 7467600"/>
              <a:gd name="connsiteY184" fmla="*/ 4206450 h 6858000"/>
              <a:gd name="connsiteX185" fmla="*/ 2490617 w 7467600"/>
              <a:gd name="connsiteY185" fmla="*/ 4206951 h 6858000"/>
              <a:gd name="connsiteX186" fmla="*/ 2819869 w 7467600"/>
              <a:gd name="connsiteY186" fmla="*/ 4252936 h 6858000"/>
              <a:gd name="connsiteX187" fmla="*/ 3143018 w 7467600"/>
              <a:gd name="connsiteY187" fmla="*/ 4332698 h 6858000"/>
              <a:gd name="connsiteX188" fmla="*/ 3241520 w 7467600"/>
              <a:gd name="connsiteY188" fmla="*/ 4385112 h 6858000"/>
              <a:gd name="connsiteX189" fmla="*/ 3374575 w 7467600"/>
              <a:gd name="connsiteY189" fmla="*/ 4451517 h 6858000"/>
              <a:gd name="connsiteX190" fmla="*/ 3505221 w 7467600"/>
              <a:gd name="connsiteY190" fmla="*/ 4480757 h 6858000"/>
              <a:gd name="connsiteX191" fmla="*/ 2626982 w 7467600"/>
              <a:gd name="connsiteY191" fmla="*/ 4206450 h 6858000"/>
              <a:gd name="connsiteX192" fmla="*/ 1310106 w 7467600"/>
              <a:gd name="connsiteY192" fmla="*/ 3943217 h 6858000"/>
              <a:gd name="connsiteX193" fmla="*/ 854994 w 7467600"/>
              <a:gd name="connsiteY193" fmla="*/ 4399136 h 6858000"/>
              <a:gd name="connsiteX194" fmla="*/ 742462 w 7467600"/>
              <a:gd name="connsiteY194" fmla="*/ 4594648 h 6858000"/>
              <a:gd name="connsiteX195" fmla="*/ 820602 w 7467600"/>
              <a:gd name="connsiteY195" fmla="*/ 4485915 h 6858000"/>
              <a:gd name="connsiteX196" fmla="*/ 878295 w 7467600"/>
              <a:gd name="connsiteY196" fmla="*/ 4403594 h 6858000"/>
              <a:gd name="connsiteX197" fmla="*/ 1240607 w 7467600"/>
              <a:gd name="connsiteY197" fmla="*/ 4010401 h 6858000"/>
              <a:gd name="connsiteX198" fmla="*/ 1310106 w 7467600"/>
              <a:gd name="connsiteY198" fmla="*/ 3943217 h 6858000"/>
              <a:gd name="connsiteX199" fmla="*/ 1423113 w 7467600"/>
              <a:gd name="connsiteY199" fmla="*/ 3874565 h 6858000"/>
              <a:gd name="connsiteX200" fmla="*/ 1260565 w 7467600"/>
              <a:gd name="connsiteY200" fmla="*/ 4031982 h 6858000"/>
              <a:gd name="connsiteX201" fmla="*/ 901900 w 7467600"/>
              <a:gd name="connsiteY201" fmla="*/ 4421236 h 6858000"/>
              <a:gd name="connsiteX202" fmla="*/ 845044 w 7467600"/>
              <a:gd name="connsiteY202" fmla="*/ 4502436 h 6858000"/>
              <a:gd name="connsiteX203" fmla="*/ 685926 w 7467600"/>
              <a:gd name="connsiteY203" fmla="*/ 4703069 h 6858000"/>
              <a:gd name="connsiteX204" fmla="*/ 684248 w 7467600"/>
              <a:gd name="connsiteY204" fmla="*/ 4706721 h 6858000"/>
              <a:gd name="connsiteX205" fmla="*/ 1423113 w 7467600"/>
              <a:gd name="connsiteY205" fmla="*/ 3874565 h 6858000"/>
              <a:gd name="connsiteX206" fmla="*/ 3316479 w 7467600"/>
              <a:gd name="connsiteY206" fmla="*/ 3872136 h 6858000"/>
              <a:gd name="connsiteX207" fmla="*/ 3546806 w 7467600"/>
              <a:gd name="connsiteY207" fmla="*/ 4356139 h 6858000"/>
              <a:gd name="connsiteX208" fmla="*/ 3364433 w 7467600"/>
              <a:gd name="connsiteY208" fmla="*/ 3953121 h 6858000"/>
              <a:gd name="connsiteX209" fmla="*/ 3316479 w 7467600"/>
              <a:gd name="connsiteY209" fmla="*/ 3872136 h 6858000"/>
              <a:gd name="connsiteX210" fmla="*/ 3291335 w 7467600"/>
              <a:gd name="connsiteY210" fmla="*/ 3767420 h 6858000"/>
              <a:gd name="connsiteX211" fmla="*/ 3390805 w 7467600"/>
              <a:gd name="connsiteY211" fmla="*/ 3937163 h 6858000"/>
              <a:gd name="connsiteX212" fmla="*/ 3579062 w 7467600"/>
              <a:gd name="connsiteY212" fmla="*/ 4359040 h 6858000"/>
              <a:gd name="connsiteX213" fmla="*/ 3467355 w 7467600"/>
              <a:gd name="connsiteY213" fmla="*/ 3988130 h 6858000"/>
              <a:gd name="connsiteX214" fmla="*/ 3310753 w 7467600"/>
              <a:gd name="connsiteY214" fmla="*/ 3787140 h 6858000"/>
              <a:gd name="connsiteX215" fmla="*/ 3291335 w 7467600"/>
              <a:gd name="connsiteY215" fmla="*/ 3767420 h 6858000"/>
              <a:gd name="connsiteX216" fmla="*/ 1635889 w 7467600"/>
              <a:gd name="connsiteY216" fmla="*/ 3709494 h 6858000"/>
              <a:gd name="connsiteX217" fmla="*/ 1634800 w 7467600"/>
              <a:gd name="connsiteY217" fmla="*/ 3731111 h 6858000"/>
              <a:gd name="connsiteX218" fmla="*/ 1635889 w 7467600"/>
              <a:gd name="connsiteY218" fmla="*/ 3709494 h 6858000"/>
              <a:gd name="connsiteX219" fmla="*/ 1510397 w 7467600"/>
              <a:gd name="connsiteY219" fmla="*/ 3684705 h 6858000"/>
              <a:gd name="connsiteX220" fmla="*/ 1146550 w 7467600"/>
              <a:gd name="connsiteY220" fmla="*/ 3802012 h 6858000"/>
              <a:gd name="connsiteX221" fmla="*/ 698834 w 7467600"/>
              <a:gd name="connsiteY221" fmla="*/ 3952272 h 6858000"/>
              <a:gd name="connsiteX222" fmla="*/ 34256 w 7467600"/>
              <a:gd name="connsiteY222" fmla="*/ 4347603 h 6858000"/>
              <a:gd name="connsiteX223" fmla="*/ 527241 w 7467600"/>
              <a:gd name="connsiteY223" fmla="*/ 4065078 h 6858000"/>
              <a:gd name="connsiteX224" fmla="*/ 1510397 w 7467600"/>
              <a:gd name="connsiteY224" fmla="*/ 3684705 h 6858000"/>
              <a:gd name="connsiteX225" fmla="*/ 1313114 w 7467600"/>
              <a:gd name="connsiteY225" fmla="*/ 3655216 h 6858000"/>
              <a:gd name="connsiteX226" fmla="*/ 1109304 w 7467600"/>
              <a:gd name="connsiteY226" fmla="*/ 3669030 h 6858000"/>
              <a:gd name="connsiteX227" fmla="*/ 8129 w 7467600"/>
              <a:gd name="connsiteY227" fmla="*/ 4330519 h 6858000"/>
              <a:gd name="connsiteX228" fmla="*/ 687572 w 7467600"/>
              <a:gd name="connsiteY228" fmla="*/ 3925629 h 6858000"/>
              <a:gd name="connsiteX229" fmla="*/ 1138365 w 7467600"/>
              <a:gd name="connsiteY229" fmla="*/ 3774515 h 6858000"/>
              <a:gd name="connsiteX230" fmla="*/ 1505579 w 7467600"/>
              <a:gd name="connsiteY230" fmla="*/ 3655526 h 6858000"/>
              <a:gd name="connsiteX231" fmla="*/ 1313114 w 7467600"/>
              <a:gd name="connsiteY231" fmla="*/ 3655216 h 6858000"/>
              <a:gd name="connsiteX232" fmla="*/ 3655073 w 7467600"/>
              <a:gd name="connsiteY232" fmla="*/ 3650884 h 6858000"/>
              <a:gd name="connsiteX233" fmla="*/ 3989938 w 7467600"/>
              <a:gd name="connsiteY233" fmla="*/ 3991685 h 6858000"/>
              <a:gd name="connsiteX234" fmla="*/ 4393907 w 7467600"/>
              <a:gd name="connsiteY234" fmla="*/ 4261258 h 6858000"/>
              <a:gd name="connsiteX235" fmla="*/ 4648051 w 7467600"/>
              <a:gd name="connsiteY235" fmla="*/ 4374051 h 6858000"/>
              <a:gd name="connsiteX236" fmla="*/ 4383389 w 7467600"/>
              <a:gd name="connsiteY236" fmla="*/ 4184369 h 6858000"/>
              <a:gd name="connsiteX237" fmla="*/ 4165508 w 7467600"/>
              <a:gd name="connsiteY237" fmla="*/ 4035196 h 6858000"/>
              <a:gd name="connsiteX238" fmla="*/ 4068162 w 7467600"/>
              <a:gd name="connsiteY238" fmla="*/ 3953394 h 6858000"/>
              <a:gd name="connsiteX239" fmla="*/ 3981416 w 7467600"/>
              <a:gd name="connsiteY239" fmla="*/ 3880482 h 6858000"/>
              <a:gd name="connsiteX240" fmla="*/ 3800147 w 7467600"/>
              <a:gd name="connsiteY240" fmla="*/ 3749872 h 6858000"/>
              <a:gd name="connsiteX241" fmla="*/ 3655073 w 7467600"/>
              <a:gd name="connsiteY241" fmla="*/ 3650884 h 6858000"/>
              <a:gd name="connsiteX242" fmla="*/ 3670252 w 7467600"/>
              <a:gd name="connsiteY242" fmla="*/ 3622798 h 6858000"/>
              <a:gd name="connsiteX243" fmla="*/ 3817258 w 7467600"/>
              <a:gd name="connsiteY243" fmla="*/ 3723577 h 6858000"/>
              <a:gd name="connsiteX244" fmla="*/ 4000461 w 7467600"/>
              <a:gd name="connsiteY244" fmla="*/ 3855966 h 6858000"/>
              <a:gd name="connsiteX245" fmla="*/ 4088180 w 7467600"/>
              <a:gd name="connsiteY245" fmla="*/ 3929774 h 6858000"/>
              <a:gd name="connsiteX246" fmla="*/ 4184555 w 7467600"/>
              <a:gd name="connsiteY246" fmla="*/ 4010683 h 6858000"/>
              <a:gd name="connsiteX247" fmla="*/ 4399563 w 7467600"/>
              <a:gd name="connsiteY247" fmla="*/ 4158106 h 6858000"/>
              <a:gd name="connsiteX248" fmla="*/ 4684469 w 7467600"/>
              <a:gd name="connsiteY248" fmla="*/ 4364680 h 6858000"/>
              <a:gd name="connsiteX249" fmla="*/ 4690271 w 7467600"/>
              <a:gd name="connsiteY249" fmla="*/ 4370034 h 6858000"/>
              <a:gd name="connsiteX250" fmla="*/ 4136093 w 7467600"/>
              <a:gd name="connsiteY250" fmla="*/ 3858466 h 6858000"/>
              <a:gd name="connsiteX251" fmla="*/ 3670252 w 7467600"/>
              <a:gd name="connsiteY251" fmla="*/ 3622798 h 6858000"/>
              <a:gd name="connsiteX252" fmla="*/ 4440129 w 7467600"/>
              <a:gd name="connsiteY252" fmla="*/ 3448571 h 6858000"/>
              <a:gd name="connsiteX253" fmla="*/ 4856525 w 7467600"/>
              <a:gd name="connsiteY253" fmla="*/ 3915351 h 6858000"/>
              <a:gd name="connsiteX254" fmla="*/ 5059055 w 7467600"/>
              <a:gd name="connsiteY254" fmla="*/ 4108918 h 6858000"/>
              <a:gd name="connsiteX255" fmla="*/ 5290070 w 7467600"/>
              <a:gd name="connsiteY255" fmla="*/ 4263619 h 6858000"/>
              <a:gd name="connsiteX256" fmla="*/ 4834991 w 7467600"/>
              <a:gd name="connsiteY256" fmla="*/ 3830985 h 6858000"/>
              <a:gd name="connsiteX257" fmla="*/ 4440129 w 7467600"/>
              <a:gd name="connsiteY257" fmla="*/ 3448571 h 6858000"/>
              <a:gd name="connsiteX258" fmla="*/ 4441737 w 7467600"/>
              <a:gd name="connsiteY258" fmla="*/ 3399734 h 6858000"/>
              <a:gd name="connsiteX259" fmla="*/ 4431236 w 7467600"/>
              <a:gd name="connsiteY259" fmla="*/ 3400954 h 6858000"/>
              <a:gd name="connsiteX260" fmla="*/ 4557150 w 7467600"/>
              <a:gd name="connsiteY260" fmla="*/ 3510023 h 6858000"/>
              <a:gd name="connsiteX261" fmla="*/ 4856936 w 7467600"/>
              <a:gd name="connsiteY261" fmla="*/ 3809146 h 6858000"/>
              <a:gd name="connsiteX262" fmla="*/ 5111996 w 7467600"/>
              <a:gd name="connsiteY262" fmla="*/ 4065759 h 6858000"/>
              <a:gd name="connsiteX263" fmla="*/ 5388878 w 7467600"/>
              <a:gd name="connsiteY263" fmla="*/ 4300185 h 6858000"/>
              <a:gd name="connsiteX264" fmla="*/ 5425556 w 7467600"/>
              <a:gd name="connsiteY264" fmla="*/ 4308967 h 6858000"/>
              <a:gd name="connsiteX265" fmla="*/ 4943646 w 7467600"/>
              <a:gd name="connsiteY265" fmla="*/ 3822916 h 6858000"/>
              <a:gd name="connsiteX266" fmla="*/ 4594837 w 7467600"/>
              <a:gd name="connsiteY266" fmla="*/ 3532274 h 6858000"/>
              <a:gd name="connsiteX267" fmla="*/ 4441737 w 7467600"/>
              <a:gd name="connsiteY267" fmla="*/ 3399734 h 6858000"/>
              <a:gd name="connsiteX268" fmla="*/ 5425834 w 7467600"/>
              <a:gd name="connsiteY268" fmla="*/ 3162785 h 6858000"/>
              <a:gd name="connsiteX269" fmla="*/ 5401644 w 7467600"/>
              <a:gd name="connsiteY269" fmla="*/ 3617847 h 6858000"/>
              <a:gd name="connsiteX270" fmla="*/ 5467256 w 7467600"/>
              <a:gd name="connsiteY270" fmla="*/ 4175494 h 6858000"/>
              <a:gd name="connsiteX271" fmla="*/ 5448069 w 7467600"/>
              <a:gd name="connsiteY271" fmla="*/ 3567554 h 6858000"/>
              <a:gd name="connsiteX272" fmla="*/ 5425834 w 7467600"/>
              <a:gd name="connsiteY272" fmla="*/ 3162785 h 6858000"/>
              <a:gd name="connsiteX273" fmla="*/ 1318687 w 7467600"/>
              <a:gd name="connsiteY273" fmla="*/ 3113840 h 6858000"/>
              <a:gd name="connsiteX274" fmla="*/ 1066793 w 7467600"/>
              <a:gd name="connsiteY274" fmla="*/ 3212171 h 6858000"/>
              <a:gd name="connsiteX275" fmla="*/ 993319 w 7467600"/>
              <a:gd name="connsiteY275" fmla="*/ 3247648 h 6858000"/>
              <a:gd name="connsiteX276" fmla="*/ 853081 w 7467600"/>
              <a:gd name="connsiteY276" fmla="*/ 3312410 h 6858000"/>
              <a:gd name="connsiteX277" fmla="*/ 805957 w 7467600"/>
              <a:gd name="connsiteY277" fmla="*/ 3330443 h 6858000"/>
              <a:gd name="connsiteX278" fmla="*/ 1318687 w 7467600"/>
              <a:gd name="connsiteY278" fmla="*/ 3113840 h 6858000"/>
              <a:gd name="connsiteX279" fmla="*/ 5453702 w 7467600"/>
              <a:gd name="connsiteY279" fmla="*/ 3090882 h 6858000"/>
              <a:gd name="connsiteX280" fmla="*/ 5480135 w 7467600"/>
              <a:gd name="connsiteY280" fmla="*/ 3565802 h 6858000"/>
              <a:gd name="connsiteX281" fmla="*/ 5499023 w 7467600"/>
              <a:gd name="connsiteY281" fmla="*/ 4166310 h 6858000"/>
              <a:gd name="connsiteX282" fmla="*/ 5547022 w 7467600"/>
              <a:gd name="connsiteY282" fmla="*/ 3607838 h 6858000"/>
              <a:gd name="connsiteX283" fmla="*/ 5515964 w 7467600"/>
              <a:gd name="connsiteY283" fmla="*/ 3378541 h 6858000"/>
              <a:gd name="connsiteX284" fmla="*/ 5453702 w 7467600"/>
              <a:gd name="connsiteY284" fmla="*/ 3090882 h 6858000"/>
              <a:gd name="connsiteX285" fmla="*/ 1238695 w 7467600"/>
              <a:gd name="connsiteY285" fmla="*/ 3076820 h 6858000"/>
              <a:gd name="connsiteX286" fmla="*/ 716371 w 7467600"/>
              <a:gd name="connsiteY286" fmla="*/ 3293249 h 6858000"/>
              <a:gd name="connsiteX287" fmla="*/ 579522 w 7467600"/>
              <a:gd name="connsiteY287" fmla="*/ 3371759 h 6858000"/>
              <a:gd name="connsiteX288" fmla="*/ 600288 w 7467600"/>
              <a:gd name="connsiteY288" fmla="*/ 3365555 h 6858000"/>
              <a:gd name="connsiteX289" fmla="*/ 840692 w 7467600"/>
              <a:gd name="connsiteY289" fmla="*/ 3284921 h 6858000"/>
              <a:gd name="connsiteX290" fmla="*/ 979248 w 7467600"/>
              <a:gd name="connsiteY290" fmla="*/ 3221003 h 6858000"/>
              <a:gd name="connsiteX291" fmla="*/ 1053282 w 7467600"/>
              <a:gd name="connsiteY291" fmla="*/ 3185247 h 6858000"/>
              <a:gd name="connsiteX292" fmla="*/ 1320603 w 7467600"/>
              <a:gd name="connsiteY292" fmla="*/ 3081281 h 6858000"/>
              <a:gd name="connsiteX293" fmla="*/ 1238695 w 7467600"/>
              <a:gd name="connsiteY293" fmla="*/ 3076820 h 6858000"/>
              <a:gd name="connsiteX294" fmla="*/ 5425627 w 7467600"/>
              <a:gd name="connsiteY294" fmla="*/ 2954192 h 6858000"/>
              <a:gd name="connsiteX295" fmla="*/ 5470770 w 7467600"/>
              <a:gd name="connsiteY295" fmla="*/ 3005435 h 6858000"/>
              <a:gd name="connsiteX296" fmla="*/ 5519779 w 7467600"/>
              <a:gd name="connsiteY296" fmla="*/ 4359223 h 6858000"/>
              <a:gd name="connsiteX297" fmla="*/ 5520293 w 7467600"/>
              <a:gd name="connsiteY297" fmla="*/ 4360602 h 6858000"/>
              <a:gd name="connsiteX298" fmla="*/ 5767221 w 7467600"/>
              <a:gd name="connsiteY298" fmla="*/ 4665564 h 6858000"/>
              <a:gd name="connsiteX299" fmla="*/ 6937169 w 7467600"/>
              <a:gd name="connsiteY299" fmla="*/ 4815941 h 6858000"/>
              <a:gd name="connsiteX300" fmla="*/ 6953922 w 7467600"/>
              <a:gd name="connsiteY300" fmla="*/ 4890068 h 6858000"/>
              <a:gd name="connsiteX301" fmla="*/ 6071359 w 7467600"/>
              <a:gd name="connsiteY301" fmla="*/ 4770770 h 6858000"/>
              <a:gd name="connsiteX302" fmla="*/ 6038839 w 7467600"/>
              <a:gd name="connsiteY302" fmla="*/ 4764474 h 6858000"/>
              <a:gd name="connsiteX303" fmla="*/ 6038706 w 7467600"/>
              <a:gd name="connsiteY303" fmla="*/ 4763847 h 6858000"/>
              <a:gd name="connsiteX304" fmla="*/ 6037784 w 7467600"/>
              <a:gd name="connsiteY304" fmla="*/ 4764270 h 6858000"/>
              <a:gd name="connsiteX305" fmla="*/ 6038839 w 7467600"/>
              <a:gd name="connsiteY305" fmla="*/ 4764474 h 6858000"/>
              <a:gd name="connsiteX306" fmla="*/ 6040338 w 7467600"/>
              <a:gd name="connsiteY306" fmla="*/ 4771418 h 6858000"/>
              <a:gd name="connsiteX307" fmla="*/ 6024488 w 7467600"/>
              <a:gd name="connsiteY307" fmla="*/ 4809903 h 6858000"/>
              <a:gd name="connsiteX308" fmla="*/ 5599771 w 7467600"/>
              <a:gd name="connsiteY308" fmla="*/ 5509652 h 6858000"/>
              <a:gd name="connsiteX309" fmla="*/ 5548843 w 7467600"/>
              <a:gd name="connsiteY309" fmla="*/ 5563845 h 6858000"/>
              <a:gd name="connsiteX310" fmla="*/ 5940952 w 7467600"/>
              <a:gd name="connsiteY310" fmla="*/ 6250028 h 6858000"/>
              <a:gd name="connsiteX311" fmla="*/ 6043441 w 7467600"/>
              <a:gd name="connsiteY311" fmla="*/ 6665847 h 6858000"/>
              <a:gd name="connsiteX312" fmla="*/ 6093432 w 7467600"/>
              <a:gd name="connsiteY312" fmla="*/ 6858000 h 6858000"/>
              <a:gd name="connsiteX313" fmla="*/ 6034344 w 7467600"/>
              <a:gd name="connsiteY313" fmla="*/ 6858000 h 6858000"/>
              <a:gd name="connsiteX314" fmla="*/ 6026679 w 7467600"/>
              <a:gd name="connsiteY314" fmla="*/ 6836959 h 6858000"/>
              <a:gd name="connsiteX315" fmla="*/ 5800441 w 7467600"/>
              <a:gd name="connsiteY315" fmla="*/ 6335286 h 6858000"/>
              <a:gd name="connsiteX316" fmla="*/ 5526562 w 7467600"/>
              <a:gd name="connsiteY316" fmla="*/ 5705388 h 6858000"/>
              <a:gd name="connsiteX317" fmla="*/ 5519640 w 7467600"/>
              <a:gd name="connsiteY317" fmla="*/ 5683774 h 6858000"/>
              <a:gd name="connsiteX318" fmla="*/ 5844559 w 7467600"/>
              <a:gd name="connsiteY318" fmla="*/ 6553349 h 6858000"/>
              <a:gd name="connsiteX319" fmla="*/ 5975994 w 7467600"/>
              <a:gd name="connsiteY319" fmla="*/ 6858000 h 6858000"/>
              <a:gd name="connsiteX320" fmla="*/ 5898547 w 7467600"/>
              <a:gd name="connsiteY320" fmla="*/ 6858000 h 6858000"/>
              <a:gd name="connsiteX321" fmla="*/ 5682041 w 7467600"/>
              <a:gd name="connsiteY321" fmla="*/ 6355860 h 6858000"/>
              <a:gd name="connsiteX322" fmla="*/ 5461758 w 7467600"/>
              <a:gd name="connsiteY322" fmla="*/ 5820220 h 6858000"/>
              <a:gd name="connsiteX323" fmla="*/ 5237282 w 7467600"/>
              <a:gd name="connsiteY323" fmla="*/ 6579086 h 6858000"/>
              <a:gd name="connsiteX324" fmla="*/ 5115009 w 7467600"/>
              <a:gd name="connsiteY324" fmla="*/ 6858000 h 6858000"/>
              <a:gd name="connsiteX325" fmla="*/ 5028074 w 7467600"/>
              <a:gd name="connsiteY325" fmla="*/ 6858000 h 6858000"/>
              <a:gd name="connsiteX326" fmla="*/ 5079508 w 7467600"/>
              <a:gd name="connsiteY326" fmla="*/ 6749074 h 6858000"/>
              <a:gd name="connsiteX327" fmla="*/ 5371846 w 7467600"/>
              <a:gd name="connsiteY327" fmla="*/ 5924413 h 6858000"/>
              <a:gd name="connsiteX328" fmla="*/ 5270512 w 7467600"/>
              <a:gd name="connsiteY328" fmla="*/ 6138975 h 6858000"/>
              <a:gd name="connsiteX329" fmla="*/ 5062409 w 7467600"/>
              <a:gd name="connsiteY329" fmla="*/ 6653544 h 6858000"/>
              <a:gd name="connsiteX330" fmla="*/ 5036628 w 7467600"/>
              <a:gd name="connsiteY330" fmla="*/ 6754247 h 6858000"/>
              <a:gd name="connsiteX331" fmla="*/ 5009112 w 7467600"/>
              <a:gd name="connsiteY331" fmla="*/ 6858000 h 6858000"/>
              <a:gd name="connsiteX332" fmla="*/ 4976679 w 7467600"/>
              <a:gd name="connsiteY332" fmla="*/ 6858000 h 6858000"/>
              <a:gd name="connsiteX333" fmla="*/ 5006537 w 7467600"/>
              <a:gd name="connsiteY333" fmla="*/ 6747068 h 6858000"/>
              <a:gd name="connsiteX334" fmla="*/ 5032723 w 7467600"/>
              <a:gd name="connsiteY334" fmla="*/ 6644957 h 6858000"/>
              <a:gd name="connsiteX335" fmla="*/ 5242949 w 7467600"/>
              <a:gd name="connsiteY335" fmla="*/ 6125175 h 6858000"/>
              <a:gd name="connsiteX336" fmla="*/ 5286321 w 7467600"/>
              <a:gd name="connsiteY336" fmla="*/ 6033555 h 6858000"/>
              <a:gd name="connsiteX337" fmla="*/ 5008210 w 7467600"/>
              <a:gd name="connsiteY337" fmla="*/ 6649194 h 6858000"/>
              <a:gd name="connsiteX338" fmla="*/ 4986321 w 7467600"/>
              <a:gd name="connsiteY338" fmla="*/ 6765687 h 6858000"/>
              <a:gd name="connsiteX339" fmla="*/ 4973474 w 7467600"/>
              <a:gd name="connsiteY339" fmla="*/ 6858000 h 6858000"/>
              <a:gd name="connsiteX340" fmla="*/ 4907178 w 7467600"/>
              <a:gd name="connsiteY340" fmla="*/ 6858000 h 6858000"/>
              <a:gd name="connsiteX341" fmla="*/ 4910810 w 7467600"/>
              <a:gd name="connsiteY341" fmla="*/ 6829660 h 6858000"/>
              <a:gd name="connsiteX342" fmla="*/ 4987461 w 7467600"/>
              <a:gd name="connsiteY342" fmla="*/ 6432994 h 6858000"/>
              <a:gd name="connsiteX343" fmla="*/ 5179262 w 7467600"/>
              <a:gd name="connsiteY343" fmla="*/ 6035044 h 6858000"/>
              <a:gd name="connsiteX344" fmla="*/ 4689678 w 7467600"/>
              <a:gd name="connsiteY344" fmla="*/ 6440241 h 6858000"/>
              <a:gd name="connsiteX345" fmla="*/ 4477543 w 7467600"/>
              <a:gd name="connsiteY345" fmla="*/ 6674836 h 6858000"/>
              <a:gd name="connsiteX346" fmla="*/ 4329957 w 7467600"/>
              <a:gd name="connsiteY346" fmla="*/ 6858000 h 6858000"/>
              <a:gd name="connsiteX347" fmla="*/ 4218595 w 7467600"/>
              <a:gd name="connsiteY347" fmla="*/ 6858000 h 6858000"/>
              <a:gd name="connsiteX348" fmla="*/ 4368888 w 7467600"/>
              <a:gd name="connsiteY348" fmla="*/ 6668412 h 6858000"/>
              <a:gd name="connsiteX349" fmla="*/ 4563091 w 7467600"/>
              <a:gd name="connsiteY349" fmla="*/ 6442508 h 6858000"/>
              <a:gd name="connsiteX350" fmla="*/ 5387324 w 7467600"/>
              <a:gd name="connsiteY350" fmla="*/ 5705830 h 6858000"/>
              <a:gd name="connsiteX351" fmla="*/ 5073620 w 7467600"/>
              <a:gd name="connsiteY351" fmla="*/ 5955437 h 6858000"/>
              <a:gd name="connsiteX352" fmla="*/ 4689789 w 7467600"/>
              <a:gd name="connsiteY352" fmla="*/ 6268382 h 6858000"/>
              <a:gd name="connsiteX353" fmla="*/ 4418722 w 7467600"/>
              <a:gd name="connsiteY353" fmla="*/ 6570886 h 6858000"/>
              <a:gd name="connsiteX354" fmla="*/ 4214944 w 7467600"/>
              <a:gd name="connsiteY354" fmla="*/ 6858000 h 6858000"/>
              <a:gd name="connsiteX355" fmla="*/ 4177898 w 7467600"/>
              <a:gd name="connsiteY355" fmla="*/ 6858000 h 6858000"/>
              <a:gd name="connsiteX356" fmla="*/ 4391597 w 7467600"/>
              <a:gd name="connsiteY356" fmla="*/ 6556370 h 6858000"/>
              <a:gd name="connsiteX357" fmla="*/ 4668889 w 7467600"/>
              <a:gd name="connsiteY357" fmla="*/ 6246399 h 6858000"/>
              <a:gd name="connsiteX358" fmla="*/ 5055427 w 7467600"/>
              <a:gd name="connsiteY358" fmla="*/ 5931476 h 6858000"/>
              <a:gd name="connsiteX359" fmla="*/ 5371814 w 7467600"/>
              <a:gd name="connsiteY359" fmla="*/ 5678975 h 6858000"/>
              <a:gd name="connsiteX360" fmla="*/ 4987918 w 7467600"/>
              <a:gd name="connsiteY360" fmla="*/ 5838701 h 6858000"/>
              <a:gd name="connsiteX361" fmla="*/ 4317146 w 7467600"/>
              <a:gd name="connsiteY361" fmla="*/ 6587716 h 6858000"/>
              <a:gd name="connsiteX362" fmla="*/ 4171627 w 7467600"/>
              <a:gd name="connsiteY362" fmla="*/ 6858000 h 6858000"/>
              <a:gd name="connsiteX363" fmla="*/ 4081585 w 7467600"/>
              <a:gd name="connsiteY363" fmla="*/ 6858000 h 6858000"/>
              <a:gd name="connsiteX364" fmla="*/ 4238603 w 7467600"/>
              <a:gd name="connsiteY364" fmla="*/ 6559341 h 6858000"/>
              <a:gd name="connsiteX365" fmla="*/ 4778333 w 7467600"/>
              <a:gd name="connsiteY365" fmla="*/ 5873626 h 6858000"/>
              <a:gd name="connsiteX366" fmla="*/ 5414185 w 7467600"/>
              <a:gd name="connsiteY366" fmla="*/ 5573882 h 6858000"/>
              <a:gd name="connsiteX367" fmla="*/ 5959648 w 7467600"/>
              <a:gd name="connsiteY367" fmla="*/ 4760797 h 6858000"/>
              <a:gd name="connsiteX368" fmla="*/ 5355019 w 7467600"/>
              <a:gd name="connsiteY368" fmla="*/ 4734672 h 6858000"/>
              <a:gd name="connsiteX369" fmla="*/ 5083565 w 7467600"/>
              <a:gd name="connsiteY369" fmla="*/ 5179121 h 6858000"/>
              <a:gd name="connsiteX370" fmla="*/ 4713577 w 7467600"/>
              <a:gd name="connsiteY370" fmla="*/ 5616803 h 6858000"/>
              <a:gd name="connsiteX371" fmla="*/ 3989559 w 7467600"/>
              <a:gd name="connsiteY371" fmla="*/ 6145945 h 6858000"/>
              <a:gd name="connsiteX372" fmla="*/ 3939824 w 7467600"/>
              <a:gd name="connsiteY372" fmla="*/ 6066900 h 6858000"/>
              <a:gd name="connsiteX373" fmla="*/ 4584537 w 7467600"/>
              <a:gd name="connsiteY373" fmla="*/ 5324826 h 6858000"/>
              <a:gd name="connsiteX374" fmla="*/ 5037105 w 7467600"/>
              <a:gd name="connsiteY374" fmla="*/ 5088765 h 6858000"/>
              <a:gd name="connsiteX375" fmla="*/ 5039930 w 7467600"/>
              <a:gd name="connsiteY375" fmla="*/ 5089585 h 6858000"/>
              <a:gd name="connsiteX376" fmla="*/ 5263764 w 7467600"/>
              <a:gd name="connsiteY376" fmla="*/ 4735525 h 6858000"/>
              <a:gd name="connsiteX377" fmla="*/ 4086300 w 7467600"/>
              <a:gd name="connsiteY377" fmla="*/ 4884599 h 6858000"/>
              <a:gd name="connsiteX378" fmla="*/ 4085485 w 7467600"/>
              <a:gd name="connsiteY378" fmla="*/ 4899070 h 6858000"/>
              <a:gd name="connsiteX379" fmla="*/ 3871915 w 7467600"/>
              <a:gd name="connsiteY379" fmla="*/ 5253645 h 6858000"/>
              <a:gd name="connsiteX380" fmla="*/ 3799374 w 7467600"/>
              <a:gd name="connsiteY380" fmla="*/ 5466127 h 6858000"/>
              <a:gd name="connsiteX381" fmla="*/ 3498850 w 7467600"/>
              <a:gd name="connsiteY381" fmla="*/ 6661888 h 6858000"/>
              <a:gd name="connsiteX382" fmla="*/ 3399216 w 7467600"/>
              <a:gd name="connsiteY382" fmla="*/ 6858000 h 6858000"/>
              <a:gd name="connsiteX383" fmla="*/ 3303688 w 7467600"/>
              <a:gd name="connsiteY383" fmla="*/ 6858000 h 6858000"/>
              <a:gd name="connsiteX384" fmla="*/ 3391774 w 7467600"/>
              <a:gd name="connsiteY384" fmla="*/ 6697181 h 6858000"/>
              <a:gd name="connsiteX385" fmla="*/ 3735540 w 7467600"/>
              <a:gd name="connsiteY385" fmla="*/ 5546923 h 6858000"/>
              <a:gd name="connsiteX386" fmla="*/ 3729438 w 7467600"/>
              <a:gd name="connsiteY386" fmla="*/ 5569058 h 6858000"/>
              <a:gd name="connsiteX387" fmla="*/ 3707782 w 7467600"/>
              <a:gd name="connsiteY387" fmla="*/ 5644908 h 6858000"/>
              <a:gd name="connsiteX388" fmla="*/ 3583827 w 7467600"/>
              <a:gd name="connsiteY388" fmla="*/ 6039215 h 6858000"/>
              <a:gd name="connsiteX389" fmla="*/ 3547861 w 7467600"/>
              <a:gd name="connsiteY389" fmla="*/ 6129609 h 6858000"/>
              <a:gd name="connsiteX390" fmla="*/ 3490905 w 7467600"/>
              <a:gd name="connsiteY390" fmla="*/ 6277660 h 6858000"/>
              <a:gd name="connsiteX391" fmla="*/ 3455859 w 7467600"/>
              <a:gd name="connsiteY391" fmla="*/ 6391301 h 6858000"/>
              <a:gd name="connsiteX392" fmla="*/ 3429112 w 7467600"/>
              <a:gd name="connsiteY392" fmla="*/ 6479469 h 6858000"/>
              <a:gd name="connsiteX393" fmla="*/ 3304862 w 7467600"/>
              <a:gd name="connsiteY393" fmla="*/ 6796476 h 6858000"/>
              <a:gd name="connsiteX394" fmla="*/ 3276071 w 7467600"/>
              <a:gd name="connsiteY394" fmla="*/ 6858000 h 6858000"/>
              <a:gd name="connsiteX395" fmla="*/ 3240805 w 7467600"/>
              <a:gd name="connsiteY395" fmla="*/ 6858000 h 6858000"/>
              <a:gd name="connsiteX396" fmla="*/ 3275917 w 7467600"/>
              <a:gd name="connsiteY396" fmla="*/ 6783192 h 6858000"/>
              <a:gd name="connsiteX397" fmla="*/ 3399358 w 7467600"/>
              <a:gd name="connsiteY397" fmla="*/ 6469011 h 6858000"/>
              <a:gd name="connsiteX398" fmla="*/ 3425650 w 7467600"/>
              <a:gd name="connsiteY398" fmla="*/ 6381333 h 6858000"/>
              <a:gd name="connsiteX399" fmla="*/ 3460661 w 7467600"/>
              <a:gd name="connsiteY399" fmla="*/ 6266763 h 6858000"/>
              <a:gd name="connsiteX400" fmla="*/ 3518021 w 7467600"/>
              <a:gd name="connsiteY400" fmla="*/ 6117298 h 6858000"/>
              <a:gd name="connsiteX401" fmla="*/ 3554035 w 7467600"/>
              <a:gd name="connsiteY401" fmla="*/ 6027832 h 6858000"/>
              <a:gd name="connsiteX402" fmla="*/ 3677174 w 7467600"/>
              <a:gd name="connsiteY402" fmla="*/ 5636351 h 6858000"/>
              <a:gd name="connsiteX403" fmla="*/ 3698819 w 7467600"/>
              <a:gd name="connsiteY403" fmla="*/ 5560503 h 6858000"/>
              <a:gd name="connsiteX404" fmla="*/ 3702094 w 7467600"/>
              <a:gd name="connsiteY404" fmla="*/ 5549194 h 6858000"/>
              <a:gd name="connsiteX405" fmla="*/ 3398355 w 7467600"/>
              <a:gd name="connsiteY405" fmla="*/ 6094603 h 6858000"/>
              <a:gd name="connsiteX406" fmla="*/ 3193941 w 7467600"/>
              <a:gd name="connsiteY406" fmla="*/ 6798775 h 6858000"/>
              <a:gd name="connsiteX407" fmla="*/ 3184140 w 7467600"/>
              <a:gd name="connsiteY407" fmla="*/ 6858000 h 6858000"/>
              <a:gd name="connsiteX408" fmla="*/ 3099978 w 7467600"/>
              <a:gd name="connsiteY408" fmla="*/ 6858000 h 6858000"/>
              <a:gd name="connsiteX409" fmla="*/ 3101556 w 7467600"/>
              <a:gd name="connsiteY409" fmla="*/ 6843337 h 6858000"/>
              <a:gd name="connsiteX410" fmla="*/ 3370162 w 7467600"/>
              <a:gd name="connsiteY410" fmla="*/ 5785550 h 6858000"/>
              <a:gd name="connsiteX411" fmla="*/ 3746477 w 7467600"/>
              <a:gd name="connsiteY411" fmla="*/ 5377889 h 6858000"/>
              <a:gd name="connsiteX412" fmla="*/ 3863399 w 7467600"/>
              <a:gd name="connsiteY412" fmla="*/ 5087257 h 6858000"/>
              <a:gd name="connsiteX413" fmla="*/ 3968712 w 7467600"/>
              <a:gd name="connsiteY413" fmla="*/ 4913989 h 6858000"/>
              <a:gd name="connsiteX414" fmla="*/ 2792390 w 7467600"/>
              <a:gd name="connsiteY414" fmla="*/ 5382974 h 6858000"/>
              <a:gd name="connsiteX415" fmla="*/ 2714982 w 7467600"/>
              <a:gd name="connsiteY415" fmla="*/ 5427051 h 6858000"/>
              <a:gd name="connsiteX416" fmla="*/ 2813361 w 7467600"/>
              <a:gd name="connsiteY416" fmla="*/ 6023912 h 6858000"/>
              <a:gd name="connsiteX417" fmla="*/ 2688430 w 7467600"/>
              <a:gd name="connsiteY417" fmla="*/ 6801564 h 6858000"/>
              <a:gd name="connsiteX418" fmla="*/ 2629626 w 7467600"/>
              <a:gd name="connsiteY418" fmla="*/ 6763394 h 6858000"/>
              <a:gd name="connsiteX419" fmla="*/ 2565328 w 7467600"/>
              <a:gd name="connsiteY419" fmla="*/ 5516399 h 6858000"/>
              <a:gd name="connsiteX420" fmla="*/ 1922999 w 7467600"/>
              <a:gd name="connsiteY420" fmla="*/ 5980343 h 6858000"/>
              <a:gd name="connsiteX421" fmla="*/ 1950261 w 7467600"/>
              <a:gd name="connsiteY421" fmla="*/ 6405858 h 6858000"/>
              <a:gd name="connsiteX422" fmla="*/ 2365554 w 7467600"/>
              <a:gd name="connsiteY422" fmla="*/ 6759107 h 6858000"/>
              <a:gd name="connsiteX423" fmla="*/ 2424142 w 7467600"/>
              <a:gd name="connsiteY423" fmla="*/ 6858000 h 6858000"/>
              <a:gd name="connsiteX424" fmla="*/ 2395994 w 7467600"/>
              <a:gd name="connsiteY424" fmla="*/ 6858000 h 6858000"/>
              <a:gd name="connsiteX425" fmla="*/ 2392863 w 7467600"/>
              <a:gd name="connsiteY425" fmla="*/ 6852964 h 6858000"/>
              <a:gd name="connsiteX426" fmla="*/ 2017589 w 7467600"/>
              <a:gd name="connsiteY426" fmla="*/ 6493982 h 6858000"/>
              <a:gd name="connsiteX427" fmla="*/ 2147336 w 7467600"/>
              <a:gd name="connsiteY427" fmla="*/ 6594052 h 6858000"/>
              <a:gd name="connsiteX428" fmla="*/ 2207047 w 7467600"/>
              <a:gd name="connsiteY428" fmla="*/ 6654540 h 6858000"/>
              <a:gd name="connsiteX429" fmla="*/ 2299106 w 7467600"/>
              <a:gd name="connsiteY429" fmla="*/ 6778931 h 6858000"/>
              <a:gd name="connsiteX430" fmla="*/ 2314430 w 7467600"/>
              <a:gd name="connsiteY430" fmla="*/ 6801144 h 6858000"/>
              <a:gd name="connsiteX431" fmla="*/ 2352406 w 7467600"/>
              <a:gd name="connsiteY431" fmla="*/ 6858000 h 6858000"/>
              <a:gd name="connsiteX432" fmla="*/ 2314492 w 7467600"/>
              <a:gd name="connsiteY432" fmla="*/ 6858000 h 6858000"/>
              <a:gd name="connsiteX433" fmla="*/ 2288095 w 7467600"/>
              <a:gd name="connsiteY433" fmla="*/ 6818030 h 6858000"/>
              <a:gd name="connsiteX434" fmla="*/ 2272768 w 7467600"/>
              <a:gd name="connsiteY434" fmla="*/ 6795822 h 6858000"/>
              <a:gd name="connsiteX435" fmla="*/ 2182715 w 7467600"/>
              <a:gd name="connsiteY435" fmla="*/ 6675071 h 6858000"/>
              <a:gd name="connsiteX436" fmla="*/ 2032061 w 7467600"/>
              <a:gd name="connsiteY436" fmla="*/ 6541380 h 6858000"/>
              <a:gd name="connsiteX437" fmla="*/ 2257220 w 7467600"/>
              <a:gd name="connsiteY437" fmla="*/ 6826257 h 6858000"/>
              <a:gd name="connsiteX438" fmla="*/ 2281324 w 7467600"/>
              <a:gd name="connsiteY438" fmla="*/ 6858000 h 6858000"/>
              <a:gd name="connsiteX439" fmla="*/ 2242860 w 7467600"/>
              <a:gd name="connsiteY439" fmla="*/ 6858000 h 6858000"/>
              <a:gd name="connsiteX440" fmla="*/ 2232818 w 7467600"/>
              <a:gd name="connsiteY440" fmla="*/ 6844926 h 6858000"/>
              <a:gd name="connsiteX441" fmla="*/ 1990172 w 7467600"/>
              <a:gd name="connsiteY441" fmla="*/ 6542121 h 6858000"/>
              <a:gd name="connsiteX442" fmla="*/ 2124090 w 7467600"/>
              <a:gd name="connsiteY442" fmla="*/ 6761017 h 6858000"/>
              <a:gd name="connsiteX443" fmla="*/ 2200380 w 7467600"/>
              <a:gd name="connsiteY443" fmla="*/ 6858000 h 6858000"/>
              <a:gd name="connsiteX444" fmla="*/ 2147507 w 7467600"/>
              <a:gd name="connsiteY444" fmla="*/ 6858000 h 6858000"/>
              <a:gd name="connsiteX445" fmla="*/ 2070668 w 7467600"/>
              <a:gd name="connsiteY445" fmla="*/ 6761520 h 6858000"/>
              <a:gd name="connsiteX446" fmla="*/ 1975142 w 7467600"/>
              <a:gd name="connsiteY446" fmla="*/ 6585570 h 6858000"/>
              <a:gd name="connsiteX447" fmla="*/ 2050035 w 7467600"/>
              <a:gd name="connsiteY447" fmla="*/ 6813345 h 6858000"/>
              <a:gd name="connsiteX448" fmla="*/ 2063025 w 7467600"/>
              <a:gd name="connsiteY448" fmla="*/ 6858000 h 6858000"/>
              <a:gd name="connsiteX449" fmla="*/ 2021675 w 7467600"/>
              <a:gd name="connsiteY449" fmla="*/ 6858000 h 6858000"/>
              <a:gd name="connsiteX450" fmla="*/ 2019308 w 7467600"/>
              <a:gd name="connsiteY450" fmla="*/ 6847118 h 6858000"/>
              <a:gd name="connsiteX451" fmla="*/ 1938835 w 7467600"/>
              <a:gd name="connsiteY451" fmla="*/ 6551160 h 6858000"/>
              <a:gd name="connsiteX452" fmla="*/ 1953230 w 7467600"/>
              <a:gd name="connsiteY452" fmla="*/ 6759699 h 6858000"/>
              <a:gd name="connsiteX453" fmla="*/ 1956763 w 7467600"/>
              <a:gd name="connsiteY453" fmla="*/ 6778191 h 6858000"/>
              <a:gd name="connsiteX454" fmla="*/ 1967925 w 7467600"/>
              <a:gd name="connsiteY454" fmla="*/ 6858000 h 6858000"/>
              <a:gd name="connsiteX455" fmla="*/ 1936622 w 7467600"/>
              <a:gd name="connsiteY455" fmla="*/ 6858000 h 6858000"/>
              <a:gd name="connsiteX456" fmla="*/ 1926261 w 7467600"/>
              <a:gd name="connsiteY456" fmla="*/ 6784064 h 6858000"/>
              <a:gd name="connsiteX457" fmla="*/ 1922724 w 7467600"/>
              <a:gd name="connsiteY457" fmla="*/ 6765577 h 6858000"/>
              <a:gd name="connsiteX458" fmla="*/ 1904650 w 7467600"/>
              <a:gd name="connsiteY458" fmla="*/ 6639616 h 6858000"/>
              <a:gd name="connsiteX459" fmla="*/ 1885273 w 7467600"/>
              <a:gd name="connsiteY459" fmla="*/ 6858000 h 6858000"/>
              <a:gd name="connsiteX460" fmla="*/ 1854363 w 7467600"/>
              <a:gd name="connsiteY460" fmla="*/ 6858000 h 6858000"/>
              <a:gd name="connsiteX461" fmla="*/ 1880391 w 7467600"/>
              <a:gd name="connsiteY461" fmla="*/ 6603796 h 6858000"/>
              <a:gd name="connsiteX462" fmla="*/ 1818273 w 7467600"/>
              <a:gd name="connsiteY462" fmla="*/ 6715729 h 6858000"/>
              <a:gd name="connsiteX463" fmla="*/ 1794691 w 7467600"/>
              <a:gd name="connsiteY463" fmla="*/ 6843239 h 6858000"/>
              <a:gd name="connsiteX464" fmla="*/ 1794914 w 7467600"/>
              <a:gd name="connsiteY464" fmla="*/ 6858000 h 6858000"/>
              <a:gd name="connsiteX465" fmla="*/ 1746128 w 7467600"/>
              <a:gd name="connsiteY465" fmla="*/ 6858000 h 6858000"/>
              <a:gd name="connsiteX466" fmla="*/ 1753934 w 7467600"/>
              <a:gd name="connsiteY466" fmla="*/ 6724796 h 6858000"/>
              <a:gd name="connsiteX467" fmla="*/ 1792053 w 7467600"/>
              <a:gd name="connsiteY467" fmla="*/ 6572396 h 6858000"/>
              <a:gd name="connsiteX468" fmla="*/ 1862248 w 7467600"/>
              <a:gd name="connsiteY468" fmla="*/ 6266397 h 6858000"/>
              <a:gd name="connsiteX469" fmla="*/ 1862250 w 7467600"/>
              <a:gd name="connsiteY469" fmla="*/ 6033531 h 6858000"/>
              <a:gd name="connsiteX470" fmla="*/ 1211999 w 7467600"/>
              <a:gd name="connsiteY470" fmla="*/ 6683610 h 6858000"/>
              <a:gd name="connsiteX471" fmla="*/ 1213266 w 7467600"/>
              <a:gd name="connsiteY471" fmla="*/ 6691947 h 6858000"/>
              <a:gd name="connsiteX472" fmla="*/ 1203370 w 7467600"/>
              <a:gd name="connsiteY472" fmla="*/ 6850676 h 6858000"/>
              <a:gd name="connsiteX473" fmla="*/ 1203671 w 7467600"/>
              <a:gd name="connsiteY473" fmla="*/ 6858000 h 6858000"/>
              <a:gd name="connsiteX474" fmla="*/ 1143180 w 7467600"/>
              <a:gd name="connsiteY474" fmla="*/ 6858000 h 6858000"/>
              <a:gd name="connsiteX475" fmla="*/ 1142176 w 7467600"/>
              <a:gd name="connsiteY475" fmla="*/ 6766045 h 6858000"/>
              <a:gd name="connsiteX476" fmla="*/ 1067484 w 7467600"/>
              <a:gd name="connsiteY476" fmla="*/ 6858000 h 6858000"/>
              <a:gd name="connsiteX477" fmla="*/ 953928 w 7467600"/>
              <a:gd name="connsiteY477" fmla="*/ 6858000 h 6858000"/>
              <a:gd name="connsiteX478" fmla="*/ 959715 w 7467600"/>
              <a:gd name="connsiteY478" fmla="*/ 6850185 h 6858000"/>
              <a:gd name="connsiteX479" fmla="*/ 1483788 w 7467600"/>
              <a:gd name="connsiteY479" fmla="*/ 6259174 h 6858000"/>
              <a:gd name="connsiteX480" fmla="*/ 1100671 w 7467600"/>
              <a:gd name="connsiteY480" fmla="*/ 6252137 h 6858000"/>
              <a:gd name="connsiteX481" fmla="*/ 1090144 w 7467600"/>
              <a:gd name="connsiteY481" fmla="*/ 6256748 h 6858000"/>
              <a:gd name="connsiteX482" fmla="*/ 1095872 w 7467600"/>
              <a:gd name="connsiteY482" fmla="*/ 6271892 h 6858000"/>
              <a:gd name="connsiteX483" fmla="*/ 262785 w 7467600"/>
              <a:gd name="connsiteY483" fmla="*/ 6845450 h 6858000"/>
              <a:gd name="connsiteX484" fmla="*/ 209968 w 7467600"/>
              <a:gd name="connsiteY484" fmla="*/ 6770713 h 6858000"/>
              <a:gd name="connsiteX485" fmla="*/ 873460 w 7467600"/>
              <a:gd name="connsiteY485" fmla="*/ 6253768 h 6858000"/>
              <a:gd name="connsiteX486" fmla="*/ 192686 w 7467600"/>
              <a:gd name="connsiteY486" fmla="*/ 5849257 h 6858000"/>
              <a:gd name="connsiteX487" fmla="*/ 4696 w 7467600"/>
              <a:gd name="connsiteY487" fmla="*/ 5697668 h 6858000"/>
              <a:gd name="connsiteX488" fmla="*/ 0 w 7467600"/>
              <a:gd name="connsiteY488" fmla="*/ 5689984 h 6858000"/>
              <a:gd name="connsiteX489" fmla="*/ 0 w 7467600"/>
              <a:gd name="connsiteY489" fmla="*/ 5513472 h 6858000"/>
              <a:gd name="connsiteX490" fmla="*/ 174101 w 7467600"/>
              <a:gd name="connsiteY490" fmla="*/ 5620277 h 6858000"/>
              <a:gd name="connsiteX491" fmla="*/ 891800 w 7467600"/>
              <a:gd name="connsiteY491" fmla="*/ 6036935 h 6858000"/>
              <a:gd name="connsiteX492" fmla="*/ 1072219 w 7467600"/>
              <a:gd name="connsiteY492" fmla="*/ 6169443 h 6858000"/>
              <a:gd name="connsiteX493" fmla="*/ 1074117 w 7467600"/>
              <a:gd name="connsiteY493" fmla="*/ 6170301 h 6858000"/>
              <a:gd name="connsiteX494" fmla="*/ 1083114 w 7467600"/>
              <a:gd name="connsiteY494" fmla="*/ 6174131 h 6858000"/>
              <a:gd name="connsiteX495" fmla="*/ 1543010 w 7467600"/>
              <a:gd name="connsiteY495" fmla="*/ 6191140 h 6858000"/>
              <a:gd name="connsiteX496" fmla="*/ 1551080 w 7467600"/>
              <a:gd name="connsiteY496" fmla="*/ 6195006 h 6858000"/>
              <a:gd name="connsiteX497" fmla="*/ 2345443 w 7467600"/>
              <a:gd name="connsiteY497" fmla="*/ 5549882 h 6858000"/>
              <a:gd name="connsiteX498" fmla="*/ 1721499 w 7467600"/>
              <a:gd name="connsiteY498" fmla="*/ 5599969 h 6858000"/>
              <a:gd name="connsiteX499" fmla="*/ 767716 w 7467600"/>
              <a:gd name="connsiteY499" fmla="*/ 5472768 h 6858000"/>
              <a:gd name="connsiteX500" fmla="*/ 722147 w 7467600"/>
              <a:gd name="connsiteY500" fmla="*/ 5393091 h 6858000"/>
              <a:gd name="connsiteX501" fmla="*/ 1485552 w 7467600"/>
              <a:gd name="connsiteY501" fmla="*/ 5313202 h 6858000"/>
              <a:gd name="connsiteX502" fmla="*/ 2143004 w 7467600"/>
              <a:gd name="connsiteY502" fmla="*/ 5402420 h 6858000"/>
              <a:gd name="connsiteX503" fmla="*/ 1933391 w 7467600"/>
              <a:gd name="connsiteY503" fmla="*/ 5156971 h 6858000"/>
              <a:gd name="connsiteX504" fmla="*/ 1827118 w 7467600"/>
              <a:gd name="connsiteY504" fmla="*/ 4968410 h 6858000"/>
              <a:gd name="connsiteX505" fmla="*/ 1837349 w 7467600"/>
              <a:gd name="connsiteY505" fmla="*/ 4956357 h 6858000"/>
              <a:gd name="connsiteX506" fmla="*/ 2162835 w 7467600"/>
              <a:gd name="connsiteY506" fmla="*/ 5187853 h 6858000"/>
              <a:gd name="connsiteX507" fmla="*/ 2257167 w 7467600"/>
              <a:gd name="connsiteY507" fmla="*/ 5462123 h 6858000"/>
              <a:gd name="connsiteX508" fmla="*/ 2261598 w 7467600"/>
              <a:gd name="connsiteY508" fmla="*/ 5467998 h 6858000"/>
              <a:gd name="connsiteX509" fmla="*/ 2437177 w 7467600"/>
              <a:gd name="connsiteY509" fmla="*/ 5479608 h 6858000"/>
              <a:gd name="connsiteX510" fmla="*/ 2445247 w 7467600"/>
              <a:gd name="connsiteY510" fmla="*/ 5483476 h 6858000"/>
              <a:gd name="connsiteX511" fmla="*/ 2743626 w 7467600"/>
              <a:gd name="connsiteY511" fmla="*/ 5304819 h 6858000"/>
              <a:gd name="connsiteX512" fmla="*/ 3048102 w 7467600"/>
              <a:gd name="connsiteY512" fmla="*/ 5150595 h 6858000"/>
              <a:gd name="connsiteX513" fmla="*/ 1799414 w 7467600"/>
              <a:gd name="connsiteY513" fmla="*/ 4694732 h 6858000"/>
              <a:gd name="connsiteX514" fmla="*/ 1771735 w 7467600"/>
              <a:gd name="connsiteY514" fmla="*/ 4619929 h 6858000"/>
              <a:gd name="connsiteX515" fmla="*/ 3104273 w 7467600"/>
              <a:gd name="connsiteY515" fmla="*/ 5076159 h 6858000"/>
              <a:gd name="connsiteX516" fmla="*/ 3113245 w 7467600"/>
              <a:gd name="connsiteY516" fmla="*/ 5090705 h 6858000"/>
              <a:gd name="connsiteX517" fmla="*/ 3126294 w 7467600"/>
              <a:gd name="connsiteY517" fmla="*/ 5114400 h 6858000"/>
              <a:gd name="connsiteX518" fmla="*/ 3937433 w 7467600"/>
              <a:gd name="connsiteY518" fmla="*/ 4830473 h 6858000"/>
              <a:gd name="connsiteX519" fmla="*/ 3590475 w 7467600"/>
              <a:gd name="connsiteY519" fmla="*/ 4597974 h 6858000"/>
              <a:gd name="connsiteX520" fmla="*/ 3100264 w 7467600"/>
              <a:gd name="connsiteY520" fmla="*/ 4579845 h 6858000"/>
              <a:gd name="connsiteX521" fmla="*/ 2183576 w 7467600"/>
              <a:gd name="connsiteY521" fmla="*/ 4227150 h 6858000"/>
              <a:gd name="connsiteX522" fmla="*/ 2151029 w 7467600"/>
              <a:gd name="connsiteY522" fmla="*/ 4146947 h 6858000"/>
              <a:gd name="connsiteX523" fmla="*/ 3563434 w 7467600"/>
              <a:gd name="connsiteY523" fmla="*/ 4469115 h 6858000"/>
              <a:gd name="connsiteX524" fmla="*/ 3177952 w 7467600"/>
              <a:gd name="connsiteY524" fmla="*/ 3657386 h 6858000"/>
              <a:gd name="connsiteX525" fmla="*/ 3189263 w 7467600"/>
              <a:gd name="connsiteY525" fmla="*/ 3625726 h 6858000"/>
              <a:gd name="connsiteX526" fmla="*/ 3560912 w 7467600"/>
              <a:gd name="connsiteY526" fmla="*/ 4079863 h 6858000"/>
              <a:gd name="connsiteX527" fmla="*/ 3626636 w 7467600"/>
              <a:gd name="connsiteY527" fmla="*/ 4512230 h 6858000"/>
              <a:gd name="connsiteX528" fmla="*/ 3653088 w 7467600"/>
              <a:gd name="connsiteY528" fmla="*/ 4521417 h 6858000"/>
              <a:gd name="connsiteX529" fmla="*/ 3988128 w 7467600"/>
              <a:gd name="connsiteY529" fmla="*/ 4817267 h 6858000"/>
              <a:gd name="connsiteX530" fmla="*/ 4830582 w 7467600"/>
              <a:gd name="connsiteY530" fmla="*/ 4676000 h 6858000"/>
              <a:gd name="connsiteX531" fmla="*/ 4830100 w 7467600"/>
              <a:gd name="connsiteY531" fmla="*/ 4675554 h 6858000"/>
              <a:gd name="connsiteX532" fmla="*/ 4036318 w 7467600"/>
              <a:gd name="connsiteY532" fmla="*/ 4147013 h 6858000"/>
              <a:gd name="connsiteX533" fmla="*/ 3432098 w 7467600"/>
              <a:gd name="connsiteY533" fmla="*/ 3537312 h 6858000"/>
              <a:gd name="connsiteX534" fmla="*/ 3446761 w 7467600"/>
              <a:gd name="connsiteY534" fmla="*/ 3461278 h 6858000"/>
              <a:gd name="connsiteX535" fmla="*/ 4419733 w 7467600"/>
              <a:gd name="connsiteY535" fmla="*/ 3963555 h 6858000"/>
              <a:gd name="connsiteX536" fmla="*/ 4781371 w 7467600"/>
              <a:gd name="connsiteY536" fmla="*/ 4458604 h 6858000"/>
              <a:gd name="connsiteX537" fmla="*/ 4780440 w 7467600"/>
              <a:gd name="connsiteY537" fmla="*/ 4470290 h 6858000"/>
              <a:gd name="connsiteX538" fmla="*/ 4898954 w 7467600"/>
              <a:gd name="connsiteY538" fmla="*/ 4662092 h 6858000"/>
              <a:gd name="connsiteX539" fmla="*/ 4900699 w 7467600"/>
              <a:gd name="connsiteY539" fmla="*/ 4670867 h 6858000"/>
              <a:gd name="connsiteX540" fmla="*/ 5714511 w 7467600"/>
              <a:gd name="connsiteY540" fmla="*/ 4663483 h 6858000"/>
              <a:gd name="connsiteX541" fmla="*/ 5464793 w 7467600"/>
              <a:gd name="connsiteY541" fmla="*/ 4393556 h 6858000"/>
              <a:gd name="connsiteX542" fmla="*/ 5461897 w 7467600"/>
              <a:gd name="connsiteY542" fmla="*/ 4390879 h 6858000"/>
              <a:gd name="connsiteX543" fmla="*/ 4294126 w 7467600"/>
              <a:gd name="connsiteY543" fmla="*/ 3303048 h 6858000"/>
              <a:gd name="connsiteX544" fmla="*/ 4305321 w 7467600"/>
              <a:gd name="connsiteY544" fmla="*/ 3256953 h 6858000"/>
              <a:gd name="connsiteX545" fmla="*/ 4949299 w 7467600"/>
              <a:gd name="connsiteY545" fmla="*/ 3766336 h 6858000"/>
              <a:gd name="connsiteX546" fmla="*/ 5291452 w 7467600"/>
              <a:gd name="connsiteY546" fmla="*/ 4076801 h 6858000"/>
              <a:gd name="connsiteX547" fmla="*/ 5434998 w 7467600"/>
              <a:gd name="connsiteY547" fmla="*/ 4254100 h 6858000"/>
              <a:gd name="connsiteX548" fmla="*/ 5351015 w 7467600"/>
              <a:gd name="connsiteY548" fmla="*/ 3760989 h 6858000"/>
              <a:gd name="connsiteX549" fmla="*/ 5413780 w 7467600"/>
              <a:gd name="connsiteY549" fmla="*/ 2966265 h 6858000"/>
              <a:gd name="connsiteX550" fmla="*/ 5425627 w 7467600"/>
              <a:gd name="connsiteY550" fmla="*/ 2954192 h 6858000"/>
              <a:gd name="connsiteX551" fmla="*/ 6604735 w 7467600"/>
              <a:gd name="connsiteY551" fmla="*/ 2041381 h 6858000"/>
              <a:gd name="connsiteX552" fmla="*/ 7204487 w 7467600"/>
              <a:gd name="connsiteY552" fmla="*/ 2742112 h 6858000"/>
              <a:gd name="connsiteX553" fmla="*/ 7131592 w 7467600"/>
              <a:gd name="connsiteY553" fmla="*/ 2672096 h 6858000"/>
              <a:gd name="connsiteX554" fmla="*/ 6996344 w 7467600"/>
              <a:gd name="connsiteY554" fmla="*/ 2518310 h 6858000"/>
              <a:gd name="connsiteX555" fmla="*/ 6735495 w 7467600"/>
              <a:gd name="connsiteY555" fmla="*/ 2196890 h 6858000"/>
              <a:gd name="connsiteX556" fmla="*/ 6721901 w 7467600"/>
              <a:gd name="connsiteY556" fmla="*/ 2179274 h 6858000"/>
              <a:gd name="connsiteX557" fmla="*/ 6604735 w 7467600"/>
              <a:gd name="connsiteY557" fmla="*/ 2041381 h 6858000"/>
              <a:gd name="connsiteX558" fmla="*/ 6591670 w 7467600"/>
              <a:gd name="connsiteY558" fmla="*/ 1988277 h 6858000"/>
              <a:gd name="connsiteX559" fmla="*/ 6747349 w 7467600"/>
              <a:gd name="connsiteY559" fmla="*/ 2160069 h 6858000"/>
              <a:gd name="connsiteX560" fmla="*/ 6760943 w 7467600"/>
              <a:gd name="connsiteY560" fmla="*/ 2177686 h 6858000"/>
              <a:gd name="connsiteX561" fmla="*/ 7021065 w 7467600"/>
              <a:gd name="connsiteY561" fmla="*/ 2498102 h 6858000"/>
              <a:gd name="connsiteX562" fmla="*/ 7155223 w 7467600"/>
              <a:gd name="connsiteY562" fmla="*/ 2650386 h 6858000"/>
              <a:gd name="connsiteX563" fmla="*/ 7203167 w 7467600"/>
              <a:gd name="connsiteY563" fmla="*/ 2697288 h 6858000"/>
              <a:gd name="connsiteX564" fmla="*/ 6937703 w 7467600"/>
              <a:gd name="connsiteY564" fmla="*/ 2321981 h 6858000"/>
              <a:gd name="connsiteX565" fmla="*/ 6591670 w 7467600"/>
              <a:gd name="connsiteY565" fmla="*/ 1988277 h 6858000"/>
              <a:gd name="connsiteX566" fmla="*/ 5798671 w 7467600"/>
              <a:gd name="connsiteY566" fmla="*/ 1981601 h 6858000"/>
              <a:gd name="connsiteX567" fmla="*/ 5754709 w 7467600"/>
              <a:gd name="connsiteY567" fmla="*/ 2071454 h 6858000"/>
              <a:gd name="connsiteX568" fmla="*/ 5763044 w 7467600"/>
              <a:gd name="connsiteY568" fmla="*/ 2842206 h 6858000"/>
              <a:gd name="connsiteX569" fmla="*/ 5764974 w 7467600"/>
              <a:gd name="connsiteY569" fmla="*/ 2799609 h 6858000"/>
              <a:gd name="connsiteX570" fmla="*/ 5767665 w 7467600"/>
              <a:gd name="connsiteY570" fmla="*/ 2666409 h 6858000"/>
              <a:gd name="connsiteX571" fmla="*/ 5763055 w 7467600"/>
              <a:gd name="connsiteY571" fmla="*/ 2579705 h 6858000"/>
              <a:gd name="connsiteX572" fmla="*/ 5758079 w 7467600"/>
              <a:gd name="connsiteY572" fmla="*/ 2492508 h 6858000"/>
              <a:gd name="connsiteX573" fmla="*/ 5779325 w 7467600"/>
              <a:gd name="connsiteY573" fmla="*/ 2197069 h 6858000"/>
              <a:gd name="connsiteX574" fmla="*/ 5798671 w 7467600"/>
              <a:gd name="connsiteY574" fmla="*/ 1981601 h 6858000"/>
              <a:gd name="connsiteX575" fmla="*/ 5829202 w 7467600"/>
              <a:gd name="connsiteY575" fmla="*/ 1971679 h 6858000"/>
              <a:gd name="connsiteX576" fmla="*/ 5809558 w 7467600"/>
              <a:gd name="connsiteY576" fmla="*/ 2198043 h 6858000"/>
              <a:gd name="connsiteX577" fmla="*/ 5788653 w 7467600"/>
              <a:gd name="connsiteY577" fmla="*/ 2489430 h 6858000"/>
              <a:gd name="connsiteX578" fmla="*/ 5793439 w 7467600"/>
              <a:gd name="connsiteY578" fmla="*/ 2575235 h 6858000"/>
              <a:gd name="connsiteX579" fmla="*/ 5796837 w 7467600"/>
              <a:gd name="connsiteY579" fmla="*/ 2637633 h 6858000"/>
              <a:gd name="connsiteX580" fmla="*/ 5818614 w 7467600"/>
              <a:gd name="connsiteY580" fmla="*/ 2473055 h 6858000"/>
              <a:gd name="connsiteX581" fmla="*/ 5829202 w 7467600"/>
              <a:gd name="connsiteY581" fmla="*/ 1971679 h 6858000"/>
              <a:gd name="connsiteX582" fmla="*/ 5911389 w 7467600"/>
              <a:gd name="connsiteY582" fmla="*/ 1898371 h 6858000"/>
              <a:gd name="connsiteX583" fmla="*/ 6237627 w 7467600"/>
              <a:gd name="connsiteY583" fmla="*/ 2231921 h 6858000"/>
              <a:gd name="connsiteX584" fmla="*/ 5911389 w 7467600"/>
              <a:gd name="connsiteY584" fmla="*/ 1898371 h 6858000"/>
              <a:gd name="connsiteX585" fmla="*/ 6944437 w 7467600"/>
              <a:gd name="connsiteY585" fmla="*/ 1575402 h 6858000"/>
              <a:gd name="connsiteX586" fmla="*/ 6304730 w 7467600"/>
              <a:gd name="connsiteY586" fmla="*/ 1766654 h 6858000"/>
              <a:gd name="connsiteX587" fmla="*/ 6944437 w 7467600"/>
              <a:gd name="connsiteY587" fmla="*/ 1575402 h 6858000"/>
              <a:gd name="connsiteX588" fmla="*/ 7019523 w 7467600"/>
              <a:gd name="connsiteY588" fmla="*/ 1519450 h 6858000"/>
              <a:gd name="connsiteX589" fmla="*/ 6298091 w 7467600"/>
              <a:gd name="connsiteY589" fmla="*/ 1737122 h 6858000"/>
              <a:gd name="connsiteX590" fmla="*/ 7019523 w 7467600"/>
              <a:gd name="connsiteY590" fmla="*/ 1519450 h 6858000"/>
              <a:gd name="connsiteX591" fmla="*/ 2399523 w 7467600"/>
              <a:gd name="connsiteY591" fmla="*/ 1428234 h 6858000"/>
              <a:gd name="connsiteX592" fmla="*/ 2224982 w 7467600"/>
              <a:gd name="connsiteY592" fmla="*/ 1826201 h 6858000"/>
              <a:gd name="connsiteX593" fmla="*/ 2096099 w 7467600"/>
              <a:gd name="connsiteY593" fmla="*/ 2345900 h 6858000"/>
              <a:gd name="connsiteX594" fmla="*/ 2283317 w 7467600"/>
              <a:gd name="connsiteY594" fmla="*/ 1796925 h 6858000"/>
              <a:gd name="connsiteX595" fmla="*/ 2399523 w 7467600"/>
              <a:gd name="connsiteY595" fmla="*/ 1428234 h 6858000"/>
              <a:gd name="connsiteX596" fmla="*/ 2448558 w 7467600"/>
              <a:gd name="connsiteY596" fmla="*/ 1373435 h 6858000"/>
              <a:gd name="connsiteX597" fmla="*/ 2312521 w 7467600"/>
              <a:gd name="connsiteY597" fmla="*/ 1806140 h 6858000"/>
              <a:gd name="connsiteX598" fmla="*/ 2127533 w 7467600"/>
              <a:gd name="connsiteY598" fmla="*/ 2348380 h 6858000"/>
              <a:gd name="connsiteX599" fmla="*/ 2358080 w 7467600"/>
              <a:gd name="connsiteY599" fmla="*/ 1866134 h 6858000"/>
              <a:gd name="connsiteX600" fmla="*/ 2407436 w 7467600"/>
              <a:gd name="connsiteY600" fmla="*/ 1651070 h 6858000"/>
              <a:gd name="connsiteX601" fmla="*/ 2448558 w 7467600"/>
              <a:gd name="connsiteY601" fmla="*/ 1373435 h 6858000"/>
              <a:gd name="connsiteX602" fmla="*/ 278707 w 7467600"/>
              <a:gd name="connsiteY602" fmla="*/ 1352270 h 6858000"/>
              <a:gd name="connsiteX603" fmla="*/ 321570 w 7467600"/>
              <a:gd name="connsiteY603" fmla="*/ 1861610 h 6858000"/>
              <a:gd name="connsiteX604" fmla="*/ 294281 w 7467600"/>
              <a:gd name="connsiteY604" fmla="*/ 1440658 h 6858000"/>
              <a:gd name="connsiteX605" fmla="*/ 278707 w 7467600"/>
              <a:gd name="connsiteY605" fmla="*/ 1352270 h 6858000"/>
              <a:gd name="connsiteX606" fmla="*/ 1423821 w 7467600"/>
              <a:gd name="connsiteY606" fmla="*/ 1351958 h 6858000"/>
              <a:gd name="connsiteX607" fmla="*/ 1638521 w 7467600"/>
              <a:gd name="connsiteY607" fmla="*/ 1908470 h 6858000"/>
              <a:gd name="connsiteX608" fmla="*/ 1754199 w 7467600"/>
              <a:gd name="connsiteY608" fmla="*/ 2149284 h 6858000"/>
              <a:gd name="connsiteX609" fmla="*/ 1908359 w 7467600"/>
              <a:gd name="connsiteY609" fmla="*/ 2364988 h 6858000"/>
              <a:gd name="connsiteX610" fmla="*/ 1647661 w 7467600"/>
              <a:gd name="connsiteY610" fmla="*/ 1825945 h 6858000"/>
              <a:gd name="connsiteX611" fmla="*/ 1423821 w 7467600"/>
              <a:gd name="connsiteY611" fmla="*/ 1351958 h 6858000"/>
              <a:gd name="connsiteX612" fmla="*/ 1431890 w 7467600"/>
              <a:gd name="connsiteY612" fmla="*/ 1306475 h 6858000"/>
              <a:gd name="connsiteX613" fmla="*/ 1507597 w 7467600"/>
              <a:gd name="connsiteY613" fmla="*/ 1446132 h 6858000"/>
              <a:gd name="connsiteX614" fmla="*/ 1674586 w 7467600"/>
              <a:gd name="connsiteY614" fmla="*/ 1813832 h 6858000"/>
              <a:gd name="connsiteX615" fmla="*/ 1815950 w 7467600"/>
              <a:gd name="connsiteY615" fmla="*/ 2128564 h 6858000"/>
              <a:gd name="connsiteX616" fmla="*/ 1984242 w 7467600"/>
              <a:gd name="connsiteY616" fmla="*/ 2430829 h 6858000"/>
              <a:gd name="connsiteX617" fmla="*/ 2014023 w 7467600"/>
              <a:gd name="connsiteY617" fmla="*/ 2450995 h 6858000"/>
              <a:gd name="connsiteX618" fmla="*/ 1747337 w 7467600"/>
              <a:gd name="connsiteY618" fmla="*/ 1855264 h 6858000"/>
              <a:gd name="connsiteX619" fmla="*/ 1533749 w 7467600"/>
              <a:gd name="connsiteY619" fmla="*/ 1478656 h 6858000"/>
              <a:gd name="connsiteX620" fmla="*/ 1431890 w 7467600"/>
              <a:gd name="connsiteY620" fmla="*/ 1306475 h 6858000"/>
              <a:gd name="connsiteX621" fmla="*/ 5052692 w 7467600"/>
              <a:gd name="connsiteY621" fmla="*/ 1292994 h 6858000"/>
              <a:gd name="connsiteX622" fmla="*/ 5200661 w 7467600"/>
              <a:gd name="connsiteY622" fmla="*/ 1635186 h 6858000"/>
              <a:gd name="connsiteX623" fmla="*/ 5297138 w 7467600"/>
              <a:gd name="connsiteY623" fmla="*/ 1906351 h 6858000"/>
              <a:gd name="connsiteX624" fmla="*/ 5052692 w 7467600"/>
              <a:gd name="connsiteY624" fmla="*/ 1292994 h 6858000"/>
              <a:gd name="connsiteX625" fmla="*/ 5009948 w 7467600"/>
              <a:gd name="connsiteY625" fmla="*/ 1273619 h 6858000"/>
              <a:gd name="connsiteX626" fmla="*/ 5121777 w 7467600"/>
              <a:gd name="connsiteY626" fmla="*/ 1654213 h 6858000"/>
              <a:gd name="connsiteX627" fmla="*/ 5293545 w 7467600"/>
              <a:gd name="connsiteY627" fmla="*/ 2072247 h 6858000"/>
              <a:gd name="connsiteX628" fmla="*/ 5294042 w 7467600"/>
              <a:gd name="connsiteY628" fmla="*/ 2065019 h 6858000"/>
              <a:gd name="connsiteX629" fmla="*/ 5171936 w 7467600"/>
              <a:gd name="connsiteY629" fmla="*/ 1647613 h 6858000"/>
              <a:gd name="connsiteX630" fmla="*/ 5009948 w 7467600"/>
              <a:gd name="connsiteY630" fmla="*/ 1273619 h 6858000"/>
              <a:gd name="connsiteX631" fmla="*/ 655236 w 7467600"/>
              <a:gd name="connsiteY631" fmla="*/ 1268632 h 6858000"/>
              <a:gd name="connsiteX632" fmla="*/ 839521 w 7467600"/>
              <a:gd name="connsiteY632" fmla="*/ 1685315 h 6858000"/>
              <a:gd name="connsiteX633" fmla="*/ 1109416 w 7467600"/>
              <a:gd name="connsiteY633" fmla="*/ 2061663 h 6858000"/>
              <a:gd name="connsiteX634" fmla="*/ 1298300 w 7467600"/>
              <a:gd name="connsiteY634" fmla="*/ 2247742 h 6858000"/>
              <a:gd name="connsiteX635" fmla="*/ 1125871 w 7467600"/>
              <a:gd name="connsiteY635" fmla="*/ 1989513 h 6858000"/>
              <a:gd name="connsiteX636" fmla="*/ 981574 w 7467600"/>
              <a:gd name="connsiteY636" fmla="*/ 1783157 h 6858000"/>
              <a:gd name="connsiteX637" fmla="*/ 922198 w 7467600"/>
              <a:gd name="connsiteY637" fmla="*/ 1677437 h 6858000"/>
              <a:gd name="connsiteX638" fmla="*/ 869293 w 7467600"/>
              <a:gd name="connsiteY638" fmla="*/ 1583214 h 6858000"/>
              <a:gd name="connsiteX639" fmla="*/ 751431 w 7467600"/>
              <a:gd name="connsiteY639" fmla="*/ 1405731 h 6858000"/>
              <a:gd name="connsiteX640" fmla="*/ 655236 w 7467600"/>
              <a:gd name="connsiteY640" fmla="*/ 1268632 h 6858000"/>
              <a:gd name="connsiteX641" fmla="*/ 6516292 w 7467600"/>
              <a:gd name="connsiteY641" fmla="*/ 1263064 h 6858000"/>
              <a:gd name="connsiteX642" fmla="*/ 5736320 w 7467600"/>
              <a:gd name="connsiteY642" fmla="*/ 1501803 h 6858000"/>
              <a:gd name="connsiteX643" fmla="*/ 6516292 w 7467600"/>
              <a:gd name="connsiteY643" fmla="*/ 1263064 h 6858000"/>
              <a:gd name="connsiteX644" fmla="*/ 291466 w 7467600"/>
              <a:gd name="connsiteY644" fmla="*/ 1250369 h 6858000"/>
              <a:gd name="connsiteX645" fmla="*/ 323180 w 7467600"/>
              <a:gd name="connsiteY645" fmla="*/ 1435283 h 6858000"/>
              <a:gd name="connsiteX646" fmla="*/ 349381 w 7467600"/>
              <a:gd name="connsiteY646" fmla="*/ 1875041 h 6858000"/>
              <a:gd name="connsiteX647" fmla="*/ 374363 w 7467600"/>
              <a:gd name="connsiteY647" fmla="*/ 1506494 h 6858000"/>
              <a:gd name="connsiteX648" fmla="*/ 302168 w 7467600"/>
              <a:gd name="connsiteY648" fmla="*/ 1274495 h 6858000"/>
              <a:gd name="connsiteX649" fmla="*/ 291466 w 7467600"/>
              <a:gd name="connsiteY649" fmla="*/ 1250369 h 6858000"/>
              <a:gd name="connsiteX650" fmla="*/ 678222 w 7467600"/>
              <a:gd name="connsiteY650" fmla="*/ 1248670 h 6858000"/>
              <a:gd name="connsiteX651" fmla="*/ 775536 w 7467600"/>
              <a:gd name="connsiteY651" fmla="*/ 1388015 h 6858000"/>
              <a:gd name="connsiteX652" fmla="*/ 894529 w 7467600"/>
              <a:gd name="connsiteY652" fmla="*/ 1567739 h 6858000"/>
              <a:gd name="connsiteX653" fmla="*/ 948000 w 7467600"/>
              <a:gd name="connsiteY653" fmla="*/ 1663088 h 6858000"/>
              <a:gd name="connsiteX654" fmla="*/ 1006812 w 7467600"/>
              <a:gd name="connsiteY654" fmla="*/ 1767683 h 6858000"/>
              <a:gd name="connsiteX655" fmla="*/ 1149133 w 7467600"/>
              <a:gd name="connsiteY655" fmla="*/ 1971513 h 6858000"/>
              <a:gd name="connsiteX656" fmla="*/ 1333952 w 7467600"/>
              <a:gd name="connsiteY656" fmla="*/ 2251620 h 6858000"/>
              <a:gd name="connsiteX657" fmla="*/ 1337329 w 7467600"/>
              <a:gd name="connsiteY657" fmla="*/ 2258350 h 6858000"/>
              <a:gd name="connsiteX658" fmla="*/ 1014726 w 7467600"/>
              <a:gd name="connsiteY658" fmla="*/ 1615556 h 6858000"/>
              <a:gd name="connsiteX659" fmla="*/ 678222 w 7467600"/>
              <a:gd name="connsiteY659" fmla="*/ 1248670 h 6858000"/>
              <a:gd name="connsiteX660" fmla="*/ 6691602 w 7467600"/>
              <a:gd name="connsiteY660" fmla="*/ 1140573 h 6858000"/>
              <a:gd name="connsiteX661" fmla="*/ 6571100 w 7467600"/>
              <a:gd name="connsiteY661" fmla="*/ 1183662 h 6858000"/>
              <a:gd name="connsiteX662" fmla="*/ 6241687 w 7467600"/>
              <a:gd name="connsiteY662" fmla="*/ 1257600 h 6858000"/>
              <a:gd name="connsiteX663" fmla="*/ 5693009 w 7467600"/>
              <a:gd name="connsiteY663" fmla="*/ 1478256 h 6858000"/>
              <a:gd name="connsiteX664" fmla="*/ 6548420 w 7467600"/>
              <a:gd name="connsiteY664" fmla="*/ 1214599 h 6858000"/>
              <a:gd name="connsiteX665" fmla="*/ 6605473 w 7467600"/>
              <a:gd name="connsiteY665" fmla="*/ 1184686 h 6858000"/>
              <a:gd name="connsiteX666" fmla="*/ 6691602 w 7467600"/>
              <a:gd name="connsiteY666" fmla="*/ 1140573 h 6858000"/>
              <a:gd name="connsiteX667" fmla="*/ 4002475 w 7467600"/>
              <a:gd name="connsiteY667" fmla="*/ 1037802 h 6858000"/>
              <a:gd name="connsiteX668" fmla="*/ 4000324 w 7467600"/>
              <a:gd name="connsiteY668" fmla="*/ 1039362 h 6858000"/>
              <a:gd name="connsiteX669" fmla="*/ 4002862 w 7467600"/>
              <a:gd name="connsiteY669" fmla="*/ 1042866 h 6858000"/>
              <a:gd name="connsiteX670" fmla="*/ 4002475 w 7467600"/>
              <a:gd name="connsiteY670" fmla="*/ 1037802 h 6858000"/>
              <a:gd name="connsiteX671" fmla="*/ 506322 w 7467600"/>
              <a:gd name="connsiteY671" fmla="*/ 1020997 h 6858000"/>
              <a:gd name="connsiteX672" fmla="*/ 533068 w 7467600"/>
              <a:gd name="connsiteY672" fmla="*/ 1029409 h 6858000"/>
              <a:gd name="connsiteX673" fmla="*/ 1232525 w 7467600"/>
              <a:gd name="connsiteY673" fmla="*/ 1804675 h 6858000"/>
              <a:gd name="connsiteX674" fmla="*/ 1388858 w 7467600"/>
              <a:gd name="connsiteY674" fmla="*/ 2368011 h 6858000"/>
              <a:gd name="connsiteX675" fmla="*/ 1384098 w 7467600"/>
              <a:gd name="connsiteY675" fmla="*/ 2378125 h 6858000"/>
              <a:gd name="connsiteX676" fmla="*/ 1425393 w 7467600"/>
              <a:gd name="connsiteY676" fmla="*/ 2589124 h 6858000"/>
              <a:gd name="connsiteX677" fmla="*/ 1424001 w 7467600"/>
              <a:gd name="connsiteY677" fmla="*/ 2597541 h 6858000"/>
              <a:gd name="connsiteX678" fmla="*/ 2152729 w 7467600"/>
              <a:gd name="connsiteY678" fmla="*/ 2864487 h 6858000"/>
              <a:gd name="connsiteX679" fmla="*/ 2020609 w 7467600"/>
              <a:gd name="connsiteY679" fmla="*/ 2539671 h 6858000"/>
              <a:gd name="connsiteX680" fmla="*/ 2018920 w 7467600"/>
              <a:gd name="connsiteY680" fmla="*/ 2536309 h 6858000"/>
              <a:gd name="connsiteX681" fmla="*/ 1342441 w 7467600"/>
              <a:gd name="connsiteY681" fmla="*/ 1173017 h 6858000"/>
              <a:gd name="connsiteX682" fmla="*/ 1367925 w 7467600"/>
              <a:gd name="connsiteY682" fmla="*/ 1135648 h 6858000"/>
              <a:gd name="connsiteX683" fmla="*/ 1771401 w 7467600"/>
              <a:gd name="connsiteY683" fmla="*/ 1806673 h 6858000"/>
              <a:gd name="connsiteX684" fmla="*/ 1972385 w 7467600"/>
              <a:gd name="connsiteY684" fmla="*/ 2198735 h 6858000"/>
              <a:gd name="connsiteX685" fmla="*/ 2040892 w 7467600"/>
              <a:gd name="connsiteY685" fmla="*/ 2405205 h 6858000"/>
              <a:gd name="connsiteX686" fmla="*/ 2131689 w 7467600"/>
              <a:gd name="connsiteY686" fmla="*/ 1936926 h 6858000"/>
              <a:gd name="connsiteX687" fmla="*/ 2454820 w 7467600"/>
              <a:gd name="connsiteY687" fmla="*/ 1248808 h 6858000"/>
              <a:gd name="connsiteX688" fmla="*/ 2492512 w 7467600"/>
              <a:gd name="connsiteY688" fmla="*/ 1302920 h 6858000"/>
              <a:gd name="connsiteX689" fmla="*/ 2081216 w 7467600"/>
              <a:gd name="connsiteY689" fmla="*/ 2527513 h 6858000"/>
              <a:gd name="connsiteX690" fmla="*/ 2081211 w 7467600"/>
              <a:gd name="connsiteY690" fmla="*/ 2528916 h 6858000"/>
              <a:gd name="connsiteX691" fmla="*/ 2199067 w 7467600"/>
              <a:gd name="connsiteY691" fmla="*/ 2884061 h 6858000"/>
              <a:gd name="connsiteX692" fmla="*/ 3192586 w 7467600"/>
              <a:gd name="connsiteY692" fmla="*/ 3411496 h 6858000"/>
              <a:gd name="connsiteX693" fmla="*/ 3182620 w 7467600"/>
              <a:gd name="connsiteY693" fmla="*/ 3483279 h 6858000"/>
              <a:gd name="connsiteX694" fmla="*/ 2435119 w 7467600"/>
              <a:gd name="connsiteY694" fmla="*/ 3080173 h 6858000"/>
              <a:gd name="connsiteX695" fmla="*/ 2410152 w 7467600"/>
              <a:gd name="connsiteY695" fmla="*/ 3063751 h 6858000"/>
              <a:gd name="connsiteX696" fmla="*/ 2408099 w 7467600"/>
              <a:gd name="connsiteY696" fmla="*/ 3064403 h 6858000"/>
              <a:gd name="connsiteX697" fmla="*/ 2407218 w 7467600"/>
              <a:gd name="connsiteY697" fmla="*/ 3070324 h 6858000"/>
              <a:gd name="connsiteX698" fmla="*/ 2380138 w 7467600"/>
              <a:gd name="connsiteY698" fmla="*/ 3099341 h 6858000"/>
              <a:gd name="connsiteX699" fmla="*/ 1765923 w 7467600"/>
              <a:gd name="connsiteY699" fmla="*/ 3581043 h 6858000"/>
              <a:gd name="connsiteX700" fmla="*/ 1702258 w 7467600"/>
              <a:gd name="connsiteY700" fmla="*/ 3612286 h 6858000"/>
              <a:gd name="connsiteX701" fmla="*/ 1538370 w 7467600"/>
              <a:gd name="connsiteY701" fmla="*/ 3811804 h 6858000"/>
              <a:gd name="connsiteX702" fmla="*/ 542867 w 7467600"/>
              <a:gd name="connsiteY702" fmla="*/ 4944092 h 6858000"/>
              <a:gd name="connsiteX703" fmla="*/ 515800 w 7467600"/>
              <a:gd name="connsiteY703" fmla="*/ 4862180 h 6858000"/>
              <a:gd name="connsiteX704" fmla="*/ 909145 w 7467600"/>
              <a:gd name="connsiteY704" fmla="*/ 4199225 h 6858000"/>
              <a:gd name="connsiteX705" fmla="*/ 1214067 w 7467600"/>
              <a:gd name="connsiteY705" fmla="*/ 3908561 h 6858000"/>
              <a:gd name="connsiteX706" fmla="*/ 640967 w 7467600"/>
              <a:gd name="connsiteY706" fmla="*/ 4105601 h 6858000"/>
              <a:gd name="connsiteX707" fmla="*/ 112563 w 7467600"/>
              <a:gd name="connsiteY707" fmla="*/ 4396952 h 6858000"/>
              <a:gd name="connsiteX708" fmla="*/ 0 w 7467600"/>
              <a:gd name="connsiteY708" fmla="*/ 4466006 h 6858000"/>
              <a:gd name="connsiteX709" fmla="*/ 0 w 7467600"/>
              <a:gd name="connsiteY709" fmla="*/ 4233763 h 6858000"/>
              <a:gd name="connsiteX710" fmla="*/ 36881 w 7467600"/>
              <a:gd name="connsiteY710" fmla="*/ 4200118 h 6858000"/>
              <a:gd name="connsiteX711" fmla="*/ 910534 w 7467600"/>
              <a:gd name="connsiteY711" fmla="*/ 3629753 h 6858000"/>
              <a:gd name="connsiteX712" fmla="*/ 1578717 w 7467600"/>
              <a:gd name="connsiteY712" fmla="*/ 3575982 h 6858000"/>
              <a:gd name="connsiteX713" fmla="*/ 2338780 w 7467600"/>
              <a:gd name="connsiteY713" fmla="*/ 3033725 h 6858000"/>
              <a:gd name="connsiteX714" fmla="*/ 1807991 w 7467600"/>
              <a:gd name="connsiteY714" fmla="*/ 2807184 h 6858000"/>
              <a:gd name="connsiteX715" fmla="*/ 1416358 w 7467600"/>
              <a:gd name="connsiteY715" fmla="*/ 3112571 h 6858000"/>
              <a:gd name="connsiteX716" fmla="*/ 939066 w 7467600"/>
              <a:gd name="connsiteY716" fmla="*/ 3378798 h 6858000"/>
              <a:gd name="connsiteX717" fmla="*/ 115099 w 7467600"/>
              <a:gd name="connsiteY717" fmla="*/ 3607650 h 6858000"/>
              <a:gd name="connsiteX718" fmla="*/ 97284 w 7467600"/>
              <a:gd name="connsiteY718" fmla="*/ 3520393 h 6858000"/>
              <a:gd name="connsiteX719" fmla="*/ 922050 w 7467600"/>
              <a:gd name="connsiteY719" fmla="*/ 3074867 h 6858000"/>
              <a:gd name="connsiteX720" fmla="*/ 1405265 w 7467600"/>
              <a:gd name="connsiteY720" fmla="*/ 3016319 h 6858000"/>
              <a:gd name="connsiteX721" fmla="*/ 1407512 w 7467600"/>
              <a:gd name="connsiteY721" fmla="*/ 3018001 h 6858000"/>
              <a:gd name="connsiteX722" fmla="*/ 1726266 w 7467600"/>
              <a:gd name="connsiteY722" fmla="*/ 2777274 h 6858000"/>
              <a:gd name="connsiteX723" fmla="*/ 625390 w 7467600"/>
              <a:gd name="connsiteY723" fmla="*/ 2514541 h 6858000"/>
              <a:gd name="connsiteX724" fmla="*/ 619799 w 7467600"/>
              <a:gd name="connsiteY724" fmla="*/ 2527180 h 6858000"/>
              <a:gd name="connsiteX725" fmla="*/ 310030 w 7467600"/>
              <a:gd name="connsiteY725" fmla="*/ 2771818 h 6858000"/>
              <a:gd name="connsiteX726" fmla="*/ 173877 w 7467600"/>
              <a:gd name="connsiteY726" fmla="*/ 2937056 h 6858000"/>
              <a:gd name="connsiteX727" fmla="*/ 77889 w 7467600"/>
              <a:gd name="connsiteY727" fmla="*/ 3138440 h 6858000"/>
              <a:gd name="connsiteX728" fmla="*/ 0 w 7467600"/>
              <a:gd name="connsiteY728" fmla="*/ 3271395 h 6858000"/>
              <a:gd name="connsiteX729" fmla="*/ 0 w 7467600"/>
              <a:gd name="connsiteY729" fmla="*/ 3153002 h 6858000"/>
              <a:gd name="connsiteX730" fmla="*/ 2386 w 7467600"/>
              <a:gd name="connsiteY730" fmla="*/ 3149203 h 6858000"/>
              <a:gd name="connsiteX731" fmla="*/ 89753 w 7467600"/>
              <a:gd name="connsiteY731" fmla="*/ 2987702 h 6858000"/>
              <a:gd name="connsiteX732" fmla="*/ 76869 w 7467600"/>
              <a:gd name="connsiteY732" fmla="*/ 3005404 h 6858000"/>
              <a:gd name="connsiteX733" fmla="*/ 32049 w 7467600"/>
              <a:gd name="connsiteY733" fmla="*/ 3065814 h 6858000"/>
              <a:gd name="connsiteX734" fmla="*/ 0 w 7467600"/>
              <a:gd name="connsiteY734" fmla="*/ 3108744 h 6858000"/>
              <a:gd name="connsiteX735" fmla="*/ 0 w 7467600"/>
              <a:gd name="connsiteY735" fmla="*/ 3058059 h 6858000"/>
              <a:gd name="connsiteX736" fmla="*/ 7610 w 7467600"/>
              <a:gd name="connsiteY736" fmla="*/ 3047889 h 6858000"/>
              <a:gd name="connsiteX737" fmla="*/ 52419 w 7467600"/>
              <a:gd name="connsiteY737" fmla="*/ 2987479 h 6858000"/>
              <a:gd name="connsiteX738" fmla="*/ 59142 w 7467600"/>
              <a:gd name="connsiteY738" fmla="*/ 2978488 h 6858000"/>
              <a:gd name="connsiteX739" fmla="*/ 0 w 7467600"/>
              <a:gd name="connsiteY739" fmla="*/ 3015334 h 6858000"/>
              <a:gd name="connsiteX740" fmla="*/ 0 w 7467600"/>
              <a:gd name="connsiteY740" fmla="*/ 2914286 h 6858000"/>
              <a:gd name="connsiteX741" fmla="*/ 36383 w 7467600"/>
              <a:gd name="connsiteY741" fmla="*/ 2901128 h 6858000"/>
              <a:gd name="connsiteX742" fmla="*/ 156329 w 7467600"/>
              <a:gd name="connsiteY742" fmla="*/ 2840533 h 6858000"/>
              <a:gd name="connsiteX743" fmla="*/ 358355 w 7467600"/>
              <a:gd name="connsiteY743" fmla="*/ 2620471 h 6858000"/>
              <a:gd name="connsiteX744" fmla="*/ 510577 w 7467600"/>
              <a:gd name="connsiteY744" fmla="*/ 2501244 h 6858000"/>
              <a:gd name="connsiteX745" fmla="*/ 211967 w 7467600"/>
              <a:gd name="connsiteY745" fmla="*/ 2479171 h 6858000"/>
              <a:gd name="connsiteX746" fmla="*/ 0 w 7467600"/>
              <a:gd name="connsiteY746" fmla="*/ 2476398 h 6858000"/>
              <a:gd name="connsiteX747" fmla="*/ 0 w 7467600"/>
              <a:gd name="connsiteY747" fmla="*/ 2389189 h 6858000"/>
              <a:gd name="connsiteX748" fmla="*/ 103062 w 7467600"/>
              <a:gd name="connsiteY748" fmla="*/ 2389518 h 6858000"/>
              <a:gd name="connsiteX749" fmla="*/ 510734 w 7467600"/>
              <a:gd name="connsiteY749" fmla="*/ 2416201 h 6858000"/>
              <a:gd name="connsiteX750" fmla="*/ 279257 w 7467600"/>
              <a:gd name="connsiteY750" fmla="*/ 2092102 h 6858000"/>
              <a:gd name="connsiteX751" fmla="*/ 65265 w 7467600"/>
              <a:gd name="connsiteY751" fmla="*/ 2006049 h 6858000"/>
              <a:gd name="connsiteX752" fmla="*/ 0 w 7467600"/>
              <a:gd name="connsiteY752" fmla="*/ 1982532 h 6858000"/>
              <a:gd name="connsiteX753" fmla="*/ 0 w 7467600"/>
              <a:gd name="connsiteY753" fmla="*/ 1912789 h 6858000"/>
              <a:gd name="connsiteX754" fmla="*/ 97460 w 7467600"/>
              <a:gd name="connsiteY754" fmla="*/ 1953725 h 6858000"/>
              <a:gd name="connsiteX755" fmla="*/ 221272 w 7467600"/>
              <a:gd name="connsiteY755" fmla="*/ 1980766 h 6858000"/>
              <a:gd name="connsiteX756" fmla="*/ 116765 w 7467600"/>
              <a:gd name="connsiteY756" fmla="*/ 1911033 h 6858000"/>
              <a:gd name="connsiteX757" fmla="*/ 16405 w 7467600"/>
              <a:gd name="connsiteY757" fmla="*/ 1803412 h 6858000"/>
              <a:gd name="connsiteX758" fmla="*/ 0 w 7467600"/>
              <a:gd name="connsiteY758" fmla="*/ 1784777 h 6858000"/>
              <a:gd name="connsiteX759" fmla="*/ 0 w 7467600"/>
              <a:gd name="connsiteY759" fmla="*/ 1740082 h 6858000"/>
              <a:gd name="connsiteX760" fmla="*/ 39394 w 7467600"/>
              <a:gd name="connsiteY760" fmla="*/ 1784856 h 6858000"/>
              <a:gd name="connsiteX761" fmla="*/ 135813 w 7467600"/>
              <a:gd name="connsiteY761" fmla="*/ 1888838 h 6858000"/>
              <a:gd name="connsiteX762" fmla="*/ 242575 w 7467600"/>
              <a:gd name="connsiteY762" fmla="*/ 1958841 h 6858000"/>
              <a:gd name="connsiteX763" fmla="*/ 82197 w 7467600"/>
              <a:gd name="connsiteY763" fmla="*/ 1754826 h 6858000"/>
              <a:gd name="connsiteX764" fmla="*/ 0 w 7467600"/>
              <a:gd name="connsiteY764" fmla="*/ 1679650 h 6858000"/>
              <a:gd name="connsiteX765" fmla="*/ 0 w 7467600"/>
              <a:gd name="connsiteY765" fmla="*/ 1602463 h 6858000"/>
              <a:gd name="connsiteX766" fmla="*/ 84689 w 7467600"/>
              <a:gd name="connsiteY766" fmla="*/ 1677442 h 6858000"/>
              <a:gd name="connsiteX767" fmla="*/ 298437 w 7467600"/>
              <a:gd name="connsiteY767" fmla="*/ 1968019 h 6858000"/>
              <a:gd name="connsiteX768" fmla="*/ 227269 w 7467600"/>
              <a:gd name="connsiteY768" fmla="*/ 1114064 h 6858000"/>
              <a:gd name="connsiteX769" fmla="*/ 248003 w 7467600"/>
              <a:gd name="connsiteY769" fmla="*/ 1089613 h 6858000"/>
              <a:gd name="connsiteX770" fmla="*/ 427020 w 7467600"/>
              <a:gd name="connsiteY770" fmla="*/ 1619803 h 6858000"/>
              <a:gd name="connsiteX771" fmla="*/ 340345 w 7467600"/>
              <a:gd name="connsiteY771" fmla="*/ 2027739 h 6858000"/>
              <a:gd name="connsiteX772" fmla="*/ 360865 w 7467600"/>
              <a:gd name="connsiteY772" fmla="*/ 2044827 h 6858000"/>
              <a:gd name="connsiteX773" fmla="*/ 560414 w 7467600"/>
              <a:gd name="connsiteY773" fmla="*/ 2421457 h 6858000"/>
              <a:gd name="connsiteX774" fmla="*/ 1359703 w 7467600"/>
              <a:gd name="connsiteY774" fmla="*/ 2578554 h 6858000"/>
              <a:gd name="connsiteX775" fmla="*/ 1359422 w 7467600"/>
              <a:gd name="connsiteY775" fmla="*/ 2577994 h 6858000"/>
              <a:gd name="connsiteX776" fmla="*/ 828701 w 7467600"/>
              <a:gd name="connsiteY776" fmla="*/ 1839520 h 6858000"/>
              <a:gd name="connsiteX777" fmla="*/ 494427 w 7467600"/>
              <a:gd name="connsiteY777" fmla="*/ 1092333 h 6858000"/>
              <a:gd name="connsiteX778" fmla="*/ 506322 w 7467600"/>
              <a:gd name="connsiteY778" fmla="*/ 1020997 h 6858000"/>
              <a:gd name="connsiteX779" fmla="*/ 4570198 w 7467600"/>
              <a:gd name="connsiteY779" fmla="*/ 978081 h 6858000"/>
              <a:gd name="connsiteX780" fmla="*/ 4523691 w 7467600"/>
              <a:gd name="connsiteY780" fmla="*/ 1127776 h 6858000"/>
              <a:gd name="connsiteX781" fmla="*/ 4509875 w 7467600"/>
              <a:gd name="connsiteY781" fmla="*/ 1167552 h 6858000"/>
              <a:gd name="connsiteX782" fmla="*/ 4478168 w 7467600"/>
              <a:gd name="connsiteY782" fmla="*/ 1260735 h 6858000"/>
              <a:gd name="connsiteX783" fmla="*/ 4409309 w 7467600"/>
              <a:gd name="connsiteY783" fmla="*/ 1666996 h 6858000"/>
              <a:gd name="connsiteX784" fmla="*/ 4370031 w 7467600"/>
              <a:gd name="connsiteY784" fmla="*/ 1955666 h 6858000"/>
              <a:gd name="connsiteX785" fmla="*/ 4570198 w 7467600"/>
              <a:gd name="connsiteY785" fmla="*/ 978081 h 6858000"/>
              <a:gd name="connsiteX786" fmla="*/ 4557898 w 7467600"/>
              <a:gd name="connsiteY786" fmla="*/ 900011 h 6858000"/>
              <a:gd name="connsiteX787" fmla="*/ 4344840 w 7467600"/>
              <a:gd name="connsiteY787" fmla="*/ 1922038 h 6858000"/>
              <a:gd name="connsiteX788" fmla="*/ 4378710 w 7467600"/>
              <a:gd name="connsiteY788" fmla="*/ 1665516 h 6858000"/>
              <a:gd name="connsiteX789" fmla="*/ 4448798 w 7467600"/>
              <a:gd name="connsiteY789" fmla="*/ 1253024 h 6858000"/>
              <a:gd name="connsiteX790" fmla="*/ 4480315 w 7467600"/>
              <a:gd name="connsiteY790" fmla="*/ 1158454 h 6858000"/>
              <a:gd name="connsiteX791" fmla="*/ 4494133 w 7467600"/>
              <a:gd name="connsiteY791" fmla="*/ 1118676 h 6858000"/>
              <a:gd name="connsiteX792" fmla="*/ 4557898 w 7467600"/>
              <a:gd name="connsiteY792" fmla="*/ 900011 h 6858000"/>
              <a:gd name="connsiteX793" fmla="*/ 5870151 w 7467600"/>
              <a:gd name="connsiteY793" fmla="*/ 898890 h 6858000"/>
              <a:gd name="connsiteX794" fmla="*/ 5861335 w 7467600"/>
              <a:gd name="connsiteY794" fmla="*/ 899177 h 6858000"/>
              <a:gd name="connsiteX795" fmla="*/ 5843702 w 7467600"/>
              <a:gd name="connsiteY795" fmla="*/ 899748 h 6858000"/>
              <a:gd name="connsiteX796" fmla="*/ 5651107 w 7467600"/>
              <a:gd name="connsiteY796" fmla="*/ 920306 h 6858000"/>
              <a:gd name="connsiteX797" fmla="*/ 5459407 w 7467600"/>
              <a:gd name="connsiteY797" fmla="*/ 940975 h 6858000"/>
              <a:gd name="connsiteX798" fmla="*/ 5374846 w 7467600"/>
              <a:gd name="connsiteY798" fmla="*/ 941988 h 6858000"/>
              <a:gd name="connsiteX799" fmla="*/ 5256105 w 7467600"/>
              <a:gd name="connsiteY799" fmla="*/ 945632 h 6858000"/>
              <a:gd name="connsiteX800" fmla="*/ 5107071 w 7467600"/>
              <a:gd name="connsiteY800" fmla="*/ 969720 h 6858000"/>
              <a:gd name="connsiteX801" fmla="*/ 4998681 w 7467600"/>
              <a:gd name="connsiteY801" fmla="*/ 988771 h 6858000"/>
              <a:gd name="connsiteX802" fmla="*/ 5870151 w 7467600"/>
              <a:gd name="connsiteY802" fmla="*/ 898890 h 6858000"/>
              <a:gd name="connsiteX803" fmla="*/ 5504425 w 7467600"/>
              <a:gd name="connsiteY803" fmla="*/ 848067 h 6858000"/>
              <a:gd name="connsiteX804" fmla="*/ 4968849 w 7467600"/>
              <a:gd name="connsiteY804" fmla="*/ 962318 h 6858000"/>
              <a:gd name="connsiteX805" fmla="*/ 5104039 w 7467600"/>
              <a:gd name="connsiteY805" fmla="*/ 940634 h 6858000"/>
              <a:gd name="connsiteX806" fmla="*/ 5256311 w 7467600"/>
              <a:gd name="connsiteY806" fmla="*/ 916490 h 6858000"/>
              <a:gd name="connsiteX807" fmla="*/ 5377381 w 7467600"/>
              <a:gd name="connsiteY807" fmla="*/ 912671 h 6858000"/>
              <a:gd name="connsiteX808" fmla="*/ 5460148 w 7467600"/>
              <a:gd name="connsiteY808" fmla="*/ 911442 h 6858000"/>
              <a:gd name="connsiteX809" fmla="*/ 5648971 w 7467600"/>
              <a:gd name="connsiteY809" fmla="*/ 891331 h 6858000"/>
              <a:gd name="connsiteX810" fmla="*/ 5844807 w 7467600"/>
              <a:gd name="connsiteY810" fmla="*/ 870718 h 6858000"/>
              <a:gd name="connsiteX811" fmla="*/ 5862975 w 7467600"/>
              <a:gd name="connsiteY811" fmla="*/ 869756 h 6858000"/>
              <a:gd name="connsiteX812" fmla="*/ 5920887 w 7467600"/>
              <a:gd name="connsiteY812" fmla="*/ 865929 h 6858000"/>
              <a:gd name="connsiteX813" fmla="*/ 5504425 w 7467600"/>
              <a:gd name="connsiteY813" fmla="*/ 848067 h 6858000"/>
              <a:gd name="connsiteX814" fmla="*/ 3607114 w 7467600"/>
              <a:gd name="connsiteY814" fmla="*/ 467441 h 6858000"/>
              <a:gd name="connsiteX815" fmla="*/ 3296242 w 7467600"/>
              <a:gd name="connsiteY815" fmla="*/ 807991 h 6858000"/>
              <a:gd name="connsiteX816" fmla="*/ 3174674 w 7467600"/>
              <a:gd name="connsiteY816" fmla="*/ 919759 h 6858000"/>
              <a:gd name="connsiteX817" fmla="*/ 3042978 w 7467600"/>
              <a:gd name="connsiteY817" fmla="*/ 1054894 h 6858000"/>
              <a:gd name="connsiteX818" fmla="*/ 2968914 w 7467600"/>
              <a:gd name="connsiteY818" fmla="*/ 1133756 h 6858000"/>
              <a:gd name="connsiteX819" fmla="*/ 3103823 w 7467600"/>
              <a:gd name="connsiteY819" fmla="*/ 1026814 h 6858000"/>
              <a:gd name="connsiteX820" fmla="*/ 3607114 w 7467600"/>
              <a:gd name="connsiteY820" fmla="*/ 467441 h 6858000"/>
              <a:gd name="connsiteX821" fmla="*/ 3744487 w 7467600"/>
              <a:gd name="connsiteY821" fmla="*/ 383136 h 6858000"/>
              <a:gd name="connsiteX822" fmla="*/ 3970213 w 7467600"/>
              <a:gd name="connsiteY822" fmla="*/ 995559 h 6858000"/>
              <a:gd name="connsiteX823" fmla="*/ 3744487 w 7467600"/>
              <a:gd name="connsiteY823" fmla="*/ 383136 h 6858000"/>
              <a:gd name="connsiteX824" fmla="*/ 3624562 w 7467600"/>
              <a:gd name="connsiteY824" fmla="*/ 367041 h 6858000"/>
              <a:gd name="connsiteX825" fmla="*/ 3489712 w 7467600"/>
              <a:gd name="connsiteY825" fmla="*/ 485386 h 6858000"/>
              <a:gd name="connsiteX826" fmla="*/ 3182994 w 7467600"/>
              <a:gd name="connsiteY826" fmla="*/ 828265 h 6858000"/>
              <a:gd name="connsiteX827" fmla="*/ 2892114 w 7467600"/>
              <a:gd name="connsiteY827" fmla="*/ 1172635 h 6858000"/>
              <a:gd name="connsiteX828" fmla="*/ 3021459 w 7467600"/>
              <a:gd name="connsiteY828" fmla="*/ 1035385 h 6858000"/>
              <a:gd name="connsiteX829" fmla="*/ 3153873 w 7467600"/>
              <a:gd name="connsiteY829" fmla="*/ 898971 h 6858000"/>
              <a:gd name="connsiteX830" fmla="*/ 3276511 w 7467600"/>
              <a:gd name="connsiteY830" fmla="*/ 786423 h 6858000"/>
              <a:gd name="connsiteX831" fmla="*/ 3584154 w 7467600"/>
              <a:gd name="connsiteY831" fmla="*/ 448218 h 6858000"/>
              <a:gd name="connsiteX832" fmla="*/ 3624562 w 7467600"/>
              <a:gd name="connsiteY832" fmla="*/ 367041 h 6858000"/>
              <a:gd name="connsiteX833" fmla="*/ 3766672 w 7467600"/>
              <a:gd name="connsiteY833" fmla="*/ 359429 h 6858000"/>
              <a:gd name="connsiteX834" fmla="*/ 3996338 w 7467600"/>
              <a:gd name="connsiteY834" fmla="*/ 968237 h 6858000"/>
              <a:gd name="connsiteX835" fmla="*/ 3766672 w 7467600"/>
              <a:gd name="connsiteY835" fmla="*/ 359429 h 6858000"/>
              <a:gd name="connsiteX836" fmla="*/ 5805386 w 7467600"/>
              <a:gd name="connsiteY836" fmla="*/ 239240 h 6858000"/>
              <a:gd name="connsiteX837" fmla="*/ 5736947 w 7467600"/>
              <a:gd name="connsiteY837" fmla="*/ 261367 h 6858000"/>
              <a:gd name="connsiteX838" fmla="*/ 5427012 w 7467600"/>
              <a:gd name="connsiteY838" fmla="*/ 311272 h 6858000"/>
              <a:gd name="connsiteX839" fmla="*/ 5147818 w 7467600"/>
              <a:gd name="connsiteY839" fmla="*/ 322112 h 6858000"/>
              <a:gd name="connsiteX840" fmla="*/ 5060854 w 7467600"/>
              <a:gd name="connsiteY840" fmla="*/ 311882 h 6858000"/>
              <a:gd name="connsiteX841" fmla="*/ 4945989 w 7467600"/>
              <a:gd name="connsiteY841" fmla="*/ 300516 h 6858000"/>
              <a:gd name="connsiteX842" fmla="*/ 5410479 w 7467600"/>
              <a:gd name="connsiteY842" fmla="*/ 348434 h 6858000"/>
              <a:gd name="connsiteX843" fmla="*/ 5805386 w 7467600"/>
              <a:gd name="connsiteY843" fmla="*/ 239240 h 6858000"/>
              <a:gd name="connsiteX844" fmla="*/ 7419999 w 7467600"/>
              <a:gd name="connsiteY844" fmla="*/ 774360 h 6858000"/>
              <a:gd name="connsiteX845" fmla="*/ 7467600 w 7467600"/>
              <a:gd name="connsiteY845" fmla="*/ 789215 h 6858000"/>
              <a:gd name="connsiteX846" fmla="*/ 7451412 w 7467600"/>
              <a:gd name="connsiteY846" fmla="*/ 799572 h 6858000"/>
              <a:gd name="connsiteX847" fmla="*/ 7419999 w 7467600"/>
              <a:gd name="connsiteY847" fmla="*/ 774360 h 6858000"/>
              <a:gd name="connsiteX848" fmla="*/ 5905192 w 7467600"/>
              <a:gd name="connsiteY848" fmla="*/ 163079 h 6858000"/>
              <a:gd name="connsiteX849" fmla="*/ 5865655 w 7467600"/>
              <a:gd name="connsiteY849" fmla="*/ 171901 h 6858000"/>
              <a:gd name="connsiteX850" fmla="*/ 5259740 w 7467600"/>
              <a:gd name="connsiteY850" fmla="*/ 257013 h 6858000"/>
              <a:gd name="connsiteX851" fmla="*/ 5208466 w 7467600"/>
              <a:gd name="connsiteY851" fmla="*/ 257550 h 6858000"/>
              <a:gd name="connsiteX852" fmla="*/ 4980204 w 7467600"/>
              <a:gd name="connsiteY852" fmla="*/ 271903 h 6858000"/>
              <a:gd name="connsiteX853" fmla="*/ 5068068 w 7467600"/>
              <a:gd name="connsiteY853" fmla="*/ 282244 h 6858000"/>
              <a:gd name="connsiteX854" fmla="*/ 5153231 w 7467600"/>
              <a:gd name="connsiteY854" fmla="*/ 292240 h 6858000"/>
              <a:gd name="connsiteX855" fmla="*/ 5426491 w 7467600"/>
              <a:gd name="connsiteY855" fmla="*/ 281128 h 6858000"/>
              <a:gd name="connsiteX856" fmla="*/ 5731212 w 7467600"/>
              <a:gd name="connsiteY856" fmla="*/ 231951 h 6858000"/>
              <a:gd name="connsiteX857" fmla="*/ 5905192 w 7467600"/>
              <a:gd name="connsiteY857" fmla="*/ 163079 h 6858000"/>
              <a:gd name="connsiteX858" fmla="*/ 5944437 w 7467600"/>
              <a:gd name="connsiteY858" fmla="*/ 113829 h 6858000"/>
              <a:gd name="connsiteX859" fmla="*/ 5825032 w 7467600"/>
              <a:gd name="connsiteY859" fmla="*/ 146405 h 6858000"/>
              <a:gd name="connsiteX860" fmla="*/ 4955599 w 7467600"/>
              <a:gd name="connsiteY860" fmla="*/ 247008 h 6858000"/>
              <a:gd name="connsiteX861" fmla="*/ 5210104 w 7467600"/>
              <a:gd name="connsiteY861" fmla="*/ 228123 h 6858000"/>
              <a:gd name="connsiteX862" fmla="*/ 5261015 w 7467600"/>
              <a:gd name="connsiteY862" fmla="*/ 227087 h 6858000"/>
              <a:gd name="connsiteX863" fmla="*/ 5861181 w 7467600"/>
              <a:gd name="connsiteY863" fmla="*/ 143093 h 6858000"/>
              <a:gd name="connsiteX864" fmla="*/ 5961252 w 7467600"/>
              <a:gd name="connsiteY864" fmla="*/ 114820 h 6858000"/>
              <a:gd name="connsiteX865" fmla="*/ 5944437 w 7467600"/>
              <a:gd name="connsiteY865" fmla="*/ 113829 h 6858000"/>
              <a:gd name="connsiteX866" fmla="*/ 3882765 w 7467600"/>
              <a:gd name="connsiteY866" fmla="*/ 0 h 6858000"/>
              <a:gd name="connsiteX867" fmla="*/ 3995099 w 7467600"/>
              <a:gd name="connsiteY867" fmla="*/ 0 h 6858000"/>
              <a:gd name="connsiteX868" fmla="*/ 4163818 w 7467600"/>
              <a:gd name="connsiteY868" fmla="*/ 234104 h 6858000"/>
              <a:gd name="connsiteX869" fmla="*/ 4172099 w 7467600"/>
              <a:gd name="connsiteY869" fmla="*/ 234207 h 6858000"/>
              <a:gd name="connsiteX870" fmla="*/ 4784282 w 7467600"/>
              <a:gd name="connsiteY870" fmla="*/ 276561 h 6858000"/>
              <a:gd name="connsiteX871" fmla="*/ 4801687 w 7467600"/>
              <a:gd name="connsiteY871" fmla="*/ 267764 h 6858000"/>
              <a:gd name="connsiteX872" fmla="*/ 6082788 w 7467600"/>
              <a:gd name="connsiteY872" fmla="*/ 64119 h 6858000"/>
              <a:gd name="connsiteX873" fmla="*/ 6099442 w 7467600"/>
              <a:gd name="connsiteY873" fmla="*/ 82568 h 6858000"/>
              <a:gd name="connsiteX874" fmla="*/ 4804137 w 7467600"/>
              <a:gd name="connsiteY874" fmla="*/ 320931 h 6858000"/>
              <a:gd name="connsiteX875" fmla="*/ 4227047 w 7467600"/>
              <a:gd name="connsiteY875" fmla="*/ 313415 h 6858000"/>
              <a:gd name="connsiteX876" fmla="*/ 4346041 w 7467600"/>
              <a:gd name="connsiteY876" fmla="*/ 456086 h 6858000"/>
              <a:gd name="connsiteX877" fmla="*/ 4870967 w 7467600"/>
              <a:gd name="connsiteY877" fmla="*/ 963061 h 6858000"/>
              <a:gd name="connsiteX878" fmla="*/ 4889647 w 7467600"/>
              <a:gd name="connsiteY878" fmla="*/ 957147 h 6858000"/>
              <a:gd name="connsiteX879" fmla="*/ 5422504 w 7467600"/>
              <a:gd name="connsiteY879" fmla="*/ 805191 h 6858000"/>
              <a:gd name="connsiteX880" fmla="*/ 6087656 w 7467600"/>
              <a:gd name="connsiteY880" fmla="*/ 826703 h 6858000"/>
              <a:gd name="connsiteX881" fmla="*/ 6058717 w 7467600"/>
              <a:gd name="connsiteY881" fmla="*/ 865992 h 6858000"/>
              <a:gd name="connsiteX882" fmla="*/ 4974153 w 7467600"/>
              <a:gd name="connsiteY882" fmla="*/ 1045456 h 6858000"/>
              <a:gd name="connsiteX883" fmla="*/ 5627835 w 7467600"/>
              <a:gd name="connsiteY883" fmla="*/ 1472077 h 6858000"/>
              <a:gd name="connsiteX884" fmla="*/ 5629817 w 7467600"/>
              <a:gd name="connsiteY884" fmla="*/ 1471412 h 6858000"/>
              <a:gd name="connsiteX885" fmla="*/ 5634124 w 7467600"/>
              <a:gd name="connsiteY885" fmla="*/ 1470572 h 6858000"/>
              <a:gd name="connsiteX886" fmla="*/ 5755832 w 7467600"/>
              <a:gd name="connsiteY886" fmla="*/ 1383886 h 6858000"/>
              <a:gd name="connsiteX887" fmla="*/ 6014186 w 7467600"/>
              <a:gd name="connsiteY887" fmla="*/ 1279799 h 6858000"/>
              <a:gd name="connsiteX888" fmla="*/ 6901619 w 7467600"/>
              <a:gd name="connsiteY888" fmla="*/ 1047874 h 6858000"/>
              <a:gd name="connsiteX889" fmla="*/ 6931566 w 7467600"/>
              <a:gd name="connsiteY889" fmla="*/ 1062034 h 6858000"/>
              <a:gd name="connsiteX890" fmla="*/ 5790982 w 7467600"/>
              <a:gd name="connsiteY890" fmla="*/ 1561380 h 6858000"/>
              <a:gd name="connsiteX891" fmla="*/ 6188971 w 7467600"/>
              <a:gd name="connsiteY891" fmla="*/ 1755168 h 6858000"/>
              <a:gd name="connsiteX892" fmla="*/ 6202446 w 7467600"/>
              <a:gd name="connsiteY892" fmla="*/ 1752268 h 6858000"/>
              <a:gd name="connsiteX893" fmla="*/ 7179560 w 7467600"/>
              <a:gd name="connsiteY893" fmla="*/ 1467551 h 6858000"/>
              <a:gd name="connsiteX894" fmla="*/ 7158730 w 7467600"/>
              <a:gd name="connsiteY894" fmla="*/ 1507835 h 6858000"/>
              <a:gd name="connsiteX895" fmla="*/ 6326959 w 7467600"/>
              <a:gd name="connsiteY895" fmla="*/ 1817686 h 6858000"/>
              <a:gd name="connsiteX896" fmla="*/ 6537433 w 7467600"/>
              <a:gd name="connsiteY896" fmla="*/ 1907790 h 6858000"/>
              <a:gd name="connsiteX897" fmla="*/ 6550221 w 7467600"/>
              <a:gd name="connsiteY897" fmla="*/ 1910729 h 6858000"/>
              <a:gd name="connsiteX898" fmla="*/ 6964438 w 7467600"/>
              <a:gd name="connsiteY898" fmla="*/ 2209505 h 6858000"/>
              <a:gd name="connsiteX899" fmla="*/ 7367862 w 7467600"/>
              <a:gd name="connsiteY899" fmla="*/ 2806833 h 6858000"/>
              <a:gd name="connsiteX900" fmla="*/ 7364329 w 7467600"/>
              <a:gd name="connsiteY900" fmla="*/ 2826907 h 6858000"/>
              <a:gd name="connsiteX901" fmla="*/ 7290545 w 7467600"/>
              <a:gd name="connsiteY901" fmla="*/ 2850663 h 6858000"/>
              <a:gd name="connsiteX902" fmla="*/ 6472036 w 7467600"/>
              <a:gd name="connsiteY902" fmla="*/ 1959003 h 6858000"/>
              <a:gd name="connsiteX903" fmla="*/ 5792897 w 7467600"/>
              <a:gd name="connsiteY903" fmla="*/ 1647747 h 6858000"/>
              <a:gd name="connsiteX904" fmla="*/ 5842751 w 7467600"/>
              <a:gd name="connsiteY904" fmla="*/ 1816112 h 6858000"/>
              <a:gd name="connsiteX905" fmla="*/ 5847424 w 7467600"/>
              <a:gd name="connsiteY905" fmla="*/ 1815776 h 6858000"/>
              <a:gd name="connsiteX906" fmla="*/ 6399821 w 7467600"/>
              <a:gd name="connsiteY906" fmla="*/ 2344799 h 6858000"/>
              <a:gd name="connsiteX907" fmla="*/ 6323232 w 7467600"/>
              <a:gd name="connsiteY907" fmla="*/ 2389634 h 6858000"/>
              <a:gd name="connsiteX908" fmla="*/ 5942958 w 7467600"/>
              <a:gd name="connsiteY908" fmla="*/ 2077708 h 6858000"/>
              <a:gd name="connsiteX909" fmla="*/ 5921559 w 7467600"/>
              <a:gd name="connsiteY909" fmla="*/ 2378596 h 6858000"/>
              <a:gd name="connsiteX910" fmla="*/ 5817651 w 7467600"/>
              <a:gd name="connsiteY910" fmla="*/ 3023919 h 6858000"/>
              <a:gd name="connsiteX911" fmla="*/ 5729634 w 7467600"/>
              <a:gd name="connsiteY911" fmla="*/ 3051849 h 6858000"/>
              <a:gd name="connsiteX912" fmla="*/ 5611018 w 7467600"/>
              <a:gd name="connsiteY912" fmla="*/ 2316769 h 6858000"/>
              <a:gd name="connsiteX913" fmla="*/ 5687608 w 7467600"/>
              <a:gd name="connsiteY913" fmla="*/ 2039972 h 6858000"/>
              <a:gd name="connsiteX914" fmla="*/ 5657554 w 7467600"/>
              <a:gd name="connsiteY914" fmla="*/ 1576445 h 6858000"/>
              <a:gd name="connsiteX915" fmla="*/ 5150475 w 7467600"/>
              <a:gd name="connsiteY915" fmla="*/ 1274012 h 6858000"/>
              <a:gd name="connsiteX916" fmla="*/ 5349142 w 7467600"/>
              <a:gd name="connsiteY916" fmla="*/ 2204405 h 6858000"/>
              <a:gd name="connsiteX917" fmla="*/ 5262214 w 7467600"/>
              <a:gd name="connsiteY917" fmla="*/ 2233836 h 6858000"/>
              <a:gd name="connsiteX918" fmla="*/ 4981539 w 7467600"/>
              <a:gd name="connsiteY918" fmla="*/ 1542201 h 6858000"/>
              <a:gd name="connsiteX919" fmla="*/ 4958461 w 7467600"/>
              <a:gd name="connsiteY919" fmla="*/ 1136957 h 6858000"/>
              <a:gd name="connsiteX920" fmla="*/ 4655015 w 7467600"/>
              <a:gd name="connsiteY920" fmla="*/ 891426 h 6858000"/>
              <a:gd name="connsiteX921" fmla="*/ 4348002 w 7467600"/>
              <a:gd name="connsiteY921" fmla="*/ 2205895 h 6858000"/>
              <a:gd name="connsiteX922" fmla="*/ 4262250 w 7467600"/>
              <a:gd name="connsiteY922" fmla="*/ 2219972 h 6858000"/>
              <a:gd name="connsiteX923" fmla="*/ 4550611 w 7467600"/>
              <a:gd name="connsiteY923" fmla="*/ 817540 h 6858000"/>
              <a:gd name="connsiteX924" fmla="*/ 4564418 w 7467600"/>
              <a:gd name="connsiteY924" fmla="*/ 808293 h 6858000"/>
              <a:gd name="connsiteX925" fmla="*/ 4266388 w 7467600"/>
              <a:gd name="connsiteY925" fmla="*/ 500083 h 6858000"/>
              <a:gd name="connsiteX926" fmla="*/ 4032842 w 7467600"/>
              <a:gd name="connsiteY926" fmla="*/ 211809 h 6858000"/>
              <a:gd name="connsiteX927" fmla="*/ 3882765 w 7467600"/>
              <a:gd name="connsiteY927" fmla="*/ 0 h 6858000"/>
              <a:gd name="connsiteX928" fmla="*/ 3721337 w 7467600"/>
              <a:gd name="connsiteY928" fmla="*/ 0 h 6858000"/>
              <a:gd name="connsiteX929" fmla="*/ 3797544 w 7467600"/>
              <a:gd name="connsiteY929" fmla="*/ 0 h 6858000"/>
              <a:gd name="connsiteX930" fmla="*/ 3775734 w 7467600"/>
              <a:gd name="connsiteY930" fmla="*/ 95131 h 6858000"/>
              <a:gd name="connsiteX931" fmla="*/ 3724807 w 7467600"/>
              <a:gd name="connsiteY931" fmla="*/ 272257 h 6858000"/>
              <a:gd name="connsiteX932" fmla="*/ 3726844 w 7467600"/>
              <a:gd name="connsiteY932" fmla="*/ 282988 h 6858000"/>
              <a:gd name="connsiteX933" fmla="*/ 3742664 w 7467600"/>
              <a:gd name="connsiteY933" fmla="*/ 279918 h 6858000"/>
              <a:gd name="connsiteX934" fmla="*/ 4103910 w 7467600"/>
              <a:gd name="connsiteY934" fmla="*/ 1161917 h 6858000"/>
              <a:gd name="connsiteX935" fmla="*/ 4020269 w 7467600"/>
              <a:gd name="connsiteY935" fmla="*/ 1200406 h 6858000"/>
              <a:gd name="connsiteX936" fmla="*/ 3674882 w 7467600"/>
              <a:gd name="connsiteY936" fmla="*/ 488524 h 6858000"/>
              <a:gd name="connsiteX937" fmla="*/ 3132682 w 7467600"/>
              <a:gd name="connsiteY937" fmla="*/ 1072284 h 6858000"/>
              <a:gd name="connsiteX938" fmla="*/ 2716346 w 7467600"/>
              <a:gd name="connsiteY938" fmla="*/ 1276376 h 6858000"/>
              <a:gd name="connsiteX939" fmla="*/ 2716772 w 7467600"/>
              <a:gd name="connsiteY939" fmla="*/ 1255462 h 6858000"/>
              <a:gd name="connsiteX940" fmla="*/ 3471096 w 7467600"/>
              <a:gd name="connsiteY940" fmla="*/ 437072 h 6858000"/>
              <a:gd name="connsiteX941" fmla="*/ 3639057 w 7467600"/>
              <a:gd name="connsiteY941" fmla="*/ 286334 h 6858000"/>
              <a:gd name="connsiteX942" fmla="*/ 3640309 w 7467600"/>
              <a:gd name="connsiteY942" fmla="*/ 284664 h 6858000"/>
              <a:gd name="connsiteX943" fmla="*/ 3646022 w 7467600"/>
              <a:gd name="connsiteY943" fmla="*/ 276711 h 6858000"/>
              <a:gd name="connsiteX944" fmla="*/ 3707943 w 7467600"/>
              <a:gd name="connsiteY944" fmla="*/ 65958 h 6858000"/>
              <a:gd name="connsiteX945" fmla="*/ 3721337 w 7467600"/>
              <a:gd name="connsiteY945" fmla="*/ 0 h 6858000"/>
              <a:gd name="connsiteX946" fmla="*/ 2867960 w 7467600"/>
              <a:gd name="connsiteY946" fmla="*/ 0 h 6858000"/>
              <a:gd name="connsiteX947" fmla="*/ 2926351 w 7467600"/>
              <a:gd name="connsiteY947" fmla="*/ 0 h 6858000"/>
              <a:gd name="connsiteX948" fmla="*/ 2902823 w 7467600"/>
              <a:gd name="connsiteY948" fmla="*/ 262929 h 6858000"/>
              <a:gd name="connsiteX949" fmla="*/ 2940663 w 7467600"/>
              <a:gd name="connsiteY949" fmla="*/ 140884 h 6858000"/>
              <a:gd name="connsiteX950" fmla="*/ 2947039 w 7467600"/>
              <a:gd name="connsiteY950" fmla="*/ 122524 h 6858000"/>
              <a:gd name="connsiteX951" fmla="*/ 2984316 w 7467600"/>
              <a:gd name="connsiteY951" fmla="*/ 0 h 6858000"/>
              <a:gd name="connsiteX952" fmla="*/ 3016114 w 7467600"/>
              <a:gd name="connsiteY952" fmla="*/ 0 h 6858000"/>
              <a:gd name="connsiteX953" fmla="*/ 2979949 w 7467600"/>
              <a:gd name="connsiteY953" fmla="*/ 119274 h 6858000"/>
              <a:gd name="connsiteX954" fmla="*/ 3023879 w 7467600"/>
              <a:gd name="connsiteY954" fmla="*/ 0 h 6858000"/>
              <a:gd name="connsiteX955" fmla="*/ 3105400 w 7467600"/>
              <a:gd name="connsiteY955" fmla="*/ 0 h 6858000"/>
              <a:gd name="connsiteX956" fmla="*/ 3094669 w 7467600"/>
              <a:gd name="connsiteY956" fmla="*/ 30308 h 6858000"/>
              <a:gd name="connsiteX957" fmla="*/ 2901945 w 7467600"/>
              <a:gd name="connsiteY957" fmla="*/ 466538 h 6858000"/>
              <a:gd name="connsiteX958" fmla="*/ 2815209 w 7467600"/>
              <a:gd name="connsiteY958" fmla="*/ 497361 h 6858000"/>
              <a:gd name="connsiteX959" fmla="*/ 2844845 w 7467600"/>
              <a:gd name="connsiteY959" fmla="*/ 127638 h 6858000"/>
              <a:gd name="connsiteX960" fmla="*/ 2867960 w 7467600"/>
              <a:gd name="connsiteY960" fmla="*/ 0 h 6858000"/>
              <a:gd name="connsiteX961" fmla="*/ 1057230 w 7467600"/>
              <a:gd name="connsiteY961" fmla="*/ 0 h 6858000"/>
              <a:gd name="connsiteX962" fmla="*/ 1111003 w 7467600"/>
              <a:gd name="connsiteY962" fmla="*/ 0 h 6858000"/>
              <a:gd name="connsiteX963" fmla="*/ 1125553 w 7467600"/>
              <a:gd name="connsiteY963" fmla="*/ 52588 h 6858000"/>
              <a:gd name="connsiteX964" fmla="*/ 1304276 w 7467600"/>
              <a:gd name="connsiteY964" fmla="*/ 476275 h 6858000"/>
              <a:gd name="connsiteX965" fmla="*/ 1492066 w 7467600"/>
              <a:gd name="connsiteY965" fmla="*/ 886333 h 6858000"/>
              <a:gd name="connsiteX966" fmla="*/ 1423698 w 7467600"/>
              <a:gd name="connsiteY966" fmla="*/ 710817 h 6858000"/>
              <a:gd name="connsiteX967" fmla="*/ 1357609 w 7467600"/>
              <a:gd name="connsiteY967" fmla="*/ 532892 h 6858000"/>
              <a:gd name="connsiteX968" fmla="*/ 1309550 w 7467600"/>
              <a:gd name="connsiteY968" fmla="*/ 374031 h 6858000"/>
              <a:gd name="connsiteX969" fmla="*/ 1193673 w 7467600"/>
              <a:gd name="connsiteY969" fmla="*/ 49533 h 6858000"/>
              <a:gd name="connsiteX970" fmla="*/ 1164391 w 7467600"/>
              <a:gd name="connsiteY970" fmla="*/ 0 h 6858000"/>
              <a:gd name="connsiteX971" fmla="*/ 1200666 w 7467600"/>
              <a:gd name="connsiteY971" fmla="*/ 0 h 6858000"/>
              <a:gd name="connsiteX972" fmla="*/ 1223408 w 7467600"/>
              <a:gd name="connsiteY972" fmla="*/ 38996 h 6858000"/>
              <a:gd name="connsiteX973" fmla="*/ 1339635 w 7467600"/>
              <a:gd name="connsiteY973" fmla="*/ 365517 h 6858000"/>
              <a:gd name="connsiteX974" fmla="*/ 1387469 w 7467600"/>
              <a:gd name="connsiteY974" fmla="*/ 523079 h 6858000"/>
              <a:gd name="connsiteX975" fmla="*/ 1452685 w 7467600"/>
              <a:gd name="connsiteY975" fmla="*/ 699806 h 6858000"/>
              <a:gd name="connsiteX976" fmla="*/ 1492092 w 7467600"/>
              <a:gd name="connsiteY976" fmla="*/ 800424 h 6858000"/>
              <a:gd name="connsiteX977" fmla="*/ 1455302 w 7467600"/>
              <a:gd name="connsiteY977" fmla="*/ 632913 h 6858000"/>
              <a:gd name="connsiteX978" fmla="*/ 1222336 w 7467600"/>
              <a:gd name="connsiteY978" fmla="*/ 9480 h 6858000"/>
              <a:gd name="connsiteX979" fmla="*/ 1214634 w 7467600"/>
              <a:gd name="connsiteY979" fmla="*/ 0 h 6858000"/>
              <a:gd name="connsiteX980" fmla="*/ 1289827 w 7467600"/>
              <a:gd name="connsiteY980" fmla="*/ 0 h 6858000"/>
              <a:gd name="connsiteX981" fmla="*/ 1321076 w 7467600"/>
              <a:gd name="connsiteY981" fmla="*/ 59722 h 6858000"/>
              <a:gd name="connsiteX982" fmla="*/ 1512579 w 7467600"/>
              <a:gd name="connsiteY982" fmla="*/ 626441 h 6858000"/>
              <a:gd name="connsiteX983" fmla="*/ 1506076 w 7467600"/>
              <a:gd name="connsiteY983" fmla="*/ 1089289 h 6858000"/>
              <a:gd name="connsiteX984" fmla="*/ 1486346 w 7467600"/>
              <a:gd name="connsiteY984" fmla="*/ 1079919 h 6858000"/>
              <a:gd name="connsiteX985" fmla="*/ 1070511 w 7467600"/>
              <a:gd name="connsiteY985" fmla="*/ 48609 h 6858000"/>
              <a:gd name="connsiteX986" fmla="*/ 1057230 w 7467600"/>
              <a:gd name="connsiteY986" fmla="*/ 0 h 6858000"/>
              <a:gd name="connsiteX987" fmla="*/ 43151 w 7467600"/>
              <a:gd name="connsiteY987" fmla="*/ 0 h 6858000"/>
              <a:gd name="connsiteX988" fmla="*/ 95283 w 7467600"/>
              <a:gd name="connsiteY988" fmla="*/ 0 h 6858000"/>
              <a:gd name="connsiteX989" fmla="*/ 300708 w 7467600"/>
              <a:gd name="connsiteY989" fmla="*/ 154571 h 6858000"/>
              <a:gd name="connsiteX990" fmla="*/ 530414 w 7467600"/>
              <a:gd name="connsiteY990" fmla="*/ 354673 h 6858000"/>
              <a:gd name="connsiteX991" fmla="*/ 333785 w 7467600"/>
              <a:gd name="connsiteY991" fmla="*/ 161564 h 6858000"/>
              <a:gd name="connsiteX992" fmla="*/ 147005 w 7467600"/>
              <a:gd name="connsiteY992" fmla="*/ 0 h 6858000"/>
              <a:gd name="connsiteX993" fmla="*/ 272509 w 7467600"/>
              <a:gd name="connsiteY993" fmla="*/ 0 h 6858000"/>
              <a:gd name="connsiteX994" fmla="*/ 326276 w 7467600"/>
              <a:gd name="connsiteY994" fmla="*/ 45847 h 6858000"/>
              <a:gd name="connsiteX995" fmla="*/ 823759 w 7467600"/>
              <a:gd name="connsiteY995" fmla="*/ 574145 h 6858000"/>
              <a:gd name="connsiteX996" fmla="*/ 811254 w 7467600"/>
              <a:gd name="connsiteY996" fmla="*/ 665546 h 6858000"/>
              <a:gd name="connsiteX997" fmla="*/ 154042 w 7467600"/>
              <a:gd name="connsiteY997" fmla="*/ 261522 h 6858000"/>
              <a:gd name="connsiteX998" fmla="*/ 13550 w 7467600"/>
              <a:gd name="connsiteY998" fmla="*/ 158423 h 6858000"/>
              <a:gd name="connsiteX999" fmla="*/ 0 w 7467600"/>
              <a:gd name="connsiteY999" fmla="*/ 146618 h 6858000"/>
              <a:gd name="connsiteX1000" fmla="*/ 0 w 7467600"/>
              <a:gd name="connsiteY1000" fmla="*/ 59161 h 6858000"/>
              <a:gd name="connsiteX1001" fmla="*/ 45427 w 7467600"/>
              <a:gd name="connsiteY1001" fmla="*/ 101078 h 6858000"/>
              <a:gd name="connsiteX1002" fmla="*/ 630103 w 7467600"/>
              <a:gd name="connsiteY1002" fmla="*/ 485885 h 6858000"/>
              <a:gd name="connsiteX1003" fmla="*/ 532040 w 7467600"/>
              <a:gd name="connsiteY1003" fmla="*/ 399359 h 6858000"/>
              <a:gd name="connsiteX1004" fmla="*/ 517618 w 7467600"/>
              <a:gd name="connsiteY1004" fmla="*/ 385726 h 6858000"/>
              <a:gd name="connsiteX1005" fmla="*/ 285074 w 7467600"/>
              <a:gd name="connsiteY1005" fmla="*/ 182755 h 6858000"/>
              <a:gd name="connsiteX1006" fmla="*/ 43151 w 7467600"/>
              <a:gd name="connsiteY100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133363 w 7467600"/>
              <a:gd name="connsiteY127" fmla="*/ 505024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244057 w 7467600"/>
              <a:gd name="connsiteY140" fmla="*/ 5124233 h 6858000"/>
              <a:gd name="connsiteX141" fmla="*/ 7353035 w 7467600"/>
              <a:gd name="connsiteY141" fmla="*/ 5197318 h 6858000"/>
              <a:gd name="connsiteX142" fmla="*/ 7467600 w 7467600"/>
              <a:gd name="connsiteY142" fmla="*/ 5297634 h 6858000"/>
              <a:gd name="connsiteX143" fmla="*/ 7467600 w 7467600"/>
              <a:gd name="connsiteY143" fmla="*/ 5361850 h 6858000"/>
              <a:gd name="connsiteX144" fmla="*/ 7368569 w 7467600"/>
              <a:gd name="connsiteY144" fmla="*/ 5270182 h 6858000"/>
              <a:gd name="connsiteX145" fmla="*/ 7131946 w 7467600"/>
              <a:gd name="connsiteY145" fmla="*/ 5075653 h 6858000"/>
              <a:gd name="connsiteX146" fmla="*/ 7133363 w 7467600"/>
              <a:gd name="connsiteY146" fmla="*/ 5050246 h 6858000"/>
              <a:gd name="connsiteX147" fmla="*/ 1903353 w 7467600"/>
              <a:gd name="connsiteY147" fmla="*/ 5044827 h 6858000"/>
              <a:gd name="connsiteX148" fmla="*/ 1936931 w 7467600"/>
              <a:gd name="connsiteY148" fmla="*/ 5093954 h 6858000"/>
              <a:gd name="connsiteX149" fmla="*/ 2195868 w 7467600"/>
              <a:gd name="connsiteY149" fmla="*/ 5396574 h 6858000"/>
              <a:gd name="connsiteX150" fmla="*/ 2088852 w 7467600"/>
              <a:gd name="connsiteY150" fmla="*/ 5166123 h 6858000"/>
              <a:gd name="connsiteX151" fmla="*/ 1958241 w 7467600"/>
              <a:gd name="connsiteY151" fmla="*/ 5067955 h 6858000"/>
              <a:gd name="connsiteX152" fmla="*/ 1903353 w 7467600"/>
              <a:gd name="connsiteY152" fmla="*/ 5044827 h 6858000"/>
              <a:gd name="connsiteX153" fmla="*/ 1979378 w 7467600"/>
              <a:gd name="connsiteY153" fmla="*/ 4769504 h 6858000"/>
              <a:gd name="connsiteX154" fmla="*/ 2882120 w 7467600"/>
              <a:gd name="connsiteY154" fmla="*/ 5064547 h 6858000"/>
              <a:gd name="connsiteX155" fmla="*/ 2793103 w 7467600"/>
              <a:gd name="connsiteY155" fmla="*/ 5039699 h 6858000"/>
              <a:gd name="connsiteX156" fmla="*/ 2770041 w 7467600"/>
              <a:gd name="connsiteY156" fmla="*/ 5033634 h 6858000"/>
              <a:gd name="connsiteX157" fmla="*/ 1979378 w 7467600"/>
              <a:gd name="connsiteY157" fmla="*/ 4769504 h 6858000"/>
              <a:gd name="connsiteX158" fmla="*/ 1927410 w 7467600"/>
              <a:gd name="connsiteY158" fmla="*/ 4716164 h 6858000"/>
              <a:gd name="connsiteX159" fmla="*/ 1959587 w 7467600"/>
              <a:gd name="connsiteY159" fmla="*/ 4728849 h 6858000"/>
              <a:gd name="connsiteX160" fmla="*/ 2777707 w 7467600"/>
              <a:gd name="connsiteY160" fmla="*/ 5003991 h 6858000"/>
              <a:gd name="connsiteX161" fmla="*/ 2800768 w 7467600"/>
              <a:gd name="connsiteY161" fmla="*/ 5010056 h 6858000"/>
              <a:gd name="connsiteX162" fmla="*/ 2879408 w 7467600"/>
              <a:gd name="connsiteY162" fmla="*/ 5031590 h 6858000"/>
              <a:gd name="connsiteX163" fmla="*/ 2862295 w 7467600"/>
              <a:gd name="connsiteY163" fmla="*/ 5022958 h 6858000"/>
              <a:gd name="connsiteX164" fmla="*/ 2813343 w 7467600"/>
              <a:gd name="connsiteY164" fmla="*/ 4998369 h 6858000"/>
              <a:gd name="connsiteX165" fmla="*/ 2646245 w 7467600"/>
              <a:gd name="connsiteY165" fmla="*/ 4930999 h 6858000"/>
              <a:gd name="connsiteX166" fmla="*/ 1999243 w 7467600"/>
              <a:gd name="connsiteY166" fmla="*/ 4730524 h 6858000"/>
              <a:gd name="connsiteX167" fmla="*/ 1979527 w 7467600"/>
              <a:gd name="connsiteY167" fmla="*/ 4726651 h 6858000"/>
              <a:gd name="connsiteX168" fmla="*/ 1927410 w 7467600"/>
              <a:gd name="connsiteY168" fmla="*/ 4716164 h 6858000"/>
              <a:gd name="connsiteX169" fmla="*/ 1997014 w 7467600"/>
              <a:gd name="connsiteY169" fmla="*/ 4698007 h 6858000"/>
              <a:gd name="connsiteX170" fmla="*/ 2005458 w 7467600"/>
              <a:gd name="connsiteY170" fmla="*/ 4699540 h 6858000"/>
              <a:gd name="connsiteX171" fmla="*/ 2657186 w 7467600"/>
              <a:gd name="connsiteY171" fmla="*/ 4901687 h 6858000"/>
              <a:gd name="connsiteX172" fmla="*/ 2826662 w 7467600"/>
              <a:gd name="connsiteY172" fmla="*/ 4970362 h 6858000"/>
              <a:gd name="connsiteX173" fmla="*/ 2876100 w 7467600"/>
              <a:gd name="connsiteY173" fmla="*/ 4995397 h 6858000"/>
              <a:gd name="connsiteX174" fmla="*/ 3042600 w 7467600"/>
              <a:gd name="connsiteY174" fmla="*/ 5059532 h 6858000"/>
              <a:gd name="connsiteX175" fmla="*/ 1997014 w 7467600"/>
              <a:gd name="connsiteY175" fmla="*/ 4698007 h 6858000"/>
              <a:gd name="connsiteX176" fmla="*/ 2305292 w 7467600"/>
              <a:gd name="connsiteY176" fmla="*/ 4219492 h 6858000"/>
              <a:gd name="connsiteX177" fmla="*/ 3360922 w 7467600"/>
              <a:gd name="connsiteY177" fmla="*/ 4529373 h 6858000"/>
              <a:gd name="connsiteX178" fmla="*/ 3492420 w 7467600"/>
              <a:gd name="connsiteY178" fmla="*/ 4510145 h 6858000"/>
              <a:gd name="connsiteX179" fmla="*/ 3364086 w 7467600"/>
              <a:gd name="connsiteY179" fmla="*/ 4480340 h 6858000"/>
              <a:gd name="connsiteX180" fmla="*/ 3225818 w 7467600"/>
              <a:gd name="connsiteY180" fmla="*/ 4411822 h 6858000"/>
              <a:gd name="connsiteX181" fmla="*/ 3129696 w 7467600"/>
              <a:gd name="connsiteY181" fmla="*/ 4360704 h 6858000"/>
              <a:gd name="connsiteX182" fmla="*/ 2814545 w 7467600"/>
              <a:gd name="connsiteY182" fmla="*/ 4282955 h 6858000"/>
              <a:gd name="connsiteX183" fmla="*/ 2305292 w 7467600"/>
              <a:gd name="connsiteY183" fmla="*/ 4219492 h 6858000"/>
              <a:gd name="connsiteX184" fmla="*/ 2626982 w 7467600"/>
              <a:gd name="connsiteY184" fmla="*/ 4206450 h 6858000"/>
              <a:gd name="connsiteX185" fmla="*/ 2490617 w 7467600"/>
              <a:gd name="connsiteY185" fmla="*/ 4206951 h 6858000"/>
              <a:gd name="connsiteX186" fmla="*/ 2819869 w 7467600"/>
              <a:gd name="connsiteY186" fmla="*/ 4252936 h 6858000"/>
              <a:gd name="connsiteX187" fmla="*/ 3143018 w 7467600"/>
              <a:gd name="connsiteY187" fmla="*/ 4332698 h 6858000"/>
              <a:gd name="connsiteX188" fmla="*/ 3241520 w 7467600"/>
              <a:gd name="connsiteY188" fmla="*/ 4385112 h 6858000"/>
              <a:gd name="connsiteX189" fmla="*/ 3374575 w 7467600"/>
              <a:gd name="connsiteY189" fmla="*/ 4451517 h 6858000"/>
              <a:gd name="connsiteX190" fmla="*/ 3505221 w 7467600"/>
              <a:gd name="connsiteY190" fmla="*/ 4480757 h 6858000"/>
              <a:gd name="connsiteX191" fmla="*/ 2626982 w 7467600"/>
              <a:gd name="connsiteY191" fmla="*/ 4206450 h 6858000"/>
              <a:gd name="connsiteX192" fmla="*/ 1310106 w 7467600"/>
              <a:gd name="connsiteY192" fmla="*/ 3943217 h 6858000"/>
              <a:gd name="connsiteX193" fmla="*/ 854994 w 7467600"/>
              <a:gd name="connsiteY193" fmla="*/ 4399136 h 6858000"/>
              <a:gd name="connsiteX194" fmla="*/ 742462 w 7467600"/>
              <a:gd name="connsiteY194" fmla="*/ 4594648 h 6858000"/>
              <a:gd name="connsiteX195" fmla="*/ 820602 w 7467600"/>
              <a:gd name="connsiteY195" fmla="*/ 4485915 h 6858000"/>
              <a:gd name="connsiteX196" fmla="*/ 878295 w 7467600"/>
              <a:gd name="connsiteY196" fmla="*/ 4403594 h 6858000"/>
              <a:gd name="connsiteX197" fmla="*/ 1240607 w 7467600"/>
              <a:gd name="connsiteY197" fmla="*/ 4010401 h 6858000"/>
              <a:gd name="connsiteX198" fmla="*/ 1310106 w 7467600"/>
              <a:gd name="connsiteY198" fmla="*/ 3943217 h 6858000"/>
              <a:gd name="connsiteX199" fmla="*/ 1423113 w 7467600"/>
              <a:gd name="connsiteY199" fmla="*/ 3874565 h 6858000"/>
              <a:gd name="connsiteX200" fmla="*/ 1260565 w 7467600"/>
              <a:gd name="connsiteY200" fmla="*/ 4031982 h 6858000"/>
              <a:gd name="connsiteX201" fmla="*/ 901900 w 7467600"/>
              <a:gd name="connsiteY201" fmla="*/ 4421236 h 6858000"/>
              <a:gd name="connsiteX202" fmla="*/ 845044 w 7467600"/>
              <a:gd name="connsiteY202" fmla="*/ 4502436 h 6858000"/>
              <a:gd name="connsiteX203" fmla="*/ 685926 w 7467600"/>
              <a:gd name="connsiteY203" fmla="*/ 4703069 h 6858000"/>
              <a:gd name="connsiteX204" fmla="*/ 684248 w 7467600"/>
              <a:gd name="connsiteY204" fmla="*/ 4706721 h 6858000"/>
              <a:gd name="connsiteX205" fmla="*/ 1423113 w 7467600"/>
              <a:gd name="connsiteY205" fmla="*/ 3874565 h 6858000"/>
              <a:gd name="connsiteX206" fmla="*/ 3316479 w 7467600"/>
              <a:gd name="connsiteY206" fmla="*/ 3872136 h 6858000"/>
              <a:gd name="connsiteX207" fmla="*/ 3546806 w 7467600"/>
              <a:gd name="connsiteY207" fmla="*/ 4356139 h 6858000"/>
              <a:gd name="connsiteX208" fmla="*/ 3364433 w 7467600"/>
              <a:gd name="connsiteY208" fmla="*/ 3953121 h 6858000"/>
              <a:gd name="connsiteX209" fmla="*/ 3316479 w 7467600"/>
              <a:gd name="connsiteY209" fmla="*/ 3872136 h 6858000"/>
              <a:gd name="connsiteX210" fmla="*/ 3291335 w 7467600"/>
              <a:gd name="connsiteY210" fmla="*/ 3767420 h 6858000"/>
              <a:gd name="connsiteX211" fmla="*/ 3390805 w 7467600"/>
              <a:gd name="connsiteY211" fmla="*/ 3937163 h 6858000"/>
              <a:gd name="connsiteX212" fmla="*/ 3579062 w 7467600"/>
              <a:gd name="connsiteY212" fmla="*/ 4359040 h 6858000"/>
              <a:gd name="connsiteX213" fmla="*/ 3467355 w 7467600"/>
              <a:gd name="connsiteY213" fmla="*/ 3988130 h 6858000"/>
              <a:gd name="connsiteX214" fmla="*/ 3310753 w 7467600"/>
              <a:gd name="connsiteY214" fmla="*/ 3787140 h 6858000"/>
              <a:gd name="connsiteX215" fmla="*/ 3291335 w 7467600"/>
              <a:gd name="connsiteY215" fmla="*/ 3767420 h 6858000"/>
              <a:gd name="connsiteX216" fmla="*/ 1635889 w 7467600"/>
              <a:gd name="connsiteY216" fmla="*/ 3709494 h 6858000"/>
              <a:gd name="connsiteX217" fmla="*/ 1634800 w 7467600"/>
              <a:gd name="connsiteY217" fmla="*/ 3731111 h 6858000"/>
              <a:gd name="connsiteX218" fmla="*/ 1635889 w 7467600"/>
              <a:gd name="connsiteY218" fmla="*/ 3709494 h 6858000"/>
              <a:gd name="connsiteX219" fmla="*/ 1510397 w 7467600"/>
              <a:gd name="connsiteY219" fmla="*/ 3684705 h 6858000"/>
              <a:gd name="connsiteX220" fmla="*/ 1146550 w 7467600"/>
              <a:gd name="connsiteY220" fmla="*/ 3802012 h 6858000"/>
              <a:gd name="connsiteX221" fmla="*/ 698834 w 7467600"/>
              <a:gd name="connsiteY221" fmla="*/ 3952272 h 6858000"/>
              <a:gd name="connsiteX222" fmla="*/ 34256 w 7467600"/>
              <a:gd name="connsiteY222" fmla="*/ 4347603 h 6858000"/>
              <a:gd name="connsiteX223" fmla="*/ 527241 w 7467600"/>
              <a:gd name="connsiteY223" fmla="*/ 4065078 h 6858000"/>
              <a:gd name="connsiteX224" fmla="*/ 1510397 w 7467600"/>
              <a:gd name="connsiteY224" fmla="*/ 3684705 h 6858000"/>
              <a:gd name="connsiteX225" fmla="*/ 1313114 w 7467600"/>
              <a:gd name="connsiteY225" fmla="*/ 3655216 h 6858000"/>
              <a:gd name="connsiteX226" fmla="*/ 1109304 w 7467600"/>
              <a:gd name="connsiteY226" fmla="*/ 3669030 h 6858000"/>
              <a:gd name="connsiteX227" fmla="*/ 8129 w 7467600"/>
              <a:gd name="connsiteY227" fmla="*/ 4330519 h 6858000"/>
              <a:gd name="connsiteX228" fmla="*/ 687572 w 7467600"/>
              <a:gd name="connsiteY228" fmla="*/ 3925629 h 6858000"/>
              <a:gd name="connsiteX229" fmla="*/ 1138365 w 7467600"/>
              <a:gd name="connsiteY229" fmla="*/ 3774515 h 6858000"/>
              <a:gd name="connsiteX230" fmla="*/ 1505579 w 7467600"/>
              <a:gd name="connsiteY230" fmla="*/ 3655526 h 6858000"/>
              <a:gd name="connsiteX231" fmla="*/ 1313114 w 7467600"/>
              <a:gd name="connsiteY231" fmla="*/ 3655216 h 6858000"/>
              <a:gd name="connsiteX232" fmla="*/ 3655073 w 7467600"/>
              <a:gd name="connsiteY232" fmla="*/ 3650884 h 6858000"/>
              <a:gd name="connsiteX233" fmla="*/ 3989938 w 7467600"/>
              <a:gd name="connsiteY233" fmla="*/ 3991685 h 6858000"/>
              <a:gd name="connsiteX234" fmla="*/ 4393907 w 7467600"/>
              <a:gd name="connsiteY234" fmla="*/ 4261258 h 6858000"/>
              <a:gd name="connsiteX235" fmla="*/ 4648051 w 7467600"/>
              <a:gd name="connsiteY235" fmla="*/ 4374051 h 6858000"/>
              <a:gd name="connsiteX236" fmla="*/ 4383389 w 7467600"/>
              <a:gd name="connsiteY236" fmla="*/ 4184369 h 6858000"/>
              <a:gd name="connsiteX237" fmla="*/ 4165508 w 7467600"/>
              <a:gd name="connsiteY237" fmla="*/ 4035196 h 6858000"/>
              <a:gd name="connsiteX238" fmla="*/ 4068162 w 7467600"/>
              <a:gd name="connsiteY238" fmla="*/ 3953394 h 6858000"/>
              <a:gd name="connsiteX239" fmla="*/ 3981416 w 7467600"/>
              <a:gd name="connsiteY239" fmla="*/ 3880482 h 6858000"/>
              <a:gd name="connsiteX240" fmla="*/ 3800147 w 7467600"/>
              <a:gd name="connsiteY240" fmla="*/ 3749872 h 6858000"/>
              <a:gd name="connsiteX241" fmla="*/ 3655073 w 7467600"/>
              <a:gd name="connsiteY241" fmla="*/ 3650884 h 6858000"/>
              <a:gd name="connsiteX242" fmla="*/ 3670252 w 7467600"/>
              <a:gd name="connsiteY242" fmla="*/ 3622798 h 6858000"/>
              <a:gd name="connsiteX243" fmla="*/ 3817258 w 7467600"/>
              <a:gd name="connsiteY243" fmla="*/ 3723577 h 6858000"/>
              <a:gd name="connsiteX244" fmla="*/ 4000461 w 7467600"/>
              <a:gd name="connsiteY244" fmla="*/ 3855966 h 6858000"/>
              <a:gd name="connsiteX245" fmla="*/ 4088180 w 7467600"/>
              <a:gd name="connsiteY245" fmla="*/ 3929774 h 6858000"/>
              <a:gd name="connsiteX246" fmla="*/ 4184555 w 7467600"/>
              <a:gd name="connsiteY246" fmla="*/ 4010683 h 6858000"/>
              <a:gd name="connsiteX247" fmla="*/ 4399563 w 7467600"/>
              <a:gd name="connsiteY247" fmla="*/ 4158106 h 6858000"/>
              <a:gd name="connsiteX248" fmla="*/ 4684469 w 7467600"/>
              <a:gd name="connsiteY248" fmla="*/ 4364680 h 6858000"/>
              <a:gd name="connsiteX249" fmla="*/ 4690271 w 7467600"/>
              <a:gd name="connsiteY249" fmla="*/ 4370034 h 6858000"/>
              <a:gd name="connsiteX250" fmla="*/ 4136093 w 7467600"/>
              <a:gd name="connsiteY250" fmla="*/ 3858466 h 6858000"/>
              <a:gd name="connsiteX251" fmla="*/ 3670252 w 7467600"/>
              <a:gd name="connsiteY251" fmla="*/ 3622798 h 6858000"/>
              <a:gd name="connsiteX252" fmla="*/ 4440129 w 7467600"/>
              <a:gd name="connsiteY252" fmla="*/ 3448571 h 6858000"/>
              <a:gd name="connsiteX253" fmla="*/ 4856525 w 7467600"/>
              <a:gd name="connsiteY253" fmla="*/ 3915351 h 6858000"/>
              <a:gd name="connsiteX254" fmla="*/ 5059055 w 7467600"/>
              <a:gd name="connsiteY254" fmla="*/ 4108918 h 6858000"/>
              <a:gd name="connsiteX255" fmla="*/ 5290070 w 7467600"/>
              <a:gd name="connsiteY255" fmla="*/ 4263619 h 6858000"/>
              <a:gd name="connsiteX256" fmla="*/ 4834991 w 7467600"/>
              <a:gd name="connsiteY256" fmla="*/ 3830985 h 6858000"/>
              <a:gd name="connsiteX257" fmla="*/ 4440129 w 7467600"/>
              <a:gd name="connsiteY257" fmla="*/ 3448571 h 6858000"/>
              <a:gd name="connsiteX258" fmla="*/ 4441737 w 7467600"/>
              <a:gd name="connsiteY258" fmla="*/ 3399734 h 6858000"/>
              <a:gd name="connsiteX259" fmla="*/ 4431236 w 7467600"/>
              <a:gd name="connsiteY259" fmla="*/ 3400954 h 6858000"/>
              <a:gd name="connsiteX260" fmla="*/ 4557150 w 7467600"/>
              <a:gd name="connsiteY260" fmla="*/ 3510023 h 6858000"/>
              <a:gd name="connsiteX261" fmla="*/ 4856936 w 7467600"/>
              <a:gd name="connsiteY261" fmla="*/ 3809146 h 6858000"/>
              <a:gd name="connsiteX262" fmla="*/ 5111996 w 7467600"/>
              <a:gd name="connsiteY262" fmla="*/ 4065759 h 6858000"/>
              <a:gd name="connsiteX263" fmla="*/ 5388878 w 7467600"/>
              <a:gd name="connsiteY263" fmla="*/ 4300185 h 6858000"/>
              <a:gd name="connsiteX264" fmla="*/ 5425556 w 7467600"/>
              <a:gd name="connsiteY264" fmla="*/ 4308967 h 6858000"/>
              <a:gd name="connsiteX265" fmla="*/ 4943646 w 7467600"/>
              <a:gd name="connsiteY265" fmla="*/ 3822916 h 6858000"/>
              <a:gd name="connsiteX266" fmla="*/ 4594837 w 7467600"/>
              <a:gd name="connsiteY266" fmla="*/ 3532274 h 6858000"/>
              <a:gd name="connsiteX267" fmla="*/ 4441737 w 7467600"/>
              <a:gd name="connsiteY267" fmla="*/ 3399734 h 6858000"/>
              <a:gd name="connsiteX268" fmla="*/ 5425834 w 7467600"/>
              <a:gd name="connsiteY268" fmla="*/ 3162785 h 6858000"/>
              <a:gd name="connsiteX269" fmla="*/ 5401644 w 7467600"/>
              <a:gd name="connsiteY269" fmla="*/ 3617847 h 6858000"/>
              <a:gd name="connsiteX270" fmla="*/ 5467256 w 7467600"/>
              <a:gd name="connsiteY270" fmla="*/ 4175494 h 6858000"/>
              <a:gd name="connsiteX271" fmla="*/ 5448069 w 7467600"/>
              <a:gd name="connsiteY271" fmla="*/ 3567554 h 6858000"/>
              <a:gd name="connsiteX272" fmla="*/ 5425834 w 7467600"/>
              <a:gd name="connsiteY272" fmla="*/ 3162785 h 6858000"/>
              <a:gd name="connsiteX273" fmla="*/ 1318687 w 7467600"/>
              <a:gd name="connsiteY273" fmla="*/ 3113840 h 6858000"/>
              <a:gd name="connsiteX274" fmla="*/ 1066793 w 7467600"/>
              <a:gd name="connsiteY274" fmla="*/ 3212171 h 6858000"/>
              <a:gd name="connsiteX275" fmla="*/ 993319 w 7467600"/>
              <a:gd name="connsiteY275" fmla="*/ 3247648 h 6858000"/>
              <a:gd name="connsiteX276" fmla="*/ 853081 w 7467600"/>
              <a:gd name="connsiteY276" fmla="*/ 3312410 h 6858000"/>
              <a:gd name="connsiteX277" fmla="*/ 805957 w 7467600"/>
              <a:gd name="connsiteY277" fmla="*/ 3330443 h 6858000"/>
              <a:gd name="connsiteX278" fmla="*/ 1318687 w 7467600"/>
              <a:gd name="connsiteY278" fmla="*/ 3113840 h 6858000"/>
              <a:gd name="connsiteX279" fmla="*/ 5453702 w 7467600"/>
              <a:gd name="connsiteY279" fmla="*/ 3090882 h 6858000"/>
              <a:gd name="connsiteX280" fmla="*/ 5480135 w 7467600"/>
              <a:gd name="connsiteY280" fmla="*/ 3565802 h 6858000"/>
              <a:gd name="connsiteX281" fmla="*/ 5499023 w 7467600"/>
              <a:gd name="connsiteY281" fmla="*/ 4166310 h 6858000"/>
              <a:gd name="connsiteX282" fmla="*/ 5547022 w 7467600"/>
              <a:gd name="connsiteY282" fmla="*/ 3607838 h 6858000"/>
              <a:gd name="connsiteX283" fmla="*/ 5515964 w 7467600"/>
              <a:gd name="connsiteY283" fmla="*/ 3378541 h 6858000"/>
              <a:gd name="connsiteX284" fmla="*/ 5453702 w 7467600"/>
              <a:gd name="connsiteY284" fmla="*/ 3090882 h 6858000"/>
              <a:gd name="connsiteX285" fmla="*/ 1238695 w 7467600"/>
              <a:gd name="connsiteY285" fmla="*/ 3076820 h 6858000"/>
              <a:gd name="connsiteX286" fmla="*/ 716371 w 7467600"/>
              <a:gd name="connsiteY286" fmla="*/ 3293249 h 6858000"/>
              <a:gd name="connsiteX287" fmla="*/ 579522 w 7467600"/>
              <a:gd name="connsiteY287" fmla="*/ 3371759 h 6858000"/>
              <a:gd name="connsiteX288" fmla="*/ 600288 w 7467600"/>
              <a:gd name="connsiteY288" fmla="*/ 3365555 h 6858000"/>
              <a:gd name="connsiteX289" fmla="*/ 840692 w 7467600"/>
              <a:gd name="connsiteY289" fmla="*/ 3284921 h 6858000"/>
              <a:gd name="connsiteX290" fmla="*/ 979248 w 7467600"/>
              <a:gd name="connsiteY290" fmla="*/ 3221003 h 6858000"/>
              <a:gd name="connsiteX291" fmla="*/ 1053282 w 7467600"/>
              <a:gd name="connsiteY291" fmla="*/ 3185247 h 6858000"/>
              <a:gd name="connsiteX292" fmla="*/ 1320603 w 7467600"/>
              <a:gd name="connsiteY292" fmla="*/ 3081281 h 6858000"/>
              <a:gd name="connsiteX293" fmla="*/ 1238695 w 7467600"/>
              <a:gd name="connsiteY293" fmla="*/ 3076820 h 6858000"/>
              <a:gd name="connsiteX294" fmla="*/ 5425627 w 7467600"/>
              <a:gd name="connsiteY294" fmla="*/ 2954192 h 6858000"/>
              <a:gd name="connsiteX295" fmla="*/ 5470770 w 7467600"/>
              <a:gd name="connsiteY295" fmla="*/ 3005435 h 6858000"/>
              <a:gd name="connsiteX296" fmla="*/ 5519779 w 7467600"/>
              <a:gd name="connsiteY296" fmla="*/ 4359223 h 6858000"/>
              <a:gd name="connsiteX297" fmla="*/ 5520293 w 7467600"/>
              <a:gd name="connsiteY297" fmla="*/ 4360602 h 6858000"/>
              <a:gd name="connsiteX298" fmla="*/ 5767221 w 7467600"/>
              <a:gd name="connsiteY298" fmla="*/ 4665564 h 6858000"/>
              <a:gd name="connsiteX299" fmla="*/ 6937169 w 7467600"/>
              <a:gd name="connsiteY299" fmla="*/ 4815941 h 6858000"/>
              <a:gd name="connsiteX300" fmla="*/ 6953922 w 7467600"/>
              <a:gd name="connsiteY300" fmla="*/ 4890068 h 6858000"/>
              <a:gd name="connsiteX301" fmla="*/ 6071359 w 7467600"/>
              <a:gd name="connsiteY301" fmla="*/ 4770770 h 6858000"/>
              <a:gd name="connsiteX302" fmla="*/ 6038839 w 7467600"/>
              <a:gd name="connsiteY302" fmla="*/ 4764474 h 6858000"/>
              <a:gd name="connsiteX303" fmla="*/ 6038706 w 7467600"/>
              <a:gd name="connsiteY303" fmla="*/ 4763847 h 6858000"/>
              <a:gd name="connsiteX304" fmla="*/ 6037784 w 7467600"/>
              <a:gd name="connsiteY304" fmla="*/ 4764270 h 6858000"/>
              <a:gd name="connsiteX305" fmla="*/ 6038839 w 7467600"/>
              <a:gd name="connsiteY305" fmla="*/ 4764474 h 6858000"/>
              <a:gd name="connsiteX306" fmla="*/ 6040338 w 7467600"/>
              <a:gd name="connsiteY306" fmla="*/ 4771418 h 6858000"/>
              <a:gd name="connsiteX307" fmla="*/ 6024488 w 7467600"/>
              <a:gd name="connsiteY307" fmla="*/ 4809903 h 6858000"/>
              <a:gd name="connsiteX308" fmla="*/ 5599771 w 7467600"/>
              <a:gd name="connsiteY308" fmla="*/ 5509652 h 6858000"/>
              <a:gd name="connsiteX309" fmla="*/ 5548843 w 7467600"/>
              <a:gd name="connsiteY309" fmla="*/ 5563845 h 6858000"/>
              <a:gd name="connsiteX310" fmla="*/ 5940952 w 7467600"/>
              <a:gd name="connsiteY310" fmla="*/ 6250028 h 6858000"/>
              <a:gd name="connsiteX311" fmla="*/ 6043441 w 7467600"/>
              <a:gd name="connsiteY311" fmla="*/ 6665847 h 6858000"/>
              <a:gd name="connsiteX312" fmla="*/ 6093432 w 7467600"/>
              <a:gd name="connsiteY312" fmla="*/ 6858000 h 6858000"/>
              <a:gd name="connsiteX313" fmla="*/ 6034344 w 7467600"/>
              <a:gd name="connsiteY313" fmla="*/ 6858000 h 6858000"/>
              <a:gd name="connsiteX314" fmla="*/ 6026679 w 7467600"/>
              <a:gd name="connsiteY314" fmla="*/ 6836959 h 6858000"/>
              <a:gd name="connsiteX315" fmla="*/ 5800441 w 7467600"/>
              <a:gd name="connsiteY315" fmla="*/ 6335286 h 6858000"/>
              <a:gd name="connsiteX316" fmla="*/ 5526562 w 7467600"/>
              <a:gd name="connsiteY316" fmla="*/ 5705388 h 6858000"/>
              <a:gd name="connsiteX317" fmla="*/ 5519640 w 7467600"/>
              <a:gd name="connsiteY317" fmla="*/ 5683774 h 6858000"/>
              <a:gd name="connsiteX318" fmla="*/ 5844559 w 7467600"/>
              <a:gd name="connsiteY318" fmla="*/ 6553349 h 6858000"/>
              <a:gd name="connsiteX319" fmla="*/ 5975994 w 7467600"/>
              <a:gd name="connsiteY319" fmla="*/ 6858000 h 6858000"/>
              <a:gd name="connsiteX320" fmla="*/ 5898547 w 7467600"/>
              <a:gd name="connsiteY320" fmla="*/ 6858000 h 6858000"/>
              <a:gd name="connsiteX321" fmla="*/ 5682041 w 7467600"/>
              <a:gd name="connsiteY321" fmla="*/ 6355860 h 6858000"/>
              <a:gd name="connsiteX322" fmla="*/ 5461758 w 7467600"/>
              <a:gd name="connsiteY322" fmla="*/ 5820220 h 6858000"/>
              <a:gd name="connsiteX323" fmla="*/ 5237282 w 7467600"/>
              <a:gd name="connsiteY323" fmla="*/ 6579086 h 6858000"/>
              <a:gd name="connsiteX324" fmla="*/ 5115009 w 7467600"/>
              <a:gd name="connsiteY324" fmla="*/ 6858000 h 6858000"/>
              <a:gd name="connsiteX325" fmla="*/ 5028074 w 7467600"/>
              <a:gd name="connsiteY325" fmla="*/ 6858000 h 6858000"/>
              <a:gd name="connsiteX326" fmla="*/ 5079508 w 7467600"/>
              <a:gd name="connsiteY326" fmla="*/ 6749074 h 6858000"/>
              <a:gd name="connsiteX327" fmla="*/ 5371846 w 7467600"/>
              <a:gd name="connsiteY327" fmla="*/ 5924413 h 6858000"/>
              <a:gd name="connsiteX328" fmla="*/ 5270512 w 7467600"/>
              <a:gd name="connsiteY328" fmla="*/ 6138975 h 6858000"/>
              <a:gd name="connsiteX329" fmla="*/ 5062409 w 7467600"/>
              <a:gd name="connsiteY329" fmla="*/ 6653544 h 6858000"/>
              <a:gd name="connsiteX330" fmla="*/ 5036628 w 7467600"/>
              <a:gd name="connsiteY330" fmla="*/ 6754247 h 6858000"/>
              <a:gd name="connsiteX331" fmla="*/ 5009112 w 7467600"/>
              <a:gd name="connsiteY331" fmla="*/ 6858000 h 6858000"/>
              <a:gd name="connsiteX332" fmla="*/ 4976679 w 7467600"/>
              <a:gd name="connsiteY332" fmla="*/ 6858000 h 6858000"/>
              <a:gd name="connsiteX333" fmla="*/ 5006537 w 7467600"/>
              <a:gd name="connsiteY333" fmla="*/ 6747068 h 6858000"/>
              <a:gd name="connsiteX334" fmla="*/ 5032723 w 7467600"/>
              <a:gd name="connsiteY334" fmla="*/ 6644957 h 6858000"/>
              <a:gd name="connsiteX335" fmla="*/ 5242949 w 7467600"/>
              <a:gd name="connsiteY335" fmla="*/ 6125175 h 6858000"/>
              <a:gd name="connsiteX336" fmla="*/ 5286321 w 7467600"/>
              <a:gd name="connsiteY336" fmla="*/ 6033555 h 6858000"/>
              <a:gd name="connsiteX337" fmla="*/ 5008210 w 7467600"/>
              <a:gd name="connsiteY337" fmla="*/ 6649194 h 6858000"/>
              <a:gd name="connsiteX338" fmla="*/ 4986321 w 7467600"/>
              <a:gd name="connsiteY338" fmla="*/ 6765687 h 6858000"/>
              <a:gd name="connsiteX339" fmla="*/ 4973474 w 7467600"/>
              <a:gd name="connsiteY339" fmla="*/ 6858000 h 6858000"/>
              <a:gd name="connsiteX340" fmla="*/ 4907178 w 7467600"/>
              <a:gd name="connsiteY340" fmla="*/ 6858000 h 6858000"/>
              <a:gd name="connsiteX341" fmla="*/ 4910810 w 7467600"/>
              <a:gd name="connsiteY341" fmla="*/ 6829660 h 6858000"/>
              <a:gd name="connsiteX342" fmla="*/ 4987461 w 7467600"/>
              <a:gd name="connsiteY342" fmla="*/ 6432994 h 6858000"/>
              <a:gd name="connsiteX343" fmla="*/ 5179262 w 7467600"/>
              <a:gd name="connsiteY343" fmla="*/ 6035044 h 6858000"/>
              <a:gd name="connsiteX344" fmla="*/ 4689678 w 7467600"/>
              <a:gd name="connsiteY344" fmla="*/ 6440241 h 6858000"/>
              <a:gd name="connsiteX345" fmla="*/ 4477543 w 7467600"/>
              <a:gd name="connsiteY345" fmla="*/ 6674836 h 6858000"/>
              <a:gd name="connsiteX346" fmla="*/ 4329957 w 7467600"/>
              <a:gd name="connsiteY346" fmla="*/ 6858000 h 6858000"/>
              <a:gd name="connsiteX347" fmla="*/ 4218595 w 7467600"/>
              <a:gd name="connsiteY347" fmla="*/ 6858000 h 6858000"/>
              <a:gd name="connsiteX348" fmla="*/ 4368888 w 7467600"/>
              <a:gd name="connsiteY348" fmla="*/ 6668412 h 6858000"/>
              <a:gd name="connsiteX349" fmla="*/ 4563091 w 7467600"/>
              <a:gd name="connsiteY349" fmla="*/ 6442508 h 6858000"/>
              <a:gd name="connsiteX350" fmla="*/ 5387324 w 7467600"/>
              <a:gd name="connsiteY350" fmla="*/ 5705830 h 6858000"/>
              <a:gd name="connsiteX351" fmla="*/ 5073620 w 7467600"/>
              <a:gd name="connsiteY351" fmla="*/ 5955437 h 6858000"/>
              <a:gd name="connsiteX352" fmla="*/ 4689789 w 7467600"/>
              <a:gd name="connsiteY352" fmla="*/ 6268382 h 6858000"/>
              <a:gd name="connsiteX353" fmla="*/ 4418722 w 7467600"/>
              <a:gd name="connsiteY353" fmla="*/ 6570886 h 6858000"/>
              <a:gd name="connsiteX354" fmla="*/ 4214944 w 7467600"/>
              <a:gd name="connsiteY354" fmla="*/ 6858000 h 6858000"/>
              <a:gd name="connsiteX355" fmla="*/ 4177898 w 7467600"/>
              <a:gd name="connsiteY355" fmla="*/ 6858000 h 6858000"/>
              <a:gd name="connsiteX356" fmla="*/ 4391597 w 7467600"/>
              <a:gd name="connsiteY356" fmla="*/ 6556370 h 6858000"/>
              <a:gd name="connsiteX357" fmla="*/ 4668889 w 7467600"/>
              <a:gd name="connsiteY357" fmla="*/ 6246399 h 6858000"/>
              <a:gd name="connsiteX358" fmla="*/ 5055427 w 7467600"/>
              <a:gd name="connsiteY358" fmla="*/ 5931476 h 6858000"/>
              <a:gd name="connsiteX359" fmla="*/ 5371814 w 7467600"/>
              <a:gd name="connsiteY359" fmla="*/ 5678975 h 6858000"/>
              <a:gd name="connsiteX360" fmla="*/ 4987918 w 7467600"/>
              <a:gd name="connsiteY360" fmla="*/ 5838701 h 6858000"/>
              <a:gd name="connsiteX361" fmla="*/ 4317146 w 7467600"/>
              <a:gd name="connsiteY361" fmla="*/ 6587716 h 6858000"/>
              <a:gd name="connsiteX362" fmla="*/ 4171627 w 7467600"/>
              <a:gd name="connsiteY362" fmla="*/ 6858000 h 6858000"/>
              <a:gd name="connsiteX363" fmla="*/ 4081585 w 7467600"/>
              <a:gd name="connsiteY363" fmla="*/ 6858000 h 6858000"/>
              <a:gd name="connsiteX364" fmla="*/ 4238603 w 7467600"/>
              <a:gd name="connsiteY364" fmla="*/ 6559341 h 6858000"/>
              <a:gd name="connsiteX365" fmla="*/ 4778333 w 7467600"/>
              <a:gd name="connsiteY365" fmla="*/ 5873626 h 6858000"/>
              <a:gd name="connsiteX366" fmla="*/ 5414185 w 7467600"/>
              <a:gd name="connsiteY366" fmla="*/ 5573882 h 6858000"/>
              <a:gd name="connsiteX367" fmla="*/ 5959648 w 7467600"/>
              <a:gd name="connsiteY367" fmla="*/ 4760797 h 6858000"/>
              <a:gd name="connsiteX368" fmla="*/ 5355019 w 7467600"/>
              <a:gd name="connsiteY368" fmla="*/ 4734672 h 6858000"/>
              <a:gd name="connsiteX369" fmla="*/ 5083565 w 7467600"/>
              <a:gd name="connsiteY369" fmla="*/ 5179121 h 6858000"/>
              <a:gd name="connsiteX370" fmla="*/ 4713577 w 7467600"/>
              <a:gd name="connsiteY370" fmla="*/ 5616803 h 6858000"/>
              <a:gd name="connsiteX371" fmla="*/ 3989559 w 7467600"/>
              <a:gd name="connsiteY371" fmla="*/ 6145945 h 6858000"/>
              <a:gd name="connsiteX372" fmla="*/ 3939824 w 7467600"/>
              <a:gd name="connsiteY372" fmla="*/ 6066900 h 6858000"/>
              <a:gd name="connsiteX373" fmla="*/ 4584537 w 7467600"/>
              <a:gd name="connsiteY373" fmla="*/ 5324826 h 6858000"/>
              <a:gd name="connsiteX374" fmla="*/ 5037105 w 7467600"/>
              <a:gd name="connsiteY374" fmla="*/ 5088765 h 6858000"/>
              <a:gd name="connsiteX375" fmla="*/ 5039930 w 7467600"/>
              <a:gd name="connsiteY375" fmla="*/ 5089585 h 6858000"/>
              <a:gd name="connsiteX376" fmla="*/ 5263764 w 7467600"/>
              <a:gd name="connsiteY376" fmla="*/ 4735525 h 6858000"/>
              <a:gd name="connsiteX377" fmla="*/ 4086300 w 7467600"/>
              <a:gd name="connsiteY377" fmla="*/ 4884599 h 6858000"/>
              <a:gd name="connsiteX378" fmla="*/ 4085485 w 7467600"/>
              <a:gd name="connsiteY378" fmla="*/ 4899070 h 6858000"/>
              <a:gd name="connsiteX379" fmla="*/ 3871915 w 7467600"/>
              <a:gd name="connsiteY379" fmla="*/ 5253645 h 6858000"/>
              <a:gd name="connsiteX380" fmla="*/ 3799374 w 7467600"/>
              <a:gd name="connsiteY380" fmla="*/ 5466127 h 6858000"/>
              <a:gd name="connsiteX381" fmla="*/ 3498850 w 7467600"/>
              <a:gd name="connsiteY381" fmla="*/ 6661888 h 6858000"/>
              <a:gd name="connsiteX382" fmla="*/ 3399216 w 7467600"/>
              <a:gd name="connsiteY382" fmla="*/ 6858000 h 6858000"/>
              <a:gd name="connsiteX383" fmla="*/ 3303688 w 7467600"/>
              <a:gd name="connsiteY383" fmla="*/ 6858000 h 6858000"/>
              <a:gd name="connsiteX384" fmla="*/ 3391774 w 7467600"/>
              <a:gd name="connsiteY384" fmla="*/ 6697181 h 6858000"/>
              <a:gd name="connsiteX385" fmla="*/ 3735540 w 7467600"/>
              <a:gd name="connsiteY385" fmla="*/ 5546923 h 6858000"/>
              <a:gd name="connsiteX386" fmla="*/ 3729438 w 7467600"/>
              <a:gd name="connsiteY386" fmla="*/ 5569058 h 6858000"/>
              <a:gd name="connsiteX387" fmla="*/ 3707782 w 7467600"/>
              <a:gd name="connsiteY387" fmla="*/ 5644908 h 6858000"/>
              <a:gd name="connsiteX388" fmla="*/ 3583827 w 7467600"/>
              <a:gd name="connsiteY388" fmla="*/ 6039215 h 6858000"/>
              <a:gd name="connsiteX389" fmla="*/ 3547861 w 7467600"/>
              <a:gd name="connsiteY389" fmla="*/ 6129609 h 6858000"/>
              <a:gd name="connsiteX390" fmla="*/ 3490905 w 7467600"/>
              <a:gd name="connsiteY390" fmla="*/ 6277660 h 6858000"/>
              <a:gd name="connsiteX391" fmla="*/ 3455859 w 7467600"/>
              <a:gd name="connsiteY391" fmla="*/ 6391301 h 6858000"/>
              <a:gd name="connsiteX392" fmla="*/ 3429112 w 7467600"/>
              <a:gd name="connsiteY392" fmla="*/ 6479469 h 6858000"/>
              <a:gd name="connsiteX393" fmla="*/ 3304862 w 7467600"/>
              <a:gd name="connsiteY393" fmla="*/ 6796476 h 6858000"/>
              <a:gd name="connsiteX394" fmla="*/ 3276071 w 7467600"/>
              <a:gd name="connsiteY394" fmla="*/ 6858000 h 6858000"/>
              <a:gd name="connsiteX395" fmla="*/ 3240805 w 7467600"/>
              <a:gd name="connsiteY395" fmla="*/ 6858000 h 6858000"/>
              <a:gd name="connsiteX396" fmla="*/ 3275917 w 7467600"/>
              <a:gd name="connsiteY396" fmla="*/ 6783192 h 6858000"/>
              <a:gd name="connsiteX397" fmla="*/ 3399358 w 7467600"/>
              <a:gd name="connsiteY397" fmla="*/ 6469011 h 6858000"/>
              <a:gd name="connsiteX398" fmla="*/ 3425650 w 7467600"/>
              <a:gd name="connsiteY398" fmla="*/ 6381333 h 6858000"/>
              <a:gd name="connsiteX399" fmla="*/ 3460661 w 7467600"/>
              <a:gd name="connsiteY399" fmla="*/ 6266763 h 6858000"/>
              <a:gd name="connsiteX400" fmla="*/ 3518021 w 7467600"/>
              <a:gd name="connsiteY400" fmla="*/ 6117298 h 6858000"/>
              <a:gd name="connsiteX401" fmla="*/ 3554035 w 7467600"/>
              <a:gd name="connsiteY401" fmla="*/ 6027832 h 6858000"/>
              <a:gd name="connsiteX402" fmla="*/ 3677174 w 7467600"/>
              <a:gd name="connsiteY402" fmla="*/ 5636351 h 6858000"/>
              <a:gd name="connsiteX403" fmla="*/ 3698819 w 7467600"/>
              <a:gd name="connsiteY403" fmla="*/ 5560503 h 6858000"/>
              <a:gd name="connsiteX404" fmla="*/ 3702094 w 7467600"/>
              <a:gd name="connsiteY404" fmla="*/ 5549194 h 6858000"/>
              <a:gd name="connsiteX405" fmla="*/ 3398355 w 7467600"/>
              <a:gd name="connsiteY405" fmla="*/ 6094603 h 6858000"/>
              <a:gd name="connsiteX406" fmla="*/ 3193941 w 7467600"/>
              <a:gd name="connsiteY406" fmla="*/ 6798775 h 6858000"/>
              <a:gd name="connsiteX407" fmla="*/ 3184140 w 7467600"/>
              <a:gd name="connsiteY407" fmla="*/ 6858000 h 6858000"/>
              <a:gd name="connsiteX408" fmla="*/ 3099978 w 7467600"/>
              <a:gd name="connsiteY408" fmla="*/ 6858000 h 6858000"/>
              <a:gd name="connsiteX409" fmla="*/ 3101556 w 7467600"/>
              <a:gd name="connsiteY409" fmla="*/ 6843337 h 6858000"/>
              <a:gd name="connsiteX410" fmla="*/ 3370162 w 7467600"/>
              <a:gd name="connsiteY410" fmla="*/ 5785550 h 6858000"/>
              <a:gd name="connsiteX411" fmla="*/ 3746477 w 7467600"/>
              <a:gd name="connsiteY411" fmla="*/ 5377889 h 6858000"/>
              <a:gd name="connsiteX412" fmla="*/ 3863399 w 7467600"/>
              <a:gd name="connsiteY412" fmla="*/ 5087257 h 6858000"/>
              <a:gd name="connsiteX413" fmla="*/ 3968712 w 7467600"/>
              <a:gd name="connsiteY413" fmla="*/ 4913989 h 6858000"/>
              <a:gd name="connsiteX414" fmla="*/ 2792390 w 7467600"/>
              <a:gd name="connsiteY414" fmla="*/ 5382974 h 6858000"/>
              <a:gd name="connsiteX415" fmla="*/ 2714982 w 7467600"/>
              <a:gd name="connsiteY415" fmla="*/ 5427051 h 6858000"/>
              <a:gd name="connsiteX416" fmla="*/ 2813361 w 7467600"/>
              <a:gd name="connsiteY416" fmla="*/ 6023912 h 6858000"/>
              <a:gd name="connsiteX417" fmla="*/ 2688430 w 7467600"/>
              <a:gd name="connsiteY417" fmla="*/ 6801564 h 6858000"/>
              <a:gd name="connsiteX418" fmla="*/ 2629626 w 7467600"/>
              <a:gd name="connsiteY418" fmla="*/ 6763394 h 6858000"/>
              <a:gd name="connsiteX419" fmla="*/ 2565328 w 7467600"/>
              <a:gd name="connsiteY419" fmla="*/ 5516399 h 6858000"/>
              <a:gd name="connsiteX420" fmla="*/ 1922999 w 7467600"/>
              <a:gd name="connsiteY420" fmla="*/ 5980343 h 6858000"/>
              <a:gd name="connsiteX421" fmla="*/ 1950261 w 7467600"/>
              <a:gd name="connsiteY421" fmla="*/ 6405858 h 6858000"/>
              <a:gd name="connsiteX422" fmla="*/ 2365554 w 7467600"/>
              <a:gd name="connsiteY422" fmla="*/ 6759107 h 6858000"/>
              <a:gd name="connsiteX423" fmla="*/ 2424142 w 7467600"/>
              <a:gd name="connsiteY423" fmla="*/ 6858000 h 6858000"/>
              <a:gd name="connsiteX424" fmla="*/ 2395994 w 7467600"/>
              <a:gd name="connsiteY424" fmla="*/ 6858000 h 6858000"/>
              <a:gd name="connsiteX425" fmla="*/ 2392863 w 7467600"/>
              <a:gd name="connsiteY425" fmla="*/ 6852964 h 6858000"/>
              <a:gd name="connsiteX426" fmla="*/ 2017589 w 7467600"/>
              <a:gd name="connsiteY426" fmla="*/ 6493982 h 6858000"/>
              <a:gd name="connsiteX427" fmla="*/ 2147336 w 7467600"/>
              <a:gd name="connsiteY427" fmla="*/ 6594052 h 6858000"/>
              <a:gd name="connsiteX428" fmla="*/ 2207047 w 7467600"/>
              <a:gd name="connsiteY428" fmla="*/ 6654540 h 6858000"/>
              <a:gd name="connsiteX429" fmla="*/ 2299106 w 7467600"/>
              <a:gd name="connsiteY429" fmla="*/ 6778931 h 6858000"/>
              <a:gd name="connsiteX430" fmla="*/ 2314430 w 7467600"/>
              <a:gd name="connsiteY430" fmla="*/ 6801144 h 6858000"/>
              <a:gd name="connsiteX431" fmla="*/ 2352406 w 7467600"/>
              <a:gd name="connsiteY431" fmla="*/ 6858000 h 6858000"/>
              <a:gd name="connsiteX432" fmla="*/ 2314492 w 7467600"/>
              <a:gd name="connsiteY432" fmla="*/ 6858000 h 6858000"/>
              <a:gd name="connsiteX433" fmla="*/ 2288095 w 7467600"/>
              <a:gd name="connsiteY433" fmla="*/ 6818030 h 6858000"/>
              <a:gd name="connsiteX434" fmla="*/ 2272768 w 7467600"/>
              <a:gd name="connsiteY434" fmla="*/ 6795822 h 6858000"/>
              <a:gd name="connsiteX435" fmla="*/ 2182715 w 7467600"/>
              <a:gd name="connsiteY435" fmla="*/ 6675071 h 6858000"/>
              <a:gd name="connsiteX436" fmla="*/ 2032061 w 7467600"/>
              <a:gd name="connsiteY436" fmla="*/ 6541380 h 6858000"/>
              <a:gd name="connsiteX437" fmla="*/ 2257220 w 7467600"/>
              <a:gd name="connsiteY437" fmla="*/ 6826257 h 6858000"/>
              <a:gd name="connsiteX438" fmla="*/ 2281324 w 7467600"/>
              <a:gd name="connsiteY438" fmla="*/ 6858000 h 6858000"/>
              <a:gd name="connsiteX439" fmla="*/ 2242860 w 7467600"/>
              <a:gd name="connsiteY439" fmla="*/ 6858000 h 6858000"/>
              <a:gd name="connsiteX440" fmla="*/ 2232818 w 7467600"/>
              <a:gd name="connsiteY440" fmla="*/ 6844926 h 6858000"/>
              <a:gd name="connsiteX441" fmla="*/ 1990172 w 7467600"/>
              <a:gd name="connsiteY441" fmla="*/ 6542121 h 6858000"/>
              <a:gd name="connsiteX442" fmla="*/ 2124090 w 7467600"/>
              <a:gd name="connsiteY442" fmla="*/ 6761017 h 6858000"/>
              <a:gd name="connsiteX443" fmla="*/ 2200380 w 7467600"/>
              <a:gd name="connsiteY443" fmla="*/ 6858000 h 6858000"/>
              <a:gd name="connsiteX444" fmla="*/ 2147507 w 7467600"/>
              <a:gd name="connsiteY444" fmla="*/ 6858000 h 6858000"/>
              <a:gd name="connsiteX445" fmla="*/ 2070668 w 7467600"/>
              <a:gd name="connsiteY445" fmla="*/ 6761520 h 6858000"/>
              <a:gd name="connsiteX446" fmla="*/ 1975142 w 7467600"/>
              <a:gd name="connsiteY446" fmla="*/ 6585570 h 6858000"/>
              <a:gd name="connsiteX447" fmla="*/ 2050035 w 7467600"/>
              <a:gd name="connsiteY447" fmla="*/ 6813345 h 6858000"/>
              <a:gd name="connsiteX448" fmla="*/ 2063025 w 7467600"/>
              <a:gd name="connsiteY448" fmla="*/ 6858000 h 6858000"/>
              <a:gd name="connsiteX449" fmla="*/ 2021675 w 7467600"/>
              <a:gd name="connsiteY449" fmla="*/ 6858000 h 6858000"/>
              <a:gd name="connsiteX450" fmla="*/ 2019308 w 7467600"/>
              <a:gd name="connsiteY450" fmla="*/ 6847118 h 6858000"/>
              <a:gd name="connsiteX451" fmla="*/ 1938835 w 7467600"/>
              <a:gd name="connsiteY451" fmla="*/ 6551160 h 6858000"/>
              <a:gd name="connsiteX452" fmla="*/ 1953230 w 7467600"/>
              <a:gd name="connsiteY452" fmla="*/ 6759699 h 6858000"/>
              <a:gd name="connsiteX453" fmla="*/ 1956763 w 7467600"/>
              <a:gd name="connsiteY453" fmla="*/ 6778191 h 6858000"/>
              <a:gd name="connsiteX454" fmla="*/ 1967925 w 7467600"/>
              <a:gd name="connsiteY454" fmla="*/ 6858000 h 6858000"/>
              <a:gd name="connsiteX455" fmla="*/ 1936622 w 7467600"/>
              <a:gd name="connsiteY455" fmla="*/ 6858000 h 6858000"/>
              <a:gd name="connsiteX456" fmla="*/ 1926261 w 7467600"/>
              <a:gd name="connsiteY456" fmla="*/ 6784064 h 6858000"/>
              <a:gd name="connsiteX457" fmla="*/ 1922724 w 7467600"/>
              <a:gd name="connsiteY457" fmla="*/ 6765577 h 6858000"/>
              <a:gd name="connsiteX458" fmla="*/ 1904650 w 7467600"/>
              <a:gd name="connsiteY458" fmla="*/ 6639616 h 6858000"/>
              <a:gd name="connsiteX459" fmla="*/ 1885273 w 7467600"/>
              <a:gd name="connsiteY459" fmla="*/ 6858000 h 6858000"/>
              <a:gd name="connsiteX460" fmla="*/ 1854363 w 7467600"/>
              <a:gd name="connsiteY460" fmla="*/ 6858000 h 6858000"/>
              <a:gd name="connsiteX461" fmla="*/ 1880391 w 7467600"/>
              <a:gd name="connsiteY461" fmla="*/ 6603796 h 6858000"/>
              <a:gd name="connsiteX462" fmla="*/ 1818273 w 7467600"/>
              <a:gd name="connsiteY462" fmla="*/ 6715729 h 6858000"/>
              <a:gd name="connsiteX463" fmla="*/ 1794691 w 7467600"/>
              <a:gd name="connsiteY463" fmla="*/ 6843239 h 6858000"/>
              <a:gd name="connsiteX464" fmla="*/ 1794914 w 7467600"/>
              <a:gd name="connsiteY464" fmla="*/ 6858000 h 6858000"/>
              <a:gd name="connsiteX465" fmla="*/ 1746128 w 7467600"/>
              <a:gd name="connsiteY465" fmla="*/ 6858000 h 6858000"/>
              <a:gd name="connsiteX466" fmla="*/ 1753934 w 7467600"/>
              <a:gd name="connsiteY466" fmla="*/ 6724796 h 6858000"/>
              <a:gd name="connsiteX467" fmla="*/ 1792053 w 7467600"/>
              <a:gd name="connsiteY467" fmla="*/ 6572396 h 6858000"/>
              <a:gd name="connsiteX468" fmla="*/ 1862248 w 7467600"/>
              <a:gd name="connsiteY468" fmla="*/ 6266397 h 6858000"/>
              <a:gd name="connsiteX469" fmla="*/ 1862250 w 7467600"/>
              <a:gd name="connsiteY469" fmla="*/ 6033531 h 6858000"/>
              <a:gd name="connsiteX470" fmla="*/ 1211999 w 7467600"/>
              <a:gd name="connsiteY470" fmla="*/ 6683610 h 6858000"/>
              <a:gd name="connsiteX471" fmla="*/ 1213266 w 7467600"/>
              <a:gd name="connsiteY471" fmla="*/ 6691947 h 6858000"/>
              <a:gd name="connsiteX472" fmla="*/ 1203370 w 7467600"/>
              <a:gd name="connsiteY472" fmla="*/ 6850676 h 6858000"/>
              <a:gd name="connsiteX473" fmla="*/ 1203671 w 7467600"/>
              <a:gd name="connsiteY473" fmla="*/ 6858000 h 6858000"/>
              <a:gd name="connsiteX474" fmla="*/ 1143180 w 7467600"/>
              <a:gd name="connsiteY474" fmla="*/ 6858000 h 6858000"/>
              <a:gd name="connsiteX475" fmla="*/ 1142176 w 7467600"/>
              <a:gd name="connsiteY475" fmla="*/ 6766045 h 6858000"/>
              <a:gd name="connsiteX476" fmla="*/ 1067484 w 7467600"/>
              <a:gd name="connsiteY476" fmla="*/ 6858000 h 6858000"/>
              <a:gd name="connsiteX477" fmla="*/ 953928 w 7467600"/>
              <a:gd name="connsiteY477" fmla="*/ 6858000 h 6858000"/>
              <a:gd name="connsiteX478" fmla="*/ 959715 w 7467600"/>
              <a:gd name="connsiteY478" fmla="*/ 6850185 h 6858000"/>
              <a:gd name="connsiteX479" fmla="*/ 1483788 w 7467600"/>
              <a:gd name="connsiteY479" fmla="*/ 6259174 h 6858000"/>
              <a:gd name="connsiteX480" fmla="*/ 1100671 w 7467600"/>
              <a:gd name="connsiteY480" fmla="*/ 6252137 h 6858000"/>
              <a:gd name="connsiteX481" fmla="*/ 1090144 w 7467600"/>
              <a:gd name="connsiteY481" fmla="*/ 6256748 h 6858000"/>
              <a:gd name="connsiteX482" fmla="*/ 1095872 w 7467600"/>
              <a:gd name="connsiteY482" fmla="*/ 6271892 h 6858000"/>
              <a:gd name="connsiteX483" fmla="*/ 262785 w 7467600"/>
              <a:gd name="connsiteY483" fmla="*/ 6845450 h 6858000"/>
              <a:gd name="connsiteX484" fmla="*/ 209968 w 7467600"/>
              <a:gd name="connsiteY484" fmla="*/ 6770713 h 6858000"/>
              <a:gd name="connsiteX485" fmla="*/ 873460 w 7467600"/>
              <a:gd name="connsiteY485" fmla="*/ 6253768 h 6858000"/>
              <a:gd name="connsiteX486" fmla="*/ 192686 w 7467600"/>
              <a:gd name="connsiteY486" fmla="*/ 5849257 h 6858000"/>
              <a:gd name="connsiteX487" fmla="*/ 4696 w 7467600"/>
              <a:gd name="connsiteY487" fmla="*/ 5697668 h 6858000"/>
              <a:gd name="connsiteX488" fmla="*/ 0 w 7467600"/>
              <a:gd name="connsiteY488" fmla="*/ 5689984 h 6858000"/>
              <a:gd name="connsiteX489" fmla="*/ 0 w 7467600"/>
              <a:gd name="connsiteY489" fmla="*/ 5513472 h 6858000"/>
              <a:gd name="connsiteX490" fmla="*/ 174101 w 7467600"/>
              <a:gd name="connsiteY490" fmla="*/ 5620277 h 6858000"/>
              <a:gd name="connsiteX491" fmla="*/ 891800 w 7467600"/>
              <a:gd name="connsiteY491" fmla="*/ 6036935 h 6858000"/>
              <a:gd name="connsiteX492" fmla="*/ 1072219 w 7467600"/>
              <a:gd name="connsiteY492" fmla="*/ 6169443 h 6858000"/>
              <a:gd name="connsiteX493" fmla="*/ 1074117 w 7467600"/>
              <a:gd name="connsiteY493" fmla="*/ 6170301 h 6858000"/>
              <a:gd name="connsiteX494" fmla="*/ 1083114 w 7467600"/>
              <a:gd name="connsiteY494" fmla="*/ 6174131 h 6858000"/>
              <a:gd name="connsiteX495" fmla="*/ 1543010 w 7467600"/>
              <a:gd name="connsiteY495" fmla="*/ 6191140 h 6858000"/>
              <a:gd name="connsiteX496" fmla="*/ 1551080 w 7467600"/>
              <a:gd name="connsiteY496" fmla="*/ 6195006 h 6858000"/>
              <a:gd name="connsiteX497" fmla="*/ 2345443 w 7467600"/>
              <a:gd name="connsiteY497" fmla="*/ 5549882 h 6858000"/>
              <a:gd name="connsiteX498" fmla="*/ 1721499 w 7467600"/>
              <a:gd name="connsiteY498" fmla="*/ 5599969 h 6858000"/>
              <a:gd name="connsiteX499" fmla="*/ 767716 w 7467600"/>
              <a:gd name="connsiteY499" fmla="*/ 5472768 h 6858000"/>
              <a:gd name="connsiteX500" fmla="*/ 722147 w 7467600"/>
              <a:gd name="connsiteY500" fmla="*/ 5393091 h 6858000"/>
              <a:gd name="connsiteX501" fmla="*/ 1485552 w 7467600"/>
              <a:gd name="connsiteY501" fmla="*/ 5313202 h 6858000"/>
              <a:gd name="connsiteX502" fmla="*/ 2143004 w 7467600"/>
              <a:gd name="connsiteY502" fmla="*/ 5402420 h 6858000"/>
              <a:gd name="connsiteX503" fmla="*/ 1933391 w 7467600"/>
              <a:gd name="connsiteY503" fmla="*/ 5156971 h 6858000"/>
              <a:gd name="connsiteX504" fmla="*/ 1827118 w 7467600"/>
              <a:gd name="connsiteY504" fmla="*/ 4968410 h 6858000"/>
              <a:gd name="connsiteX505" fmla="*/ 1837349 w 7467600"/>
              <a:gd name="connsiteY505" fmla="*/ 4956357 h 6858000"/>
              <a:gd name="connsiteX506" fmla="*/ 2162835 w 7467600"/>
              <a:gd name="connsiteY506" fmla="*/ 5187853 h 6858000"/>
              <a:gd name="connsiteX507" fmla="*/ 2257167 w 7467600"/>
              <a:gd name="connsiteY507" fmla="*/ 5462123 h 6858000"/>
              <a:gd name="connsiteX508" fmla="*/ 2261598 w 7467600"/>
              <a:gd name="connsiteY508" fmla="*/ 5467998 h 6858000"/>
              <a:gd name="connsiteX509" fmla="*/ 2437177 w 7467600"/>
              <a:gd name="connsiteY509" fmla="*/ 5479608 h 6858000"/>
              <a:gd name="connsiteX510" fmla="*/ 2445247 w 7467600"/>
              <a:gd name="connsiteY510" fmla="*/ 5483476 h 6858000"/>
              <a:gd name="connsiteX511" fmla="*/ 2743626 w 7467600"/>
              <a:gd name="connsiteY511" fmla="*/ 5304819 h 6858000"/>
              <a:gd name="connsiteX512" fmla="*/ 3048102 w 7467600"/>
              <a:gd name="connsiteY512" fmla="*/ 5150595 h 6858000"/>
              <a:gd name="connsiteX513" fmla="*/ 1799414 w 7467600"/>
              <a:gd name="connsiteY513" fmla="*/ 4694732 h 6858000"/>
              <a:gd name="connsiteX514" fmla="*/ 1771735 w 7467600"/>
              <a:gd name="connsiteY514" fmla="*/ 4619929 h 6858000"/>
              <a:gd name="connsiteX515" fmla="*/ 3104273 w 7467600"/>
              <a:gd name="connsiteY515" fmla="*/ 5076159 h 6858000"/>
              <a:gd name="connsiteX516" fmla="*/ 3113245 w 7467600"/>
              <a:gd name="connsiteY516" fmla="*/ 5090705 h 6858000"/>
              <a:gd name="connsiteX517" fmla="*/ 3126294 w 7467600"/>
              <a:gd name="connsiteY517" fmla="*/ 5114400 h 6858000"/>
              <a:gd name="connsiteX518" fmla="*/ 3937433 w 7467600"/>
              <a:gd name="connsiteY518" fmla="*/ 4830473 h 6858000"/>
              <a:gd name="connsiteX519" fmla="*/ 3590475 w 7467600"/>
              <a:gd name="connsiteY519" fmla="*/ 4597974 h 6858000"/>
              <a:gd name="connsiteX520" fmla="*/ 3100264 w 7467600"/>
              <a:gd name="connsiteY520" fmla="*/ 4579845 h 6858000"/>
              <a:gd name="connsiteX521" fmla="*/ 2183576 w 7467600"/>
              <a:gd name="connsiteY521" fmla="*/ 4227150 h 6858000"/>
              <a:gd name="connsiteX522" fmla="*/ 2151029 w 7467600"/>
              <a:gd name="connsiteY522" fmla="*/ 4146947 h 6858000"/>
              <a:gd name="connsiteX523" fmla="*/ 3563434 w 7467600"/>
              <a:gd name="connsiteY523" fmla="*/ 4469115 h 6858000"/>
              <a:gd name="connsiteX524" fmla="*/ 3177952 w 7467600"/>
              <a:gd name="connsiteY524" fmla="*/ 3657386 h 6858000"/>
              <a:gd name="connsiteX525" fmla="*/ 3189263 w 7467600"/>
              <a:gd name="connsiteY525" fmla="*/ 3625726 h 6858000"/>
              <a:gd name="connsiteX526" fmla="*/ 3560912 w 7467600"/>
              <a:gd name="connsiteY526" fmla="*/ 4079863 h 6858000"/>
              <a:gd name="connsiteX527" fmla="*/ 3626636 w 7467600"/>
              <a:gd name="connsiteY527" fmla="*/ 4512230 h 6858000"/>
              <a:gd name="connsiteX528" fmla="*/ 3653088 w 7467600"/>
              <a:gd name="connsiteY528" fmla="*/ 4521417 h 6858000"/>
              <a:gd name="connsiteX529" fmla="*/ 3988128 w 7467600"/>
              <a:gd name="connsiteY529" fmla="*/ 4817267 h 6858000"/>
              <a:gd name="connsiteX530" fmla="*/ 4830582 w 7467600"/>
              <a:gd name="connsiteY530" fmla="*/ 4676000 h 6858000"/>
              <a:gd name="connsiteX531" fmla="*/ 4830100 w 7467600"/>
              <a:gd name="connsiteY531" fmla="*/ 4675554 h 6858000"/>
              <a:gd name="connsiteX532" fmla="*/ 4036318 w 7467600"/>
              <a:gd name="connsiteY532" fmla="*/ 4147013 h 6858000"/>
              <a:gd name="connsiteX533" fmla="*/ 3432098 w 7467600"/>
              <a:gd name="connsiteY533" fmla="*/ 3537312 h 6858000"/>
              <a:gd name="connsiteX534" fmla="*/ 3446761 w 7467600"/>
              <a:gd name="connsiteY534" fmla="*/ 3461278 h 6858000"/>
              <a:gd name="connsiteX535" fmla="*/ 4419733 w 7467600"/>
              <a:gd name="connsiteY535" fmla="*/ 3963555 h 6858000"/>
              <a:gd name="connsiteX536" fmla="*/ 4781371 w 7467600"/>
              <a:gd name="connsiteY536" fmla="*/ 4458604 h 6858000"/>
              <a:gd name="connsiteX537" fmla="*/ 4780440 w 7467600"/>
              <a:gd name="connsiteY537" fmla="*/ 4470290 h 6858000"/>
              <a:gd name="connsiteX538" fmla="*/ 4898954 w 7467600"/>
              <a:gd name="connsiteY538" fmla="*/ 4662092 h 6858000"/>
              <a:gd name="connsiteX539" fmla="*/ 4900699 w 7467600"/>
              <a:gd name="connsiteY539" fmla="*/ 4670867 h 6858000"/>
              <a:gd name="connsiteX540" fmla="*/ 5714511 w 7467600"/>
              <a:gd name="connsiteY540" fmla="*/ 4663483 h 6858000"/>
              <a:gd name="connsiteX541" fmla="*/ 5464793 w 7467600"/>
              <a:gd name="connsiteY541" fmla="*/ 4393556 h 6858000"/>
              <a:gd name="connsiteX542" fmla="*/ 5461897 w 7467600"/>
              <a:gd name="connsiteY542" fmla="*/ 4390879 h 6858000"/>
              <a:gd name="connsiteX543" fmla="*/ 4294126 w 7467600"/>
              <a:gd name="connsiteY543" fmla="*/ 3303048 h 6858000"/>
              <a:gd name="connsiteX544" fmla="*/ 4305321 w 7467600"/>
              <a:gd name="connsiteY544" fmla="*/ 3256953 h 6858000"/>
              <a:gd name="connsiteX545" fmla="*/ 4949299 w 7467600"/>
              <a:gd name="connsiteY545" fmla="*/ 3766336 h 6858000"/>
              <a:gd name="connsiteX546" fmla="*/ 5291452 w 7467600"/>
              <a:gd name="connsiteY546" fmla="*/ 4076801 h 6858000"/>
              <a:gd name="connsiteX547" fmla="*/ 5434998 w 7467600"/>
              <a:gd name="connsiteY547" fmla="*/ 4254100 h 6858000"/>
              <a:gd name="connsiteX548" fmla="*/ 5351015 w 7467600"/>
              <a:gd name="connsiteY548" fmla="*/ 3760989 h 6858000"/>
              <a:gd name="connsiteX549" fmla="*/ 5413780 w 7467600"/>
              <a:gd name="connsiteY549" fmla="*/ 2966265 h 6858000"/>
              <a:gd name="connsiteX550" fmla="*/ 5425627 w 7467600"/>
              <a:gd name="connsiteY550" fmla="*/ 2954192 h 6858000"/>
              <a:gd name="connsiteX551" fmla="*/ 6604735 w 7467600"/>
              <a:gd name="connsiteY551" fmla="*/ 2041381 h 6858000"/>
              <a:gd name="connsiteX552" fmla="*/ 7204487 w 7467600"/>
              <a:gd name="connsiteY552" fmla="*/ 2742112 h 6858000"/>
              <a:gd name="connsiteX553" fmla="*/ 7131592 w 7467600"/>
              <a:gd name="connsiteY553" fmla="*/ 2672096 h 6858000"/>
              <a:gd name="connsiteX554" fmla="*/ 6996344 w 7467600"/>
              <a:gd name="connsiteY554" fmla="*/ 2518310 h 6858000"/>
              <a:gd name="connsiteX555" fmla="*/ 6735495 w 7467600"/>
              <a:gd name="connsiteY555" fmla="*/ 2196890 h 6858000"/>
              <a:gd name="connsiteX556" fmla="*/ 6721901 w 7467600"/>
              <a:gd name="connsiteY556" fmla="*/ 2179274 h 6858000"/>
              <a:gd name="connsiteX557" fmla="*/ 6604735 w 7467600"/>
              <a:gd name="connsiteY557" fmla="*/ 2041381 h 6858000"/>
              <a:gd name="connsiteX558" fmla="*/ 6591670 w 7467600"/>
              <a:gd name="connsiteY558" fmla="*/ 1988277 h 6858000"/>
              <a:gd name="connsiteX559" fmla="*/ 6747349 w 7467600"/>
              <a:gd name="connsiteY559" fmla="*/ 2160069 h 6858000"/>
              <a:gd name="connsiteX560" fmla="*/ 6760943 w 7467600"/>
              <a:gd name="connsiteY560" fmla="*/ 2177686 h 6858000"/>
              <a:gd name="connsiteX561" fmla="*/ 7021065 w 7467600"/>
              <a:gd name="connsiteY561" fmla="*/ 2498102 h 6858000"/>
              <a:gd name="connsiteX562" fmla="*/ 7155223 w 7467600"/>
              <a:gd name="connsiteY562" fmla="*/ 2650386 h 6858000"/>
              <a:gd name="connsiteX563" fmla="*/ 7203167 w 7467600"/>
              <a:gd name="connsiteY563" fmla="*/ 2697288 h 6858000"/>
              <a:gd name="connsiteX564" fmla="*/ 6937703 w 7467600"/>
              <a:gd name="connsiteY564" fmla="*/ 2321981 h 6858000"/>
              <a:gd name="connsiteX565" fmla="*/ 6591670 w 7467600"/>
              <a:gd name="connsiteY565" fmla="*/ 1988277 h 6858000"/>
              <a:gd name="connsiteX566" fmla="*/ 5798671 w 7467600"/>
              <a:gd name="connsiteY566" fmla="*/ 1981601 h 6858000"/>
              <a:gd name="connsiteX567" fmla="*/ 5754709 w 7467600"/>
              <a:gd name="connsiteY567" fmla="*/ 2071454 h 6858000"/>
              <a:gd name="connsiteX568" fmla="*/ 5763044 w 7467600"/>
              <a:gd name="connsiteY568" fmla="*/ 2842206 h 6858000"/>
              <a:gd name="connsiteX569" fmla="*/ 5764974 w 7467600"/>
              <a:gd name="connsiteY569" fmla="*/ 2799609 h 6858000"/>
              <a:gd name="connsiteX570" fmla="*/ 5767665 w 7467600"/>
              <a:gd name="connsiteY570" fmla="*/ 2666409 h 6858000"/>
              <a:gd name="connsiteX571" fmla="*/ 5763055 w 7467600"/>
              <a:gd name="connsiteY571" fmla="*/ 2579705 h 6858000"/>
              <a:gd name="connsiteX572" fmla="*/ 5758079 w 7467600"/>
              <a:gd name="connsiteY572" fmla="*/ 2492508 h 6858000"/>
              <a:gd name="connsiteX573" fmla="*/ 5779325 w 7467600"/>
              <a:gd name="connsiteY573" fmla="*/ 2197069 h 6858000"/>
              <a:gd name="connsiteX574" fmla="*/ 5798671 w 7467600"/>
              <a:gd name="connsiteY574" fmla="*/ 1981601 h 6858000"/>
              <a:gd name="connsiteX575" fmla="*/ 5829202 w 7467600"/>
              <a:gd name="connsiteY575" fmla="*/ 1971679 h 6858000"/>
              <a:gd name="connsiteX576" fmla="*/ 5809558 w 7467600"/>
              <a:gd name="connsiteY576" fmla="*/ 2198043 h 6858000"/>
              <a:gd name="connsiteX577" fmla="*/ 5788653 w 7467600"/>
              <a:gd name="connsiteY577" fmla="*/ 2489430 h 6858000"/>
              <a:gd name="connsiteX578" fmla="*/ 5793439 w 7467600"/>
              <a:gd name="connsiteY578" fmla="*/ 2575235 h 6858000"/>
              <a:gd name="connsiteX579" fmla="*/ 5796837 w 7467600"/>
              <a:gd name="connsiteY579" fmla="*/ 2637633 h 6858000"/>
              <a:gd name="connsiteX580" fmla="*/ 5818614 w 7467600"/>
              <a:gd name="connsiteY580" fmla="*/ 2473055 h 6858000"/>
              <a:gd name="connsiteX581" fmla="*/ 5829202 w 7467600"/>
              <a:gd name="connsiteY581" fmla="*/ 1971679 h 6858000"/>
              <a:gd name="connsiteX582" fmla="*/ 5911389 w 7467600"/>
              <a:gd name="connsiteY582" fmla="*/ 1898371 h 6858000"/>
              <a:gd name="connsiteX583" fmla="*/ 6237627 w 7467600"/>
              <a:gd name="connsiteY583" fmla="*/ 2231921 h 6858000"/>
              <a:gd name="connsiteX584" fmla="*/ 5911389 w 7467600"/>
              <a:gd name="connsiteY584" fmla="*/ 1898371 h 6858000"/>
              <a:gd name="connsiteX585" fmla="*/ 6944437 w 7467600"/>
              <a:gd name="connsiteY585" fmla="*/ 1575402 h 6858000"/>
              <a:gd name="connsiteX586" fmla="*/ 6304730 w 7467600"/>
              <a:gd name="connsiteY586" fmla="*/ 1766654 h 6858000"/>
              <a:gd name="connsiteX587" fmla="*/ 6944437 w 7467600"/>
              <a:gd name="connsiteY587" fmla="*/ 1575402 h 6858000"/>
              <a:gd name="connsiteX588" fmla="*/ 7019523 w 7467600"/>
              <a:gd name="connsiteY588" fmla="*/ 1519450 h 6858000"/>
              <a:gd name="connsiteX589" fmla="*/ 6298091 w 7467600"/>
              <a:gd name="connsiteY589" fmla="*/ 1737122 h 6858000"/>
              <a:gd name="connsiteX590" fmla="*/ 7019523 w 7467600"/>
              <a:gd name="connsiteY590" fmla="*/ 1519450 h 6858000"/>
              <a:gd name="connsiteX591" fmla="*/ 2399523 w 7467600"/>
              <a:gd name="connsiteY591" fmla="*/ 1428234 h 6858000"/>
              <a:gd name="connsiteX592" fmla="*/ 2224982 w 7467600"/>
              <a:gd name="connsiteY592" fmla="*/ 1826201 h 6858000"/>
              <a:gd name="connsiteX593" fmla="*/ 2096099 w 7467600"/>
              <a:gd name="connsiteY593" fmla="*/ 2345900 h 6858000"/>
              <a:gd name="connsiteX594" fmla="*/ 2283317 w 7467600"/>
              <a:gd name="connsiteY594" fmla="*/ 1796925 h 6858000"/>
              <a:gd name="connsiteX595" fmla="*/ 2399523 w 7467600"/>
              <a:gd name="connsiteY595" fmla="*/ 1428234 h 6858000"/>
              <a:gd name="connsiteX596" fmla="*/ 2448558 w 7467600"/>
              <a:gd name="connsiteY596" fmla="*/ 1373435 h 6858000"/>
              <a:gd name="connsiteX597" fmla="*/ 2312521 w 7467600"/>
              <a:gd name="connsiteY597" fmla="*/ 1806140 h 6858000"/>
              <a:gd name="connsiteX598" fmla="*/ 2127533 w 7467600"/>
              <a:gd name="connsiteY598" fmla="*/ 2348380 h 6858000"/>
              <a:gd name="connsiteX599" fmla="*/ 2358080 w 7467600"/>
              <a:gd name="connsiteY599" fmla="*/ 1866134 h 6858000"/>
              <a:gd name="connsiteX600" fmla="*/ 2407436 w 7467600"/>
              <a:gd name="connsiteY600" fmla="*/ 1651070 h 6858000"/>
              <a:gd name="connsiteX601" fmla="*/ 2448558 w 7467600"/>
              <a:gd name="connsiteY601" fmla="*/ 1373435 h 6858000"/>
              <a:gd name="connsiteX602" fmla="*/ 278707 w 7467600"/>
              <a:gd name="connsiteY602" fmla="*/ 1352270 h 6858000"/>
              <a:gd name="connsiteX603" fmla="*/ 321570 w 7467600"/>
              <a:gd name="connsiteY603" fmla="*/ 1861610 h 6858000"/>
              <a:gd name="connsiteX604" fmla="*/ 294281 w 7467600"/>
              <a:gd name="connsiteY604" fmla="*/ 1440658 h 6858000"/>
              <a:gd name="connsiteX605" fmla="*/ 278707 w 7467600"/>
              <a:gd name="connsiteY605" fmla="*/ 1352270 h 6858000"/>
              <a:gd name="connsiteX606" fmla="*/ 1423821 w 7467600"/>
              <a:gd name="connsiteY606" fmla="*/ 1351958 h 6858000"/>
              <a:gd name="connsiteX607" fmla="*/ 1638521 w 7467600"/>
              <a:gd name="connsiteY607" fmla="*/ 1908470 h 6858000"/>
              <a:gd name="connsiteX608" fmla="*/ 1754199 w 7467600"/>
              <a:gd name="connsiteY608" fmla="*/ 2149284 h 6858000"/>
              <a:gd name="connsiteX609" fmla="*/ 1908359 w 7467600"/>
              <a:gd name="connsiteY609" fmla="*/ 2364988 h 6858000"/>
              <a:gd name="connsiteX610" fmla="*/ 1647661 w 7467600"/>
              <a:gd name="connsiteY610" fmla="*/ 1825945 h 6858000"/>
              <a:gd name="connsiteX611" fmla="*/ 1423821 w 7467600"/>
              <a:gd name="connsiteY611" fmla="*/ 1351958 h 6858000"/>
              <a:gd name="connsiteX612" fmla="*/ 1431890 w 7467600"/>
              <a:gd name="connsiteY612" fmla="*/ 1306475 h 6858000"/>
              <a:gd name="connsiteX613" fmla="*/ 1507597 w 7467600"/>
              <a:gd name="connsiteY613" fmla="*/ 1446132 h 6858000"/>
              <a:gd name="connsiteX614" fmla="*/ 1674586 w 7467600"/>
              <a:gd name="connsiteY614" fmla="*/ 1813832 h 6858000"/>
              <a:gd name="connsiteX615" fmla="*/ 1815950 w 7467600"/>
              <a:gd name="connsiteY615" fmla="*/ 2128564 h 6858000"/>
              <a:gd name="connsiteX616" fmla="*/ 1984242 w 7467600"/>
              <a:gd name="connsiteY616" fmla="*/ 2430829 h 6858000"/>
              <a:gd name="connsiteX617" fmla="*/ 2014023 w 7467600"/>
              <a:gd name="connsiteY617" fmla="*/ 2450995 h 6858000"/>
              <a:gd name="connsiteX618" fmla="*/ 1747337 w 7467600"/>
              <a:gd name="connsiteY618" fmla="*/ 1855264 h 6858000"/>
              <a:gd name="connsiteX619" fmla="*/ 1533749 w 7467600"/>
              <a:gd name="connsiteY619" fmla="*/ 1478656 h 6858000"/>
              <a:gd name="connsiteX620" fmla="*/ 1431890 w 7467600"/>
              <a:gd name="connsiteY620" fmla="*/ 1306475 h 6858000"/>
              <a:gd name="connsiteX621" fmla="*/ 5052692 w 7467600"/>
              <a:gd name="connsiteY621" fmla="*/ 1292994 h 6858000"/>
              <a:gd name="connsiteX622" fmla="*/ 5200661 w 7467600"/>
              <a:gd name="connsiteY622" fmla="*/ 1635186 h 6858000"/>
              <a:gd name="connsiteX623" fmla="*/ 5297138 w 7467600"/>
              <a:gd name="connsiteY623" fmla="*/ 1906351 h 6858000"/>
              <a:gd name="connsiteX624" fmla="*/ 5052692 w 7467600"/>
              <a:gd name="connsiteY624" fmla="*/ 1292994 h 6858000"/>
              <a:gd name="connsiteX625" fmla="*/ 5009948 w 7467600"/>
              <a:gd name="connsiteY625" fmla="*/ 1273619 h 6858000"/>
              <a:gd name="connsiteX626" fmla="*/ 5121777 w 7467600"/>
              <a:gd name="connsiteY626" fmla="*/ 1654213 h 6858000"/>
              <a:gd name="connsiteX627" fmla="*/ 5293545 w 7467600"/>
              <a:gd name="connsiteY627" fmla="*/ 2072247 h 6858000"/>
              <a:gd name="connsiteX628" fmla="*/ 5294042 w 7467600"/>
              <a:gd name="connsiteY628" fmla="*/ 2065019 h 6858000"/>
              <a:gd name="connsiteX629" fmla="*/ 5171936 w 7467600"/>
              <a:gd name="connsiteY629" fmla="*/ 1647613 h 6858000"/>
              <a:gd name="connsiteX630" fmla="*/ 5009948 w 7467600"/>
              <a:gd name="connsiteY630" fmla="*/ 1273619 h 6858000"/>
              <a:gd name="connsiteX631" fmla="*/ 655236 w 7467600"/>
              <a:gd name="connsiteY631" fmla="*/ 1268632 h 6858000"/>
              <a:gd name="connsiteX632" fmla="*/ 839521 w 7467600"/>
              <a:gd name="connsiteY632" fmla="*/ 1685315 h 6858000"/>
              <a:gd name="connsiteX633" fmla="*/ 1109416 w 7467600"/>
              <a:gd name="connsiteY633" fmla="*/ 2061663 h 6858000"/>
              <a:gd name="connsiteX634" fmla="*/ 1298300 w 7467600"/>
              <a:gd name="connsiteY634" fmla="*/ 2247742 h 6858000"/>
              <a:gd name="connsiteX635" fmla="*/ 1125871 w 7467600"/>
              <a:gd name="connsiteY635" fmla="*/ 1989513 h 6858000"/>
              <a:gd name="connsiteX636" fmla="*/ 981574 w 7467600"/>
              <a:gd name="connsiteY636" fmla="*/ 1783157 h 6858000"/>
              <a:gd name="connsiteX637" fmla="*/ 922198 w 7467600"/>
              <a:gd name="connsiteY637" fmla="*/ 1677437 h 6858000"/>
              <a:gd name="connsiteX638" fmla="*/ 869293 w 7467600"/>
              <a:gd name="connsiteY638" fmla="*/ 1583214 h 6858000"/>
              <a:gd name="connsiteX639" fmla="*/ 751431 w 7467600"/>
              <a:gd name="connsiteY639" fmla="*/ 1405731 h 6858000"/>
              <a:gd name="connsiteX640" fmla="*/ 655236 w 7467600"/>
              <a:gd name="connsiteY640" fmla="*/ 1268632 h 6858000"/>
              <a:gd name="connsiteX641" fmla="*/ 6516292 w 7467600"/>
              <a:gd name="connsiteY641" fmla="*/ 1263064 h 6858000"/>
              <a:gd name="connsiteX642" fmla="*/ 5736320 w 7467600"/>
              <a:gd name="connsiteY642" fmla="*/ 1501803 h 6858000"/>
              <a:gd name="connsiteX643" fmla="*/ 6516292 w 7467600"/>
              <a:gd name="connsiteY643" fmla="*/ 1263064 h 6858000"/>
              <a:gd name="connsiteX644" fmla="*/ 291466 w 7467600"/>
              <a:gd name="connsiteY644" fmla="*/ 1250369 h 6858000"/>
              <a:gd name="connsiteX645" fmla="*/ 323180 w 7467600"/>
              <a:gd name="connsiteY645" fmla="*/ 1435283 h 6858000"/>
              <a:gd name="connsiteX646" fmla="*/ 349381 w 7467600"/>
              <a:gd name="connsiteY646" fmla="*/ 1875041 h 6858000"/>
              <a:gd name="connsiteX647" fmla="*/ 374363 w 7467600"/>
              <a:gd name="connsiteY647" fmla="*/ 1506494 h 6858000"/>
              <a:gd name="connsiteX648" fmla="*/ 302168 w 7467600"/>
              <a:gd name="connsiteY648" fmla="*/ 1274495 h 6858000"/>
              <a:gd name="connsiteX649" fmla="*/ 291466 w 7467600"/>
              <a:gd name="connsiteY649" fmla="*/ 1250369 h 6858000"/>
              <a:gd name="connsiteX650" fmla="*/ 678222 w 7467600"/>
              <a:gd name="connsiteY650" fmla="*/ 1248670 h 6858000"/>
              <a:gd name="connsiteX651" fmla="*/ 775536 w 7467600"/>
              <a:gd name="connsiteY651" fmla="*/ 1388015 h 6858000"/>
              <a:gd name="connsiteX652" fmla="*/ 894529 w 7467600"/>
              <a:gd name="connsiteY652" fmla="*/ 1567739 h 6858000"/>
              <a:gd name="connsiteX653" fmla="*/ 948000 w 7467600"/>
              <a:gd name="connsiteY653" fmla="*/ 1663088 h 6858000"/>
              <a:gd name="connsiteX654" fmla="*/ 1006812 w 7467600"/>
              <a:gd name="connsiteY654" fmla="*/ 1767683 h 6858000"/>
              <a:gd name="connsiteX655" fmla="*/ 1149133 w 7467600"/>
              <a:gd name="connsiteY655" fmla="*/ 1971513 h 6858000"/>
              <a:gd name="connsiteX656" fmla="*/ 1333952 w 7467600"/>
              <a:gd name="connsiteY656" fmla="*/ 2251620 h 6858000"/>
              <a:gd name="connsiteX657" fmla="*/ 1337329 w 7467600"/>
              <a:gd name="connsiteY657" fmla="*/ 2258350 h 6858000"/>
              <a:gd name="connsiteX658" fmla="*/ 1014726 w 7467600"/>
              <a:gd name="connsiteY658" fmla="*/ 1615556 h 6858000"/>
              <a:gd name="connsiteX659" fmla="*/ 678222 w 7467600"/>
              <a:gd name="connsiteY659" fmla="*/ 1248670 h 6858000"/>
              <a:gd name="connsiteX660" fmla="*/ 6691602 w 7467600"/>
              <a:gd name="connsiteY660" fmla="*/ 1140573 h 6858000"/>
              <a:gd name="connsiteX661" fmla="*/ 6571100 w 7467600"/>
              <a:gd name="connsiteY661" fmla="*/ 1183662 h 6858000"/>
              <a:gd name="connsiteX662" fmla="*/ 6241687 w 7467600"/>
              <a:gd name="connsiteY662" fmla="*/ 1257600 h 6858000"/>
              <a:gd name="connsiteX663" fmla="*/ 5693009 w 7467600"/>
              <a:gd name="connsiteY663" fmla="*/ 1478256 h 6858000"/>
              <a:gd name="connsiteX664" fmla="*/ 6548420 w 7467600"/>
              <a:gd name="connsiteY664" fmla="*/ 1214599 h 6858000"/>
              <a:gd name="connsiteX665" fmla="*/ 6605473 w 7467600"/>
              <a:gd name="connsiteY665" fmla="*/ 1184686 h 6858000"/>
              <a:gd name="connsiteX666" fmla="*/ 6691602 w 7467600"/>
              <a:gd name="connsiteY666" fmla="*/ 1140573 h 6858000"/>
              <a:gd name="connsiteX667" fmla="*/ 4002475 w 7467600"/>
              <a:gd name="connsiteY667" fmla="*/ 1037802 h 6858000"/>
              <a:gd name="connsiteX668" fmla="*/ 4000324 w 7467600"/>
              <a:gd name="connsiteY668" fmla="*/ 1039362 h 6858000"/>
              <a:gd name="connsiteX669" fmla="*/ 4002862 w 7467600"/>
              <a:gd name="connsiteY669" fmla="*/ 1042866 h 6858000"/>
              <a:gd name="connsiteX670" fmla="*/ 4002475 w 7467600"/>
              <a:gd name="connsiteY670" fmla="*/ 1037802 h 6858000"/>
              <a:gd name="connsiteX671" fmla="*/ 506322 w 7467600"/>
              <a:gd name="connsiteY671" fmla="*/ 1020997 h 6858000"/>
              <a:gd name="connsiteX672" fmla="*/ 533068 w 7467600"/>
              <a:gd name="connsiteY672" fmla="*/ 1029409 h 6858000"/>
              <a:gd name="connsiteX673" fmla="*/ 1232525 w 7467600"/>
              <a:gd name="connsiteY673" fmla="*/ 1804675 h 6858000"/>
              <a:gd name="connsiteX674" fmla="*/ 1388858 w 7467600"/>
              <a:gd name="connsiteY674" fmla="*/ 2368011 h 6858000"/>
              <a:gd name="connsiteX675" fmla="*/ 1384098 w 7467600"/>
              <a:gd name="connsiteY675" fmla="*/ 2378125 h 6858000"/>
              <a:gd name="connsiteX676" fmla="*/ 1425393 w 7467600"/>
              <a:gd name="connsiteY676" fmla="*/ 2589124 h 6858000"/>
              <a:gd name="connsiteX677" fmla="*/ 1424001 w 7467600"/>
              <a:gd name="connsiteY677" fmla="*/ 2597541 h 6858000"/>
              <a:gd name="connsiteX678" fmla="*/ 2152729 w 7467600"/>
              <a:gd name="connsiteY678" fmla="*/ 2864487 h 6858000"/>
              <a:gd name="connsiteX679" fmla="*/ 2020609 w 7467600"/>
              <a:gd name="connsiteY679" fmla="*/ 2539671 h 6858000"/>
              <a:gd name="connsiteX680" fmla="*/ 2018920 w 7467600"/>
              <a:gd name="connsiteY680" fmla="*/ 2536309 h 6858000"/>
              <a:gd name="connsiteX681" fmla="*/ 1342441 w 7467600"/>
              <a:gd name="connsiteY681" fmla="*/ 1173017 h 6858000"/>
              <a:gd name="connsiteX682" fmla="*/ 1367925 w 7467600"/>
              <a:gd name="connsiteY682" fmla="*/ 1135648 h 6858000"/>
              <a:gd name="connsiteX683" fmla="*/ 1771401 w 7467600"/>
              <a:gd name="connsiteY683" fmla="*/ 1806673 h 6858000"/>
              <a:gd name="connsiteX684" fmla="*/ 1972385 w 7467600"/>
              <a:gd name="connsiteY684" fmla="*/ 2198735 h 6858000"/>
              <a:gd name="connsiteX685" fmla="*/ 2040892 w 7467600"/>
              <a:gd name="connsiteY685" fmla="*/ 2405205 h 6858000"/>
              <a:gd name="connsiteX686" fmla="*/ 2131689 w 7467600"/>
              <a:gd name="connsiteY686" fmla="*/ 1936926 h 6858000"/>
              <a:gd name="connsiteX687" fmla="*/ 2454820 w 7467600"/>
              <a:gd name="connsiteY687" fmla="*/ 1248808 h 6858000"/>
              <a:gd name="connsiteX688" fmla="*/ 2492512 w 7467600"/>
              <a:gd name="connsiteY688" fmla="*/ 1302920 h 6858000"/>
              <a:gd name="connsiteX689" fmla="*/ 2081216 w 7467600"/>
              <a:gd name="connsiteY689" fmla="*/ 2527513 h 6858000"/>
              <a:gd name="connsiteX690" fmla="*/ 2081211 w 7467600"/>
              <a:gd name="connsiteY690" fmla="*/ 2528916 h 6858000"/>
              <a:gd name="connsiteX691" fmla="*/ 2199067 w 7467600"/>
              <a:gd name="connsiteY691" fmla="*/ 2884061 h 6858000"/>
              <a:gd name="connsiteX692" fmla="*/ 3192586 w 7467600"/>
              <a:gd name="connsiteY692" fmla="*/ 3411496 h 6858000"/>
              <a:gd name="connsiteX693" fmla="*/ 3182620 w 7467600"/>
              <a:gd name="connsiteY693" fmla="*/ 3483279 h 6858000"/>
              <a:gd name="connsiteX694" fmla="*/ 2435119 w 7467600"/>
              <a:gd name="connsiteY694" fmla="*/ 3080173 h 6858000"/>
              <a:gd name="connsiteX695" fmla="*/ 2410152 w 7467600"/>
              <a:gd name="connsiteY695" fmla="*/ 3063751 h 6858000"/>
              <a:gd name="connsiteX696" fmla="*/ 2408099 w 7467600"/>
              <a:gd name="connsiteY696" fmla="*/ 3064403 h 6858000"/>
              <a:gd name="connsiteX697" fmla="*/ 2407218 w 7467600"/>
              <a:gd name="connsiteY697" fmla="*/ 3070324 h 6858000"/>
              <a:gd name="connsiteX698" fmla="*/ 2380138 w 7467600"/>
              <a:gd name="connsiteY698" fmla="*/ 3099341 h 6858000"/>
              <a:gd name="connsiteX699" fmla="*/ 1765923 w 7467600"/>
              <a:gd name="connsiteY699" fmla="*/ 3581043 h 6858000"/>
              <a:gd name="connsiteX700" fmla="*/ 1702258 w 7467600"/>
              <a:gd name="connsiteY700" fmla="*/ 3612286 h 6858000"/>
              <a:gd name="connsiteX701" fmla="*/ 1538370 w 7467600"/>
              <a:gd name="connsiteY701" fmla="*/ 3811804 h 6858000"/>
              <a:gd name="connsiteX702" fmla="*/ 542867 w 7467600"/>
              <a:gd name="connsiteY702" fmla="*/ 4944092 h 6858000"/>
              <a:gd name="connsiteX703" fmla="*/ 515800 w 7467600"/>
              <a:gd name="connsiteY703" fmla="*/ 4862180 h 6858000"/>
              <a:gd name="connsiteX704" fmla="*/ 909145 w 7467600"/>
              <a:gd name="connsiteY704" fmla="*/ 4199225 h 6858000"/>
              <a:gd name="connsiteX705" fmla="*/ 1214067 w 7467600"/>
              <a:gd name="connsiteY705" fmla="*/ 3908561 h 6858000"/>
              <a:gd name="connsiteX706" fmla="*/ 640967 w 7467600"/>
              <a:gd name="connsiteY706" fmla="*/ 4105601 h 6858000"/>
              <a:gd name="connsiteX707" fmla="*/ 112563 w 7467600"/>
              <a:gd name="connsiteY707" fmla="*/ 4396952 h 6858000"/>
              <a:gd name="connsiteX708" fmla="*/ 0 w 7467600"/>
              <a:gd name="connsiteY708" fmla="*/ 4466006 h 6858000"/>
              <a:gd name="connsiteX709" fmla="*/ 0 w 7467600"/>
              <a:gd name="connsiteY709" fmla="*/ 4233763 h 6858000"/>
              <a:gd name="connsiteX710" fmla="*/ 36881 w 7467600"/>
              <a:gd name="connsiteY710" fmla="*/ 4200118 h 6858000"/>
              <a:gd name="connsiteX711" fmla="*/ 910534 w 7467600"/>
              <a:gd name="connsiteY711" fmla="*/ 3629753 h 6858000"/>
              <a:gd name="connsiteX712" fmla="*/ 1578717 w 7467600"/>
              <a:gd name="connsiteY712" fmla="*/ 3575982 h 6858000"/>
              <a:gd name="connsiteX713" fmla="*/ 2338780 w 7467600"/>
              <a:gd name="connsiteY713" fmla="*/ 3033725 h 6858000"/>
              <a:gd name="connsiteX714" fmla="*/ 1807991 w 7467600"/>
              <a:gd name="connsiteY714" fmla="*/ 2807184 h 6858000"/>
              <a:gd name="connsiteX715" fmla="*/ 1416358 w 7467600"/>
              <a:gd name="connsiteY715" fmla="*/ 3112571 h 6858000"/>
              <a:gd name="connsiteX716" fmla="*/ 939066 w 7467600"/>
              <a:gd name="connsiteY716" fmla="*/ 3378798 h 6858000"/>
              <a:gd name="connsiteX717" fmla="*/ 115099 w 7467600"/>
              <a:gd name="connsiteY717" fmla="*/ 3607650 h 6858000"/>
              <a:gd name="connsiteX718" fmla="*/ 97284 w 7467600"/>
              <a:gd name="connsiteY718" fmla="*/ 3520393 h 6858000"/>
              <a:gd name="connsiteX719" fmla="*/ 922050 w 7467600"/>
              <a:gd name="connsiteY719" fmla="*/ 3074867 h 6858000"/>
              <a:gd name="connsiteX720" fmla="*/ 1405265 w 7467600"/>
              <a:gd name="connsiteY720" fmla="*/ 3016319 h 6858000"/>
              <a:gd name="connsiteX721" fmla="*/ 1407512 w 7467600"/>
              <a:gd name="connsiteY721" fmla="*/ 3018001 h 6858000"/>
              <a:gd name="connsiteX722" fmla="*/ 1726266 w 7467600"/>
              <a:gd name="connsiteY722" fmla="*/ 2777274 h 6858000"/>
              <a:gd name="connsiteX723" fmla="*/ 625390 w 7467600"/>
              <a:gd name="connsiteY723" fmla="*/ 2514541 h 6858000"/>
              <a:gd name="connsiteX724" fmla="*/ 619799 w 7467600"/>
              <a:gd name="connsiteY724" fmla="*/ 2527180 h 6858000"/>
              <a:gd name="connsiteX725" fmla="*/ 310030 w 7467600"/>
              <a:gd name="connsiteY725" fmla="*/ 2771818 h 6858000"/>
              <a:gd name="connsiteX726" fmla="*/ 173877 w 7467600"/>
              <a:gd name="connsiteY726" fmla="*/ 2937056 h 6858000"/>
              <a:gd name="connsiteX727" fmla="*/ 77889 w 7467600"/>
              <a:gd name="connsiteY727" fmla="*/ 3138440 h 6858000"/>
              <a:gd name="connsiteX728" fmla="*/ 0 w 7467600"/>
              <a:gd name="connsiteY728" fmla="*/ 3271395 h 6858000"/>
              <a:gd name="connsiteX729" fmla="*/ 0 w 7467600"/>
              <a:gd name="connsiteY729" fmla="*/ 3153002 h 6858000"/>
              <a:gd name="connsiteX730" fmla="*/ 2386 w 7467600"/>
              <a:gd name="connsiteY730" fmla="*/ 3149203 h 6858000"/>
              <a:gd name="connsiteX731" fmla="*/ 89753 w 7467600"/>
              <a:gd name="connsiteY731" fmla="*/ 2987702 h 6858000"/>
              <a:gd name="connsiteX732" fmla="*/ 76869 w 7467600"/>
              <a:gd name="connsiteY732" fmla="*/ 3005404 h 6858000"/>
              <a:gd name="connsiteX733" fmla="*/ 32049 w 7467600"/>
              <a:gd name="connsiteY733" fmla="*/ 3065814 h 6858000"/>
              <a:gd name="connsiteX734" fmla="*/ 0 w 7467600"/>
              <a:gd name="connsiteY734" fmla="*/ 3108744 h 6858000"/>
              <a:gd name="connsiteX735" fmla="*/ 0 w 7467600"/>
              <a:gd name="connsiteY735" fmla="*/ 3058059 h 6858000"/>
              <a:gd name="connsiteX736" fmla="*/ 7610 w 7467600"/>
              <a:gd name="connsiteY736" fmla="*/ 3047889 h 6858000"/>
              <a:gd name="connsiteX737" fmla="*/ 52419 w 7467600"/>
              <a:gd name="connsiteY737" fmla="*/ 2987479 h 6858000"/>
              <a:gd name="connsiteX738" fmla="*/ 59142 w 7467600"/>
              <a:gd name="connsiteY738" fmla="*/ 2978488 h 6858000"/>
              <a:gd name="connsiteX739" fmla="*/ 0 w 7467600"/>
              <a:gd name="connsiteY739" fmla="*/ 3015334 h 6858000"/>
              <a:gd name="connsiteX740" fmla="*/ 0 w 7467600"/>
              <a:gd name="connsiteY740" fmla="*/ 2914286 h 6858000"/>
              <a:gd name="connsiteX741" fmla="*/ 36383 w 7467600"/>
              <a:gd name="connsiteY741" fmla="*/ 2901128 h 6858000"/>
              <a:gd name="connsiteX742" fmla="*/ 156329 w 7467600"/>
              <a:gd name="connsiteY742" fmla="*/ 2840533 h 6858000"/>
              <a:gd name="connsiteX743" fmla="*/ 358355 w 7467600"/>
              <a:gd name="connsiteY743" fmla="*/ 2620471 h 6858000"/>
              <a:gd name="connsiteX744" fmla="*/ 510577 w 7467600"/>
              <a:gd name="connsiteY744" fmla="*/ 2501244 h 6858000"/>
              <a:gd name="connsiteX745" fmla="*/ 211967 w 7467600"/>
              <a:gd name="connsiteY745" fmla="*/ 2479171 h 6858000"/>
              <a:gd name="connsiteX746" fmla="*/ 0 w 7467600"/>
              <a:gd name="connsiteY746" fmla="*/ 2476398 h 6858000"/>
              <a:gd name="connsiteX747" fmla="*/ 0 w 7467600"/>
              <a:gd name="connsiteY747" fmla="*/ 2389189 h 6858000"/>
              <a:gd name="connsiteX748" fmla="*/ 103062 w 7467600"/>
              <a:gd name="connsiteY748" fmla="*/ 2389518 h 6858000"/>
              <a:gd name="connsiteX749" fmla="*/ 510734 w 7467600"/>
              <a:gd name="connsiteY749" fmla="*/ 2416201 h 6858000"/>
              <a:gd name="connsiteX750" fmla="*/ 279257 w 7467600"/>
              <a:gd name="connsiteY750" fmla="*/ 2092102 h 6858000"/>
              <a:gd name="connsiteX751" fmla="*/ 65265 w 7467600"/>
              <a:gd name="connsiteY751" fmla="*/ 2006049 h 6858000"/>
              <a:gd name="connsiteX752" fmla="*/ 0 w 7467600"/>
              <a:gd name="connsiteY752" fmla="*/ 1982532 h 6858000"/>
              <a:gd name="connsiteX753" fmla="*/ 0 w 7467600"/>
              <a:gd name="connsiteY753" fmla="*/ 1912789 h 6858000"/>
              <a:gd name="connsiteX754" fmla="*/ 97460 w 7467600"/>
              <a:gd name="connsiteY754" fmla="*/ 1953725 h 6858000"/>
              <a:gd name="connsiteX755" fmla="*/ 221272 w 7467600"/>
              <a:gd name="connsiteY755" fmla="*/ 1980766 h 6858000"/>
              <a:gd name="connsiteX756" fmla="*/ 116765 w 7467600"/>
              <a:gd name="connsiteY756" fmla="*/ 1911033 h 6858000"/>
              <a:gd name="connsiteX757" fmla="*/ 16405 w 7467600"/>
              <a:gd name="connsiteY757" fmla="*/ 1803412 h 6858000"/>
              <a:gd name="connsiteX758" fmla="*/ 0 w 7467600"/>
              <a:gd name="connsiteY758" fmla="*/ 1784777 h 6858000"/>
              <a:gd name="connsiteX759" fmla="*/ 0 w 7467600"/>
              <a:gd name="connsiteY759" fmla="*/ 1740082 h 6858000"/>
              <a:gd name="connsiteX760" fmla="*/ 39394 w 7467600"/>
              <a:gd name="connsiteY760" fmla="*/ 1784856 h 6858000"/>
              <a:gd name="connsiteX761" fmla="*/ 135813 w 7467600"/>
              <a:gd name="connsiteY761" fmla="*/ 1888838 h 6858000"/>
              <a:gd name="connsiteX762" fmla="*/ 242575 w 7467600"/>
              <a:gd name="connsiteY762" fmla="*/ 1958841 h 6858000"/>
              <a:gd name="connsiteX763" fmla="*/ 82197 w 7467600"/>
              <a:gd name="connsiteY763" fmla="*/ 1754826 h 6858000"/>
              <a:gd name="connsiteX764" fmla="*/ 0 w 7467600"/>
              <a:gd name="connsiteY764" fmla="*/ 1679650 h 6858000"/>
              <a:gd name="connsiteX765" fmla="*/ 0 w 7467600"/>
              <a:gd name="connsiteY765" fmla="*/ 1602463 h 6858000"/>
              <a:gd name="connsiteX766" fmla="*/ 84689 w 7467600"/>
              <a:gd name="connsiteY766" fmla="*/ 1677442 h 6858000"/>
              <a:gd name="connsiteX767" fmla="*/ 298437 w 7467600"/>
              <a:gd name="connsiteY767" fmla="*/ 1968019 h 6858000"/>
              <a:gd name="connsiteX768" fmla="*/ 227269 w 7467600"/>
              <a:gd name="connsiteY768" fmla="*/ 1114064 h 6858000"/>
              <a:gd name="connsiteX769" fmla="*/ 248003 w 7467600"/>
              <a:gd name="connsiteY769" fmla="*/ 1089613 h 6858000"/>
              <a:gd name="connsiteX770" fmla="*/ 427020 w 7467600"/>
              <a:gd name="connsiteY770" fmla="*/ 1619803 h 6858000"/>
              <a:gd name="connsiteX771" fmla="*/ 340345 w 7467600"/>
              <a:gd name="connsiteY771" fmla="*/ 2027739 h 6858000"/>
              <a:gd name="connsiteX772" fmla="*/ 360865 w 7467600"/>
              <a:gd name="connsiteY772" fmla="*/ 2044827 h 6858000"/>
              <a:gd name="connsiteX773" fmla="*/ 560414 w 7467600"/>
              <a:gd name="connsiteY773" fmla="*/ 2421457 h 6858000"/>
              <a:gd name="connsiteX774" fmla="*/ 1359703 w 7467600"/>
              <a:gd name="connsiteY774" fmla="*/ 2578554 h 6858000"/>
              <a:gd name="connsiteX775" fmla="*/ 1359422 w 7467600"/>
              <a:gd name="connsiteY775" fmla="*/ 2577994 h 6858000"/>
              <a:gd name="connsiteX776" fmla="*/ 828701 w 7467600"/>
              <a:gd name="connsiteY776" fmla="*/ 1839520 h 6858000"/>
              <a:gd name="connsiteX777" fmla="*/ 494427 w 7467600"/>
              <a:gd name="connsiteY777" fmla="*/ 1092333 h 6858000"/>
              <a:gd name="connsiteX778" fmla="*/ 506322 w 7467600"/>
              <a:gd name="connsiteY778" fmla="*/ 1020997 h 6858000"/>
              <a:gd name="connsiteX779" fmla="*/ 4570198 w 7467600"/>
              <a:gd name="connsiteY779" fmla="*/ 978081 h 6858000"/>
              <a:gd name="connsiteX780" fmla="*/ 4523691 w 7467600"/>
              <a:gd name="connsiteY780" fmla="*/ 1127776 h 6858000"/>
              <a:gd name="connsiteX781" fmla="*/ 4509875 w 7467600"/>
              <a:gd name="connsiteY781" fmla="*/ 1167552 h 6858000"/>
              <a:gd name="connsiteX782" fmla="*/ 4478168 w 7467600"/>
              <a:gd name="connsiteY782" fmla="*/ 1260735 h 6858000"/>
              <a:gd name="connsiteX783" fmla="*/ 4409309 w 7467600"/>
              <a:gd name="connsiteY783" fmla="*/ 1666996 h 6858000"/>
              <a:gd name="connsiteX784" fmla="*/ 4370031 w 7467600"/>
              <a:gd name="connsiteY784" fmla="*/ 1955666 h 6858000"/>
              <a:gd name="connsiteX785" fmla="*/ 4570198 w 7467600"/>
              <a:gd name="connsiteY785" fmla="*/ 978081 h 6858000"/>
              <a:gd name="connsiteX786" fmla="*/ 4557898 w 7467600"/>
              <a:gd name="connsiteY786" fmla="*/ 900011 h 6858000"/>
              <a:gd name="connsiteX787" fmla="*/ 4344840 w 7467600"/>
              <a:gd name="connsiteY787" fmla="*/ 1922038 h 6858000"/>
              <a:gd name="connsiteX788" fmla="*/ 4378710 w 7467600"/>
              <a:gd name="connsiteY788" fmla="*/ 1665516 h 6858000"/>
              <a:gd name="connsiteX789" fmla="*/ 4448798 w 7467600"/>
              <a:gd name="connsiteY789" fmla="*/ 1253024 h 6858000"/>
              <a:gd name="connsiteX790" fmla="*/ 4480315 w 7467600"/>
              <a:gd name="connsiteY790" fmla="*/ 1158454 h 6858000"/>
              <a:gd name="connsiteX791" fmla="*/ 4494133 w 7467600"/>
              <a:gd name="connsiteY791" fmla="*/ 1118676 h 6858000"/>
              <a:gd name="connsiteX792" fmla="*/ 4557898 w 7467600"/>
              <a:gd name="connsiteY792" fmla="*/ 900011 h 6858000"/>
              <a:gd name="connsiteX793" fmla="*/ 5870151 w 7467600"/>
              <a:gd name="connsiteY793" fmla="*/ 898890 h 6858000"/>
              <a:gd name="connsiteX794" fmla="*/ 5861335 w 7467600"/>
              <a:gd name="connsiteY794" fmla="*/ 899177 h 6858000"/>
              <a:gd name="connsiteX795" fmla="*/ 5843702 w 7467600"/>
              <a:gd name="connsiteY795" fmla="*/ 899748 h 6858000"/>
              <a:gd name="connsiteX796" fmla="*/ 5651107 w 7467600"/>
              <a:gd name="connsiteY796" fmla="*/ 920306 h 6858000"/>
              <a:gd name="connsiteX797" fmla="*/ 5459407 w 7467600"/>
              <a:gd name="connsiteY797" fmla="*/ 940975 h 6858000"/>
              <a:gd name="connsiteX798" fmla="*/ 5374846 w 7467600"/>
              <a:gd name="connsiteY798" fmla="*/ 941988 h 6858000"/>
              <a:gd name="connsiteX799" fmla="*/ 5256105 w 7467600"/>
              <a:gd name="connsiteY799" fmla="*/ 945632 h 6858000"/>
              <a:gd name="connsiteX800" fmla="*/ 5107071 w 7467600"/>
              <a:gd name="connsiteY800" fmla="*/ 969720 h 6858000"/>
              <a:gd name="connsiteX801" fmla="*/ 4998681 w 7467600"/>
              <a:gd name="connsiteY801" fmla="*/ 988771 h 6858000"/>
              <a:gd name="connsiteX802" fmla="*/ 5870151 w 7467600"/>
              <a:gd name="connsiteY802" fmla="*/ 898890 h 6858000"/>
              <a:gd name="connsiteX803" fmla="*/ 5504425 w 7467600"/>
              <a:gd name="connsiteY803" fmla="*/ 848067 h 6858000"/>
              <a:gd name="connsiteX804" fmla="*/ 4968849 w 7467600"/>
              <a:gd name="connsiteY804" fmla="*/ 962318 h 6858000"/>
              <a:gd name="connsiteX805" fmla="*/ 5104039 w 7467600"/>
              <a:gd name="connsiteY805" fmla="*/ 940634 h 6858000"/>
              <a:gd name="connsiteX806" fmla="*/ 5256311 w 7467600"/>
              <a:gd name="connsiteY806" fmla="*/ 916490 h 6858000"/>
              <a:gd name="connsiteX807" fmla="*/ 5377381 w 7467600"/>
              <a:gd name="connsiteY807" fmla="*/ 912671 h 6858000"/>
              <a:gd name="connsiteX808" fmla="*/ 5460148 w 7467600"/>
              <a:gd name="connsiteY808" fmla="*/ 911442 h 6858000"/>
              <a:gd name="connsiteX809" fmla="*/ 5648971 w 7467600"/>
              <a:gd name="connsiteY809" fmla="*/ 891331 h 6858000"/>
              <a:gd name="connsiteX810" fmla="*/ 5844807 w 7467600"/>
              <a:gd name="connsiteY810" fmla="*/ 870718 h 6858000"/>
              <a:gd name="connsiteX811" fmla="*/ 5862975 w 7467600"/>
              <a:gd name="connsiteY811" fmla="*/ 869756 h 6858000"/>
              <a:gd name="connsiteX812" fmla="*/ 5920887 w 7467600"/>
              <a:gd name="connsiteY812" fmla="*/ 865929 h 6858000"/>
              <a:gd name="connsiteX813" fmla="*/ 5504425 w 7467600"/>
              <a:gd name="connsiteY813" fmla="*/ 848067 h 6858000"/>
              <a:gd name="connsiteX814" fmla="*/ 3607114 w 7467600"/>
              <a:gd name="connsiteY814" fmla="*/ 467441 h 6858000"/>
              <a:gd name="connsiteX815" fmla="*/ 3296242 w 7467600"/>
              <a:gd name="connsiteY815" fmla="*/ 807991 h 6858000"/>
              <a:gd name="connsiteX816" fmla="*/ 3174674 w 7467600"/>
              <a:gd name="connsiteY816" fmla="*/ 919759 h 6858000"/>
              <a:gd name="connsiteX817" fmla="*/ 3042978 w 7467600"/>
              <a:gd name="connsiteY817" fmla="*/ 1054894 h 6858000"/>
              <a:gd name="connsiteX818" fmla="*/ 2968914 w 7467600"/>
              <a:gd name="connsiteY818" fmla="*/ 1133756 h 6858000"/>
              <a:gd name="connsiteX819" fmla="*/ 3103823 w 7467600"/>
              <a:gd name="connsiteY819" fmla="*/ 1026814 h 6858000"/>
              <a:gd name="connsiteX820" fmla="*/ 3607114 w 7467600"/>
              <a:gd name="connsiteY820" fmla="*/ 467441 h 6858000"/>
              <a:gd name="connsiteX821" fmla="*/ 3744487 w 7467600"/>
              <a:gd name="connsiteY821" fmla="*/ 383136 h 6858000"/>
              <a:gd name="connsiteX822" fmla="*/ 3970213 w 7467600"/>
              <a:gd name="connsiteY822" fmla="*/ 995559 h 6858000"/>
              <a:gd name="connsiteX823" fmla="*/ 3744487 w 7467600"/>
              <a:gd name="connsiteY823" fmla="*/ 383136 h 6858000"/>
              <a:gd name="connsiteX824" fmla="*/ 3624562 w 7467600"/>
              <a:gd name="connsiteY824" fmla="*/ 367041 h 6858000"/>
              <a:gd name="connsiteX825" fmla="*/ 3489712 w 7467600"/>
              <a:gd name="connsiteY825" fmla="*/ 485386 h 6858000"/>
              <a:gd name="connsiteX826" fmla="*/ 3182994 w 7467600"/>
              <a:gd name="connsiteY826" fmla="*/ 828265 h 6858000"/>
              <a:gd name="connsiteX827" fmla="*/ 2892114 w 7467600"/>
              <a:gd name="connsiteY827" fmla="*/ 1172635 h 6858000"/>
              <a:gd name="connsiteX828" fmla="*/ 3021459 w 7467600"/>
              <a:gd name="connsiteY828" fmla="*/ 1035385 h 6858000"/>
              <a:gd name="connsiteX829" fmla="*/ 3153873 w 7467600"/>
              <a:gd name="connsiteY829" fmla="*/ 898971 h 6858000"/>
              <a:gd name="connsiteX830" fmla="*/ 3276511 w 7467600"/>
              <a:gd name="connsiteY830" fmla="*/ 786423 h 6858000"/>
              <a:gd name="connsiteX831" fmla="*/ 3584154 w 7467600"/>
              <a:gd name="connsiteY831" fmla="*/ 448218 h 6858000"/>
              <a:gd name="connsiteX832" fmla="*/ 3624562 w 7467600"/>
              <a:gd name="connsiteY832" fmla="*/ 367041 h 6858000"/>
              <a:gd name="connsiteX833" fmla="*/ 3766672 w 7467600"/>
              <a:gd name="connsiteY833" fmla="*/ 359429 h 6858000"/>
              <a:gd name="connsiteX834" fmla="*/ 3996338 w 7467600"/>
              <a:gd name="connsiteY834" fmla="*/ 968237 h 6858000"/>
              <a:gd name="connsiteX835" fmla="*/ 3766672 w 7467600"/>
              <a:gd name="connsiteY835" fmla="*/ 359429 h 6858000"/>
              <a:gd name="connsiteX836" fmla="*/ 5805386 w 7467600"/>
              <a:gd name="connsiteY836" fmla="*/ 239240 h 6858000"/>
              <a:gd name="connsiteX837" fmla="*/ 5736947 w 7467600"/>
              <a:gd name="connsiteY837" fmla="*/ 261367 h 6858000"/>
              <a:gd name="connsiteX838" fmla="*/ 5427012 w 7467600"/>
              <a:gd name="connsiteY838" fmla="*/ 311272 h 6858000"/>
              <a:gd name="connsiteX839" fmla="*/ 5147818 w 7467600"/>
              <a:gd name="connsiteY839" fmla="*/ 322112 h 6858000"/>
              <a:gd name="connsiteX840" fmla="*/ 5060854 w 7467600"/>
              <a:gd name="connsiteY840" fmla="*/ 311882 h 6858000"/>
              <a:gd name="connsiteX841" fmla="*/ 4945989 w 7467600"/>
              <a:gd name="connsiteY841" fmla="*/ 300516 h 6858000"/>
              <a:gd name="connsiteX842" fmla="*/ 5410479 w 7467600"/>
              <a:gd name="connsiteY842" fmla="*/ 348434 h 6858000"/>
              <a:gd name="connsiteX843" fmla="*/ 5805386 w 7467600"/>
              <a:gd name="connsiteY843" fmla="*/ 239240 h 6858000"/>
              <a:gd name="connsiteX844" fmla="*/ 7451412 w 7467600"/>
              <a:gd name="connsiteY844" fmla="*/ 799572 h 6858000"/>
              <a:gd name="connsiteX845" fmla="*/ 7467600 w 7467600"/>
              <a:gd name="connsiteY845" fmla="*/ 789215 h 6858000"/>
              <a:gd name="connsiteX846" fmla="*/ 7451412 w 7467600"/>
              <a:gd name="connsiteY846" fmla="*/ 799572 h 6858000"/>
              <a:gd name="connsiteX847" fmla="*/ 5905192 w 7467600"/>
              <a:gd name="connsiteY847" fmla="*/ 163079 h 6858000"/>
              <a:gd name="connsiteX848" fmla="*/ 5865655 w 7467600"/>
              <a:gd name="connsiteY848" fmla="*/ 171901 h 6858000"/>
              <a:gd name="connsiteX849" fmla="*/ 5259740 w 7467600"/>
              <a:gd name="connsiteY849" fmla="*/ 257013 h 6858000"/>
              <a:gd name="connsiteX850" fmla="*/ 5208466 w 7467600"/>
              <a:gd name="connsiteY850" fmla="*/ 257550 h 6858000"/>
              <a:gd name="connsiteX851" fmla="*/ 4980204 w 7467600"/>
              <a:gd name="connsiteY851" fmla="*/ 271903 h 6858000"/>
              <a:gd name="connsiteX852" fmla="*/ 5068068 w 7467600"/>
              <a:gd name="connsiteY852" fmla="*/ 282244 h 6858000"/>
              <a:gd name="connsiteX853" fmla="*/ 5153231 w 7467600"/>
              <a:gd name="connsiteY853" fmla="*/ 292240 h 6858000"/>
              <a:gd name="connsiteX854" fmla="*/ 5426491 w 7467600"/>
              <a:gd name="connsiteY854" fmla="*/ 281128 h 6858000"/>
              <a:gd name="connsiteX855" fmla="*/ 5731212 w 7467600"/>
              <a:gd name="connsiteY855" fmla="*/ 231951 h 6858000"/>
              <a:gd name="connsiteX856" fmla="*/ 5905192 w 7467600"/>
              <a:gd name="connsiteY856" fmla="*/ 163079 h 6858000"/>
              <a:gd name="connsiteX857" fmla="*/ 5944437 w 7467600"/>
              <a:gd name="connsiteY857" fmla="*/ 113829 h 6858000"/>
              <a:gd name="connsiteX858" fmla="*/ 5825032 w 7467600"/>
              <a:gd name="connsiteY858" fmla="*/ 146405 h 6858000"/>
              <a:gd name="connsiteX859" fmla="*/ 4955599 w 7467600"/>
              <a:gd name="connsiteY859" fmla="*/ 247008 h 6858000"/>
              <a:gd name="connsiteX860" fmla="*/ 5210104 w 7467600"/>
              <a:gd name="connsiteY860" fmla="*/ 228123 h 6858000"/>
              <a:gd name="connsiteX861" fmla="*/ 5261015 w 7467600"/>
              <a:gd name="connsiteY861" fmla="*/ 227087 h 6858000"/>
              <a:gd name="connsiteX862" fmla="*/ 5861181 w 7467600"/>
              <a:gd name="connsiteY862" fmla="*/ 143093 h 6858000"/>
              <a:gd name="connsiteX863" fmla="*/ 5961252 w 7467600"/>
              <a:gd name="connsiteY863" fmla="*/ 114820 h 6858000"/>
              <a:gd name="connsiteX864" fmla="*/ 5944437 w 7467600"/>
              <a:gd name="connsiteY864" fmla="*/ 113829 h 6858000"/>
              <a:gd name="connsiteX865" fmla="*/ 3882765 w 7467600"/>
              <a:gd name="connsiteY865" fmla="*/ 0 h 6858000"/>
              <a:gd name="connsiteX866" fmla="*/ 3995099 w 7467600"/>
              <a:gd name="connsiteY866" fmla="*/ 0 h 6858000"/>
              <a:gd name="connsiteX867" fmla="*/ 4163818 w 7467600"/>
              <a:gd name="connsiteY867" fmla="*/ 234104 h 6858000"/>
              <a:gd name="connsiteX868" fmla="*/ 4172099 w 7467600"/>
              <a:gd name="connsiteY868" fmla="*/ 234207 h 6858000"/>
              <a:gd name="connsiteX869" fmla="*/ 4784282 w 7467600"/>
              <a:gd name="connsiteY869" fmla="*/ 276561 h 6858000"/>
              <a:gd name="connsiteX870" fmla="*/ 4801687 w 7467600"/>
              <a:gd name="connsiteY870" fmla="*/ 267764 h 6858000"/>
              <a:gd name="connsiteX871" fmla="*/ 6082788 w 7467600"/>
              <a:gd name="connsiteY871" fmla="*/ 64119 h 6858000"/>
              <a:gd name="connsiteX872" fmla="*/ 6099442 w 7467600"/>
              <a:gd name="connsiteY872" fmla="*/ 82568 h 6858000"/>
              <a:gd name="connsiteX873" fmla="*/ 4804137 w 7467600"/>
              <a:gd name="connsiteY873" fmla="*/ 320931 h 6858000"/>
              <a:gd name="connsiteX874" fmla="*/ 4227047 w 7467600"/>
              <a:gd name="connsiteY874" fmla="*/ 313415 h 6858000"/>
              <a:gd name="connsiteX875" fmla="*/ 4346041 w 7467600"/>
              <a:gd name="connsiteY875" fmla="*/ 456086 h 6858000"/>
              <a:gd name="connsiteX876" fmla="*/ 4870967 w 7467600"/>
              <a:gd name="connsiteY876" fmla="*/ 963061 h 6858000"/>
              <a:gd name="connsiteX877" fmla="*/ 4889647 w 7467600"/>
              <a:gd name="connsiteY877" fmla="*/ 957147 h 6858000"/>
              <a:gd name="connsiteX878" fmla="*/ 5422504 w 7467600"/>
              <a:gd name="connsiteY878" fmla="*/ 805191 h 6858000"/>
              <a:gd name="connsiteX879" fmla="*/ 6087656 w 7467600"/>
              <a:gd name="connsiteY879" fmla="*/ 826703 h 6858000"/>
              <a:gd name="connsiteX880" fmla="*/ 6058717 w 7467600"/>
              <a:gd name="connsiteY880" fmla="*/ 865992 h 6858000"/>
              <a:gd name="connsiteX881" fmla="*/ 4974153 w 7467600"/>
              <a:gd name="connsiteY881" fmla="*/ 1045456 h 6858000"/>
              <a:gd name="connsiteX882" fmla="*/ 5627835 w 7467600"/>
              <a:gd name="connsiteY882" fmla="*/ 1472077 h 6858000"/>
              <a:gd name="connsiteX883" fmla="*/ 5629817 w 7467600"/>
              <a:gd name="connsiteY883" fmla="*/ 1471412 h 6858000"/>
              <a:gd name="connsiteX884" fmla="*/ 5634124 w 7467600"/>
              <a:gd name="connsiteY884" fmla="*/ 1470572 h 6858000"/>
              <a:gd name="connsiteX885" fmla="*/ 5755832 w 7467600"/>
              <a:gd name="connsiteY885" fmla="*/ 1383886 h 6858000"/>
              <a:gd name="connsiteX886" fmla="*/ 6014186 w 7467600"/>
              <a:gd name="connsiteY886" fmla="*/ 1279799 h 6858000"/>
              <a:gd name="connsiteX887" fmla="*/ 6901619 w 7467600"/>
              <a:gd name="connsiteY887" fmla="*/ 1047874 h 6858000"/>
              <a:gd name="connsiteX888" fmla="*/ 6931566 w 7467600"/>
              <a:gd name="connsiteY888" fmla="*/ 1062034 h 6858000"/>
              <a:gd name="connsiteX889" fmla="*/ 5790982 w 7467600"/>
              <a:gd name="connsiteY889" fmla="*/ 1561380 h 6858000"/>
              <a:gd name="connsiteX890" fmla="*/ 6188971 w 7467600"/>
              <a:gd name="connsiteY890" fmla="*/ 1755168 h 6858000"/>
              <a:gd name="connsiteX891" fmla="*/ 6202446 w 7467600"/>
              <a:gd name="connsiteY891" fmla="*/ 1752268 h 6858000"/>
              <a:gd name="connsiteX892" fmla="*/ 7179560 w 7467600"/>
              <a:gd name="connsiteY892" fmla="*/ 1467551 h 6858000"/>
              <a:gd name="connsiteX893" fmla="*/ 7158730 w 7467600"/>
              <a:gd name="connsiteY893" fmla="*/ 1507835 h 6858000"/>
              <a:gd name="connsiteX894" fmla="*/ 6326959 w 7467600"/>
              <a:gd name="connsiteY894" fmla="*/ 1817686 h 6858000"/>
              <a:gd name="connsiteX895" fmla="*/ 6537433 w 7467600"/>
              <a:gd name="connsiteY895" fmla="*/ 1907790 h 6858000"/>
              <a:gd name="connsiteX896" fmla="*/ 6550221 w 7467600"/>
              <a:gd name="connsiteY896" fmla="*/ 1910729 h 6858000"/>
              <a:gd name="connsiteX897" fmla="*/ 6964438 w 7467600"/>
              <a:gd name="connsiteY897" fmla="*/ 2209505 h 6858000"/>
              <a:gd name="connsiteX898" fmla="*/ 7367862 w 7467600"/>
              <a:gd name="connsiteY898" fmla="*/ 2806833 h 6858000"/>
              <a:gd name="connsiteX899" fmla="*/ 7364329 w 7467600"/>
              <a:gd name="connsiteY899" fmla="*/ 2826907 h 6858000"/>
              <a:gd name="connsiteX900" fmla="*/ 7290545 w 7467600"/>
              <a:gd name="connsiteY900" fmla="*/ 2850663 h 6858000"/>
              <a:gd name="connsiteX901" fmla="*/ 6472036 w 7467600"/>
              <a:gd name="connsiteY901" fmla="*/ 1959003 h 6858000"/>
              <a:gd name="connsiteX902" fmla="*/ 5792897 w 7467600"/>
              <a:gd name="connsiteY902" fmla="*/ 1647747 h 6858000"/>
              <a:gd name="connsiteX903" fmla="*/ 5842751 w 7467600"/>
              <a:gd name="connsiteY903" fmla="*/ 1816112 h 6858000"/>
              <a:gd name="connsiteX904" fmla="*/ 5847424 w 7467600"/>
              <a:gd name="connsiteY904" fmla="*/ 1815776 h 6858000"/>
              <a:gd name="connsiteX905" fmla="*/ 6399821 w 7467600"/>
              <a:gd name="connsiteY905" fmla="*/ 2344799 h 6858000"/>
              <a:gd name="connsiteX906" fmla="*/ 6323232 w 7467600"/>
              <a:gd name="connsiteY906" fmla="*/ 2389634 h 6858000"/>
              <a:gd name="connsiteX907" fmla="*/ 5942958 w 7467600"/>
              <a:gd name="connsiteY907" fmla="*/ 2077708 h 6858000"/>
              <a:gd name="connsiteX908" fmla="*/ 5921559 w 7467600"/>
              <a:gd name="connsiteY908" fmla="*/ 2378596 h 6858000"/>
              <a:gd name="connsiteX909" fmla="*/ 5817651 w 7467600"/>
              <a:gd name="connsiteY909" fmla="*/ 3023919 h 6858000"/>
              <a:gd name="connsiteX910" fmla="*/ 5729634 w 7467600"/>
              <a:gd name="connsiteY910" fmla="*/ 3051849 h 6858000"/>
              <a:gd name="connsiteX911" fmla="*/ 5611018 w 7467600"/>
              <a:gd name="connsiteY911" fmla="*/ 2316769 h 6858000"/>
              <a:gd name="connsiteX912" fmla="*/ 5687608 w 7467600"/>
              <a:gd name="connsiteY912" fmla="*/ 2039972 h 6858000"/>
              <a:gd name="connsiteX913" fmla="*/ 5657554 w 7467600"/>
              <a:gd name="connsiteY913" fmla="*/ 1576445 h 6858000"/>
              <a:gd name="connsiteX914" fmla="*/ 5150475 w 7467600"/>
              <a:gd name="connsiteY914" fmla="*/ 1274012 h 6858000"/>
              <a:gd name="connsiteX915" fmla="*/ 5349142 w 7467600"/>
              <a:gd name="connsiteY915" fmla="*/ 2204405 h 6858000"/>
              <a:gd name="connsiteX916" fmla="*/ 5262214 w 7467600"/>
              <a:gd name="connsiteY916" fmla="*/ 2233836 h 6858000"/>
              <a:gd name="connsiteX917" fmla="*/ 4981539 w 7467600"/>
              <a:gd name="connsiteY917" fmla="*/ 1542201 h 6858000"/>
              <a:gd name="connsiteX918" fmla="*/ 4958461 w 7467600"/>
              <a:gd name="connsiteY918" fmla="*/ 1136957 h 6858000"/>
              <a:gd name="connsiteX919" fmla="*/ 4655015 w 7467600"/>
              <a:gd name="connsiteY919" fmla="*/ 891426 h 6858000"/>
              <a:gd name="connsiteX920" fmla="*/ 4348002 w 7467600"/>
              <a:gd name="connsiteY920" fmla="*/ 2205895 h 6858000"/>
              <a:gd name="connsiteX921" fmla="*/ 4262250 w 7467600"/>
              <a:gd name="connsiteY921" fmla="*/ 2219972 h 6858000"/>
              <a:gd name="connsiteX922" fmla="*/ 4550611 w 7467600"/>
              <a:gd name="connsiteY922" fmla="*/ 817540 h 6858000"/>
              <a:gd name="connsiteX923" fmla="*/ 4564418 w 7467600"/>
              <a:gd name="connsiteY923" fmla="*/ 808293 h 6858000"/>
              <a:gd name="connsiteX924" fmla="*/ 4266388 w 7467600"/>
              <a:gd name="connsiteY924" fmla="*/ 500083 h 6858000"/>
              <a:gd name="connsiteX925" fmla="*/ 4032842 w 7467600"/>
              <a:gd name="connsiteY925" fmla="*/ 211809 h 6858000"/>
              <a:gd name="connsiteX926" fmla="*/ 3882765 w 7467600"/>
              <a:gd name="connsiteY926" fmla="*/ 0 h 6858000"/>
              <a:gd name="connsiteX927" fmla="*/ 3721337 w 7467600"/>
              <a:gd name="connsiteY927" fmla="*/ 0 h 6858000"/>
              <a:gd name="connsiteX928" fmla="*/ 3797544 w 7467600"/>
              <a:gd name="connsiteY928" fmla="*/ 0 h 6858000"/>
              <a:gd name="connsiteX929" fmla="*/ 3775734 w 7467600"/>
              <a:gd name="connsiteY929" fmla="*/ 95131 h 6858000"/>
              <a:gd name="connsiteX930" fmla="*/ 3724807 w 7467600"/>
              <a:gd name="connsiteY930" fmla="*/ 272257 h 6858000"/>
              <a:gd name="connsiteX931" fmla="*/ 3726844 w 7467600"/>
              <a:gd name="connsiteY931" fmla="*/ 282988 h 6858000"/>
              <a:gd name="connsiteX932" fmla="*/ 3742664 w 7467600"/>
              <a:gd name="connsiteY932" fmla="*/ 279918 h 6858000"/>
              <a:gd name="connsiteX933" fmla="*/ 4103910 w 7467600"/>
              <a:gd name="connsiteY933" fmla="*/ 1161917 h 6858000"/>
              <a:gd name="connsiteX934" fmla="*/ 4020269 w 7467600"/>
              <a:gd name="connsiteY934" fmla="*/ 1200406 h 6858000"/>
              <a:gd name="connsiteX935" fmla="*/ 3674882 w 7467600"/>
              <a:gd name="connsiteY935" fmla="*/ 488524 h 6858000"/>
              <a:gd name="connsiteX936" fmla="*/ 3132682 w 7467600"/>
              <a:gd name="connsiteY936" fmla="*/ 1072284 h 6858000"/>
              <a:gd name="connsiteX937" fmla="*/ 2716346 w 7467600"/>
              <a:gd name="connsiteY937" fmla="*/ 1276376 h 6858000"/>
              <a:gd name="connsiteX938" fmla="*/ 2716772 w 7467600"/>
              <a:gd name="connsiteY938" fmla="*/ 1255462 h 6858000"/>
              <a:gd name="connsiteX939" fmla="*/ 3471096 w 7467600"/>
              <a:gd name="connsiteY939" fmla="*/ 437072 h 6858000"/>
              <a:gd name="connsiteX940" fmla="*/ 3639057 w 7467600"/>
              <a:gd name="connsiteY940" fmla="*/ 286334 h 6858000"/>
              <a:gd name="connsiteX941" fmla="*/ 3640309 w 7467600"/>
              <a:gd name="connsiteY941" fmla="*/ 284664 h 6858000"/>
              <a:gd name="connsiteX942" fmla="*/ 3646022 w 7467600"/>
              <a:gd name="connsiteY942" fmla="*/ 276711 h 6858000"/>
              <a:gd name="connsiteX943" fmla="*/ 3707943 w 7467600"/>
              <a:gd name="connsiteY943" fmla="*/ 65958 h 6858000"/>
              <a:gd name="connsiteX944" fmla="*/ 3721337 w 7467600"/>
              <a:gd name="connsiteY944" fmla="*/ 0 h 6858000"/>
              <a:gd name="connsiteX945" fmla="*/ 2867960 w 7467600"/>
              <a:gd name="connsiteY945" fmla="*/ 0 h 6858000"/>
              <a:gd name="connsiteX946" fmla="*/ 2926351 w 7467600"/>
              <a:gd name="connsiteY946" fmla="*/ 0 h 6858000"/>
              <a:gd name="connsiteX947" fmla="*/ 2902823 w 7467600"/>
              <a:gd name="connsiteY947" fmla="*/ 262929 h 6858000"/>
              <a:gd name="connsiteX948" fmla="*/ 2940663 w 7467600"/>
              <a:gd name="connsiteY948" fmla="*/ 140884 h 6858000"/>
              <a:gd name="connsiteX949" fmla="*/ 2947039 w 7467600"/>
              <a:gd name="connsiteY949" fmla="*/ 122524 h 6858000"/>
              <a:gd name="connsiteX950" fmla="*/ 2984316 w 7467600"/>
              <a:gd name="connsiteY950" fmla="*/ 0 h 6858000"/>
              <a:gd name="connsiteX951" fmla="*/ 3016114 w 7467600"/>
              <a:gd name="connsiteY951" fmla="*/ 0 h 6858000"/>
              <a:gd name="connsiteX952" fmla="*/ 2979949 w 7467600"/>
              <a:gd name="connsiteY952" fmla="*/ 119274 h 6858000"/>
              <a:gd name="connsiteX953" fmla="*/ 3023879 w 7467600"/>
              <a:gd name="connsiteY953" fmla="*/ 0 h 6858000"/>
              <a:gd name="connsiteX954" fmla="*/ 3105400 w 7467600"/>
              <a:gd name="connsiteY954" fmla="*/ 0 h 6858000"/>
              <a:gd name="connsiteX955" fmla="*/ 3094669 w 7467600"/>
              <a:gd name="connsiteY955" fmla="*/ 30308 h 6858000"/>
              <a:gd name="connsiteX956" fmla="*/ 2901945 w 7467600"/>
              <a:gd name="connsiteY956" fmla="*/ 466538 h 6858000"/>
              <a:gd name="connsiteX957" fmla="*/ 2815209 w 7467600"/>
              <a:gd name="connsiteY957" fmla="*/ 497361 h 6858000"/>
              <a:gd name="connsiteX958" fmla="*/ 2844845 w 7467600"/>
              <a:gd name="connsiteY958" fmla="*/ 127638 h 6858000"/>
              <a:gd name="connsiteX959" fmla="*/ 2867960 w 7467600"/>
              <a:gd name="connsiteY959" fmla="*/ 0 h 6858000"/>
              <a:gd name="connsiteX960" fmla="*/ 1057230 w 7467600"/>
              <a:gd name="connsiteY960" fmla="*/ 0 h 6858000"/>
              <a:gd name="connsiteX961" fmla="*/ 1111003 w 7467600"/>
              <a:gd name="connsiteY961" fmla="*/ 0 h 6858000"/>
              <a:gd name="connsiteX962" fmla="*/ 1125553 w 7467600"/>
              <a:gd name="connsiteY962" fmla="*/ 52588 h 6858000"/>
              <a:gd name="connsiteX963" fmla="*/ 1304276 w 7467600"/>
              <a:gd name="connsiteY963" fmla="*/ 476275 h 6858000"/>
              <a:gd name="connsiteX964" fmla="*/ 1492066 w 7467600"/>
              <a:gd name="connsiteY964" fmla="*/ 886333 h 6858000"/>
              <a:gd name="connsiteX965" fmla="*/ 1423698 w 7467600"/>
              <a:gd name="connsiteY965" fmla="*/ 710817 h 6858000"/>
              <a:gd name="connsiteX966" fmla="*/ 1357609 w 7467600"/>
              <a:gd name="connsiteY966" fmla="*/ 532892 h 6858000"/>
              <a:gd name="connsiteX967" fmla="*/ 1309550 w 7467600"/>
              <a:gd name="connsiteY967" fmla="*/ 374031 h 6858000"/>
              <a:gd name="connsiteX968" fmla="*/ 1193673 w 7467600"/>
              <a:gd name="connsiteY968" fmla="*/ 49533 h 6858000"/>
              <a:gd name="connsiteX969" fmla="*/ 1164391 w 7467600"/>
              <a:gd name="connsiteY969" fmla="*/ 0 h 6858000"/>
              <a:gd name="connsiteX970" fmla="*/ 1200666 w 7467600"/>
              <a:gd name="connsiteY970" fmla="*/ 0 h 6858000"/>
              <a:gd name="connsiteX971" fmla="*/ 1223408 w 7467600"/>
              <a:gd name="connsiteY971" fmla="*/ 38996 h 6858000"/>
              <a:gd name="connsiteX972" fmla="*/ 1339635 w 7467600"/>
              <a:gd name="connsiteY972" fmla="*/ 365517 h 6858000"/>
              <a:gd name="connsiteX973" fmla="*/ 1387469 w 7467600"/>
              <a:gd name="connsiteY973" fmla="*/ 523079 h 6858000"/>
              <a:gd name="connsiteX974" fmla="*/ 1452685 w 7467600"/>
              <a:gd name="connsiteY974" fmla="*/ 699806 h 6858000"/>
              <a:gd name="connsiteX975" fmla="*/ 1492092 w 7467600"/>
              <a:gd name="connsiteY975" fmla="*/ 800424 h 6858000"/>
              <a:gd name="connsiteX976" fmla="*/ 1455302 w 7467600"/>
              <a:gd name="connsiteY976" fmla="*/ 632913 h 6858000"/>
              <a:gd name="connsiteX977" fmla="*/ 1222336 w 7467600"/>
              <a:gd name="connsiteY977" fmla="*/ 9480 h 6858000"/>
              <a:gd name="connsiteX978" fmla="*/ 1214634 w 7467600"/>
              <a:gd name="connsiteY978" fmla="*/ 0 h 6858000"/>
              <a:gd name="connsiteX979" fmla="*/ 1289827 w 7467600"/>
              <a:gd name="connsiteY979" fmla="*/ 0 h 6858000"/>
              <a:gd name="connsiteX980" fmla="*/ 1321076 w 7467600"/>
              <a:gd name="connsiteY980" fmla="*/ 59722 h 6858000"/>
              <a:gd name="connsiteX981" fmla="*/ 1512579 w 7467600"/>
              <a:gd name="connsiteY981" fmla="*/ 626441 h 6858000"/>
              <a:gd name="connsiteX982" fmla="*/ 1506076 w 7467600"/>
              <a:gd name="connsiteY982" fmla="*/ 1089289 h 6858000"/>
              <a:gd name="connsiteX983" fmla="*/ 1486346 w 7467600"/>
              <a:gd name="connsiteY983" fmla="*/ 1079919 h 6858000"/>
              <a:gd name="connsiteX984" fmla="*/ 1070511 w 7467600"/>
              <a:gd name="connsiteY984" fmla="*/ 48609 h 6858000"/>
              <a:gd name="connsiteX985" fmla="*/ 1057230 w 7467600"/>
              <a:gd name="connsiteY985" fmla="*/ 0 h 6858000"/>
              <a:gd name="connsiteX986" fmla="*/ 43151 w 7467600"/>
              <a:gd name="connsiteY986" fmla="*/ 0 h 6858000"/>
              <a:gd name="connsiteX987" fmla="*/ 95283 w 7467600"/>
              <a:gd name="connsiteY987" fmla="*/ 0 h 6858000"/>
              <a:gd name="connsiteX988" fmla="*/ 300708 w 7467600"/>
              <a:gd name="connsiteY988" fmla="*/ 154571 h 6858000"/>
              <a:gd name="connsiteX989" fmla="*/ 530414 w 7467600"/>
              <a:gd name="connsiteY989" fmla="*/ 354673 h 6858000"/>
              <a:gd name="connsiteX990" fmla="*/ 333785 w 7467600"/>
              <a:gd name="connsiteY990" fmla="*/ 161564 h 6858000"/>
              <a:gd name="connsiteX991" fmla="*/ 147005 w 7467600"/>
              <a:gd name="connsiteY991" fmla="*/ 0 h 6858000"/>
              <a:gd name="connsiteX992" fmla="*/ 272509 w 7467600"/>
              <a:gd name="connsiteY992" fmla="*/ 0 h 6858000"/>
              <a:gd name="connsiteX993" fmla="*/ 326276 w 7467600"/>
              <a:gd name="connsiteY993" fmla="*/ 45847 h 6858000"/>
              <a:gd name="connsiteX994" fmla="*/ 823759 w 7467600"/>
              <a:gd name="connsiteY994" fmla="*/ 574145 h 6858000"/>
              <a:gd name="connsiteX995" fmla="*/ 811254 w 7467600"/>
              <a:gd name="connsiteY995" fmla="*/ 665546 h 6858000"/>
              <a:gd name="connsiteX996" fmla="*/ 154042 w 7467600"/>
              <a:gd name="connsiteY996" fmla="*/ 261522 h 6858000"/>
              <a:gd name="connsiteX997" fmla="*/ 13550 w 7467600"/>
              <a:gd name="connsiteY997" fmla="*/ 158423 h 6858000"/>
              <a:gd name="connsiteX998" fmla="*/ 0 w 7467600"/>
              <a:gd name="connsiteY998" fmla="*/ 146618 h 6858000"/>
              <a:gd name="connsiteX999" fmla="*/ 0 w 7467600"/>
              <a:gd name="connsiteY999" fmla="*/ 59161 h 6858000"/>
              <a:gd name="connsiteX1000" fmla="*/ 45427 w 7467600"/>
              <a:gd name="connsiteY1000" fmla="*/ 101078 h 6858000"/>
              <a:gd name="connsiteX1001" fmla="*/ 630103 w 7467600"/>
              <a:gd name="connsiteY1001" fmla="*/ 485885 h 6858000"/>
              <a:gd name="connsiteX1002" fmla="*/ 532040 w 7467600"/>
              <a:gd name="connsiteY1002" fmla="*/ 399359 h 6858000"/>
              <a:gd name="connsiteX1003" fmla="*/ 517618 w 7467600"/>
              <a:gd name="connsiteY1003" fmla="*/ 385726 h 6858000"/>
              <a:gd name="connsiteX1004" fmla="*/ 285074 w 7467600"/>
              <a:gd name="connsiteY1004" fmla="*/ 182755 h 6858000"/>
              <a:gd name="connsiteX1005" fmla="*/ 43151 w 7467600"/>
              <a:gd name="connsiteY1005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133363 w 7467600"/>
              <a:gd name="connsiteY127" fmla="*/ 505024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244057 w 7467600"/>
              <a:gd name="connsiteY140" fmla="*/ 5124233 h 6858000"/>
              <a:gd name="connsiteX141" fmla="*/ 7353035 w 7467600"/>
              <a:gd name="connsiteY141" fmla="*/ 5197318 h 6858000"/>
              <a:gd name="connsiteX142" fmla="*/ 7467600 w 7467600"/>
              <a:gd name="connsiteY142" fmla="*/ 5297634 h 6858000"/>
              <a:gd name="connsiteX143" fmla="*/ 7467600 w 7467600"/>
              <a:gd name="connsiteY143" fmla="*/ 5361850 h 6858000"/>
              <a:gd name="connsiteX144" fmla="*/ 7368569 w 7467600"/>
              <a:gd name="connsiteY144" fmla="*/ 5270182 h 6858000"/>
              <a:gd name="connsiteX145" fmla="*/ 7131946 w 7467600"/>
              <a:gd name="connsiteY145" fmla="*/ 5075653 h 6858000"/>
              <a:gd name="connsiteX146" fmla="*/ 7133363 w 7467600"/>
              <a:gd name="connsiteY146" fmla="*/ 5050246 h 6858000"/>
              <a:gd name="connsiteX147" fmla="*/ 1903353 w 7467600"/>
              <a:gd name="connsiteY147" fmla="*/ 5044827 h 6858000"/>
              <a:gd name="connsiteX148" fmla="*/ 1936931 w 7467600"/>
              <a:gd name="connsiteY148" fmla="*/ 5093954 h 6858000"/>
              <a:gd name="connsiteX149" fmla="*/ 2195868 w 7467600"/>
              <a:gd name="connsiteY149" fmla="*/ 5396574 h 6858000"/>
              <a:gd name="connsiteX150" fmla="*/ 2088852 w 7467600"/>
              <a:gd name="connsiteY150" fmla="*/ 5166123 h 6858000"/>
              <a:gd name="connsiteX151" fmla="*/ 1958241 w 7467600"/>
              <a:gd name="connsiteY151" fmla="*/ 5067955 h 6858000"/>
              <a:gd name="connsiteX152" fmla="*/ 1903353 w 7467600"/>
              <a:gd name="connsiteY152" fmla="*/ 5044827 h 6858000"/>
              <a:gd name="connsiteX153" fmla="*/ 1979378 w 7467600"/>
              <a:gd name="connsiteY153" fmla="*/ 4769504 h 6858000"/>
              <a:gd name="connsiteX154" fmla="*/ 2882120 w 7467600"/>
              <a:gd name="connsiteY154" fmla="*/ 5064547 h 6858000"/>
              <a:gd name="connsiteX155" fmla="*/ 2793103 w 7467600"/>
              <a:gd name="connsiteY155" fmla="*/ 5039699 h 6858000"/>
              <a:gd name="connsiteX156" fmla="*/ 2770041 w 7467600"/>
              <a:gd name="connsiteY156" fmla="*/ 5033634 h 6858000"/>
              <a:gd name="connsiteX157" fmla="*/ 1979378 w 7467600"/>
              <a:gd name="connsiteY157" fmla="*/ 4769504 h 6858000"/>
              <a:gd name="connsiteX158" fmla="*/ 1927410 w 7467600"/>
              <a:gd name="connsiteY158" fmla="*/ 4716164 h 6858000"/>
              <a:gd name="connsiteX159" fmla="*/ 1959587 w 7467600"/>
              <a:gd name="connsiteY159" fmla="*/ 4728849 h 6858000"/>
              <a:gd name="connsiteX160" fmla="*/ 2777707 w 7467600"/>
              <a:gd name="connsiteY160" fmla="*/ 5003991 h 6858000"/>
              <a:gd name="connsiteX161" fmla="*/ 2800768 w 7467600"/>
              <a:gd name="connsiteY161" fmla="*/ 5010056 h 6858000"/>
              <a:gd name="connsiteX162" fmla="*/ 2879408 w 7467600"/>
              <a:gd name="connsiteY162" fmla="*/ 5031590 h 6858000"/>
              <a:gd name="connsiteX163" fmla="*/ 2862295 w 7467600"/>
              <a:gd name="connsiteY163" fmla="*/ 5022958 h 6858000"/>
              <a:gd name="connsiteX164" fmla="*/ 2813343 w 7467600"/>
              <a:gd name="connsiteY164" fmla="*/ 4998369 h 6858000"/>
              <a:gd name="connsiteX165" fmla="*/ 2646245 w 7467600"/>
              <a:gd name="connsiteY165" fmla="*/ 4930999 h 6858000"/>
              <a:gd name="connsiteX166" fmla="*/ 1999243 w 7467600"/>
              <a:gd name="connsiteY166" fmla="*/ 4730524 h 6858000"/>
              <a:gd name="connsiteX167" fmla="*/ 1979527 w 7467600"/>
              <a:gd name="connsiteY167" fmla="*/ 4726651 h 6858000"/>
              <a:gd name="connsiteX168" fmla="*/ 1927410 w 7467600"/>
              <a:gd name="connsiteY168" fmla="*/ 4716164 h 6858000"/>
              <a:gd name="connsiteX169" fmla="*/ 1997014 w 7467600"/>
              <a:gd name="connsiteY169" fmla="*/ 4698007 h 6858000"/>
              <a:gd name="connsiteX170" fmla="*/ 2005458 w 7467600"/>
              <a:gd name="connsiteY170" fmla="*/ 4699540 h 6858000"/>
              <a:gd name="connsiteX171" fmla="*/ 2657186 w 7467600"/>
              <a:gd name="connsiteY171" fmla="*/ 4901687 h 6858000"/>
              <a:gd name="connsiteX172" fmla="*/ 2826662 w 7467600"/>
              <a:gd name="connsiteY172" fmla="*/ 4970362 h 6858000"/>
              <a:gd name="connsiteX173" fmla="*/ 2876100 w 7467600"/>
              <a:gd name="connsiteY173" fmla="*/ 4995397 h 6858000"/>
              <a:gd name="connsiteX174" fmla="*/ 3042600 w 7467600"/>
              <a:gd name="connsiteY174" fmla="*/ 5059532 h 6858000"/>
              <a:gd name="connsiteX175" fmla="*/ 1997014 w 7467600"/>
              <a:gd name="connsiteY175" fmla="*/ 4698007 h 6858000"/>
              <a:gd name="connsiteX176" fmla="*/ 2305292 w 7467600"/>
              <a:gd name="connsiteY176" fmla="*/ 4219492 h 6858000"/>
              <a:gd name="connsiteX177" fmla="*/ 3360922 w 7467600"/>
              <a:gd name="connsiteY177" fmla="*/ 4529373 h 6858000"/>
              <a:gd name="connsiteX178" fmla="*/ 3492420 w 7467600"/>
              <a:gd name="connsiteY178" fmla="*/ 4510145 h 6858000"/>
              <a:gd name="connsiteX179" fmla="*/ 3364086 w 7467600"/>
              <a:gd name="connsiteY179" fmla="*/ 4480340 h 6858000"/>
              <a:gd name="connsiteX180" fmla="*/ 3225818 w 7467600"/>
              <a:gd name="connsiteY180" fmla="*/ 4411822 h 6858000"/>
              <a:gd name="connsiteX181" fmla="*/ 3129696 w 7467600"/>
              <a:gd name="connsiteY181" fmla="*/ 4360704 h 6858000"/>
              <a:gd name="connsiteX182" fmla="*/ 2814545 w 7467600"/>
              <a:gd name="connsiteY182" fmla="*/ 4282955 h 6858000"/>
              <a:gd name="connsiteX183" fmla="*/ 2305292 w 7467600"/>
              <a:gd name="connsiteY183" fmla="*/ 4219492 h 6858000"/>
              <a:gd name="connsiteX184" fmla="*/ 2626982 w 7467600"/>
              <a:gd name="connsiteY184" fmla="*/ 4206450 h 6858000"/>
              <a:gd name="connsiteX185" fmla="*/ 2490617 w 7467600"/>
              <a:gd name="connsiteY185" fmla="*/ 4206951 h 6858000"/>
              <a:gd name="connsiteX186" fmla="*/ 2819869 w 7467600"/>
              <a:gd name="connsiteY186" fmla="*/ 4252936 h 6858000"/>
              <a:gd name="connsiteX187" fmla="*/ 3143018 w 7467600"/>
              <a:gd name="connsiteY187" fmla="*/ 4332698 h 6858000"/>
              <a:gd name="connsiteX188" fmla="*/ 3241520 w 7467600"/>
              <a:gd name="connsiteY188" fmla="*/ 4385112 h 6858000"/>
              <a:gd name="connsiteX189" fmla="*/ 3374575 w 7467600"/>
              <a:gd name="connsiteY189" fmla="*/ 4451517 h 6858000"/>
              <a:gd name="connsiteX190" fmla="*/ 3505221 w 7467600"/>
              <a:gd name="connsiteY190" fmla="*/ 4480757 h 6858000"/>
              <a:gd name="connsiteX191" fmla="*/ 2626982 w 7467600"/>
              <a:gd name="connsiteY191" fmla="*/ 4206450 h 6858000"/>
              <a:gd name="connsiteX192" fmla="*/ 1310106 w 7467600"/>
              <a:gd name="connsiteY192" fmla="*/ 3943217 h 6858000"/>
              <a:gd name="connsiteX193" fmla="*/ 854994 w 7467600"/>
              <a:gd name="connsiteY193" fmla="*/ 4399136 h 6858000"/>
              <a:gd name="connsiteX194" fmla="*/ 742462 w 7467600"/>
              <a:gd name="connsiteY194" fmla="*/ 4594648 h 6858000"/>
              <a:gd name="connsiteX195" fmla="*/ 820602 w 7467600"/>
              <a:gd name="connsiteY195" fmla="*/ 4485915 h 6858000"/>
              <a:gd name="connsiteX196" fmla="*/ 878295 w 7467600"/>
              <a:gd name="connsiteY196" fmla="*/ 4403594 h 6858000"/>
              <a:gd name="connsiteX197" fmla="*/ 1240607 w 7467600"/>
              <a:gd name="connsiteY197" fmla="*/ 4010401 h 6858000"/>
              <a:gd name="connsiteX198" fmla="*/ 1310106 w 7467600"/>
              <a:gd name="connsiteY198" fmla="*/ 3943217 h 6858000"/>
              <a:gd name="connsiteX199" fmla="*/ 1423113 w 7467600"/>
              <a:gd name="connsiteY199" fmla="*/ 3874565 h 6858000"/>
              <a:gd name="connsiteX200" fmla="*/ 1260565 w 7467600"/>
              <a:gd name="connsiteY200" fmla="*/ 4031982 h 6858000"/>
              <a:gd name="connsiteX201" fmla="*/ 901900 w 7467600"/>
              <a:gd name="connsiteY201" fmla="*/ 4421236 h 6858000"/>
              <a:gd name="connsiteX202" fmla="*/ 845044 w 7467600"/>
              <a:gd name="connsiteY202" fmla="*/ 4502436 h 6858000"/>
              <a:gd name="connsiteX203" fmla="*/ 685926 w 7467600"/>
              <a:gd name="connsiteY203" fmla="*/ 4703069 h 6858000"/>
              <a:gd name="connsiteX204" fmla="*/ 684248 w 7467600"/>
              <a:gd name="connsiteY204" fmla="*/ 4706721 h 6858000"/>
              <a:gd name="connsiteX205" fmla="*/ 1423113 w 7467600"/>
              <a:gd name="connsiteY205" fmla="*/ 3874565 h 6858000"/>
              <a:gd name="connsiteX206" fmla="*/ 3316479 w 7467600"/>
              <a:gd name="connsiteY206" fmla="*/ 3872136 h 6858000"/>
              <a:gd name="connsiteX207" fmla="*/ 3546806 w 7467600"/>
              <a:gd name="connsiteY207" fmla="*/ 4356139 h 6858000"/>
              <a:gd name="connsiteX208" fmla="*/ 3364433 w 7467600"/>
              <a:gd name="connsiteY208" fmla="*/ 3953121 h 6858000"/>
              <a:gd name="connsiteX209" fmla="*/ 3316479 w 7467600"/>
              <a:gd name="connsiteY209" fmla="*/ 3872136 h 6858000"/>
              <a:gd name="connsiteX210" fmla="*/ 3291335 w 7467600"/>
              <a:gd name="connsiteY210" fmla="*/ 3767420 h 6858000"/>
              <a:gd name="connsiteX211" fmla="*/ 3390805 w 7467600"/>
              <a:gd name="connsiteY211" fmla="*/ 3937163 h 6858000"/>
              <a:gd name="connsiteX212" fmla="*/ 3579062 w 7467600"/>
              <a:gd name="connsiteY212" fmla="*/ 4359040 h 6858000"/>
              <a:gd name="connsiteX213" fmla="*/ 3467355 w 7467600"/>
              <a:gd name="connsiteY213" fmla="*/ 3988130 h 6858000"/>
              <a:gd name="connsiteX214" fmla="*/ 3310753 w 7467600"/>
              <a:gd name="connsiteY214" fmla="*/ 3787140 h 6858000"/>
              <a:gd name="connsiteX215" fmla="*/ 3291335 w 7467600"/>
              <a:gd name="connsiteY215" fmla="*/ 3767420 h 6858000"/>
              <a:gd name="connsiteX216" fmla="*/ 1635889 w 7467600"/>
              <a:gd name="connsiteY216" fmla="*/ 3709494 h 6858000"/>
              <a:gd name="connsiteX217" fmla="*/ 1634800 w 7467600"/>
              <a:gd name="connsiteY217" fmla="*/ 3731111 h 6858000"/>
              <a:gd name="connsiteX218" fmla="*/ 1635889 w 7467600"/>
              <a:gd name="connsiteY218" fmla="*/ 3709494 h 6858000"/>
              <a:gd name="connsiteX219" fmla="*/ 1510397 w 7467600"/>
              <a:gd name="connsiteY219" fmla="*/ 3684705 h 6858000"/>
              <a:gd name="connsiteX220" fmla="*/ 1146550 w 7467600"/>
              <a:gd name="connsiteY220" fmla="*/ 3802012 h 6858000"/>
              <a:gd name="connsiteX221" fmla="*/ 698834 w 7467600"/>
              <a:gd name="connsiteY221" fmla="*/ 3952272 h 6858000"/>
              <a:gd name="connsiteX222" fmla="*/ 34256 w 7467600"/>
              <a:gd name="connsiteY222" fmla="*/ 4347603 h 6858000"/>
              <a:gd name="connsiteX223" fmla="*/ 527241 w 7467600"/>
              <a:gd name="connsiteY223" fmla="*/ 4065078 h 6858000"/>
              <a:gd name="connsiteX224" fmla="*/ 1510397 w 7467600"/>
              <a:gd name="connsiteY224" fmla="*/ 3684705 h 6858000"/>
              <a:gd name="connsiteX225" fmla="*/ 1313114 w 7467600"/>
              <a:gd name="connsiteY225" fmla="*/ 3655216 h 6858000"/>
              <a:gd name="connsiteX226" fmla="*/ 1109304 w 7467600"/>
              <a:gd name="connsiteY226" fmla="*/ 3669030 h 6858000"/>
              <a:gd name="connsiteX227" fmla="*/ 8129 w 7467600"/>
              <a:gd name="connsiteY227" fmla="*/ 4330519 h 6858000"/>
              <a:gd name="connsiteX228" fmla="*/ 687572 w 7467600"/>
              <a:gd name="connsiteY228" fmla="*/ 3925629 h 6858000"/>
              <a:gd name="connsiteX229" fmla="*/ 1138365 w 7467600"/>
              <a:gd name="connsiteY229" fmla="*/ 3774515 h 6858000"/>
              <a:gd name="connsiteX230" fmla="*/ 1505579 w 7467600"/>
              <a:gd name="connsiteY230" fmla="*/ 3655526 h 6858000"/>
              <a:gd name="connsiteX231" fmla="*/ 1313114 w 7467600"/>
              <a:gd name="connsiteY231" fmla="*/ 3655216 h 6858000"/>
              <a:gd name="connsiteX232" fmla="*/ 3655073 w 7467600"/>
              <a:gd name="connsiteY232" fmla="*/ 3650884 h 6858000"/>
              <a:gd name="connsiteX233" fmla="*/ 3989938 w 7467600"/>
              <a:gd name="connsiteY233" fmla="*/ 3991685 h 6858000"/>
              <a:gd name="connsiteX234" fmla="*/ 4393907 w 7467600"/>
              <a:gd name="connsiteY234" fmla="*/ 4261258 h 6858000"/>
              <a:gd name="connsiteX235" fmla="*/ 4648051 w 7467600"/>
              <a:gd name="connsiteY235" fmla="*/ 4374051 h 6858000"/>
              <a:gd name="connsiteX236" fmla="*/ 4383389 w 7467600"/>
              <a:gd name="connsiteY236" fmla="*/ 4184369 h 6858000"/>
              <a:gd name="connsiteX237" fmla="*/ 4165508 w 7467600"/>
              <a:gd name="connsiteY237" fmla="*/ 4035196 h 6858000"/>
              <a:gd name="connsiteX238" fmla="*/ 4068162 w 7467600"/>
              <a:gd name="connsiteY238" fmla="*/ 3953394 h 6858000"/>
              <a:gd name="connsiteX239" fmla="*/ 3981416 w 7467600"/>
              <a:gd name="connsiteY239" fmla="*/ 3880482 h 6858000"/>
              <a:gd name="connsiteX240" fmla="*/ 3800147 w 7467600"/>
              <a:gd name="connsiteY240" fmla="*/ 3749872 h 6858000"/>
              <a:gd name="connsiteX241" fmla="*/ 3655073 w 7467600"/>
              <a:gd name="connsiteY241" fmla="*/ 3650884 h 6858000"/>
              <a:gd name="connsiteX242" fmla="*/ 3670252 w 7467600"/>
              <a:gd name="connsiteY242" fmla="*/ 3622798 h 6858000"/>
              <a:gd name="connsiteX243" fmla="*/ 3817258 w 7467600"/>
              <a:gd name="connsiteY243" fmla="*/ 3723577 h 6858000"/>
              <a:gd name="connsiteX244" fmla="*/ 4000461 w 7467600"/>
              <a:gd name="connsiteY244" fmla="*/ 3855966 h 6858000"/>
              <a:gd name="connsiteX245" fmla="*/ 4088180 w 7467600"/>
              <a:gd name="connsiteY245" fmla="*/ 3929774 h 6858000"/>
              <a:gd name="connsiteX246" fmla="*/ 4184555 w 7467600"/>
              <a:gd name="connsiteY246" fmla="*/ 4010683 h 6858000"/>
              <a:gd name="connsiteX247" fmla="*/ 4399563 w 7467600"/>
              <a:gd name="connsiteY247" fmla="*/ 4158106 h 6858000"/>
              <a:gd name="connsiteX248" fmla="*/ 4684469 w 7467600"/>
              <a:gd name="connsiteY248" fmla="*/ 4364680 h 6858000"/>
              <a:gd name="connsiteX249" fmla="*/ 4690271 w 7467600"/>
              <a:gd name="connsiteY249" fmla="*/ 4370034 h 6858000"/>
              <a:gd name="connsiteX250" fmla="*/ 4136093 w 7467600"/>
              <a:gd name="connsiteY250" fmla="*/ 3858466 h 6858000"/>
              <a:gd name="connsiteX251" fmla="*/ 3670252 w 7467600"/>
              <a:gd name="connsiteY251" fmla="*/ 3622798 h 6858000"/>
              <a:gd name="connsiteX252" fmla="*/ 4440129 w 7467600"/>
              <a:gd name="connsiteY252" fmla="*/ 3448571 h 6858000"/>
              <a:gd name="connsiteX253" fmla="*/ 4856525 w 7467600"/>
              <a:gd name="connsiteY253" fmla="*/ 3915351 h 6858000"/>
              <a:gd name="connsiteX254" fmla="*/ 5059055 w 7467600"/>
              <a:gd name="connsiteY254" fmla="*/ 4108918 h 6858000"/>
              <a:gd name="connsiteX255" fmla="*/ 5290070 w 7467600"/>
              <a:gd name="connsiteY255" fmla="*/ 4263619 h 6858000"/>
              <a:gd name="connsiteX256" fmla="*/ 4834991 w 7467600"/>
              <a:gd name="connsiteY256" fmla="*/ 3830985 h 6858000"/>
              <a:gd name="connsiteX257" fmla="*/ 4440129 w 7467600"/>
              <a:gd name="connsiteY257" fmla="*/ 3448571 h 6858000"/>
              <a:gd name="connsiteX258" fmla="*/ 4441737 w 7467600"/>
              <a:gd name="connsiteY258" fmla="*/ 3399734 h 6858000"/>
              <a:gd name="connsiteX259" fmla="*/ 4431236 w 7467600"/>
              <a:gd name="connsiteY259" fmla="*/ 3400954 h 6858000"/>
              <a:gd name="connsiteX260" fmla="*/ 4557150 w 7467600"/>
              <a:gd name="connsiteY260" fmla="*/ 3510023 h 6858000"/>
              <a:gd name="connsiteX261" fmla="*/ 4856936 w 7467600"/>
              <a:gd name="connsiteY261" fmla="*/ 3809146 h 6858000"/>
              <a:gd name="connsiteX262" fmla="*/ 5111996 w 7467600"/>
              <a:gd name="connsiteY262" fmla="*/ 4065759 h 6858000"/>
              <a:gd name="connsiteX263" fmla="*/ 5388878 w 7467600"/>
              <a:gd name="connsiteY263" fmla="*/ 4300185 h 6858000"/>
              <a:gd name="connsiteX264" fmla="*/ 5425556 w 7467600"/>
              <a:gd name="connsiteY264" fmla="*/ 4308967 h 6858000"/>
              <a:gd name="connsiteX265" fmla="*/ 4943646 w 7467600"/>
              <a:gd name="connsiteY265" fmla="*/ 3822916 h 6858000"/>
              <a:gd name="connsiteX266" fmla="*/ 4594837 w 7467600"/>
              <a:gd name="connsiteY266" fmla="*/ 3532274 h 6858000"/>
              <a:gd name="connsiteX267" fmla="*/ 4441737 w 7467600"/>
              <a:gd name="connsiteY267" fmla="*/ 3399734 h 6858000"/>
              <a:gd name="connsiteX268" fmla="*/ 5425834 w 7467600"/>
              <a:gd name="connsiteY268" fmla="*/ 3162785 h 6858000"/>
              <a:gd name="connsiteX269" fmla="*/ 5401644 w 7467600"/>
              <a:gd name="connsiteY269" fmla="*/ 3617847 h 6858000"/>
              <a:gd name="connsiteX270" fmla="*/ 5467256 w 7467600"/>
              <a:gd name="connsiteY270" fmla="*/ 4175494 h 6858000"/>
              <a:gd name="connsiteX271" fmla="*/ 5448069 w 7467600"/>
              <a:gd name="connsiteY271" fmla="*/ 3567554 h 6858000"/>
              <a:gd name="connsiteX272" fmla="*/ 5425834 w 7467600"/>
              <a:gd name="connsiteY272" fmla="*/ 3162785 h 6858000"/>
              <a:gd name="connsiteX273" fmla="*/ 1318687 w 7467600"/>
              <a:gd name="connsiteY273" fmla="*/ 3113840 h 6858000"/>
              <a:gd name="connsiteX274" fmla="*/ 1066793 w 7467600"/>
              <a:gd name="connsiteY274" fmla="*/ 3212171 h 6858000"/>
              <a:gd name="connsiteX275" fmla="*/ 993319 w 7467600"/>
              <a:gd name="connsiteY275" fmla="*/ 3247648 h 6858000"/>
              <a:gd name="connsiteX276" fmla="*/ 853081 w 7467600"/>
              <a:gd name="connsiteY276" fmla="*/ 3312410 h 6858000"/>
              <a:gd name="connsiteX277" fmla="*/ 805957 w 7467600"/>
              <a:gd name="connsiteY277" fmla="*/ 3330443 h 6858000"/>
              <a:gd name="connsiteX278" fmla="*/ 1318687 w 7467600"/>
              <a:gd name="connsiteY278" fmla="*/ 3113840 h 6858000"/>
              <a:gd name="connsiteX279" fmla="*/ 5453702 w 7467600"/>
              <a:gd name="connsiteY279" fmla="*/ 3090882 h 6858000"/>
              <a:gd name="connsiteX280" fmla="*/ 5480135 w 7467600"/>
              <a:gd name="connsiteY280" fmla="*/ 3565802 h 6858000"/>
              <a:gd name="connsiteX281" fmla="*/ 5499023 w 7467600"/>
              <a:gd name="connsiteY281" fmla="*/ 4166310 h 6858000"/>
              <a:gd name="connsiteX282" fmla="*/ 5547022 w 7467600"/>
              <a:gd name="connsiteY282" fmla="*/ 3607838 h 6858000"/>
              <a:gd name="connsiteX283" fmla="*/ 5515964 w 7467600"/>
              <a:gd name="connsiteY283" fmla="*/ 3378541 h 6858000"/>
              <a:gd name="connsiteX284" fmla="*/ 5453702 w 7467600"/>
              <a:gd name="connsiteY284" fmla="*/ 3090882 h 6858000"/>
              <a:gd name="connsiteX285" fmla="*/ 1238695 w 7467600"/>
              <a:gd name="connsiteY285" fmla="*/ 3076820 h 6858000"/>
              <a:gd name="connsiteX286" fmla="*/ 716371 w 7467600"/>
              <a:gd name="connsiteY286" fmla="*/ 3293249 h 6858000"/>
              <a:gd name="connsiteX287" fmla="*/ 579522 w 7467600"/>
              <a:gd name="connsiteY287" fmla="*/ 3371759 h 6858000"/>
              <a:gd name="connsiteX288" fmla="*/ 600288 w 7467600"/>
              <a:gd name="connsiteY288" fmla="*/ 3365555 h 6858000"/>
              <a:gd name="connsiteX289" fmla="*/ 840692 w 7467600"/>
              <a:gd name="connsiteY289" fmla="*/ 3284921 h 6858000"/>
              <a:gd name="connsiteX290" fmla="*/ 979248 w 7467600"/>
              <a:gd name="connsiteY290" fmla="*/ 3221003 h 6858000"/>
              <a:gd name="connsiteX291" fmla="*/ 1053282 w 7467600"/>
              <a:gd name="connsiteY291" fmla="*/ 3185247 h 6858000"/>
              <a:gd name="connsiteX292" fmla="*/ 1320603 w 7467600"/>
              <a:gd name="connsiteY292" fmla="*/ 3081281 h 6858000"/>
              <a:gd name="connsiteX293" fmla="*/ 1238695 w 7467600"/>
              <a:gd name="connsiteY293" fmla="*/ 3076820 h 6858000"/>
              <a:gd name="connsiteX294" fmla="*/ 5425627 w 7467600"/>
              <a:gd name="connsiteY294" fmla="*/ 2954192 h 6858000"/>
              <a:gd name="connsiteX295" fmla="*/ 5470770 w 7467600"/>
              <a:gd name="connsiteY295" fmla="*/ 3005435 h 6858000"/>
              <a:gd name="connsiteX296" fmla="*/ 5519779 w 7467600"/>
              <a:gd name="connsiteY296" fmla="*/ 4359223 h 6858000"/>
              <a:gd name="connsiteX297" fmla="*/ 5520293 w 7467600"/>
              <a:gd name="connsiteY297" fmla="*/ 4360602 h 6858000"/>
              <a:gd name="connsiteX298" fmla="*/ 5767221 w 7467600"/>
              <a:gd name="connsiteY298" fmla="*/ 4665564 h 6858000"/>
              <a:gd name="connsiteX299" fmla="*/ 6937169 w 7467600"/>
              <a:gd name="connsiteY299" fmla="*/ 4815941 h 6858000"/>
              <a:gd name="connsiteX300" fmla="*/ 6953922 w 7467600"/>
              <a:gd name="connsiteY300" fmla="*/ 4890068 h 6858000"/>
              <a:gd name="connsiteX301" fmla="*/ 6071359 w 7467600"/>
              <a:gd name="connsiteY301" fmla="*/ 4770770 h 6858000"/>
              <a:gd name="connsiteX302" fmla="*/ 6038839 w 7467600"/>
              <a:gd name="connsiteY302" fmla="*/ 4764474 h 6858000"/>
              <a:gd name="connsiteX303" fmla="*/ 6038706 w 7467600"/>
              <a:gd name="connsiteY303" fmla="*/ 4763847 h 6858000"/>
              <a:gd name="connsiteX304" fmla="*/ 6037784 w 7467600"/>
              <a:gd name="connsiteY304" fmla="*/ 4764270 h 6858000"/>
              <a:gd name="connsiteX305" fmla="*/ 6038839 w 7467600"/>
              <a:gd name="connsiteY305" fmla="*/ 4764474 h 6858000"/>
              <a:gd name="connsiteX306" fmla="*/ 6040338 w 7467600"/>
              <a:gd name="connsiteY306" fmla="*/ 4771418 h 6858000"/>
              <a:gd name="connsiteX307" fmla="*/ 6024488 w 7467600"/>
              <a:gd name="connsiteY307" fmla="*/ 4809903 h 6858000"/>
              <a:gd name="connsiteX308" fmla="*/ 5599771 w 7467600"/>
              <a:gd name="connsiteY308" fmla="*/ 5509652 h 6858000"/>
              <a:gd name="connsiteX309" fmla="*/ 5548843 w 7467600"/>
              <a:gd name="connsiteY309" fmla="*/ 5563845 h 6858000"/>
              <a:gd name="connsiteX310" fmla="*/ 5940952 w 7467600"/>
              <a:gd name="connsiteY310" fmla="*/ 6250028 h 6858000"/>
              <a:gd name="connsiteX311" fmla="*/ 6043441 w 7467600"/>
              <a:gd name="connsiteY311" fmla="*/ 6665847 h 6858000"/>
              <a:gd name="connsiteX312" fmla="*/ 6093432 w 7467600"/>
              <a:gd name="connsiteY312" fmla="*/ 6858000 h 6858000"/>
              <a:gd name="connsiteX313" fmla="*/ 6034344 w 7467600"/>
              <a:gd name="connsiteY313" fmla="*/ 6858000 h 6858000"/>
              <a:gd name="connsiteX314" fmla="*/ 6026679 w 7467600"/>
              <a:gd name="connsiteY314" fmla="*/ 6836959 h 6858000"/>
              <a:gd name="connsiteX315" fmla="*/ 5800441 w 7467600"/>
              <a:gd name="connsiteY315" fmla="*/ 6335286 h 6858000"/>
              <a:gd name="connsiteX316" fmla="*/ 5526562 w 7467600"/>
              <a:gd name="connsiteY316" fmla="*/ 5705388 h 6858000"/>
              <a:gd name="connsiteX317" fmla="*/ 5519640 w 7467600"/>
              <a:gd name="connsiteY317" fmla="*/ 5683774 h 6858000"/>
              <a:gd name="connsiteX318" fmla="*/ 5844559 w 7467600"/>
              <a:gd name="connsiteY318" fmla="*/ 6553349 h 6858000"/>
              <a:gd name="connsiteX319" fmla="*/ 5975994 w 7467600"/>
              <a:gd name="connsiteY319" fmla="*/ 6858000 h 6858000"/>
              <a:gd name="connsiteX320" fmla="*/ 5898547 w 7467600"/>
              <a:gd name="connsiteY320" fmla="*/ 6858000 h 6858000"/>
              <a:gd name="connsiteX321" fmla="*/ 5682041 w 7467600"/>
              <a:gd name="connsiteY321" fmla="*/ 6355860 h 6858000"/>
              <a:gd name="connsiteX322" fmla="*/ 5461758 w 7467600"/>
              <a:gd name="connsiteY322" fmla="*/ 5820220 h 6858000"/>
              <a:gd name="connsiteX323" fmla="*/ 5237282 w 7467600"/>
              <a:gd name="connsiteY323" fmla="*/ 6579086 h 6858000"/>
              <a:gd name="connsiteX324" fmla="*/ 5115009 w 7467600"/>
              <a:gd name="connsiteY324" fmla="*/ 6858000 h 6858000"/>
              <a:gd name="connsiteX325" fmla="*/ 5028074 w 7467600"/>
              <a:gd name="connsiteY325" fmla="*/ 6858000 h 6858000"/>
              <a:gd name="connsiteX326" fmla="*/ 5079508 w 7467600"/>
              <a:gd name="connsiteY326" fmla="*/ 6749074 h 6858000"/>
              <a:gd name="connsiteX327" fmla="*/ 5371846 w 7467600"/>
              <a:gd name="connsiteY327" fmla="*/ 5924413 h 6858000"/>
              <a:gd name="connsiteX328" fmla="*/ 5270512 w 7467600"/>
              <a:gd name="connsiteY328" fmla="*/ 6138975 h 6858000"/>
              <a:gd name="connsiteX329" fmla="*/ 5062409 w 7467600"/>
              <a:gd name="connsiteY329" fmla="*/ 6653544 h 6858000"/>
              <a:gd name="connsiteX330" fmla="*/ 5036628 w 7467600"/>
              <a:gd name="connsiteY330" fmla="*/ 6754247 h 6858000"/>
              <a:gd name="connsiteX331" fmla="*/ 5009112 w 7467600"/>
              <a:gd name="connsiteY331" fmla="*/ 6858000 h 6858000"/>
              <a:gd name="connsiteX332" fmla="*/ 4976679 w 7467600"/>
              <a:gd name="connsiteY332" fmla="*/ 6858000 h 6858000"/>
              <a:gd name="connsiteX333" fmla="*/ 5006537 w 7467600"/>
              <a:gd name="connsiteY333" fmla="*/ 6747068 h 6858000"/>
              <a:gd name="connsiteX334" fmla="*/ 5032723 w 7467600"/>
              <a:gd name="connsiteY334" fmla="*/ 6644957 h 6858000"/>
              <a:gd name="connsiteX335" fmla="*/ 5242949 w 7467600"/>
              <a:gd name="connsiteY335" fmla="*/ 6125175 h 6858000"/>
              <a:gd name="connsiteX336" fmla="*/ 5286321 w 7467600"/>
              <a:gd name="connsiteY336" fmla="*/ 6033555 h 6858000"/>
              <a:gd name="connsiteX337" fmla="*/ 5008210 w 7467600"/>
              <a:gd name="connsiteY337" fmla="*/ 6649194 h 6858000"/>
              <a:gd name="connsiteX338" fmla="*/ 4986321 w 7467600"/>
              <a:gd name="connsiteY338" fmla="*/ 6765687 h 6858000"/>
              <a:gd name="connsiteX339" fmla="*/ 4973474 w 7467600"/>
              <a:gd name="connsiteY339" fmla="*/ 6858000 h 6858000"/>
              <a:gd name="connsiteX340" fmla="*/ 4907178 w 7467600"/>
              <a:gd name="connsiteY340" fmla="*/ 6858000 h 6858000"/>
              <a:gd name="connsiteX341" fmla="*/ 4910810 w 7467600"/>
              <a:gd name="connsiteY341" fmla="*/ 6829660 h 6858000"/>
              <a:gd name="connsiteX342" fmla="*/ 4987461 w 7467600"/>
              <a:gd name="connsiteY342" fmla="*/ 6432994 h 6858000"/>
              <a:gd name="connsiteX343" fmla="*/ 5179262 w 7467600"/>
              <a:gd name="connsiteY343" fmla="*/ 6035044 h 6858000"/>
              <a:gd name="connsiteX344" fmla="*/ 4689678 w 7467600"/>
              <a:gd name="connsiteY344" fmla="*/ 6440241 h 6858000"/>
              <a:gd name="connsiteX345" fmla="*/ 4477543 w 7467600"/>
              <a:gd name="connsiteY345" fmla="*/ 6674836 h 6858000"/>
              <a:gd name="connsiteX346" fmla="*/ 4329957 w 7467600"/>
              <a:gd name="connsiteY346" fmla="*/ 6858000 h 6858000"/>
              <a:gd name="connsiteX347" fmla="*/ 4218595 w 7467600"/>
              <a:gd name="connsiteY347" fmla="*/ 6858000 h 6858000"/>
              <a:gd name="connsiteX348" fmla="*/ 4368888 w 7467600"/>
              <a:gd name="connsiteY348" fmla="*/ 6668412 h 6858000"/>
              <a:gd name="connsiteX349" fmla="*/ 4563091 w 7467600"/>
              <a:gd name="connsiteY349" fmla="*/ 6442508 h 6858000"/>
              <a:gd name="connsiteX350" fmla="*/ 5387324 w 7467600"/>
              <a:gd name="connsiteY350" fmla="*/ 5705830 h 6858000"/>
              <a:gd name="connsiteX351" fmla="*/ 5073620 w 7467600"/>
              <a:gd name="connsiteY351" fmla="*/ 5955437 h 6858000"/>
              <a:gd name="connsiteX352" fmla="*/ 4689789 w 7467600"/>
              <a:gd name="connsiteY352" fmla="*/ 6268382 h 6858000"/>
              <a:gd name="connsiteX353" fmla="*/ 4418722 w 7467600"/>
              <a:gd name="connsiteY353" fmla="*/ 6570886 h 6858000"/>
              <a:gd name="connsiteX354" fmla="*/ 4214944 w 7467600"/>
              <a:gd name="connsiteY354" fmla="*/ 6858000 h 6858000"/>
              <a:gd name="connsiteX355" fmla="*/ 4177898 w 7467600"/>
              <a:gd name="connsiteY355" fmla="*/ 6858000 h 6858000"/>
              <a:gd name="connsiteX356" fmla="*/ 4391597 w 7467600"/>
              <a:gd name="connsiteY356" fmla="*/ 6556370 h 6858000"/>
              <a:gd name="connsiteX357" fmla="*/ 4668889 w 7467600"/>
              <a:gd name="connsiteY357" fmla="*/ 6246399 h 6858000"/>
              <a:gd name="connsiteX358" fmla="*/ 5055427 w 7467600"/>
              <a:gd name="connsiteY358" fmla="*/ 5931476 h 6858000"/>
              <a:gd name="connsiteX359" fmla="*/ 5371814 w 7467600"/>
              <a:gd name="connsiteY359" fmla="*/ 5678975 h 6858000"/>
              <a:gd name="connsiteX360" fmla="*/ 4987918 w 7467600"/>
              <a:gd name="connsiteY360" fmla="*/ 5838701 h 6858000"/>
              <a:gd name="connsiteX361" fmla="*/ 4317146 w 7467600"/>
              <a:gd name="connsiteY361" fmla="*/ 6587716 h 6858000"/>
              <a:gd name="connsiteX362" fmla="*/ 4171627 w 7467600"/>
              <a:gd name="connsiteY362" fmla="*/ 6858000 h 6858000"/>
              <a:gd name="connsiteX363" fmla="*/ 4081585 w 7467600"/>
              <a:gd name="connsiteY363" fmla="*/ 6858000 h 6858000"/>
              <a:gd name="connsiteX364" fmla="*/ 4238603 w 7467600"/>
              <a:gd name="connsiteY364" fmla="*/ 6559341 h 6858000"/>
              <a:gd name="connsiteX365" fmla="*/ 4778333 w 7467600"/>
              <a:gd name="connsiteY365" fmla="*/ 5873626 h 6858000"/>
              <a:gd name="connsiteX366" fmla="*/ 5414185 w 7467600"/>
              <a:gd name="connsiteY366" fmla="*/ 5573882 h 6858000"/>
              <a:gd name="connsiteX367" fmla="*/ 5959648 w 7467600"/>
              <a:gd name="connsiteY367" fmla="*/ 4760797 h 6858000"/>
              <a:gd name="connsiteX368" fmla="*/ 5355019 w 7467600"/>
              <a:gd name="connsiteY368" fmla="*/ 4734672 h 6858000"/>
              <a:gd name="connsiteX369" fmla="*/ 5083565 w 7467600"/>
              <a:gd name="connsiteY369" fmla="*/ 5179121 h 6858000"/>
              <a:gd name="connsiteX370" fmla="*/ 4713577 w 7467600"/>
              <a:gd name="connsiteY370" fmla="*/ 5616803 h 6858000"/>
              <a:gd name="connsiteX371" fmla="*/ 3989559 w 7467600"/>
              <a:gd name="connsiteY371" fmla="*/ 6145945 h 6858000"/>
              <a:gd name="connsiteX372" fmla="*/ 3939824 w 7467600"/>
              <a:gd name="connsiteY372" fmla="*/ 6066900 h 6858000"/>
              <a:gd name="connsiteX373" fmla="*/ 4584537 w 7467600"/>
              <a:gd name="connsiteY373" fmla="*/ 5324826 h 6858000"/>
              <a:gd name="connsiteX374" fmla="*/ 5037105 w 7467600"/>
              <a:gd name="connsiteY374" fmla="*/ 5088765 h 6858000"/>
              <a:gd name="connsiteX375" fmla="*/ 5039930 w 7467600"/>
              <a:gd name="connsiteY375" fmla="*/ 5089585 h 6858000"/>
              <a:gd name="connsiteX376" fmla="*/ 5263764 w 7467600"/>
              <a:gd name="connsiteY376" fmla="*/ 4735525 h 6858000"/>
              <a:gd name="connsiteX377" fmla="*/ 4086300 w 7467600"/>
              <a:gd name="connsiteY377" fmla="*/ 4884599 h 6858000"/>
              <a:gd name="connsiteX378" fmla="*/ 4085485 w 7467600"/>
              <a:gd name="connsiteY378" fmla="*/ 4899070 h 6858000"/>
              <a:gd name="connsiteX379" fmla="*/ 3871915 w 7467600"/>
              <a:gd name="connsiteY379" fmla="*/ 5253645 h 6858000"/>
              <a:gd name="connsiteX380" fmla="*/ 3799374 w 7467600"/>
              <a:gd name="connsiteY380" fmla="*/ 5466127 h 6858000"/>
              <a:gd name="connsiteX381" fmla="*/ 3498850 w 7467600"/>
              <a:gd name="connsiteY381" fmla="*/ 6661888 h 6858000"/>
              <a:gd name="connsiteX382" fmla="*/ 3399216 w 7467600"/>
              <a:gd name="connsiteY382" fmla="*/ 6858000 h 6858000"/>
              <a:gd name="connsiteX383" fmla="*/ 3303688 w 7467600"/>
              <a:gd name="connsiteY383" fmla="*/ 6858000 h 6858000"/>
              <a:gd name="connsiteX384" fmla="*/ 3391774 w 7467600"/>
              <a:gd name="connsiteY384" fmla="*/ 6697181 h 6858000"/>
              <a:gd name="connsiteX385" fmla="*/ 3735540 w 7467600"/>
              <a:gd name="connsiteY385" fmla="*/ 5546923 h 6858000"/>
              <a:gd name="connsiteX386" fmla="*/ 3729438 w 7467600"/>
              <a:gd name="connsiteY386" fmla="*/ 5569058 h 6858000"/>
              <a:gd name="connsiteX387" fmla="*/ 3707782 w 7467600"/>
              <a:gd name="connsiteY387" fmla="*/ 5644908 h 6858000"/>
              <a:gd name="connsiteX388" fmla="*/ 3583827 w 7467600"/>
              <a:gd name="connsiteY388" fmla="*/ 6039215 h 6858000"/>
              <a:gd name="connsiteX389" fmla="*/ 3547861 w 7467600"/>
              <a:gd name="connsiteY389" fmla="*/ 6129609 h 6858000"/>
              <a:gd name="connsiteX390" fmla="*/ 3490905 w 7467600"/>
              <a:gd name="connsiteY390" fmla="*/ 6277660 h 6858000"/>
              <a:gd name="connsiteX391" fmla="*/ 3455859 w 7467600"/>
              <a:gd name="connsiteY391" fmla="*/ 6391301 h 6858000"/>
              <a:gd name="connsiteX392" fmla="*/ 3429112 w 7467600"/>
              <a:gd name="connsiteY392" fmla="*/ 6479469 h 6858000"/>
              <a:gd name="connsiteX393" fmla="*/ 3304862 w 7467600"/>
              <a:gd name="connsiteY393" fmla="*/ 6796476 h 6858000"/>
              <a:gd name="connsiteX394" fmla="*/ 3276071 w 7467600"/>
              <a:gd name="connsiteY394" fmla="*/ 6858000 h 6858000"/>
              <a:gd name="connsiteX395" fmla="*/ 3240805 w 7467600"/>
              <a:gd name="connsiteY395" fmla="*/ 6858000 h 6858000"/>
              <a:gd name="connsiteX396" fmla="*/ 3275917 w 7467600"/>
              <a:gd name="connsiteY396" fmla="*/ 6783192 h 6858000"/>
              <a:gd name="connsiteX397" fmla="*/ 3399358 w 7467600"/>
              <a:gd name="connsiteY397" fmla="*/ 6469011 h 6858000"/>
              <a:gd name="connsiteX398" fmla="*/ 3425650 w 7467600"/>
              <a:gd name="connsiteY398" fmla="*/ 6381333 h 6858000"/>
              <a:gd name="connsiteX399" fmla="*/ 3460661 w 7467600"/>
              <a:gd name="connsiteY399" fmla="*/ 6266763 h 6858000"/>
              <a:gd name="connsiteX400" fmla="*/ 3518021 w 7467600"/>
              <a:gd name="connsiteY400" fmla="*/ 6117298 h 6858000"/>
              <a:gd name="connsiteX401" fmla="*/ 3554035 w 7467600"/>
              <a:gd name="connsiteY401" fmla="*/ 6027832 h 6858000"/>
              <a:gd name="connsiteX402" fmla="*/ 3677174 w 7467600"/>
              <a:gd name="connsiteY402" fmla="*/ 5636351 h 6858000"/>
              <a:gd name="connsiteX403" fmla="*/ 3698819 w 7467600"/>
              <a:gd name="connsiteY403" fmla="*/ 5560503 h 6858000"/>
              <a:gd name="connsiteX404" fmla="*/ 3702094 w 7467600"/>
              <a:gd name="connsiteY404" fmla="*/ 5549194 h 6858000"/>
              <a:gd name="connsiteX405" fmla="*/ 3398355 w 7467600"/>
              <a:gd name="connsiteY405" fmla="*/ 6094603 h 6858000"/>
              <a:gd name="connsiteX406" fmla="*/ 3193941 w 7467600"/>
              <a:gd name="connsiteY406" fmla="*/ 6798775 h 6858000"/>
              <a:gd name="connsiteX407" fmla="*/ 3184140 w 7467600"/>
              <a:gd name="connsiteY407" fmla="*/ 6858000 h 6858000"/>
              <a:gd name="connsiteX408" fmla="*/ 3099978 w 7467600"/>
              <a:gd name="connsiteY408" fmla="*/ 6858000 h 6858000"/>
              <a:gd name="connsiteX409" fmla="*/ 3101556 w 7467600"/>
              <a:gd name="connsiteY409" fmla="*/ 6843337 h 6858000"/>
              <a:gd name="connsiteX410" fmla="*/ 3370162 w 7467600"/>
              <a:gd name="connsiteY410" fmla="*/ 5785550 h 6858000"/>
              <a:gd name="connsiteX411" fmla="*/ 3746477 w 7467600"/>
              <a:gd name="connsiteY411" fmla="*/ 5377889 h 6858000"/>
              <a:gd name="connsiteX412" fmla="*/ 3863399 w 7467600"/>
              <a:gd name="connsiteY412" fmla="*/ 5087257 h 6858000"/>
              <a:gd name="connsiteX413" fmla="*/ 3968712 w 7467600"/>
              <a:gd name="connsiteY413" fmla="*/ 4913989 h 6858000"/>
              <a:gd name="connsiteX414" fmla="*/ 2792390 w 7467600"/>
              <a:gd name="connsiteY414" fmla="*/ 5382974 h 6858000"/>
              <a:gd name="connsiteX415" fmla="*/ 2714982 w 7467600"/>
              <a:gd name="connsiteY415" fmla="*/ 5427051 h 6858000"/>
              <a:gd name="connsiteX416" fmla="*/ 2813361 w 7467600"/>
              <a:gd name="connsiteY416" fmla="*/ 6023912 h 6858000"/>
              <a:gd name="connsiteX417" fmla="*/ 2688430 w 7467600"/>
              <a:gd name="connsiteY417" fmla="*/ 6801564 h 6858000"/>
              <a:gd name="connsiteX418" fmla="*/ 2629626 w 7467600"/>
              <a:gd name="connsiteY418" fmla="*/ 6763394 h 6858000"/>
              <a:gd name="connsiteX419" fmla="*/ 2565328 w 7467600"/>
              <a:gd name="connsiteY419" fmla="*/ 5516399 h 6858000"/>
              <a:gd name="connsiteX420" fmla="*/ 1922999 w 7467600"/>
              <a:gd name="connsiteY420" fmla="*/ 5980343 h 6858000"/>
              <a:gd name="connsiteX421" fmla="*/ 1950261 w 7467600"/>
              <a:gd name="connsiteY421" fmla="*/ 6405858 h 6858000"/>
              <a:gd name="connsiteX422" fmla="*/ 2365554 w 7467600"/>
              <a:gd name="connsiteY422" fmla="*/ 6759107 h 6858000"/>
              <a:gd name="connsiteX423" fmla="*/ 2424142 w 7467600"/>
              <a:gd name="connsiteY423" fmla="*/ 6858000 h 6858000"/>
              <a:gd name="connsiteX424" fmla="*/ 2395994 w 7467600"/>
              <a:gd name="connsiteY424" fmla="*/ 6858000 h 6858000"/>
              <a:gd name="connsiteX425" fmla="*/ 2392863 w 7467600"/>
              <a:gd name="connsiteY425" fmla="*/ 6852964 h 6858000"/>
              <a:gd name="connsiteX426" fmla="*/ 2017589 w 7467600"/>
              <a:gd name="connsiteY426" fmla="*/ 6493982 h 6858000"/>
              <a:gd name="connsiteX427" fmla="*/ 2147336 w 7467600"/>
              <a:gd name="connsiteY427" fmla="*/ 6594052 h 6858000"/>
              <a:gd name="connsiteX428" fmla="*/ 2207047 w 7467600"/>
              <a:gd name="connsiteY428" fmla="*/ 6654540 h 6858000"/>
              <a:gd name="connsiteX429" fmla="*/ 2299106 w 7467600"/>
              <a:gd name="connsiteY429" fmla="*/ 6778931 h 6858000"/>
              <a:gd name="connsiteX430" fmla="*/ 2314430 w 7467600"/>
              <a:gd name="connsiteY430" fmla="*/ 6801144 h 6858000"/>
              <a:gd name="connsiteX431" fmla="*/ 2352406 w 7467600"/>
              <a:gd name="connsiteY431" fmla="*/ 6858000 h 6858000"/>
              <a:gd name="connsiteX432" fmla="*/ 2314492 w 7467600"/>
              <a:gd name="connsiteY432" fmla="*/ 6858000 h 6858000"/>
              <a:gd name="connsiteX433" fmla="*/ 2288095 w 7467600"/>
              <a:gd name="connsiteY433" fmla="*/ 6818030 h 6858000"/>
              <a:gd name="connsiteX434" fmla="*/ 2272768 w 7467600"/>
              <a:gd name="connsiteY434" fmla="*/ 6795822 h 6858000"/>
              <a:gd name="connsiteX435" fmla="*/ 2182715 w 7467600"/>
              <a:gd name="connsiteY435" fmla="*/ 6675071 h 6858000"/>
              <a:gd name="connsiteX436" fmla="*/ 2032061 w 7467600"/>
              <a:gd name="connsiteY436" fmla="*/ 6541380 h 6858000"/>
              <a:gd name="connsiteX437" fmla="*/ 2257220 w 7467600"/>
              <a:gd name="connsiteY437" fmla="*/ 6826257 h 6858000"/>
              <a:gd name="connsiteX438" fmla="*/ 2281324 w 7467600"/>
              <a:gd name="connsiteY438" fmla="*/ 6858000 h 6858000"/>
              <a:gd name="connsiteX439" fmla="*/ 2242860 w 7467600"/>
              <a:gd name="connsiteY439" fmla="*/ 6858000 h 6858000"/>
              <a:gd name="connsiteX440" fmla="*/ 2232818 w 7467600"/>
              <a:gd name="connsiteY440" fmla="*/ 6844926 h 6858000"/>
              <a:gd name="connsiteX441" fmla="*/ 1990172 w 7467600"/>
              <a:gd name="connsiteY441" fmla="*/ 6542121 h 6858000"/>
              <a:gd name="connsiteX442" fmla="*/ 2124090 w 7467600"/>
              <a:gd name="connsiteY442" fmla="*/ 6761017 h 6858000"/>
              <a:gd name="connsiteX443" fmla="*/ 2200380 w 7467600"/>
              <a:gd name="connsiteY443" fmla="*/ 6858000 h 6858000"/>
              <a:gd name="connsiteX444" fmla="*/ 2147507 w 7467600"/>
              <a:gd name="connsiteY444" fmla="*/ 6858000 h 6858000"/>
              <a:gd name="connsiteX445" fmla="*/ 2070668 w 7467600"/>
              <a:gd name="connsiteY445" fmla="*/ 6761520 h 6858000"/>
              <a:gd name="connsiteX446" fmla="*/ 1975142 w 7467600"/>
              <a:gd name="connsiteY446" fmla="*/ 6585570 h 6858000"/>
              <a:gd name="connsiteX447" fmla="*/ 2050035 w 7467600"/>
              <a:gd name="connsiteY447" fmla="*/ 6813345 h 6858000"/>
              <a:gd name="connsiteX448" fmla="*/ 2063025 w 7467600"/>
              <a:gd name="connsiteY448" fmla="*/ 6858000 h 6858000"/>
              <a:gd name="connsiteX449" fmla="*/ 2021675 w 7467600"/>
              <a:gd name="connsiteY449" fmla="*/ 6858000 h 6858000"/>
              <a:gd name="connsiteX450" fmla="*/ 2019308 w 7467600"/>
              <a:gd name="connsiteY450" fmla="*/ 6847118 h 6858000"/>
              <a:gd name="connsiteX451" fmla="*/ 1938835 w 7467600"/>
              <a:gd name="connsiteY451" fmla="*/ 6551160 h 6858000"/>
              <a:gd name="connsiteX452" fmla="*/ 1953230 w 7467600"/>
              <a:gd name="connsiteY452" fmla="*/ 6759699 h 6858000"/>
              <a:gd name="connsiteX453" fmla="*/ 1956763 w 7467600"/>
              <a:gd name="connsiteY453" fmla="*/ 6778191 h 6858000"/>
              <a:gd name="connsiteX454" fmla="*/ 1967925 w 7467600"/>
              <a:gd name="connsiteY454" fmla="*/ 6858000 h 6858000"/>
              <a:gd name="connsiteX455" fmla="*/ 1936622 w 7467600"/>
              <a:gd name="connsiteY455" fmla="*/ 6858000 h 6858000"/>
              <a:gd name="connsiteX456" fmla="*/ 1926261 w 7467600"/>
              <a:gd name="connsiteY456" fmla="*/ 6784064 h 6858000"/>
              <a:gd name="connsiteX457" fmla="*/ 1922724 w 7467600"/>
              <a:gd name="connsiteY457" fmla="*/ 6765577 h 6858000"/>
              <a:gd name="connsiteX458" fmla="*/ 1904650 w 7467600"/>
              <a:gd name="connsiteY458" fmla="*/ 6639616 h 6858000"/>
              <a:gd name="connsiteX459" fmla="*/ 1885273 w 7467600"/>
              <a:gd name="connsiteY459" fmla="*/ 6858000 h 6858000"/>
              <a:gd name="connsiteX460" fmla="*/ 1854363 w 7467600"/>
              <a:gd name="connsiteY460" fmla="*/ 6858000 h 6858000"/>
              <a:gd name="connsiteX461" fmla="*/ 1880391 w 7467600"/>
              <a:gd name="connsiteY461" fmla="*/ 6603796 h 6858000"/>
              <a:gd name="connsiteX462" fmla="*/ 1818273 w 7467600"/>
              <a:gd name="connsiteY462" fmla="*/ 6715729 h 6858000"/>
              <a:gd name="connsiteX463" fmla="*/ 1794691 w 7467600"/>
              <a:gd name="connsiteY463" fmla="*/ 6843239 h 6858000"/>
              <a:gd name="connsiteX464" fmla="*/ 1794914 w 7467600"/>
              <a:gd name="connsiteY464" fmla="*/ 6858000 h 6858000"/>
              <a:gd name="connsiteX465" fmla="*/ 1746128 w 7467600"/>
              <a:gd name="connsiteY465" fmla="*/ 6858000 h 6858000"/>
              <a:gd name="connsiteX466" fmla="*/ 1753934 w 7467600"/>
              <a:gd name="connsiteY466" fmla="*/ 6724796 h 6858000"/>
              <a:gd name="connsiteX467" fmla="*/ 1792053 w 7467600"/>
              <a:gd name="connsiteY467" fmla="*/ 6572396 h 6858000"/>
              <a:gd name="connsiteX468" fmla="*/ 1862248 w 7467600"/>
              <a:gd name="connsiteY468" fmla="*/ 6266397 h 6858000"/>
              <a:gd name="connsiteX469" fmla="*/ 1862250 w 7467600"/>
              <a:gd name="connsiteY469" fmla="*/ 6033531 h 6858000"/>
              <a:gd name="connsiteX470" fmla="*/ 1211999 w 7467600"/>
              <a:gd name="connsiteY470" fmla="*/ 6683610 h 6858000"/>
              <a:gd name="connsiteX471" fmla="*/ 1213266 w 7467600"/>
              <a:gd name="connsiteY471" fmla="*/ 6691947 h 6858000"/>
              <a:gd name="connsiteX472" fmla="*/ 1203370 w 7467600"/>
              <a:gd name="connsiteY472" fmla="*/ 6850676 h 6858000"/>
              <a:gd name="connsiteX473" fmla="*/ 1203671 w 7467600"/>
              <a:gd name="connsiteY473" fmla="*/ 6858000 h 6858000"/>
              <a:gd name="connsiteX474" fmla="*/ 1143180 w 7467600"/>
              <a:gd name="connsiteY474" fmla="*/ 6858000 h 6858000"/>
              <a:gd name="connsiteX475" fmla="*/ 1142176 w 7467600"/>
              <a:gd name="connsiteY475" fmla="*/ 6766045 h 6858000"/>
              <a:gd name="connsiteX476" fmla="*/ 1067484 w 7467600"/>
              <a:gd name="connsiteY476" fmla="*/ 6858000 h 6858000"/>
              <a:gd name="connsiteX477" fmla="*/ 953928 w 7467600"/>
              <a:gd name="connsiteY477" fmla="*/ 6858000 h 6858000"/>
              <a:gd name="connsiteX478" fmla="*/ 959715 w 7467600"/>
              <a:gd name="connsiteY478" fmla="*/ 6850185 h 6858000"/>
              <a:gd name="connsiteX479" fmla="*/ 1483788 w 7467600"/>
              <a:gd name="connsiteY479" fmla="*/ 6259174 h 6858000"/>
              <a:gd name="connsiteX480" fmla="*/ 1100671 w 7467600"/>
              <a:gd name="connsiteY480" fmla="*/ 6252137 h 6858000"/>
              <a:gd name="connsiteX481" fmla="*/ 1090144 w 7467600"/>
              <a:gd name="connsiteY481" fmla="*/ 6256748 h 6858000"/>
              <a:gd name="connsiteX482" fmla="*/ 1095872 w 7467600"/>
              <a:gd name="connsiteY482" fmla="*/ 6271892 h 6858000"/>
              <a:gd name="connsiteX483" fmla="*/ 262785 w 7467600"/>
              <a:gd name="connsiteY483" fmla="*/ 6845450 h 6858000"/>
              <a:gd name="connsiteX484" fmla="*/ 209968 w 7467600"/>
              <a:gd name="connsiteY484" fmla="*/ 6770713 h 6858000"/>
              <a:gd name="connsiteX485" fmla="*/ 873460 w 7467600"/>
              <a:gd name="connsiteY485" fmla="*/ 6253768 h 6858000"/>
              <a:gd name="connsiteX486" fmla="*/ 192686 w 7467600"/>
              <a:gd name="connsiteY486" fmla="*/ 5849257 h 6858000"/>
              <a:gd name="connsiteX487" fmla="*/ 4696 w 7467600"/>
              <a:gd name="connsiteY487" fmla="*/ 5697668 h 6858000"/>
              <a:gd name="connsiteX488" fmla="*/ 0 w 7467600"/>
              <a:gd name="connsiteY488" fmla="*/ 5689984 h 6858000"/>
              <a:gd name="connsiteX489" fmla="*/ 0 w 7467600"/>
              <a:gd name="connsiteY489" fmla="*/ 5513472 h 6858000"/>
              <a:gd name="connsiteX490" fmla="*/ 174101 w 7467600"/>
              <a:gd name="connsiteY490" fmla="*/ 5620277 h 6858000"/>
              <a:gd name="connsiteX491" fmla="*/ 891800 w 7467600"/>
              <a:gd name="connsiteY491" fmla="*/ 6036935 h 6858000"/>
              <a:gd name="connsiteX492" fmla="*/ 1072219 w 7467600"/>
              <a:gd name="connsiteY492" fmla="*/ 6169443 h 6858000"/>
              <a:gd name="connsiteX493" fmla="*/ 1074117 w 7467600"/>
              <a:gd name="connsiteY493" fmla="*/ 6170301 h 6858000"/>
              <a:gd name="connsiteX494" fmla="*/ 1083114 w 7467600"/>
              <a:gd name="connsiteY494" fmla="*/ 6174131 h 6858000"/>
              <a:gd name="connsiteX495" fmla="*/ 1543010 w 7467600"/>
              <a:gd name="connsiteY495" fmla="*/ 6191140 h 6858000"/>
              <a:gd name="connsiteX496" fmla="*/ 1551080 w 7467600"/>
              <a:gd name="connsiteY496" fmla="*/ 6195006 h 6858000"/>
              <a:gd name="connsiteX497" fmla="*/ 2345443 w 7467600"/>
              <a:gd name="connsiteY497" fmla="*/ 5549882 h 6858000"/>
              <a:gd name="connsiteX498" fmla="*/ 1721499 w 7467600"/>
              <a:gd name="connsiteY498" fmla="*/ 5599969 h 6858000"/>
              <a:gd name="connsiteX499" fmla="*/ 767716 w 7467600"/>
              <a:gd name="connsiteY499" fmla="*/ 5472768 h 6858000"/>
              <a:gd name="connsiteX500" fmla="*/ 722147 w 7467600"/>
              <a:gd name="connsiteY500" fmla="*/ 5393091 h 6858000"/>
              <a:gd name="connsiteX501" fmla="*/ 1485552 w 7467600"/>
              <a:gd name="connsiteY501" fmla="*/ 5313202 h 6858000"/>
              <a:gd name="connsiteX502" fmla="*/ 2143004 w 7467600"/>
              <a:gd name="connsiteY502" fmla="*/ 5402420 h 6858000"/>
              <a:gd name="connsiteX503" fmla="*/ 1933391 w 7467600"/>
              <a:gd name="connsiteY503" fmla="*/ 5156971 h 6858000"/>
              <a:gd name="connsiteX504" fmla="*/ 1827118 w 7467600"/>
              <a:gd name="connsiteY504" fmla="*/ 4968410 h 6858000"/>
              <a:gd name="connsiteX505" fmla="*/ 1837349 w 7467600"/>
              <a:gd name="connsiteY505" fmla="*/ 4956357 h 6858000"/>
              <a:gd name="connsiteX506" fmla="*/ 2162835 w 7467600"/>
              <a:gd name="connsiteY506" fmla="*/ 5187853 h 6858000"/>
              <a:gd name="connsiteX507" fmla="*/ 2257167 w 7467600"/>
              <a:gd name="connsiteY507" fmla="*/ 5462123 h 6858000"/>
              <a:gd name="connsiteX508" fmla="*/ 2261598 w 7467600"/>
              <a:gd name="connsiteY508" fmla="*/ 5467998 h 6858000"/>
              <a:gd name="connsiteX509" fmla="*/ 2437177 w 7467600"/>
              <a:gd name="connsiteY509" fmla="*/ 5479608 h 6858000"/>
              <a:gd name="connsiteX510" fmla="*/ 2445247 w 7467600"/>
              <a:gd name="connsiteY510" fmla="*/ 5483476 h 6858000"/>
              <a:gd name="connsiteX511" fmla="*/ 2743626 w 7467600"/>
              <a:gd name="connsiteY511" fmla="*/ 5304819 h 6858000"/>
              <a:gd name="connsiteX512" fmla="*/ 3048102 w 7467600"/>
              <a:gd name="connsiteY512" fmla="*/ 5150595 h 6858000"/>
              <a:gd name="connsiteX513" fmla="*/ 1799414 w 7467600"/>
              <a:gd name="connsiteY513" fmla="*/ 4694732 h 6858000"/>
              <a:gd name="connsiteX514" fmla="*/ 1771735 w 7467600"/>
              <a:gd name="connsiteY514" fmla="*/ 4619929 h 6858000"/>
              <a:gd name="connsiteX515" fmla="*/ 3104273 w 7467600"/>
              <a:gd name="connsiteY515" fmla="*/ 5076159 h 6858000"/>
              <a:gd name="connsiteX516" fmla="*/ 3113245 w 7467600"/>
              <a:gd name="connsiteY516" fmla="*/ 5090705 h 6858000"/>
              <a:gd name="connsiteX517" fmla="*/ 3126294 w 7467600"/>
              <a:gd name="connsiteY517" fmla="*/ 5114400 h 6858000"/>
              <a:gd name="connsiteX518" fmla="*/ 3937433 w 7467600"/>
              <a:gd name="connsiteY518" fmla="*/ 4830473 h 6858000"/>
              <a:gd name="connsiteX519" fmla="*/ 3590475 w 7467600"/>
              <a:gd name="connsiteY519" fmla="*/ 4597974 h 6858000"/>
              <a:gd name="connsiteX520" fmla="*/ 3100264 w 7467600"/>
              <a:gd name="connsiteY520" fmla="*/ 4579845 h 6858000"/>
              <a:gd name="connsiteX521" fmla="*/ 2183576 w 7467600"/>
              <a:gd name="connsiteY521" fmla="*/ 4227150 h 6858000"/>
              <a:gd name="connsiteX522" fmla="*/ 2151029 w 7467600"/>
              <a:gd name="connsiteY522" fmla="*/ 4146947 h 6858000"/>
              <a:gd name="connsiteX523" fmla="*/ 3563434 w 7467600"/>
              <a:gd name="connsiteY523" fmla="*/ 4469115 h 6858000"/>
              <a:gd name="connsiteX524" fmla="*/ 3177952 w 7467600"/>
              <a:gd name="connsiteY524" fmla="*/ 3657386 h 6858000"/>
              <a:gd name="connsiteX525" fmla="*/ 3189263 w 7467600"/>
              <a:gd name="connsiteY525" fmla="*/ 3625726 h 6858000"/>
              <a:gd name="connsiteX526" fmla="*/ 3560912 w 7467600"/>
              <a:gd name="connsiteY526" fmla="*/ 4079863 h 6858000"/>
              <a:gd name="connsiteX527" fmla="*/ 3626636 w 7467600"/>
              <a:gd name="connsiteY527" fmla="*/ 4512230 h 6858000"/>
              <a:gd name="connsiteX528" fmla="*/ 3653088 w 7467600"/>
              <a:gd name="connsiteY528" fmla="*/ 4521417 h 6858000"/>
              <a:gd name="connsiteX529" fmla="*/ 3988128 w 7467600"/>
              <a:gd name="connsiteY529" fmla="*/ 4817267 h 6858000"/>
              <a:gd name="connsiteX530" fmla="*/ 4830582 w 7467600"/>
              <a:gd name="connsiteY530" fmla="*/ 4676000 h 6858000"/>
              <a:gd name="connsiteX531" fmla="*/ 4830100 w 7467600"/>
              <a:gd name="connsiteY531" fmla="*/ 4675554 h 6858000"/>
              <a:gd name="connsiteX532" fmla="*/ 4036318 w 7467600"/>
              <a:gd name="connsiteY532" fmla="*/ 4147013 h 6858000"/>
              <a:gd name="connsiteX533" fmla="*/ 3432098 w 7467600"/>
              <a:gd name="connsiteY533" fmla="*/ 3537312 h 6858000"/>
              <a:gd name="connsiteX534" fmla="*/ 3446761 w 7467600"/>
              <a:gd name="connsiteY534" fmla="*/ 3461278 h 6858000"/>
              <a:gd name="connsiteX535" fmla="*/ 4419733 w 7467600"/>
              <a:gd name="connsiteY535" fmla="*/ 3963555 h 6858000"/>
              <a:gd name="connsiteX536" fmla="*/ 4781371 w 7467600"/>
              <a:gd name="connsiteY536" fmla="*/ 4458604 h 6858000"/>
              <a:gd name="connsiteX537" fmla="*/ 4780440 w 7467600"/>
              <a:gd name="connsiteY537" fmla="*/ 4470290 h 6858000"/>
              <a:gd name="connsiteX538" fmla="*/ 4898954 w 7467600"/>
              <a:gd name="connsiteY538" fmla="*/ 4662092 h 6858000"/>
              <a:gd name="connsiteX539" fmla="*/ 4900699 w 7467600"/>
              <a:gd name="connsiteY539" fmla="*/ 4670867 h 6858000"/>
              <a:gd name="connsiteX540" fmla="*/ 5714511 w 7467600"/>
              <a:gd name="connsiteY540" fmla="*/ 4663483 h 6858000"/>
              <a:gd name="connsiteX541" fmla="*/ 5464793 w 7467600"/>
              <a:gd name="connsiteY541" fmla="*/ 4393556 h 6858000"/>
              <a:gd name="connsiteX542" fmla="*/ 5461897 w 7467600"/>
              <a:gd name="connsiteY542" fmla="*/ 4390879 h 6858000"/>
              <a:gd name="connsiteX543" fmla="*/ 4294126 w 7467600"/>
              <a:gd name="connsiteY543" fmla="*/ 3303048 h 6858000"/>
              <a:gd name="connsiteX544" fmla="*/ 4305321 w 7467600"/>
              <a:gd name="connsiteY544" fmla="*/ 3256953 h 6858000"/>
              <a:gd name="connsiteX545" fmla="*/ 4949299 w 7467600"/>
              <a:gd name="connsiteY545" fmla="*/ 3766336 h 6858000"/>
              <a:gd name="connsiteX546" fmla="*/ 5291452 w 7467600"/>
              <a:gd name="connsiteY546" fmla="*/ 4076801 h 6858000"/>
              <a:gd name="connsiteX547" fmla="*/ 5434998 w 7467600"/>
              <a:gd name="connsiteY547" fmla="*/ 4254100 h 6858000"/>
              <a:gd name="connsiteX548" fmla="*/ 5351015 w 7467600"/>
              <a:gd name="connsiteY548" fmla="*/ 3760989 h 6858000"/>
              <a:gd name="connsiteX549" fmla="*/ 5413780 w 7467600"/>
              <a:gd name="connsiteY549" fmla="*/ 2966265 h 6858000"/>
              <a:gd name="connsiteX550" fmla="*/ 5425627 w 7467600"/>
              <a:gd name="connsiteY550" fmla="*/ 2954192 h 6858000"/>
              <a:gd name="connsiteX551" fmla="*/ 6604735 w 7467600"/>
              <a:gd name="connsiteY551" fmla="*/ 2041381 h 6858000"/>
              <a:gd name="connsiteX552" fmla="*/ 7204487 w 7467600"/>
              <a:gd name="connsiteY552" fmla="*/ 2742112 h 6858000"/>
              <a:gd name="connsiteX553" fmla="*/ 7131592 w 7467600"/>
              <a:gd name="connsiteY553" fmla="*/ 2672096 h 6858000"/>
              <a:gd name="connsiteX554" fmla="*/ 6996344 w 7467600"/>
              <a:gd name="connsiteY554" fmla="*/ 2518310 h 6858000"/>
              <a:gd name="connsiteX555" fmla="*/ 6735495 w 7467600"/>
              <a:gd name="connsiteY555" fmla="*/ 2196890 h 6858000"/>
              <a:gd name="connsiteX556" fmla="*/ 6721901 w 7467600"/>
              <a:gd name="connsiteY556" fmla="*/ 2179274 h 6858000"/>
              <a:gd name="connsiteX557" fmla="*/ 6604735 w 7467600"/>
              <a:gd name="connsiteY557" fmla="*/ 2041381 h 6858000"/>
              <a:gd name="connsiteX558" fmla="*/ 6591670 w 7467600"/>
              <a:gd name="connsiteY558" fmla="*/ 1988277 h 6858000"/>
              <a:gd name="connsiteX559" fmla="*/ 6747349 w 7467600"/>
              <a:gd name="connsiteY559" fmla="*/ 2160069 h 6858000"/>
              <a:gd name="connsiteX560" fmla="*/ 6760943 w 7467600"/>
              <a:gd name="connsiteY560" fmla="*/ 2177686 h 6858000"/>
              <a:gd name="connsiteX561" fmla="*/ 7021065 w 7467600"/>
              <a:gd name="connsiteY561" fmla="*/ 2498102 h 6858000"/>
              <a:gd name="connsiteX562" fmla="*/ 7155223 w 7467600"/>
              <a:gd name="connsiteY562" fmla="*/ 2650386 h 6858000"/>
              <a:gd name="connsiteX563" fmla="*/ 7203167 w 7467600"/>
              <a:gd name="connsiteY563" fmla="*/ 2697288 h 6858000"/>
              <a:gd name="connsiteX564" fmla="*/ 6937703 w 7467600"/>
              <a:gd name="connsiteY564" fmla="*/ 2321981 h 6858000"/>
              <a:gd name="connsiteX565" fmla="*/ 6591670 w 7467600"/>
              <a:gd name="connsiteY565" fmla="*/ 1988277 h 6858000"/>
              <a:gd name="connsiteX566" fmla="*/ 5798671 w 7467600"/>
              <a:gd name="connsiteY566" fmla="*/ 1981601 h 6858000"/>
              <a:gd name="connsiteX567" fmla="*/ 5754709 w 7467600"/>
              <a:gd name="connsiteY567" fmla="*/ 2071454 h 6858000"/>
              <a:gd name="connsiteX568" fmla="*/ 5763044 w 7467600"/>
              <a:gd name="connsiteY568" fmla="*/ 2842206 h 6858000"/>
              <a:gd name="connsiteX569" fmla="*/ 5764974 w 7467600"/>
              <a:gd name="connsiteY569" fmla="*/ 2799609 h 6858000"/>
              <a:gd name="connsiteX570" fmla="*/ 5767665 w 7467600"/>
              <a:gd name="connsiteY570" fmla="*/ 2666409 h 6858000"/>
              <a:gd name="connsiteX571" fmla="*/ 5763055 w 7467600"/>
              <a:gd name="connsiteY571" fmla="*/ 2579705 h 6858000"/>
              <a:gd name="connsiteX572" fmla="*/ 5758079 w 7467600"/>
              <a:gd name="connsiteY572" fmla="*/ 2492508 h 6858000"/>
              <a:gd name="connsiteX573" fmla="*/ 5779325 w 7467600"/>
              <a:gd name="connsiteY573" fmla="*/ 2197069 h 6858000"/>
              <a:gd name="connsiteX574" fmla="*/ 5798671 w 7467600"/>
              <a:gd name="connsiteY574" fmla="*/ 1981601 h 6858000"/>
              <a:gd name="connsiteX575" fmla="*/ 5829202 w 7467600"/>
              <a:gd name="connsiteY575" fmla="*/ 1971679 h 6858000"/>
              <a:gd name="connsiteX576" fmla="*/ 5809558 w 7467600"/>
              <a:gd name="connsiteY576" fmla="*/ 2198043 h 6858000"/>
              <a:gd name="connsiteX577" fmla="*/ 5788653 w 7467600"/>
              <a:gd name="connsiteY577" fmla="*/ 2489430 h 6858000"/>
              <a:gd name="connsiteX578" fmla="*/ 5793439 w 7467600"/>
              <a:gd name="connsiteY578" fmla="*/ 2575235 h 6858000"/>
              <a:gd name="connsiteX579" fmla="*/ 5796837 w 7467600"/>
              <a:gd name="connsiteY579" fmla="*/ 2637633 h 6858000"/>
              <a:gd name="connsiteX580" fmla="*/ 5818614 w 7467600"/>
              <a:gd name="connsiteY580" fmla="*/ 2473055 h 6858000"/>
              <a:gd name="connsiteX581" fmla="*/ 5829202 w 7467600"/>
              <a:gd name="connsiteY581" fmla="*/ 1971679 h 6858000"/>
              <a:gd name="connsiteX582" fmla="*/ 5911389 w 7467600"/>
              <a:gd name="connsiteY582" fmla="*/ 1898371 h 6858000"/>
              <a:gd name="connsiteX583" fmla="*/ 6237627 w 7467600"/>
              <a:gd name="connsiteY583" fmla="*/ 2231921 h 6858000"/>
              <a:gd name="connsiteX584" fmla="*/ 5911389 w 7467600"/>
              <a:gd name="connsiteY584" fmla="*/ 1898371 h 6858000"/>
              <a:gd name="connsiteX585" fmla="*/ 6944437 w 7467600"/>
              <a:gd name="connsiteY585" fmla="*/ 1575402 h 6858000"/>
              <a:gd name="connsiteX586" fmla="*/ 6304730 w 7467600"/>
              <a:gd name="connsiteY586" fmla="*/ 1766654 h 6858000"/>
              <a:gd name="connsiteX587" fmla="*/ 6944437 w 7467600"/>
              <a:gd name="connsiteY587" fmla="*/ 1575402 h 6858000"/>
              <a:gd name="connsiteX588" fmla="*/ 7019523 w 7467600"/>
              <a:gd name="connsiteY588" fmla="*/ 1519450 h 6858000"/>
              <a:gd name="connsiteX589" fmla="*/ 6298091 w 7467600"/>
              <a:gd name="connsiteY589" fmla="*/ 1737122 h 6858000"/>
              <a:gd name="connsiteX590" fmla="*/ 7019523 w 7467600"/>
              <a:gd name="connsiteY590" fmla="*/ 1519450 h 6858000"/>
              <a:gd name="connsiteX591" fmla="*/ 2399523 w 7467600"/>
              <a:gd name="connsiteY591" fmla="*/ 1428234 h 6858000"/>
              <a:gd name="connsiteX592" fmla="*/ 2224982 w 7467600"/>
              <a:gd name="connsiteY592" fmla="*/ 1826201 h 6858000"/>
              <a:gd name="connsiteX593" fmla="*/ 2096099 w 7467600"/>
              <a:gd name="connsiteY593" fmla="*/ 2345900 h 6858000"/>
              <a:gd name="connsiteX594" fmla="*/ 2283317 w 7467600"/>
              <a:gd name="connsiteY594" fmla="*/ 1796925 h 6858000"/>
              <a:gd name="connsiteX595" fmla="*/ 2399523 w 7467600"/>
              <a:gd name="connsiteY595" fmla="*/ 1428234 h 6858000"/>
              <a:gd name="connsiteX596" fmla="*/ 2448558 w 7467600"/>
              <a:gd name="connsiteY596" fmla="*/ 1373435 h 6858000"/>
              <a:gd name="connsiteX597" fmla="*/ 2312521 w 7467600"/>
              <a:gd name="connsiteY597" fmla="*/ 1806140 h 6858000"/>
              <a:gd name="connsiteX598" fmla="*/ 2127533 w 7467600"/>
              <a:gd name="connsiteY598" fmla="*/ 2348380 h 6858000"/>
              <a:gd name="connsiteX599" fmla="*/ 2358080 w 7467600"/>
              <a:gd name="connsiteY599" fmla="*/ 1866134 h 6858000"/>
              <a:gd name="connsiteX600" fmla="*/ 2407436 w 7467600"/>
              <a:gd name="connsiteY600" fmla="*/ 1651070 h 6858000"/>
              <a:gd name="connsiteX601" fmla="*/ 2448558 w 7467600"/>
              <a:gd name="connsiteY601" fmla="*/ 1373435 h 6858000"/>
              <a:gd name="connsiteX602" fmla="*/ 278707 w 7467600"/>
              <a:gd name="connsiteY602" fmla="*/ 1352270 h 6858000"/>
              <a:gd name="connsiteX603" fmla="*/ 321570 w 7467600"/>
              <a:gd name="connsiteY603" fmla="*/ 1861610 h 6858000"/>
              <a:gd name="connsiteX604" fmla="*/ 294281 w 7467600"/>
              <a:gd name="connsiteY604" fmla="*/ 1440658 h 6858000"/>
              <a:gd name="connsiteX605" fmla="*/ 278707 w 7467600"/>
              <a:gd name="connsiteY605" fmla="*/ 1352270 h 6858000"/>
              <a:gd name="connsiteX606" fmla="*/ 1423821 w 7467600"/>
              <a:gd name="connsiteY606" fmla="*/ 1351958 h 6858000"/>
              <a:gd name="connsiteX607" fmla="*/ 1638521 w 7467600"/>
              <a:gd name="connsiteY607" fmla="*/ 1908470 h 6858000"/>
              <a:gd name="connsiteX608" fmla="*/ 1754199 w 7467600"/>
              <a:gd name="connsiteY608" fmla="*/ 2149284 h 6858000"/>
              <a:gd name="connsiteX609" fmla="*/ 1908359 w 7467600"/>
              <a:gd name="connsiteY609" fmla="*/ 2364988 h 6858000"/>
              <a:gd name="connsiteX610" fmla="*/ 1647661 w 7467600"/>
              <a:gd name="connsiteY610" fmla="*/ 1825945 h 6858000"/>
              <a:gd name="connsiteX611" fmla="*/ 1423821 w 7467600"/>
              <a:gd name="connsiteY611" fmla="*/ 1351958 h 6858000"/>
              <a:gd name="connsiteX612" fmla="*/ 1431890 w 7467600"/>
              <a:gd name="connsiteY612" fmla="*/ 1306475 h 6858000"/>
              <a:gd name="connsiteX613" fmla="*/ 1507597 w 7467600"/>
              <a:gd name="connsiteY613" fmla="*/ 1446132 h 6858000"/>
              <a:gd name="connsiteX614" fmla="*/ 1674586 w 7467600"/>
              <a:gd name="connsiteY614" fmla="*/ 1813832 h 6858000"/>
              <a:gd name="connsiteX615" fmla="*/ 1815950 w 7467600"/>
              <a:gd name="connsiteY615" fmla="*/ 2128564 h 6858000"/>
              <a:gd name="connsiteX616" fmla="*/ 1984242 w 7467600"/>
              <a:gd name="connsiteY616" fmla="*/ 2430829 h 6858000"/>
              <a:gd name="connsiteX617" fmla="*/ 2014023 w 7467600"/>
              <a:gd name="connsiteY617" fmla="*/ 2450995 h 6858000"/>
              <a:gd name="connsiteX618" fmla="*/ 1747337 w 7467600"/>
              <a:gd name="connsiteY618" fmla="*/ 1855264 h 6858000"/>
              <a:gd name="connsiteX619" fmla="*/ 1533749 w 7467600"/>
              <a:gd name="connsiteY619" fmla="*/ 1478656 h 6858000"/>
              <a:gd name="connsiteX620" fmla="*/ 1431890 w 7467600"/>
              <a:gd name="connsiteY620" fmla="*/ 1306475 h 6858000"/>
              <a:gd name="connsiteX621" fmla="*/ 5052692 w 7467600"/>
              <a:gd name="connsiteY621" fmla="*/ 1292994 h 6858000"/>
              <a:gd name="connsiteX622" fmla="*/ 5200661 w 7467600"/>
              <a:gd name="connsiteY622" fmla="*/ 1635186 h 6858000"/>
              <a:gd name="connsiteX623" fmla="*/ 5297138 w 7467600"/>
              <a:gd name="connsiteY623" fmla="*/ 1906351 h 6858000"/>
              <a:gd name="connsiteX624" fmla="*/ 5052692 w 7467600"/>
              <a:gd name="connsiteY624" fmla="*/ 1292994 h 6858000"/>
              <a:gd name="connsiteX625" fmla="*/ 5009948 w 7467600"/>
              <a:gd name="connsiteY625" fmla="*/ 1273619 h 6858000"/>
              <a:gd name="connsiteX626" fmla="*/ 5121777 w 7467600"/>
              <a:gd name="connsiteY626" fmla="*/ 1654213 h 6858000"/>
              <a:gd name="connsiteX627" fmla="*/ 5293545 w 7467600"/>
              <a:gd name="connsiteY627" fmla="*/ 2072247 h 6858000"/>
              <a:gd name="connsiteX628" fmla="*/ 5294042 w 7467600"/>
              <a:gd name="connsiteY628" fmla="*/ 2065019 h 6858000"/>
              <a:gd name="connsiteX629" fmla="*/ 5171936 w 7467600"/>
              <a:gd name="connsiteY629" fmla="*/ 1647613 h 6858000"/>
              <a:gd name="connsiteX630" fmla="*/ 5009948 w 7467600"/>
              <a:gd name="connsiteY630" fmla="*/ 1273619 h 6858000"/>
              <a:gd name="connsiteX631" fmla="*/ 655236 w 7467600"/>
              <a:gd name="connsiteY631" fmla="*/ 1268632 h 6858000"/>
              <a:gd name="connsiteX632" fmla="*/ 839521 w 7467600"/>
              <a:gd name="connsiteY632" fmla="*/ 1685315 h 6858000"/>
              <a:gd name="connsiteX633" fmla="*/ 1109416 w 7467600"/>
              <a:gd name="connsiteY633" fmla="*/ 2061663 h 6858000"/>
              <a:gd name="connsiteX634" fmla="*/ 1298300 w 7467600"/>
              <a:gd name="connsiteY634" fmla="*/ 2247742 h 6858000"/>
              <a:gd name="connsiteX635" fmla="*/ 1125871 w 7467600"/>
              <a:gd name="connsiteY635" fmla="*/ 1989513 h 6858000"/>
              <a:gd name="connsiteX636" fmla="*/ 981574 w 7467600"/>
              <a:gd name="connsiteY636" fmla="*/ 1783157 h 6858000"/>
              <a:gd name="connsiteX637" fmla="*/ 922198 w 7467600"/>
              <a:gd name="connsiteY637" fmla="*/ 1677437 h 6858000"/>
              <a:gd name="connsiteX638" fmla="*/ 869293 w 7467600"/>
              <a:gd name="connsiteY638" fmla="*/ 1583214 h 6858000"/>
              <a:gd name="connsiteX639" fmla="*/ 751431 w 7467600"/>
              <a:gd name="connsiteY639" fmla="*/ 1405731 h 6858000"/>
              <a:gd name="connsiteX640" fmla="*/ 655236 w 7467600"/>
              <a:gd name="connsiteY640" fmla="*/ 1268632 h 6858000"/>
              <a:gd name="connsiteX641" fmla="*/ 6516292 w 7467600"/>
              <a:gd name="connsiteY641" fmla="*/ 1263064 h 6858000"/>
              <a:gd name="connsiteX642" fmla="*/ 5736320 w 7467600"/>
              <a:gd name="connsiteY642" fmla="*/ 1501803 h 6858000"/>
              <a:gd name="connsiteX643" fmla="*/ 6516292 w 7467600"/>
              <a:gd name="connsiteY643" fmla="*/ 1263064 h 6858000"/>
              <a:gd name="connsiteX644" fmla="*/ 291466 w 7467600"/>
              <a:gd name="connsiteY644" fmla="*/ 1250369 h 6858000"/>
              <a:gd name="connsiteX645" fmla="*/ 323180 w 7467600"/>
              <a:gd name="connsiteY645" fmla="*/ 1435283 h 6858000"/>
              <a:gd name="connsiteX646" fmla="*/ 349381 w 7467600"/>
              <a:gd name="connsiteY646" fmla="*/ 1875041 h 6858000"/>
              <a:gd name="connsiteX647" fmla="*/ 374363 w 7467600"/>
              <a:gd name="connsiteY647" fmla="*/ 1506494 h 6858000"/>
              <a:gd name="connsiteX648" fmla="*/ 302168 w 7467600"/>
              <a:gd name="connsiteY648" fmla="*/ 1274495 h 6858000"/>
              <a:gd name="connsiteX649" fmla="*/ 291466 w 7467600"/>
              <a:gd name="connsiteY649" fmla="*/ 1250369 h 6858000"/>
              <a:gd name="connsiteX650" fmla="*/ 678222 w 7467600"/>
              <a:gd name="connsiteY650" fmla="*/ 1248670 h 6858000"/>
              <a:gd name="connsiteX651" fmla="*/ 775536 w 7467600"/>
              <a:gd name="connsiteY651" fmla="*/ 1388015 h 6858000"/>
              <a:gd name="connsiteX652" fmla="*/ 894529 w 7467600"/>
              <a:gd name="connsiteY652" fmla="*/ 1567739 h 6858000"/>
              <a:gd name="connsiteX653" fmla="*/ 948000 w 7467600"/>
              <a:gd name="connsiteY653" fmla="*/ 1663088 h 6858000"/>
              <a:gd name="connsiteX654" fmla="*/ 1006812 w 7467600"/>
              <a:gd name="connsiteY654" fmla="*/ 1767683 h 6858000"/>
              <a:gd name="connsiteX655" fmla="*/ 1149133 w 7467600"/>
              <a:gd name="connsiteY655" fmla="*/ 1971513 h 6858000"/>
              <a:gd name="connsiteX656" fmla="*/ 1333952 w 7467600"/>
              <a:gd name="connsiteY656" fmla="*/ 2251620 h 6858000"/>
              <a:gd name="connsiteX657" fmla="*/ 1337329 w 7467600"/>
              <a:gd name="connsiteY657" fmla="*/ 2258350 h 6858000"/>
              <a:gd name="connsiteX658" fmla="*/ 1014726 w 7467600"/>
              <a:gd name="connsiteY658" fmla="*/ 1615556 h 6858000"/>
              <a:gd name="connsiteX659" fmla="*/ 678222 w 7467600"/>
              <a:gd name="connsiteY659" fmla="*/ 1248670 h 6858000"/>
              <a:gd name="connsiteX660" fmla="*/ 6691602 w 7467600"/>
              <a:gd name="connsiteY660" fmla="*/ 1140573 h 6858000"/>
              <a:gd name="connsiteX661" fmla="*/ 6571100 w 7467600"/>
              <a:gd name="connsiteY661" fmla="*/ 1183662 h 6858000"/>
              <a:gd name="connsiteX662" fmla="*/ 6241687 w 7467600"/>
              <a:gd name="connsiteY662" fmla="*/ 1257600 h 6858000"/>
              <a:gd name="connsiteX663" fmla="*/ 5693009 w 7467600"/>
              <a:gd name="connsiteY663" fmla="*/ 1478256 h 6858000"/>
              <a:gd name="connsiteX664" fmla="*/ 6548420 w 7467600"/>
              <a:gd name="connsiteY664" fmla="*/ 1214599 h 6858000"/>
              <a:gd name="connsiteX665" fmla="*/ 6605473 w 7467600"/>
              <a:gd name="connsiteY665" fmla="*/ 1184686 h 6858000"/>
              <a:gd name="connsiteX666" fmla="*/ 6691602 w 7467600"/>
              <a:gd name="connsiteY666" fmla="*/ 1140573 h 6858000"/>
              <a:gd name="connsiteX667" fmla="*/ 4002475 w 7467600"/>
              <a:gd name="connsiteY667" fmla="*/ 1037802 h 6858000"/>
              <a:gd name="connsiteX668" fmla="*/ 4000324 w 7467600"/>
              <a:gd name="connsiteY668" fmla="*/ 1039362 h 6858000"/>
              <a:gd name="connsiteX669" fmla="*/ 4002862 w 7467600"/>
              <a:gd name="connsiteY669" fmla="*/ 1042866 h 6858000"/>
              <a:gd name="connsiteX670" fmla="*/ 4002475 w 7467600"/>
              <a:gd name="connsiteY670" fmla="*/ 1037802 h 6858000"/>
              <a:gd name="connsiteX671" fmla="*/ 506322 w 7467600"/>
              <a:gd name="connsiteY671" fmla="*/ 1020997 h 6858000"/>
              <a:gd name="connsiteX672" fmla="*/ 533068 w 7467600"/>
              <a:gd name="connsiteY672" fmla="*/ 1029409 h 6858000"/>
              <a:gd name="connsiteX673" fmla="*/ 1232525 w 7467600"/>
              <a:gd name="connsiteY673" fmla="*/ 1804675 h 6858000"/>
              <a:gd name="connsiteX674" fmla="*/ 1388858 w 7467600"/>
              <a:gd name="connsiteY674" fmla="*/ 2368011 h 6858000"/>
              <a:gd name="connsiteX675" fmla="*/ 1384098 w 7467600"/>
              <a:gd name="connsiteY675" fmla="*/ 2378125 h 6858000"/>
              <a:gd name="connsiteX676" fmla="*/ 1425393 w 7467600"/>
              <a:gd name="connsiteY676" fmla="*/ 2589124 h 6858000"/>
              <a:gd name="connsiteX677" fmla="*/ 1424001 w 7467600"/>
              <a:gd name="connsiteY677" fmla="*/ 2597541 h 6858000"/>
              <a:gd name="connsiteX678" fmla="*/ 2152729 w 7467600"/>
              <a:gd name="connsiteY678" fmla="*/ 2864487 h 6858000"/>
              <a:gd name="connsiteX679" fmla="*/ 2020609 w 7467600"/>
              <a:gd name="connsiteY679" fmla="*/ 2539671 h 6858000"/>
              <a:gd name="connsiteX680" fmla="*/ 2018920 w 7467600"/>
              <a:gd name="connsiteY680" fmla="*/ 2536309 h 6858000"/>
              <a:gd name="connsiteX681" fmla="*/ 1342441 w 7467600"/>
              <a:gd name="connsiteY681" fmla="*/ 1173017 h 6858000"/>
              <a:gd name="connsiteX682" fmla="*/ 1367925 w 7467600"/>
              <a:gd name="connsiteY682" fmla="*/ 1135648 h 6858000"/>
              <a:gd name="connsiteX683" fmla="*/ 1771401 w 7467600"/>
              <a:gd name="connsiteY683" fmla="*/ 1806673 h 6858000"/>
              <a:gd name="connsiteX684" fmla="*/ 1972385 w 7467600"/>
              <a:gd name="connsiteY684" fmla="*/ 2198735 h 6858000"/>
              <a:gd name="connsiteX685" fmla="*/ 2040892 w 7467600"/>
              <a:gd name="connsiteY685" fmla="*/ 2405205 h 6858000"/>
              <a:gd name="connsiteX686" fmla="*/ 2131689 w 7467600"/>
              <a:gd name="connsiteY686" fmla="*/ 1936926 h 6858000"/>
              <a:gd name="connsiteX687" fmla="*/ 2454820 w 7467600"/>
              <a:gd name="connsiteY687" fmla="*/ 1248808 h 6858000"/>
              <a:gd name="connsiteX688" fmla="*/ 2492512 w 7467600"/>
              <a:gd name="connsiteY688" fmla="*/ 1302920 h 6858000"/>
              <a:gd name="connsiteX689" fmla="*/ 2081216 w 7467600"/>
              <a:gd name="connsiteY689" fmla="*/ 2527513 h 6858000"/>
              <a:gd name="connsiteX690" fmla="*/ 2081211 w 7467600"/>
              <a:gd name="connsiteY690" fmla="*/ 2528916 h 6858000"/>
              <a:gd name="connsiteX691" fmla="*/ 2199067 w 7467600"/>
              <a:gd name="connsiteY691" fmla="*/ 2884061 h 6858000"/>
              <a:gd name="connsiteX692" fmla="*/ 3192586 w 7467600"/>
              <a:gd name="connsiteY692" fmla="*/ 3411496 h 6858000"/>
              <a:gd name="connsiteX693" fmla="*/ 3182620 w 7467600"/>
              <a:gd name="connsiteY693" fmla="*/ 3483279 h 6858000"/>
              <a:gd name="connsiteX694" fmla="*/ 2435119 w 7467600"/>
              <a:gd name="connsiteY694" fmla="*/ 3080173 h 6858000"/>
              <a:gd name="connsiteX695" fmla="*/ 2410152 w 7467600"/>
              <a:gd name="connsiteY695" fmla="*/ 3063751 h 6858000"/>
              <a:gd name="connsiteX696" fmla="*/ 2408099 w 7467600"/>
              <a:gd name="connsiteY696" fmla="*/ 3064403 h 6858000"/>
              <a:gd name="connsiteX697" fmla="*/ 2407218 w 7467600"/>
              <a:gd name="connsiteY697" fmla="*/ 3070324 h 6858000"/>
              <a:gd name="connsiteX698" fmla="*/ 2380138 w 7467600"/>
              <a:gd name="connsiteY698" fmla="*/ 3099341 h 6858000"/>
              <a:gd name="connsiteX699" fmla="*/ 1765923 w 7467600"/>
              <a:gd name="connsiteY699" fmla="*/ 3581043 h 6858000"/>
              <a:gd name="connsiteX700" fmla="*/ 1702258 w 7467600"/>
              <a:gd name="connsiteY700" fmla="*/ 3612286 h 6858000"/>
              <a:gd name="connsiteX701" fmla="*/ 1538370 w 7467600"/>
              <a:gd name="connsiteY701" fmla="*/ 3811804 h 6858000"/>
              <a:gd name="connsiteX702" fmla="*/ 542867 w 7467600"/>
              <a:gd name="connsiteY702" fmla="*/ 4944092 h 6858000"/>
              <a:gd name="connsiteX703" fmla="*/ 515800 w 7467600"/>
              <a:gd name="connsiteY703" fmla="*/ 4862180 h 6858000"/>
              <a:gd name="connsiteX704" fmla="*/ 909145 w 7467600"/>
              <a:gd name="connsiteY704" fmla="*/ 4199225 h 6858000"/>
              <a:gd name="connsiteX705" fmla="*/ 1214067 w 7467600"/>
              <a:gd name="connsiteY705" fmla="*/ 3908561 h 6858000"/>
              <a:gd name="connsiteX706" fmla="*/ 640967 w 7467600"/>
              <a:gd name="connsiteY706" fmla="*/ 4105601 h 6858000"/>
              <a:gd name="connsiteX707" fmla="*/ 112563 w 7467600"/>
              <a:gd name="connsiteY707" fmla="*/ 4396952 h 6858000"/>
              <a:gd name="connsiteX708" fmla="*/ 0 w 7467600"/>
              <a:gd name="connsiteY708" fmla="*/ 4466006 h 6858000"/>
              <a:gd name="connsiteX709" fmla="*/ 0 w 7467600"/>
              <a:gd name="connsiteY709" fmla="*/ 4233763 h 6858000"/>
              <a:gd name="connsiteX710" fmla="*/ 36881 w 7467600"/>
              <a:gd name="connsiteY710" fmla="*/ 4200118 h 6858000"/>
              <a:gd name="connsiteX711" fmla="*/ 910534 w 7467600"/>
              <a:gd name="connsiteY711" fmla="*/ 3629753 h 6858000"/>
              <a:gd name="connsiteX712" fmla="*/ 1578717 w 7467600"/>
              <a:gd name="connsiteY712" fmla="*/ 3575982 h 6858000"/>
              <a:gd name="connsiteX713" fmla="*/ 2338780 w 7467600"/>
              <a:gd name="connsiteY713" fmla="*/ 3033725 h 6858000"/>
              <a:gd name="connsiteX714" fmla="*/ 1807991 w 7467600"/>
              <a:gd name="connsiteY714" fmla="*/ 2807184 h 6858000"/>
              <a:gd name="connsiteX715" fmla="*/ 1416358 w 7467600"/>
              <a:gd name="connsiteY715" fmla="*/ 3112571 h 6858000"/>
              <a:gd name="connsiteX716" fmla="*/ 939066 w 7467600"/>
              <a:gd name="connsiteY716" fmla="*/ 3378798 h 6858000"/>
              <a:gd name="connsiteX717" fmla="*/ 115099 w 7467600"/>
              <a:gd name="connsiteY717" fmla="*/ 3607650 h 6858000"/>
              <a:gd name="connsiteX718" fmla="*/ 97284 w 7467600"/>
              <a:gd name="connsiteY718" fmla="*/ 3520393 h 6858000"/>
              <a:gd name="connsiteX719" fmla="*/ 922050 w 7467600"/>
              <a:gd name="connsiteY719" fmla="*/ 3074867 h 6858000"/>
              <a:gd name="connsiteX720" fmla="*/ 1405265 w 7467600"/>
              <a:gd name="connsiteY720" fmla="*/ 3016319 h 6858000"/>
              <a:gd name="connsiteX721" fmla="*/ 1407512 w 7467600"/>
              <a:gd name="connsiteY721" fmla="*/ 3018001 h 6858000"/>
              <a:gd name="connsiteX722" fmla="*/ 1726266 w 7467600"/>
              <a:gd name="connsiteY722" fmla="*/ 2777274 h 6858000"/>
              <a:gd name="connsiteX723" fmla="*/ 625390 w 7467600"/>
              <a:gd name="connsiteY723" fmla="*/ 2514541 h 6858000"/>
              <a:gd name="connsiteX724" fmla="*/ 619799 w 7467600"/>
              <a:gd name="connsiteY724" fmla="*/ 2527180 h 6858000"/>
              <a:gd name="connsiteX725" fmla="*/ 310030 w 7467600"/>
              <a:gd name="connsiteY725" fmla="*/ 2771818 h 6858000"/>
              <a:gd name="connsiteX726" fmla="*/ 173877 w 7467600"/>
              <a:gd name="connsiteY726" fmla="*/ 2937056 h 6858000"/>
              <a:gd name="connsiteX727" fmla="*/ 77889 w 7467600"/>
              <a:gd name="connsiteY727" fmla="*/ 3138440 h 6858000"/>
              <a:gd name="connsiteX728" fmla="*/ 0 w 7467600"/>
              <a:gd name="connsiteY728" fmla="*/ 3271395 h 6858000"/>
              <a:gd name="connsiteX729" fmla="*/ 0 w 7467600"/>
              <a:gd name="connsiteY729" fmla="*/ 3153002 h 6858000"/>
              <a:gd name="connsiteX730" fmla="*/ 2386 w 7467600"/>
              <a:gd name="connsiteY730" fmla="*/ 3149203 h 6858000"/>
              <a:gd name="connsiteX731" fmla="*/ 89753 w 7467600"/>
              <a:gd name="connsiteY731" fmla="*/ 2987702 h 6858000"/>
              <a:gd name="connsiteX732" fmla="*/ 76869 w 7467600"/>
              <a:gd name="connsiteY732" fmla="*/ 3005404 h 6858000"/>
              <a:gd name="connsiteX733" fmla="*/ 32049 w 7467600"/>
              <a:gd name="connsiteY733" fmla="*/ 3065814 h 6858000"/>
              <a:gd name="connsiteX734" fmla="*/ 0 w 7467600"/>
              <a:gd name="connsiteY734" fmla="*/ 3108744 h 6858000"/>
              <a:gd name="connsiteX735" fmla="*/ 0 w 7467600"/>
              <a:gd name="connsiteY735" fmla="*/ 3058059 h 6858000"/>
              <a:gd name="connsiteX736" fmla="*/ 7610 w 7467600"/>
              <a:gd name="connsiteY736" fmla="*/ 3047889 h 6858000"/>
              <a:gd name="connsiteX737" fmla="*/ 52419 w 7467600"/>
              <a:gd name="connsiteY737" fmla="*/ 2987479 h 6858000"/>
              <a:gd name="connsiteX738" fmla="*/ 59142 w 7467600"/>
              <a:gd name="connsiteY738" fmla="*/ 2978488 h 6858000"/>
              <a:gd name="connsiteX739" fmla="*/ 0 w 7467600"/>
              <a:gd name="connsiteY739" fmla="*/ 3015334 h 6858000"/>
              <a:gd name="connsiteX740" fmla="*/ 0 w 7467600"/>
              <a:gd name="connsiteY740" fmla="*/ 2914286 h 6858000"/>
              <a:gd name="connsiteX741" fmla="*/ 36383 w 7467600"/>
              <a:gd name="connsiteY741" fmla="*/ 2901128 h 6858000"/>
              <a:gd name="connsiteX742" fmla="*/ 156329 w 7467600"/>
              <a:gd name="connsiteY742" fmla="*/ 2840533 h 6858000"/>
              <a:gd name="connsiteX743" fmla="*/ 358355 w 7467600"/>
              <a:gd name="connsiteY743" fmla="*/ 2620471 h 6858000"/>
              <a:gd name="connsiteX744" fmla="*/ 510577 w 7467600"/>
              <a:gd name="connsiteY744" fmla="*/ 2501244 h 6858000"/>
              <a:gd name="connsiteX745" fmla="*/ 211967 w 7467600"/>
              <a:gd name="connsiteY745" fmla="*/ 2479171 h 6858000"/>
              <a:gd name="connsiteX746" fmla="*/ 0 w 7467600"/>
              <a:gd name="connsiteY746" fmla="*/ 2476398 h 6858000"/>
              <a:gd name="connsiteX747" fmla="*/ 0 w 7467600"/>
              <a:gd name="connsiteY747" fmla="*/ 2389189 h 6858000"/>
              <a:gd name="connsiteX748" fmla="*/ 103062 w 7467600"/>
              <a:gd name="connsiteY748" fmla="*/ 2389518 h 6858000"/>
              <a:gd name="connsiteX749" fmla="*/ 510734 w 7467600"/>
              <a:gd name="connsiteY749" fmla="*/ 2416201 h 6858000"/>
              <a:gd name="connsiteX750" fmla="*/ 279257 w 7467600"/>
              <a:gd name="connsiteY750" fmla="*/ 2092102 h 6858000"/>
              <a:gd name="connsiteX751" fmla="*/ 65265 w 7467600"/>
              <a:gd name="connsiteY751" fmla="*/ 2006049 h 6858000"/>
              <a:gd name="connsiteX752" fmla="*/ 0 w 7467600"/>
              <a:gd name="connsiteY752" fmla="*/ 1982532 h 6858000"/>
              <a:gd name="connsiteX753" fmla="*/ 0 w 7467600"/>
              <a:gd name="connsiteY753" fmla="*/ 1912789 h 6858000"/>
              <a:gd name="connsiteX754" fmla="*/ 97460 w 7467600"/>
              <a:gd name="connsiteY754" fmla="*/ 1953725 h 6858000"/>
              <a:gd name="connsiteX755" fmla="*/ 221272 w 7467600"/>
              <a:gd name="connsiteY755" fmla="*/ 1980766 h 6858000"/>
              <a:gd name="connsiteX756" fmla="*/ 116765 w 7467600"/>
              <a:gd name="connsiteY756" fmla="*/ 1911033 h 6858000"/>
              <a:gd name="connsiteX757" fmla="*/ 16405 w 7467600"/>
              <a:gd name="connsiteY757" fmla="*/ 1803412 h 6858000"/>
              <a:gd name="connsiteX758" fmla="*/ 0 w 7467600"/>
              <a:gd name="connsiteY758" fmla="*/ 1784777 h 6858000"/>
              <a:gd name="connsiteX759" fmla="*/ 0 w 7467600"/>
              <a:gd name="connsiteY759" fmla="*/ 1740082 h 6858000"/>
              <a:gd name="connsiteX760" fmla="*/ 39394 w 7467600"/>
              <a:gd name="connsiteY760" fmla="*/ 1784856 h 6858000"/>
              <a:gd name="connsiteX761" fmla="*/ 135813 w 7467600"/>
              <a:gd name="connsiteY761" fmla="*/ 1888838 h 6858000"/>
              <a:gd name="connsiteX762" fmla="*/ 242575 w 7467600"/>
              <a:gd name="connsiteY762" fmla="*/ 1958841 h 6858000"/>
              <a:gd name="connsiteX763" fmla="*/ 82197 w 7467600"/>
              <a:gd name="connsiteY763" fmla="*/ 1754826 h 6858000"/>
              <a:gd name="connsiteX764" fmla="*/ 0 w 7467600"/>
              <a:gd name="connsiteY764" fmla="*/ 1679650 h 6858000"/>
              <a:gd name="connsiteX765" fmla="*/ 0 w 7467600"/>
              <a:gd name="connsiteY765" fmla="*/ 1602463 h 6858000"/>
              <a:gd name="connsiteX766" fmla="*/ 84689 w 7467600"/>
              <a:gd name="connsiteY766" fmla="*/ 1677442 h 6858000"/>
              <a:gd name="connsiteX767" fmla="*/ 298437 w 7467600"/>
              <a:gd name="connsiteY767" fmla="*/ 1968019 h 6858000"/>
              <a:gd name="connsiteX768" fmla="*/ 227269 w 7467600"/>
              <a:gd name="connsiteY768" fmla="*/ 1114064 h 6858000"/>
              <a:gd name="connsiteX769" fmla="*/ 248003 w 7467600"/>
              <a:gd name="connsiteY769" fmla="*/ 1089613 h 6858000"/>
              <a:gd name="connsiteX770" fmla="*/ 427020 w 7467600"/>
              <a:gd name="connsiteY770" fmla="*/ 1619803 h 6858000"/>
              <a:gd name="connsiteX771" fmla="*/ 340345 w 7467600"/>
              <a:gd name="connsiteY771" fmla="*/ 2027739 h 6858000"/>
              <a:gd name="connsiteX772" fmla="*/ 360865 w 7467600"/>
              <a:gd name="connsiteY772" fmla="*/ 2044827 h 6858000"/>
              <a:gd name="connsiteX773" fmla="*/ 560414 w 7467600"/>
              <a:gd name="connsiteY773" fmla="*/ 2421457 h 6858000"/>
              <a:gd name="connsiteX774" fmla="*/ 1359703 w 7467600"/>
              <a:gd name="connsiteY774" fmla="*/ 2578554 h 6858000"/>
              <a:gd name="connsiteX775" fmla="*/ 1359422 w 7467600"/>
              <a:gd name="connsiteY775" fmla="*/ 2577994 h 6858000"/>
              <a:gd name="connsiteX776" fmla="*/ 828701 w 7467600"/>
              <a:gd name="connsiteY776" fmla="*/ 1839520 h 6858000"/>
              <a:gd name="connsiteX777" fmla="*/ 494427 w 7467600"/>
              <a:gd name="connsiteY777" fmla="*/ 1092333 h 6858000"/>
              <a:gd name="connsiteX778" fmla="*/ 506322 w 7467600"/>
              <a:gd name="connsiteY778" fmla="*/ 1020997 h 6858000"/>
              <a:gd name="connsiteX779" fmla="*/ 4570198 w 7467600"/>
              <a:gd name="connsiteY779" fmla="*/ 978081 h 6858000"/>
              <a:gd name="connsiteX780" fmla="*/ 4523691 w 7467600"/>
              <a:gd name="connsiteY780" fmla="*/ 1127776 h 6858000"/>
              <a:gd name="connsiteX781" fmla="*/ 4509875 w 7467600"/>
              <a:gd name="connsiteY781" fmla="*/ 1167552 h 6858000"/>
              <a:gd name="connsiteX782" fmla="*/ 4478168 w 7467600"/>
              <a:gd name="connsiteY782" fmla="*/ 1260735 h 6858000"/>
              <a:gd name="connsiteX783" fmla="*/ 4409309 w 7467600"/>
              <a:gd name="connsiteY783" fmla="*/ 1666996 h 6858000"/>
              <a:gd name="connsiteX784" fmla="*/ 4370031 w 7467600"/>
              <a:gd name="connsiteY784" fmla="*/ 1955666 h 6858000"/>
              <a:gd name="connsiteX785" fmla="*/ 4570198 w 7467600"/>
              <a:gd name="connsiteY785" fmla="*/ 978081 h 6858000"/>
              <a:gd name="connsiteX786" fmla="*/ 4557898 w 7467600"/>
              <a:gd name="connsiteY786" fmla="*/ 900011 h 6858000"/>
              <a:gd name="connsiteX787" fmla="*/ 4344840 w 7467600"/>
              <a:gd name="connsiteY787" fmla="*/ 1922038 h 6858000"/>
              <a:gd name="connsiteX788" fmla="*/ 4378710 w 7467600"/>
              <a:gd name="connsiteY788" fmla="*/ 1665516 h 6858000"/>
              <a:gd name="connsiteX789" fmla="*/ 4448798 w 7467600"/>
              <a:gd name="connsiteY789" fmla="*/ 1253024 h 6858000"/>
              <a:gd name="connsiteX790" fmla="*/ 4480315 w 7467600"/>
              <a:gd name="connsiteY790" fmla="*/ 1158454 h 6858000"/>
              <a:gd name="connsiteX791" fmla="*/ 4494133 w 7467600"/>
              <a:gd name="connsiteY791" fmla="*/ 1118676 h 6858000"/>
              <a:gd name="connsiteX792" fmla="*/ 4557898 w 7467600"/>
              <a:gd name="connsiteY792" fmla="*/ 900011 h 6858000"/>
              <a:gd name="connsiteX793" fmla="*/ 5870151 w 7467600"/>
              <a:gd name="connsiteY793" fmla="*/ 898890 h 6858000"/>
              <a:gd name="connsiteX794" fmla="*/ 5861335 w 7467600"/>
              <a:gd name="connsiteY794" fmla="*/ 899177 h 6858000"/>
              <a:gd name="connsiteX795" fmla="*/ 5843702 w 7467600"/>
              <a:gd name="connsiteY795" fmla="*/ 899748 h 6858000"/>
              <a:gd name="connsiteX796" fmla="*/ 5651107 w 7467600"/>
              <a:gd name="connsiteY796" fmla="*/ 920306 h 6858000"/>
              <a:gd name="connsiteX797" fmla="*/ 5459407 w 7467600"/>
              <a:gd name="connsiteY797" fmla="*/ 940975 h 6858000"/>
              <a:gd name="connsiteX798" fmla="*/ 5374846 w 7467600"/>
              <a:gd name="connsiteY798" fmla="*/ 941988 h 6858000"/>
              <a:gd name="connsiteX799" fmla="*/ 5256105 w 7467600"/>
              <a:gd name="connsiteY799" fmla="*/ 945632 h 6858000"/>
              <a:gd name="connsiteX800" fmla="*/ 5107071 w 7467600"/>
              <a:gd name="connsiteY800" fmla="*/ 969720 h 6858000"/>
              <a:gd name="connsiteX801" fmla="*/ 4998681 w 7467600"/>
              <a:gd name="connsiteY801" fmla="*/ 988771 h 6858000"/>
              <a:gd name="connsiteX802" fmla="*/ 5870151 w 7467600"/>
              <a:gd name="connsiteY802" fmla="*/ 898890 h 6858000"/>
              <a:gd name="connsiteX803" fmla="*/ 5504425 w 7467600"/>
              <a:gd name="connsiteY803" fmla="*/ 848067 h 6858000"/>
              <a:gd name="connsiteX804" fmla="*/ 4968849 w 7467600"/>
              <a:gd name="connsiteY804" fmla="*/ 962318 h 6858000"/>
              <a:gd name="connsiteX805" fmla="*/ 5104039 w 7467600"/>
              <a:gd name="connsiteY805" fmla="*/ 940634 h 6858000"/>
              <a:gd name="connsiteX806" fmla="*/ 5256311 w 7467600"/>
              <a:gd name="connsiteY806" fmla="*/ 916490 h 6858000"/>
              <a:gd name="connsiteX807" fmla="*/ 5377381 w 7467600"/>
              <a:gd name="connsiteY807" fmla="*/ 912671 h 6858000"/>
              <a:gd name="connsiteX808" fmla="*/ 5460148 w 7467600"/>
              <a:gd name="connsiteY808" fmla="*/ 911442 h 6858000"/>
              <a:gd name="connsiteX809" fmla="*/ 5648971 w 7467600"/>
              <a:gd name="connsiteY809" fmla="*/ 891331 h 6858000"/>
              <a:gd name="connsiteX810" fmla="*/ 5844807 w 7467600"/>
              <a:gd name="connsiteY810" fmla="*/ 870718 h 6858000"/>
              <a:gd name="connsiteX811" fmla="*/ 5862975 w 7467600"/>
              <a:gd name="connsiteY811" fmla="*/ 869756 h 6858000"/>
              <a:gd name="connsiteX812" fmla="*/ 5920887 w 7467600"/>
              <a:gd name="connsiteY812" fmla="*/ 865929 h 6858000"/>
              <a:gd name="connsiteX813" fmla="*/ 5504425 w 7467600"/>
              <a:gd name="connsiteY813" fmla="*/ 848067 h 6858000"/>
              <a:gd name="connsiteX814" fmla="*/ 3607114 w 7467600"/>
              <a:gd name="connsiteY814" fmla="*/ 467441 h 6858000"/>
              <a:gd name="connsiteX815" fmla="*/ 3296242 w 7467600"/>
              <a:gd name="connsiteY815" fmla="*/ 807991 h 6858000"/>
              <a:gd name="connsiteX816" fmla="*/ 3174674 w 7467600"/>
              <a:gd name="connsiteY816" fmla="*/ 919759 h 6858000"/>
              <a:gd name="connsiteX817" fmla="*/ 3042978 w 7467600"/>
              <a:gd name="connsiteY817" fmla="*/ 1054894 h 6858000"/>
              <a:gd name="connsiteX818" fmla="*/ 2968914 w 7467600"/>
              <a:gd name="connsiteY818" fmla="*/ 1133756 h 6858000"/>
              <a:gd name="connsiteX819" fmla="*/ 3103823 w 7467600"/>
              <a:gd name="connsiteY819" fmla="*/ 1026814 h 6858000"/>
              <a:gd name="connsiteX820" fmla="*/ 3607114 w 7467600"/>
              <a:gd name="connsiteY820" fmla="*/ 467441 h 6858000"/>
              <a:gd name="connsiteX821" fmla="*/ 3744487 w 7467600"/>
              <a:gd name="connsiteY821" fmla="*/ 383136 h 6858000"/>
              <a:gd name="connsiteX822" fmla="*/ 3970213 w 7467600"/>
              <a:gd name="connsiteY822" fmla="*/ 995559 h 6858000"/>
              <a:gd name="connsiteX823" fmla="*/ 3744487 w 7467600"/>
              <a:gd name="connsiteY823" fmla="*/ 383136 h 6858000"/>
              <a:gd name="connsiteX824" fmla="*/ 3624562 w 7467600"/>
              <a:gd name="connsiteY824" fmla="*/ 367041 h 6858000"/>
              <a:gd name="connsiteX825" fmla="*/ 3489712 w 7467600"/>
              <a:gd name="connsiteY825" fmla="*/ 485386 h 6858000"/>
              <a:gd name="connsiteX826" fmla="*/ 3182994 w 7467600"/>
              <a:gd name="connsiteY826" fmla="*/ 828265 h 6858000"/>
              <a:gd name="connsiteX827" fmla="*/ 2892114 w 7467600"/>
              <a:gd name="connsiteY827" fmla="*/ 1172635 h 6858000"/>
              <a:gd name="connsiteX828" fmla="*/ 3021459 w 7467600"/>
              <a:gd name="connsiteY828" fmla="*/ 1035385 h 6858000"/>
              <a:gd name="connsiteX829" fmla="*/ 3153873 w 7467600"/>
              <a:gd name="connsiteY829" fmla="*/ 898971 h 6858000"/>
              <a:gd name="connsiteX830" fmla="*/ 3276511 w 7467600"/>
              <a:gd name="connsiteY830" fmla="*/ 786423 h 6858000"/>
              <a:gd name="connsiteX831" fmla="*/ 3584154 w 7467600"/>
              <a:gd name="connsiteY831" fmla="*/ 448218 h 6858000"/>
              <a:gd name="connsiteX832" fmla="*/ 3624562 w 7467600"/>
              <a:gd name="connsiteY832" fmla="*/ 367041 h 6858000"/>
              <a:gd name="connsiteX833" fmla="*/ 3766672 w 7467600"/>
              <a:gd name="connsiteY833" fmla="*/ 359429 h 6858000"/>
              <a:gd name="connsiteX834" fmla="*/ 3996338 w 7467600"/>
              <a:gd name="connsiteY834" fmla="*/ 968237 h 6858000"/>
              <a:gd name="connsiteX835" fmla="*/ 3766672 w 7467600"/>
              <a:gd name="connsiteY835" fmla="*/ 359429 h 6858000"/>
              <a:gd name="connsiteX836" fmla="*/ 5805386 w 7467600"/>
              <a:gd name="connsiteY836" fmla="*/ 239240 h 6858000"/>
              <a:gd name="connsiteX837" fmla="*/ 5736947 w 7467600"/>
              <a:gd name="connsiteY837" fmla="*/ 261367 h 6858000"/>
              <a:gd name="connsiteX838" fmla="*/ 5427012 w 7467600"/>
              <a:gd name="connsiteY838" fmla="*/ 311272 h 6858000"/>
              <a:gd name="connsiteX839" fmla="*/ 5147818 w 7467600"/>
              <a:gd name="connsiteY839" fmla="*/ 322112 h 6858000"/>
              <a:gd name="connsiteX840" fmla="*/ 5060854 w 7467600"/>
              <a:gd name="connsiteY840" fmla="*/ 311882 h 6858000"/>
              <a:gd name="connsiteX841" fmla="*/ 4945989 w 7467600"/>
              <a:gd name="connsiteY841" fmla="*/ 300516 h 6858000"/>
              <a:gd name="connsiteX842" fmla="*/ 5410479 w 7467600"/>
              <a:gd name="connsiteY842" fmla="*/ 348434 h 6858000"/>
              <a:gd name="connsiteX843" fmla="*/ 5805386 w 7467600"/>
              <a:gd name="connsiteY843" fmla="*/ 239240 h 6858000"/>
              <a:gd name="connsiteX844" fmla="*/ 5905192 w 7467600"/>
              <a:gd name="connsiteY844" fmla="*/ 163079 h 6858000"/>
              <a:gd name="connsiteX845" fmla="*/ 5865655 w 7467600"/>
              <a:gd name="connsiteY845" fmla="*/ 171901 h 6858000"/>
              <a:gd name="connsiteX846" fmla="*/ 5259740 w 7467600"/>
              <a:gd name="connsiteY846" fmla="*/ 257013 h 6858000"/>
              <a:gd name="connsiteX847" fmla="*/ 5208466 w 7467600"/>
              <a:gd name="connsiteY847" fmla="*/ 257550 h 6858000"/>
              <a:gd name="connsiteX848" fmla="*/ 4980204 w 7467600"/>
              <a:gd name="connsiteY848" fmla="*/ 271903 h 6858000"/>
              <a:gd name="connsiteX849" fmla="*/ 5068068 w 7467600"/>
              <a:gd name="connsiteY849" fmla="*/ 282244 h 6858000"/>
              <a:gd name="connsiteX850" fmla="*/ 5153231 w 7467600"/>
              <a:gd name="connsiteY850" fmla="*/ 292240 h 6858000"/>
              <a:gd name="connsiteX851" fmla="*/ 5426491 w 7467600"/>
              <a:gd name="connsiteY851" fmla="*/ 281128 h 6858000"/>
              <a:gd name="connsiteX852" fmla="*/ 5731212 w 7467600"/>
              <a:gd name="connsiteY852" fmla="*/ 231951 h 6858000"/>
              <a:gd name="connsiteX853" fmla="*/ 5905192 w 7467600"/>
              <a:gd name="connsiteY853" fmla="*/ 163079 h 6858000"/>
              <a:gd name="connsiteX854" fmla="*/ 5944437 w 7467600"/>
              <a:gd name="connsiteY854" fmla="*/ 113829 h 6858000"/>
              <a:gd name="connsiteX855" fmla="*/ 5825032 w 7467600"/>
              <a:gd name="connsiteY855" fmla="*/ 146405 h 6858000"/>
              <a:gd name="connsiteX856" fmla="*/ 4955599 w 7467600"/>
              <a:gd name="connsiteY856" fmla="*/ 247008 h 6858000"/>
              <a:gd name="connsiteX857" fmla="*/ 5210104 w 7467600"/>
              <a:gd name="connsiteY857" fmla="*/ 228123 h 6858000"/>
              <a:gd name="connsiteX858" fmla="*/ 5261015 w 7467600"/>
              <a:gd name="connsiteY858" fmla="*/ 227087 h 6858000"/>
              <a:gd name="connsiteX859" fmla="*/ 5861181 w 7467600"/>
              <a:gd name="connsiteY859" fmla="*/ 143093 h 6858000"/>
              <a:gd name="connsiteX860" fmla="*/ 5961252 w 7467600"/>
              <a:gd name="connsiteY860" fmla="*/ 114820 h 6858000"/>
              <a:gd name="connsiteX861" fmla="*/ 5944437 w 7467600"/>
              <a:gd name="connsiteY861" fmla="*/ 113829 h 6858000"/>
              <a:gd name="connsiteX862" fmla="*/ 3882765 w 7467600"/>
              <a:gd name="connsiteY862" fmla="*/ 0 h 6858000"/>
              <a:gd name="connsiteX863" fmla="*/ 3995099 w 7467600"/>
              <a:gd name="connsiteY863" fmla="*/ 0 h 6858000"/>
              <a:gd name="connsiteX864" fmla="*/ 4163818 w 7467600"/>
              <a:gd name="connsiteY864" fmla="*/ 234104 h 6858000"/>
              <a:gd name="connsiteX865" fmla="*/ 4172099 w 7467600"/>
              <a:gd name="connsiteY865" fmla="*/ 234207 h 6858000"/>
              <a:gd name="connsiteX866" fmla="*/ 4784282 w 7467600"/>
              <a:gd name="connsiteY866" fmla="*/ 276561 h 6858000"/>
              <a:gd name="connsiteX867" fmla="*/ 4801687 w 7467600"/>
              <a:gd name="connsiteY867" fmla="*/ 267764 h 6858000"/>
              <a:gd name="connsiteX868" fmla="*/ 6082788 w 7467600"/>
              <a:gd name="connsiteY868" fmla="*/ 64119 h 6858000"/>
              <a:gd name="connsiteX869" fmla="*/ 6099442 w 7467600"/>
              <a:gd name="connsiteY869" fmla="*/ 82568 h 6858000"/>
              <a:gd name="connsiteX870" fmla="*/ 4804137 w 7467600"/>
              <a:gd name="connsiteY870" fmla="*/ 320931 h 6858000"/>
              <a:gd name="connsiteX871" fmla="*/ 4227047 w 7467600"/>
              <a:gd name="connsiteY871" fmla="*/ 313415 h 6858000"/>
              <a:gd name="connsiteX872" fmla="*/ 4346041 w 7467600"/>
              <a:gd name="connsiteY872" fmla="*/ 456086 h 6858000"/>
              <a:gd name="connsiteX873" fmla="*/ 4870967 w 7467600"/>
              <a:gd name="connsiteY873" fmla="*/ 963061 h 6858000"/>
              <a:gd name="connsiteX874" fmla="*/ 4889647 w 7467600"/>
              <a:gd name="connsiteY874" fmla="*/ 957147 h 6858000"/>
              <a:gd name="connsiteX875" fmla="*/ 5422504 w 7467600"/>
              <a:gd name="connsiteY875" fmla="*/ 805191 h 6858000"/>
              <a:gd name="connsiteX876" fmla="*/ 6087656 w 7467600"/>
              <a:gd name="connsiteY876" fmla="*/ 826703 h 6858000"/>
              <a:gd name="connsiteX877" fmla="*/ 6058717 w 7467600"/>
              <a:gd name="connsiteY877" fmla="*/ 865992 h 6858000"/>
              <a:gd name="connsiteX878" fmla="*/ 4974153 w 7467600"/>
              <a:gd name="connsiteY878" fmla="*/ 1045456 h 6858000"/>
              <a:gd name="connsiteX879" fmla="*/ 5627835 w 7467600"/>
              <a:gd name="connsiteY879" fmla="*/ 1472077 h 6858000"/>
              <a:gd name="connsiteX880" fmla="*/ 5629817 w 7467600"/>
              <a:gd name="connsiteY880" fmla="*/ 1471412 h 6858000"/>
              <a:gd name="connsiteX881" fmla="*/ 5634124 w 7467600"/>
              <a:gd name="connsiteY881" fmla="*/ 1470572 h 6858000"/>
              <a:gd name="connsiteX882" fmla="*/ 5755832 w 7467600"/>
              <a:gd name="connsiteY882" fmla="*/ 1383886 h 6858000"/>
              <a:gd name="connsiteX883" fmla="*/ 6014186 w 7467600"/>
              <a:gd name="connsiteY883" fmla="*/ 1279799 h 6858000"/>
              <a:gd name="connsiteX884" fmla="*/ 6901619 w 7467600"/>
              <a:gd name="connsiteY884" fmla="*/ 1047874 h 6858000"/>
              <a:gd name="connsiteX885" fmla="*/ 6931566 w 7467600"/>
              <a:gd name="connsiteY885" fmla="*/ 1062034 h 6858000"/>
              <a:gd name="connsiteX886" fmla="*/ 5790982 w 7467600"/>
              <a:gd name="connsiteY886" fmla="*/ 1561380 h 6858000"/>
              <a:gd name="connsiteX887" fmla="*/ 6188971 w 7467600"/>
              <a:gd name="connsiteY887" fmla="*/ 1755168 h 6858000"/>
              <a:gd name="connsiteX888" fmla="*/ 6202446 w 7467600"/>
              <a:gd name="connsiteY888" fmla="*/ 1752268 h 6858000"/>
              <a:gd name="connsiteX889" fmla="*/ 7179560 w 7467600"/>
              <a:gd name="connsiteY889" fmla="*/ 1467551 h 6858000"/>
              <a:gd name="connsiteX890" fmla="*/ 7158730 w 7467600"/>
              <a:gd name="connsiteY890" fmla="*/ 1507835 h 6858000"/>
              <a:gd name="connsiteX891" fmla="*/ 6326959 w 7467600"/>
              <a:gd name="connsiteY891" fmla="*/ 1817686 h 6858000"/>
              <a:gd name="connsiteX892" fmla="*/ 6537433 w 7467600"/>
              <a:gd name="connsiteY892" fmla="*/ 1907790 h 6858000"/>
              <a:gd name="connsiteX893" fmla="*/ 6550221 w 7467600"/>
              <a:gd name="connsiteY893" fmla="*/ 1910729 h 6858000"/>
              <a:gd name="connsiteX894" fmla="*/ 6964438 w 7467600"/>
              <a:gd name="connsiteY894" fmla="*/ 2209505 h 6858000"/>
              <a:gd name="connsiteX895" fmla="*/ 7367862 w 7467600"/>
              <a:gd name="connsiteY895" fmla="*/ 2806833 h 6858000"/>
              <a:gd name="connsiteX896" fmla="*/ 7364329 w 7467600"/>
              <a:gd name="connsiteY896" fmla="*/ 2826907 h 6858000"/>
              <a:gd name="connsiteX897" fmla="*/ 7290545 w 7467600"/>
              <a:gd name="connsiteY897" fmla="*/ 2850663 h 6858000"/>
              <a:gd name="connsiteX898" fmla="*/ 6472036 w 7467600"/>
              <a:gd name="connsiteY898" fmla="*/ 1959003 h 6858000"/>
              <a:gd name="connsiteX899" fmla="*/ 5792897 w 7467600"/>
              <a:gd name="connsiteY899" fmla="*/ 1647747 h 6858000"/>
              <a:gd name="connsiteX900" fmla="*/ 5842751 w 7467600"/>
              <a:gd name="connsiteY900" fmla="*/ 1816112 h 6858000"/>
              <a:gd name="connsiteX901" fmla="*/ 5847424 w 7467600"/>
              <a:gd name="connsiteY901" fmla="*/ 1815776 h 6858000"/>
              <a:gd name="connsiteX902" fmla="*/ 6399821 w 7467600"/>
              <a:gd name="connsiteY902" fmla="*/ 2344799 h 6858000"/>
              <a:gd name="connsiteX903" fmla="*/ 6323232 w 7467600"/>
              <a:gd name="connsiteY903" fmla="*/ 2389634 h 6858000"/>
              <a:gd name="connsiteX904" fmla="*/ 5942958 w 7467600"/>
              <a:gd name="connsiteY904" fmla="*/ 2077708 h 6858000"/>
              <a:gd name="connsiteX905" fmla="*/ 5921559 w 7467600"/>
              <a:gd name="connsiteY905" fmla="*/ 2378596 h 6858000"/>
              <a:gd name="connsiteX906" fmla="*/ 5817651 w 7467600"/>
              <a:gd name="connsiteY906" fmla="*/ 3023919 h 6858000"/>
              <a:gd name="connsiteX907" fmla="*/ 5729634 w 7467600"/>
              <a:gd name="connsiteY907" fmla="*/ 3051849 h 6858000"/>
              <a:gd name="connsiteX908" fmla="*/ 5611018 w 7467600"/>
              <a:gd name="connsiteY908" fmla="*/ 2316769 h 6858000"/>
              <a:gd name="connsiteX909" fmla="*/ 5687608 w 7467600"/>
              <a:gd name="connsiteY909" fmla="*/ 2039972 h 6858000"/>
              <a:gd name="connsiteX910" fmla="*/ 5657554 w 7467600"/>
              <a:gd name="connsiteY910" fmla="*/ 1576445 h 6858000"/>
              <a:gd name="connsiteX911" fmla="*/ 5150475 w 7467600"/>
              <a:gd name="connsiteY911" fmla="*/ 1274012 h 6858000"/>
              <a:gd name="connsiteX912" fmla="*/ 5349142 w 7467600"/>
              <a:gd name="connsiteY912" fmla="*/ 2204405 h 6858000"/>
              <a:gd name="connsiteX913" fmla="*/ 5262214 w 7467600"/>
              <a:gd name="connsiteY913" fmla="*/ 2233836 h 6858000"/>
              <a:gd name="connsiteX914" fmla="*/ 4981539 w 7467600"/>
              <a:gd name="connsiteY914" fmla="*/ 1542201 h 6858000"/>
              <a:gd name="connsiteX915" fmla="*/ 4958461 w 7467600"/>
              <a:gd name="connsiteY915" fmla="*/ 1136957 h 6858000"/>
              <a:gd name="connsiteX916" fmla="*/ 4655015 w 7467600"/>
              <a:gd name="connsiteY916" fmla="*/ 891426 h 6858000"/>
              <a:gd name="connsiteX917" fmla="*/ 4348002 w 7467600"/>
              <a:gd name="connsiteY917" fmla="*/ 2205895 h 6858000"/>
              <a:gd name="connsiteX918" fmla="*/ 4262250 w 7467600"/>
              <a:gd name="connsiteY918" fmla="*/ 2219972 h 6858000"/>
              <a:gd name="connsiteX919" fmla="*/ 4550611 w 7467600"/>
              <a:gd name="connsiteY919" fmla="*/ 817540 h 6858000"/>
              <a:gd name="connsiteX920" fmla="*/ 4564418 w 7467600"/>
              <a:gd name="connsiteY920" fmla="*/ 808293 h 6858000"/>
              <a:gd name="connsiteX921" fmla="*/ 4266388 w 7467600"/>
              <a:gd name="connsiteY921" fmla="*/ 500083 h 6858000"/>
              <a:gd name="connsiteX922" fmla="*/ 4032842 w 7467600"/>
              <a:gd name="connsiteY922" fmla="*/ 211809 h 6858000"/>
              <a:gd name="connsiteX923" fmla="*/ 3882765 w 7467600"/>
              <a:gd name="connsiteY923" fmla="*/ 0 h 6858000"/>
              <a:gd name="connsiteX924" fmla="*/ 3721337 w 7467600"/>
              <a:gd name="connsiteY924" fmla="*/ 0 h 6858000"/>
              <a:gd name="connsiteX925" fmla="*/ 3797544 w 7467600"/>
              <a:gd name="connsiteY925" fmla="*/ 0 h 6858000"/>
              <a:gd name="connsiteX926" fmla="*/ 3775734 w 7467600"/>
              <a:gd name="connsiteY926" fmla="*/ 95131 h 6858000"/>
              <a:gd name="connsiteX927" fmla="*/ 3724807 w 7467600"/>
              <a:gd name="connsiteY927" fmla="*/ 272257 h 6858000"/>
              <a:gd name="connsiteX928" fmla="*/ 3726844 w 7467600"/>
              <a:gd name="connsiteY928" fmla="*/ 282988 h 6858000"/>
              <a:gd name="connsiteX929" fmla="*/ 3742664 w 7467600"/>
              <a:gd name="connsiteY929" fmla="*/ 279918 h 6858000"/>
              <a:gd name="connsiteX930" fmla="*/ 4103910 w 7467600"/>
              <a:gd name="connsiteY930" fmla="*/ 1161917 h 6858000"/>
              <a:gd name="connsiteX931" fmla="*/ 4020269 w 7467600"/>
              <a:gd name="connsiteY931" fmla="*/ 1200406 h 6858000"/>
              <a:gd name="connsiteX932" fmla="*/ 3674882 w 7467600"/>
              <a:gd name="connsiteY932" fmla="*/ 488524 h 6858000"/>
              <a:gd name="connsiteX933" fmla="*/ 3132682 w 7467600"/>
              <a:gd name="connsiteY933" fmla="*/ 1072284 h 6858000"/>
              <a:gd name="connsiteX934" fmla="*/ 2716346 w 7467600"/>
              <a:gd name="connsiteY934" fmla="*/ 1276376 h 6858000"/>
              <a:gd name="connsiteX935" fmla="*/ 2716772 w 7467600"/>
              <a:gd name="connsiteY935" fmla="*/ 1255462 h 6858000"/>
              <a:gd name="connsiteX936" fmla="*/ 3471096 w 7467600"/>
              <a:gd name="connsiteY936" fmla="*/ 437072 h 6858000"/>
              <a:gd name="connsiteX937" fmla="*/ 3639057 w 7467600"/>
              <a:gd name="connsiteY937" fmla="*/ 286334 h 6858000"/>
              <a:gd name="connsiteX938" fmla="*/ 3640309 w 7467600"/>
              <a:gd name="connsiteY938" fmla="*/ 284664 h 6858000"/>
              <a:gd name="connsiteX939" fmla="*/ 3646022 w 7467600"/>
              <a:gd name="connsiteY939" fmla="*/ 276711 h 6858000"/>
              <a:gd name="connsiteX940" fmla="*/ 3707943 w 7467600"/>
              <a:gd name="connsiteY940" fmla="*/ 65958 h 6858000"/>
              <a:gd name="connsiteX941" fmla="*/ 3721337 w 7467600"/>
              <a:gd name="connsiteY941" fmla="*/ 0 h 6858000"/>
              <a:gd name="connsiteX942" fmla="*/ 2867960 w 7467600"/>
              <a:gd name="connsiteY942" fmla="*/ 0 h 6858000"/>
              <a:gd name="connsiteX943" fmla="*/ 2926351 w 7467600"/>
              <a:gd name="connsiteY943" fmla="*/ 0 h 6858000"/>
              <a:gd name="connsiteX944" fmla="*/ 2902823 w 7467600"/>
              <a:gd name="connsiteY944" fmla="*/ 262929 h 6858000"/>
              <a:gd name="connsiteX945" fmla="*/ 2940663 w 7467600"/>
              <a:gd name="connsiteY945" fmla="*/ 140884 h 6858000"/>
              <a:gd name="connsiteX946" fmla="*/ 2947039 w 7467600"/>
              <a:gd name="connsiteY946" fmla="*/ 122524 h 6858000"/>
              <a:gd name="connsiteX947" fmla="*/ 2984316 w 7467600"/>
              <a:gd name="connsiteY947" fmla="*/ 0 h 6858000"/>
              <a:gd name="connsiteX948" fmla="*/ 3016114 w 7467600"/>
              <a:gd name="connsiteY948" fmla="*/ 0 h 6858000"/>
              <a:gd name="connsiteX949" fmla="*/ 2979949 w 7467600"/>
              <a:gd name="connsiteY949" fmla="*/ 119274 h 6858000"/>
              <a:gd name="connsiteX950" fmla="*/ 3023879 w 7467600"/>
              <a:gd name="connsiteY950" fmla="*/ 0 h 6858000"/>
              <a:gd name="connsiteX951" fmla="*/ 3105400 w 7467600"/>
              <a:gd name="connsiteY951" fmla="*/ 0 h 6858000"/>
              <a:gd name="connsiteX952" fmla="*/ 3094669 w 7467600"/>
              <a:gd name="connsiteY952" fmla="*/ 30308 h 6858000"/>
              <a:gd name="connsiteX953" fmla="*/ 2901945 w 7467600"/>
              <a:gd name="connsiteY953" fmla="*/ 466538 h 6858000"/>
              <a:gd name="connsiteX954" fmla="*/ 2815209 w 7467600"/>
              <a:gd name="connsiteY954" fmla="*/ 497361 h 6858000"/>
              <a:gd name="connsiteX955" fmla="*/ 2844845 w 7467600"/>
              <a:gd name="connsiteY955" fmla="*/ 127638 h 6858000"/>
              <a:gd name="connsiteX956" fmla="*/ 2867960 w 7467600"/>
              <a:gd name="connsiteY956" fmla="*/ 0 h 6858000"/>
              <a:gd name="connsiteX957" fmla="*/ 1057230 w 7467600"/>
              <a:gd name="connsiteY957" fmla="*/ 0 h 6858000"/>
              <a:gd name="connsiteX958" fmla="*/ 1111003 w 7467600"/>
              <a:gd name="connsiteY958" fmla="*/ 0 h 6858000"/>
              <a:gd name="connsiteX959" fmla="*/ 1125553 w 7467600"/>
              <a:gd name="connsiteY959" fmla="*/ 52588 h 6858000"/>
              <a:gd name="connsiteX960" fmla="*/ 1304276 w 7467600"/>
              <a:gd name="connsiteY960" fmla="*/ 476275 h 6858000"/>
              <a:gd name="connsiteX961" fmla="*/ 1492066 w 7467600"/>
              <a:gd name="connsiteY961" fmla="*/ 886333 h 6858000"/>
              <a:gd name="connsiteX962" fmla="*/ 1423698 w 7467600"/>
              <a:gd name="connsiteY962" fmla="*/ 710817 h 6858000"/>
              <a:gd name="connsiteX963" fmla="*/ 1357609 w 7467600"/>
              <a:gd name="connsiteY963" fmla="*/ 532892 h 6858000"/>
              <a:gd name="connsiteX964" fmla="*/ 1309550 w 7467600"/>
              <a:gd name="connsiteY964" fmla="*/ 374031 h 6858000"/>
              <a:gd name="connsiteX965" fmla="*/ 1193673 w 7467600"/>
              <a:gd name="connsiteY965" fmla="*/ 49533 h 6858000"/>
              <a:gd name="connsiteX966" fmla="*/ 1164391 w 7467600"/>
              <a:gd name="connsiteY966" fmla="*/ 0 h 6858000"/>
              <a:gd name="connsiteX967" fmla="*/ 1200666 w 7467600"/>
              <a:gd name="connsiteY967" fmla="*/ 0 h 6858000"/>
              <a:gd name="connsiteX968" fmla="*/ 1223408 w 7467600"/>
              <a:gd name="connsiteY968" fmla="*/ 38996 h 6858000"/>
              <a:gd name="connsiteX969" fmla="*/ 1339635 w 7467600"/>
              <a:gd name="connsiteY969" fmla="*/ 365517 h 6858000"/>
              <a:gd name="connsiteX970" fmla="*/ 1387469 w 7467600"/>
              <a:gd name="connsiteY970" fmla="*/ 523079 h 6858000"/>
              <a:gd name="connsiteX971" fmla="*/ 1452685 w 7467600"/>
              <a:gd name="connsiteY971" fmla="*/ 699806 h 6858000"/>
              <a:gd name="connsiteX972" fmla="*/ 1492092 w 7467600"/>
              <a:gd name="connsiteY972" fmla="*/ 800424 h 6858000"/>
              <a:gd name="connsiteX973" fmla="*/ 1455302 w 7467600"/>
              <a:gd name="connsiteY973" fmla="*/ 632913 h 6858000"/>
              <a:gd name="connsiteX974" fmla="*/ 1222336 w 7467600"/>
              <a:gd name="connsiteY974" fmla="*/ 9480 h 6858000"/>
              <a:gd name="connsiteX975" fmla="*/ 1214634 w 7467600"/>
              <a:gd name="connsiteY975" fmla="*/ 0 h 6858000"/>
              <a:gd name="connsiteX976" fmla="*/ 1289827 w 7467600"/>
              <a:gd name="connsiteY976" fmla="*/ 0 h 6858000"/>
              <a:gd name="connsiteX977" fmla="*/ 1321076 w 7467600"/>
              <a:gd name="connsiteY977" fmla="*/ 59722 h 6858000"/>
              <a:gd name="connsiteX978" fmla="*/ 1512579 w 7467600"/>
              <a:gd name="connsiteY978" fmla="*/ 626441 h 6858000"/>
              <a:gd name="connsiteX979" fmla="*/ 1506076 w 7467600"/>
              <a:gd name="connsiteY979" fmla="*/ 1089289 h 6858000"/>
              <a:gd name="connsiteX980" fmla="*/ 1486346 w 7467600"/>
              <a:gd name="connsiteY980" fmla="*/ 1079919 h 6858000"/>
              <a:gd name="connsiteX981" fmla="*/ 1070511 w 7467600"/>
              <a:gd name="connsiteY981" fmla="*/ 48609 h 6858000"/>
              <a:gd name="connsiteX982" fmla="*/ 1057230 w 7467600"/>
              <a:gd name="connsiteY982" fmla="*/ 0 h 6858000"/>
              <a:gd name="connsiteX983" fmla="*/ 43151 w 7467600"/>
              <a:gd name="connsiteY983" fmla="*/ 0 h 6858000"/>
              <a:gd name="connsiteX984" fmla="*/ 95283 w 7467600"/>
              <a:gd name="connsiteY984" fmla="*/ 0 h 6858000"/>
              <a:gd name="connsiteX985" fmla="*/ 300708 w 7467600"/>
              <a:gd name="connsiteY985" fmla="*/ 154571 h 6858000"/>
              <a:gd name="connsiteX986" fmla="*/ 530414 w 7467600"/>
              <a:gd name="connsiteY986" fmla="*/ 354673 h 6858000"/>
              <a:gd name="connsiteX987" fmla="*/ 333785 w 7467600"/>
              <a:gd name="connsiteY987" fmla="*/ 161564 h 6858000"/>
              <a:gd name="connsiteX988" fmla="*/ 147005 w 7467600"/>
              <a:gd name="connsiteY988" fmla="*/ 0 h 6858000"/>
              <a:gd name="connsiteX989" fmla="*/ 272509 w 7467600"/>
              <a:gd name="connsiteY989" fmla="*/ 0 h 6858000"/>
              <a:gd name="connsiteX990" fmla="*/ 326276 w 7467600"/>
              <a:gd name="connsiteY990" fmla="*/ 45847 h 6858000"/>
              <a:gd name="connsiteX991" fmla="*/ 823759 w 7467600"/>
              <a:gd name="connsiteY991" fmla="*/ 574145 h 6858000"/>
              <a:gd name="connsiteX992" fmla="*/ 811254 w 7467600"/>
              <a:gd name="connsiteY992" fmla="*/ 665546 h 6858000"/>
              <a:gd name="connsiteX993" fmla="*/ 154042 w 7467600"/>
              <a:gd name="connsiteY993" fmla="*/ 261522 h 6858000"/>
              <a:gd name="connsiteX994" fmla="*/ 13550 w 7467600"/>
              <a:gd name="connsiteY994" fmla="*/ 158423 h 6858000"/>
              <a:gd name="connsiteX995" fmla="*/ 0 w 7467600"/>
              <a:gd name="connsiteY995" fmla="*/ 146618 h 6858000"/>
              <a:gd name="connsiteX996" fmla="*/ 0 w 7467600"/>
              <a:gd name="connsiteY996" fmla="*/ 59161 h 6858000"/>
              <a:gd name="connsiteX997" fmla="*/ 45427 w 7467600"/>
              <a:gd name="connsiteY997" fmla="*/ 101078 h 6858000"/>
              <a:gd name="connsiteX998" fmla="*/ 630103 w 7467600"/>
              <a:gd name="connsiteY998" fmla="*/ 485885 h 6858000"/>
              <a:gd name="connsiteX999" fmla="*/ 532040 w 7467600"/>
              <a:gd name="connsiteY999" fmla="*/ 399359 h 6858000"/>
              <a:gd name="connsiteX1000" fmla="*/ 517618 w 7467600"/>
              <a:gd name="connsiteY1000" fmla="*/ 385726 h 6858000"/>
              <a:gd name="connsiteX1001" fmla="*/ 285074 w 7467600"/>
              <a:gd name="connsiteY1001" fmla="*/ 182755 h 6858000"/>
              <a:gd name="connsiteX1002" fmla="*/ 43151 w 7467600"/>
              <a:gd name="connsiteY1002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131946 w 7467600"/>
              <a:gd name="connsiteY127" fmla="*/ 5075653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244057 w 7467600"/>
              <a:gd name="connsiteY140" fmla="*/ 5124233 h 6858000"/>
              <a:gd name="connsiteX141" fmla="*/ 7353035 w 7467600"/>
              <a:gd name="connsiteY141" fmla="*/ 5197318 h 6858000"/>
              <a:gd name="connsiteX142" fmla="*/ 7467600 w 7467600"/>
              <a:gd name="connsiteY142" fmla="*/ 5297634 h 6858000"/>
              <a:gd name="connsiteX143" fmla="*/ 7467600 w 7467600"/>
              <a:gd name="connsiteY143" fmla="*/ 5361850 h 6858000"/>
              <a:gd name="connsiteX144" fmla="*/ 7368569 w 7467600"/>
              <a:gd name="connsiteY144" fmla="*/ 5270182 h 6858000"/>
              <a:gd name="connsiteX145" fmla="*/ 7131946 w 7467600"/>
              <a:gd name="connsiteY145" fmla="*/ 5075653 h 6858000"/>
              <a:gd name="connsiteX146" fmla="*/ 1903353 w 7467600"/>
              <a:gd name="connsiteY146" fmla="*/ 5044827 h 6858000"/>
              <a:gd name="connsiteX147" fmla="*/ 1936931 w 7467600"/>
              <a:gd name="connsiteY147" fmla="*/ 5093954 h 6858000"/>
              <a:gd name="connsiteX148" fmla="*/ 2195868 w 7467600"/>
              <a:gd name="connsiteY148" fmla="*/ 5396574 h 6858000"/>
              <a:gd name="connsiteX149" fmla="*/ 2088852 w 7467600"/>
              <a:gd name="connsiteY149" fmla="*/ 5166123 h 6858000"/>
              <a:gd name="connsiteX150" fmla="*/ 1958241 w 7467600"/>
              <a:gd name="connsiteY150" fmla="*/ 5067955 h 6858000"/>
              <a:gd name="connsiteX151" fmla="*/ 1903353 w 7467600"/>
              <a:gd name="connsiteY151" fmla="*/ 5044827 h 6858000"/>
              <a:gd name="connsiteX152" fmla="*/ 1979378 w 7467600"/>
              <a:gd name="connsiteY152" fmla="*/ 4769504 h 6858000"/>
              <a:gd name="connsiteX153" fmla="*/ 2882120 w 7467600"/>
              <a:gd name="connsiteY153" fmla="*/ 5064547 h 6858000"/>
              <a:gd name="connsiteX154" fmla="*/ 2793103 w 7467600"/>
              <a:gd name="connsiteY154" fmla="*/ 5039699 h 6858000"/>
              <a:gd name="connsiteX155" fmla="*/ 2770041 w 7467600"/>
              <a:gd name="connsiteY155" fmla="*/ 5033634 h 6858000"/>
              <a:gd name="connsiteX156" fmla="*/ 1979378 w 7467600"/>
              <a:gd name="connsiteY156" fmla="*/ 4769504 h 6858000"/>
              <a:gd name="connsiteX157" fmla="*/ 1927410 w 7467600"/>
              <a:gd name="connsiteY157" fmla="*/ 4716164 h 6858000"/>
              <a:gd name="connsiteX158" fmla="*/ 1959587 w 7467600"/>
              <a:gd name="connsiteY158" fmla="*/ 4728849 h 6858000"/>
              <a:gd name="connsiteX159" fmla="*/ 2777707 w 7467600"/>
              <a:gd name="connsiteY159" fmla="*/ 5003991 h 6858000"/>
              <a:gd name="connsiteX160" fmla="*/ 2800768 w 7467600"/>
              <a:gd name="connsiteY160" fmla="*/ 5010056 h 6858000"/>
              <a:gd name="connsiteX161" fmla="*/ 2879408 w 7467600"/>
              <a:gd name="connsiteY161" fmla="*/ 5031590 h 6858000"/>
              <a:gd name="connsiteX162" fmla="*/ 2862295 w 7467600"/>
              <a:gd name="connsiteY162" fmla="*/ 5022958 h 6858000"/>
              <a:gd name="connsiteX163" fmla="*/ 2813343 w 7467600"/>
              <a:gd name="connsiteY163" fmla="*/ 4998369 h 6858000"/>
              <a:gd name="connsiteX164" fmla="*/ 2646245 w 7467600"/>
              <a:gd name="connsiteY164" fmla="*/ 4930999 h 6858000"/>
              <a:gd name="connsiteX165" fmla="*/ 1999243 w 7467600"/>
              <a:gd name="connsiteY165" fmla="*/ 4730524 h 6858000"/>
              <a:gd name="connsiteX166" fmla="*/ 1979527 w 7467600"/>
              <a:gd name="connsiteY166" fmla="*/ 4726651 h 6858000"/>
              <a:gd name="connsiteX167" fmla="*/ 1927410 w 7467600"/>
              <a:gd name="connsiteY167" fmla="*/ 4716164 h 6858000"/>
              <a:gd name="connsiteX168" fmla="*/ 1997014 w 7467600"/>
              <a:gd name="connsiteY168" fmla="*/ 4698007 h 6858000"/>
              <a:gd name="connsiteX169" fmla="*/ 2005458 w 7467600"/>
              <a:gd name="connsiteY169" fmla="*/ 4699540 h 6858000"/>
              <a:gd name="connsiteX170" fmla="*/ 2657186 w 7467600"/>
              <a:gd name="connsiteY170" fmla="*/ 4901687 h 6858000"/>
              <a:gd name="connsiteX171" fmla="*/ 2826662 w 7467600"/>
              <a:gd name="connsiteY171" fmla="*/ 4970362 h 6858000"/>
              <a:gd name="connsiteX172" fmla="*/ 2876100 w 7467600"/>
              <a:gd name="connsiteY172" fmla="*/ 4995397 h 6858000"/>
              <a:gd name="connsiteX173" fmla="*/ 3042600 w 7467600"/>
              <a:gd name="connsiteY173" fmla="*/ 5059532 h 6858000"/>
              <a:gd name="connsiteX174" fmla="*/ 1997014 w 7467600"/>
              <a:gd name="connsiteY174" fmla="*/ 4698007 h 6858000"/>
              <a:gd name="connsiteX175" fmla="*/ 2305292 w 7467600"/>
              <a:gd name="connsiteY175" fmla="*/ 4219492 h 6858000"/>
              <a:gd name="connsiteX176" fmla="*/ 3360922 w 7467600"/>
              <a:gd name="connsiteY176" fmla="*/ 4529373 h 6858000"/>
              <a:gd name="connsiteX177" fmla="*/ 3492420 w 7467600"/>
              <a:gd name="connsiteY177" fmla="*/ 4510145 h 6858000"/>
              <a:gd name="connsiteX178" fmla="*/ 3364086 w 7467600"/>
              <a:gd name="connsiteY178" fmla="*/ 4480340 h 6858000"/>
              <a:gd name="connsiteX179" fmla="*/ 3225818 w 7467600"/>
              <a:gd name="connsiteY179" fmla="*/ 4411822 h 6858000"/>
              <a:gd name="connsiteX180" fmla="*/ 3129696 w 7467600"/>
              <a:gd name="connsiteY180" fmla="*/ 4360704 h 6858000"/>
              <a:gd name="connsiteX181" fmla="*/ 2814545 w 7467600"/>
              <a:gd name="connsiteY181" fmla="*/ 4282955 h 6858000"/>
              <a:gd name="connsiteX182" fmla="*/ 2305292 w 7467600"/>
              <a:gd name="connsiteY182" fmla="*/ 4219492 h 6858000"/>
              <a:gd name="connsiteX183" fmla="*/ 2626982 w 7467600"/>
              <a:gd name="connsiteY183" fmla="*/ 4206450 h 6858000"/>
              <a:gd name="connsiteX184" fmla="*/ 2490617 w 7467600"/>
              <a:gd name="connsiteY184" fmla="*/ 4206951 h 6858000"/>
              <a:gd name="connsiteX185" fmla="*/ 2819869 w 7467600"/>
              <a:gd name="connsiteY185" fmla="*/ 4252936 h 6858000"/>
              <a:gd name="connsiteX186" fmla="*/ 3143018 w 7467600"/>
              <a:gd name="connsiteY186" fmla="*/ 4332698 h 6858000"/>
              <a:gd name="connsiteX187" fmla="*/ 3241520 w 7467600"/>
              <a:gd name="connsiteY187" fmla="*/ 4385112 h 6858000"/>
              <a:gd name="connsiteX188" fmla="*/ 3374575 w 7467600"/>
              <a:gd name="connsiteY188" fmla="*/ 4451517 h 6858000"/>
              <a:gd name="connsiteX189" fmla="*/ 3505221 w 7467600"/>
              <a:gd name="connsiteY189" fmla="*/ 4480757 h 6858000"/>
              <a:gd name="connsiteX190" fmla="*/ 2626982 w 7467600"/>
              <a:gd name="connsiteY190" fmla="*/ 4206450 h 6858000"/>
              <a:gd name="connsiteX191" fmla="*/ 1310106 w 7467600"/>
              <a:gd name="connsiteY191" fmla="*/ 3943217 h 6858000"/>
              <a:gd name="connsiteX192" fmla="*/ 854994 w 7467600"/>
              <a:gd name="connsiteY192" fmla="*/ 4399136 h 6858000"/>
              <a:gd name="connsiteX193" fmla="*/ 742462 w 7467600"/>
              <a:gd name="connsiteY193" fmla="*/ 4594648 h 6858000"/>
              <a:gd name="connsiteX194" fmla="*/ 820602 w 7467600"/>
              <a:gd name="connsiteY194" fmla="*/ 4485915 h 6858000"/>
              <a:gd name="connsiteX195" fmla="*/ 878295 w 7467600"/>
              <a:gd name="connsiteY195" fmla="*/ 4403594 h 6858000"/>
              <a:gd name="connsiteX196" fmla="*/ 1240607 w 7467600"/>
              <a:gd name="connsiteY196" fmla="*/ 4010401 h 6858000"/>
              <a:gd name="connsiteX197" fmla="*/ 1310106 w 7467600"/>
              <a:gd name="connsiteY197" fmla="*/ 3943217 h 6858000"/>
              <a:gd name="connsiteX198" fmla="*/ 1423113 w 7467600"/>
              <a:gd name="connsiteY198" fmla="*/ 3874565 h 6858000"/>
              <a:gd name="connsiteX199" fmla="*/ 1260565 w 7467600"/>
              <a:gd name="connsiteY199" fmla="*/ 4031982 h 6858000"/>
              <a:gd name="connsiteX200" fmla="*/ 901900 w 7467600"/>
              <a:gd name="connsiteY200" fmla="*/ 4421236 h 6858000"/>
              <a:gd name="connsiteX201" fmla="*/ 845044 w 7467600"/>
              <a:gd name="connsiteY201" fmla="*/ 4502436 h 6858000"/>
              <a:gd name="connsiteX202" fmla="*/ 685926 w 7467600"/>
              <a:gd name="connsiteY202" fmla="*/ 4703069 h 6858000"/>
              <a:gd name="connsiteX203" fmla="*/ 684248 w 7467600"/>
              <a:gd name="connsiteY203" fmla="*/ 4706721 h 6858000"/>
              <a:gd name="connsiteX204" fmla="*/ 1423113 w 7467600"/>
              <a:gd name="connsiteY204" fmla="*/ 3874565 h 6858000"/>
              <a:gd name="connsiteX205" fmla="*/ 3316479 w 7467600"/>
              <a:gd name="connsiteY205" fmla="*/ 3872136 h 6858000"/>
              <a:gd name="connsiteX206" fmla="*/ 3546806 w 7467600"/>
              <a:gd name="connsiteY206" fmla="*/ 4356139 h 6858000"/>
              <a:gd name="connsiteX207" fmla="*/ 3364433 w 7467600"/>
              <a:gd name="connsiteY207" fmla="*/ 3953121 h 6858000"/>
              <a:gd name="connsiteX208" fmla="*/ 3316479 w 7467600"/>
              <a:gd name="connsiteY208" fmla="*/ 3872136 h 6858000"/>
              <a:gd name="connsiteX209" fmla="*/ 3291335 w 7467600"/>
              <a:gd name="connsiteY209" fmla="*/ 3767420 h 6858000"/>
              <a:gd name="connsiteX210" fmla="*/ 3390805 w 7467600"/>
              <a:gd name="connsiteY210" fmla="*/ 3937163 h 6858000"/>
              <a:gd name="connsiteX211" fmla="*/ 3579062 w 7467600"/>
              <a:gd name="connsiteY211" fmla="*/ 4359040 h 6858000"/>
              <a:gd name="connsiteX212" fmla="*/ 3467355 w 7467600"/>
              <a:gd name="connsiteY212" fmla="*/ 3988130 h 6858000"/>
              <a:gd name="connsiteX213" fmla="*/ 3310753 w 7467600"/>
              <a:gd name="connsiteY213" fmla="*/ 3787140 h 6858000"/>
              <a:gd name="connsiteX214" fmla="*/ 3291335 w 7467600"/>
              <a:gd name="connsiteY214" fmla="*/ 3767420 h 6858000"/>
              <a:gd name="connsiteX215" fmla="*/ 1635889 w 7467600"/>
              <a:gd name="connsiteY215" fmla="*/ 3709494 h 6858000"/>
              <a:gd name="connsiteX216" fmla="*/ 1634800 w 7467600"/>
              <a:gd name="connsiteY216" fmla="*/ 3731111 h 6858000"/>
              <a:gd name="connsiteX217" fmla="*/ 1635889 w 7467600"/>
              <a:gd name="connsiteY217" fmla="*/ 3709494 h 6858000"/>
              <a:gd name="connsiteX218" fmla="*/ 1510397 w 7467600"/>
              <a:gd name="connsiteY218" fmla="*/ 3684705 h 6858000"/>
              <a:gd name="connsiteX219" fmla="*/ 1146550 w 7467600"/>
              <a:gd name="connsiteY219" fmla="*/ 3802012 h 6858000"/>
              <a:gd name="connsiteX220" fmla="*/ 698834 w 7467600"/>
              <a:gd name="connsiteY220" fmla="*/ 3952272 h 6858000"/>
              <a:gd name="connsiteX221" fmla="*/ 34256 w 7467600"/>
              <a:gd name="connsiteY221" fmla="*/ 4347603 h 6858000"/>
              <a:gd name="connsiteX222" fmla="*/ 527241 w 7467600"/>
              <a:gd name="connsiteY222" fmla="*/ 4065078 h 6858000"/>
              <a:gd name="connsiteX223" fmla="*/ 1510397 w 7467600"/>
              <a:gd name="connsiteY223" fmla="*/ 3684705 h 6858000"/>
              <a:gd name="connsiteX224" fmla="*/ 1313114 w 7467600"/>
              <a:gd name="connsiteY224" fmla="*/ 3655216 h 6858000"/>
              <a:gd name="connsiteX225" fmla="*/ 1109304 w 7467600"/>
              <a:gd name="connsiteY225" fmla="*/ 3669030 h 6858000"/>
              <a:gd name="connsiteX226" fmla="*/ 8129 w 7467600"/>
              <a:gd name="connsiteY226" fmla="*/ 4330519 h 6858000"/>
              <a:gd name="connsiteX227" fmla="*/ 687572 w 7467600"/>
              <a:gd name="connsiteY227" fmla="*/ 3925629 h 6858000"/>
              <a:gd name="connsiteX228" fmla="*/ 1138365 w 7467600"/>
              <a:gd name="connsiteY228" fmla="*/ 3774515 h 6858000"/>
              <a:gd name="connsiteX229" fmla="*/ 1505579 w 7467600"/>
              <a:gd name="connsiteY229" fmla="*/ 3655526 h 6858000"/>
              <a:gd name="connsiteX230" fmla="*/ 1313114 w 7467600"/>
              <a:gd name="connsiteY230" fmla="*/ 3655216 h 6858000"/>
              <a:gd name="connsiteX231" fmla="*/ 3655073 w 7467600"/>
              <a:gd name="connsiteY231" fmla="*/ 3650884 h 6858000"/>
              <a:gd name="connsiteX232" fmla="*/ 3989938 w 7467600"/>
              <a:gd name="connsiteY232" fmla="*/ 3991685 h 6858000"/>
              <a:gd name="connsiteX233" fmla="*/ 4393907 w 7467600"/>
              <a:gd name="connsiteY233" fmla="*/ 4261258 h 6858000"/>
              <a:gd name="connsiteX234" fmla="*/ 4648051 w 7467600"/>
              <a:gd name="connsiteY234" fmla="*/ 4374051 h 6858000"/>
              <a:gd name="connsiteX235" fmla="*/ 4383389 w 7467600"/>
              <a:gd name="connsiteY235" fmla="*/ 4184369 h 6858000"/>
              <a:gd name="connsiteX236" fmla="*/ 4165508 w 7467600"/>
              <a:gd name="connsiteY236" fmla="*/ 4035196 h 6858000"/>
              <a:gd name="connsiteX237" fmla="*/ 4068162 w 7467600"/>
              <a:gd name="connsiteY237" fmla="*/ 3953394 h 6858000"/>
              <a:gd name="connsiteX238" fmla="*/ 3981416 w 7467600"/>
              <a:gd name="connsiteY238" fmla="*/ 3880482 h 6858000"/>
              <a:gd name="connsiteX239" fmla="*/ 3800147 w 7467600"/>
              <a:gd name="connsiteY239" fmla="*/ 3749872 h 6858000"/>
              <a:gd name="connsiteX240" fmla="*/ 3655073 w 7467600"/>
              <a:gd name="connsiteY240" fmla="*/ 3650884 h 6858000"/>
              <a:gd name="connsiteX241" fmla="*/ 3670252 w 7467600"/>
              <a:gd name="connsiteY241" fmla="*/ 3622798 h 6858000"/>
              <a:gd name="connsiteX242" fmla="*/ 3817258 w 7467600"/>
              <a:gd name="connsiteY242" fmla="*/ 3723577 h 6858000"/>
              <a:gd name="connsiteX243" fmla="*/ 4000461 w 7467600"/>
              <a:gd name="connsiteY243" fmla="*/ 3855966 h 6858000"/>
              <a:gd name="connsiteX244" fmla="*/ 4088180 w 7467600"/>
              <a:gd name="connsiteY244" fmla="*/ 3929774 h 6858000"/>
              <a:gd name="connsiteX245" fmla="*/ 4184555 w 7467600"/>
              <a:gd name="connsiteY245" fmla="*/ 4010683 h 6858000"/>
              <a:gd name="connsiteX246" fmla="*/ 4399563 w 7467600"/>
              <a:gd name="connsiteY246" fmla="*/ 4158106 h 6858000"/>
              <a:gd name="connsiteX247" fmla="*/ 4684469 w 7467600"/>
              <a:gd name="connsiteY247" fmla="*/ 4364680 h 6858000"/>
              <a:gd name="connsiteX248" fmla="*/ 4690271 w 7467600"/>
              <a:gd name="connsiteY248" fmla="*/ 4370034 h 6858000"/>
              <a:gd name="connsiteX249" fmla="*/ 4136093 w 7467600"/>
              <a:gd name="connsiteY249" fmla="*/ 3858466 h 6858000"/>
              <a:gd name="connsiteX250" fmla="*/ 3670252 w 7467600"/>
              <a:gd name="connsiteY250" fmla="*/ 3622798 h 6858000"/>
              <a:gd name="connsiteX251" fmla="*/ 4440129 w 7467600"/>
              <a:gd name="connsiteY251" fmla="*/ 3448571 h 6858000"/>
              <a:gd name="connsiteX252" fmla="*/ 4856525 w 7467600"/>
              <a:gd name="connsiteY252" fmla="*/ 3915351 h 6858000"/>
              <a:gd name="connsiteX253" fmla="*/ 5059055 w 7467600"/>
              <a:gd name="connsiteY253" fmla="*/ 4108918 h 6858000"/>
              <a:gd name="connsiteX254" fmla="*/ 5290070 w 7467600"/>
              <a:gd name="connsiteY254" fmla="*/ 4263619 h 6858000"/>
              <a:gd name="connsiteX255" fmla="*/ 4834991 w 7467600"/>
              <a:gd name="connsiteY255" fmla="*/ 3830985 h 6858000"/>
              <a:gd name="connsiteX256" fmla="*/ 4440129 w 7467600"/>
              <a:gd name="connsiteY256" fmla="*/ 3448571 h 6858000"/>
              <a:gd name="connsiteX257" fmla="*/ 4441737 w 7467600"/>
              <a:gd name="connsiteY257" fmla="*/ 3399734 h 6858000"/>
              <a:gd name="connsiteX258" fmla="*/ 4431236 w 7467600"/>
              <a:gd name="connsiteY258" fmla="*/ 3400954 h 6858000"/>
              <a:gd name="connsiteX259" fmla="*/ 4557150 w 7467600"/>
              <a:gd name="connsiteY259" fmla="*/ 3510023 h 6858000"/>
              <a:gd name="connsiteX260" fmla="*/ 4856936 w 7467600"/>
              <a:gd name="connsiteY260" fmla="*/ 3809146 h 6858000"/>
              <a:gd name="connsiteX261" fmla="*/ 5111996 w 7467600"/>
              <a:gd name="connsiteY261" fmla="*/ 4065759 h 6858000"/>
              <a:gd name="connsiteX262" fmla="*/ 5388878 w 7467600"/>
              <a:gd name="connsiteY262" fmla="*/ 4300185 h 6858000"/>
              <a:gd name="connsiteX263" fmla="*/ 5425556 w 7467600"/>
              <a:gd name="connsiteY263" fmla="*/ 4308967 h 6858000"/>
              <a:gd name="connsiteX264" fmla="*/ 4943646 w 7467600"/>
              <a:gd name="connsiteY264" fmla="*/ 3822916 h 6858000"/>
              <a:gd name="connsiteX265" fmla="*/ 4594837 w 7467600"/>
              <a:gd name="connsiteY265" fmla="*/ 3532274 h 6858000"/>
              <a:gd name="connsiteX266" fmla="*/ 4441737 w 7467600"/>
              <a:gd name="connsiteY266" fmla="*/ 3399734 h 6858000"/>
              <a:gd name="connsiteX267" fmla="*/ 5425834 w 7467600"/>
              <a:gd name="connsiteY267" fmla="*/ 3162785 h 6858000"/>
              <a:gd name="connsiteX268" fmla="*/ 5401644 w 7467600"/>
              <a:gd name="connsiteY268" fmla="*/ 3617847 h 6858000"/>
              <a:gd name="connsiteX269" fmla="*/ 5467256 w 7467600"/>
              <a:gd name="connsiteY269" fmla="*/ 4175494 h 6858000"/>
              <a:gd name="connsiteX270" fmla="*/ 5448069 w 7467600"/>
              <a:gd name="connsiteY270" fmla="*/ 3567554 h 6858000"/>
              <a:gd name="connsiteX271" fmla="*/ 5425834 w 7467600"/>
              <a:gd name="connsiteY271" fmla="*/ 3162785 h 6858000"/>
              <a:gd name="connsiteX272" fmla="*/ 1318687 w 7467600"/>
              <a:gd name="connsiteY272" fmla="*/ 3113840 h 6858000"/>
              <a:gd name="connsiteX273" fmla="*/ 1066793 w 7467600"/>
              <a:gd name="connsiteY273" fmla="*/ 3212171 h 6858000"/>
              <a:gd name="connsiteX274" fmla="*/ 993319 w 7467600"/>
              <a:gd name="connsiteY274" fmla="*/ 3247648 h 6858000"/>
              <a:gd name="connsiteX275" fmla="*/ 853081 w 7467600"/>
              <a:gd name="connsiteY275" fmla="*/ 3312410 h 6858000"/>
              <a:gd name="connsiteX276" fmla="*/ 805957 w 7467600"/>
              <a:gd name="connsiteY276" fmla="*/ 3330443 h 6858000"/>
              <a:gd name="connsiteX277" fmla="*/ 1318687 w 7467600"/>
              <a:gd name="connsiteY277" fmla="*/ 3113840 h 6858000"/>
              <a:gd name="connsiteX278" fmla="*/ 5453702 w 7467600"/>
              <a:gd name="connsiteY278" fmla="*/ 3090882 h 6858000"/>
              <a:gd name="connsiteX279" fmla="*/ 5480135 w 7467600"/>
              <a:gd name="connsiteY279" fmla="*/ 3565802 h 6858000"/>
              <a:gd name="connsiteX280" fmla="*/ 5499023 w 7467600"/>
              <a:gd name="connsiteY280" fmla="*/ 4166310 h 6858000"/>
              <a:gd name="connsiteX281" fmla="*/ 5547022 w 7467600"/>
              <a:gd name="connsiteY281" fmla="*/ 3607838 h 6858000"/>
              <a:gd name="connsiteX282" fmla="*/ 5515964 w 7467600"/>
              <a:gd name="connsiteY282" fmla="*/ 3378541 h 6858000"/>
              <a:gd name="connsiteX283" fmla="*/ 5453702 w 7467600"/>
              <a:gd name="connsiteY283" fmla="*/ 3090882 h 6858000"/>
              <a:gd name="connsiteX284" fmla="*/ 1238695 w 7467600"/>
              <a:gd name="connsiteY284" fmla="*/ 3076820 h 6858000"/>
              <a:gd name="connsiteX285" fmla="*/ 716371 w 7467600"/>
              <a:gd name="connsiteY285" fmla="*/ 3293249 h 6858000"/>
              <a:gd name="connsiteX286" fmla="*/ 579522 w 7467600"/>
              <a:gd name="connsiteY286" fmla="*/ 3371759 h 6858000"/>
              <a:gd name="connsiteX287" fmla="*/ 600288 w 7467600"/>
              <a:gd name="connsiteY287" fmla="*/ 3365555 h 6858000"/>
              <a:gd name="connsiteX288" fmla="*/ 840692 w 7467600"/>
              <a:gd name="connsiteY288" fmla="*/ 3284921 h 6858000"/>
              <a:gd name="connsiteX289" fmla="*/ 979248 w 7467600"/>
              <a:gd name="connsiteY289" fmla="*/ 3221003 h 6858000"/>
              <a:gd name="connsiteX290" fmla="*/ 1053282 w 7467600"/>
              <a:gd name="connsiteY290" fmla="*/ 3185247 h 6858000"/>
              <a:gd name="connsiteX291" fmla="*/ 1320603 w 7467600"/>
              <a:gd name="connsiteY291" fmla="*/ 3081281 h 6858000"/>
              <a:gd name="connsiteX292" fmla="*/ 1238695 w 7467600"/>
              <a:gd name="connsiteY292" fmla="*/ 3076820 h 6858000"/>
              <a:gd name="connsiteX293" fmla="*/ 5425627 w 7467600"/>
              <a:gd name="connsiteY293" fmla="*/ 2954192 h 6858000"/>
              <a:gd name="connsiteX294" fmla="*/ 5470770 w 7467600"/>
              <a:gd name="connsiteY294" fmla="*/ 3005435 h 6858000"/>
              <a:gd name="connsiteX295" fmla="*/ 5519779 w 7467600"/>
              <a:gd name="connsiteY295" fmla="*/ 4359223 h 6858000"/>
              <a:gd name="connsiteX296" fmla="*/ 5520293 w 7467600"/>
              <a:gd name="connsiteY296" fmla="*/ 4360602 h 6858000"/>
              <a:gd name="connsiteX297" fmla="*/ 5767221 w 7467600"/>
              <a:gd name="connsiteY297" fmla="*/ 4665564 h 6858000"/>
              <a:gd name="connsiteX298" fmla="*/ 6937169 w 7467600"/>
              <a:gd name="connsiteY298" fmla="*/ 4815941 h 6858000"/>
              <a:gd name="connsiteX299" fmla="*/ 6953922 w 7467600"/>
              <a:gd name="connsiteY299" fmla="*/ 4890068 h 6858000"/>
              <a:gd name="connsiteX300" fmla="*/ 6071359 w 7467600"/>
              <a:gd name="connsiteY300" fmla="*/ 4770770 h 6858000"/>
              <a:gd name="connsiteX301" fmla="*/ 6038839 w 7467600"/>
              <a:gd name="connsiteY301" fmla="*/ 4764474 h 6858000"/>
              <a:gd name="connsiteX302" fmla="*/ 6038706 w 7467600"/>
              <a:gd name="connsiteY302" fmla="*/ 4763847 h 6858000"/>
              <a:gd name="connsiteX303" fmla="*/ 6037784 w 7467600"/>
              <a:gd name="connsiteY303" fmla="*/ 4764270 h 6858000"/>
              <a:gd name="connsiteX304" fmla="*/ 6038839 w 7467600"/>
              <a:gd name="connsiteY304" fmla="*/ 4764474 h 6858000"/>
              <a:gd name="connsiteX305" fmla="*/ 6040338 w 7467600"/>
              <a:gd name="connsiteY305" fmla="*/ 4771418 h 6858000"/>
              <a:gd name="connsiteX306" fmla="*/ 6024488 w 7467600"/>
              <a:gd name="connsiteY306" fmla="*/ 4809903 h 6858000"/>
              <a:gd name="connsiteX307" fmla="*/ 5599771 w 7467600"/>
              <a:gd name="connsiteY307" fmla="*/ 5509652 h 6858000"/>
              <a:gd name="connsiteX308" fmla="*/ 5548843 w 7467600"/>
              <a:gd name="connsiteY308" fmla="*/ 5563845 h 6858000"/>
              <a:gd name="connsiteX309" fmla="*/ 5940952 w 7467600"/>
              <a:gd name="connsiteY309" fmla="*/ 6250028 h 6858000"/>
              <a:gd name="connsiteX310" fmla="*/ 6043441 w 7467600"/>
              <a:gd name="connsiteY310" fmla="*/ 6665847 h 6858000"/>
              <a:gd name="connsiteX311" fmla="*/ 6093432 w 7467600"/>
              <a:gd name="connsiteY311" fmla="*/ 6858000 h 6858000"/>
              <a:gd name="connsiteX312" fmla="*/ 6034344 w 7467600"/>
              <a:gd name="connsiteY312" fmla="*/ 6858000 h 6858000"/>
              <a:gd name="connsiteX313" fmla="*/ 6026679 w 7467600"/>
              <a:gd name="connsiteY313" fmla="*/ 6836959 h 6858000"/>
              <a:gd name="connsiteX314" fmla="*/ 5800441 w 7467600"/>
              <a:gd name="connsiteY314" fmla="*/ 6335286 h 6858000"/>
              <a:gd name="connsiteX315" fmla="*/ 5526562 w 7467600"/>
              <a:gd name="connsiteY315" fmla="*/ 5705388 h 6858000"/>
              <a:gd name="connsiteX316" fmla="*/ 5519640 w 7467600"/>
              <a:gd name="connsiteY316" fmla="*/ 5683774 h 6858000"/>
              <a:gd name="connsiteX317" fmla="*/ 5844559 w 7467600"/>
              <a:gd name="connsiteY317" fmla="*/ 6553349 h 6858000"/>
              <a:gd name="connsiteX318" fmla="*/ 5975994 w 7467600"/>
              <a:gd name="connsiteY318" fmla="*/ 6858000 h 6858000"/>
              <a:gd name="connsiteX319" fmla="*/ 5898547 w 7467600"/>
              <a:gd name="connsiteY319" fmla="*/ 6858000 h 6858000"/>
              <a:gd name="connsiteX320" fmla="*/ 5682041 w 7467600"/>
              <a:gd name="connsiteY320" fmla="*/ 6355860 h 6858000"/>
              <a:gd name="connsiteX321" fmla="*/ 5461758 w 7467600"/>
              <a:gd name="connsiteY321" fmla="*/ 5820220 h 6858000"/>
              <a:gd name="connsiteX322" fmla="*/ 5237282 w 7467600"/>
              <a:gd name="connsiteY322" fmla="*/ 6579086 h 6858000"/>
              <a:gd name="connsiteX323" fmla="*/ 5115009 w 7467600"/>
              <a:gd name="connsiteY323" fmla="*/ 6858000 h 6858000"/>
              <a:gd name="connsiteX324" fmla="*/ 5028074 w 7467600"/>
              <a:gd name="connsiteY324" fmla="*/ 6858000 h 6858000"/>
              <a:gd name="connsiteX325" fmla="*/ 5079508 w 7467600"/>
              <a:gd name="connsiteY325" fmla="*/ 6749074 h 6858000"/>
              <a:gd name="connsiteX326" fmla="*/ 5371846 w 7467600"/>
              <a:gd name="connsiteY326" fmla="*/ 5924413 h 6858000"/>
              <a:gd name="connsiteX327" fmla="*/ 5270512 w 7467600"/>
              <a:gd name="connsiteY327" fmla="*/ 6138975 h 6858000"/>
              <a:gd name="connsiteX328" fmla="*/ 5062409 w 7467600"/>
              <a:gd name="connsiteY328" fmla="*/ 6653544 h 6858000"/>
              <a:gd name="connsiteX329" fmla="*/ 5036628 w 7467600"/>
              <a:gd name="connsiteY329" fmla="*/ 6754247 h 6858000"/>
              <a:gd name="connsiteX330" fmla="*/ 5009112 w 7467600"/>
              <a:gd name="connsiteY330" fmla="*/ 6858000 h 6858000"/>
              <a:gd name="connsiteX331" fmla="*/ 4976679 w 7467600"/>
              <a:gd name="connsiteY331" fmla="*/ 6858000 h 6858000"/>
              <a:gd name="connsiteX332" fmla="*/ 5006537 w 7467600"/>
              <a:gd name="connsiteY332" fmla="*/ 6747068 h 6858000"/>
              <a:gd name="connsiteX333" fmla="*/ 5032723 w 7467600"/>
              <a:gd name="connsiteY333" fmla="*/ 6644957 h 6858000"/>
              <a:gd name="connsiteX334" fmla="*/ 5242949 w 7467600"/>
              <a:gd name="connsiteY334" fmla="*/ 6125175 h 6858000"/>
              <a:gd name="connsiteX335" fmla="*/ 5286321 w 7467600"/>
              <a:gd name="connsiteY335" fmla="*/ 6033555 h 6858000"/>
              <a:gd name="connsiteX336" fmla="*/ 5008210 w 7467600"/>
              <a:gd name="connsiteY336" fmla="*/ 6649194 h 6858000"/>
              <a:gd name="connsiteX337" fmla="*/ 4986321 w 7467600"/>
              <a:gd name="connsiteY337" fmla="*/ 6765687 h 6858000"/>
              <a:gd name="connsiteX338" fmla="*/ 4973474 w 7467600"/>
              <a:gd name="connsiteY338" fmla="*/ 6858000 h 6858000"/>
              <a:gd name="connsiteX339" fmla="*/ 4907178 w 7467600"/>
              <a:gd name="connsiteY339" fmla="*/ 6858000 h 6858000"/>
              <a:gd name="connsiteX340" fmla="*/ 4910810 w 7467600"/>
              <a:gd name="connsiteY340" fmla="*/ 6829660 h 6858000"/>
              <a:gd name="connsiteX341" fmla="*/ 4987461 w 7467600"/>
              <a:gd name="connsiteY341" fmla="*/ 6432994 h 6858000"/>
              <a:gd name="connsiteX342" fmla="*/ 5179262 w 7467600"/>
              <a:gd name="connsiteY342" fmla="*/ 6035044 h 6858000"/>
              <a:gd name="connsiteX343" fmla="*/ 4689678 w 7467600"/>
              <a:gd name="connsiteY343" fmla="*/ 6440241 h 6858000"/>
              <a:gd name="connsiteX344" fmla="*/ 4477543 w 7467600"/>
              <a:gd name="connsiteY344" fmla="*/ 6674836 h 6858000"/>
              <a:gd name="connsiteX345" fmla="*/ 4329957 w 7467600"/>
              <a:gd name="connsiteY345" fmla="*/ 6858000 h 6858000"/>
              <a:gd name="connsiteX346" fmla="*/ 4218595 w 7467600"/>
              <a:gd name="connsiteY346" fmla="*/ 6858000 h 6858000"/>
              <a:gd name="connsiteX347" fmla="*/ 4368888 w 7467600"/>
              <a:gd name="connsiteY347" fmla="*/ 6668412 h 6858000"/>
              <a:gd name="connsiteX348" fmla="*/ 4563091 w 7467600"/>
              <a:gd name="connsiteY348" fmla="*/ 6442508 h 6858000"/>
              <a:gd name="connsiteX349" fmla="*/ 5387324 w 7467600"/>
              <a:gd name="connsiteY349" fmla="*/ 5705830 h 6858000"/>
              <a:gd name="connsiteX350" fmla="*/ 5073620 w 7467600"/>
              <a:gd name="connsiteY350" fmla="*/ 5955437 h 6858000"/>
              <a:gd name="connsiteX351" fmla="*/ 4689789 w 7467600"/>
              <a:gd name="connsiteY351" fmla="*/ 6268382 h 6858000"/>
              <a:gd name="connsiteX352" fmla="*/ 4418722 w 7467600"/>
              <a:gd name="connsiteY352" fmla="*/ 6570886 h 6858000"/>
              <a:gd name="connsiteX353" fmla="*/ 4214944 w 7467600"/>
              <a:gd name="connsiteY353" fmla="*/ 6858000 h 6858000"/>
              <a:gd name="connsiteX354" fmla="*/ 4177898 w 7467600"/>
              <a:gd name="connsiteY354" fmla="*/ 6858000 h 6858000"/>
              <a:gd name="connsiteX355" fmla="*/ 4391597 w 7467600"/>
              <a:gd name="connsiteY355" fmla="*/ 6556370 h 6858000"/>
              <a:gd name="connsiteX356" fmla="*/ 4668889 w 7467600"/>
              <a:gd name="connsiteY356" fmla="*/ 6246399 h 6858000"/>
              <a:gd name="connsiteX357" fmla="*/ 5055427 w 7467600"/>
              <a:gd name="connsiteY357" fmla="*/ 5931476 h 6858000"/>
              <a:gd name="connsiteX358" fmla="*/ 5371814 w 7467600"/>
              <a:gd name="connsiteY358" fmla="*/ 5678975 h 6858000"/>
              <a:gd name="connsiteX359" fmla="*/ 4987918 w 7467600"/>
              <a:gd name="connsiteY359" fmla="*/ 5838701 h 6858000"/>
              <a:gd name="connsiteX360" fmla="*/ 4317146 w 7467600"/>
              <a:gd name="connsiteY360" fmla="*/ 6587716 h 6858000"/>
              <a:gd name="connsiteX361" fmla="*/ 4171627 w 7467600"/>
              <a:gd name="connsiteY361" fmla="*/ 6858000 h 6858000"/>
              <a:gd name="connsiteX362" fmla="*/ 4081585 w 7467600"/>
              <a:gd name="connsiteY362" fmla="*/ 6858000 h 6858000"/>
              <a:gd name="connsiteX363" fmla="*/ 4238603 w 7467600"/>
              <a:gd name="connsiteY363" fmla="*/ 6559341 h 6858000"/>
              <a:gd name="connsiteX364" fmla="*/ 4778333 w 7467600"/>
              <a:gd name="connsiteY364" fmla="*/ 5873626 h 6858000"/>
              <a:gd name="connsiteX365" fmla="*/ 5414185 w 7467600"/>
              <a:gd name="connsiteY365" fmla="*/ 5573882 h 6858000"/>
              <a:gd name="connsiteX366" fmla="*/ 5959648 w 7467600"/>
              <a:gd name="connsiteY366" fmla="*/ 4760797 h 6858000"/>
              <a:gd name="connsiteX367" fmla="*/ 5355019 w 7467600"/>
              <a:gd name="connsiteY367" fmla="*/ 4734672 h 6858000"/>
              <a:gd name="connsiteX368" fmla="*/ 5083565 w 7467600"/>
              <a:gd name="connsiteY368" fmla="*/ 5179121 h 6858000"/>
              <a:gd name="connsiteX369" fmla="*/ 4713577 w 7467600"/>
              <a:gd name="connsiteY369" fmla="*/ 5616803 h 6858000"/>
              <a:gd name="connsiteX370" fmla="*/ 3989559 w 7467600"/>
              <a:gd name="connsiteY370" fmla="*/ 6145945 h 6858000"/>
              <a:gd name="connsiteX371" fmla="*/ 3939824 w 7467600"/>
              <a:gd name="connsiteY371" fmla="*/ 6066900 h 6858000"/>
              <a:gd name="connsiteX372" fmla="*/ 4584537 w 7467600"/>
              <a:gd name="connsiteY372" fmla="*/ 5324826 h 6858000"/>
              <a:gd name="connsiteX373" fmla="*/ 5037105 w 7467600"/>
              <a:gd name="connsiteY373" fmla="*/ 5088765 h 6858000"/>
              <a:gd name="connsiteX374" fmla="*/ 5039930 w 7467600"/>
              <a:gd name="connsiteY374" fmla="*/ 5089585 h 6858000"/>
              <a:gd name="connsiteX375" fmla="*/ 5263764 w 7467600"/>
              <a:gd name="connsiteY375" fmla="*/ 4735525 h 6858000"/>
              <a:gd name="connsiteX376" fmla="*/ 4086300 w 7467600"/>
              <a:gd name="connsiteY376" fmla="*/ 4884599 h 6858000"/>
              <a:gd name="connsiteX377" fmla="*/ 4085485 w 7467600"/>
              <a:gd name="connsiteY377" fmla="*/ 4899070 h 6858000"/>
              <a:gd name="connsiteX378" fmla="*/ 3871915 w 7467600"/>
              <a:gd name="connsiteY378" fmla="*/ 5253645 h 6858000"/>
              <a:gd name="connsiteX379" fmla="*/ 3799374 w 7467600"/>
              <a:gd name="connsiteY379" fmla="*/ 5466127 h 6858000"/>
              <a:gd name="connsiteX380" fmla="*/ 3498850 w 7467600"/>
              <a:gd name="connsiteY380" fmla="*/ 6661888 h 6858000"/>
              <a:gd name="connsiteX381" fmla="*/ 3399216 w 7467600"/>
              <a:gd name="connsiteY381" fmla="*/ 6858000 h 6858000"/>
              <a:gd name="connsiteX382" fmla="*/ 3303688 w 7467600"/>
              <a:gd name="connsiteY382" fmla="*/ 6858000 h 6858000"/>
              <a:gd name="connsiteX383" fmla="*/ 3391774 w 7467600"/>
              <a:gd name="connsiteY383" fmla="*/ 6697181 h 6858000"/>
              <a:gd name="connsiteX384" fmla="*/ 3735540 w 7467600"/>
              <a:gd name="connsiteY384" fmla="*/ 5546923 h 6858000"/>
              <a:gd name="connsiteX385" fmla="*/ 3729438 w 7467600"/>
              <a:gd name="connsiteY385" fmla="*/ 5569058 h 6858000"/>
              <a:gd name="connsiteX386" fmla="*/ 3707782 w 7467600"/>
              <a:gd name="connsiteY386" fmla="*/ 5644908 h 6858000"/>
              <a:gd name="connsiteX387" fmla="*/ 3583827 w 7467600"/>
              <a:gd name="connsiteY387" fmla="*/ 6039215 h 6858000"/>
              <a:gd name="connsiteX388" fmla="*/ 3547861 w 7467600"/>
              <a:gd name="connsiteY388" fmla="*/ 6129609 h 6858000"/>
              <a:gd name="connsiteX389" fmla="*/ 3490905 w 7467600"/>
              <a:gd name="connsiteY389" fmla="*/ 6277660 h 6858000"/>
              <a:gd name="connsiteX390" fmla="*/ 3455859 w 7467600"/>
              <a:gd name="connsiteY390" fmla="*/ 6391301 h 6858000"/>
              <a:gd name="connsiteX391" fmla="*/ 3429112 w 7467600"/>
              <a:gd name="connsiteY391" fmla="*/ 6479469 h 6858000"/>
              <a:gd name="connsiteX392" fmla="*/ 3304862 w 7467600"/>
              <a:gd name="connsiteY392" fmla="*/ 6796476 h 6858000"/>
              <a:gd name="connsiteX393" fmla="*/ 3276071 w 7467600"/>
              <a:gd name="connsiteY393" fmla="*/ 6858000 h 6858000"/>
              <a:gd name="connsiteX394" fmla="*/ 3240805 w 7467600"/>
              <a:gd name="connsiteY394" fmla="*/ 6858000 h 6858000"/>
              <a:gd name="connsiteX395" fmla="*/ 3275917 w 7467600"/>
              <a:gd name="connsiteY395" fmla="*/ 6783192 h 6858000"/>
              <a:gd name="connsiteX396" fmla="*/ 3399358 w 7467600"/>
              <a:gd name="connsiteY396" fmla="*/ 6469011 h 6858000"/>
              <a:gd name="connsiteX397" fmla="*/ 3425650 w 7467600"/>
              <a:gd name="connsiteY397" fmla="*/ 6381333 h 6858000"/>
              <a:gd name="connsiteX398" fmla="*/ 3460661 w 7467600"/>
              <a:gd name="connsiteY398" fmla="*/ 6266763 h 6858000"/>
              <a:gd name="connsiteX399" fmla="*/ 3518021 w 7467600"/>
              <a:gd name="connsiteY399" fmla="*/ 6117298 h 6858000"/>
              <a:gd name="connsiteX400" fmla="*/ 3554035 w 7467600"/>
              <a:gd name="connsiteY400" fmla="*/ 6027832 h 6858000"/>
              <a:gd name="connsiteX401" fmla="*/ 3677174 w 7467600"/>
              <a:gd name="connsiteY401" fmla="*/ 5636351 h 6858000"/>
              <a:gd name="connsiteX402" fmla="*/ 3698819 w 7467600"/>
              <a:gd name="connsiteY402" fmla="*/ 5560503 h 6858000"/>
              <a:gd name="connsiteX403" fmla="*/ 3702094 w 7467600"/>
              <a:gd name="connsiteY403" fmla="*/ 5549194 h 6858000"/>
              <a:gd name="connsiteX404" fmla="*/ 3398355 w 7467600"/>
              <a:gd name="connsiteY404" fmla="*/ 6094603 h 6858000"/>
              <a:gd name="connsiteX405" fmla="*/ 3193941 w 7467600"/>
              <a:gd name="connsiteY405" fmla="*/ 6798775 h 6858000"/>
              <a:gd name="connsiteX406" fmla="*/ 3184140 w 7467600"/>
              <a:gd name="connsiteY406" fmla="*/ 6858000 h 6858000"/>
              <a:gd name="connsiteX407" fmla="*/ 3099978 w 7467600"/>
              <a:gd name="connsiteY407" fmla="*/ 6858000 h 6858000"/>
              <a:gd name="connsiteX408" fmla="*/ 3101556 w 7467600"/>
              <a:gd name="connsiteY408" fmla="*/ 6843337 h 6858000"/>
              <a:gd name="connsiteX409" fmla="*/ 3370162 w 7467600"/>
              <a:gd name="connsiteY409" fmla="*/ 5785550 h 6858000"/>
              <a:gd name="connsiteX410" fmla="*/ 3746477 w 7467600"/>
              <a:gd name="connsiteY410" fmla="*/ 5377889 h 6858000"/>
              <a:gd name="connsiteX411" fmla="*/ 3863399 w 7467600"/>
              <a:gd name="connsiteY411" fmla="*/ 5087257 h 6858000"/>
              <a:gd name="connsiteX412" fmla="*/ 3968712 w 7467600"/>
              <a:gd name="connsiteY412" fmla="*/ 4913989 h 6858000"/>
              <a:gd name="connsiteX413" fmla="*/ 2792390 w 7467600"/>
              <a:gd name="connsiteY413" fmla="*/ 5382974 h 6858000"/>
              <a:gd name="connsiteX414" fmla="*/ 2714982 w 7467600"/>
              <a:gd name="connsiteY414" fmla="*/ 5427051 h 6858000"/>
              <a:gd name="connsiteX415" fmla="*/ 2813361 w 7467600"/>
              <a:gd name="connsiteY415" fmla="*/ 6023912 h 6858000"/>
              <a:gd name="connsiteX416" fmla="*/ 2688430 w 7467600"/>
              <a:gd name="connsiteY416" fmla="*/ 6801564 h 6858000"/>
              <a:gd name="connsiteX417" fmla="*/ 2629626 w 7467600"/>
              <a:gd name="connsiteY417" fmla="*/ 6763394 h 6858000"/>
              <a:gd name="connsiteX418" fmla="*/ 2565328 w 7467600"/>
              <a:gd name="connsiteY418" fmla="*/ 5516399 h 6858000"/>
              <a:gd name="connsiteX419" fmla="*/ 1922999 w 7467600"/>
              <a:gd name="connsiteY419" fmla="*/ 5980343 h 6858000"/>
              <a:gd name="connsiteX420" fmla="*/ 1950261 w 7467600"/>
              <a:gd name="connsiteY420" fmla="*/ 6405858 h 6858000"/>
              <a:gd name="connsiteX421" fmla="*/ 2365554 w 7467600"/>
              <a:gd name="connsiteY421" fmla="*/ 6759107 h 6858000"/>
              <a:gd name="connsiteX422" fmla="*/ 2424142 w 7467600"/>
              <a:gd name="connsiteY422" fmla="*/ 6858000 h 6858000"/>
              <a:gd name="connsiteX423" fmla="*/ 2395994 w 7467600"/>
              <a:gd name="connsiteY423" fmla="*/ 6858000 h 6858000"/>
              <a:gd name="connsiteX424" fmla="*/ 2392863 w 7467600"/>
              <a:gd name="connsiteY424" fmla="*/ 6852964 h 6858000"/>
              <a:gd name="connsiteX425" fmla="*/ 2017589 w 7467600"/>
              <a:gd name="connsiteY425" fmla="*/ 6493982 h 6858000"/>
              <a:gd name="connsiteX426" fmla="*/ 2147336 w 7467600"/>
              <a:gd name="connsiteY426" fmla="*/ 6594052 h 6858000"/>
              <a:gd name="connsiteX427" fmla="*/ 2207047 w 7467600"/>
              <a:gd name="connsiteY427" fmla="*/ 6654540 h 6858000"/>
              <a:gd name="connsiteX428" fmla="*/ 2299106 w 7467600"/>
              <a:gd name="connsiteY428" fmla="*/ 6778931 h 6858000"/>
              <a:gd name="connsiteX429" fmla="*/ 2314430 w 7467600"/>
              <a:gd name="connsiteY429" fmla="*/ 6801144 h 6858000"/>
              <a:gd name="connsiteX430" fmla="*/ 2352406 w 7467600"/>
              <a:gd name="connsiteY430" fmla="*/ 6858000 h 6858000"/>
              <a:gd name="connsiteX431" fmla="*/ 2314492 w 7467600"/>
              <a:gd name="connsiteY431" fmla="*/ 6858000 h 6858000"/>
              <a:gd name="connsiteX432" fmla="*/ 2288095 w 7467600"/>
              <a:gd name="connsiteY432" fmla="*/ 6818030 h 6858000"/>
              <a:gd name="connsiteX433" fmla="*/ 2272768 w 7467600"/>
              <a:gd name="connsiteY433" fmla="*/ 6795822 h 6858000"/>
              <a:gd name="connsiteX434" fmla="*/ 2182715 w 7467600"/>
              <a:gd name="connsiteY434" fmla="*/ 6675071 h 6858000"/>
              <a:gd name="connsiteX435" fmla="*/ 2032061 w 7467600"/>
              <a:gd name="connsiteY435" fmla="*/ 6541380 h 6858000"/>
              <a:gd name="connsiteX436" fmla="*/ 2257220 w 7467600"/>
              <a:gd name="connsiteY436" fmla="*/ 6826257 h 6858000"/>
              <a:gd name="connsiteX437" fmla="*/ 2281324 w 7467600"/>
              <a:gd name="connsiteY437" fmla="*/ 6858000 h 6858000"/>
              <a:gd name="connsiteX438" fmla="*/ 2242860 w 7467600"/>
              <a:gd name="connsiteY438" fmla="*/ 6858000 h 6858000"/>
              <a:gd name="connsiteX439" fmla="*/ 2232818 w 7467600"/>
              <a:gd name="connsiteY439" fmla="*/ 6844926 h 6858000"/>
              <a:gd name="connsiteX440" fmla="*/ 1990172 w 7467600"/>
              <a:gd name="connsiteY440" fmla="*/ 6542121 h 6858000"/>
              <a:gd name="connsiteX441" fmla="*/ 2124090 w 7467600"/>
              <a:gd name="connsiteY441" fmla="*/ 6761017 h 6858000"/>
              <a:gd name="connsiteX442" fmla="*/ 2200380 w 7467600"/>
              <a:gd name="connsiteY442" fmla="*/ 6858000 h 6858000"/>
              <a:gd name="connsiteX443" fmla="*/ 2147507 w 7467600"/>
              <a:gd name="connsiteY443" fmla="*/ 6858000 h 6858000"/>
              <a:gd name="connsiteX444" fmla="*/ 2070668 w 7467600"/>
              <a:gd name="connsiteY444" fmla="*/ 6761520 h 6858000"/>
              <a:gd name="connsiteX445" fmla="*/ 1975142 w 7467600"/>
              <a:gd name="connsiteY445" fmla="*/ 6585570 h 6858000"/>
              <a:gd name="connsiteX446" fmla="*/ 2050035 w 7467600"/>
              <a:gd name="connsiteY446" fmla="*/ 6813345 h 6858000"/>
              <a:gd name="connsiteX447" fmla="*/ 2063025 w 7467600"/>
              <a:gd name="connsiteY447" fmla="*/ 6858000 h 6858000"/>
              <a:gd name="connsiteX448" fmla="*/ 2021675 w 7467600"/>
              <a:gd name="connsiteY448" fmla="*/ 6858000 h 6858000"/>
              <a:gd name="connsiteX449" fmla="*/ 2019308 w 7467600"/>
              <a:gd name="connsiteY449" fmla="*/ 6847118 h 6858000"/>
              <a:gd name="connsiteX450" fmla="*/ 1938835 w 7467600"/>
              <a:gd name="connsiteY450" fmla="*/ 6551160 h 6858000"/>
              <a:gd name="connsiteX451" fmla="*/ 1953230 w 7467600"/>
              <a:gd name="connsiteY451" fmla="*/ 6759699 h 6858000"/>
              <a:gd name="connsiteX452" fmla="*/ 1956763 w 7467600"/>
              <a:gd name="connsiteY452" fmla="*/ 6778191 h 6858000"/>
              <a:gd name="connsiteX453" fmla="*/ 1967925 w 7467600"/>
              <a:gd name="connsiteY453" fmla="*/ 6858000 h 6858000"/>
              <a:gd name="connsiteX454" fmla="*/ 1936622 w 7467600"/>
              <a:gd name="connsiteY454" fmla="*/ 6858000 h 6858000"/>
              <a:gd name="connsiteX455" fmla="*/ 1926261 w 7467600"/>
              <a:gd name="connsiteY455" fmla="*/ 6784064 h 6858000"/>
              <a:gd name="connsiteX456" fmla="*/ 1922724 w 7467600"/>
              <a:gd name="connsiteY456" fmla="*/ 6765577 h 6858000"/>
              <a:gd name="connsiteX457" fmla="*/ 1904650 w 7467600"/>
              <a:gd name="connsiteY457" fmla="*/ 6639616 h 6858000"/>
              <a:gd name="connsiteX458" fmla="*/ 1885273 w 7467600"/>
              <a:gd name="connsiteY458" fmla="*/ 6858000 h 6858000"/>
              <a:gd name="connsiteX459" fmla="*/ 1854363 w 7467600"/>
              <a:gd name="connsiteY459" fmla="*/ 6858000 h 6858000"/>
              <a:gd name="connsiteX460" fmla="*/ 1880391 w 7467600"/>
              <a:gd name="connsiteY460" fmla="*/ 6603796 h 6858000"/>
              <a:gd name="connsiteX461" fmla="*/ 1818273 w 7467600"/>
              <a:gd name="connsiteY461" fmla="*/ 6715729 h 6858000"/>
              <a:gd name="connsiteX462" fmla="*/ 1794691 w 7467600"/>
              <a:gd name="connsiteY462" fmla="*/ 6843239 h 6858000"/>
              <a:gd name="connsiteX463" fmla="*/ 1794914 w 7467600"/>
              <a:gd name="connsiteY463" fmla="*/ 6858000 h 6858000"/>
              <a:gd name="connsiteX464" fmla="*/ 1746128 w 7467600"/>
              <a:gd name="connsiteY464" fmla="*/ 6858000 h 6858000"/>
              <a:gd name="connsiteX465" fmla="*/ 1753934 w 7467600"/>
              <a:gd name="connsiteY465" fmla="*/ 6724796 h 6858000"/>
              <a:gd name="connsiteX466" fmla="*/ 1792053 w 7467600"/>
              <a:gd name="connsiteY466" fmla="*/ 6572396 h 6858000"/>
              <a:gd name="connsiteX467" fmla="*/ 1862248 w 7467600"/>
              <a:gd name="connsiteY467" fmla="*/ 6266397 h 6858000"/>
              <a:gd name="connsiteX468" fmla="*/ 1862250 w 7467600"/>
              <a:gd name="connsiteY468" fmla="*/ 6033531 h 6858000"/>
              <a:gd name="connsiteX469" fmla="*/ 1211999 w 7467600"/>
              <a:gd name="connsiteY469" fmla="*/ 6683610 h 6858000"/>
              <a:gd name="connsiteX470" fmla="*/ 1213266 w 7467600"/>
              <a:gd name="connsiteY470" fmla="*/ 6691947 h 6858000"/>
              <a:gd name="connsiteX471" fmla="*/ 1203370 w 7467600"/>
              <a:gd name="connsiteY471" fmla="*/ 6850676 h 6858000"/>
              <a:gd name="connsiteX472" fmla="*/ 1203671 w 7467600"/>
              <a:gd name="connsiteY472" fmla="*/ 6858000 h 6858000"/>
              <a:gd name="connsiteX473" fmla="*/ 1143180 w 7467600"/>
              <a:gd name="connsiteY473" fmla="*/ 6858000 h 6858000"/>
              <a:gd name="connsiteX474" fmla="*/ 1142176 w 7467600"/>
              <a:gd name="connsiteY474" fmla="*/ 6766045 h 6858000"/>
              <a:gd name="connsiteX475" fmla="*/ 1067484 w 7467600"/>
              <a:gd name="connsiteY475" fmla="*/ 6858000 h 6858000"/>
              <a:gd name="connsiteX476" fmla="*/ 953928 w 7467600"/>
              <a:gd name="connsiteY476" fmla="*/ 6858000 h 6858000"/>
              <a:gd name="connsiteX477" fmla="*/ 959715 w 7467600"/>
              <a:gd name="connsiteY477" fmla="*/ 6850185 h 6858000"/>
              <a:gd name="connsiteX478" fmla="*/ 1483788 w 7467600"/>
              <a:gd name="connsiteY478" fmla="*/ 6259174 h 6858000"/>
              <a:gd name="connsiteX479" fmla="*/ 1100671 w 7467600"/>
              <a:gd name="connsiteY479" fmla="*/ 6252137 h 6858000"/>
              <a:gd name="connsiteX480" fmla="*/ 1090144 w 7467600"/>
              <a:gd name="connsiteY480" fmla="*/ 6256748 h 6858000"/>
              <a:gd name="connsiteX481" fmla="*/ 1095872 w 7467600"/>
              <a:gd name="connsiteY481" fmla="*/ 6271892 h 6858000"/>
              <a:gd name="connsiteX482" fmla="*/ 262785 w 7467600"/>
              <a:gd name="connsiteY482" fmla="*/ 6845450 h 6858000"/>
              <a:gd name="connsiteX483" fmla="*/ 209968 w 7467600"/>
              <a:gd name="connsiteY483" fmla="*/ 6770713 h 6858000"/>
              <a:gd name="connsiteX484" fmla="*/ 873460 w 7467600"/>
              <a:gd name="connsiteY484" fmla="*/ 6253768 h 6858000"/>
              <a:gd name="connsiteX485" fmla="*/ 192686 w 7467600"/>
              <a:gd name="connsiteY485" fmla="*/ 5849257 h 6858000"/>
              <a:gd name="connsiteX486" fmla="*/ 4696 w 7467600"/>
              <a:gd name="connsiteY486" fmla="*/ 5697668 h 6858000"/>
              <a:gd name="connsiteX487" fmla="*/ 0 w 7467600"/>
              <a:gd name="connsiteY487" fmla="*/ 5689984 h 6858000"/>
              <a:gd name="connsiteX488" fmla="*/ 0 w 7467600"/>
              <a:gd name="connsiteY488" fmla="*/ 5513472 h 6858000"/>
              <a:gd name="connsiteX489" fmla="*/ 174101 w 7467600"/>
              <a:gd name="connsiteY489" fmla="*/ 5620277 h 6858000"/>
              <a:gd name="connsiteX490" fmla="*/ 891800 w 7467600"/>
              <a:gd name="connsiteY490" fmla="*/ 6036935 h 6858000"/>
              <a:gd name="connsiteX491" fmla="*/ 1072219 w 7467600"/>
              <a:gd name="connsiteY491" fmla="*/ 6169443 h 6858000"/>
              <a:gd name="connsiteX492" fmla="*/ 1074117 w 7467600"/>
              <a:gd name="connsiteY492" fmla="*/ 6170301 h 6858000"/>
              <a:gd name="connsiteX493" fmla="*/ 1083114 w 7467600"/>
              <a:gd name="connsiteY493" fmla="*/ 6174131 h 6858000"/>
              <a:gd name="connsiteX494" fmla="*/ 1543010 w 7467600"/>
              <a:gd name="connsiteY494" fmla="*/ 6191140 h 6858000"/>
              <a:gd name="connsiteX495" fmla="*/ 1551080 w 7467600"/>
              <a:gd name="connsiteY495" fmla="*/ 6195006 h 6858000"/>
              <a:gd name="connsiteX496" fmla="*/ 2345443 w 7467600"/>
              <a:gd name="connsiteY496" fmla="*/ 5549882 h 6858000"/>
              <a:gd name="connsiteX497" fmla="*/ 1721499 w 7467600"/>
              <a:gd name="connsiteY497" fmla="*/ 5599969 h 6858000"/>
              <a:gd name="connsiteX498" fmla="*/ 767716 w 7467600"/>
              <a:gd name="connsiteY498" fmla="*/ 5472768 h 6858000"/>
              <a:gd name="connsiteX499" fmla="*/ 722147 w 7467600"/>
              <a:gd name="connsiteY499" fmla="*/ 5393091 h 6858000"/>
              <a:gd name="connsiteX500" fmla="*/ 1485552 w 7467600"/>
              <a:gd name="connsiteY500" fmla="*/ 5313202 h 6858000"/>
              <a:gd name="connsiteX501" fmla="*/ 2143004 w 7467600"/>
              <a:gd name="connsiteY501" fmla="*/ 5402420 h 6858000"/>
              <a:gd name="connsiteX502" fmla="*/ 1933391 w 7467600"/>
              <a:gd name="connsiteY502" fmla="*/ 5156971 h 6858000"/>
              <a:gd name="connsiteX503" fmla="*/ 1827118 w 7467600"/>
              <a:gd name="connsiteY503" fmla="*/ 4968410 h 6858000"/>
              <a:gd name="connsiteX504" fmla="*/ 1837349 w 7467600"/>
              <a:gd name="connsiteY504" fmla="*/ 4956357 h 6858000"/>
              <a:gd name="connsiteX505" fmla="*/ 2162835 w 7467600"/>
              <a:gd name="connsiteY505" fmla="*/ 5187853 h 6858000"/>
              <a:gd name="connsiteX506" fmla="*/ 2257167 w 7467600"/>
              <a:gd name="connsiteY506" fmla="*/ 5462123 h 6858000"/>
              <a:gd name="connsiteX507" fmla="*/ 2261598 w 7467600"/>
              <a:gd name="connsiteY507" fmla="*/ 5467998 h 6858000"/>
              <a:gd name="connsiteX508" fmla="*/ 2437177 w 7467600"/>
              <a:gd name="connsiteY508" fmla="*/ 5479608 h 6858000"/>
              <a:gd name="connsiteX509" fmla="*/ 2445247 w 7467600"/>
              <a:gd name="connsiteY509" fmla="*/ 5483476 h 6858000"/>
              <a:gd name="connsiteX510" fmla="*/ 2743626 w 7467600"/>
              <a:gd name="connsiteY510" fmla="*/ 5304819 h 6858000"/>
              <a:gd name="connsiteX511" fmla="*/ 3048102 w 7467600"/>
              <a:gd name="connsiteY511" fmla="*/ 5150595 h 6858000"/>
              <a:gd name="connsiteX512" fmla="*/ 1799414 w 7467600"/>
              <a:gd name="connsiteY512" fmla="*/ 4694732 h 6858000"/>
              <a:gd name="connsiteX513" fmla="*/ 1771735 w 7467600"/>
              <a:gd name="connsiteY513" fmla="*/ 4619929 h 6858000"/>
              <a:gd name="connsiteX514" fmla="*/ 3104273 w 7467600"/>
              <a:gd name="connsiteY514" fmla="*/ 5076159 h 6858000"/>
              <a:gd name="connsiteX515" fmla="*/ 3113245 w 7467600"/>
              <a:gd name="connsiteY515" fmla="*/ 5090705 h 6858000"/>
              <a:gd name="connsiteX516" fmla="*/ 3126294 w 7467600"/>
              <a:gd name="connsiteY516" fmla="*/ 5114400 h 6858000"/>
              <a:gd name="connsiteX517" fmla="*/ 3937433 w 7467600"/>
              <a:gd name="connsiteY517" fmla="*/ 4830473 h 6858000"/>
              <a:gd name="connsiteX518" fmla="*/ 3590475 w 7467600"/>
              <a:gd name="connsiteY518" fmla="*/ 4597974 h 6858000"/>
              <a:gd name="connsiteX519" fmla="*/ 3100264 w 7467600"/>
              <a:gd name="connsiteY519" fmla="*/ 4579845 h 6858000"/>
              <a:gd name="connsiteX520" fmla="*/ 2183576 w 7467600"/>
              <a:gd name="connsiteY520" fmla="*/ 4227150 h 6858000"/>
              <a:gd name="connsiteX521" fmla="*/ 2151029 w 7467600"/>
              <a:gd name="connsiteY521" fmla="*/ 4146947 h 6858000"/>
              <a:gd name="connsiteX522" fmla="*/ 3563434 w 7467600"/>
              <a:gd name="connsiteY522" fmla="*/ 4469115 h 6858000"/>
              <a:gd name="connsiteX523" fmla="*/ 3177952 w 7467600"/>
              <a:gd name="connsiteY523" fmla="*/ 3657386 h 6858000"/>
              <a:gd name="connsiteX524" fmla="*/ 3189263 w 7467600"/>
              <a:gd name="connsiteY524" fmla="*/ 3625726 h 6858000"/>
              <a:gd name="connsiteX525" fmla="*/ 3560912 w 7467600"/>
              <a:gd name="connsiteY525" fmla="*/ 4079863 h 6858000"/>
              <a:gd name="connsiteX526" fmla="*/ 3626636 w 7467600"/>
              <a:gd name="connsiteY526" fmla="*/ 4512230 h 6858000"/>
              <a:gd name="connsiteX527" fmla="*/ 3653088 w 7467600"/>
              <a:gd name="connsiteY527" fmla="*/ 4521417 h 6858000"/>
              <a:gd name="connsiteX528" fmla="*/ 3988128 w 7467600"/>
              <a:gd name="connsiteY528" fmla="*/ 4817267 h 6858000"/>
              <a:gd name="connsiteX529" fmla="*/ 4830582 w 7467600"/>
              <a:gd name="connsiteY529" fmla="*/ 4676000 h 6858000"/>
              <a:gd name="connsiteX530" fmla="*/ 4830100 w 7467600"/>
              <a:gd name="connsiteY530" fmla="*/ 4675554 h 6858000"/>
              <a:gd name="connsiteX531" fmla="*/ 4036318 w 7467600"/>
              <a:gd name="connsiteY531" fmla="*/ 4147013 h 6858000"/>
              <a:gd name="connsiteX532" fmla="*/ 3432098 w 7467600"/>
              <a:gd name="connsiteY532" fmla="*/ 3537312 h 6858000"/>
              <a:gd name="connsiteX533" fmla="*/ 3446761 w 7467600"/>
              <a:gd name="connsiteY533" fmla="*/ 3461278 h 6858000"/>
              <a:gd name="connsiteX534" fmla="*/ 4419733 w 7467600"/>
              <a:gd name="connsiteY534" fmla="*/ 3963555 h 6858000"/>
              <a:gd name="connsiteX535" fmla="*/ 4781371 w 7467600"/>
              <a:gd name="connsiteY535" fmla="*/ 4458604 h 6858000"/>
              <a:gd name="connsiteX536" fmla="*/ 4780440 w 7467600"/>
              <a:gd name="connsiteY536" fmla="*/ 4470290 h 6858000"/>
              <a:gd name="connsiteX537" fmla="*/ 4898954 w 7467600"/>
              <a:gd name="connsiteY537" fmla="*/ 4662092 h 6858000"/>
              <a:gd name="connsiteX538" fmla="*/ 4900699 w 7467600"/>
              <a:gd name="connsiteY538" fmla="*/ 4670867 h 6858000"/>
              <a:gd name="connsiteX539" fmla="*/ 5714511 w 7467600"/>
              <a:gd name="connsiteY539" fmla="*/ 4663483 h 6858000"/>
              <a:gd name="connsiteX540" fmla="*/ 5464793 w 7467600"/>
              <a:gd name="connsiteY540" fmla="*/ 4393556 h 6858000"/>
              <a:gd name="connsiteX541" fmla="*/ 5461897 w 7467600"/>
              <a:gd name="connsiteY541" fmla="*/ 4390879 h 6858000"/>
              <a:gd name="connsiteX542" fmla="*/ 4294126 w 7467600"/>
              <a:gd name="connsiteY542" fmla="*/ 3303048 h 6858000"/>
              <a:gd name="connsiteX543" fmla="*/ 4305321 w 7467600"/>
              <a:gd name="connsiteY543" fmla="*/ 3256953 h 6858000"/>
              <a:gd name="connsiteX544" fmla="*/ 4949299 w 7467600"/>
              <a:gd name="connsiteY544" fmla="*/ 3766336 h 6858000"/>
              <a:gd name="connsiteX545" fmla="*/ 5291452 w 7467600"/>
              <a:gd name="connsiteY545" fmla="*/ 4076801 h 6858000"/>
              <a:gd name="connsiteX546" fmla="*/ 5434998 w 7467600"/>
              <a:gd name="connsiteY546" fmla="*/ 4254100 h 6858000"/>
              <a:gd name="connsiteX547" fmla="*/ 5351015 w 7467600"/>
              <a:gd name="connsiteY547" fmla="*/ 3760989 h 6858000"/>
              <a:gd name="connsiteX548" fmla="*/ 5413780 w 7467600"/>
              <a:gd name="connsiteY548" fmla="*/ 2966265 h 6858000"/>
              <a:gd name="connsiteX549" fmla="*/ 5425627 w 7467600"/>
              <a:gd name="connsiteY549" fmla="*/ 2954192 h 6858000"/>
              <a:gd name="connsiteX550" fmla="*/ 6604735 w 7467600"/>
              <a:gd name="connsiteY550" fmla="*/ 2041381 h 6858000"/>
              <a:gd name="connsiteX551" fmla="*/ 7204487 w 7467600"/>
              <a:gd name="connsiteY551" fmla="*/ 2742112 h 6858000"/>
              <a:gd name="connsiteX552" fmla="*/ 7131592 w 7467600"/>
              <a:gd name="connsiteY552" fmla="*/ 2672096 h 6858000"/>
              <a:gd name="connsiteX553" fmla="*/ 6996344 w 7467600"/>
              <a:gd name="connsiteY553" fmla="*/ 2518310 h 6858000"/>
              <a:gd name="connsiteX554" fmla="*/ 6735495 w 7467600"/>
              <a:gd name="connsiteY554" fmla="*/ 2196890 h 6858000"/>
              <a:gd name="connsiteX555" fmla="*/ 6721901 w 7467600"/>
              <a:gd name="connsiteY555" fmla="*/ 2179274 h 6858000"/>
              <a:gd name="connsiteX556" fmla="*/ 6604735 w 7467600"/>
              <a:gd name="connsiteY556" fmla="*/ 2041381 h 6858000"/>
              <a:gd name="connsiteX557" fmla="*/ 6591670 w 7467600"/>
              <a:gd name="connsiteY557" fmla="*/ 1988277 h 6858000"/>
              <a:gd name="connsiteX558" fmla="*/ 6747349 w 7467600"/>
              <a:gd name="connsiteY558" fmla="*/ 2160069 h 6858000"/>
              <a:gd name="connsiteX559" fmla="*/ 6760943 w 7467600"/>
              <a:gd name="connsiteY559" fmla="*/ 2177686 h 6858000"/>
              <a:gd name="connsiteX560" fmla="*/ 7021065 w 7467600"/>
              <a:gd name="connsiteY560" fmla="*/ 2498102 h 6858000"/>
              <a:gd name="connsiteX561" fmla="*/ 7155223 w 7467600"/>
              <a:gd name="connsiteY561" fmla="*/ 2650386 h 6858000"/>
              <a:gd name="connsiteX562" fmla="*/ 7203167 w 7467600"/>
              <a:gd name="connsiteY562" fmla="*/ 2697288 h 6858000"/>
              <a:gd name="connsiteX563" fmla="*/ 6937703 w 7467600"/>
              <a:gd name="connsiteY563" fmla="*/ 2321981 h 6858000"/>
              <a:gd name="connsiteX564" fmla="*/ 6591670 w 7467600"/>
              <a:gd name="connsiteY564" fmla="*/ 1988277 h 6858000"/>
              <a:gd name="connsiteX565" fmla="*/ 5798671 w 7467600"/>
              <a:gd name="connsiteY565" fmla="*/ 1981601 h 6858000"/>
              <a:gd name="connsiteX566" fmla="*/ 5754709 w 7467600"/>
              <a:gd name="connsiteY566" fmla="*/ 2071454 h 6858000"/>
              <a:gd name="connsiteX567" fmla="*/ 5763044 w 7467600"/>
              <a:gd name="connsiteY567" fmla="*/ 2842206 h 6858000"/>
              <a:gd name="connsiteX568" fmla="*/ 5764974 w 7467600"/>
              <a:gd name="connsiteY568" fmla="*/ 2799609 h 6858000"/>
              <a:gd name="connsiteX569" fmla="*/ 5767665 w 7467600"/>
              <a:gd name="connsiteY569" fmla="*/ 2666409 h 6858000"/>
              <a:gd name="connsiteX570" fmla="*/ 5763055 w 7467600"/>
              <a:gd name="connsiteY570" fmla="*/ 2579705 h 6858000"/>
              <a:gd name="connsiteX571" fmla="*/ 5758079 w 7467600"/>
              <a:gd name="connsiteY571" fmla="*/ 2492508 h 6858000"/>
              <a:gd name="connsiteX572" fmla="*/ 5779325 w 7467600"/>
              <a:gd name="connsiteY572" fmla="*/ 2197069 h 6858000"/>
              <a:gd name="connsiteX573" fmla="*/ 5798671 w 7467600"/>
              <a:gd name="connsiteY573" fmla="*/ 1981601 h 6858000"/>
              <a:gd name="connsiteX574" fmla="*/ 5829202 w 7467600"/>
              <a:gd name="connsiteY574" fmla="*/ 1971679 h 6858000"/>
              <a:gd name="connsiteX575" fmla="*/ 5809558 w 7467600"/>
              <a:gd name="connsiteY575" fmla="*/ 2198043 h 6858000"/>
              <a:gd name="connsiteX576" fmla="*/ 5788653 w 7467600"/>
              <a:gd name="connsiteY576" fmla="*/ 2489430 h 6858000"/>
              <a:gd name="connsiteX577" fmla="*/ 5793439 w 7467600"/>
              <a:gd name="connsiteY577" fmla="*/ 2575235 h 6858000"/>
              <a:gd name="connsiteX578" fmla="*/ 5796837 w 7467600"/>
              <a:gd name="connsiteY578" fmla="*/ 2637633 h 6858000"/>
              <a:gd name="connsiteX579" fmla="*/ 5818614 w 7467600"/>
              <a:gd name="connsiteY579" fmla="*/ 2473055 h 6858000"/>
              <a:gd name="connsiteX580" fmla="*/ 5829202 w 7467600"/>
              <a:gd name="connsiteY580" fmla="*/ 1971679 h 6858000"/>
              <a:gd name="connsiteX581" fmla="*/ 5911389 w 7467600"/>
              <a:gd name="connsiteY581" fmla="*/ 1898371 h 6858000"/>
              <a:gd name="connsiteX582" fmla="*/ 6237627 w 7467600"/>
              <a:gd name="connsiteY582" fmla="*/ 2231921 h 6858000"/>
              <a:gd name="connsiteX583" fmla="*/ 5911389 w 7467600"/>
              <a:gd name="connsiteY583" fmla="*/ 1898371 h 6858000"/>
              <a:gd name="connsiteX584" fmla="*/ 6944437 w 7467600"/>
              <a:gd name="connsiteY584" fmla="*/ 1575402 h 6858000"/>
              <a:gd name="connsiteX585" fmla="*/ 6304730 w 7467600"/>
              <a:gd name="connsiteY585" fmla="*/ 1766654 h 6858000"/>
              <a:gd name="connsiteX586" fmla="*/ 6944437 w 7467600"/>
              <a:gd name="connsiteY586" fmla="*/ 1575402 h 6858000"/>
              <a:gd name="connsiteX587" fmla="*/ 7019523 w 7467600"/>
              <a:gd name="connsiteY587" fmla="*/ 1519450 h 6858000"/>
              <a:gd name="connsiteX588" fmla="*/ 6298091 w 7467600"/>
              <a:gd name="connsiteY588" fmla="*/ 1737122 h 6858000"/>
              <a:gd name="connsiteX589" fmla="*/ 7019523 w 7467600"/>
              <a:gd name="connsiteY589" fmla="*/ 1519450 h 6858000"/>
              <a:gd name="connsiteX590" fmla="*/ 2399523 w 7467600"/>
              <a:gd name="connsiteY590" fmla="*/ 1428234 h 6858000"/>
              <a:gd name="connsiteX591" fmla="*/ 2224982 w 7467600"/>
              <a:gd name="connsiteY591" fmla="*/ 1826201 h 6858000"/>
              <a:gd name="connsiteX592" fmla="*/ 2096099 w 7467600"/>
              <a:gd name="connsiteY592" fmla="*/ 2345900 h 6858000"/>
              <a:gd name="connsiteX593" fmla="*/ 2283317 w 7467600"/>
              <a:gd name="connsiteY593" fmla="*/ 1796925 h 6858000"/>
              <a:gd name="connsiteX594" fmla="*/ 2399523 w 7467600"/>
              <a:gd name="connsiteY594" fmla="*/ 1428234 h 6858000"/>
              <a:gd name="connsiteX595" fmla="*/ 2448558 w 7467600"/>
              <a:gd name="connsiteY595" fmla="*/ 1373435 h 6858000"/>
              <a:gd name="connsiteX596" fmla="*/ 2312521 w 7467600"/>
              <a:gd name="connsiteY596" fmla="*/ 1806140 h 6858000"/>
              <a:gd name="connsiteX597" fmla="*/ 2127533 w 7467600"/>
              <a:gd name="connsiteY597" fmla="*/ 2348380 h 6858000"/>
              <a:gd name="connsiteX598" fmla="*/ 2358080 w 7467600"/>
              <a:gd name="connsiteY598" fmla="*/ 1866134 h 6858000"/>
              <a:gd name="connsiteX599" fmla="*/ 2407436 w 7467600"/>
              <a:gd name="connsiteY599" fmla="*/ 1651070 h 6858000"/>
              <a:gd name="connsiteX600" fmla="*/ 2448558 w 7467600"/>
              <a:gd name="connsiteY600" fmla="*/ 1373435 h 6858000"/>
              <a:gd name="connsiteX601" fmla="*/ 278707 w 7467600"/>
              <a:gd name="connsiteY601" fmla="*/ 1352270 h 6858000"/>
              <a:gd name="connsiteX602" fmla="*/ 321570 w 7467600"/>
              <a:gd name="connsiteY602" fmla="*/ 1861610 h 6858000"/>
              <a:gd name="connsiteX603" fmla="*/ 294281 w 7467600"/>
              <a:gd name="connsiteY603" fmla="*/ 1440658 h 6858000"/>
              <a:gd name="connsiteX604" fmla="*/ 278707 w 7467600"/>
              <a:gd name="connsiteY604" fmla="*/ 1352270 h 6858000"/>
              <a:gd name="connsiteX605" fmla="*/ 1423821 w 7467600"/>
              <a:gd name="connsiteY605" fmla="*/ 1351958 h 6858000"/>
              <a:gd name="connsiteX606" fmla="*/ 1638521 w 7467600"/>
              <a:gd name="connsiteY606" fmla="*/ 1908470 h 6858000"/>
              <a:gd name="connsiteX607" fmla="*/ 1754199 w 7467600"/>
              <a:gd name="connsiteY607" fmla="*/ 2149284 h 6858000"/>
              <a:gd name="connsiteX608" fmla="*/ 1908359 w 7467600"/>
              <a:gd name="connsiteY608" fmla="*/ 2364988 h 6858000"/>
              <a:gd name="connsiteX609" fmla="*/ 1647661 w 7467600"/>
              <a:gd name="connsiteY609" fmla="*/ 1825945 h 6858000"/>
              <a:gd name="connsiteX610" fmla="*/ 1423821 w 7467600"/>
              <a:gd name="connsiteY610" fmla="*/ 1351958 h 6858000"/>
              <a:gd name="connsiteX611" fmla="*/ 1431890 w 7467600"/>
              <a:gd name="connsiteY611" fmla="*/ 1306475 h 6858000"/>
              <a:gd name="connsiteX612" fmla="*/ 1507597 w 7467600"/>
              <a:gd name="connsiteY612" fmla="*/ 1446132 h 6858000"/>
              <a:gd name="connsiteX613" fmla="*/ 1674586 w 7467600"/>
              <a:gd name="connsiteY613" fmla="*/ 1813832 h 6858000"/>
              <a:gd name="connsiteX614" fmla="*/ 1815950 w 7467600"/>
              <a:gd name="connsiteY614" fmla="*/ 2128564 h 6858000"/>
              <a:gd name="connsiteX615" fmla="*/ 1984242 w 7467600"/>
              <a:gd name="connsiteY615" fmla="*/ 2430829 h 6858000"/>
              <a:gd name="connsiteX616" fmla="*/ 2014023 w 7467600"/>
              <a:gd name="connsiteY616" fmla="*/ 2450995 h 6858000"/>
              <a:gd name="connsiteX617" fmla="*/ 1747337 w 7467600"/>
              <a:gd name="connsiteY617" fmla="*/ 1855264 h 6858000"/>
              <a:gd name="connsiteX618" fmla="*/ 1533749 w 7467600"/>
              <a:gd name="connsiteY618" fmla="*/ 1478656 h 6858000"/>
              <a:gd name="connsiteX619" fmla="*/ 1431890 w 7467600"/>
              <a:gd name="connsiteY619" fmla="*/ 1306475 h 6858000"/>
              <a:gd name="connsiteX620" fmla="*/ 5052692 w 7467600"/>
              <a:gd name="connsiteY620" fmla="*/ 1292994 h 6858000"/>
              <a:gd name="connsiteX621" fmla="*/ 5200661 w 7467600"/>
              <a:gd name="connsiteY621" fmla="*/ 1635186 h 6858000"/>
              <a:gd name="connsiteX622" fmla="*/ 5297138 w 7467600"/>
              <a:gd name="connsiteY622" fmla="*/ 1906351 h 6858000"/>
              <a:gd name="connsiteX623" fmla="*/ 5052692 w 7467600"/>
              <a:gd name="connsiteY623" fmla="*/ 1292994 h 6858000"/>
              <a:gd name="connsiteX624" fmla="*/ 5009948 w 7467600"/>
              <a:gd name="connsiteY624" fmla="*/ 1273619 h 6858000"/>
              <a:gd name="connsiteX625" fmla="*/ 5121777 w 7467600"/>
              <a:gd name="connsiteY625" fmla="*/ 1654213 h 6858000"/>
              <a:gd name="connsiteX626" fmla="*/ 5293545 w 7467600"/>
              <a:gd name="connsiteY626" fmla="*/ 2072247 h 6858000"/>
              <a:gd name="connsiteX627" fmla="*/ 5294042 w 7467600"/>
              <a:gd name="connsiteY627" fmla="*/ 2065019 h 6858000"/>
              <a:gd name="connsiteX628" fmla="*/ 5171936 w 7467600"/>
              <a:gd name="connsiteY628" fmla="*/ 1647613 h 6858000"/>
              <a:gd name="connsiteX629" fmla="*/ 5009948 w 7467600"/>
              <a:gd name="connsiteY629" fmla="*/ 1273619 h 6858000"/>
              <a:gd name="connsiteX630" fmla="*/ 655236 w 7467600"/>
              <a:gd name="connsiteY630" fmla="*/ 1268632 h 6858000"/>
              <a:gd name="connsiteX631" fmla="*/ 839521 w 7467600"/>
              <a:gd name="connsiteY631" fmla="*/ 1685315 h 6858000"/>
              <a:gd name="connsiteX632" fmla="*/ 1109416 w 7467600"/>
              <a:gd name="connsiteY632" fmla="*/ 2061663 h 6858000"/>
              <a:gd name="connsiteX633" fmla="*/ 1298300 w 7467600"/>
              <a:gd name="connsiteY633" fmla="*/ 2247742 h 6858000"/>
              <a:gd name="connsiteX634" fmla="*/ 1125871 w 7467600"/>
              <a:gd name="connsiteY634" fmla="*/ 1989513 h 6858000"/>
              <a:gd name="connsiteX635" fmla="*/ 981574 w 7467600"/>
              <a:gd name="connsiteY635" fmla="*/ 1783157 h 6858000"/>
              <a:gd name="connsiteX636" fmla="*/ 922198 w 7467600"/>
              <a:gd name="connsiteY636" fmla="*/ 1677437 h 6858000"/>
              <a:gd name="connsiteX637" fmla="*/ 869293 w 7467600"/>
              <a:gd name="connsiteY637" fmla="*/ 1583214 h 6858000"/>
              <a:gd name="connsiteX638" fmla="*/ 751431 w 7467600"/>
              <a:gd name="connsiteY638" fmla="*/ 1405731 h 6858000"/>
              <a:gd name="connsiteX639" fmla="*/ 655236 w 7467600"/>
              <a:gd name="connsiteY639" fmla="*/ 1268632 h 6858000"/>
              <a:gd name="connsiteX640" fmla="*/ 6516292 w 7467600"/>
              <a:gd name="connsiteY640" fmla="*/ 1263064 h 6858000"/>
              <a:gd name="connsiteX641" fmla="*/ 5736320 w 7467600"/>
              <a:gd name="connsiteY641" fmla="*/ 1501803 h 6858000"/>
              <a:gd name="connsiteX642" fmla="*/ 6516292 w 7467600"/>
              <a:gd name="connsiteY642" fmla="*/ 1263064 h 6858000"/>
              <a:gd name="connsiteX643" fmla="*/ 291466 w 7467600"/>
              <a:gd name="connsiteY643" fmla="*/ 1250369 h 6858000"/>
              <a:gd name="connsiteX644" fmla="*/ 323180 w 7467600"/>
              <a:gd name="connsiteY644" fmla="*/ 1435283 h 6858000"/>
              <a:gd name="connsiteX645" fmla="*/ 349381 w 7467600"/>
              <a:gd name="connsiteY645" fmla="*/ 1875041 h 6858000"/>
              <a:gd name="connsiteX646" fmla="*/ 374363 w 7467600"/>
              <a:gd name="connsiteY646" fmla="*/ 1506494 h 6858000"/>
              <a:gd name="connsiteX647" fmla="*/ 302168 w 7467600"/>
              <a:gd name="connsiteY647" fmla="*/ 1274495 h 6858000"/>
              <a:gd name="connsiteX648" fmla="*/ 291466 w 7467600"/>
              <a:gd name="connsiteY648" fmla="*/ 1250369 h 6858000"/>
              <a:gd name="connsiteX649" fmla="*/ 678222 w 7467600"/>
              <a:gd name="connsiteY649" fmla="*/ 1248670 h 6858000"/>
              <a:gd name="connsiteX650" fmla="*/ 775536 w 7467600"/>
              <a:gd name="connsiteY650" fmla="*/ 1388015 h 6858000"/>
              <a:gd name="connsiteX651" fmla="*/ 894529 w 7467600"/>
              <a:gd name="connsiteY651" fmla="*/ 1567739 h 6858000"/>
              <a:gd name="connsiteX652" fmla="*/ 948000 w 7467600"/>
              <a:gd name="connsiteY652" fmla="*/ 1663088 h 6858000"/>
              <a:gd name="connsiteX653" fmla="*/ 1006812 w 7467600"/>
              <a:gd name="connsiteY653" fmla="*/ 1767683 h 6858000"/>
              <a:gd name="connsiteX654" fmla="*/ 1149133 w 7467600"/>
              <a:gd name="connsiteY654" fmla="*/ 1971513 h 6858000"/>
              <a:gd name="connsiteX655" fmla="*/ 1333952 w 7467600"/>
              <a:gd name="connsiteY655" fmla="*/ 2251620 h 6858000"/>
              <a:gd name="connsiteX656" fmla="*/ 1337329 w 7467600"/>
              <a:gd name="connsiteY656" fmla="*/ 2258350 h 6858000"/>
              <a:gd name="connsiteX657" fmla="*/ 1014726 w 7467600"/>
              <a:gd name="connsiteY657" fmla="*/ 1615556 h 6858000"/>
              <a:gd name="connsiteX658" fmla="*/ 678222 w 7467600"/>
              <a:gd name="connsiteY658" fmla="*/ 1248670 h 6858000"/>
              <a:gd name="connsiteX659" fmla="*/ 6691602 w 7467600"/>
              <a:gd name="connsiteY659" fmla="*/ 1140573 h 6858000"/>
              <a:gd name="connsiteX660" fmla="*/ 6571100 w 7467600"/>
              <a:gd name="connsiteY660" fmla="*/ 1183662 h 6858000"/>
              <a:gd name="connsiteX661" fmla="*/ 6241687 w 7467600"/>
              <a:gd name="connsiteY661" fmla="*/ 1257600 h 6858000"/>
              <a:gd name="connsiteX662" fmla="*/ 5693009 w 7467600"/>
              <a:gd name="connsiteY662" fmla="*/ 1478256 h 6858000"/>
              <a:gd name="connsiteX663" fmla="*/ 6548420 w 7467600"/>
              <a:gd name="connsiteY663" fmla="*/ 1214599 h 6858000"/>
              <a:gd name="connsiteX664" fmla="*/ 6605473 w 7467600"/>
              <a:gd name="connsiteY664" fmla="*/ 1184686 h 6858000"/>
              <a:gd name="connsiteX665" fmla="*/ 6691602 w 7467600"/>
              <a:gd name="connsiteY665" fmla="*/ 1140573 h 6858000"/>
              <a:gd name="connsiteX666" fmla="*/ 4002475 w 7467600"/>
              <a:gd name="connsiteY666" fmla="*/ 1037802 h 6858000"/>
              <a:gd name="connsiteX667" fmla="*/ 4000324 w 7467600"/>
              <a:gd name="connsiteY667" fmla="*/ 1039362 h 6858000"/>
              <a:gd name="connsiteX668" fmla="*/ 4002862 w 7467600"/>
              <a:gd name="connsiteY668" fmla="*/ 1042866 h 6858000"/>
              <a:gd name="connsiteX669" fmla="*/ 4002475 w 7467600"/>
              <a:gd name="connsiteY669" fmla="*/ 1037802 h 6858000"/>
              <a:gd name="connsiteX670" fmla="*/ 506322 w 7467600"/>
              <a:gd name="connsiteY670" fmla="*/ 1020997 h 6858000"/>
              <a:gd name="connsiteX671" fmla="*/ 533068 w 7467600"/>
              <a:gd name="connsiteY671" fmla="*/ 1029409 h 6858000"/>
              <a:gd name="connsiteX672" fmla="*/ 1232525 w 7467600"/>
              <a:gd name="connsiteY672" fmla="*/ 1804675 h 6858000"/>
              <a:gd name="connsiteX673" fmla="*/ 1388858 w 7467600"/>
              <a:gd name="connsiteY673" fmla="*/ 2368011 h 6858000"/>
              <a:gd name="connsiteX674" fmla="*/ 1384098 w 7467600"/>
              <a:gd name="connsiteY674" fmla="*/ 2378125 h 6858000"/>
              <a:gd name="connsiteX675" fmla="*/ 1425393 w 7467600"/>
              <a:gd name="connsiteY675" fmla="*/ 2589124 h 6858000"/>
              <a:gd name="connsiteX676" fmla="*/ 1424001 w 7467600"/>
              <a:gd name="connsiteY676" fmla="*/ 2597541 h 6858000"/>
              <a:gd name="connsiteX677" fmla="*/ 2152729 w 7467600"/>
              <a:gd name="connsiteY677" fmla="*/ 2864487 h 6858000"/>
              <a:gd name="connsiteX678" fmla="*/ 2020609 w 7467600"/>
              <a:gd name="connsiteY678" fmla="*/ 2539671 h 6858000"/>
              <a:gd name="connsiteX679" fmla="*/ 2018920 w 7467600"/>
              <a:gd name="connsiteY679" fmla="*/ 2536309 h 6858000"/>
              <a:gd name="connsiteX680" fmla="*/ 1342441 w 7467600"/>
              <a:gd name="connsiteY680" fmla="*/ 1173017 h 6858000"/>
              <a:gd name="connsiteX681" fmla="*/ 1367925 w 7467600"/>
              <a:gd name="connsiteY681" fmla="*/ 1135648 h 6858000"/>
              <a:gd name="connsiteX682" fmla="*/ 1771401 w 7467600"/>
              <a:gd name="connsiteY682" fmla="*/ 1806673 h 6858000"/>
              <a:gd name="connsiteX683" fmla="*/ 1972385 w 7467600"/>
              <a:gd name="connsiteY683" fmla="*/ 2198735 h 6858000"/>
              <a:gd name="connsiteX684" fmla="*/ 2040892 w 7467600"/>
              <a:gd name="connsiteY684" fmla="*/ 2405205 h 6858000"/>
              <a:gd name="connsiteX685" fmla="*/ 2131689 w 7467600"/>
              <a:gd name="connsiteY685" fmla="*/ 1936926 h 6858000"/>
              <a:gd name="connsiteX686" fmla="*/ 2454820 w 7467600"/>
              <a:gd name="connsiteY686" fmla="*/ 1248808 h 6858000"/>
              <a:gd name="connsiteX687" fmla="*/ 2492512 w 7467600"/>
              <a:gd name="connsiteY687" fmla="*/ 1302920 h 6858000"/>
              <a:gd name="connsiteX688" fmla="*/ 2081216 w 7467600"/>
              <a:gd name="connsiteY688" fmla="*/ 2527513 h 6858000"/>
              <a:gd name="connsiteX689" fmla="*/ 2081211 w 7467600"/>
              <a:gd name="connsiteY689" fmla="*/ 2528916 h 6858000"/>
              <a:gd name="connsiteX690" fmla="*/ 2199067 w 7467600"/>
              <a:gd name="connsiteY690" fmla="*/ 2884061 h 6858000"/>
              <a:gd name="connsiteX691" fmla="*/ 3192586 w 7467600"/>
              <a:gd name="connsiteY691" fmla="*/ 3411496 h 6858000"/>
              <a:gd name="connsiteX692" fmla="*/ 3182620 w 7467600"/>
              <a:gd name="connsiteY692" fmla="*/ 3483279 h 6858000"/>
              <a:gd name="connsiteX693" fmla="*/ 2435119 w 7467600"/>
              <a:gd name="connsiteY693" fmla="*/ 3080173 h 6858000"/>
              <a:gd name="connsiteX694" fmla="*/ 2410152 w 7467600"/>
              <a:gd name="connsiteY694" fmla="*/ 3063751 h 6858000"/>
              <a:gd name="connsiteX695" fmla="*/ 2408099 w 7467600"/>
              <a:gd name="connsiteY695" fmla="*/ 3064403 h 6858000"/>
              <a:gd name="connsiteX696" fmla="*/ 2407218 w 7467600"/>
              <a:gd name="connsiteY696" fmla="*/ 3070324 h 6858000"/>
              <a:gd name="connsiteX697" fmla="*/ 2380138 w 7467600"/>
              <a:gd name="connsiteY697" fmla="*/ 3099341 h 6858000"/>
              <a:gd name="connsiteX698" fmla="*/ 1765923 w 7467600"/>
              <a:gd name="connsiteY698" fmla="*/ 3581043 h 6858000"/>
              <a:gd name="connsiteX699" fmla="*/ 1702258 w 7467600"/>
              <a:gd name="connsiteY699" fmla="*/ 3612286 h 6858000"/>
              <a:gd name="connsiteX700" fmla="*/ 1538370 w 7467600"/>
              <a:gd name="connsiteY700" fmla="*/ 3811804 h 6858000"/>
              <a:gd name="connsiteX701" fmla="*/ 542867 w 7467600"/>
              <a:gd name="connsiteY701" fmla="*/ 4944092 h 6858000"/>
              <a:gd name="connsiteX702" fmla="*/ 515800 w 7467600"/>
              <a:gd name="connsiteY702" fmla="*/ 4862180 h 6858000"/>
              <a:gd name="connsiteX703" fmla="*/ 909145 w 7467600"/>
              <a:gd name="connsiteY703" fmla="*/ 4199225 h 6858000"/>
              <a:gd name="connsiteX704" fmla="*/ 1214067 w 7467600"/>
              <a:gd name="connsiteY704" fmla="*/ 3908561 h 6858000"/>
              <a:gd name="connsiteX705" fmla="*/ 640967 w 7467600"/>
              <a:gd name="connsiteY705" fmla="*/ 4105601 h 6858000"/>
              <a:gd name="connsiteX706" fmla="*/ 112563 w 7467600"/>
              <a:gd name="connsiteY706" fmla="*/ 4396952 h 6858000"/>
              <a:gd name="connsiteX707" fmla="*/ 0 w 7467600"/>
              <a:gd name="connsiteY707" fmla="*/ 4466006 h 6858000"/>
              <a:gd name="connsiteX708" fmla="*/ 0 w 7467600"/>
              <a:gd name="connsiteY708" fmla="*/ 4233763 h 6858000"/>
              <a:gd name="connsiteX709" fmla="*/ 36881 w 7467600"/>
              <a:gd name="connsiteY709" fmla="*/ 4200118 h 6858000"/>
              <a:gd name="connsiteX710" fmla="*/ 910534 w 7467600"/>
              <a:gd name="connsiteY710" fmla="*/ 3629753 h 6858000"/>
              <a:gd name="connsiteX711" fmla="*/ 1578717 w 7467600"/>
              <a:gd name="connsiteY711" fmla="*/ 3575982 h 6858000"/>
              <a:gd name="connsiteX712" fmla="*/ 2338780 w 7467600"/>
              <a:gd name="connsiteY712" fmla="*/ 3033725 h 6858000"/>
              <a:gd name="connsiteX713" fmla="*/ 1807991 w 7467600"/>
              <a:gd name="connsiteY713" fmla="*/ 2807184 h 6858000"/>
              <a:gd name="connsiteX714" fmla="*/ 1416358 w 7467600"/>
              <a:gd name="connsiteY714" fmla="*/ 3112571 h 6858000"/>
              <a:gd name="connsiteX715" fmla="*/ 939066 w 7467600"/>
              <a:gd name="connsiteY715" fmla="*/ 3378798 h 6858000"/>
              <a:gd name="connsiteX716" fmla="*/ 115099 w 7467600"/>
              <a:gd name="connsiteY716" fmla="*/ 3607650 h 6858000"/>
              <a:gd name="connsiteX717" fmla="*/ 97284 w 7467600"/>
              <a:gd name="connsiteY717" fmla="*/ 3520393 h 6858000"/>
              <a:gd name="connsiteX718" fmla="*/ 922050 w 7467600"/>
              <a:gd name="connsiteY718" fmla="*/ 3074867 h 6858000"/>
              <a:gd name="connsiteX719" fmla="*/ 1405265 w 7467600"/>
              <a:gd name="connsiteY719" fmla="*/ 3016319 h 6858000"/>
              <a:gd name="connsiteX720" fmla="*/ 1407512 w 7467600"/>
              <a:gd name="connsiteY720" fmla="*/ 3018001 h 6858000"/>
              <a:gd name="connsiteX721" fmla="*/ 1726266 w 7467600"/>
              <a:gd name="connsiteY721" fmla="*/ 2777274 h 6858000"/>
              <a:gd name="connsiteX722" fmla="*/ 625390 w 7467600"/>
              <a:gd name="connsiteY722" fmla="*/ 2514541 h 6858000"/>
              <a:gd name="connsiteX723" fmla="*/ 619799 w 7467600"/>
              <a:gd name="connsiteY723" fmla="*/ 2527180 h 6858000"/>
              <a:gd name="connsiteX724" fmla="*/ 310030 w 7467600"/>
              <a:gd name="connsiteY724" fmla="*/ 2771818 h 6858000"/>
              <a:gd name="connsiteX725" fmla="*/ 173877 w 7467600"/>
              <a:gd name="connsiteY725" fmla="*/ 2937056 h 6858000"/>
              <a:gd name="connsiteX726" fmla="*/ 77889 w 7467600"/>
              <a:gd name="connsiteY726" fmla="*/ 3138440 h 6858000"/>
              <a:gd name="connsiteX727" fmla="*/ 0 w 7467600"/>
              <a:gd name="connsiteY727" fmla="*/ 3271395 h 6858000"/>
              <a:gd name="connsiteX728" fmla="*/ 0 w 7467600"/>
              <a:gd name="connsiteY728" fmla="*/ 3153002 h 6858000"/>
              <a:gd name="connsiteX729" fmla="*/ 2386 w 7467600"/>
              <a:gd name="connsiteY729" fmla="*/ 3149203 h 6858000"/>
              <a:gd name="connsiteX730" fmla="*/ 89753 w 7467600"/>
              <a:gd name="connsiteY730" fmla="*/ 2987702 h 6858000"/>
              <a:gd name="connsiteX731" fmla="*/ 76869 w 7467600"/>
              <a:gd name="connsiteY731" fmla="*/ 3005404 h 6858000"/>
              <a:gd name="connsiteX732" fmla="*/ 32049 w 7467600"/>
              <a:gd name="connsiteY732" fmla="*/ 3065814 h 6858000"/>
              <a:gd name="connsiteX733" fmla="*/ 0 w 7467600"/>
              <a:gd name="connsiteY733" fmla="*/ 3108744 h 6858000"/>
              <a:gd name="connsiteX734" fmla="*/ 0 w 7467600"/>
              <a:gd name="connsiteY734" fmla="*/ 3058059 h 6858000"/>
              <a:gd name="connsiteX735" fmla="*/ 7610 w 7467600"/>
              <a:gd name="connsiteY735" fmla="*/ 3047889 h 6858000"/>
              <a:gd name="connsiteX736" fmla="*/ 52419 w 7467600"/>
              <a:gd name="connsiteY736" fmla="*/ 2987479 h 6858000"/>
              <a:gd name="connsiteX737" fmla="*/ 59142 w 7467600"/>
              <a:gd name="connsiteY737" fmla="*/ 2978488 h 6858000"/>
              <a:gd name="connsiteX738" fmla="*/ 0 w 7467600"/>
              <a:gd name="connsiteY738" fmla="*/ 3015334 h 6858000"/>
              <a:gd name="connsiteX739" fmla="*/ 0 w 7467600"/>
              <a:gd name="connsiteY739" fmla="*/ 2914286 h 6858000"/>
              <a:gd name="connsiteX740" fmla="*/ 36383 w 7467600"/>
              <a:gd name="connsiteY740" fmla="*/ 2901128 h 6858000"/>
              <a:gd name="connsiteX741" fmla="*/ 156329 w 7467600"/>
              <a:gd name="connsiteY741" fmla="*/ 2840533 h 6858000"/>
              <a:gd name="connsiteX742" fmla="*/ 358355 w 7467600"/>
              <a:gd name="connsiteY742" fmla="*/ 2620471 h 6858000"/>
              <a:gd name="connsiteX743" fmla="*/ 510577 w 7467600"/>
              <a:gd name="connsiteY743" fmla="*/ 2501244 h 6858000"/>
              <a:gd name="connsiteX744" fmla="*/ 211967 w 7467600"/>
              <a:gd name="connsiteY744" fmla="*/ 2479171 h 6858000"/>
              <a:gd name="connsiteX745" fmla="*/ 0 w 7467600"/>
              <a:gd name="connsiteY745" fmla="*/ 2476398 h 6858000"/>
              <a:gd name="connsiteX746" fmla="*/ 0 w 7467600"/>
              <a:gd name="connsiteY746" fmla="*/ 2389189 h 6858000"/>
              <a:gd name="connsiteX747" fmla="*/ 103062 w 7467600"/>
              <a:gd name="connsiteY747" fmla="*/ 2389518 h 6858000"/>
              <a:gd name="connsiteX748" fmla="*/ 510734 w 7467600"/>
              <a:gd name="connsiteY748" fmla="*/ 2416201 h 6858000"/>
              <a:gd name="connsiteX749" fmla="*/ 279257 w 7467600"/>
              <a:gd name="connsiteY749" fmla="*/ 2092102 h 6858000"/>
              <a:gd name="connsiteX750" fmla="*/ 65265 w 7467600"/>
              <a:gd name="connsiteY750" fmla="*/ 2006049 h 6858000"/>
              <a:gd name="connsiteX751" fmla="*/ 0 w 7467600"/>
              <a:gd name="connsiteY751" fmla="*/ 1982532 h 6858000"/>
              <a:gd name="connsiteX752" fmla="*/ 0 w 7467600"/>
              <a:gd name="connsiteY752" fmla="*/ 1912789 h 6858000"/>
              <a:gd name="connsiteX753" fmla="*/ 97460 w 7467600"/>
              <a:gd name="connsiteY753" fmla="*/ 1953725 h 6858000"/>
              <a:gd name="connsiteX754" fmla="*/ 221272 w 7467600"/>
              <a:gd name="connsiteY754" fmla="*/ 1980766 h 6858000"/>
              <a:gd name="connsiteX755" fmla="*/ 116765 w 7467600"/>
              <a:gd name="connsiteY755" fmla="*/ 1911033 h 6858000"/>
              <a:gd name="connsiteX756" fmla="*/ 16405 w 7467600"/>
              <a:gd name="connsiteY756" fmla="*/ 1803412 h 6858000"/>
              <a:gd name="connsiteX757" fmla="*/ 0 w 7467600"/>
              <a:gd name="connsiteY757" fmla="*/ 1784777 h 6858000"/>
              <a:gd name="connsiteX758" fmla="*/ 0 w 7467600"/>
              <a:gd name="connsiteY758" fmla="*/ 1740082 h 6858000"/>
              <a:gd name="connsiteX759" fmla="*/ 39394 w 7467600"/>
              <a:gd name="connsiteY759" fmla="*/ 1784856 h 6858000"/>
              <a:gd name="connsiteX760" fmla="*/ 135813 w 7467600"/>
              <a:gd name="connsiteY760" fmla="*/ 1888838 h 6858000"/>
              <a:gd name="connsiteX761" fmla="*/ 242575 w 7467600"/>
              <a:gd name="connsiteY761" fmla="*/ 1958841 h 6858000"/>
              <a:gd name="connsiteX762" fmla="*/ 82197 w 7467600"/>
              <a:gd name="connsiteY762" fmla="*/ 1754826 h 6858000"/>
              <a:gd name="connsiteX763" fmla="*/ 0 w 7467600"/>
              <a:gd name="connsiteY763" fmla="*/ 1679650 h 6858000"/>
              <a:gd name="connsiteX764" fmla="*/ 0 w 7467600"/>
              <a:gd name="connsiteY764" fmla="*/ 1602463 h 6858000"/>
              <a:gd name="connsiteX765" fmla="*/ 84689 w 7467600"/>
              <a:gd name="connsiteY765" fmla="*/ 1677442 h 6858000"/>
              <a:gd name="connsiteX766" fmla="*/ 298437 w 7467600"/>
              <a:gd name="connsiteY766" fmla="*/ 1968019 h 6858000"/>
              <a:gd name="connsiteX767" fmla="*/ 227269 w 7467600"/>
              <a:gd name="connsiteY767" fmla="*/ 1114064 h 6858000"/>
              <a:gd name="connsiteX768" fmla="*/ 248003 w 7467600"/>
              <a:gd name="connsiteY768" fmla="*/ 1089613 h 6858000"/>
              <a:gd name="connsiteX769" fmla="*/ 427020 w 7467600"/>
              <a:gd name="connsiteY769" fmla="*/ 1619803 h 6858000"/>
              <a:gd name="connsiteX770" fmla="*/ 340345 w 7467600"/>
              <a:gd name="connsiteY770" fmla="*/ 2027739 h 6858000"/>
              <a:gd name="connsiteX771" fmla="*/ 360865 w 7467600"/>
              <a:gd name="connsiteY771" fmla="*/ 2044827 h 6858000"/>
              <a:gd name="connsiteX772" fmla="*/ 560414 w 7467600"/>
              <a:gd name="connsiteY772" fmla="*/ 2421457 h 6858000"/>
              <a:gd name="connsiteX773" fmla="*/ 1359703 w 7467600"/>
              <a:gd name="connsiteY773" fmla="*/ 2578554 h 6858000"/>
              <a:gd name="connsiteX774" fmla="*/ 1359422 w 7467600"/>
              <a:gd name="connsiteY774" fmla="*/ 2577994 h 6858000"/>
              <a:gd name="connsiteX775" fmla="*/ 828701 w 7467600"/>
              <a:gd name="connsiteY775" fmla="*/ 1839520 h 6858000"/>
              <a:gd name="connsiteX776" fmla="*/ 494427 w 7467600"/>
              <a:gd name="connsiteY776" fmla="*/ 1092333 h 6858000"/>
              <a:gd name="connsiteX777" fmla="*/ 506322 w 7467600"/>
              <a:gd name="connsiteY777" fmla="*/ 1020997 h 6858000"/>
              <a:gd name="connsiteX778" fmla="*/ 4570198 w 7467600"/>
              <a:gd name="connsiteY778" fmla="*/ 978081 h 6858000"/>
              <a:gd name="connsiteX779" fmla="*/ 4523691 w 7467600"/>
              <a:gd name="connsiteY779" fmla="*/ 1127776 h 6858000"/>
              <a:gd name="connsiteX780" fmla="*/ 4509875 w 7467600"/>
              <a:gd name="connsiteY780" fmla="*/ 1167552 h 6858000"/>
              <a:gd name="connsiteX781" fmla="*/ 4478168 w 7467600"/>
              <a:gd name="connsiteY781" fmla="*/ 1260735 h 6858000"/>
              <a:gd name="connsiteX782" fmla="*/ 4409309 w 7467600"/>
              <a:gd name="connsiteY782" fmla="*/ 1666996 h 6858000"/>
              <a:gd name="connsiteX783" fmla="*/ 4370031 w 7467600"/>
              <a:gd name="connsiteY783" fmla="*/ 1955666 h 6858000"/>
              <a:gd name="connsiteX784" fmla="*/ 4570198 w 7467600"/>
              <a:gd name="connsiteY784" fmla="*/ 978081 h 6858000"/>
              <a:gd name="connsiteX785" fmla="*/ 4557898 w 7467600"/>
              <a:gd name="connsiteY785" fmla="*/ 900011 h 6858000"/>
              <a:gd name="connsiteX786" fmla="*/ 4344840 w 7467600"/>
              <a:gd name="connsiteY786" fmla="*/ 1922038 h 6858000"/>
              <a:gd name="connsiteX787" fmla="*/ 4378710 w 7467600"/>
              <a:gd name="connsiteY787" fmla="*/ 1665516 h 6858000"/>
              <a:gd name="connsiteX788" fmla="*/ 4448798 w 7467600"/>
              <a:gd name="connsiteY788" fmla="*/ 1253024 h 6858000"/>
              <a:gd name="connsiteX789" fmla="*/ 4480315 w 7467600"/>
              <a:gd name="connsiteY789" fmla="*/ 1158454 h 6858000"/>
              <a:gd name="connsiteX790" fmla="*/ 4494133 w 7467600"/>
              <a:gd name="connsiteY790" fmla="*/ 1118676 h 6858000"/>
              <a:gd name="connsiteX791" fmla="*/ 4557898 w 7467600"/>
              <a:gd name="connsiteY791" fmla="*/ 900011 h 6858000"/>
              <a:gd name="connsiteX792" fmla="*/ 5870151 w 7467600"/>
              <a:gd name="connsiteY792" fmla="*/ 898890 h 6858000"/>
              <a:gd name="connsiteX793" fmla="*/ 5861335 w 7467600"/>
              <a:gd name="connsiteY793" fmla="*/ 899177 h 6858000"/>
              <a:gd name="connsiteX794" fmla="*/ 5843702 w 7467600"/>
              <a:gd name="connsiteY794" fmla="*/ 899748 h 6858000"/>
              <a:gd name="connsiteX795" fmla="*/ 5651107 w 7467600"/>
              <a:gd name="connsiteY795" fmla="*/ 920306 h 6858000"/>
              <a:gd name="connsiteX796" fmla="*/ 5459407 w 7467600"/>
              <a:gd name="connsiteY796" fmla="*/ 940975 h 6858000"/>
              <a:gd name="connsiteX797" fmla="*/ 5374846 w 7467600"/>
              <a:gd name="connsiteY797" fmla="*/ 941988 h 6858000"/>
              <a:gd name="connsiteX798" fmla="*/ 5256105 w 7467600"/>
              <a:gd name="connsiteY798" fmla="*/ 945632 h 6858000"/>
              <a:gd name="connsiteX799" fmla="*/ 5107071 w 7467600"/>
              <a:gd name="connsiteY799" fmla="*/ 969720 h 6858000"/>
              <a:gd name="connsiteX800" fmla="*/ 4998681 w 7467600"/>
              <a:gd name="connsiteY800" fmla="*/ 988771 h 6858000"/>
              <a:gd name="connsiteX801" fmla="*/ 5870151 w 7467600"/>
              <a:gd name="connsiteY801" fmla="*/ 898890 h 6858000"/>
              <a:gd name="connsiteX802" fmla="*/ 5504425 w 7467600"/>
              <a:gd name="connsiteY802" fmla="*/ 848067 h 6858000"/>
              <a:gd name="connsiteX803" fmla="*/ 4968849 w 7467600"/>
              <a:gd name="connsiteY803" fmla="*/ 962318 h 6858000"/>
              <a:gd name="connsiteX804" fmla="*/ 5104039 w 7467600"/>
              <a:gd name="connsiteY804" fmla="*/ 940634 h 6858000"/>
              <a:gd name="connsiteX805" fmla="*/ 5256311 w 7467600"/>
              <a:gd name="connsiteY805" fmla="*/ 916490 h 6858000"/>
              <a:gd name="connsiteX806" fmla="*/ 5377381 w 7467600"/>
              <a:gd name="connsiteY806" fmla="*/ 912671 h 6858000"/>
              <a:gd name="connsiteX807" fmla="*/ 5460148 w 7467600"/>
              <a:gd name="connsiteY807" fmla="*/ 911442 h 6858000"/>
              <a:gd name="connsiteX808" fmla="*/ 5648971 w 7467600"/>
              <a:gd name="connsiteY808" fmla="*/ 891331 h 6858000"/>
              <a:gd name="connsiteX809" fmla="*/ 5844807 w 7467600"/>
              <a:gd name="connsiteY809" fmla="*/ 870718 h 6858000"/>
              <a:gd name="connsiteX810" fmla="*/ 5862975 w 7467600"/>
              <a:gd name="connsiteY810" fmla="*/ 869756 h 6858000"/>
              <a:gd name="connsiteX811" fmla="*/ 5920887 w 7467600"/>
              <a:gd name="connsiteY811" fmla="*/ 865929 h 6858000"/>
              <a:gd name="connsiteX812" fmla="*/ 5504425 w 7467600"/>
              <a:gd name="connsiteY812" fmla="*/ 848067 h 6858000"/>
              <a:gd name="connsiteX813" fmla="*/ 3607114 w 7467600"/>
              <a:gd name="connsiteY813" fmla="*/ 467441 h 6858000"/>
              <a:gd name="connsiteX814" fmla="*/ 3296242 w 7467600"/>
              <a:gd name="connsiteY814" fmla="*/ 807991 h 6858000"/>
              <a:gd name="connsiteX815" fmla="*/ 3174674 w 7467600"/>
              <a:gd name="connsiteY815" fmla="*/ 919759 h 6858000"/>
              <a:gd name="connsiteX816" fmla="*/ 3042978 w 7467600"/>
              <a:gd name="connsiteY816" fmla="*/ 1054894 h 6858000"/>
              <a:gd name="connsiteX817" fmla="*/ 2968914 w 7467600"/>
              <a:gd name="connsiteY817" fmla="*/ 1133756 h 6858000"/>
              <a:gd name="connsiteX818" fmla="*/ 3103823 w 7467600"/>
              <a:gd name="connsiteY818" fmla="*/ 1026814 h 6858000"/>
              <a:gd name="connsiteX819" fmla="*/ 3607114 w 7467600"/>
              <a:gd name="connsiteY819" fmla="*/ 467441 h 6858000"/>
              <a:gd name="connsiteX820" fmla="*/ 3744487 w 7467600"/>
              <a:gd name="connsiteY820" fmla="*/ 383136 h 6858000"/>
              <a:gd name="connsiteX821" fmla="*/ 3970213 w 7467600"/>
              <a:gd name="connsiteY821" fmla="*/ 995559 h 6858000"/>
              <a:gd name="connsiteX822" fmla="*/ 3744487 w 7467600"/>
              <a:gd name="connsiteY822" fmla="*/ 383136 h 6858000"/>
              <a:gd name="connsiteX823" fmla="*/ 3624562 w 7467600"/>
              <a:gd name="connsiteY823" fmla="*/ 367041 h 6858000"/>
              <a:gd name="connsiteX824" fmla="*/ 3489712 w 7467600"/>
              <a:gd name="connsiteY824" fmla="*/ 485386 h 6858000"/>
              <a:gd name="connsiteX825" fmla="*/ 3182994 w 7467600"/>
              <a:gd name="connsiteY825" fmla="*/ 828265 h 6858000"/>
              <a:gd name="connsiteX826" fmla="*/ 2892114 w 7467600"/>
              <a:gd name="connsiteY826" fmla="*/ 1172635 h 6858000"/>
              <a:gd name="connsiteX827" fmla="*/ 3021459 w 7467600"/>
              <a:gd name="connsiteY827" fmla="*/ 1035385 h 6858000"/>
              <a:gd name="connsiteX828" fmla="*/ 3153873 w 7467600"/>
              <a:gd name="connsiteY828" fmla="*/ 898971 h 6858000"/>
              <a:gd name="connsiteX829" fmla="*/ 3276511 w 7467600"/>
              <a:gd name="connsiteY829" fmla="*/ 786423 h 6858000"/>
              <a:gd name="connsiteX830" fmla="*/ 3584154 w 7467600"/>
              <a:gd name="connsiteY830" fmla="*/ 448218 h 6858000"/>
              <a:gd name="connsiteX831" fmla="*/ 3624562 w 7467600"/>
              <a:gd name="connsiteY831" fmla="*/ 367041 h 6858000"/>
              <a:gd name="connsiteX832" fmla="*/ 3766672 w 7467600"/>
              <a:gd name="connsiteY832" fmla="*/ 359429 h 6858000"/>
              <a:gd name="connsiteX833" fmla="*/ 3996338 w 7467600"/>
              <a:gd name="connsiteY833" fmla="*/ 968237 h 6858000"/>
              <a:gd name="connsiteX834" fmla="*/ 3766672 w 7467600"/>
              <a:gd name="connsiteY834" fmla="*/ 359429 h 6858000"/>
              <a:gd name="connsiteX835" fmla="*/ 5805386 w 7467600"/>
              <a:gd name="connsiteY835" fmla="*/ 239240 h 6858000"/>
              <a:gd name="connsiteX836" fmla="*/ 5736947 w 7467600"/>
              <a:gd name="connsiteY836" fmla="*/ 261367 h 6858000"/>
              <a:gd name="connsiteX837" fmla="*/ 5427012 w 7467600"/>
              <a:gd name="connsiteY837" fmla="*/ 311272 h 6858000"/>
              <a:gd name="connsiteX838" fmla="*/ 5147818 w 7467600"/>
              <a:gd name="connsiteY838" fmla="*/ 322112 h 6858000"/>
              <a:gd name="connsiteX839" fmla="*/ 5060854 w 7467600"/>
              <a:gd name="connsiteY839" fmla="*/ 311882 h 6858000"/>
              <a:gd name="connsiteX840" fmla="*/ 4945989 w 7467600"/>
              <a:gd name="connsiteY840" fmla="*/ 300516 h 6858000"/>
              <a:gd name="connsiteX841" fmla="*/ 5410479 w 7467600"/>
              <a:gd name="connsiteY841" fmla="*/ 348434 h 6858000"/>
              <a:gd name="connsiteX842" fmla="*/ 5805386 w 7467600"/>
              <a:gd name="connsiteY842" fmla="*/ 239240 h 6858000"/>
              <a:gd name="connsiteX843" fmla="*/ 5905192 w 7467600"/>
              <a:gd name="connsiteY843" fmla="*/ 163079 h 6858000"/>
              <a:gd name="connsiteX844" fmla="*/ 5865655 w 7467600"/>
              <a:gd name="connsiteY844" fmla="*/ 171901 h 6858000"/>
              <a:gd name="connsiteX845" fmla="*/ 5259740 w 7467600"/>
              <a:gd name="connsiteY845" fmla="*/ 257013 h 6858000"/>
              <a:gd name="connsiteX846" fmla="*/ 5208466 w 7467600"/>
              <a:gd name="connsiteY846" fmla="*/ 257550 h 6858000"/>
              <a:gd name="connsiteX847" fmla="*/ 4980204 w 7467600"/>
              <a:gd name="connsiteY847" fmla="*/ 271903 h 6858000"/>
              <a:gd name="connsiteX848" fmla="*/ 5068068 w 7467600"/>
              <a:gd name="connsiteY848" fmla="*/ 282244 h 6858000"/>
              <a:gd name="connsiteX849" fmla="*/ 5153231 w 7467600"/>
              <a:gd name="connsiteY849" fmla="*/ 292240 h 6858000"/>
              <a:gd name="connsiteX850" fmla="*/ 5426491 w 7467600"/>
              <a:gd name="connsiteY850" fmla="*/ 281128 h 6858000"/>
              <a:gd name="connsiteX851" fmla="*/ 5731212 w 7467600"/>
              <a:gd name="connsiteY851" fmla="*/ 231951 h 6858000"/>
              <a:gd name="connsiteX852" fmla="*/ 5905192 w 7467600"/>
              <a:gd name="connsiteY852" fmla="*/ 163079 h 6858000"/>
              <a:gd name="connsiteX853" fmla="*/ 5944437 w 7467600"/>
              <a:gd name="connsiteY853" fmla="*/ 113829 h 6858000"/>
              <a:gd name="connsiteX854" fmla="*/ 5825032 w 7467600"/>
              <a:gd name="connsiteY854" fmla="*/ 146405 h 6858000"/>
              <a:gd name="connsiteX855" fmla="*/ 4955599 w 7467600"/>
              <a:gd name="connsiteY855" fmla="*/ 247008 h 6858000"/>
              <a:gd name="connsiteX856" fmla="*/ 5210104 w 7467600"/>
              <a:gd name="connsiteY856" fmla="*/ 228123 h 6858000"/>
              <a:gd name="connsiteX857" fmla="*/ 5261015 w 7467600"/>
              <a:gd name="connsiteY857" fmla="*/ 227087 h 6858000"/>
              <a:gd name="connsiteX858" fmla="*/ 5861181 w 7467600"/>
              <a:gd name="connsiteY858" fmla="*/ 143093 h 6858000"/>
              <a:gd name="connsiteX859" fmla="*/ 5961252 w 7467600"/>
              <a:gd name="connsiteY859" fmla="*/ 114820 h 6858000"/>
              <a:gd name="connsiteX860" fmla="*/ 5944437 w 7467600"/>
              <a:gd name="connsiteY860" fmla="*/ 113829 h 6858000"/>
              <a:gd name="connsiteX861" fmla="*/ 3882765 w 7467600"/>
              <a:gd name="connsiteY861" fmla="*/ 0 h 6858000"/>
              <a:gd name="connsiteX862" fmla="*/ 3995099 w 7467600"/>
              <a:gd name="connsiteY862" fmla="*/ 0 h 6858000"/>
              <a:gd name="connsiteX863" fmla="*/ 4163818 w 7467600"/>
              <a:gd name="connsiteY863" fmla="*/ 234104 h 6858000"/>
              <a:gd name="connsiteX864" fmla="*/ 4172099 w 7467600"/>
              <a:gd name="connsiteY864" fmla="*/ 234207 h 6858000"/>
              <a:gd name="connsiteX865" fmla="*/ 4784282 w 7467600"/>
              <a:gd name="connsiteY865" fmla="*/ 276561 h 6858000"/>
              <a:gd name="connsiteX866" fmla="*/ 4801687 w 7467600"/>
              <a:gd name="connsiteY866" fmla="*/ 267764 h 6858000"/>
              <a:gd name="connsiteX867" fmla="*/ 6082788 w 7467600"/>
              <a:gd name="connsiteY867" fmla="*/ 64119 h 6858000"/>
              <a:gd name="connsiteX868" fmla="*/ 6099442 w 7467600"/>
              <a:gd name="connsiteY868" fmla="*/ 82568 h 6858000"/>
              <a:gd name="connsiteX869" fmla="*/ 4804137 w 7467600"/>
              <a:gd name="connsiteY869" fmla="*/ 320931 h 6858000"/>
              <a:gd name="connsiteX870" fmla="*/ 4227047 w 7467600"/>
              <a:gd name="connsiteY870" fmla="*/ 313415 h 6858000"/>
              <a:gd name="connsiteX871" fmla="*/ 4346041 w 7467600"/>
              <a:gd name="connsiteY871" fmla="*/ 456086 h 6858000"/>
              <a:gd name="connsiteX872" fmla="*/ 4870967 w 7467600"/>
              <a:gd name="connsiteY872" fmla="*/ 963061 h 6858000"/>
              <a:gd name="connsiteX873" fmla="*/ 4889647 w 7467600"/>
              <a:gd name="connsiteY873" fmla="*/ 957147 h 6858000"/>
              <a:gd name="connsiteX874" fmla="*/ 5422504 w 7467600"/>
              <a:gd name="connsiteY874" fmla="*/ 805191 h 6858000"/>
              <a:gd name="connsiteX875" fmla="*/ 6087656 w 7467600"/>
              <a:gd name="connsiteY875" fmla="*/ 826703 h 6858000"/>
              <a:gd name="connsiteX876" fmla="*/ 6058717 w 7467600"/>
              <a:gd name="connsiteY876" fmla="*/ 865992 h 6858000"/>
              <a:gd name="connsiteX877" fmla="*/ 4974153 w 7467600"/>
              <a:gd name="connsiteY877" fmla="*/ 1045456 h 6858000"/>
              <a:gd name="connsiteX878" fmla="*/ 5627835 w 7467600"/>
              <a:gd name="connsiteY878" fmla="*/ 1472077 h 6858000"/>
              <a:gd name="connsiteX879" fmla="*/ 5629817 w 7467600"/>
              <a:gd name="connsiteY879" fmla="*/ 1471412 h 6858000"/>
              <a:gd name="connsiteX880" fmla="*/ 5634124 w 7467600"/>
              <a:gd name="connsiteY880" fmla="*/ 1470572 h 6858000"/>
              <a:gd name="connsiteX881" fmla="*/ 5755832 w 7467600"/>
              <a:gd name="connsiteY881" fmla="*/ 1383886 h 6858000"/>
              <a:gd name="connsiteX882" fmla="*/ 6014186 w 7467600"/>
              <a:gd name="connsiteY882" fmla="*/ 1279799 h 6858000"/>
              <a:gd name="connsiteX883" fmla="*/ 6901619 w 7467600"/>
              <a:gd name="connsiteY883" fmla="*/ 1047874 h 6858000"/>
              <a:gd name="connsiteX884" fmla="*/ 6931566 w 7467600"/>
              <a:gd name="connsiteY884" fmla="*/ 1062034 h 6858000"/>
              <a:gd name="connsiteX885" fmla="*/ 5790982 w 7467600"/>
              <a:gd name="connsiteY885" fmla="*/ 1561380 h 6858000"/>
              <a:gd name="connsiteX886" fmla="*/ 6188971 w 7467600"/>
              <a:gd name="connsiteY886" fmla="*/ 1755168 h 6858000"/>
              <a:gd name="connsiteX887" fmla="*/ 6202446 w 7467600"/>
              <a:gd name="connsiteY887" fmla="*/ 1752268 h 6858000"/>
              <a:gd name="connsiteX888" fmla="*/ 7179560 w 7467600"/>
              <a:gd name="connsiteY888" fmla="*/ 1467551 h 6858000"/>
              <a:gd name="connsiteX889" fmla="*/ 7158730 w 7467600"/>
              <a:gd name="connsiteY889" fmla="*/ 1507835 h 6858000"/>
              <a:gd name="connsiteX890" fmla="*/ 6326959 w 7467600"/>
              <a:gd name="connsiteY890" fmla="*/ 1817686 h 6858000"/>
              <a:gd name="connsiteX891" fmla="*/ 6537433 w 7467600"/>
              <a:gd name="connsiteY891" fmla="*/ 1907790 h 6858000"/>
              <a:gd name="connsiteX892" fmla="*/ 6550221 w 7467600"/>
              <a:gd name="connsiteY892" fmla="*/ 1910729 h 6858000"/>
              <a:gd name="connsiteX893" fmla="*/ 6964438 w 7467600"/>
              <a:gd name="connsiteY893" fmla="*/ 2209505 h 6858000"/>
              <a:gd name="connsiteX894" fmla="*/ 7367862 w 7467600"/>
              <a:gd name="connsiteY894" fmla="*/ 2806833 h 6858000"/>
              <a:gd name="connsiteX895" fmla="*/ 7364329 w 7467600"/>
              <a:gd name="connsiteY895" fmla="*/ 2826907 h 6858000"/>
              <a:gd name="connsiteX896" fmla="*/ 7290545 w 7467600"/>
              <a:gd name="connsiteY896" fmla="*/ 2850663 h 6858000"/>
              <a:gd name="connsiteX897" fmla="*/ 6472036 w 7467600"/>
              <a:gd name="connsiteY897" fmla="*/ 1959003 h 6858000"/>
              <a:gd name="connsiteX898" fmla="*/ 5792897 w 7467600"/>
              <a:gd name="connsiteY898" fmla="*/ 1647747 h 6858000"/>
              <a:gd name="connsiteX899" fmla="*/ 5842751 w 7467600"/>
              <a:gd name="connsiteY899" fmla="*/ 1816112 h 6858000"/>
              <a:gd name="connsiteX900" fmla="*/ 5847424 w 7467600"/>
              <a:gd name="connsiteY900" fmla="*/ 1815776 h 6858000"/>
              <a:gd name="connsiteX901" fmla="*/ 6399821 w 7467600"/>
              <a:gd name="connsiteY901" fmla="*/ 2344799 h 6858000"/>
              <a:gd name="connsiteX902" fmla="*/ 6323232 w 7467600"/>
              <a:gd name="connsiteY902" fmla="*/ 2389634 h 6858000"/>
              <a:gd name="connsiteX903" fmla="*/ 5942958 w 7467600"/>
              <a:gd name="connsiteY903" fmla="*/ 2077708 h 6858000"/>
              <a:gd name="connsiteX904" fmla="*/ 5921559 w 7467600"/>
              <a:gd name="connsiteY904" fmla="*/ 2378596 h 6858000"/>
              <a:gd name="connsiteX905" fmla="*/ 5817651 w 7467600"/>
              <a:gd name="connsiteY905" fmla="*/ 3023919 h 6858000"/>
              <a:gd name="connsiteX906" fmla="*/ 5729634 w 7467600"/>
              <a:gd name="connsiteY906" fmla="*/ 3051849 h 6858000"/>
              <a:gd name="connsiteX907" fmla="*/ 5611018 w 7467600"/>
              <a:gd name="connsiteY907" fmla="*/ 2316769 h 6858000"/>
              <a:gd name="connsiteX908" fmla="*/ 5687608 w 7467600"/>
              <a:gd name="connsiteY908" fmla="*/ 2039972 h 6858000"/>
              <a:gd name="connsiteX909" fmla="*/ 5657554 w 7467600"/>
              <a:gd name="connsiteY909" fmla="*/ 1576445 h 6858000"/>
              <a:gd name="connsiteX910" fmla="*/ 5150475 w 7467600"/>
              <a:gd name="connsiteY910" fmla="*/ 1274012 h 6858000"/>
              <a:gd name="connsiteX911" fmla="*/ 5349142 w 7467600"/>
              <a:gd name="connsiteY911" fmla="*/ 2204405 h 6858000"/>
              <a:gd name="connsiteX912" fmla="*/ 5262214 w 7467600"/>
              <a:gd name="connsiteY912" fmla="*/ 2233836 h 6858000"/>
              <a:gd name="connsiteX913" fmla="*/ 4981539 w 7467600"/>
              <a:gd name="connsiteY913" fmla="*/ 1542201 h 6858000"/>
              <a:gd name="connsiteX914" fmla="*/ 4958461 w 7467600"/>
              <a:gd name="connsiteY914" fmla="*/ 1136957 h 6858000"/>
              <a:gd name="connsiteX915" fmla="*/ 4655015 w 7467600"/>
              <a:gd name="connsiteY915" fmla="*/ 891426 h 6858000"/>
              <a:gd name="connsiteX916" fmla="*/ 4348002 w 7467600"/>
              <a:gd name="connsiteY916" fmla="*/ 2205895 h 6858000"/>
              <a:gd name="connsiteX917" fmla="*/ 4262250 w 7467600"/>
              <a:gd name="connsiteY917" fmla="*/ 2219972 h 6858000"/>
              <a:gd name="connsiteX918" fmla="*/ 4550611 w 7467600"/>
              <a:gd name="connsiteY918" fmla="*/ 817540 h 6858000"/>
              <a:gd name="connsiteX919" fmla="*/ 4564418 w 7467600"/>
              <a:gd name="connsiteY919" fmla="*/ 808293 h 6858000"/>
              <a:gd name="connsiteX920" fmla="*/ 4266388 w 7467600"/>
              <a:gd name="connsiteY920" fmla="*/ 500083 h 6858000"/>
              <a:gd name="connsiteX921" fmla="*/ 4032842 w 7467600"/>
              <a:gd name="connsiteY921" fmla="*/ 211809 h 6858000"/>
              <a:gd name="connsiteX922" fmla="*/ 3882765 w 7467600"/>
              <a:gd name="connsiteY922" fmla="*/ 0 h 6858000"/>
              <a:gd name="connsiteX923" fmla="*/ 3721337 w 7467600"/>
              <a:gd name="connsiteY923" fmla="*/ 0 h 6858000"/>
              <a:gd name="connsiteX924" fmla="*/ 3797544 w 7467600"/>
              <a:gd name="connsiteY924" fmla="*/ 0 h 6858000"/>
              <a:gd name="connsiteX925" fmla="*/ 3775734 w 7467600"/>
              <a:gd name="connsiteY925" fmla="*/ 95131 h 6858000"/>
              <a:gd name="connsiteX926" fmla="*/ 3724807 w 7467600"/>
              <a:gd name="connsiteY926" fmla="*/ 272257 h 6858000"/>
              <a:gd name="connsiteX927" fmla="*/ 3726844 w 7467600"/>
              <a:gd name="connsiteY927" fmla="*/ 282988 h 6858000"/>
              <a:gd name="connsiteX928" fmla="*/ 3742664 w 7467600"/>
              <a:gd name="connsiteY928" fmla="*/ 279918 h 6858000"/>
              <a:gd name="connsiteX929" fmla="*/ 4103910 w 7467600"/>
              <a:gd name="connsiteY929" fmla="*/ 1161917 h 6858000"/>
              <a:gd name="connsiteX930" fmla="*/ 4020269 w 7467600"/>
              <a:gd name="connsiteY930" fmla="*/ 1200406 h 6858000"/>
              <a:gd name="connsiteX931" fmla="*/ 3674882 w 7467600"/>
              <a:gd name="connsiteY931" fmla="*/ 488524 h 6858000"/>
              <a:gd name="connsiteX932" fmla="*/ 3132682 w 7467600"/>
              <a:gd name="connsiteY932" fmla="*/ 1072284 h 6858000"/>
              <a:gd name="connsiteX933" fmla="*/ 2716346 w 7467600"/>
              <a:gd name="connsiteY933" fmla="*/ 1276376 h 6858000"/>
              <a:gd name="connsiteX934" fmla="*/ 2716772 w 7467600"/>
              <a:gd name="connsiteY934" fmla="*/ 1255462 h 6858000"/>
              <a:gd name="connsiteX935" fmla="*/ 3471096 w 7467600"/>
              <a:gd name="connsiteY935" fmla="*/ 437072 h 6858000"/>
              <a:gd name="connsiteX936" fmla="*/ 3639057 w 7467600"/>
              <a:gd name="connsiteY936" fmla="*/ 286334 h 6858000"/>
              <a:gd name="connsiteX937" fmla="*/ 3640309 w 7467600"/>
              <a:gd name="connsiteY937" fmla="*/ 284664 h 6858000"/>
              <a:gd name="connsiteX938" fmla="*/ 3646022 w 7467600"/>
              <a:gd name="connsiteY938" fmla="*/ 276711 h 6858000"/>
              <a:gd name="connsiteX939" fmla="*/ 3707943 w 7467600"/>
              <a:gd name="connsiteY939" fmla="*/ 65958 h 6858000"/>
              <a:gd name="connsiteX940" fmla="*/ 3721337 w 7467600"/>
              <a:gd name="connsiteY940" fmla="*/ 0 h 6858000"/>
              <a:gd name="connsiteX941" fmla="*/ 2867960 w 7467600"/>
              <a:gd name="connsiteY941" fmla="*/ 0 h 6858000"/>
              <a:gd name="connsiteX942" fmla="*/ 2926351 w 7467600"/>
              <a:gd name="connsiteY942" fmla="*/ 0 h 6858000"/>
              <a:gd name="connsiteX943" fmla="*/ 2902823 w 7467600"/>
              <a:gd name="connsiteY943" fmla="*/ 262929 h 6858000"/>
              <a:gd name="connsiteX944" fmla="*/ 2940663 w 7467600"/>
              <a:gd name="connsiteY944" fmla="*/ 140884 h 6858000"/>
              <a:gd name="connsiteX945" fmla="*/ 2947039 w 7467600"/>
              <a:gd name="connsiteY945" fmla="*/ 122524 h 6858000"/>
              <a:gd name="connsiteX946" fmla="*/ 2984316 w 7467600"/>
              <a:gd name="connsiteY946" fmla="*/ 0 h 6858000"/>
              <a:gd name="connsiteX947" fmla="*/ 3016114 w 7467600"/>
              <a:gd name="connsiteY947" fmla="*/ 0 h 6858000"/>
              <a:gd name="connsiteX948" fmla="*/ 2979949 w 7467600"/>
              <a:gd name="connsiteY948" fmla="*/ 119274 h 6858000"/>
              <a:gd name="connsiteX949" fmla="*/ 3023879 w 7467600"/>
              <a:gd name="connsiteY949" fmla="*/ 0 h 6858000"/>
              <a:gd name="connsiteX950" fmla="*/ 3105400 w 7467600"/>
              <a:gd name="connsiteY950" fmla="*/ 0 h 6858000"/>
              <a:gd name="connsiteX951" fmla="*/ 3094669 w 7467600"/>
              <a:gd name="connsiteY951" fmla="*/ 30308 h 6858000"/>
              <a:gd name="connsiteX952" fmla="*/ 2901945 w 7467600"/>
              <a:gd name="connsiteY952" fmla="*/ 466538 h 6858000"/>
              <a:gd name="connsiteX953" fmla="*/ 2815209 w 7467600"/>
              <a:gd name="connsiteY953" fmla="*/ 497361 h 6858000"/>
              <a:gd name="connsiteX954" fmla="*/ 2844845 w 7467600"/>
              <a:gd name="connsiteY954" fmla="*/ 127638 h 6858000"/>
              <a:gd name="connsiteX955" fmla="*/ 2867960 w 7467600"/>
              <a:gd name="connsiteY955" fmla="*/ 0 h 6858000"/>
              <a:gd name="connsiteX956" fmla="*/ 1057230 w 7467600"/>
              <a:gd name="connsiteY956" fmla="*/ 0 h 6858000"/>
              <a:gd name="connsiteX957" fmla="*/ 1111003 w 7467600"/>
              <a:gd name="connsiteY957" fmla="*/ 0 h 6858000"/>
              <a:gd name="connsiteX958" fmla="*/ 1125553 w 7467600"/>
              <a:gd name="connsiteY958" fmla="*/ 52588 h 6858000"/>
              <a:gd name="connsiteX959" fmla="*/ 1304276 w 7467600"/>
              <a:gd name="connsiteY959" fmla="*/ 476275 h 6858000"/>
              <a:gd name="connsiteX960" fmla="*/ 1492066 w 7467600"/>
              <a:gd name="connsiteY960" fmla="*/ 886333 h 6858000"/>
              <a:gd name="connsiteX961" fmla="*/ 1423698 w 7467600"/>
              <a:gd name="connsiteY961" fmla="*/ 710817 h 6858000"/>
              <a:gd name="connsiteX962" fmla="*/ 1357609 w 7467600"/>
              <a:gd name="connsiteY962" fmla="*/ 532892 h 6858000"/>
              <a:gd name="connsiteX963" fmla="*/ 1309550 w 7467600"/>
              <a:gd name="connsiteY963" fmla="*/ 374031 h 6858000"/>
              <a:gd name="connsiteX964" fmla="*/ 1193673 w 7467600"/>
              <a:gd name="connsiteY964" fmla="*/ 49533 h 6858000"/>
              <a:gd name="connsiteX965" fmla="*/ 1164391 w 7467600"/>
              <a:gd name="connsiteY965" fmla="*/ 0 h 6858000"/>
              <a:gd name="connsiteX966" fmla="*/ 1200666 w 7467600"/>
              <a:gd name="connsiteY966" fmla="*/ 0 h 6858000"/>
              <a:gd name="connsiteX967" fmla="*/ 1223408 w 7467600"/>
              <a:gd name="connsiteY967" fmla="*/ 38996 h 6858000"/>
              <a:gd name="connsiteX968" fmla="*/ 1339635 w 7467600"/>
              <a:gd name="connsiteY968" fmla="*/ 365517 h 6858000"/>
              <a:gd name="connsiteX969" fmla="*/ 1387469 w 7467600"/>
              <a:gd name="connsiteY969" fmla="*/ 523079 h 6858000"/>
              <a:gd name="connsiteX970" fmla="*/ 1452685 w 7467600"/>
              <a:gd name="connsiteY970" fmla="*/ 699806 h 6858000"/>
              <a:gd name="connsiteX971" fmla="*/ 1492092 w 7467600"/>
              <a:gd name="connsiteY971" fmla="*/ 800424 h 6858000"/>
              <a:gd name="connsiteX972" fmla="*/ 1455302 w 7467600"/>
              <a:gd name="connsiteY972" fmla="*/ 632913 h 6858000"/>
              <a:gd name="connsiteX973" fmla="*/ 1222336 w 7467600"/>
              <a:gd name="connsiteY973" fmla="*/ 9480 h 6858000"/>
              <a:gd name="connsiteX974" fmla="*/ 1214634 w 7467600"/>
              <a:gd name="connsiteY974" fmla="*/ 0 h 6858000"/>
              <a:gd name="connsiteX975" fmla="*/ 1289827 w 7467600"/>
              <a:gd name="connsiteY975" fmla="*/ 0 h 6858000"/>
              <a:gd name="connsiteX976" fmla="*/ 1321076 w 7467600"/>
              <a:gd name="connsiteY976" fmla="*/ 59722 h 6858000"/>
              <a:gd name="connsiteX977" fmla="*/ 1512579 w 7467600"/>
              <a:gd name="connsiteY977" fmla="*/ 626441 h 6858000"/>
              <a:gd name="connsiteX978" fmla="*/ 1506076 w 7467600"/>
              <a:gd name="connsiteY978" fmla="*/ 1089289 h 6858000"/>
              <a:gd name="connsiteX979" fmla="*/ 1486346 w 7467600"/>
              <a:gd name="connsiteY979" fmla="*/ 1079919 h 6858000"/>
              <a:gd name="connsiteX980" fmla="*/ 1070511 w 7467600"/>
              <a:gd name="connsiteY980" fmla="*/ 48609 h 6858000"/>
              <a:gd name="connsiteX981" fmla="*/ 1057230 w 7467600"/>
              <a:gd name="connsiteY981" fmla="*/ 0 h 6858000"/>
              <a:gd name="connsiteX982" fmla="*/ 43151 w 7467600"/>
              <a:gd name="connsiteY982" fmla="*/ 0 h 6858000"/>
              <a:gd name="connsiteX983" fmla="*/ 95283 w 7467600"/>
              <a:gd name="connsiteY983" fmla="*/ 0 h 6858000"/>
              <a:gd name="connsiteX984" fmla="*/ 300708 w 7467600"/>
              <a:gd name="connsiteY984" fmla="*/ 154571 h 6858000"/>
              <a:gd name="connsiteX985" fmla="*/ 530414 w 7467600"/>
              <a:gd name="connsiteY985" fmla="*/ 354673 h 6858000"/>
              <a:gd name="connsiteX986" fmla="*/ 333785 w 7467600"/>
              <a:gd name="connsiteY986" fmla="*/ 161564 h 6858000"/>
              <a:gd name="connsiteX987" fmla="*/ 147005 w 7467600"/>
              <a:gd name="connsiteY987" fmla="*/ 0 h 6858000"/>
              <a:gd name="connsiteX988" fmla="*/ 272509 w 7467600"/>
              <a:gd name="connsiteY988" fmla="*/ 0 h 6858000"/>
              <a:gd name="connsiteX989" fmla="*/ 326276 w 7467600"/>
              <a:gd name="connsiteY989" fmla="*/ 45847 h 6858000"/>
              <a:gd name="connsiteX990" fmla="*/ 823759 w 7467600"/>
              <a:gd name="connsiteY990" fmla="*/ 574145 h 6858000"/>
              <a:gd name="connsiteX991" fmla="*/ 811254 w 7467600"/>
              <a:gd name="connsiteY991" fmla="*/ 665546 h 6858000"/>
              <a:gd name="connsiteX992" fmla="*/ 154042 w 7467600"/>
              <a:gd name="connsiteY992" fmla="*/ 261522 h 6858000"/>
              <a:gd name="connsiteX993" fmla="*/ 13550 w 7467600"/>
              <a:gd name="connsiteY993" fmla="*/ 158423 h 6858000"/>
              <a:gd name="connsiteX994" fmla="*/ 0 w 7467600"/>
              <a:gd name="connsiteY994" fmla="*/ 146618 h 6858000"/>
              <a:gd name="connsiteX995" fmla="*/ 0 w 7467600"/>
              <a:gd name="connsiteY995" fmla="*/ 59161 h 6858000"/>
              <a:gd name="connsiteX996" fmla="*/ 45427 w 7467600"/>
              <a:gd name="connsiteY996" fmla="*/ 101078 h 6858000"/>
              <a:gd name="connsiteX997" fmla="*/ 630103 w 7467600"/>
              <a:gd name="connsiteY997" fmla="*/ 485885 h 6858000"/>
              <a:gd name="connsiteX998" fmla="*/ 532040 w 7467600"/>
              <a:gd name="connsiteY998" fmla="*/ 399359 h 6858000"/>
              <a:gd name="connsiteX999" fmla="*/ 517618 w 7467600"/>
              <a:gd name="connsiteY999" fmla="*/ 385726 h 6858000"/>
              <a:gd name="connsiteX1000" fmla="*/ 285074 w 7467600"/>
              <a:gd name="connsiteY1000" fmla="*/ 182755 h 6858000"/>
              <a:gd name="connsiteX1001" fmla="*/ 43151 w 7467600"/>
              <a:gd name="connsiteY1001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68569 w 7467600"/>
              <a:gd name="connsiteY127" fmla="*/ 5270182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244057 w 7467600"/>
              <a:gd name="connsiteY140" fmla="*/ 5124233 h 6858000"/>
              <a:gd name="connsiteX141" fmla="*/ 7353035 w 7467600"/>
              <a:gd name="connsiteY141" fmla="*/ 5197318 h 6858000"/>
              <a:gd name="connsiteX142" fmla="*/ 7467600 w 7467600"/>
              <a:gd name="connsiteY142" fmla="*/ 5297634 h 6858000"/>
              <a:gd name="connsiteX143" fmla="*/ 7467600 w 7467600"/>
              <a:gd name="connsiteY143" fmla="*/ 5361850 h 6858000"/>
              <a:gd name="connsiteX144" fmla="*/ 7368569 w 7467600"/>
              <a:gd name="connsiteY144" fmla="*/ 5270182 h 6858000"/>
              <a:gd name="connsiteX145" fmla="*/ 1903353 w 7467600"/>
              <a:gd name="connsiteY145" fmla="*/ 5044827 h 6858000"/>
              <a:gd name="connsiteX146" fmla="*/ 1936931 w 7467600"/>
              <a:gd name="connsiteY146" fmla="*/ 5093954 h 6858000"/>
              <a:gd name="connsiteX147" fmla="*/ 2195868 w 7467600"/>
              <a:gd name="connsiteY147" fmla="*/ 5396574 h 6858000"/>
              <a:gd name="connsiteX148" fmla="*/ 2088852 w 7467600"/>
              <a:gd name="connsiteY148" fmla="*/ 5166123 h 6858000"/>
              <a:gd name="connsiteX149" fmla="*/ 1958241 w 7467600"/>
              <a:gd name="connsiteY149" fmla="*/ 5067955 h 6858000"/>
              <a:gd name="connsiteX150" fmla="*/ 1903353 w 7467600"/>
              <a:gd name="connsiteY150" fmla="*/ 5044827 h 6858000"/>
              <a:gd name="connsiteX151" fmla="*/ 1979378 w 7467600"/>
              <a:gd name="connsiteY151" fmla="*/ 4769504 h 6858000"/>
              <a:gd name="connsiteX152" fmla="*/ 2882120 w 7467600"/>
              <a:gd name="connsiteY152" fmla="*/ 5064547 h 6858000"/>
              <a:gd name="connsiteX153" fmla="*/ 2793103 w 7467600"/>
              <a:gd name="connsiteY153" fmla="*/ 5039699 h 6858000"/>
              <a:gd name="connsiteX154" fmla="*/ 2770041 w 7467600"/>
              <a:gd name="connsiteY154" fmla="*/ 5033634 h 6858000"/>
              <a:gd name="connsiteX155" fmla="*/ 1979378 w 7467600"/>
              <a:gd name="connsiteY155" fmla="*/ 4769504 h 6858000"/>
              <a:gd name="connsiteX156" fmla="*/ 1927410 w 7467600"/>
              <a:gd name="connsiteY156" fmla="*/ 4716164 h 6858000"/>
              <a:gd name="connsiteX157" fmla="*/ 1959587 w 7467600"/>
              <a:gd name="connsiteY157" fmla="*/ 4728849 h 6858000"/>
              <a:gd name="connsiteX158" fmla="*/ 2777707 w 7467600"/>
              <a:gd name="connsiteY158" fmla="*/ 5003991 h 6858000"/>
              <a:gd name="connsiteX159" fmla="*/ 2800768 w 7467600"/>
              <a:gd name="connsiteY159" fmla="*/ 5010056 h 6858000"/>
              <a:gd name="connsiteX160" fmla="*/ 2879408 w 7467600"/>
              <a:gd name="connsiteY160" fmla="*/ 5031590 h 6858000"/>
              <a:gd name="connsiteX161" fmla="*/ 2862295 w 7467600"/>
              <a:gd name="connsiteY161" fmla="*/ 5022958 h 6858000"/>
              <a:gd name="connsiteX162" fmla="*/ 2813343 w 7467600"/>
              <a:gd name="connsiteY162" fmla="*/ 4998369 h 6858000"/>
              <a:gd name="connsiteX163" fmla="*/ 2646245 w 7467600"/>
              <a:gd name="connsiteY163" fmla="*/ 4930999 h 6858000"/>
              <a:gd name="connsiteX164" fmla="*/ 1999243 w 7467600"/>
              <a:gd name="connsiteY164" fmla="*/ 4730524 h 6858000"/>
              <a:gd name="connsiteX165" fmla="*/ 1979527 w 7467600"/>
              <a:gd name="connsiteY165" fmla="*/ 4726651 h 6858000"/>
              <a:gd name="connsiteX166" fmla="*/ 1927410 w 7467600"/>
              <a:gd name="connsiteY166" fmla="*/ 4716164 h 6858000"/>
              <a:gd name="connsiteX167" fmla="*/ 1997014 w 7467600"/>
              <a:gd name="connsiteY167" fmla="*/ 4698007 h 6858000"/>
              <a:gd name="connsiteX168" fmla="*/ 2005458 w 7467600"/>
              <a:gd name="connsiteY168" fmla="*/ 4699540 h 6858000"/>
              <a:gd name="connsiteX169" fmla="*/ 2657186 w 7467600"/>
              <a:gd name="connsiteY169" fmla="*/ 4901687 h 6858000"/>
              <a:gd name="connsiteX170" fmla="*/ 2826662 w 7467600"/>
              <a:gd name="connsiteY170" fmla="*/ 4970362 h 6858000"/>
              <a:gd name="connsiteX171" fmla="*/ 2876100 w 7467600"/>
              <a:gd name="connsiteY171" fmla="*/ 4995397 h 6858000"/>
              <a:gd name="connsiteX172" fmla="*/ 3042600 w 7467600"/>
              <a:gd name="connsiteY172" fmla="*/ 5059532 h 6858000"/>
              <a:gd name="connsiteX173" fmla="*/ 1997014 w 7467600"/>
              <a:gd name="connsiteY173" fmla="*/ 4698007 h 6858000"/>
              <a:gd name="connsiteX174" fmla="*/ 2305292 w 7467600"/>
              <a:gd name="connsiteY174" fmla="*/ 4219492 h 6858000"/>
              <a:gd name="connsiteX175" fmla="*/ 3360922 w 7467600"/>
              <a:gd name="connsiteY175" fmla="*/ 4529373 h 6858000"/>
              <a:gd name="connsiteX176" fmla="*/ 3492420 w 7467600"/>
              <a:gd name="connsiteY176" fmla="*/ 4510145 h 6858000"/>
              <a:gd name="connsiteX177" fmla="*/ 3364086 w 7467600"/>
              <a:gd name="connsiteY177" fmla="*/ 4480340 h 6858000"/>
              <a:gd name="connsiteX178" fmla="*/ 3225818 w 7467600"/>
              <a:gd name="connsiteY178" fmla="*/ 4411822 h 6858000"/>
              <a:gd name="connsiteX179" fmla="*/ 3129696 w 7467600"/>
              <a:gd name="connsiteY179" fmla="*/ 4360704 h 6858000"/>
              <a:gd name="connsiteX180" fmla="*/ 2814545 w 7467600"/>
              <a:gd name="connsiteY180" fmla="*/ 4282955 h 6858000"/>
              <a:gd name="connsiteX181" fmla="*/ 2305292 w 7467600"/>
              <a:gd name="connsiteY181" fmla="*/ 4219492 h 6858000"/>
              <a:gd name="connsiteX182" fmla="*/ 2626982 w 7467600"/>
              <a:gd name="connsiteY182" fmla="*/ 4206450 h 6858000"/>
              <a:gd name="connsiteX183" fmla="*/ 2490617 w 7467600"/>
              <a:gd name="connsiteY183" fmla="*/ 4206951 h 6858000"/>
              <a:gd name="connsiteX184" fmla="*/ 2819869 w 7467600"/>
              <a:gd name="connsiteY184" fmla="*/ 4252936 h 6858000"/>
              <a:gd name="connsiteX185" fmla="*/ 3143018 w 7467600"/>
              <a:gd name="connsiteY185" fmla="*/ 4332698 h 6858000"/>
              <a:gd name="connsiteX186" fmla="*/ 3241520 w 7467600"/>
              <a:gd name="connsiteY186" fmla="*/ 4385112 h 6858000"/>
              <a:gd name="connsiteX187" fmla="*/ 3374575 w 7467600"/>
              <a:gd name="connsiteY187" fmla="*/ 4451517 h 6858000"/>
              <a:gd name="connsiteX188" fmla="*/ 3505221 w 7467600"/>
              <a:gd name="connsiteY188" fmla="*/ 4480757 h 6858000"/>
              <a:gd name="connsiteX189" fmla="*/ 2626982 w 7467600"/>
              <a:gd name="connsiteY189" fmla="*/ 4206450 h 6858000"/>
              <a:gd name="connsiteX190" fmla="*/ 1310106 w 7467600"/>
              <a:gd name="connsiteY190" fmla="*/ 3943217 h 6858000"/>
              <a:gd name="connsiteX191" fmla="*/ 854994 w 7467600"/>
              <a:gd name="connsiteY191" fmla="*/ 4399136 h 6858000"/>
              <a:gd name="connsiteX192" fmla="*/ 742462 w 7467600"/>
              <a:gd name="connsiteY192" fmla="*/ 4594648 h 6858000"/>
              <a:gd name="connsiteX193" fmla="*/ 820602 w 7467600"/>
              <a:gd name="connsiteY193" fmla="*/ 4485915 h 6858000"/>
              <a:gd name="connsiteX194" fmla="*/ 878295 w 7467600"/>
              <a:gd name="connsiteY194" fmla="*/ 4403594 h 6858000"/>
              <a:gd name="connsiteX195" fmla="*/ 1240607 w 7467600"/>
              <a:gd name="connsiteY195" fmla="*/ 4010401 h 6858000"/>
              <a:gd name="connsiteX196" fmla="*/ 1310106 w 7467600"/>
              <a:gd name="connsiteY196" fmla="*/ 3943217 h 6858000"/>
              <a:gd name="connsiteX197" fmla="*/ 1423113 w 7467600"/>
              <a:gd name="connsiteY197" fmla="*/ 3874565 h 6858000"/>
              <a:gd name="connsiteX198" fmla="*/ 1260565 w 7467600"/>
              <a:gd name="connsiteY198" fmla="*/ 4031982 h 6858000"/>
              <a:gd name="connsiteX199" fmla="*/ 901900 w 7467600"/>
              <a:gd name="connsiteY199" fmla="*/ 4421236 h 6858000"/>
              <a:gd name="connsiteX200" fmla="*/ 845044 w 7467600"/>
              <a:gd name="connsiteY200" fmla="*/ 4502436 h 6858000"/>
              <a:gd name="connsiteX201" fmla="*/ 685926 w 7467600"/>
              <a:gd name="connsiteY201" fmla="*/ 4703069 h 6858000"/>
              <a:gd name="connsiteX202" fmla="*/ 684248 w 7467600"/>
              <a:gd name="connsiteY202" fmla="*/ 4706721 h 6858000"/>
              <a:gd name="connsiteX203" fmla="*/ 1423113 w 7467600"/>
              <a:gd name="connsiteY203" fmla="*/ 3874565 h 6858000"/>
              <a:gd name="connsiteX204" fmla="*/ 3316479 w 7467600"/>
              <a:gd name="connsiteY204" fmla="*/ 3872136 h 6858000"/>
              <a:gd name="connsiteX205" fmla="*/ 3546806 w 7467600"/>
              <a:gd name="connsiteY205" fmla="*/ 4356139 h 6858000"/>
              <a:gd name="connsiteX206" fmla="*/ 3364433 w 7467600"/>
              <a:gd name="connsiteY206" fmla="*/ 3953121 h 6858000"/>
              <a:gd name="connsiteX207" fmla="*/ 3316479 w 7467600"/>
              <a:gd name="connsiteY207" fmla="*/ 3872136 h 6858000"/>
              <a:gd name="connsiteX208" fmla="*/ 3291335 w 7467600"/>
              <a:gd name="connsiteY208" fmla="*/ 3767420 h 6858000"/>
              <a:gd name="connsiteX209" fmla="*/ 3390805 w 7467600"/>
              <a:gd name="connsiteY209" fmla="*/ 3937163 h 6858000"/>
              <a:gd name="connsiteX210" fmla="*/ 3579062 w 7467600"/>
              <a:gd name="connsiteY210" fmla="*/ 4359040 h 6858000"/>
              <a:gd name="connsiteX211" fmla="*/ 3467355 w 7467600"/>
              <a:gd name="connsiteY211" fmla="*/ 3988130 h 6858000"/>
              <a:gd name="connsiteX212" fmla="*/ 3310753 w 7467600"/>
              <a:gd name="connsiteY212" fmla="*/ 3787140 h 6858000"/>
              <a:gd name="connsiteX213" fmla="*/ 3291335 w 7467600"/>
              <a:gd name="connsiteY213" fmla="*/ 3767420 h 6858000"/>
              <a:gd name="connsiteX214" fmla="*/ 1635889 w 7467600"/>
              <a:gd name="connsiteY214" fmla="*/ 3709494 h 6858000"/>
              <a:gd name="connsiteX215" fmla="*/ 1634800 w 7467600"/>
              <a:gd name="connsiteY215" fmla="*/ 3731111 h 6858000"/>
              <a:gd name="connsiteX216" fmla="*/ 1635889 w 7467600"/>
              <a:gd name="connsiteY216" fmla="*/ 3709494 h 6858000"/>
              <a:gd name="connsiteX217" fmla="*/ 1510397 w 7467600"/>
              <a:gd name="connsiteY217" fmla="*/ 3684705 h 6858000"/>
              <a:gd name="connsiteX218" fmla="*/ 1146550 w 7467600"/>
              <a:gd name="connsiteY218" fmla="*/ 3802012 h 6858000"/>
              <a:gd name="connsiteX219" fmla="*/ 698834 w 7467600"/>
              <a:gd name="connsiteY219" fmla="*/ 3952272 h 6858000"/>
              <a:gd name="connsiteX220" fmla="*/ 34256 w 7467600"/>
              <a:gd name="connsiteY220" fmla="*/ 4347603 h 6858000"/>
              <a:gd name="connsiteX221" fmla="*/ 527241 w 7467600"/>
              <a:gd name="connsiteY221" fmla="*/ 4065078 h 6858000"/>
              <a:gd name="connsiteX222" fmla="*/ 1510397 w 7467600"/>
              <a:gd name="connsiteY222" fmla="*/ 3684705 h 6858000"/>
              <a:gd name="connsiteX223" fmla="*/ 1313114 w 7467600"/>
              <a:gd name="connsiteY223" fmla="*/ 3655216 h 6858000"/>
              <a:gd name="connsiteX224" fmla="*/ 1109304 w 7467600"/>
              <a:gd name="connsiteY224" fmla="*/ 3669030 h 6858000"/>
              <a:gd name="connsiteX225" fmla="*/ 8129 w 7467600"/>
              <a:gd name="connsiteY225" fmla="*/ 4330519 h 6858000"/>
              <a:gd name="connsiteX226" fmla="*/ 687572 w 7467600"/>
              <a:gd name="connsiteY226" fmla="*/ 3925629 h 6858000"/>
              <a:gd name="connsiteX227" fmla="*/ 1138365 w 7467600"/>
              <a:gd name="connsiteY227" fmla="*/ 3774515 h 6858000"/>
              <a:gd name="connsiteX228" fmla="*/ 1505579 w 7467600"/>
              <a:gd name="connsiteY228" fmla="*/ 3655526 h 6858000"/>
              <a:gd name="connsiteX229" fmla="*/ 1313114 w 7467600"/>
              <a:gd name="connsiteY229" fmla="*/ 3655216 h 6858000"/>
              <a:gd name="connsiteX230" fmla="*/ 3655073 w 7467600"/>
              <a:gd name="connsiteY230" fmla="*/ 3650884 h 6858000"/>
              <a:gd name="connsiteX231" fmla="*/ 3989938 w 7467600"/>
              <a:gd name="connsiteY231" fmla="*/ 3991685 h 6858000"/>
              <a:gd name="connsiteX232" fmla="*/ 4393907 w 7467600"/>
              <a:gd name="connsiteY232" fmla="*/ 4261258 h 6858000"/>
              <a:gd name="connsiteX233" fmla="*/ 4648051 w 7467600"/>
              <a:gd name="connsiteY233" fmla="*/ 4374051 h 6858000"/>
              <a:gd name="connsiteX234" fmla="*/ 4383389 w 7467600"/>
              <a:gd name="connsiteY234" fmla="*/ 4184369 h 6858000"/>
              <a:gd name="connsiteX235" fmla="*/ 4165508 w 7467600"/>
              <a:gd name="connsiteY235" fmla="*/ 4035196 h 6858000"/>
              <a:gd name="connsiteX236" fmla="*/ 4068162 w 7467600"/>
              <a:gd name="connsiteY236" fmla="*/ 3953394 h 6858000"/>
              <a:gd name="connsiteX237" fmla="*/ 3981416 w 7467600"/>
              <a:gd name="connsiteY237" fmla="*/ 3880482 h 6858000"/>
              <a:gd name="connsiteX238" fmla="*/ 3800147 w 7467600"/>
              <a:gd name="connsiteY238" fmla="*/ 3749872 h 6858000"/>
              <a:gd name="connsiteX239" fmla="*/ 3655073 w 7467600"/>
              <a:gd name="connsiteY239" fmla="*/ 3650884 h 6858000"/>
              <a:gd name="connsiteX240" fmla="*/ 3670252 w 7467600"/>
              <a:gd name="connsiteY240" fmla="*/ 3622798 h 6858000"/>
              <a:gd name="connsiteX241" fmla="*/ 3817258 w 7467600"/>
              <a:gd name="connsiteY241" fmla="*/ 3723577 h 6858000"/>
              <a:gd name="connsiteX242" fmla="*/ 4000461 w 7467600"/>
              <a:gd name="connsiteY242" fmla="*/ 3855966 h 6858000"/>
              <a:gd name="connsiteX243" fmla="*/ 4088180 w 7467600"/>
              <a:gd name="connsiteY243" fmla="*/ 3929774 h 6858000"/>
              <a:gd name="connsiteX244" fmla="*/ 4184555 w 7467600"/>
              <a:gd name="connsiteY244" fmla="*/ 4010683 h 6858000"/>
              <a:gd name="connsiteX245" fmla="*/ 4399563 w 7467600"/>
              <a:gd name="connsiteY245" fmla="*/ 4158106 h 6858000"/>
              <a:gd name="connsiteX246" fmla="*/ 4684469 w 7467600"/>
              <a:gd name="connsiteY246" fmla="*/ 4364680 h 6858000"/>
              <a:gd name="connsiteX247" fmla="*/ 4690271 w 7467600"/>
              <a:gd name="connsiteY247" fmla="*/ 4370034 h 6858000"/>
              <a:gd name="connsiteX248" fmla="*/ 4136093 w 7467600"/>
              <a:gd name="connsiteY248" fmla="*/ 3858466 h 6858000"/>
              <a:gd name="connsiteX249" fmla="*/ 3670252 w 7467600"/>
              <a:gd name="connsiteY249" fmla="*/ 3622798 h 6858000"/>
              <a:gd name="connsiteX250" fmla="*/ 4440129 w 7467600"/>
              <a:gd name="connsiteY250" fmla="*/ 3448571 h 6858000"/>
              <a:gd name="connsiteX251" fmla="*/ 4856525 w 7467600"/>
              <a:gd name="connsiteY251" fmla="*/ 3915351 h 6858000"/>
              <a:gd name="connsiteX252" fmla="*/ 5059055 w 7467600"/>
              <a:gd name="connsiteY252" fmla="*/ 4108918 h 6858000"/>
              <a:gd name="connsiteX253" fmla="*/ 5290070 w 7467600"/>
              <a:gd name="connsiteY253" fmla="*/ 4263619 h 6858000"/>
              <a:gd name="connsiteX254" fmla="*/ 4834991 w 7467600"/>
              <a:gd name="connsiteY254" fmla="*/ 3830985 h 6858000"/>
              <a:gd name="connsiteX255" fmla="*/ 4440129 w 7467600"/>
              <a:gd name="connsiteY255" fmla="*/ 3448571 h 6858000"/>
              <a:gd name="connsiteX256" fmla="*/ 4441737 w 7467600"/>
              <a:gd name="connsiteY256" fmla="*/ 3399734 h 6858000"/>
              <a:gd name="connsiteX257" fmla="*/ 4431236 w 7467600"/>
              <a:gd name="connsiteY257" fmla="*/ 3400954 h 6858000"/>
              <a:gd name="connsiteX258" fmla="*/ 4557150 w 7467600"/>
              <a:gd name="connsiteY258" fmla="*/ 3510023 h 6858000"/>
              <a:gd name="connsiteX259" fmla="*/ 4856936 w 7467600"/>
              <a:gd name="connsiteY259" fmla="*/ 3809146 h 6858000"/>
              <a:gd name="connsiteX260" fmla="*/ 5111996 w 7467600"/>
              <a:gd name="connsiteY260" fmla="*/ 4065759 h 6858000"/>
              <a:gd name="connsiteX261" fmla="*/ 5388878 w 7467600"/>
              <a:gd name="connsiteY261" fmla="*/ 4300185 h 6858000"/>
              <a:gd name="connsiteX262" fmla="*/ 5425556 w 7467600"/>
              <a:gd name="connsiteY262" fmla="*/ 4308967 h 6858000"/>
              <a:gd name="connsiteX263" fmla="*/ 4943646 w 7467600"/>
              <a:gd name="connsiteY263" fmla="*/ 3822916 h 6858000"/>
              <a:gd name="connsiteX264" fmla="*/ 4594837 w 7467600"/>
              <a:gd name="connsiteY264" fmla="*/ 3532274 h 6858000"/>
              <a:gd name="connsiteX265" fmla="*/ 4441737 w 7467600"/>
              <a:gd name="connsiteY265" fmla="*/ 3399734 h 6858000"/>
              <a:gd name="connsiteX266" fmla="*/ 5425834 w 7467600"/>
              <a:gd name="connsiteY266" fmla="*/ 3162785 h 6858000"/>
              <a:gd name="connsiteX267" fmla="*/ 5401644 w 7467600"/>
              <a:gd name="connsiteY267" fmla="*/ 3617847 h 6858000"/>
              <a:gd name="connsiteX268" fmla="*/ 5467256 w 7467600"/>
              <a:gd name="connsiteY268" fmla="*/ 4175494 h 6858000"/>
              <a:gd name="connsiteX269" fmla="*/ 5448069 w 7467600"/>
              <a:gd name="connsiteY269" fmla="*/ 3567554 h 6858000"/>
              <a:gd name="connsiteX270" fmla="*/ 5425834 w 7467600"/>
              <a:gd name="connsiteY270" fmla="*/ 3162785 h 6858000"/>
              <a:gd name="connsiteX271" fmla="*/ 1318687 w 7467600"/>
              <a:gd name="connsiteY271" fmla="*/ 3113840 h 6858000"/>
              <a:gd name="connsiteX272" fmla="*/ 1066793 w 7467600"/>
              <a:gd name="connsiteY272" fmla="*/ 3212171 h 6858000"/>
              <a:gd name="connsiteX273" fmla="*/ 993319 w 7467600"/>
              <a:gd name="connsiteY273" fmla="*/ 3247648 h 6858000"/>
              <a:gd name="connsiteX274" fmla="*/ 853081 w 7467600"/>
              <a:gd name="connsiteY274" fmla="*/ 3312410 h 6858000"/>
              <a:gd name="connsiteX275" fmla="*/ 805957 w 7467600"/>
              <a:gd name="connsiteY275" fmla="*/ 3330443 h 6858000"/>
              <a:gd name="connsiteX276" fmla="*/ 1318687 w 7467600"/>
              <a:gd name="connsiteY276" fmla="*/ 3113840 h 6858000"/>
              <a:gd name="connsiteX277" fmla="*/ 5453702 w 7467600"/>
              <a:gd name="connsiteY277" fmla="*/ 3090882 h 6858000"/>
              <a:gd name="connsiteX278" fmla="*/ 5480135 w 7467600"/>
              <a:gd name="connsiteY278" fmla="*/ 3565802 h 6858000"/>
              <a:gd name="connsiteX279" fmla="*/ 5499023 w 7467600"/>
              <a:gd name="connsiteY279" fmla="*/ 4166310 h 6858000"/>
              <a:gd name="connsiteX280" fmla="*/ 5547022 w 7467600"/>
              <a:gd name="connsiteY280" fmla="*/ 3607838 h 6858000"/>
              <a:gd name="connsiteX281" fmla="*/ 5515964 w 7467600"/>
              <a:gd name="connsiteY281" fmla="*/ 3378541 h 6858000"/>
              <a:gd name="connsiteX282" fmla="*/ 5453702 w 7467600"/>
              <a:gd name="connsiteY282" fmla="*/ 3090882 h 6858000"/>
              <a:gd name="connsiteX283" fmla="*/ 1238695 w 7467600"/>
              <a:gd name="connsiteY283" fmla="*/ 3076820 h 6858000"/>
              <a:gd name="connsiteX284" fmla="*/ 716371 w 7467600"/>
              <a:gd name="connsiteY284" fmla="*/ 3293249 h 6858000"/>
              <a:gd name="connsiteX285" fmla="*/ 579522 w 7467600"/>
              <a:gd name="connsiteY285" fmla="*/ 3371759 h 6858000"/>
              <a:gd name="connsiteX286" fmla="*/ 600288 w 7467600"/>
              <a:gd name="connsiteY286" fmla="*/ 3365555 h 6858000"/>
              <a:gd name="connsiteX287" fmla="*/ 840692 w 7467600"/>
              <a:gd name="connsiteY287" fmla="*/ 3284921 h 6858000"/>
              <a:gd name="connsiteX288" fmla="*/ 979248 w 7467600"/>
              <a:gd name="connsiteY288" fmla="*/ 3221003 h 6858000"/>
              <a:gd name="connsiteX289" fmla="*/ 1053282 w 7467600"/>
              <a:gd name="connsiteY289" fmla="*/ 3185247 h 6858000"/>
              <a:gd name="connsiteX290" fmla="*/ 1320603 w 7467600"/>
              <a:gd name="connsiteY290" fmla="*/ 3081281 h 6858000"/>
              <a:gd name="connsiteX291" fmla="*/ 1238695 w 7467600"/>
              <a:gd name="connsiteY291" fmla="*/ 3076820 h 6858000"/>
              <a:gd name="connsiteX292" fmla="*/ 5425627 w 7467600"/>
              <a:gd name="connsiteY292" fmla="*/ 2954192 h 6858000"/>
              <a:gd name="connsiteX293" fmla="*/ 5470770 w 7467600"/>
              <a:gd name="connsiteY293" fmla="*/ 3005435 h 6858000"/>
              <a:gd name="connsiteX294" fmla="*/ 5519779 w 7467600"/>
              <a:gd name="connsiteY294" fmla="*/ 4359223 h 6858000"/>
              <a:gd name="connsiteX295" fmla="*/ 5520293 w 7467600"/>
              <a:gd name="connsiteY295" fmla="*/ 4360602 h 6858000"/>
              <a:gd name="connsiteX296" fmla="*/ 5767221 w 7467600"/>
              <a:gd name="connsiteY296" fmla="*/ 4665564 h 6858000"/>
              <a:gd name="connsiteX297" fmla="*/ 6937169 w 7467600"/>
              <a:gd name="connsiteY297" fmla="*/ 4815941 h 6858000"/>
              <a:gd name="connsiteX298" fmla="*/ 6953922 w 7467600"/>
              <a:gd name="connsiteY298" fmla="*/ 4890068 h 6858000"/>
              <a:gd name="connsiteX299" fmla="*/ 6071359 w 7467600"/>
              <a:gd name="connsiteY299" fmla="*/ 4770770 h 6858000"/>
              <a:gd name="connsiteX300" fmla="*/ 6038839 w 7467600"/>
              <a:gd name="connsiteY300" fmla="*/ 4764474 h 6858000"/>
              <a:gd name="connsiteX301" fmla="*/ 6038706 w 7467600"/>
              <a:gd name="connsiteY301" fmla="*/ 4763847 h 6858000"/>
              <a:gd name="connsiteX302" fmla="*/ 6037784 w 7467600"/>
              <a:gd name="connsiteY302" fmla="*/ 4764270 h 6858000"/>
              <a:gd name="connsiteX303" fmla="*/ 6038839 w 7467600"/>
              <a:gd name="connsiteY303" fmla="*/ 4764474 h 6858000"/>
              <a:gd name="connsiteX304" fmla="*/ 6040338 w 7467600"/>
              <a:gd name="connsiteY304" fmla="*/ 4771418 h 6858000"/>
              <a:gd name="connsiteX305" fmla="*/ 6024488 w 7467600"/>
              <a:gd name="connsiteY305" fmla="*/ 4809903 h 6858000"/>
              <a:gd name="connsiteX306" fmla="*/ 5599771 w 7467600"/>
              <a:gd name="connsiteY306" fmla="*/ 5509652 h 6858000"/>
              <a:gd name="connsiteX307" fmla="*/ 5548843 w 7467600"/>
              <a:gd name="connsiteY307" fmla="*/ 5563845 h 6858000"/>
              <a:gd name="connsiteX308" fmla="*/ 5940952 w 7467600"/>
              <a:gd name="connsiteY308" fmla="*/ 6250028 h 6858000"/>
              <a:gd name="connsiteX309" fmla="*/ 6043441 w 7467600"/>
              <a:gd name="connsiteY309" fmla="*/ 6665847 h 6858000"/>
              <a:gd name="connsiteX310" fmla="*/ 6093432 w 7467600"/>
              <a:gd name="connsiteY310" fmla="*/ 6858000 h 6858000"/>
              <a:gd name="connsiteX311" fmla="*/ 6034344 w 7467600"/>
              <a:gd name="connsiteY311" fmla="*/ 6858000 h 6858000"/>
              <a:gd name="connsiteX312" fmla="*/ 6026679 w 7467600"/>
              <a:gd name="connsiteY312" fmla="*/ 6836959 h 6858000"/>
              <a:gd name="connsiteX313" fmla="*/ 5800441 w 7467600"/>
              <a:gd name="connsiteY313" fmla="*/ 6335286 h 6858000"/>
              <a:gd name="connsiteX314" fmla="*/ 5526562 w 7467600"/>
              <a:gd name="connsiteY314" fmla="*/ 5705388 h 6858000"/>
              <a:gd name="connsiteX315" fmla="*/ 5519640 w 7467600"/>
              <a:gd name="connsiteY315" fmla="*/ 5683774 h 6858000"/>
              <a:gd name="connsiteX316" fmla="*/ 5844559 w 7467600"/>
              <a:gd name="connsiteY316" fmla="*/ 6553349 h 6858000"/>
              <a:gd name="connsiteX317" fmla="*/ 5975994 w 7467600"/>
              <a:gd name="connsiteY317" fmla="*/ 6858000 h 6858000"/>
              <a:gd name="connsiteX318" fmla="*/ 5898547 w 7467600"/>
              <a:gd name="connsiteY318" fmla="*/ 6858000 h 6858000"/>
              <a:gd name="connsiteX319" fmla="*/ 5682041 w 7467600"/>
              <a:gd name="connsiteY319" fmla="*/ 6355860 h 6858000"/>
              <a:gd name="connsiteX320" fmla="*/ 5461758 w 7467600"/>
              <a:gd name="connsiteY320" fmla="*/ 5820220 h 6858000"/>
              <a:gd name="connsiteX321" fmla="*/ 5237282 w 7467600"/>
              <a:gd name="connsiteY321" fmla="*/ 6579086 h 6858000"/>
              <a:gd name="connsiteX322" fmla="*/ 5115009 w 7467600"/>
              <a:gd name="connsiteY322" fmla="*/ 6858000 h 6858000"/>
              <a:gd name="connsiteX323" fmla="*/ 5028074 w 7467600"/>
              <a:gd name="connsiteY323" fmla="*/ 6858000 h 6858000"/>
              <a:gd name="connsiteX324" fmla="*/ 5079508 w 7467600"/>
              <a:gd name="connsiteY324" fmla="*/ 6749074 h 6858000"/>
              <a:gd name="connsiteX325" fmla="*/ 5371846 w 7467600"/>
              <a:gd name="connsiteY325" fmla="*/ 5924413 h 6858000"/>
              <a:gd name="connsiteX326" fmla="*/ 5270512 w 7467600"/>
              <a:gd name="connsiteY326" fmla="*/ 6138975 h 6858000"/>
              <a:gd name="connsiteX327" fmla="*/ 5062409 w 7467600"/>
              <a:gd name="connsiteY327" fmla="*/ 6653544 h 6858000"/>
              <a:gd name="connsiteX328" fmla="*/ 5036628 w 7467600"/>
              <a:gd name="connsiteY328" fmla="*/ 6754247 h 6858000"/>
              <a:gd name="connsiteX329" fmla="*/ 5009112 w 7467600"/>
              <a:gd name="connsiteY329" fmla="*/ 6858000 h 6858000"/>
              <a:gd name="connsiteX330" fmla="*/ 4976679 w 7467600"/>
              <a:gd name="connsiteY330" fmla="*/ 6858000 h 6858000"/>
              <a:gd name="connsiteX331" fmla="*/ 5006537 w 7467600"/>
              <a:gd name="connsiteY331" fmla="*/ 6747068 h 6858000"/>
              <a:gd name="connsiteX332" fmla="*/ 5032723 w 7467600"/>
              <a:gd name="connsiteY332" fmla="*/ 6644957 h 6858000"/>
              <a:gd name="connsiteX333" fmla="*/ 5242949 w 7467600"/>
              <a:gd name="connsiteY333" fmla="*/ 6125175 h 6858000"/>
              <a:gd name="connsiteX334" fmla="*/ 5286321 w 7467600"/>
              <a:gd name="connsiteY334" fmla="*/ 6033555 h 6858000"/>
              <a:gd name="connsiteX335" fmla="*/ 5008210 w 7467600"/>
              <a:gd name="connsiteY335" fmla="*/ 6649194 h 6858000"/>
              <a:gd name="connsiteX336" fmla="*/ 4986321 w 7467600"/>
              <a:gd name="connsiteY336" fmla="*/ 6765687 h 6858000"/>
              <a:gd name="connsiteX337" fmla="*/ 4973474 w 7467600"/>
              <a:gd name="connsiteY337" fmla="*/ 6858000 h 6858000"/>
              <a:gd name="connsiteX338" fmla="*/ 4907178 w 7467600"/>
              <a:gd name="connsiteY338" fmla="*/ 6858000 h 6858000"/>
              <a:gd name="connsiteX339" fmla="*/ 4910810 w 7467600"/>
              <a:gd name="connsiteY339" fmla="*/ 6829660 h 6858000"/>
              <a:gd name="connsiteX340" fmla="*/ 4987461 w 7467600"/>
              <a:gd name="connsiteY340" fmla="*/ 6432994 h 6858000"/>
              <a:gd name="connsiteX341" fmla="*/ 5179262 w 7467600"/>
              <a:gd name="connsiteY341" fmla="*/ 6035044 h 6858000"/>
              <a:gd name="connsiteX342" fmla="*/ 4689678 w 7467600"/>
              <a:gd name="connsiteY342" fmla="*/ 6440241 h 6858000"/>
              <a:gd name="connsiteX343" fmla="*/ 4477543 w 7467600"/>
              <a:gd name="connsiteY343" fmla="*/ 6674836 h 6858000"/>
              <a:gd name="connsiteX344" fmla="*/ 4329957 w 7467600"/>
              <a:gd name="connsiteY344" fmla="*/ 6858000 h 6858000"/>
              <a:gd name="connsiteX345" fmla="*/ 4218595 w 7467600"/>
              <a:gd name="connsiteY345" fmla="*/ 6858000 h 6858000"/>
              <a:gd name="connsiteX346" fmla="*/ 4368888 w 7467600"/>
              <a:gd name="connsiteY346" fmla="*/ 6668412 h 6858000"/>
              <a:gd name="connsiteX347" fmla="*/ 4563091 w 7467600"/>
              <a:gd name="connsiteY347" fmla="*/ 6442508 h 6858000"/>
              <a:gd name="connsiteX348" fmla="*/ 5387324 w 7467600"/>
              <a:gd name="connsiteY348" fmla="*/ 5705830 h 6858000"/>
              <a:gd name="connsiteX349" fmla="*/ 5073620 w 7467600"/>
              <a:gd name="connsiteY349" fmla="*/ 5955437 h 6858000"/>
              <a:gd name="connsiteX350" fmla="*/ 4689789 w 7467600"/>
              <a:gd name="connsiteY350" fmla="*/ 6268382 h 6858000"/>
              <a:gd name="connsiteX351" fmla="*/ 4418722 w 7467600"/>
              <a:gd name="connsiteY351" fmla="*/ 6570886 h 6858000"/>
              <a:gd name="connsiteX352" fmla="*/ 4214944 w 7467600"/>
              <a:gd name="connsiteY352" fmla="*/ 6858000 h 6858000"/>
              <a:gd name="connsiteX353" fmla="*/ 4177898 w 7467600"/>
              <a:gd name="connsiteY353" fmla="*/ 6858000 h 6858000"/>
              <a:gd name="connsiteX354" fmla="*/ 4391597 w 7467600"/>
              <a:gd name="connsiteY354" fmla="*/ 6556370 h 6858000"/>
              <a:gd name="connsiteX355" fmla="*/ 4668889 w 7467600"/>
              <a:gd name="connsiteY355" fmla="*/ 6246399 h 6858000"/>
              <a:gd name="connsiteX356" fmla="*/ 5055427 w 7467600"/>
              <a:gd name="connsiteY356" fmla="*/ 5931476 h 6858000"/>
              <a:gd name="connsiteX357" fmla="*/ 5371814 w 7467600"/>
              <a:gd name="connsiteY357" fmla="*/ 5678975 h 6858000"/>
              <a:gd name="connsiteX358" fmla="*/ 4987918 w 7467600"/>
              <a:gd name="connsiteY358" fmla="*/ 5838701 h 6858000"/>
              <a:gd name="connsiteX359" fmla="*/ 4317146 w 7467600"/>
              <a:gd name="connsiteY359" fmla="*/ 6587716 h 6858000"/>
              <a:gd name="connsiteX360" fmla="*/ 4171627 w 7467600"/>
              <a:gd name="connsiteY360" fmla="*/ 6858000 h 6858000"/>
              <a:gd name="connsiteX361" fmla="*/ 4081585 w 7467600"/>
              <a:gd name="connsiteY361" fmla="*/ 6858000 h 6858000"/>
              <a:gd name="connsiteX362" fmla="*/ 4238603 w 7467600"/>
              <a:gd name="connsiteY362" fmla="*/ 6559341 h 6858000"/>
              <a:gd name="connsiteX363" fmla="*/ 4778333 w 7467600"/>
              <a:gd name="connsiteY363" fmla="*/ 5873626 h 6858000"/>
              <a:gd name="connsiteX364" fmla="*/ 5414185 w 7467600"/>
              <a:gd name="connsiteY364" fmla="*/ 5573882 h 6858000"/>
              <a:gd name="connsiteX365" fmla="*/ 5959648 w 7467600"/>
              <a:gd name="connsiteY365" fmla="*/ 4760797 h 6858000"/>
              <a:gd name="connsiteX366" fmla="*/ 5355019 w 7467600"/>
              <a:gd name="connsiteY366" fmla="*/ 4734672 h 6858000"/>
              <a:gd name="connsiteX367" fmla="*/ 5083565 w 7467600"/>
              <a:gd name="connsiteY367" fmla="*/ 5179121 h 6858000"/>
              <a:gd name="connsiteX368" fmla="*/ 4713577 w 7467600"/>
              <a:gd name="connsiteY368" fmla="*/ 5616803 h 6858000"/>
              <a:gd name="connsiteX369" fmla="*/ 3989559 w 7467600"/>
              <a:gd name="connsiteY369" fmla="*/ 6145945 h 6858000"/>
              <a:gd name="connsiteX370" fmla="*/ 3939824 w 7467600"/>
              <a:gd name="connsiteY370" fmla="*/ 6066900 h 6858000"/>
              <a:gd name="connsiteX371" fmla="*/ 4584537 w 7467600"/>
              <a:gd name="connsiteY371" fmla="*/ 5324826 h 6858000"/>
              <a:gd name="connsiteX372" fmla="*/ 5037105 w 7467600"/>
              <a:gd name="connsiteY372" fmla="*/ 5088765 h 6858000"/>
              <a:gd name="connsiteX373" fmla="*/ 5039930 w 7467600"/>
              <a:gd name="connsiteY373" fmla="*/ 5089585 h 6858000"/>
              <a:gd name="connsiteX374" fmla="*/ 5263764 w 7467600"/>
              <a:gd name="connsiteY374" fmla="*/ 4735525 h 6858000"/>
              <a:gd name="connsiteX375" fmla="*/ 4086300 w 7467600"/>
              <a:gd name="connsiteY375" fmla="*/ 4884599 h 6858000"/>
              <a:gd name="connsiteX376" fmla="*/ 4085485 w 7467600"/>
              <a:gd name="connsiteY376" fmla="*/ 4899070 h 6858000"/>
              <a:gd name="connsiteX377" fmla="*/ 3871915 w 7467600"/>
              <a:gd name="connsiteY377" fmla="*/ 5253645 h 6858000"/>
              <a:gd name="connsiteX378" fmla="*/ 3799374 w 7467600"/>
              <a:gd name="connsiteY378" fmla="*/ 5466127 h 6858000"/>
              <a:gd name="connsiteX379" fmla="*/ 3498850 w 7467600"/>
              <a:gd name="connsiteY379" fmla="*/ 6661888 h 6858000"/>
              <a:gd name="connsiteX380" fmla="*/ 3399216 w 7467600"/>
              <a:gd name="connsiteY380" fmla="*/ 6858000 h 6858000"/>
              <a:gd name="connsiteX381" fmla="*/ 3303688 w 7467600"/>
              <a:gd name="connsiteY381" fmla="*/ 6858000 h 6858000"/>
              <a:gd name="connsiteX382" fmla="*/ 3391774 w 7467600"/>
              <a:gd name="connsiteY382" fmla="*/ 6697181 h 6858000"/>
              <a:gd name="connsiteX383" fmla="*/ 3735540 w 7467600"/>
              <a:gd name="connsiteY383" fmla="*/ 5546923 h 6858000"/>
              <a:gd name="connsiteX384" fmla="*/ 3729438 w 7467600"/>
              <a:gd name="connsiteY384" fmla="*/ 5569058 h 6858000"/>
              <a:gd name="connsiteX385" fmla="*/ 3707782 w 7467600"/>
              <a:gd name="connsiteY385" fmla="*/ 5644908 h 6858000"/>
              <a:gd name="connsiteX386" fmla="*/ 3583827 w 7467600"/>
              <a:gd name="connsiteY386" fmla="*/ 6039215 h 6858000"/>
              <a:gd name="connsiteX387" fmla="*/ 3547861 w 7467600"/>
              <a:gd name="connsiteY387" fmla="*/ 6129609 h 6858000"/>
              <a:gd name="connsiteX388" fmla="*/ 3490905 w 7467600"/>
              <a:gd name="connsiteY388" fmla="*/ 6277660 h 6858000"/>
              <a:gd name="connsiteX389" fmla="*/ 3455859 w 7467600"/>
              <a:gd name="connsiteY389" fmla="*/ 6391301 h 6858000"/>
              <a:gd name="connsiteX390" fmla="*/ 3429112 w 7467600"/>
              <a:gd name="connsiteY390" fmla="*/ 6479469 h 6858000"/>
              <a:gd name="connsiteX391" fmla="*/ 3304862 w 7467600"/>
              <a:gd name="connsiteY391" fmla="*/ 6796476 h 6858000"/>
              <a:gd name="connsiteX392" fmla="*/ 3276071 w 7467600"/>
              <a:gd name="connsiteY392" fmla="*/ 6858000 h 6858000"/>
              <a:gd name="connsiteX393" fmla="*/ 3240805 w 7467600"/>
              <a:gd name="connsiteY393" fmla="*/ 6858000 h 6858000"/>
              <a:gd name="connsiteX394" fmla="*/ 3275917 w 7467600"/>
              <a:gd name="connsiteY394" fmla="*/ 6783192 h 6858000"/>
              <a:gd name="connsiteX395" fmla="*/ 3399358 w 7467600"/>
              <a:gd name="connsiteY395" fmla="*/ 6469011 h 6858000"/>
              <a:gd name="connsiteX396" fmla="*/ 3425650 w 7467600"/>
              <a:gd name="connsiteY396" fmla="*/ 6381333 h 6858000"/>
              <a:gd name="connsiteX397" fmla="*/ 3460661 w 7467600"/>
              <a:gd name="connsiteY397" fmla="*/ 6266763 h 6858000"/>
              <a:gd name="connsiteX398" fmla="*/ 3518021 w 7467600"/>
              <a:gd name="connsiteY398" fmla="*/ 6117298 h 6858000"/>
              <a:gd name="connsiteX399" fmla="*/ 3554035 w 7467600"/>
              <a:gd name="connsiteY399" fmla="*/ 6027832 h 6858000"/>
              <a:gd name="connsiteX400" fmla="*/ 3677174 w 7467600"/>
              <a:gd name="connsiteY400" fmla="*/ 5636351 h 6858000"/>
              <a:gd name="connsiteX401" fmla="*/ 3698819 w 7467600"/>
              <a:gd name="connsiteY401" fmla="*/ 5560503 h 6858000"/>
              <a:gd name="connsiteX402" fmla="*/ 3702094 w 7467600"/>
              <a:gd name="connsiteY402" fmla="*/ 5549194 h 6858000"/>
              <a:gd name="connsiteX403" fmla="*/ 3398355 w 7467600"/>
              <a:gd name="connsiteY403" fmla="*/ 6094603 h 6858000"/>
              <a:gd name="connsiteX404" fmla="*/ 3193941 w 7467600"/>
              <a:gd name="connsiteY404" fmla="*/ 6798775 h 6858000"/>
              <a:gd name="connsiteX405" fmla="*/ 3184140 w 7467600"/>
              <a:gd name="connsiteY405" fmla="*/ 6858000 h 6858000"/>
              <a:gd name="connsiteX406" fmla="*/ 3099978 w 7467600"/>
              <a:gd name="connsiteY406" fmla="*/ 6858000 h 6858000"/>
              <a:gd name="connsiteX407" fmla="*/ 3101556 w 7467600"/>
              <a:gd name="connsiteY407" fmla="*/ 6843337 h 6858000"/>
              <a:gd name="connsiteX408" fmla="*/ 3370162 w 7467600"/>
              <a:gd name="connsiteY408" fmla="*/ 5785550 h 6858000"/>
              <a:gd name="connsiteX409" fmla="*/ 3746477 w 7467600"/>
              <a:gd name="connsiteY409" fmla="*/ 5377889 h 6858000"/>
              <a:gd name="connsiteX410" fmla="*/ 3863399 w 7467600"/>
              <a:gd name="connsiteY410" fmla="*/ 5087257 h 6858000"/>
              <a:gd name="connsiteX411" fmla="*/ 3968712 w 7467600"/>
              <a:gd name="connsiteY411" fmla="*/ 4913989 h 6858000"/>
              <a:gd name="connsiteX412" fmla="*/ 2792390 w 7467600"/>
              <a:gd name="connsiteY412" fmla="*/ 5382974 h 6858000"/>
              <a:gd name="connsiteX413" fmla="*/ 2714982 w 7467600"/>
              <a:gd name="connsiteY413" fmla="*/ 5427051 h 6858000"/>
              <a:gd name="connsiteX414" fmla="*/ 2813361 w 7467600"/>
              <a:gd name="connsiteY414" fmla="*/ 6023912 h 6858000"/>
              <a:gd name="connsiteX415" fmla="*/ 2688430 w 7467600"/>
              <a:gd name="connsiteY415" fmla="*/ 6801564 h 6858000"/>
              <a:gd name="connsiteX416" fmla="*/ 2629626 w 7467600"/>
              <a:gd name="connsiteY416" fmla="*/ 6763394 h 6858000"/>
              <a:gd name="connsiteX417" fmla="*/ 2565328 w 7467600"/>
              <a:gd name="connsiteY417" fmla="*/ 5516399 h 6858000"/>
              <a:gd name="connsiteX418" fmla="*/ 1922999 w 7467600"/>
              <a:gd name="connsiteY418" fmla="*/ 5980343 h 6858000"/>
              <a:gd name="connsiteX419" fmla="*/ 1950261 w 7467600"/>
              <a:gd name="connsiteY419" fmla="*/ 6405858 h 6858000"/>
              <a:gd name="connsiteX420" fmla="*/ 2365554 w 7467600"/>
              <a:gd name="connsiteY420" fmla="*/ 6759107 h 6858000"/>
              <a:gd name="connsiteX421" fmla="*/ 2424142 w 7467600"/>
              <a:gd name="connsiteY421" fmla="*/ 6858000 h 6858000"/>
              <a:gd name="connsiteX422" fmla="*/ 2395994 w 7467600"/>
              <a:gd name="connsiteY422" fmla="*/ 6858000 h 6858000"/>
              <a:gd name="connsiteX423" fmla="*/ 2392863 w 7467600"/>
              <a:gd name="connsiteY423" fmla="*/ 6852964 h 6858000"/>
              <a:gd name="connsiteX424" fmla="*/ 2017589 w 7467600"/>
              <a:gd name="connsiteY424" fmla="*/ 6493982 h 6858000"/>
              <a:gd name="connsiteX425" fmla="*/ 2147336 w 7467600"/>
              <a:gd name="connsiteY425" fmla="*/ 6594052 h 6858000"/>
              <a:gd name="connsiteX426" fmla="*/ 2207047 w 7467600"/>
              <a:gd name="connsiteY426" fmla="*/ 6654540 h 6858000"/>
              <a:gd name="connsiteX427" fmla="*/ 2299106 w 7467600"/>
              <a:gd name="connsiteY427" fmla="*/ 6778931 h 6858000"/>
              <a:gd name="connsiteX428" fmla="*/ 2314430 w 7467600"/>
              <a:gd name="connsiteY428" fmla="*/ 6801144 h 6858000"/>
              <a:gd name="connsiteX429" fmla="*/ 2352406 w 7467600"/>
              <a:gd name="connsiteY429" fmla="*/ 6858000 h 6858000"/>
              <a:gd name="connsiteX430" fmla="*/ 2314492 w 7467600"/>
              <a:gd name="connsiteY430" fmla="*/ 6858000 h 6858000"/>
              <a:gd name="connsiteX431" fmla="*/ 2288095 w 7467600"/>
              <a:gd name="connsiteY431" fmla="*/ 6818030 h 6858000"/>
              <a:gd name="connsiteX432" fmla="*/ 2272768 w 7467600"/>
              <a:gd name="connsiteY432" fmla="*/ 6795822 h 6858000"/>
              <a:gd name="connsiteX433" fmla="*/ 2182715 w 7467600"/>
              <a:gd name="connsiteY433" fmla="*/ 6675071 h 6858000"/>
              <a:gd name="connsiteX434" fmla="*/ 2032061 w 7467600"/>
              <a:gd name="connsiteY434" fmla="*/ 6541380 h 6858000"/>
              <a:gd name="connsiteX435" fmla="*/ 2257220 w 7467600"/>
              <a:gd name="connsiteY435" fmla="*/ 6826257 h 6858000"/>
              <a:gd name="connsiteX436" fmla="*/ 2281324 w 7467600"/>
              <a:gd name="connsiteY436" fmla="*/ 6858000 h 6858000"/>
              <a:gd name="connsiteX437" fmla="*/ 2242860 w 7467600"/>
              <a:gd name="connsiteY437" fmla="*/ 6858000 h 6858000"/>
              <a:gd name="connsiteX438" fmla="*/ 2232818 w 7467600"/>
              <a:gd name="connsiteY438" fmla="*/ 6844926 h 6858000"/>
              <a:gd name="connsiteX439" fmla="*/ 1990172 w 7467600"/>
              <a:gd name="connsiteY439" fmla="*/ 6542121 h 6858000"/>
              <a:gd name="connsiteX440" fmla="*/ 2124090 w 7467600"/>
              <a:gd name="connsiteY440" fmla="*/ 6761017 h 6858000"/>
              <a:gd name="connsiteX441" fmla="*/ 2200380 w 7467600"/>
              <a:gd name="connsiteY441" fmla="*/ 6858000 h 6858000"/>
              <a:gd name="connsiteX442" fmla="*/ 2147507 w 7467600"/>
              <a:gd name="connsiteY442" fmla="*/ 6858000 h 6858000"/>
              <a:gd name="connsiteX443" fmla="*/ 2070668 w 7467600"/>
              <a:gd name="connsiteY443" fmla="*/ 6761520 h 6858000"/>
              <a:gd name="connsiteX444" fmla="*/ 1975142 w 7467600"/>
              <a:gd name="connsiteY444" fmla="*/ 6585570 h 6858000"/>
              <a:gd name="connsiteX445" fmla="*/ 2050035 w 7467600"/>
              <a:gd name="connsiteY445" fmla="*/ 6813345 h 6858000"/>
              <a:gd name="connsiteX446" fmla="*/ 2063025 w 7467600"/>
              <a:gd name="connsiteY446" fmla="*/ 6858000 h 6858000"/>
              <a:gd name="connsiteX447" fmla="*/ 2021675 w 7467600"/>
              <a:gd name="connsiteY447" fmla="*/ 6858000 h 6858000"/>
              <a:gd name="connsiteX448" fmla="*/ 2019308 w 7467600"/>
              <a:gd name="connsiteY448" fmla="*/ 6847118 h 6858000"/>
              <a:gd name="connsiteX449" fmla="*/ 1938835 w 7467600"/>
              <a:gd name="connsiteY449" fmla="*/ 6551160 h 6858000"/>
              <a:gd name="connsiteX450" fmla="*/ 1953230 w 7467600"/>
              <a:gd name="connsiteY450" fmla="*/ 6759699 h 6858000"/>
              <a:gd name="connsiteX451" fmla="*/ 1956763 w 7467600"/>
              <a:gd name="connsiteY451" fmla="*/ 6778191 h 6858000"/>
              <a:gd name="connsiteX452" fmla="*/ 1967925 w 7467600"/>
              <a:gd name="connsiteY452" fmla="*/ 6858000 h 6858000"/>
              <a:gd name="connsiteX453" fmla="*/ 1936622 w 7467600"/>
              <a:gd name="connsiteY453" fmla="*/ 6858000 h 6858000"/>
              <a:gd name="connsiteX454" fmla="*/ 1926261 w 7467600"/>
              <a:gd name="connsiteY454" fmla="*/ 6784064 h 6858000"/>
              <a:gd name="connsiteX455" fmla="*/ 1922724 w 7467600"/>
              <a:gd name="connsiteY455" fmla="*/ 6765577 h 6858000"/>
              <a:gd name="connsiteX456" fmla="*/ 1904650 w 7467600"/>
              <a:gd name="connsiteY456" fmla="*/ 6639616 h 6858000"/>
              <a:gd name="connsiteX457" fmla="*/ 1885273 w 7467600"/>
              <a:gd name="connsiteY457" fmla="*/ 6858000 h 6858000"/>
              <a:gd name="connsiteX458" fmla="*/ 1854363 w 7467600"/>
              <a:gd name="connsiteY458" fmla="*/ 6858000 h 6858000"/>
              <a:gd name="connsiteX459" fmla="*/ 1880391 w 7467600"/>
              <a:gd name="connsiteY459" fmla="*/ 6603796 h 6858000"/>
              <a:gd name="connsiteX460" fmla="*/ 1818273 w 7467600"/>
              <a:gd name="connsiteY460" fmla="*/ 6715729 h 6858000"/>
              <a:gd name="connsiteX461" fmla="*/ 1794691 w 7467600"/>
              <a:gd name="connsiteY461" fmla="*/ 6843239 h 6858000"/>
              <a:gd name="connsiteX462" fmla="*/ 1794914 w 7467600"/>
              <a:gd name="connsiteY462" fmla="*/ 6858000 h 6858000"/>
              <a:gd name="connsiteX463" fmla="*/ 1746128 w 7467600"/>
              <a:gd name="connsiteY463" fmla="*/ 6858000 h 6858000"/>
              <a:gd name="connsiteX464" fmla="*/ 1753934 w 7467600"/>
              <a:gd name="connsiteY464" fmla="*/ 6724796 h 6858000"/>
              <a:gd name="connsiteX465" fmla="*/ 1792053 w 7467600"/>
              <a:gd name="connsiteY465" fmla="*/ 6572396 h 6858000"/>
              <a:gd name="connsiteX466" fmla="*/ 1862248 w 7467600"/>
              <a:gd name="connsiteY466" fmla="*/ 6266397 h 6858000"/>
              <a:gd name="connsiteX467" fmla="*/ 1862250 w 7467600"/>
              <a:gd name="connsiteY467" fmla="*/ 6033531 h 6858000"/>
              <a:gd name="connsiteX468" fmla="*/ 1211999 w 7467600"/>
              <a:gd name="connsiteY468" fmla="*/ 6683610 h 6858000"/>
              <a:gd name="connsiteX469" fmla="*/ 1213266 w 7467600"/>
              <a:gd name="connsiteY469" fmla="*/ 6691947 h 6858000"/>
              <a:gd name="connsiteX470" fmla="*/ 1203370 w 7467600"/>
              <a:gd name="connsiteY470" fmla="*/ 6850676 h 6858000"/>
              <a:gd name="connsiteX471" fmla="*/ 1203671 w 7467600"/>
              <a:gd name="connsiteY471" fmla="*/ 6858000 h 6858000"/>
              <a:gd name="connsiteX472" fmla="*/ 1143180 w 7467600"/>
              <a:gd name="connsiteY472" fmla="*/ 6858000 h 6858000"/>
              <a:gd name="connsiteX473" fmla="*/ 1142176 w 7467600"/>
              <a:gd name="connsiteY473" fmla="*/ 6766045 h 6858000"/>
              <a:gd name="connsiteX474" fmla="*/ 1067484 w 7467600"/>
              <a:gd name="connsiteY474" fmla="*/ 6858000 h 6858000"/>
              <a:gd name="connsiteX475" fmla="*/ 953928 w 7467600"/>
              <a:gd name="connsiteY475" fmla="*/ 6858000 h 6858000"/>
              <a:gd name="connsiteX476" fmla="*/ 959715 w 7467600"/>
              <a:gd name="connsiteY476" fmla="*/ 6850185 h 6858000"/>
              <a:gd name="connsiteX477" fmla="*/ 1483788 w 7467600"/>
              <a:gd name="connsiteY477" fmla="*/ 6259174 h 6858000"/>
              <a:gd name="connsiteX478" fmla="*/ 1100671 w 7467600"/>
              <a:gd name="connsiteY478" fmla="*/ 6252137 h 6858000"/>
              <a:gd name="connsiteX479" fmla="*/ 1090144 w 7467600"/>
              <a:gd name="connsiteY479" fmla="*/ 6256748 h 6858000"/>
              <a:gd name="connsiteX480" fmla="*/ 1095872 w 7467600"/>
              <a:gd name="connsiteY480" fmla="*/ 6271892 h 6858000"/>
              <a:gd name="connsiteX481" fmla="*/ 262785 w 7467600"/>
              <a:gd name="connsiteY481" fmla="*/ 6845450 h 6858000"/>
              <a:gd name="connsiteX482" fmla="*/ 209968 w 7467600"/>
              <a:gd name="connsiteY482" fmla="*/ 6770713 h 6858000"/>
              <a:gd name="connsiteX483" fmla="*/ 873460 w 7467600"/>
              <a:gd name="connsiteY483" fmla="*/ 6253768 h 6858000"/>
              <a:gd name="connsiteX484" fmla="*/ 192686 w 7467600"/>
              <a:gd name="connsiteY484" fmla="*/ 5849257 h 6858000"/>
              <a:gd name="connsiteX485" fmla="*/ 4696 w 7467600"/>
              <a:gd name="connsiteY485" fmla="*/ 5697668 h 6858000"/>
              <a:gd name="connsiteX486" fmla="*/ 0 w 7467600"/>
              <a:gd name="connsiteY486" fmla="*/ 5689984 h 6858000"/>
              <a:gd name="connsiteX487" fmla="*/ 0 w 7467600"/>
              <a:gd name="connsiteY487" fmla="*/ 5513472 h 6858000"/>
              <a:gd name="connsiteX488" fmla="*/ 174101 w 7467600"/>
              <a:gd name="connsiteY488" fmla="*/ 5620277 h 6858000"/>
              <a:gd name="connsiteX489" fmla="*/ 891800 w 7467600"/>
              <a:gd name="connsiteY489" fmla="*/ 6036935 h 6858000"/>
              <a:gd name="connsiteX490" fmla="*/ 1072219 w 7467600"/>
              <a:gd name="connsiteY490" fmla="*/ 6169443 h 6858000"/>
              <a:gd name="connsiteX491" fmla="*/ 1074117 w 7467600"/>
              <a:gd name="connsiteY491" fmla="*/ 6170301 h 6858000"/>
              <a:gd name="connsiteX492" fmla="*/ 1083114 w 7467600"/>
              <a:gd name="connsiteY492" fmla="*/ 6174131 h 6858000"/>
              <a:gd name="connsiteX493" fmla="*/ 1543010 w 7467600"/>
              <a:gd name="connsiteY493" fmla="*/ 6191140 h 6858000"/>
              <a:gd name="connsiteX494" fmla="*/ 1551080 w 7467600"/>
              <a:gd name="connsiteY494" fmla="*/ 6195006 h 6858000"/>
              <a:gd name="connsiteX495" fmla="*/ 2345443 w 7467600"/>
              <a:gd name="connsiteY495" fmla="*/ 5549882 h 6858000"/>
              <a:gd name="connsiteX496" fmla="*/ 1721499 w 7467600"/>
              <a:gd name="connsiteY496" fmla="*/ 5599969 h 6858000"/>
              <a:gd name="connsiteX497" fmla="*/ 767716 w 7467600"/>
              <a:gd name="connsiteY497" fmla="*/ 5472768 h 6858000"/>
              <a:gd name="connsiteX498" fmla="*/ 722147 w 7467600"/>
              <a:gd name="connsiteY498" fmla="*/ 5393091 h 6858000"/>
              <a:gd name="connsiteX499" fmla="*/ 1485552 w 7467600"/>
              <a:gd name="connsiteY499" fmla="*/ 5313202 h 6858000"/>
              <a:gd name="connsiteX500" fmla="*/ 2143004 w 7467600"/>
              <a:gd name="connsiteY500" fmla="*/ 5402420 h 6858000"/>
              <a:gd name="connsiteX501" fmla="*/ 1933391 w 7467600"/>
              <a:gd name="connsiteY501" fmla="*/ 5156971 h 6858000"/>
              <a:gd name="connsiteX502" fmla="*/ 1827118 w 7467600"/>
              <a:gd name="connsiteY502" fmla="*/ 4968410 h 6858000"/>
              <a:gd name="connsiteX503" fmla="*/ 1837349 w 7467600"/>
              <a:gd name="connsiteY503" fmla="*/ 4956357 h 6858000"/>
              <a:gd name="connsiteX504" fmla="*/ 2162835 w 7467600"/>
              <a:gd name="connsiteY504" fmla="*/ 5187853 h 6858000"/>
              <a:gd name="connsiteX505" fmla="*/ 2257167 w 7467600"/>
              <a:gd name="connsiteY505" fmla="*/ 5462123 h 6858000"/>
              <a:gd name="connsiteX506" fmla="*/ 2261598 w 7467600"/>
              <a:gd name="connsiteY506" fmla="*/ 5467998 h 6858000"/>
              <a:gd name="connsiteX507" fmla="*/ 2437177 w 7467600"/>
              <a:gd name="connsiteY507" fmla="*/ 5479608 h 6858000"/>
              <a:gd name="connsiteX508" fmla="*/ 2445247 w 7467600"/>
              <a:gd name="connsiteY508" fmla="*/ 5483476 h 6858000"/>
              <a:gd name="connsiteX509" fmla="*/ 2743626 w 7467600"/>
              <a:gd name="connsiteY509" fmla="*/ 5304819 h 6858000"/>
              <a:gd name="connsiteX510" fmla="*/ 3048102 w 7467600"/>
              <a:gd name="connsiteY510" fmla="*/ 5150595 h 6858000"/>
              <a:gd name="connsiteX511" fmla="*/ 1799414 w 7467600"/>
              <a:gd name="connsiteY511" fmla="*/ 4694732 h 6858000"/>
              <a:gd name="connsiteX512" fmla="*/ 1771735 w 7467600"/>
              <a:gd name="connsiteY512" fmla="*/ 4619929 h 6858000"/>
              <a:gd name="connsiteX513" fmla="*/ 3104273 w 7467600"/>
              <a:gd name="connsiteY513" fmla="*/ 5076159 h 6858000"/>
              <a:gd name="connsiteX514" fmla="*/ 3113245 w 7467600"/>
              <a:gd name="connsiteY514" fmla="*/ 5090705 h 6858000"/>
              <a:gd name="connsiteX515" fmla="*/ 3126294 w 7467600"/>
              <a:gd name="connsiteY515" fmla="*/ 5114400 h 6858000"/>
              <a:gd name="connsiteX516" fmla="*/ 3937433 w 7467600"/>
              <a:gd name="connsiteY516" fmla="*/ 4830473 h 6858000"/>
              <a:gd name="connsiteX517" fmla="*/ 3590475 w 7467600"/>
              <a:gd name="connsiteY517" fmla="*/ 4597974 h 6858000"/>
              <a:gd name="connsiteX518" fmla="*/ 3100264 w 7467600"/>
              <a:gd name="connsiteY518" fmla="*/ 4579845 h 6858000"/>
              <a:gd name="connsiteX519" fmla="*/ 2183576 w 7467600"/>
              <a:gd name="connsiteY519" fmla="*/ 4227150 h 6858000"/>
              <a:gd name="connsiteX520" fmla="*/ 2151029 w 7467600"/>
              <a:gd name="connsiteY520" fmla="*/ 4146947 h 6858000"/>
              <a:gd name="connsiteX521" fmla="*/ 3563434 w 7467600"/>
              <a:gd name="connsiteY521" fmla="*/ 4469115 h 6858000"/>
              <a:gd name="connsiteX522" fmla="*/ 3177952 w 7467600"/>
              <a:gd name="connsiteY522" fmla="*/ 3657386 h 6858000"/>
              <a:gd name="connsiteX523" fmla="*/ 3189263 w 7467600"/>
              <a:gd name="connsiteY523" fmla="*/ 3625726 h 6858000"/>
              <a:gd name="connsiteX524" fmla="*/ 3560912 w 7467600"/>
              <a:gd name="connsiteY524" fmla="*/ 4079863 h 6858000"/>
              <a:gd name="connsiteX525" fmla="*/ 3626636 w 7467600"/>
              <a:gd name="connsiteY525" fmla="*/ 4512230 h 6858000"/>
              <a:gd name="connsiteX526" fmla="*/ 3653088 w 7467600"/>
              <a:gd name="connsiteY526" fmla="*/ 4521417 h 6858000"/>
              <a:gd name="connsiteX527" fmla="*/ 3988128 w 7467600"/>
              <a:gd name="connsiteY527" fmla="*/ 4817267 h 6858000"/>
              <a:gd name="connsiteX528" fmla="*/ 4830582 w 7467600"/>
              <a:gd name="connsiteY528" fmla="*/ 4676000 h 6858000"/>
              <a:gd name="connsiteX529" fmla="*/ 4830100 w 7467600"/>
              <a:gd name="connsiteY529" fmla="*/ 4675554 h 6858000"/>
              <a:gd name="connsiteX530" fmla="*/ 4036318 w 7467600"/>
              <a:gd name="connsiteY530" fmla="*/ 4147013 h 6858000"/>
              <a:gd name="connsiteX531" fmla="*/ 3432098 w 7467600"/>
              <a:gd name="connsiteY531" fmla="*/ 3537312 h 6858000"/>
              <a:gd name="connsiteX532" fmla="*/ 3446761 w 7467600"/>
              <a:gd name="connsiteY532" fmla="*/ 3461278 h 6858000"/>
              <a:gd name="connsiteX533" fmla="*/ 4419733 w 7467600"/>
              <a:gd name="connsiteY533" fmla="*/ 3963555 h 6858000"/>
              <a:gd name="connsiteX534" fmla="*/ 4781371 w 7467600"/>
              <a:gd name="connsiteY534" fmla="*/ 4458604 h 6858000"/>
              <a:gd name="connsiteX535" fmla="*/ 4780440 w 7467600"/>
              <a:gd name="connsiteY535" fmla="*/ 4470290 h 6858000"/>
              <a:gd name="connsiteX536" fmla="*/ 4898954 w 7467600"/>
              <a:gd name="connsiteY536" fmla="*/ 4662092 h 6858000"/>
              <a:gd name="connsiteX537" fmla="*/ 4900699 w 7467600"/>
              <a:gd name="connsiteY537" fmla="*/ 4670867 h 6858000"/>
              <a:gd name="connsiteX538" fmla="*/ 5714511 w 7467600"/>
              <a:gd name="connsiteY538" fmla="*/ 4663483 h 6858000"/>
              <a:gd name="connsiteX539" fmla="*/ 5464793 w 7467600"/>
              <a:gd name="connsiteY539" fmla="*/ 4393556 h 6858000"/>
              <a:gd name="connsiteX540" fmla="*/ 5461897 w 7467600"/>
              <a:gd name="connsiteY540" fmla="*/ 4390879 h 6858000"/>
              <a:gd name="connsiteX541" fmla="*/ 4294126 w 7467600"/>
              <a:gd name="connsiteY541" fmla="*/ 3303048 h 6858000"/>
              <a:gd name="connsiteX542" fmla="*/ 4305321 w 7467600"/>
              <a:gd name="connsiteY542" fmla="*/ 3256953 h 6858000"/>
              <a:gd name="connsiteX543" fmla="*/ 4949299 w 7467600"/>
              <a:gd name="connsiteY543" fmla="*/ 3766336 h 6858000"/>
              <a:gd name="connsiteX544" fmla="*/ 5291452 w 7467600"/>
              <a:gd name="connsiteY544" fmla="*/ 4076801 h 6858000"/>
              <a:gd name="connsiteX545" fmla="*/ 5434998 w 7467600"/>
              <a:gd name="connsiteY545" fmla="*/ 4254100 h 6858000"/>
              <a:gd name="connsiteX546" fmla="*/ 5351015 w 7467600"/>
              <a:gd name="connsiteY546" fmla="*/ 3760989 h 6858000"/>
              <a:gd name="connsiteX547" fmla="*/ 5413780 w 7467600"/>
              <a:gd name="connsiteY547" fmla="*/ 2966265 h 6858000"/>
              <a:gd name="connsiteX548" fmla="*/ 5425627 w 7467600"/>
              <a:gd name="connsiteY548" fmla="*/ 2954192 h 6858000"/>
              <a:gd name="connsiteX549" fmla="*/ 6604735 w 7467600"/>
              <a:gd name="connsiteY549" fmla="*/ 2041381 h 6858000"/>
              <a:gd name="connsiteX550" fmla="*/ 7204487 w 7467600"/>
              <a:gd name="connsiteY550" fmla="*/ 2742112 h 6858000"/>
              <a:gd name="connsiteX551" fmla="*/ 7131592 w 7467600"/>
              <a:gd name="connsiteY551" fmla="*/ 2672096 h 6858000"/>
              <a:gd name="connsiteX552" fmla="*/ 6996344 w 7467600"/>
              <a:gd name="connsiteY552" fmla="*/ 2518310 h 6858000"/>
              <a:gd name="connsiteX553" fmla="*/ 6735495 w 7467600"/>
              <a:gd name="connsiteY553" fmla="*/ 2196890 h 6858000"/>
              <a:gd name="connsiteX554" fmla="*/ 6721901 w 7467600"/>
              <a:gd name="connsiteY554" fmla="*/ 2179274 h 6858000"/>
              <a:gd name="connsiteX555" fmla="*/ 6604735 w 7467600"/>
              <a:gd name="connsiteY555" fmla="*/ 2041381 h 6858000"/>
              <a:gd name="connsiteX556" fmla="*/ 6591670 w 7467600"/>
              <a:gd name="connsiteY556" fmla="*/ 1988277 h 6858000"/>
              <a:gd name="connsiteX557" fmla="*/ 6747349 w 7467600"/>
              <a:gd name="connsiteY557" fmla="*/ 2160069 h 6858000"/>
              <a:gd name="connsiteX558" fmla="*/ 6760943 w 7467600"/>
              <a:gd name="connsiteY558" fmla="*/ 2177686 h 6858000"/>
              <a:gd name="connsiteX559" fmla="*/ 7021065 w 7467600"/>
              <a:gd name="connsiteY559" fmla="*/ 2498102 h 6858000"/>
              <a:gd name="connsiteX560" fmla="*/ 7155223 w 7467600"/>
              <a:gd name="connsiteY560" fmla="*/ 2650386 h 6858000"/>
              <a:gd name="connsiteX561" fmla="*/ 7203167 w 7467600"/>
              <a:gd name="connsiteY561" fmla="*/ 2697288 h 6858000"/>
              <a:gd name="connsiteX562" fmla="*/ 6937703 w 7467600"/>
              <a:gd name="connsiteY562" fmla="*/ 2321981 h 6858000"/>
              <a:gd name="connsiteX563" fmla="*/ 6591670 w 7467600"/>
              <a:gd name="connsiteY563" fmla="*/ 1988277 h 6858000"/>
              <a:gd name="connsiteX564" fmla="*/ 5798671 w 7467600"/>
              <a:gd name="connsiteY564" fmla="*/ 1981601 h 6858000"/>
              <a:gd name="connsiteX565" fmla="*/ 5754709 w 7467600"/>
              <a:gd name="connsiteY565" fmla="*/ 2071454 h 6858000"/>
              <a:gd name="connsiteX566" fmla="*/ 5763044 w 7467600"/>
              <a:gd name="connsiteY566" fmla="*/ 2842206 h 6858000"/>
              <a:gd name="connsiteX567" fmla="*/ 5764974 w 7467600"/>
              <a:gd name="connsiteY567" fmla="*/ 2799609 h 6858000"/>
              <a:gd name="connsiteX568" fmla="*/ 5767665 w 7467600"/>
              <a:gd name="connsiteY568" fmla="*/ 2666409 h 6858000"/>
              <a:gd name="connsiteX569" fmla="*/ 5763055 w 7467600"/>
              <a:gd name="connsiteY569" fmla="*/ 2579705 h 6858000"/>
              <a:gd name="connsiteX570" fmla="*/ 5758079 w 7467600"/>
              <a:gd name="connsiteY570" fmla="*/ 2492508 h 6858000"/>
              <a:gd name="connsiteX571" fmla="*/ 5779325 w 7467600"/>
              <a:gd name="connsiteY571" fmla="*/ 2197069 h 6858000"/>
              <a:gd name="connsiteX572" fmla="*/ 5798671 w 7467600"/>
              <a:gd name="connsiteY572" fmla="*/ 1981601 h 6858000"/>
              <a:gd name="connsiteX573" fmla="*/ 5829202 w 7467600"/>
              <a:gd name="connsiteY573" fmla="*/ 1971679 h 6858000"/>
              <a:gd name="connsiteX574" fmla="*/ 5809558 w 7467600"/>
              <a:gd name="connsiteY574" fmla="*/ 2198043 h 6858000"/>
              <a:gd name="connsiteX575" fmla="*/ 5788653 w 7467600"/>
              <a:gd name="connsiteY575" fmla="*/ 2489430 h 6858000"/>
              <a:gd name="connsiteX576" fmla="*/ 5793439 w 7467600"/>
              <a:gd name="connsiteY576" fmla="*/ 2575235 h 6858000"/>
              <a:gd name="connsiteX577" fmla="*/ 5796837 w 7467600"/>
              <a:gd name="connsiteY577" fmla="*/ 2637633 h 6858000"/>
              <a:gd name="connsiteX578" fmla="*/ 5818614 w 7467600"/>
              <a:gd name="connsiteY578" fmla="*/ 2473055 h 6858000"/>
              <a:gd name="connsiteX579" fmla="*/ 5829202 w 7467600"/>
              <a:gd name="connsiteY579" fmla="*/ 1971679 h 6858000"/>
              <a:gd name="connsiteX580" fmla="*/ 5911389 w 7467600"/>
              <a:gd name="connsiteY580" fmla="*/ 1898371 h 6858000"/>
              <a:gd name="connsiteX581" fmla="*/ 6237627 w 7467600"/>
              <a:gd name="connsiteY581" fmla="*/ 2231921 h 6858000"/>
              <a:gd name="connsiteX582" fmla="*/ 5911389 w 7467600"/>
              <a:gd name="connsiteY582" fmla="*/ 1898371 h 6858000"/>
              <a:gd name="connsiteX583" fmla="*/ 6944437 w 7467600"/>
              <a:gd name="connsiteY583" fmla="*/ 1575402 h 6858000"/>
              <a:gd name="connsiteX584" fmla="*/ 6304730 w 7467600"/>
              <a:gd name="connsiteY584" fmla="*/ 1766654 h 6858000"/>
              <a:gd name="connsiteX585" fmla="*/ 6944437 w 7467600"/>
              <a:gd name="connsiteY585" fmla="*/ 1575402 h 6858000"/>
              <a:gd name="connsiteX586" fmla="*/ 7019523 w 7467600"/>
              <a:gd name="connsiteY586" fmla="*/ 1519450 h 6858000"/>
              <a:gd name="connsiteX587" fmla="*/ 6298091 w 7467600"/>
              <a:gd name="connsiteY587" fmla="*/ 1737122 h 6858000"/>
              <a:gd name="connsiteX588" fmla="*/ 7019523 w 7467600"/>
              <a:gd name="connsiteY588" fmla="*/ 1519450 h 6858000"/>
              <a:gd name="connsiteX589" fmla="*/ 2399523 w 7467600"/>
              <a:gd name="connsiteY589" fmla="*/ 1428234 h 6858000"/>
              <a:gd name="connsiteX590" fmla="*/ 2224982 w 7467600"/>
              <a:gd name="connsiteY590" fmla="*/ 1826201 h 6858000"/>
              <a:gd name="connsiteX591" fmla="*/ 2096099 w 7467600"/>
              <a:gd name="connsiteY591" fmla="*/ 2345900 h 6858000"/>
              <a:gd name="connsiteX592" fmla="*/ 2283317 w 7467600"/>
              <a:gd name="connsiteY592" fmla="*/ 1796925 h 6858000"/>
              <a:gd name="connsiteX593" fmla="*/ 2399523 w 7467600"/>
              <a:gd name="connsiteY593" fmla="*/ 1428234 h 6858000"/>
              <a:gd name="connsiteX594" fmla="*/ 2448558 w 7467600"/>
              <a:gd name="connsiteY594" fmla="*/ 1373435 h 6858000"/>
              <a:gd name="connsiteX595" fmla="*/ 2312521 w 7467600"/>
              <a:gd name="connsiteY595" fmla="*/ 1806140 h 6858000"/>
              <a:gd name="connsiteX596" fmla="*/ 2127533 w 7467600"/>
              <a:gd name="connsiteY596" fmla="*/ 2348380 h 6858000"/>
              <a:gd name="connsiteX597" fmla="*/ 2358080 w 7467600"/>
              <a:gd name="connsiteY597" fmla="*/ 1866134 h 6858000"/>
              <a:gd name="connsiteX598" fmla="*/ 2407436 w 7467600"/>
              <a:gd name="connsiteY598" fmla="*/ 1651070 h 6858000"/>
              <a:gd name="connsiteX599" fmla="*/ 2448558 w 7467600"/>
              <a:gd name="connsiteY599" fmla="*/ 1373435 h 6858000"/>
              <a:gd name="connsiteX600" fmla="*/ 278707 w 7467600"/>
              <a:gd name="connsiteY600" fmla="*/ 1352270 h 6858000"/>
              <a:gd name="connsiteX601" fmla="*/ 321570 w 7467600"/>
              <a:gd name="connsiteY601" fmla="*/ 1861610 h 6858000"/>
              <a:gd name="connsiteX602" fmla="*/ 294281 w 7467600"/>
              <a:gd name="connsiteY602" fmla="*/ 1440658 h 6858000"/>
              <a:gd name="connsiteX603" fmla="*/ 278707 w 7467600"/>
              <a:gd name="connsiteY603" fmla="*/ 1352270 h 6858000"/>
              <a:gd name="connsiteX604" fmla="*/ 1423821 w 7467600"/>
              <a:gd name="connsiteY604" fmla="*/ 1351958 h 6858000"/>
              <a:gd name="connsiteX605" fmla="*/ 1638521 w 7467600"/>
              <a:gd name="connsiteY605" fmla="*/ 1908470 h 6858000"/>
              <a:gd name="connsiteX606" fmla="*/ 1754199 w 7467600"/>
              <a:gd name="connsiteY606" fmla="*/ 2149284 h 6858000"/>
              <a:gd name="connsiteX607" fmla="*/ 1908359 w 7467600"/>
              <a:gd name="connsiteY607" fmla="*/ 2364988 h 6858000"/>
              <a:gd name="connsiteX608" fmla="*/ 1647661 w 7467600"/>
              <a:gd name="connsiteY608" fmla="*/ 1825945 h 6858000"/>
              <a:gd name="connsiteX609" fmla="*/ 1423821 w 7467600"/>
              <a:gd name="connsiteY609" fmla="*/ 1351958 h 6858000"/>
              <a:gd name="connsiteX610" fmla="*/ 1431890 w 7467600"/>
              <a:gd name="connsiteY610" fmla="*/ 1306475 h 6858000"/>
              <a:gd name="connsiteX611" fmla="*/ 1507597 w 7467600"/>
              <a:gd name="connsiteY611" fmla="*/ 1446132 h 6858000"/>
              <a:gd name="connsiteX612" fmla="*/ 1674586 w 7467600"/>
              <a:gd name="connsiteY612" fmla="*/ 1813832 h 6858000"/>
              <a:gd name="connsiteX613" fmla="*/ 1815950 w 7467600"/>
              <a:gd name="connsiteY613" fmla="*/ 2128564 h 6858000"/>
              <a:gd name="connsiteX614" fmla="*/ 1984242 w 7467600"/>
              <a:gd name="connsiteY614" fmla="*/ 2430829 h 6858000"/>
              <a:gd name="connsiteX615" fmla="*/ 2014023 w 7467600"/>
              <a:gd name="connsiteY615" fmla="*/ 2450995 h 6858000"/>
              <a:gd name="connsiteX616" fmla="*/ 1747337 w 7467600"/>
              <a:gd name="connsiteY616" fmla="*/ 1855264 h 6858000"/>
              <a:gd name="connsiteX617" fmla="*/ 1533749 w 7467600"/>
              <a:gd name="connsiteY617" fmla="*/ 1478656 h 6858000"/>
              <a:gd name="connsiteX618" fmla="*/ 1431890 w 7467600"/>
              <a:gd name="connsiteY618" fmla="*/ 1306475 h 6858000"/>
              <a:gd name="connsiteX619" fmla="*/ 5052692 w 7467600"/>
              <a:gd name="connsiteY619" fmla="*/ 1292994 h 6858000"/>
              <a:gd name="connsiteX620" fmla="*/ 5200661 w 7467600"/>
              <a:gd name="connsiteY620" fmla="*/ 1635186 h 6858000"/>
              <a:gd name="connsiteX621" fmla="*/ 5297138 w 7467600"/>
              <a:gd name="connsiteY621" fmla="*/ 1906351 h 6858000"/>
              <a:gd name="connsiteX622" fmla="*/ 5052692 w 7467600"/>
              <a:gd name="connsiteY622" fmla="*/ 1292994 h 6858000"/>
              <a:gd name="connsiteX623" fmla="*/ 5009948 w 7467600"/>
              <a:gd name="connsiteY623" fmla="*/ 1273619 h 6858000"/>
              <a:gd name="connsiteX624" fmla="*/ 5121777 w 7467600"/>
              <a:gd name="connsiteY624" fmla="*/ 1654213 h 6858000"/>
              <a:gd name="connsiteX625" fmla="*/ 5293545 w 7467600"/>
              <a:gd name="connsiteY625" fmla="*/ 2072247 h 6858000"/>
              <a:gd name="connsiteX626" fmla="*/ 5294042 w 7467600"/>
              <a:gd name="connsiteY626" fmla="*/ 2065019 h 6858000"/>
              <a:gd name="connsiteX627" fmla="*/ 5171936 w 7467600"/>
              <a:gd name="connsiteY627" fmla="*/ 1647613 h 6858000"/>
              <a:gd name="connsiteX628" fmla="*/ 5009948 w 7467600"/>
              <a:gd name="connsiteY628" fmla="*/ 1273619 h 6858000"/>
              <a:gd name="connsiteX629" fmla="*/ 655236 w 7467600"/>
              <a:gd name="connsiteY629" fmla="*/ 1268632 h 6858000"/>
              <a:gd name="connsiteX630" fmla="*/ 839521 w 7467600"/>
              <a:gd name="connsiteY630" fmla="*/ 1685315 h 6858000"/>
              <a:gd name="connsiteX631" fmla="*/ 1109416 w 7467600"/>
              <a:gd name="connsiteY631" fmla="*/ 2061663 h 6858000"/>
              <a:gd name="connsiteX632" fmla="*/ 1298300 w 7467600"/>
              <a:gd name="connsiteY632" fmla="*/ 2247742 h 6858000"/>
              <a:gd name="connsiteX633" fmla="*/ 1125871 w 7467600"/>
              <a:gd name="connsiteY633" fmla="*/ 1989513 h 6858000"/>
              <a:gd name="connsiteX634" fmla="*/ 981574 w 7467600"/>
              <a:gd name="connsiteY634" fmla="*/ 1783157 h 6858000"/>
              <a:gd name="connsiteX635" fmla="*/ 922198 w 7467600"/>
              <a:gd name="connsiteY635" fmla="*/ 1677437 h 6858000"/>
              <a:gd name="connsiteX636" fmla="*/ 869293 w 7467600"/>
              <a:gd name="connsiteY636" fmla="*/ 1583214 h 6858000"/>
              <a:gd name="connsiteX637" fmla="*/ 751431 w 7467600"/>
              <a:gd name="connsiteY637" fmla="*/ 1405731 h 6858000"/>
              <a:gd name="connsiteX638" fmla="*/ 655236 w 7467600"/>
              <a:gd name="connsiteY638" fmla="*/ 1268632 h 6858000"/>
              <a:gd name="connsiteX639" fmla="*/ 6516292 w 7467600"/>
              <a:gd name="connsiteY639" fmla="*/ 1263064 h 6858000"/>
              <a:gd name="connsiteX640" fmla="*/ 5736320 w 7467600"/>
              <a:gd name="connsiteY640" fmla="*/ 1501803 h 6858000"/>
              <a:gd name="connsiteX641" fmla="*/ 6516292 w 7467600"/>
              <a:gd name="connsiteY641" fmla="*/ 1263064 h 6858000"/>
              <a:gd name="connsiteX642" fmla="*/ 291466 w 7467600"/>
              <a:gd name="connsiteY642" fmla="*/ 1250369 h 6858000"/>
              <a:gd name="connsiteX643" fmla="*/ 323180 w 7467600"/>
              <a:gd name="connsiteY643" fmla="*/ 1435283 h 6858000"/>
              <a:gd name="connsiteX644" fmla="*/ 349381 w 7467600"/>
              <a:gd name="connsiteY644" fmla="*/ 1875041 h 6858000"/>
              <a:gd name="connsiteX645" fmla="*/ 374363 w 7467600"/>
              <a:gd name="connsiteY645" fmla="*/ 1506494 h 6858000"/>
              <a:gd name="connsiteX646" fmla="*/ 302168 w 7467600"/>
              <a:gd name="connsiteY646" fmla="*/ 1274495 h 6858000"/>
              <a:gd name="connsiteX647" fmla="*/ 291466 w 7467600"/>
              <a:gd name="connsiteY647" fmla="*/ 1250369 h 6858000"/>
              <a:gd name="connsiteX648" fmla="*/ 678222 w 7467600"/>
              <a:gd name="connsiteY648" fmla="*/ 1248670 h 6858000"/>
              <a:gd name="connsiteX649" fmla="*/ 775536 w 7467600"/>
              <a:gd name="connsiteY649" fmla="*/ 1388015 h 6858000"/>
              <a:gd name="connsiteX650" fmla="*/ 894529 w 7467600"/>
              <a:gd name="connsiteY650" fmla="*/ 1567739 h 6858000"/>
              <a:gd name="connsiteX651" fmla="*/ 948000 w 7467600"/>
              <a:gd name="connsiteY651" fmla="*/ 1663088 h 6858000"/>
              <a:gd name="connsiteX652" fmla="*/ 1006812 w 7467600"/>
              <a:gd name="connsiteY652" fmla="*/ 1767683 h 6858000"/>
              <a:gd name="connsiteX653" fmla="*/ 1149133 w 7467600"/>
              <a:gd name="connsiteY653" fmla="*/ 1971513 h 6858000"/>
              <a:gd name="connsiteX654" fmla="*/ 1333952 w 7467600"/>
              <a:gd name="connsiteY654" fmla="*/ 2251620 h 6858000"/>
              <a:gd name="connsiteX655" fmla="*/ 1337329 w 7467600"/>
              <a:gd name="connsiteY655" fmla="*/ 2258350 h 6858000"/>
              <a:gd name="connsiteX656" fmla="*/ 1014726 w 7467600"/>
              <a:gd name="connsiteY656" fmla="*/ 1615556 h 6858000"/>
              <a:gd name="connsiteX657" fmla="*/ 678222 w 7467600"/>
              <a:gd name="connsiteY657" fmla="*/ 1248670 h 6858000"/>
              <a:gd name="connsiteX658" fmla="*/ 6691602 w 7467600"/>
              <a:gd name="connsiteY658" fmla="*/ 1140573 h 6858000"/>
              <a:gd name="connsiteX659" fmla="*/ 6571100 w 7467600"/>
              <a:gd name="connsiteY659" fmla="*/ 1183662 h 6858000"/>
              <a:gd name="connsiteX660" fmla="*/ 6241687 w 7467600"/>
              <a:gd name="connsiteY660" fmla="*/ 1257600 h 6858000"/>
              <a:gd name="connsiteX661" fmla="*/ 5693009 w 7467600"/>
              <a:gd name="connsiteY661" fmla="*/ 1478256 h 6858000"/>
              <a:gd name="connsiteX662" fmla="*/ 6548420 w 7467600"/>
              <a:gd name="connsiteY662" fmla="*/ 1214599 h 6858000"/>
              <a:gd name="connsiteX663" fmla="*/ 6605473 w 7467600"/>
              <a:gd name="connsiteY663" fmla="*/ 1184686 h 6858000"/>
              <a:gd name="connsiteX664" fmla="*/ 6691602 w 7467600"/>
              <a:gd name="connsiteY664" fmla="*/ 1140573 h 6858000"/>
              <a:gd name="connsiteX665" fmla="*/ 4002475 w 7467600"/>
              <a:gd name="connsiteY665" fmla="*/ 1037802 h 6858000"/>
              <a:gd name="connsiteX666" fmla="*/ 4000324 w 7467600"/>
              <a:gd name="connsiteY666" fmla="*/ 1039362 h 6858000"/>
              <a:gd name="connsiteX667" fmla="*/ 4002862 w 7467600"/>
              <a:gd name="connsiteY667" fmla="*/ 1042866 h 6858000"/>
              <a:gd name="connsiteX668" fmla="*/ 4002475 w 7467600"/>
              <a:gd name="connsiteY668" fmla="*/ 1037802 h 6858000"/>
              <a:gd name="connsiteX669" fmla="*/ 506322 w 7467600"/>
              <a:gd name="connsiteY669" fmla="*/ 1020997 h 6858000"/>
              <a:gd name="connsiteX670" fmla="*/ 533068 w 7467600"/>
              <a:gd name="connsiteY670" fmla="*/ 1029409 h 6858000"/>
              <a:gd name="connsiteX671" fmla="*/ 1232525 w 7467600"/>
              <a:gd name="connsiteY671" fmla="*/ 1804675 h 6858000"/>
              <a:gd name="connsiteX672" fmla="*/ 1388858 w 7467600"/>
              <a:gd name="connsiteY672" fmla="*/ 2368011 h 6858000"/>
              <a:gd name="connsiteX673" fmla="*/ 1384098 w 7467600"/>
              <a:gd name="connsiteY673" fmla="*/ 2378125 h 6858000"/>
              <a:gd name="connsiteX674" fmla="*/ 1425393 w 7467600"/>
              <a:gd name="connsiteY674" fmla="*/ 2589124 h 6858000"/>
              <a:gd name="connsiteX675" fmla="*/ 1424001 w 7467600"/>
              <a:gd name="connsiteY675" fmla="*/ 2597541 h 6858000"/>
              <a:gd name="connsiteX676" fmla="*/ 2152729 w 7467600"/>
              <a:gd name="connsiteY676" fmla="*/ 2864487 h 6858000"/>
              <a:gd name="connsiteX677" fmla="*/ 2020609 w 7467600"/>
              <a:gd name="connsiteY677" fmla="*/ 2539671 h 6858000"/>
              <a:gd name="connsiteX678" fmla="*/ 2018920 w 7467600"/>
              <a:gd name="connsiteY678" fmla="*/ 2536309 h 6858000"/>
              <a:gd name="connsiteX679" fmla="*/ 1342441 w 7467600"/>
              <a:gd name="connsiteY679" fmla="*/ 1173017 h 6858000"/>
              <a:gd name="connsiteX680" fmla="*/ 1367925 w 7467600"/>
              <a:gd name="connsiteY680" fmla="*/ 1135648 h 6858000"/>
              <a:gd name="connsiteX681" fmla="*/ 1771401 w 7467600"/>
              <a:gd name="connsiteY681" fmla="*/ 1806673 h 6858000"/>
              <a:gd name="connsiteX682" fmla="*/ 1972385 w 7467600"/>
              <a:gd name="connsiteY682" fmla="*/ 2198735 h 6858000"/>
              <a:gd name="connsiteX683" fmla="*/ 2040892 w 7467600"/>
              <a:gd name="connsiteY683" fmla="*/ 2405205 h 6858000"/>
              <a:gd name="connsiteX684" fmla="*/ 2131689 w 7467600"/>
              <a:gd name="connsiteY684" fmla="*/ 1936926 h 6858000"/>
              <a:gd name="connsiteX685" fmla="*/ 2454820 w 7467600"/>
              <a:gd name="connsiteY685" fmla="*/ 1248808 h 6858000"/>
              <a:gd name="connsiteX686" fmla="*/ 2492512 w 7467600"/>
              <a:gd name="connsiteY686" fmla="*/ 1302920 h 6858000"/>
              <a:gd name="connsiteX687" fmla="*/ 2081216 w 7467600"/>
              <a:gd name="connsiteY687" fmla="*/ 2527513 h 6858000"/>
              <a:gd name="connsiteX688" fmla="*/ 2081211 w 7467600"/>
              <a:gd name="connsiteY688" fmla="*/ 2528916 h 6858000"/>
              <a:gd name="connsiteX689" fmla="*/ 2199067 w 7467600"/>
              <a:gd name="connsiteY689" fmla="*/ 2884061 h 6858000"/>
              <a:gd name="connsiteX690" fmla="*/ 3192586 w 7467600"/>
              <a:gd name="connsiteY690" fmla="*/ 3411496 h 6858000"/>
              <a:gd name="connsiteX691" fmla="*/ 3182620 w 7467600"/>
              <a:gd name="connsiteY691" fmla="*/ 3483279 h 6858000"/>
              <a:gd name="connsiteX692" fmla="*/ 2435119 w 7467600"/>
              <a:gd name="connsiteY692" fmla="*/ 3080173 h 6858000"/>
              <a:gd name="connsiteX693" fmla="*/ 2410152 w 7467600"/>
              <a:gd name="connsiteY693" fmla="*/ 3063751 h 6858000"/>
              <a:gd name="connsiteX694" fmla="*/ 2408099 w 7467600"/>
              <a:gd name="connsiteY694" fmla="*/ 3064403 h 6858000"/>
              <a:gd name="connsiteX695" fmla="*/ 2407218 w 7467600"/>
              <a:gd name="connsiteY695" fmla="*/ 3070324 h 6858000"/>
              <a:gd name="connsiteX696" fmla="*/ 2380138 w 7467600"/>
              <a:gd name="connsiteY696" fmla="*/ 3099341 h 6858000"/>
              <a:gd name="connsiteX697" fmla="*/ 1765923 w 7467600"/>
              <a:gd name="connsiteY697" fmla="*/ 3581043 h 6858000"/>
              <a:gd name="connsiteX698" fmla="*/ 1702258 w 7467600"/>
              <a:gd name="connsiteY698" fmla="*/ 3612286 h 6858000"/>
              <a:gd name="connsiteX699" fmla="*/ 1538370 w 7467600"/>
              <a:gd name="connsiteY699" fmla="*/ 3811804 h 6858000"/>
              <a:gd name="connsiteX700" fmla="*/ 542867 w 7467600"/>
              <a:gd name="connsiteY700" fmla="*/ 4944092 h 6858000"/>
              <a:gd name="connsiteX701" fmla="*/ 515800 w 7467600"/>
              <a:gd name="connsiteY701" fmla="*/ 4862180 h 6858000"/>
              <a:gd name="connsiteX702" fmla="*/ 909145 w 7467600"/>
              <a:gd name="connsiteY702" fmla="*/ 4199225 h 6858000"/>
              <a:gd name="connsiteX703" fmla="*/ 1214067 w 7467600"/>
              <a:gd name="connsiteY703" fmla="*/ 3908561 h 6858000"/>
              <a:gd name="connsiteX704" fmla="*/ 640967 w 7467600"/>
              <a:gd name="connsiteY704" fmla="*/ 4105601 h 6858000"/>
              <a:gd name="connsiteX705" fmla="*/ 112563 w 7467600"/>
              <a:gd name="connsiteY705" fmla="*/ 4396952 h 6858000"/>
              <a:gd name="connsiteX706" fmla="*/ 0 w 7467600"/>
              <a:gd name="connsiteY706" fmla="*/ 4466006 h 6858000"/>
              <a:gd name="connsiteX707" fmla="*/ 0 w 7467600"/>
              <a:gd name="connsiteY707" fmla="*/ 4233763 h 6858000"/>
              <a:gd name="connsiteX708" fmla="*/ 36881 w 7467600"/>
              <a:gd name="connsiteY708" fmla="*/ 4200118 h 6858000"/>
              <a:gd name="connsiteX709" fmla="*/ 910534 w 7467600"/>
              <a:gd name="connsiteY709" fmla="*/ 3629753 h 6858000"/>
              <a:gd name="connsiteX710" fmla="*/ 1578717 w 7467600"/>
              <a:gd name="connsiteY710" fmla="*/ 3575982 h 6858000"/>
              <a:gd name="connsiteX711" fmla="*/ 2338780 w 7467600"/>
              <a:gd name="connsiteY711" fmla="*/ 3033725 h 6858000"/>
              <a:gd name="connsiteX712" fmla="*/ 1807991 w 7467600"/>
              <a:gd name="connsiteY712" fmla="*/ 2807184 h 6858000"/>
              <a:gd name="connsiteX713" fmla="*/ 1416358 w 7467600"/>
              <a:gd name="connsiteY713" fmla="*/ 3112571 h 6858000"/>
              <a:gd name="connsiteX714" fmla="*/ 939066 w 7467600"/>
              <a:gd name="connsiteY714" fmla="*/ 3378798 h 6858000"/>
              <a:gd name="connsiteX715" fmla="*/ 115099 w 7467600"/>
              <a:gd name="connsiteY715" fmla="*/ 3607650 h 6858000"/>
              <a:gd name="connsiteX716" fmla="*/ 97284 w 7467600"/>
              <a:gd name="connsiteY716" fmla="*/ 3520393 h 6858000"/>
              <a:gd name="connsiteX717" fmla="*/ 922050 w 7467600"/>
              <a:gd name="connsiteY717" fmla="*/ 3074867 h 6858000"/>
              <a:gd name="connsiteX718" fmla="*/ 1405265 w 7467600"/>
              <a:gd name="connsiteY718" fmla="*/ 3016319 h 6858000"/>
              <a:gd name="connsiteX719" fmla="*/ 1407512 w 7467600"/>
              <a:gd name="connsiteY719" fmla="*/ 3018001 h 6858000"/>
              <a:gd name="connsiteX720" fmla="*/ 1726266 w 7467600"/>
              <a:gd name="connsiteY720" fmla="*/ 2777274 h 6858000"/>
              <a:gd name="connsiteX721" fmla="*/ 625390 w 7467600"/>
              <a:gd name="connsiteY721" fmla="*/ 2514541 h 6858000"/>
              <a:gd name="connsiteX722" fmla="*/ 619799 w 7467600"/>
              <a:gd name="connsiteY722" fmla="*/ 2527180 h 6858000"/>
              <a:gd name="connsiteX723" fmla="*/ 310030 w 7467600"/>
              <a:gd name="connsiteY723" fmla="*/ 2771818 h 6858000"/>
              <a:gd name="connsiteX724" fmla="*/ 173877 w 7467600"/>
              <a:gd name="connsiteY724" fmla="*/ 2937056 h 6858000"/>
              <a:gd name="connsiteX725" fmla="*/ 77889 w 7467600"/>
              <a:gd name="connsiteY725" fmla="*/ 3138440 h 6858000"/>
              <a:gd name="connsiteX726" fmla="*/ 0 w 7467600"/>
              <a:gd name="connsiteY726" fmla="*/ 3271395 h 6858000"/>
              <a:gd name="connsiteX727" fmla="*/ 0 w 7467600"/>
              <a:gd name="connsiteY727" fmla="*/ 3153002 h 6858000"/>
              <a:gd name="connsiteX728" fmla="*/ 2386 w 7467600"/>
              <a:gd name="connsiteY728" fmla="*/ 3149203 h 6858000"/>
              <a:gd name="connsiteX729" fmla="*/ 89753 w 7467600"/>
              <a:gd name="connsiteY729" fmla="*/ 2987702 h 6858000"/>
              <a:gd name="connsiteX730" fmla="*/ 76869 w 7467600"/>
              <a:gd name="connsiteY730" fmla="*/ 3005404 h 6858000"/>
              <a:gd name="connsiteX731" fmla="*/ 32049 w 7467600"/>
              <a:gd name="connsiteY731" fmla="*/ 3065814 h 6858000"/>
              <a:gd name="connsiteX732" fmla="*/ 0 w 7467600"/>
              <a:gd name="connsiteY732" fmla="*/ 3108744 h 6858000"/>
              <a:gd name="connsiteX733" fmla="*/ 0 w 7467600"/>
              <a:gd name="connsiteY733" fmla="*/ 3058059 h 6858000"/>
              <a:gd name="connsiteX734" fmla="*/ 7610 w 7467600"/>
              <a:gd name="connsiteY734" fmla="*/ 3047889 h 6858000"/>
              <a:gd name="connsiteX735" fmla="*/ 52419 w 7467600"/>
              <a:gd name="connsiteY735" fmla="*/ 2987479 h 6858000"/>
              <a:gd name="connsiteX736" fmla="*/ 59142 w 7467600"/>
              <a:gd name="connsiteY736" fmla="*/ 2978488 h 6858000"/>
              <a:gd name="connsiteX737" fmla="*/ 0 w 7467600"/>
              <a:gd name="connsiteY737" fmla="*/ 3015334 h 6858000"/>
              <a:gd name="connsiteX738" fmla="*/ 0 w 7467600"/>
              <a:gd name="connsiteY738" fmla="*/ 2914286 h 6858000"/>
              <a:gd name="connsiteX739" fmla="*/ 36383 w 7467600"/>
              <a:gd name="connsiteY739" fmla="*/ 2901128 h 6858000"/>
              <a:gd name="connsiteX740" fmla="*/ 156329 w 7467600"/>
              <a:gd name="connsiteY740" fmla="*/ 2840533 h 6858000"/>
              <a:gd name="connsiteX741" fmla="*/ 358355 w 7467600"/>
              <a:gd name="connsiteY741" fmla="*/ 2620471 h 6858000"/>
              <a:gd name="connsiteX742" fmla="*/ 510577 w 7467600"/>
              <a:gd name="connsiteY742" fmla="*/ 2501244 h 6858000"/>
              <a:gd name="connsiteX743" fmla="*/ 211967 w 7467600"/>
              <a:gd name="connsiteY743" fmla="*/ 2479171 h 6858000"/>
              <a:gd name="connsiteX744" fmla="*/ 0 w 7467600"/>
              <a:gd name="connsiteY744" fmla="*/ 2476398 h 6858000"/>
              <a:gd name="connsiteX745" fmla="*/ 0 w 7467600"/>
              <a:gd name="connsiteY745" fmla="*/ 2389189 h 6858000"/>
              <a:gd name="connsiteX746" fmla="*/ 103062 w 7467600"/>
              <a:gd name="connsiteY746" fmla="*/ 2389518 h 6858000"/>
              <a:gd name="connsiteX747" fmla="*/ 510734 w 7467600"/>
              <a:gd name="connsiteY747" fmla="*/ 2416201 h 6858000"/>
              <a:gd name="connsiteX748" fmla="*/ 279257 w 7467600"/>
              <a:gd name="connsiteY748" fmla="*/ 2092102 h 6858000"/>
              <a:gd name="connsiteX749" fmla="*/ 65265 w 7467600"/>
              <a:gd name="connsiteY749" fmla="*/ 2006049 h 6858000"/>
              <a:gd name="connsiteX750" fmla="*/ 0 w 7467600"/>
              <a:gd name="connsiteY750" fmla="*/ 1982532 h 6858000"/>
              <a:gd name="connsiteX751" fmla="*/ 0 w 7467600"/>
              <a:gd name="connsiteY751" fmla="*/ 1912789 h 6858000"/>
              <a:gd name="connsiteX752" fmla="*/ 97460 w 7467600"/>
              <a:gd name="connsiteY752" fmla="*/ 1953725 h 6858000"/>
              <a:gd name="connsiteX753" fmla="*/ 221272 w 7467600"/>
              <a:gd name="connsiteY753" fmla="*/ 1980766 h 6858000"/>
              <a:gd name="connsiteX754" fmla="*/ 116765 w 7467600"/>
              <a:gd name="connsiteY754" fmla="*/ 1911033 h 6858000"/>
              <a:gd name="connsiteX755" fmla="*/ 16405 w 7467600"/>
              <a:gd name="connsiteY755" fmla="*/ 1803412 h 6858000"/>
              <a:gd name="connsiteX756" fmla="*/ 0 w 7467600"/>
              <a:gd name="connsiteY756" fmla="*/ 1784777 h 6858000"/>
              <a:gd name="connsiteX757" fmla="*/ 0 w 7467600"/>
              <a:gd name="connsiteY757" fmla="*/ 1740082 h 6858000"/>
              <a:gd name="connsiteX758" fmla="*/ 39394 w 7467600"/>
              <a:gd name="connsiteY758" fmla="*/ 1784856 h 6858000"/>
              <a:gd name="connsiteX759" fmla="*/ 135813 w 7467600"/>
              <a:gd name="connsiteY759" fmla="*/ 1888838 h 6858000"/>
              <a:gd name="connsiteX760" fmla="*/ 242575 w 7467600"/>
              <a:gd name="connsiteY760" fmla="*/ 1958841 h 6858000"/>
              <a:gd name="connsiteX761" fmla="*/ 82197 w 7467600"/>
              <a:gd name="connsiteY761" fmla="*/ 1754826 h 6858000"/>
              <a:gd name="connsiteX762" fmla="*/ 0 w 7467600"/>
              <a:gd name="connsiteY762" fmla="*/ 1679650 h 6858000"/>
              <a:gd name="connsiteX763" fmla="*/ 0 w 7467600"/>
              <a:gd name="connsiteY763" fmla="*/ 1602463 h 6858000"/>
              <a:gd name="connsiteX764" fmla="*/ 84689 w 7467600"/>
              <a:gd name="connsiteY764" fmla="*/ 1677442 h 6858000"/>
              <a:gd name="connsiteX765" fmla="*/ 298437 w 7467600"/>
              <a:gd name="connsiteY765" fmla="*/ 1968019 h 6858000"/>
              <a:gd name="connsiteX766" fmla="*/ 227269 w 7467600"/>
              <a:gd name="connsiteY766" fmla="*/ 1114064 h 6858000"/>
              <a:gd name="connsiteX767" fmla="*/ 248003 w 7467600"/>
              <a:gd name="connsiteY767" fmla="*/ 1089613 h 6858000"/>
              <a:gd name="connsiteX768" fmla="*/ 427020 w 7467600"/>
              <a:gd name="connsiteY768" fmla="*/ 1619803 h 6858000"/>
              <a:gd name="connsiteX769" fmla="*/ 340345 w 7467600"/>
              <a:gd name="connsiteY769" fmla="*/ 2027739 h 6858000"/>
              <a:gd name="connsiteX770" fmla="*/ 360865 w 7467600"/>
              <a:gd name="connsiteY770" fmla="*/ 2044827 h 6858000"/>
              <a:gd name="connsiteX771" fmla="*/ 560414 w 7467600"/>
              <a:gd name="connsiteY771" fmla="*/ 2421457 h 6858000"/>
              <a:gd name="connsiteX772" fmla="*/ 1359703 w 7467600"/>
              <a:gd name="connsiteY772" fmla="*/ 2578554 h 6858000"/>
              <a:gd name="connsiteX773" fmla="*/ 1359422 w 7467600"/>
              <a:gd name="connsiteY773" fmla="*/ 2577994 h 6858000"/>
              <a:gd name="connsiteX774" fmla="*/ 828701 w 7467600"/>
              <a:gd name="connsiteY774" fmla="*/ 1839520 h 6858000"/>
              <a:gd name="connsiteX775" fmla="*/ 494427 w 7467600"/>
              <a:gd name="connsiteY775" fmla="*/ 1092333 h 6858000"/>
              <a:gd name="connsiteX776" fmla="*/ 506322 w 7467600"/>
              <a:gd name="connsiteY776" fmla="*/ 1020997 h 6858000"/>
              <a:gd name="connsiteX777" fmla="*/ 4570198 w 7467600"/>
              <a:gd name="connsiteY777" fmla="*/ 978081 h 6858000"/>
              <a:gd name="connsiteX778" fmla="*/ 4523691 w 7467600"/>
              <a:gd name="connsiteY778" fmla="*/ 1127776 h 6858000"/>
              <a:gd name="connsiteX779" fmla="*/ 4509875 w 7467600"/>
              <a:gd name="connsiteY779" fmla="*/ 1167552 h 6858000"/>
              <a:gd name="connsiteX780" fmla="*/ 4478168 w 7467600"/>
              <a:gd name="connsiteY780" fmla="*/ 1260735 h 6858000"/>
              <a:gd name="connsiteX781" fmla="*/ 4409309 w 7467600"/>
              <a:gd name="connsiteY781" fmla="*/ 1666996 h 6858000"/>
              <a:gd name="connsiteX782" fmla="*/ 4370031 w 7467600"/>
              <a:gd name="connsiteY782" fmla="*/ 1955666 h 6858000"/>
              <a:gd name="connsiteX783" fmla="*/ 4570198 w 7467600"/>
              <a:gd name="connsiteY783" fmla="*/ 978081 h 6858000"/>
              <a:gd name="connsiteX784" fmla="*/ 4557898 w 7467600"/>
              <a:gd name="connsiteY784" fmla="*/ 900011 h 6858000"/>
              <a:gd name="connsiteX785" fmla="*/ 4344840 w 7467600"/>
              <a:gd name="connsiteY785" fmla="*/ 1922038 h 6858000"/>
              <a:gd name="connsiteX786" fmla="*/ 4378710 w 7467600"/>
              <a:gd name="connsiteY786" fmla="*/ 1665516 h 6858000"/>
              <a:gd name="connsiteX787" fmla="*/ 4448798 w 7467600"/>
              <a:gd name="connsiteY787" fmla="*/ 1253024 h 6858000"/>
              <a:gd name="connsiteX788" fmla="*/ 4480315 w 7467600"/>
              <a:gd name="connsiteY788" fmla="*/ 1158454 h 6858000"/>
              <a:gd name="connsiteX789" fmla="*/ 4494133 w 7467600"/>
              <a:gd name="connsiteY789" fmla="*/ 1118676 h 6858000"/>
              <a:gd name="connsiteX790" fmla="*/ 4557898 w 7467600"/>
              <a:gd name="connsiteY790" fmla="*/ 900011 h 6858000"/>
              <a:gd name="connsiteX791" fmla="*/ 5870151 w 7467600"/>
              <a:gd name="connsiteY791" fmla="*/ 898890 h 6858000"/>
              <a:gd name="connsiteX792" fmla="*/ 5861335 w 7467600"/>
              <a:gd name="connsiteY792" fmla="*/ 899177 h 6858000"/>
              <a:gd name="connsiteX793" fmla="*/ 5843702 w 7467600"/>
              <a:gd name="connsiteY793" fmla="*/ 899748 h 6858000"/>
              <a:gd name="connsiteX794" fmla="*/ 5651107 w 7467600"/>
              <a:gd name="connsiteY794" fmla="*/ 920306 h 6858000"/>
              <a:gd name="connsiteX795" fmla="*/ 5459407 w 7467600"/>
              <a:gd name="connsiteY795" fmla="*/ 940975 h 6858000"/>
              <a:gd name="connsiteX796" fmla="*/ 5374846 w 7467600"/>
              <a:gd name="connsiteY796" fmla="*/ 941988 h 6858000"/>
              <a:gd name="connsiteX797" fmla="*/ 5256105 w 7467600"/>
              <a:gd name="connsiteY797" fmla="*/ 945632 h 6858000"/>
              <a:gd name="connsiteX798" fmla="*/ 5107071 w 7467600"/>
              <a:gd name="connsiteY798" fmla="*/ 969720 h 6858000"/>
              <a:gd name="connsiteX799" fmla="*/ 4998681 w 7467600"/>
              <a:gd name="connsiteY799" fmla="*/ 988771 h 6858000"/>
              <a:gd name="connsiteX800" fmla="*/ 5870151 w 7467600"/>
              <a:gd name="connsiteY800" fmla="*/ 898890 h 6858000"/>
              <a:gd name="connsiteX801" fmla="*/ 5504425 w 7467600"/>
              <a:gd name="connsiteY801" fmla="*/ 848067 h 6858000"/>
              <a:gd name="connsiteX802" fmla="*/ 4968849 w 7467600"/>
              <a:gd name="connsiteY802" fmla="*/ 962318 h 6858000"/>
              <a:gd name="connsiteX803" fmla="*/ 5104039 w 7467600"/>
              <a:gd name="connsiteY803" fmla="*/ 940634 h 6858000"/>
              <a:gd name="connsiteX804" fmla="*/ 5256311 w 7467600"/>
              <a:gd name="connsiteY804" fmla="*/ 916490 h 6858000"/>
              <a:gd name="connsiteX805" fmla="*/ 5377381 w 7467600"/>
              <a:gd name="connsiteY805" fmla="*/ 912671 h 6858000"/>
              <a:gd name="connsiteX806" fmla="*/ 5460148 w 7467600"/>
              <a:gd name="connsiteY806" fmla="*/ 911442 h 6858000"/>
              <a:gd name="connsiteX807" fmla="*/ 5648971 w 7467600"/>
              <a:gd name="connsiteY807" fmla="*/ 891331 h 6858000"/>
              <a:gd name="connsiteX808" fmla="*/ 5844807 w 7467600"/>
              <a:gd name="connsiteY808" fmla="*/ 870718 h 6858000"/>
              <a:gd name="connsiteX809" fmla="*/ 5862975 w 7467600"/>
              <a:gd name="connsiteY809" fmla="*/ 869756 h 6858000"/>
              <a:gd name="connsiteX810" fmla="*/ 5920887 w 7467600"/>
              <a:gd name="connsiteY810" fmla="*/ 865929 h 6858000"/>
              <a:gd name="connsiteX811" fmla="*/ 5504425 w 7467600"/>
              <a:gd name="connsiteY811" fmla="*/ 848067 h 6858000"/>
              <a:gd name="connsiteX812" fmla="*/ 3607114 w 7467600"/>
              <a:gd name="connsiteY812" fmla="*/ 467441 h 6858000"/>
              <a:gd name="connsiteX813" fmla="*/ 3296242 w 7467600"/>
              <a:gd name="connsiteY813" fmla="*/ 807991 h 6858000"/>
              <a:gd name="connsiteX814" fmla="*/ 3174674 w 7467600"/>
              <a:gd name="connsiteY814" fmla="*/ 919759 h 6858000"/>
              <a:gd name="connsiteX815" fmla="*/ 3042978 w 7467600"/>
              <a:gd name="connsiteY815" fmla="*/ 1054894 h 6858000"/>
              <a:gd name="connsiteX816" fmla="*/ 2968914 w 7467600"/>
              <a:gd name="connsiteY816" fmla="*/ 1133756 h 6858000"/>
              <a:gd name="connsiteX817" fmla="*/ 3103823 w 7467600"/>
              <a:gd name="connsiteY817" fmla="*/ 1026814 h 6858000"/>
              <a:gd name="connsiteX818" fmla="*/ 3607114 w 7467600"/>
              <a:gd name="connsiteY818" fmla="*/ 467441 h 6858000"/>
              <a:gd name="connsiteX819" fmla="*/ 3744487 w 7467600"/>
              <a:gd name="connsiteY819" fmla="*/ 383136 h 6858000"/>
              <a:gd name="connsiteX820" fmla="*/ 3970213 w 7467600"/>
              <a:gd name="connsiteY820" fmla="*/ 995559 h 6858000"/>
              <a:gd name="connsiteX821" fmla="*/ 3744487 w 7467600"/>
              <a:gd name="connsiteY821" fmla="*/ 383136 h 6858000"/>
              <a:gd name="connsiteX822" fmla="*/ 3624562 w 7467600"/>
              <a:gd name="connsiteY822" fmla="*/ 367041 h 6858000"/>
              <a:gd name="connsiteX823" fmla="*/ 3489712 w 7467600"/>
              <a:gd name="connsiteY823" fmla="*/ 485386 h 6858000"/>
              <a:gd name="connsiteX824" fmla="*/ 3182994 w 7467600"/>
              <a:gd name="connsiteY824" fmla="*/ 828265 h 6858000"/>
              <a:gd name="connsiteX825" fmla="*/ 2892114 w 7467600"/>
              <a:gd name="connsiteY825" fmla="*/ 1172635 h 6858000"/>
              <a:gd name="connsiteX826" fmla="*/ 3021459 w 7467600"/>
              <a:gd name="connsiteY826" fmla="*/ 1035385 h 6858000"/>
              <a:gd name="connsiteX827" fmla="*/ 3153873 w 7467600"/>
              <a:gd name="connsiteY827" fmla="*/ 898971 h 6858000"/>
              <a:gd name="connsiteX828" fmla="*/ 3276511 w 7467600"/>
              <a:gd name="connsiteY828" fmla="*/ 786423 h 6858000"/>
              <a:gd name="connsiteX829" fmla="*/ 3584154 w 7467600"/>
              <a:gd name="connsiteY829" fmla="*/ 448218 h 6858000"/>
              <a:gd name="connsiteX830" fmla="*/ 3624562 w 7467600"/>
              <a:gd name="connsiteY830" fmla="*/ 367041 h 6858000"/>
              <a:gd name="connsiteX831" fmla="*/ 3766672 w 7467600"/>
              <a:gd name="connsiteY831" fmla="*/ 359429 h 6858000"/>
              <a:gd name="connsiteX832" fmla="*/ 3996338 w 7467600"/>
              <a:gd name="connsiteY832" fmla="*/ 968237 h 6858000"/>
              <a:gd name="connsiteX833" fmla="*/ 3766672 w 7467600"/>
              <a:gd name="connsiteY833" fmla="*/ 359429 h 6858000"/>
              <a:gd name="connsiteX834" fmla="*/ 5805386 w 7467600"/>
              <a:gd name="connsiteY834" fmla="*/ 239240 h 6858000"/>
              <a:gd name="connsiteX835" fmla="*/ 5736947 w 7467600"/>
              <a:gd name="connsiteY835" fmla="*/ 261367 h 6858000"/>
              <a:gd name="connsiteX836" fmla="*/ 5427012 w 7467600"/>
              <a:gd name="connsiteY836" fmla="*/ 311272 h 6858000"/>
              <a:gd name="connsiteX837" fmla="*/ 5147818 w 7467600"/>
              <a:gd name="connsiteY837" fmla="*/ 322112 h 6858000"/>
              <a:gd name="connsiteX838" fmla="*/ 5060854 w 7467600"/>
              <a:gd name="connsiteY838" fmla="*/ 311882 h 6858000"/>
              <a:gd name="connsiteX839" fmla="*/ 4945989 w 7467600"/>
              <a:gd name="connsiteY839" fmla="*/ 300516 h 6858000"/>
              <a:gd name="connsiteX840" fmla="*/ 5410479 w 7467600"/>
              <a:gd name="connsiteY840" fmla="*/ 348434 h 6858000"/>
              <a:gd name="connsiteX841" fmla="*/ 5805386 w 7467600"/>
              <a:gd name="connsiteY841" fmla="*/ 239240 h 6858000"/>
              <a:gd name="connsiteX842" fmla="*/ 5905192 w 7467600"/>
              <a:gd name="connsiteY842" fmla="*/ 163079 h 6858000"/>
              <a:gd name="connsiteX843" fmla="*/ 5865655 w 7467600"/>
              <a:gd name="connsiteY843" fmla="*/ 171901 h 6858000"/>
              <a:gd name="connsiteX844" fmla="*/ 5259740 w 7467600"/>
              <a:gd name="connsiteY844" fmla="*/ 257013 h 6858000"/>
              <a:gd name="connsiteX845" fmla="*/ 5208466 w 7467600"/>
              <a:gd name="connsiteY845" fmla="*/ 257550 h 6858000"/>
              <a:gd name="connsiteX846" fmla="*/ 4980204 w 7467600"/>
              <a:gd name="connsiteY846" fmla="*/ 271903 h 6858000"/>
              <a:gd name="connsiteX847" fmla="*/ 5068068 w 7467600"/>
              <a:gd name="connsiteY847" fmla="*/ 282244 h 6858000"/>
              <a:gd name="connsiteX848" fmla="*/ 5153231 w 7467600"/>
              <a:gd name="connsiteY848" fmla="*/ 292240 h 6858000"/>
              <a:gd name="connsiteX849" fmla="*/ 5426491 w 7467600"/>
              <a:gd name="connsiteY849" fmla="*/ 281128 h 6858000"/>
              <a:gd name="connsiteX850" fmla="*/ 5731212 w 7467600"/>
              <a:gd name="connsiteY850" fmla="*/ 231951 h 6858000"/>
              <a:gd name="connsiteX851" fmla="*/ 5905192 w 7467600"/>
              <a:gd name="connsiteY851" fmla="*/ 163079 h 6858000"/>
              <a:gd name="connsiteX852" fmla="*/ 5944437 w 7467600"/>
              <a:gd name="connsiteY852" fmla="*/ 113829 h 6858000"/>
              <a:gd name="connsiteX853" fmla="*/ 5825032 w 7467600"/>
              <a:gd name="connsiteY853" fmla="*/ 146405 h 6858000"/>
              <a:gd name="connsiteX854" fmla="*/ 4955599 w 7467600"/>
              <a:gd name="connsiteY854" fmla="*/ 247008 h 6858000"/>
              <a:gd name="connsiteX855" fmla="*/ 5210104 w 7467600"/>
              <a:gd name="connsiteY855" fmla="*/ 228123 h 6858000"/>
              <a:gd name="connsiteX856" fmla="*/ 5261015 w 7467600"/>
              <a:gd name="connsiteY856" fmla="*/ 227087 h 6858000"/>
              <a:gd name="connsiteX857" fmla="*/ 5861181 w 7467600"/>
              <a:gd name="connsiteY857" fmla="*/ 143093 h 6858000"/>
              <a:gd name="connsiteX858" fmla="*/ 5961252 w 7467600"/>
              <a:gd name="connsiteY858" fmla="*/ 114820 h 6858000"/>
              <a:gd name="connsiteX859" fmla="*/ 5944437 w 7467600"/>
              <a:gd name="connsiteY859" fmla="*/ 113829 h 6858000"/>
              <a:gd name="connsiteX860" fmla="*/ 3882765 w 7467600"/>
              <a:gd name="connsiteY860" fmla="*/ 0 h 6858000"/>
              <a:gd name="connsiteX861" fmla="*/ 3995099 w 7467600"/>
              <a:gd name="connsiteY861" fmla="*/ 0 h 6858000"/>
              <a:gd name="connsiteX862" fmla="*/ 4163818 w 7467600"/>
              <a:gd name="connsiteY862" fmla="*/ 234104 h 6858000"/>
              <a:gd name="connsiteX863" fmla="*/ 4172099 w 7467600"/>
              <a:gd name="connsiteY863" fmla="*/ 234207 h 6858000"/>
              <a:gd name="connsiteX864" fmla="*/ 4784282 w 7467600"/>
              <a:gd name="connsiteY864" fmla="*/ 276561 h 6858000"/>
              <a:gd name="connsiteX865" fmla="*/ 4801687 w 7467600"/>
              <a:gd name="connsiteY865" fmla="*/ 267764 h 6858000"/>
              <a:gd name="connsiteX866" fmla="*/ 6082788 w 7467600"/>
              <a:gd name="connsiteY866" fmla="*/ 64119 h 6858000"/>
              <a:gd name="connsiteX867" fmla="*/ 6099442 w 7467600"/>
              <a:gd name="connsiteY867" fmla="*/ 82568 h 6858000"/>
              <a:gd name="connsiteX868" fmla="*/ 4804137 w 7467600"/>
              <a:gd name="connsiteY868" fmla="*/ 320931 h 6858000"/>
              <a:gd name="connsiteX869" fmla="*/ 4227047 w 7467600"/>
              <a:gd name="connsiteY869" fmla="*/ 313415 h 6858000"/>
              <a:gd name="connsiteX870" fmla="*/ 4346041 w 7467600"/>
              <a:gd name="connsiteY870" fmla="*/ 456086 h 6858000"/>
              <a:gd name="connsiteX871" fmla="*/ 4870967 w 7467600"/>
              <a:gd name="connsiteY871" fmla="*/ 963061 h 6858000"/>
              <a:gd name="connsiteX872" fmla="*/ 4889647 w 7467600"/>
              <a:gd name="connsiteY872" fmla="*/ 957147 h 6858000"/>
              <a:gd name="connsiteX873" fmla="*/ 5422504 w 7467600"/>
              <a:gd name="connsiteY873" fmla="*/ 805191 h 6858000"/>
              <a:gd name="connsiteX874" fmla="*/ 6087656 w 7467600"/>
              <a:gd name="connsiteY874" fmla="*/ 826703 h 6858000"/>
              <a:gd name="connsiteX875" fmla="*/ 6058717 w 7467600"/>
              <a:gd name="connsiteY875" fmla="*/ 865992 h 6858000"/>
              <a:gd name="connsiteX876" fmla="*/ 4974153 w 7467600"/>
              <a:gd name="connsiteY876" fmla="*/ 1045456 h 6858000"/>
              <a:gd name="connsiteX877" fmla="*/ 5627835 w 7467600"/>
              <a:gd name="connsiteY877" fmla="*/ 1472077 h 6858000"/>
              <a:gd name="connsiteX878" fmla="*/ 5629817 w 7467600"/>
              <a:gd name="connsiteY878" fmla="*/ 1471412 h 6858000"/>
              <a:gd name="connsiteX879" fmla="*/ 5634124 w 7467600"/>
              <a:gd name="connsiteY879" fmla="*/ 1470572 h 6858000"/>
              <a:gd name="connsiteX880" fmla="*/ 5755832 w 7467600"/>
              <a:gd name="connsiteY880" fmla="*/ 1383886 h 6858000"/>
              <a:gd name="connsiteX881" fmla="*/ 6014186 w 7467600"/>
              <a:gd name="connsiteY881" fmla="*/ 1279799 h 6858000"/>
              <a:gd name="connsiteX882" fmla="*/ 6901619 w 7467600"/>
              <a:gd name="connsiteY882" fmla="*/ 1047874 h 6858000"/>
              <a:gd name="connsiteX883" fmla="*/ 6931566 w 7467600"/>
              <a:gd name="connsiteY883" fmla="*/ 1062034 h 6858000"/>
              <a:gd name="connsiteX884" fmla="*/ 5790982 w 7467600"/>
              <a:gd name="connsiteY884" fmla="*/ 1561380 h 6858000"/>
              <a:gd name="connsiteX885" fmla="*/ 6188971 w 7467600"/>
              <a:gd name="connsiteY885" fmla="*/ 1755168 h 6858000"/>
              <a:gd name="connsiteX886" fmla="*/ 6202446 w 7467600"/>
              <a:gd name="connsiteY886" fmla="*/ 1752268 h 6858000"/>
              <a:gd name="connsiteX887" fmla="*/ 7179560 w 7467600"/>
              <a:gd name="connsiteY887" fmla="*/ 1467551 h 6858000"/>
              <a:gd name="connsiteX888" fmla="*/ 7158730 w 7467600"/>
              <a:gd name="connsiteY888" fmla="*/ 1507835 h 6858000"/>
              <a:gd name="connsiteX889" fmla="*/ 6326959 w 7467600"/>
              <a:gd name="connsiteY889" fmla="*/ 1817686 h 6858000"/>
              <a:gd name="connsiteX890" fmla="*/ 6537433 w 7467600"/>
              <a:gd name="connsiteY890" fmla="*/ 1907790 h 6858000"/>
              <a:gd name="connsiteX891" fmla="*/ 6550221 w 7467600"/>
              <a:gd name="connsiteY891" fmla="*/ 1910729 h 6858000"/>
              <a:gd name="connsiteX892" fmla="*/ 6964438 w 7467600"/>
              <a:gd name="connsiteY892" fmla="*/ 2209505 h 6858000"/>
              <a:gd name="connsiteX893" fmla="*/ 7367862 w 7467600"/>
              <a:gd name="connsiteY893" fmla="*/ 2806833 h 6858000"/>
              <a:gd name="connsiteX894" fmla="*/ 7364329 w 7467600"/>
              <a:gd name="connsiteY894" fmla="*/ 2826907 h 6858000"/>
              <a:gd name="connsiteX895" fmla="*/ 7290545 w 7467600"/>
              <a:gd name="connsiteY895" fmla="*/ 2850663 h 6858000"/>
              <a:gd name="connsiteX896" fmla="*/ 6472036 w 7467600"/>
              <a:gd name="connsiteY896" fmla="*/ 1959003 h 6858000"/>
              <a:gd name="connsiteX897" fmla="*/ 5792897 w 7467600"/>
              <a:gd name="connsiteY897" fmla="*/ 1647747 h 6858000"/>
              <a:gd name="connsiteX898" fmla="*/ 5842751 w 7467600"/>
              <a:gd name="connsiteY898" fmla="*/ 1816112 h 6858000"/>
              <a:gd name="connsiteX899" fmla="*/ 5847424 w 7467600"/>
              <a:gd name="connsiteY899" fmla="*/ 1815776 h 6858000"/>
              <a:gd name="connsiteX900" fmla="*/ 6399821 w 7467600"/>
              <a:gd name="connsiteY900" fmla="*/ 2344799 h 6858000"/>
              <a:gd name="connsiteX901" fmla="*/ 6323232 w 7467600"/>
              <a:gd name="connsiteY901" fmla="*/ 2389634 h 6858000"/>
              <a:gd name="connsiteX902" fmla="*/ 5942958 w 7467600"/>
              <a:gd name="connsiteY902" fmla="*/ 2077708 h 6858000"/>
              <a:gd name="connsiteX903" fmla="*/ 5921559 w 7467600"/>
              <a:gd name="connsiteY903" fmla="*/ 2378596 h 6858000"/>
              <a:gd name="connsiteX904" fmla="*/ 5817651 w 7467600"/>
              <a:gd name="connsiteY904" fmla="*/ 3023919 h 6858000"/>
              <a:gd name="connsiteX905" fmla="*/ 5729634 w 7467600"/>
              <a:gd name="connsiteY905" fmla="*/ 3051849 h 6858000"/>
              <a:gd name="connsiteX906" fmla="*/ 5611018 w 7467600"/>
              <a:gd name="connsiteY906" fmla="*/ 2316769 h 6858000"/>
              <a:gd name="connsiteX907" fmla="*/ 5687608 w 7467600"/>
              <a:gd name="connsiteY907" fmla="*/ 2039972 h 6858000"/>
              <a:gd name="connsiteX908" fmla="*/ 5657554 w 7467600"/>
              <a:gd name="connsiteY908" fmla="*/ 1576445 h 6858000"/>
              <a:gd name="connsiteX909" fmla="*/ 5150475 w 7467600"/>
              <a:gd name="connsiteY909" fmla="*/ 1274012 h 6858000"/>
              <a:gd name="connsiteX910" fmla="*/ 5349142 w 7467600"/>
              <a:gd name="connsiteY910" fmla="*/ 2204405 h 6858000"/>
              <a:gd name="connsiteX911" fmla="*/ 5262214 w 7467600"/>
              <a:gd name="connsiteY911" fmla="*/ 2233836 h 6858000"/>
              <a:gd name="connsiteX912" fmla="*/ 4981539 w 7467600"/>
              <a:gd name="connsiteY912" fmla="*/ 1542201 h 6858000"/>
              <a:gd name="connsiteX913" fmla="*/ 4958461 w 7467600"/>
              <a:gd name="connsiteY913" fmla="*/ 1136957 h 6858000"/>
              <a:gd name="connsiteX914" fmla="*/ 4655015 w 7467600"/>
              <a:gd name="connsiteY914" fmla="*/ 891426 h 6858000"/>
              <a:gd name="connsiteX915" fmla="*/ 4348002 w 7467600"/>
              <a:gd name="connsiteY915" fmla="*/ 2205895 h 6858000"/>
              <a:gd name="connsiteX916" fmla="*/ 4262250 w 7467600"/>
              <a:gd name="connsiteY916" fmla="*/ 2219972 h 6858000"/>
              <a:gd name="connsiteX917" fmla="*/ 4550611 w 7467600"/>
              <a:gd name="connsiteY917" fmla="*/ 817540 h 6858000"/>
              <a:gd name="connsiteX918" fmla="*/ 4564418 w 7467600"/>
              <a:gd name="connsiteY918" fmla="*/ 808293 h 6858000"/>
              <a:gd name="connsiteX919" fmla="*/ 4266388 w 7467600"/>
              <a:gd name="connsiteY919" fmla="*/ 500083 h 6858000"/>
              <a:gd name="connsiteX920" fmla="*/ 4032842 w 7467600"/>
              <a:gd name="connsiteY920" fmla="*/ 211809 h 6858000"/>
              <a:gd name="connsiteX921" fmla="*/ 3882765 w 7467600"/>
              <a:gd name="connsiteY921" fmla="*/ 0 h 6858000"/>
              <a:gd name="connsiteX922" fmla="*/ 3721337 w 7467600"/>
              <a:gd name="connsiteY922" fmla="*/ 0 h 6858000"/>
              <a:gd name="connsiteX923" fmla="*/ 3797544 w 7467600"/>
              <a:gd name="connsiteY923" fmla="*/ 0 h 6858000"/>
              <a:gd name="connsiteX924" fmla="*/ 3775734 w 7467600"/>
              <a:gd name="connsiteY924" fmla="*/ 95131 h 6858000"/>
              <a:gd name="connsiteX925" fmla="*/ 3724807 w 7467600"/>
              <a:gd name="connsiteY925" fmla="*/ 272257 h 6858000"/>
              <a:gd name="connsiteX926" fmla="*/ 3726844 w 7467600"/>
              <a:gd name="connsiteY926" fmla="*/ 282988 h 6858000"/>
              <a:gd name="connsiteX927" fmla="*/ 3742664 w 7467600"/>
              <a:gd name="connsiteY927" fmla="*/ 279918 h 6858000"/>
              <a:gd name="connsiteX928" fmla="*/ 4103910 w 7467600"/>
              <a:gd name="connsiteY928" fmla="*/ 1161917 h 6858000"/>
              <a:gd name="connsiteX929" fmla="*/ 4020269 w 7467600"/>
              <a:gd name="connsiteY929" fmla="*/ 1200406 h 6858000"/>
              <a:gd name="connsiteX930" fmla="*/ 3674882 w 7467600"/>
              <a:gd name="connsiteY930" fmla="*/ 488524 h 6858000"/>
              <a:gd name="connsiteX931" fmla="*/ 3132682 w 7467600"/>
              <a:gd name="connsiteY931" fmla="*/ 1072284 h 6858000"/>
              <a:gd name="connsiteX932" fmla="*/ 2716346 w 7467600"/>
              <a:gd name="connsiteY932" fmla="*/ 1276376 h 6858000"/>
              <a:gd name="connsiteX933" fmla="*/ 2716772 w 7467600"/>
              <a:gd name="connsiteY933" fmla="*/ 1255462 h 6858000"/>
              <a:gd name="connsiteX934" fmla="*/ 3471096 w 7467600"/>
              <a:gd name="connsiteY934" fmla="*/ 437072 h 6858000"/>
              <a:gd name="connsiteX935" fmla="*/ 3639057 w 7467600"/>
              <a:gd name="connsiteY935" fmla="*/ 286334 h 6858000"/>
              <a:gd name="connsiteX936" fmla="*/ 3640309 w 7467600"/>
              <a:gd name="connsiteY936" fmla="*/ 284664 h 6858000"/>
              <a:gd name="connsiteX937" fmla="*/ 3646022 w 7467600"/>
              <a:gd name="connsiteY937" fmla="*/ 276711 h 6858000"/>
              <a:gd name="connsiteX938" fmla="*/ 3707943 w 7467600"/>
              <a:gd name="connsiteY938" fmla="*/ 65958 h 6858000"/>
              <a:gd name="connsiteX939" fmla="*/ 3721337 w 7467600"/>
              <a:gd name="connsiteY939" fmla="*/ 0 h 6858000"/>
              <a:gd name="connsiteX940" fmla="*/ 2867960 w 7467600"/>
              <a:gd name="connsiteY940" fmla="*/ 0 h 6858000"/>
              <a:gd name="connsiteX941" fmla="*/ 2926351 w 7467600"/>
              <a:gd name="connsiteY941" fmla="*/ 0 h 6858000"/>
              <a:gd name="connsiteX942" fmla="*/ 2902823 w 7467600"/>
              <a:gd name="connsiteY942" fmla="*/ 262929 h 6858000"/>
              <a:gd name="connsiteX943" fmla="*/ 2940663 w 7467600"/>
              <a:gd name="connsiteY943" fmla="*/ 140884 h 6858000"/>
              <a:gd name="connsiteX944" fmla="*/ 2947039 w 7467600"/>
              <a:gd name="connsiteY944" fmla="*/ 122524 h 6858000"/>
              <a:gd name="connsiteX945" fmla="*/ 2984316 w 7467600"/>
              <a:gd name="connsiteY945" fmla="*/ 0 h 6858000"/>
              <a:gd name="connsiteX946" fmla="*/ 3016114 w 7467600"/>
              <a:gd name="connsiteY946" fmla="*/ 0 h 6858000"/>
              <a:gd name="connsiteX947" fmla="*/ 2979949 w 7467600"/>
              <a:gd name="connsiteY947" fmla="*/ 119274 h 6858000"/>
              <a:gd name="connsiteX948" fmla="*/ 3023879 w 7467600"/>
              <a:gd name="connsiteY948" fmla="*/ 0 h 6858000"/>
              <a:gd name="connsiteX949" fmla="*/ 3105400 w 7467600"/>
              <a:gd name="connsiteY949" fmla="*/ 0 h 6858000"/>
              <a:gd name="connsiteX950" fmla="*/ 3094669 w 7467600"/>
              <a:gd name="connsiteY950" fmla="*/ 30308 h 6858000"/>
              <a:gd name="connsiteX951" fmla="*/ 2901945 w 7467600"/>
              <a:gd name="connsiteY951" fmla="*/ 466538 h 6858000"/>
              <a:gd name="connsiteX952" fmla="*/ 2815209 w 7467600"/>
              <a:gd name="connsiteY952" fmla="*/ 497361 h 6858000"/>
              <a:gd name="connsiteX953" fmla="*/ 2844845 w 7467600"/>
              <a:gd name="connsiteY953" fmla="*/ 127638 h 6858000"/>
              <a:gd name="connsiteX954" fmla="*/ 2867960 w 7467600"/>
              <a:gd name="connsiteY954" fmla="*/ 0 h 6858000"/>
              <a:gd name="connsiteX955" fmla="*/ 1057230 w 7467600"/>
              <a:gd name="connsiteY955" fmla="*/ 0 h 6858000"/>
              <a:gd name="connsiteX956" fmla="*/ 1111003 w 7467600"/>
              <a:gd name="connsiteY956" fmla="*/ 0 h 6858000"/>
              <a:gd name="connsiteX957" fmla="*/ 1125553 w 7467600"/>
              <a:gd name="connsiteY957" fmla="*/ 52588 h 6858000"/>
              <a:gd name="connsiteX958" fmla="*/ 1304276 w 7467600"/>
              <a:gd name="connsiteY958" fmla="*/ 476275 h 6858000"/>
              <a:gd name="connsiteX959" fmla="*/ 1492066 w 7467600"/>
              <a:gd name="connsiteY959" fmla="*/ 886333 h 6858000"/>
              <a:gd name="connsiteX960" fmla="*/ 1423698 w 7467600"/>
              <a:gd name="connsiteY960" fmla="*/ 710817 h 6858000"/>
              <a:gd name="connsiteX961" fmla="*/ 1357609 w 7467600"/>
              <a:gd name="connsiteY961" fmla="*/ 532892 h 6858000"/>
              <a:gd name="connsiteX962" fmla="*/ 1309550 w 7467600"/>
              <a:gd name="connsiteY962" fmla="*/ 374031 h 6858000"/>
              <a:gd name="connsiteX963" fmla="*/ 1193673 w 7467600"/>
              <a:gd name="connsiteY963" fmla="*/ 49533 h 6858000"/>
              <a:gd name="connsiteX964" fmla="*/ 1164391 w 7467600"/>
              <a:gd name="connsiteY964" fmla="*/ 0 h 6858000"/>
              <a:gd name="connsiteX965" fmla="*/ 1200666 w 7467600"/>
              <a:gd name="connsiteY965" fmla="*/ 0 h 6858000"/>
              <a:gd name="connsiteX966" fmla="*/ 1223408 w 7467600"/>
              <a:gd name="connsiteY966" fmla="*/ 38996 h 6858000"/>
              <a:gd name="connsiteX967" fmla="*/ 1339635 w 7467600"/>
              <a:gd name="connsiteY967" fmla="*/ 365517 h 6858000"/>
              <a:gd name="connsiteX968" fmla="*/ 1387469 w 7467600"/>
              <a:gd name="connsiteY968" fmla="*/ 523079 h 6858000"/>
              <a:gd name="connsiteX969" fmla="*/ 1452685 w 7467600"/>
              <a:gd name="connsiteY969" fmla="*/ 699806 h 6858000"/>
              <a:gd name="connsiteX970" fmla="*/ 1492092 w 7467600"/>
              <a:gd name="connsiteY970" fmla="*/ 800424 h 6858000"/>
              <a:gd name="connsiteX971" fmla="*/ 1455302 w 7467600"/>
              <a:gd name="connsiteY971" fmla="*/ 632913 h 6858000"/>
              <a:gd name="connsiteX972" fmla="*/ 1222336 w 7467600"/>
              <a:gd name="connsiteY972" fmla="*/ 9480 h 6858000"/>
              <a:gd name="connsiteX973" fmla="*/ 1214634 w 7467600"/>
              <a:gd name="connsiteY973" fmla="*/ 0 h 6858000"/>
              <a:gd name="connsiteX974" fmla="*/ 1289827 w 7467600"/>
              <a:gd name="connsiteY974" fmla="*/ 0 h 6858000"/>
              <a:gd name="connsiteX975" fmla="*/ 1321076 w 7467600"/>
              <a:gd name="connsiteY975" fmla="*/ 59722 h 6858000"/>
              <a:gd name="connsiteX976" fmla="*/ 1512579 w 7467600"/>
              <a:gd name="connsiteY976" fmla="*/ 626441 h 6858000"/>
              <a:gd name="connsiteX977" fmla="*/ 1506076 w 7467600"/>
              <a:gd name="connsiteY977" fmla="*/ 1089289 h 6858000"/>
              <a:gd name="connsiteX978" fmla="*/ 1486346 w 7467600"/>
              <a:gd name="connsiteY978" fmla="*/ 1079919 h 6858000"/>
              <a:gd name="connsiteX979" fmla="*/ 1070511 w 7467600"/>
              <a:gd name="connsiteY979" fmla="*/ 48609 h 6858000"/>
              <a:gd name="connsiteX980" fmla="*/ 1057230 w 7467600"/>
              <a:gd name="connsiteY980" fmla="*/ 0 h 6858000"/>
              <a:gd name="connsiteX981" fmla="*/ 43151 w 7467600"/>
              <a:gd name="connsiteY981" fmla="*/ 0 h 6858000"/>
              <a:gd name="connsiteX982" fmla="*/ 95283 w 7467600"/>
              <a:gd name="connsiteY982" fmla="*/ 0 h 6858000"/>
              <a:gd name="connsiteX983" fmla="*/ 300708 w 7467600"/>
              <a:gd name="connsiteY983" fmla="*/ 154571 h 6858000"/>
              <a:gd name="connsiteX984" fmla="*/ 530414 w 7467600"/>
              <a:gd name="connsiteY984" fmla="*/ 354673 h 6858000"/>
              <a:gd name="connsiteX985" fmla="*/ 333785 w 7467600"/>
              <a:gd name="connsiteY985" fmla="*/ 161564 h 6858000"/>
              <a:gd name="connsiteX986" fmla="*/ 147005 w 7467600"/>
              <a:gd name="connsiteY986" fmla="*/ 0 h 6858000"/>
              <a:gd name="connsiteX987" fmla="*/ 272509 w 7467600"/>
              <a:gd name="connsiteY987" fmla="*/ 0 h 6858000"/>
              <a:gd name="connsiteX988" fmla="*/ 326276 w 7467600"/>
              <a:gd name="connsiteY988" fmla="*/ 45847 h 6858000"/>
              <a:gd name="connsiteX989" fmla="*/ 823759 w 7467600"/>
              <a:gd name="connsiteY989" fmla="*/ 574145 h 6858000"/>
              <a:gd name="connsiteX990" fmla="*/ 811254 w 7467600"/>
              <a:gd name="connsiteY990" fmla="*/ 665546 h 6858000"/>
              <a:gd name="connsiteX991" fmla="*/ 154042 w 7467600"/>
              <a:gd name="connsiteY991" fmla="*/ 261522 h 6858000"/>
              <a:gd name="connsiteX992" fmla="*/ 13550 w 7467600"/>
              <a:gd name="connsiteY992" fmla="*/ 158423 h 6858000"/>
              <a:gd name="connsiteX993" fmla="*/ 0 w 7467600"/>
              <a:gd name="connsiteY993" fmla="*/ 146618 h 6858000"/>
              <a:gd name="connsiteX994" fmla="*/ 0 w 7467600"/>
              <a:gd name="connsiteY994" fmla="*/ 59161 h 6858000"/>
              <a:gd name="connsiteX995" fmla="*/ 45427 w 7467600"/>
              <a:gd name="connsiteY995" fmla="*/ 101078 h 6858000"/>
              <a:gd name="connsiteX996" fmla="*/ 630103 w 7467600"/>
              <a:gd name="connsiteY996" fmla="*/ 485885 h 6858000"/>
              <a:gd name="connsiteX997" fmla="*/ 532040 w 7467600"/>
              <a:gd name="connsiteY997" fmla="*/ 399359 h 6858000"/>
              <a:gd name="connsiteX998" fmla="*/ 517618 w 7467600"/>
              <a:gd name="connsiteY998" fmla="*/ 385726 h 6858000"/>
              <a:gd name="connsiteX999" fmla="*/ 285074 w 7467600"/>
              <a:gd name="connsiteY999" fmla="*/ 182755 h 6858000"/>
              <a:gd name="connsiteX1000" fmla="*/ 43151 w 7467600"/>
              <a:gd name="connsiteY1000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68569 w 7467600"/>
              <a:gd name="connsiteY127" fmla="*/ 5270182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353035 w 7467600"/>
              <a:gd name="connsiteY140" fmla="*/ 5197318 h 6858000"/>
              <a:gd name="connsiteX141" fmla="*/ 7467600 w 7467600"/>
              <a:gd name="connsiteY141" fmla="*/ 5297634 h 6858000"/>
              <a:gd name="connsiteX142" fmla="*/ 7467600 w 7467600"/>
              <a:gd name="connsiteY142" fmla="*/ 5361850 h 6858000"/>
              <a:gd name="connsiteX143" fmla="*/ 7368569 w 7467600"/>
              <a:gd name="connsiteY143" fmla="*/ 5270182 h 6858000"/>
              <a:gd name="connsiteX144" fmla="*/ 1903353 w 7467600"/>
              <a:gd name="connsiteY144" fmla="*/ 5044827 h 6858000"/>
              <a:gd name="connsiteX145" fmla="*/ 1936931 w 7467600"/>
              <a:gd name="connsiteY145" fmla="*/ 5093954 h 6858000"/>
              <a:gd name="connsiteX146" fmla="*/ 2195868 w 7467600"/>
              <a:gd name="connsiteY146" fmla="*/ 5396574 h 6858000"/>
              <a:gd name="connsiteX147" fmla="*/ 2088852 w 7467600"/>
              <a:gd name="connsiteY147" fmla="*/ 5166123 h 6858000"/>
              <a:gd name="connsiteX148" fmla="*/ 1958241 w 7467600"/>
              <a:gd name="connsiteY148" fmla="*/ 5067955 h 6858000"/>
              <a:gd name="connsiteX149" fmla="*/ 1903353 w 7467600"/>
              <a:gd name="connsiteY149" fmla="*/ 5044827 h 6858000"/>
              <a:gd name="connsiteX150" fmla="*/ 1979378 w 7467600"/>
              <a:gd name="connsiteY150" fmla="*/ 4769504 h 6858000"/>
              <a:gd name="connsiteX151" fmla="*/ 2882120 w 7467600"/>
              <a:gd name="connsiteY151" fmla="*/ 5064547 h 6858000"/>
              <a:gd name="connsiteX152" fmla="*/ 2793103 w 7467600"/>
              <a:gd name="connsiteY152" fmla="*/ 5039699 h 6858000"/>
              <a:gd name="connsiteX153" fmla="*/ 2770041 w 7467600"/>
              <a:gd name="connsiteY153" fmla="*/ 5033634 h 6858000"/>
              <a:gd name="connsiteX154" fmla="*/ 1979378 w 7467600"/>
              <a:gd name="connsiteY154" fmla="*/ 4769504 h 6858000"/>
              <a:gd name="connsiteX155" fmla="*/ 1927410 w 7467600"/>
              <a:gd name="connsiteY155" fmla="*/ 4716164 h 6858000"/>
              <a:gd name="connsiteX156" fmla="*/ 1959587 w 7467600"/>
              <a:gd name="connsiteY156" fmla="*/ 4728849 h 6858000"/>
              <a:gd name="connsiteX157" fmla="*/ 2777707 w 7467600"/>
              <a:gd name="connsiteY157" fmla="*/ 5003991 h 6858000"/>
              <a:gd name="connsiteX158" fmla="*/ 2800768 w 7467600"/>
              <a:gd name="connsiteY158" fmla="*/ 5010056 h 6858000"/>
              <a:gd name="connsiteX159" fmla="*/ 2879408 w 7467600"/>
              <a:gd name="connsiteY159" fmla="*/ 5031590 h 6858000"/>
              <a:gd name="connsiteX160" fmla="*/ 2862295 w 7467600"/>
              <a:gd name="connsiteY160" fmla="*/ 5022958 h 6858000"/>
              <a:gd name="connsiteX161" fmla="*/ 2813343 w 7467600"/>
              <a:gd name="connsiteY161" fmla="*/ 4998369 h 6858000"/>
              <a:gd name="connsiteX162" fmla="*/ 2646245 w 7467600"/>
              <a:gd name="connsiteY162" fmla="*/ 4930999 h 6858000"/>
              <a:gd name="connsiteX163" fmla="*/ 1999243 w 7467600"/>
              <a:gd name="connsiteY163" fmla="*/ 4730524 h 6858000"/>
              <a:gd name="connsiteX164" fmla="*/ 1979527 w 7467600"/>
              <a:gd name="connsiteY164" fmla="*/ 4726651 h 6858000"/>
              <a:gd name="connsiteX165" fmla="*/ 1927410 w 7467600"/>
              <a:gd name="connsiteY165" fmla="*/ 4716164 h 6858000"/>
              <a:gd name="connsiteX166" fmla="*/ 1997014 w 7467600"/>
              <a:gd name="connsiteY166" fmla="*/ 4698007 h 6858000"/>
              <a:gd name="connsiteX167" fmla="*/ 2005458 w 7467600"/>
              <a:gd name="connsiteY167" fmla="*/ 4699540 h 6858000"/>
              <a:gd name="connsiteX168" fmla="*/ 2657186 w 7467600"/>
              <a:gd name="connsiteY168" fmla="*/ 4901687 h 6858000"/>
              <a:gd name="connsiteX169" fmla="*/ 2826662 w 7467600"/>
              <a:gd name="connsiteY169" fmla="*/ 4970362 h 6858000"/>
              <a:gd name="connsiteX170" fmla="*/ 2876100 w 7467600"/>
              <a:gd name="connsiteY170" fmla="*/ 4995397 h 6858000"/>
              <a:gd name="connsiteX171" fmla="*/ 3042600 w 7467600"/>
              <a:gd name="connsiteY171" fmla="*/ 5059532 h 6858000"/>
              <a:gd name="connsiteX172" fmla="*/ 1997014 w 7467600"/>
              <a:gd name="connsiteY172" fmla="*/ 4698007 h 6858000"/>
              <a:gd name="connsiteX173" fmla="*/ 2305292 w 7467600"/>
              <a:gd name="connsiteY173" fmla="*/ 4219492 h 6858000"/>
              <a:gd name="connsiteX174" fmla="*/ 3360922 w 7467600"/>
              <a:gd name="connsiteY174" fmla="*/ 4529373 h 6858000"/>
              <a:gd name="connsiteX175" fmla="*/ 3492420 w 7467600"/>
              <a:gd name="connsiteY175" fmla="*/ 4510145 h 6858000"/>
              <a:gd name="connsiteX176" fmla="*/ 3364086 w 7467600"/>
              <a:gd name="connsiteY176" fmla="*/ 4480340 h 6858000"/>
              <a:gd name="connsiteX177" fmla="*/ 3225818 w 7467600"/>
              <a:gd name="connsiteY177" fmla="*/ 4411822 h 6858000"/>
              <a:gd name="connsiteX178" fmla="*/ 3129696 w 7467600"/>
              <a:gd name="connsiteY178" fmla="*/ 4360704 h 6858000"/>
              <a:gd name="connsiteX179" fmla="*/ 2814545 w 7467600"/>
              <a:gd name="connsiteY179" fmla="*/ 4282955 h 6858000"/>
              <a:gd name="connsiteX180" fmla="*/ 2305292 w 7467600"/>
              <a:gd name="connsiteY180" fmla="*/ 4219492 h 6858000"/>
              <a:gd name="connsiteX181" fmla="*/ 2626982 w 7467600"/>
              <a:gd name="connsiteY181" fmla="*/ 4206450 h 6858000"/>
              <a:gd name="connsiteX182" fmla="*/ 2490617 w 7467600"/>
              <a:gd name="connsiteY182" fmla="*/ 4206951 h 6858000"/>
              <a:gd name="connsiteX183" fmla="*/ 2819869 w 7467600"/>
              <a:gd name="connsiteY183" fmla="*/ 4252936 h 6858000"/>
              <a:gd name="connsiteX184" fmla="*/ 3143018 w 7467600"/>
              <a:gd name="connsiteY184" fmla="*/ 4332698 h 6858000"/>
              <a:gd name="connsiteX185" fmla="*/ 3241520 w 7467600"/>
              <a:gd name="connsiteY185" fmla="*/ 4385112 h 6858000"/>
              <a:gd name="connsiteX186" fmla="*/ 3374575 w 7467600"/>
              <a:gd name="connsiteY186" fmla="*/ 4451517 h 6858000"/>
              <a:gd name="connsiteX187" fmla="*/ 3505221 w 7467600"/>
              <a:gd name="connsiteY187" fmla="*/ 4480757 h 6858000"/>
              <a:gd name="connsiteX188" fmla="*/ 2626982 w 7467600"/>
              <a:gd name="connsiteY188" fmla="*/ 4206450 h 6858000"/>
              <a:gd name="connsiteX189" fmla="*/ 1310106 w 7467600"/>
              <a:gd name="connsiteY189" fmla="*/ 3943217 h 6858000"/>
              <a:gd name="connsiteX190" fmla="*/ 854994 w 7467600"/>
              <a:gd name="connsiteY190" fmla="*/ 4399136 h 6858000"/>
              <a:gd name="connsiteX191" fmla="*/ 742462 w 7467600"/>
              <a:gd name="connsiteY191" fmla="*/ 4594648 h 6858000"/>
              <a:gd name="connsiteX192" fmla="*/ 820602 w 7467600"/>
              <a:gd name="connsiteY192" fmla="*/ 4485915 h 6858000"/>
              <a:gd name="connsiteX193" fmla="*/ 878295 w 7467600"/>
              <a:gd name="connsiteY193" fmla="*/ 4403594 h 6858000"/>
              <a:gd name="connsiteX194" fmla="*/ 1240607 w 7467600"/>
              <a:gd name="connsiteY194" fmla="*/ 4010401 h 6858000"/>
              <a:gd name="connsiteX195" fmla="*/ 1310106 w 7467600"/>
              <a:gd name="connsiteY195" fmla="*/ 3943217 h 6858000"/>
              <a:gd name="connsiteX196" fmla="*/ 1423113 w 7467600"/>
              <a:gd name="connsiteY196" fmla="*/ 3874565 h 6858000"/>
              <a:gd name="connsiteX197" fmla="*/ 1260565 w 7467600"/>
              <a:gd name="connsiteY197" fmla="*/ 4031982 h 6858000"/>
              <a:gd name="connsiteX198" fmla="*/ 901900 w 7467600"/>
              <a:gd name="connsiteY198" fmla="*/ 4421236 h 6858000"/>
              <a:gd name="connsiteX199" fmla="*/ 845044 w 7467600"/>
              <a:gd name="connsiteY199" fmla="*/ 4502436 h 6858000"/>
              <a:gd name="connsiteX200" fmla="*/ 685926 w 7467600"/>
              <a:gd name="connsiteY200" fmla="*/ 4703069 h 6858000"/>
              <a:gd name="connsiteX201" fmla="*/ 684248 w 7467600"/>
              <a:gd name="connsiteY201" fmla="*/ 4706721 h 6858000"/>
              <a:gd name="connsiteX202" fmla="*/ 1423113 w 7467600"/>
              <a:gd name="connsiteY202" fmla="*/ 3874565 h 6858000"/>
              <a:gd name="connsiteX203" fmla="*/ 3316479 w 7467600"/>
              <a:gd name="connsiteY203" fmla="*/ 3872136 h 6858000"/>
              <a:gd name="connsiteX204" fmla="*/ 3546806 w 7467600"/>
              <a:gd name="connsiteY204" fmla="*/ 4356139 h 6858000"/>
              <a:gd name="connsiteX205" fmla="*/ 3364433 w 7467600"/>
              <a:gd name="connsiteY205" fmla="*/ 3953121 h 6858000"/>
              <a:gd name="connsiteX206" fmla="*/ 3316479 w 7467600"/>
              <a:gd name="connsiteY206" fmla="*/ 3872136 h 6858000"/>
              <a:gd name="connsiteX207" fmla="*/ 3291335 w 7467600"/>
              <a:gd name="connsiteY207" fmla="*/ 3767420 h 6858000"/>
              <a:gd name="connsiteX208" fmla="*/ 3390805 w 7467600"/>
              <a:gd name="connsiteY208" fmla="*/ 3937163 h 6858000"/>
              <a:gd name="connsiteX209" fmla="*/ 3579062 w 7467600"/>
              <a:gd name="connsiteY209" fmla="*/ 4359040 h 6858000"/>
              <a:gd name="connsiteX210" fmla="*/ 3467355 w 7467600"/>
              <a:gd name="connsiteY210" fmla="*/ 3988130 h 6858000"/>
              <a:gd name="connsiteX211" fmla="*/ 3310753 w 7467600"/>
              <a:gd name="connsiteY211" fmla="*/ 3787140 h 6858000"/>
              <a:gd name="connsiteX212" fmla="*/ 3291335 w 7467600"/>
              <a:gd name="connsiteY212" fmla="*/ 3767420 h 6858000"/>
              <a:gd name="connsiteX213" fmla="*/ 1635889 w 7467600"/>
              <a:gd name="connsiteY213" fmla="*/ 3709494 h 6858000"/>
              <a:gd name="connsiteX214" fmla="*/ 1634800 w 7467600"/>
              <a:gd name="connsiteY214" fmla="*/ 3731111 h 6858000"/>
              <a:gd name="connsiteX215" fmla="*/ 1635889 w 7467600"/>
              <a:gd name="connsiteY215" fmla="*/ 3709494 h 6858000"/>
              <a:gd name="connsiteX216" fmla="*/ 1510397 w 7467600"/>
              <a:gd name="connsiteY216" fmla="*/ 3684705 h 6858000"/>
              <a:gd name="connsiteX217" fmla="*/ 1146550 w 7467600"/>
              <a:gd name="connsiteY217" fmla="*/ 3802012 h 6858000"/>
              <a:gd name="connsiteX218" fmla="*/ 698834 w 7467600"/>
              <a:gd name="connsiteY218" fmla="*/ 3952272 h 6858000"/>
              <a:gd name="connsiteX219" fmla="*/ 34256 w 7467600"/>
              <a:gd name="connsiteY219" fmla="*/ 4347603 h 6858000"/>
              <a:gd name="connsiteX220" fmla="*/ 527241 w 7467600"/>
              <a:gd name="connsiteY220" fmla="*/ 4065078 h 6858000"/>
              <a:gd name="connsiteX221" fmla="*/ 1510397 w 7467600"/>
              <a:gd name="connsiteY221" fmla="*/ 3684705 h 6858000"/>
              <a:gd name="connsiteX222" fmla="*/ 1313114 w 7467600"/>
              <a:gd name="connsiteY222" fmla="*/ 3655216 h 6858000"/>
              <a:gd name="connsiteX223" fmla="*/ 1109304 w 7467600"/>
              <a:gd name="connsiteY223" fmla="*/ 3669030 h 6858000"/>
              <a:gd name="connsiteX224" fmla="*/ 8129 w 7467600"/>
              <a:gd name="connsiteY224" fmla="*/ 4330519 h 6858000"/>
              <a:gd name="connsiteX225" fmla="*/ 687572 w 7467600"/>
              <a:gd name="connsiteY225" fmla="*/ 3925629 h 6858000"/>
              <a:gd name="connsiteX226" fmla="*/ 1138365 w 7467600"/>
              <a:gd name="connsiteY226" fmla="*/ 3774515 h 6858000"/>
              <a:gd name="connsiteX227" fmla="*/ 1505579 w 7467600"/>
              <a:gd name="connsiteY227" fmla="*/ 3655526 h 6858000"/>
              <a:gd name="connsiteX228" fmla="*/ 1313114 w 7467600"/>
              <a:gd name="connsiteY228" fmla="*/ 3655216 h 6858000"/>
              <a:gd name="connsiteX229" fmla="*/ 3655073 w 7467600"/>
              <a:gd name="connsiteY229" fmla="*/ 3650884 h 6858000"/>
              <a:gd name="connsiteX230" fmla="*/ 3989938 w 7467600"/>
              <a:gd name="connsiteY230" fmla="*/ 3991685 h 6858000"/>
              <a:gd name="connsiteX231" fmla="*/ 4393907 w 7467600"/>
              <a:gd name="connsiteY231" fmla="*/ 4261258 h 6858000"/>
              <a:gd name="connsiteX232" fmla="*/ 4648051 w 7467600"/>
              <a:gd name="connsiteY232" fmla="*/ 4374051 h 6858000"/>
              <a:gd name="connsiteX233" fmla="*/ 4383389 w 7467600"/>
              <a:gd name="connsiteY233" fmla="*/ 4184369 h 6858000"/>
              <a:gd name="connsiteX234" fmla="*/ 4165508 w 7467600"/>
              <a:gd name="connsiteY234" fmla="*/ 4035196 h 6858000"/>
              <a:gd name="connsiteX235" fmla="*/ 4068162 w 7467600"/>
              <a:gd name="connsiteY235" fmla="*/ 3953394 h 6858000"/>
              <a:gd name="connsiteX236" fmla="*/ 3981416 w 7467600"/>
              <a:gd name="connsiteY236" fmla="*/ 3880482 h 6858000"/>
              <a:gd name="connsiteX237" fmla="*/ 3800147 w 7467600"/>
              <a:gd name="connsiteY237" fmla="*/ 3749872 h 6858000"/>
              <a:gd name="connsiteX238" fmla="*/ 3655073 w 7467600"/>
              <a:gd name="connsiteY238" fmla="*/ 3650884 h 6858000"/>
              <a:gd name="connsiteX239" fmla="*/ 3670252 w 7467600"/>
              <a:gd name="connsiteY239" fmla="*/ 3622798 h 6858000"/>
              <a:gd name="connsiteX240" fmla="*/ 3817258 w 7467600"/>
              <a:gd name="connsiteY240" fmla="*/ 3723577 h 6858000"/>
              <a:gd name="connsiteX241" fmla="*/ 4000461 w 7467600"/>
              <a:gd name="connsiteY241" fmla="*/ 3855966 h 6858000"/>
              <a:gd name="connsiteX242" fmla="*/ 4088180 w 7467600"/>
              <a:gd name="connsiteY242" fmla="*/ 3929774 h 6858000"/>
              <a:gd name="connsiteX243" fmla="*/ 4184555 w 7467600"/>
              <a:gd name="connsiteY243" fmla="*/ 4010683 h 6858000"/>
              <a:gd name="connsiteX244" fmla="*/ 4399563 w 7467600"/>
              <a:gd name="connsiteY244" fmla="*/ 4158106 h 6858000"/>
              <a:gd name="connsiteX245" fmla="*/ 4684469 w 7467600"/>
              <a:gd name="connsiteY245" fmla="*/ 4364680 h 6858000"/>
              <a:gd name="connsiteX246" fmla="*/ 4690271 w 7467600"/>
              <a:gd name="connsiteY246" fmla="*/ 4370034 h 6858000"/>
              <a:gd name="connsiteX247" fmla="*/ 4136093 w 7467600"/>
              <a:gd name="connsiteY247" fmla="*/ 3858466 h 6858000"/>
              <a:gd name="connsiteX248" fmla="*/ 3670252 w 7467600"/>
              <a:gd name="connsiteY248" fmla="*/ 3622798 h 6858000"/>
              <a:gd name="connsiteX249" fmla="*/ 4440129 w 7467600"/>
              <a:gd name="connsiteY249" fmla="*/ 3448571 h 6858000"/>
              <a:gd name="connsiteX250" fmla="*/ 4856525 w 7467600"/>
              <a:gd name="connsiteY250" fmla="*/ 3915351 h 6858000"/>
              <a:gd name="connsiteX251" fmla="*/ 5059055 w 7467600"/>
              <a:gd name="connsiteY251" fmla="*/ 4108918 h 6858000"/>
              <a:gd name="connsiteX252" fmla="*/ 5290070 w 7467600"/>
              <a:gd name="connsiteY252" fmla="*/ 4263619 h 6858000"/>
              <a:gd name="connsiteX253" fmla="*/ 4834991 w 7467600"/>
              <a:gd name="connsiteY253" fmla="*/ 3830985 h 6858000"/>
              <a:gd name="connsiteX254" fmla="*/ 4440129 w 7467600"/>
              <a:gd name="connsiteY254" fmla="*/ 3448571 h 6858000"/>
              <a:gd name="connsiteX255" fmla="*/ 4441737 w 7467600"/>
              <a:gd name="connsiteY255" fmla="*/ 3399734 h 6858000"/>
              <a:gd name="connsiteX256" fmla="*/ 4431236 w 7467600"/>
              <a:gd name="connsiteY256" fmla="*/ 3400954 h 6858000"/>
              <a:gd name="connsiteX257" fmla="*/ 4557150 w 7467600"/>
              <a:gd name="connsiteY257" fmla="*/ 3510023 h 6858000"/>
              <a:gd name="connsiteX258" fmla="*/ 4856936 w 7467600"/>
              <a:gd name="connsiteY258" fmla="*/ 3809146 h 6858000"/>
              <a:gd name="connsiteX259" fmla="*/ 5111996 w 7467600"/>
              <a:gd name="connsiteY259" fmla="*/ 4065759 h 6858000"/>
              <a:gd name="connsiteX260" fmla="*/ 5388878 w 7467600"/>
              <a:gd name="connsiteY260" fmla="*/ 4300185 h 6858000"/>
              <a:gd name="connsiteX261" fmla="*/ 5425556 w 7467600"/>
              <a:gd name="connsiteY261" fmla="*/ 4308967 h 6858000"/>
              <a:gd name="connsiteX262" fmla="*/ 4943646 w 7467600"/>
              <a:gd name="connsiteY262" fmla="*/ 3822916 h 6858000"/>
              <a:gd name="connsiteX263" fmla="*/ 4594837 w 7467600"/>
              <a:gd name="connsiteY263" fmla="*/ 3532274 h 6858000"/>
              <a:gd name="connsiteX264" fmla="*/ 4441737 w 7467600"/>
              <a:gd name="connsiteY264" fmla="*/ 3399734 h 6858000"/>
              <a:gd name="connsiteX265" fmla="*/ 5425834 w 7467600"/>
              <a:gd name="connsiteY265" fmla="*/ 3162785 h 6858000"/>
              <a:gd name="connsiteX266" fmla="*/ 5401644 w 7467600"/>
              <a:gd name="connsiteY266" fmla="*/ 3617847 h 6858000"/>
              <a:gd name="connsiteX267" fmla="*/ 5467256 w 7467600"/>
              <a:gd name="connsiteY267" fmla="*/ 4175494 h 6858000"/>
              <a:gd name="connsiteX268" fmla="*/ 5448069 w 7467600"/>
              <a:gd name="connsiteY268" fmla="*/ 3567554 h 6858000"/>
              <a:gd name="connsiteX269" fmla="*/ 5425834 w 7467600"/>
              <a:gd name="connsiteY269" fmla="*/ 3162785 h 6858000"/>
              <a:gd name="connsiteX270" fmla="*/ 1318687 w 7467600"/>
              <a:gd name="connsiteY270" fmla="*/ 3113840 h 6858000"/>
              <a:gd name="connsiteX271" fmla="*/ 1066793 w 7467600"/>
              <a:gd name="connsiteY271" fmla="*/ 3212171 h 6858000"/>
              <a:gd name="connsiteX272" fmla="*/ 993319 w 7467600"/>
              <a:gd name="connsiteY272" fmla="*/ 3247648 h 6858000"/>
              <a:gd name="connsiteX273" fmla="*/ 853081 w 7467600"/>
              <a:gd name="connsiteY273" fmla="*/ 3312410 h 6858000"/>
              <a:gd name="connsiteX274" fmla="*/ 805957 w 7467600"/>
              <a:gd name="connsiteY274" fmla="*/ 3330443 h 6858000"/>
              <a:gd name="connsiteX275" fmla="*/ 1318687 w 7467600"/>
              <a:gd name="connsiteY275" fmla="*/ 3113840 h 6858000"/>
              <a:gd name="connsiteX276" fmla="*/ 5453702 w 7467600"/>
              <a:gd name="connsiteY276" fmla="*/ 3090882 h 6858000"/>
              <a:gd name="connsiteX277" fmla="*/ 5480135 w 7467600"/>
              <a:gd name="connsiteY277" fmla="*/ 3565802 h 6858000"/>
              <a:gd name="connsiteX278" fmla="*/ 5499023 w 7467600"/>
              <a:gd name="connsiteY278" fmla="*/ 4166310 h 6858000"/>
              <a:gd name="connsiteX279" fmla="*/ 5547022 w 7467600"/>
              <a:gd name="connsiteY279" fmla="*/ 3607838 h 6858000"/>
              <a:gd name="connsiteX280" fmla="*/ 5515964 w 7467600"/>
              <a:gd name="connsiteY280" fmla="*/ 3378541 h 6858000"/>
              <a:gd name="connsiteX281" fmla="*/ 5453702 w 7467600"/>
              <a:gd name="connsiteY281" fmla="*/ 3090882 h 6858000"/>
              <a:gd name="connsiteX282" fmla="*/ 1238695 w 7467600"/>
              <a:gd name="connsiteY282" fmla="*/ 3076820 h 6858000"/>
              <a:gd name="connsiteX283" fmla="*/ 716371 w 7467600"/>
              <a:gd name="connsiteY283" fmla="*/ 3293249 h 6858000"/>
              <a:gd name="connsiteX284" fmla="*/ 579522 w 7467600"/>
              <a:gd name="connsiteY284" fmla="*/ 3371759 h 6858000"/>
              <a:gd name="connsiteX285" fmla="*/ 600288 w 7467600"/>
              <a:gd name="connsiteY285" fmla="*/ 3365555 h 6858000"/>
              <a:gd name="connsiteX286" fmla="*/ 840692 w 7467600"/>
              <a:gd name="connsiteY286" fmla="*/ 3284921 h 6858000"/>
              <a:gd name="connsiteX287" fmla="*/ 979248 w 7467600"/>
              <a:gd name="connsiteY287" fmla="*/ 3221003 h 6858000"/>
              <a:gd name="connsiteX288" fmla="*/ 1053282 w 7467600"/>
              <a:gd name="connsiteY288" fmla="*/ 3185247 h 6858000"/>
              <a:gd name="connsiteX289" fmla="*/ 1320603 w 7467600"/>
              <a:gd name="connsiteY289" fmla="*/ 3081281 h 6858000"/>
              <a:gd name="connsiteX290" fmla="*/ 1238695 w 7467600"/>
              <a:gd name="connsiteY290" fmla="*/ 3076820 h 6858000"/>
              <a:gd name="connsiteX291" fmla="*/ 5425627 w 7467600"/>
              <a:gd name="connsiteY291" fmla="*/ 2954192 h 6858000"/>
              <a:gd name="connsiteX292" fmla="*/ 5470770 w 7467600"/>
              <a:gd name="connsiteY292" fmla="*/ 3005435 h 6858000"/>
              <a:gd name="connsiteX293" fmla="*/ 5519779 w 7467600"/>
              <a:gd name="connsiteY293" fmla="*/ 4359223 h 6858000"/>
              <a:gd name="connsiteX294" fmla="*/ 5520293 w 7467600"/>
              <a:gd name="connsiteY294" fmla="*/ 4360602 h 6858000"/>
              <a:gd name="connsiteX295" fmla="*/ 5767221 w 7467600"/>
              <a:gd name="connsiteY295" fmla="*/ 4665564 h 6858000"/>
              <a:gd name="connsiteX296" fmla="*/ 6937169 w 7467600"/>
              <a:gd name="connsiteY296" fmla="*/ 4815941 h 6858000"/>
              <a:gd name="connsiteX297" fmla="*/ 6953922 w 7467600"/>
              <a:gd name="connsiteY297" fmla="*/ 4890068 h 6858000"/>
              <a:gd name="connsiteX298" fmla="*/ 6071359 w 7467600"/>
              <a:gd name="connsiteY298" fmla="*/ 4770770 h 6858000"/>
              <a:gd name="connsiteX299" fmla="*/ 6038839 w 7467600"/>
              <a:gd name="connsiteY299" fmla="*/ 4764474 h 6858000"/>
              <a:gd name="connsiteX300" fmla="*/ 6038706 w 7467600"/>
              <a:gd name="connsiteY300" fmla="*/ 4763847 h 6858000"/>
              <a:gd name="connsiteX301" fmla="*/ 6037784 w 7467600"/>
              <a:gd name="connsiteY301" fmla="*/ 4764270 h 6858000"/>
              <a:gd name="connsiteX302" fmla="*/ 6038839 w 7467600"/>
              <a:gd name="connsiteY302" fmla="*/ 4764474 h 6858000"/>
              <a:gd name="connsiteX303" fmla="*/ 6040338 w 7467600"/>
              <a:gd name="connsiteY303" fmla="*/ 4771418 h 6858000"/>
              <a:gd name="connsiteX304" fmla="*/ 6024488 w 7467600"/>
              <a:gd name="connsiteY304" fmla="*/ 4809903 h 6858000"/>
              <a:gd name="connsiteX305" fmla="*/ 5599771 w 7467600"/>
              <a:gd name="connsiteY305" fmla="*/ 5509652 h 6858000"/>
              <a:gd name="connsiteX306" fmla="*/ 5548843 w 7467600"/>
              <a:gd name="connsiteY306" fmla="*/ 5563845 h 6858000"/>
              <a:gd name="connsiteX307" fmla="*/ 5940952 w 7467600"/>
              <a:gd name="connsiteY307" fmla="*/ 6250028 h 6858000"/>
              <a:gd name="connsiteX308" fmla="*/ 6043441 w 7467600"/>
              <a:gd name="connsiteY308" fmla="*/ 6665847 h 6858000"/>
              <a:gd name="connsiteX309" fmla="*/ 6093432 w 7467600"/>
              <a:gd name="connsiteY309" fmla="*/ 6858000 h 6858000"/>
              <a:gd name="connsiteX310" fmla="*/ 6034344 w 7467600"/>
              <a:gd name="connsiteY310" fmla="*/ 6858000 h 6858000"/>
              <a:gd name="connsiteX311" fmla="*/ 6026679 w 7467600"/>
              <a:gd name="connsiteY311" fmla="*/ 6836959 h 6858000"/>
              <a:gd name="connsiteX312" fmla="*/ 5800441 w 7467600"/>
              <a:gd name="connsiteY312" fmla="*/ 6335286 h 6858000"/>
              <a:gd name="connsiteX313" fmla="*/ 5526562 w 7467600"/>
              <a:gd name="connsiteY313" fmla="*/ 5705388 h 6858000"/>
              <a:gd name="connsiteX314" fmla="*/ 5519640 w 7467600"/>
              <a:gd name="connsiteY314" fmla="*/ 5683774 h 6858000"/>
              <a:gd name="connsiteX315" fmla="*/ 5844559 w 7467600"/>
              <a:gd name="connsiteY315" fmla="*/ 6553349 h 6858000"/>
              <a:gd name="connsiteX316" fmla="*/ 5975994 w 7467600"/>
              <a:gd name="connsiteY316" fmla="*/ 6858000 h 6858000"/>
              <a:gd name="connsiteX317" fmla="*/ 5898547 w 7467600"/>
              <a:gd name="connsiteY317" fmla="*/ 6858000 h 6858000"/>
              <a:gd name="connsiteX318" fmla="*/ 5682041 w 7467600"/>
              <a:gd name="connsiteY318" fmla="*/ 6355860 h 6858000"/>
              <a:gd name="connsiteX319" fmla="*/ 5461758 w 7467600"/>
              <a:gd name="connsiteY319" fmla="*/ 5820220 h 6858000"/>
              <a:gd name="connsiteX320" fmla="*/ 5237282 w 7467600"/>
              <a:gd name="connsiteY320" fmla="*/ 6579086 h 6858000"/>
              <a:gd name="connsiteX321" fmla="*/ 5115009 w 7467600"/>
              <a:gd name="connsiteY321" fmla="*/ 6858000 h 6858000"/>
              <a:gd name="connsiteX322" fmla="*/ 5028074 w 7467600"/>
              <a:gd name="connsiteY322" fmla="*/ 6858000 h 6858000"/>
              <a:gd name="connsiteX323" fmla="*/ 5079508 w 7467600"/>
              <a:gd name="connsiteY323" fmla="*/ 6749074 h 6858000"/>
              <a:gd name="connsiteX324" fmla="*/ 5371846 w 7467600"/>
              <a:gd name="connsiteY324" fmla="*/ 5924413 h 6858000"/>
              <a:gd name="connsiteX325" fmla="*/ 5270512 w 7467600"/>
              <a:gd name="connsiteY325" fmla="*/ 6138975 h 6858000"/>
              <a:gd name="connsiteX326" fmla="*/ 5062409 w 7467600"/>
              <a:gd name="connsiteY326" fmla="*/ 6653544 h 6858000"/>
              <a:gd name="connsiteX327" fmla="*/ 5036628 w 7467600"/>
              <a:gd name="connsiteY327" fmla="*/ 6754247 h 6858000"/>
              <a:gd name="connsiteX328" fmla="*/ 5009112 w 7467600"/>
              <a:gd name="connsiteY328" fmla="*/ 6858000 h 6858000"/>
              <a:gd name="connsiteX329" fmla="*/ 4976679 w 7467600"/>
              <a:gd name="connsiteY329" fmla="*/ 6858000 h 6858000"/>
              <a:gd name="connsiteX330" fmla="*/ 5006537 w 7467600"/>
              <a:gd name="connsiteY330" fmla="*/ 6747068 h 6858000"/>
              <a:gd name="connsiteX331" fmla="*/ 5032723 w 7467600"/>
              <a:gd name="connsiteY331" fmla="*/ 6644957 h 6858000"/>
              <a:gd name="connsiteX332" fmla="*/ 5242949 w 7467600"/>
              <a:gd name="connsiteY332" fmla="*/ 6125175 h 6858000"/>
              <a:gd name="connsiteX333" fmla="*/ 5286321 w 7467600"/>
              <a:gd name="connsiteY333" fmla="*/ 6033555 h 6858000"/>
              <a:gd name="connsiteX334" fmla="*/ 5008210 w 7467600"/>
              <a:gd name="connsiteY334" fmla="*/ 6649194 h 6858000"/>
              <a:gd name="connsiteX335" fmla="*/ 4986321 w 7467600"/>
              <a:gd name="connsiteY335" fmla="*/ 6765687 h 6858000"/>
              <a:gd name="connsiteX336" fmla="*/ 4973474 w 7467600"/>
              <a:gd name="connsiteY336" fmla="*/ 6858000 h 6858000"/>
              <a:gd name="connsiteX337" fmla="*/ 4907178 w 7467600"/>
              <a:gd name="connsiteY337" fmla="*/ 6858000 h 6858000"/>
              <a:gd name="connsiteX338" fmla="*/ 4910810 w 7467600"/>
              <a:gd name="connsiteY338" fmla="*/ 6829660 h 6858000"/>
              <a:gd name="connsiteX339" fmla="*/ 4987461 w 7467600"/>
              <a:gd name="connsiteY339" fmla="*/ 6432994 h 6858000"/>
              <a:gd name="connsiteX340" fmla="*/ 5179262 w 7467600"/>
              <a:gd name="connsiteY340" fmla="*/ 6035044 h 6858000"/>
              <a:gd name="connsiteX341" fmla="*/ 4689678 w 7467600"/>
              <a:gd name="connsiteY341" fmla="*/ 6440241 h 6858000"/>
              <a:gd name="connsiteX342" fmla="*/ 4477543 w 7467600"/>
              <a:gd name="connsiteY342" fmla="*/ 6674836 h 6858000"/>
              <a:gd name="connsiteX343" fmla="*/ 4329957 w 7467600"/>
              <a:gd name="connsiteY343" fmla="*/ 6858000 h 6858000"/>
              <a:gd name="connsiteX344" fmla="*/ 4218595 w 7467600"/>
              <a:gd name="connsiteY344" fmla="*/ 6858000 h 6858000"/>
              <a:gd name="connsiteX345" fmla="*/ 4368888 w 7467600"/>
              <a:gd name="connsiteY345" fmla="*/ 6668412 h 6858000"/>
              <a:gd name="connsiteX346" fmla="*/ 4563091 w 7467600"/>
              <a:gd name="connsiteY346" fmla="*/ 6442508 h 6858000"/>
              <a:gd name="connsiteX347" fmla="*/ 5387324 w 7467600"/>
              <a:gd name="connsiteY347" fmla="*/ 5705830 h 6858000"/>
              <a:gd name="connsiteX348" fmla="*/ 5073620 w 7467600"/>
              <a:gd name="connsiteY348" fmla="*/ 5955437 h 6858000"/>
              <a:gd name="connsiteX349" fmla="*/ 4689789 w 7467600"/>
              <a:gd name="connsiteY349" fmla="*/ 6268382 h 6858000"/>
              <a:gd name="connsiteX350" fmla="*/ 4418722 w 7467600"/>
              <a:gd name="connsiteY350" fmla="*/ 6570886 h 6858000"/>
              <a:gd name="connsiteX351" fmla="*/ 4214944 w 7467600"/>
              <a:gd name="connsiteY351" fmla="*/ 6858000 h 6858000"/>
              <a:gd name="connsiteX352" fmla="*/ 4177898 w 7467600"/>
              <a:gd name="connsiteY352" fmla="*/ 6858000 h 6858000"/>
              <a:gd name="connsiteX353" fmla="*/ 4391597 w 7467600"/>
              <a:gd name="connsiteY353" fmla="*/ 6556370 h 6858000"/>
              <a:gd name="connsiteX354" fmla="*/ 4668889 w 7467600"/>
              <a:gd name="connsiteY354" fmla="*/ 6246399 h 6858000"/>
              <a:gd name="connsiteX355" fmla="*/ 5055427 w 7467600"/>
              <a:gd name="connsiteY355" fmla="*/ 5931476 h 6858000"/>
              <a:gd name="connsiteX356" fmla="*/ 5371814 w 7467600"/>
              <a:gd name="connsiteY356" fmla="*/ 5678975 h 6858000"/>
              <a:gd name="connsiteX357" fmla="*/ 4987918 w 7467600"/>
              <a:gd name="connsiteY357" fmla="*/ 5838701 h 6858000"/>
              <a:gd name="connsiteX358" fmla="*/ 4317146 w 7467600"/>
              <a:gd name="connsiteY358" fmla="*/ 6587716 h 6858000"/>
              <a:gd name="connsiteX359" fmla="*/ 4171627 w 7467600"/>
              <a:gd name="connsiteY359" fmla="*/ 6858000 h 6858000"/>
              <a:gd name="connsiteX360" fmla="*/ 4081585 w 7467600"/>
              <a:gd name="connsiteY360" fmla="*/ 6858000 h 6858000"/>
              <a:gd name="connsiteX361" fmla="*/ 4238603 w 7467600"/>
              <a:gd name="connsiteY361" fmla="*/ 6559341 h 6858000"/>
              <a:gd name="connsiteX362" fmla="*/ 4778333 w 7467600"/>
              <a:gd name="connsiteY362" fmla="*/ 5873626 h 6858000"/>
              <a:gd name="connsiteX363" fmla="*/ 5414185 w 7467600"/>
              <a:gd name="connsiteY363" fmla="*/ 5573882 h 6858000"/>
              <a:gd name="connsiteX364" fmla="*/ 5959648 w 7467600"/>
              <a:gd name="connsiteY364" fmla="*/ 4760797 h 6858000"/>
              <a:gd name="connsiteX365" fmla="*/ 5355019 w 7467600"/>
              <a:gd name="connsiteY365" fmla="*/ 4734672 h 6858000"/>
              <a:gd name="connsiteX366" fmla="*/ 5083565 w 7467600"/>
              <a:gd name="connsiteY366" fmla="*/ 5179121 h 6858000"/>
              <a:gd name="connsiteX367" fmla="*/ 4713577 w 7467600"/>
              <a:gd name="connsiteY367" fmla="*/ 5616803 h 6858000"/>
              <a:gd name="connsiteX368" fmla="*/ 3989559 w 7467600"/>
              <a:gd name="connsiteY368" fmla="*/ 6145945 h 6858000"/>
              <a:gd name="connsiteX369" fmla="*/ 3939824 w 7467600"/>
              <a:gd name="connsiteY369" fmla="*/ 6066900 h 6858000"/>
              <a:gd name="connsiteX370" fmla="*/ 4584537 w 7467600"/>
              <a:gd name="connsiteY370" fmla="*/ 5324826 h 6858000"/>
              <a:gd name="connsiteX371" fmla="*/ 5037105 w 7467600"/>
              <a:gd name="connsiteY371" fmla="*/ 5088765 h 6858000"/>
              <a:gd name="connsiteX372" fmla="*/ 5039930 w 7467600"/>
              <a:gd name="connsiteY372" fmla="*/ 5089585 h 6858000"/>
              <a:gd name="connsiteX373" fmla="*/ 5263764 w 7467600"/>
              <a:gd name="connsiteY373" fmla="*/ 4735525 h 6858000"/>
              <a:gd name="connsiteX374" fmla="*/ 4086300 w 7467600"/>
              <a:gd name="connsiteY374" fmla="*/ 4884599 h 6858000"/>
              <a:gd name="connsiteX375" fmla="*/ 4085485 w 7467600"/>
              <a:gd name="connsiteY375" fmla="*/ 4899070 h 6858000"/>
              <a:gd name="connsiteX376" fmla="*/ 3871915 w 7467600"/>
              <a:gd name="connsiteY376" fmla="*/ 5253645 h 6858000"/>
              <a:gd name="connsiteX377" fmla="*/ 3799374 w 7467600"/>
              <a:gd name="connsiteY377" fmla="*/ 5466127 h 6858000"/>
              <a:gd name="connsiteX378" fmla="*/ 3498850 w 7467600"/>
              <a:gd name="connsiteY378" fmla="*/ 6661888 h 6858000"/>
              <a:gd name="connsiteX379" fmla="*/ 3399216 w 7467600"/>
              <a:gd name="connsiteY379" fmla="*/ 6858000 h 6858000"/>
              <a:gd name="connsiteX380" fmla="*/ 3303688 w 7467600"/>
              <a:gd name="connsiteY380" fmla="*/ 6858000 h 6858000"/>
              <a:gd name="connsiteX381" fmla="*/ 3391774 w 7467600"/>
              <a:gd name="connsiteY381" fmla="*/ 6697181 h 6858000"/>
              <a:gd name="connsiteX382" fmla="*/ 3735540 w 7467600"/>
              <a:gd name="connsiteY382" fmla="*/ 5546923 h 6858000"/>
              <a:gd name="connsiteX383" fmla="*/ 3729438 w 7467600"/>
              <a:gd name="connsiteY383" fmla="*/ 5569058 h 6858000"/>
              <a:gd name="connsiteX384" fmla="*/ 3707782 w 7467600"/>
              <a:gd name="connsiteY384" fmla="*/ 5644908 h 6858000"/>
              <a:gd name="connsiteX385" fmla="*/ 3583827 w 7467600"/>
              <a:gd name="connsiteY385" fmla="*/ 6039215 h 6858000"/>
              <a:gd name="connsiteX386" fmla="*/ 3547861 w 7467600"/>
              <a:gd name="connsiteY386" fmla="*/ 6129609 h 6858000"/>
              <a:gd name="connsiteX387" fmla="*/ 3490905 w 7467600"/>
              <a:gd name="connsiteY387" fmla="*/ 6277660 h 6858000"/>
              <a:gd name="connsiteX388" fmla="*/ 3455859 w 7467600"/>
              <a:gd name="connsiteY388" fmla="*/ 6391301 h 6858000"/>
              <a:gd name="connsiteX389" fmla="*/ 3429112 w 7467600"/>
              <a:gd name="connsiteY389" fmla="*/ 6479469 h 6858000"/>
              <a:gd name="connsiteX390" fmla="*/ 3304862 w 7467600"/>
              <a:gd name="connsiteY390" fmla="*/ 6796476 h 6858000"/>
              <a:gd name="connsiteX391" fmla="*/ 3276071 w 7467600"/>
              <a:gd name="connsiteY391" fmla="*/ 6858000 h 6858000"/>
              <a:gd name="connsiteX392" fmla="*/ 3240805 w 7467600"/>
              <a:gd name="connsiteY392" fmla="*/ 6858000 h 6858000"/>
              <a:gd name="connsiteX393" fmla="*/ 3275917 w 7467600"/>
              <a:gd name="connsiteY393" fmla="*/ 6783192 h 6858000"/>
              <a:gd name="connsiteX394" fmla="*/ 3399358 w 7467600"/>
              <a:gd name="connsiteY394" fmla="*/ 6469011 h 6858000"/>
              <a:gd name="connsiteX395" fmla="*/ 3425650 w 7467600"/>
              <a:gd name="connsiteY395" fmla="*/ 6381333 h 6858000"/>
              <a:gd name="connsiteX396" fmla="*/ 3460661 w 7467600"/>
              <a:gd name="connsiteY396" fmla="*/ 6266763 h 6858000"/>
              <a:gd name="connsiteX397" fmla="*/ 3518021 w 7467600"/>
              <a:gd name="connsiteY397" fmla="*/ 6117298 h 6858000"/>
              <a:gd name="connsiteX398" fmla="*/ 3554035 w 7467600"/>
              <a:gd name="connsiteY398" fmla="*/ 6027832 h 6858000"/>
              <a:gd name="connsiteX399" fmla="*/ 3677174 w 7467600"/>
              <a:gd name="connsiteY399" fmla="*/ 5636351 h 6858000"/>
              <a:gd name="connsiteX400" fmla="*/ 3698819 w 7467600"/>
              <a:gd name="connsiteY400" fmla="*/ 5560503 h 6858000"/>
              <a:gd name="connsiteX401" fmla="*/ 3702094 w 7467600"/>
              <a:gd name="connsiteY401" fmla="*/ 5549194 h 6858000"/>
              <a:gd name="connsiteX402" fmla="*/ 3398355 w 7467600"/>
              <a:gd name="connsiteY402" fmla="*/ 6094603 h 6858000"/>
              <a:gd name="connsiteX403" fmla="*/ 3193941 w 7467600"/>
              <a:gd name="connsiteY403" fmla="*/ 6798775 h 6858000"/>
              <a:gd name="connsiteX404" fmla="*/ 3184140 w 7467600"/>
              <a:gd name="connsiteY404" fmla="*/ 6858000 h 6858000"/>
              <a:gd name="connsiteX405" fmla="*/ 3099978 w 7467600"/>
              <a:gd name="connsiteY405" fmla="*/ 6858000 h 6858000"/>
              <a:gd name="connsiteX406" fmla="*/ 3101556 w 7467600"/>
              <a:gd name="connsiteY406" fmla="*/ 6843337 h 6858000"/>
              <a:gd name="connsiteX407" fmla="*/ 3370162 w 7467600"/>
              <a:gd name="connsiteY407" fmla="*/ 5785550 h 6858000"/>
              <a:gd name="connsiteX408" fmla="*/ 3746477 w 7467600"/>
              <a:gd name="connsiteY408" fmla="*/ 5377889 h 6858000"/>
              <a:gd name="connsiteX409" fmla="*/ 3863399 w 7467600"/>
              <a:gd name="connsiteY409" fmla="*/ 5087257 h 6858000"/>
              <a:gd name="connsiteX410" fmla="*/ 3968712 w 7467600"/>
              <a:gd name="connsiteY410" fmla="*/ 4913989 h 6858000"/>
              <a:gd name="connsiteX411" fmla="*/ 2792390 w 7467600"/>
              <a:gd name="connsiteY411" fmla="*/ 5382974 h 6858000"/>
              <a:gd name="connsiteX412" fmla="*/ 2714982 w 7467600"/>
              <a:gd name="connsiteY412" fmla="*/ 5427051 h 6858000"/>
              <a:gd name="connsiteX413" fmla="*/ 2813361 w 7467600"/>
              <a:gd name="connsiteY413" fmla="*/ 6023912 h 6858000"/>
              <a:gd name="connsiteX414" fmla="*/ 2688430 w 7467600"/>
              <a:gd name="connsiteY414" fmla="*/ 6801564 h 6858000"/>
              <a:gd name="connsiteX415" fmla="*/ 2629626 w 7467600"/>
              <a:gd name="connsiteY415" fmla="*/ 6763394 h 6858000"/>
              <a:gd name="connsiteX416" fmla="*/ 2565328 w 7467600"/>
              <a:gd name="connsiteY416" fmla="*/ 5516399 h 6858000"/>
              <a:gd name="connsiteX417" fmla="*/ 1922999 w 7467600"/>
              <a:gd name="connsiteY417" fmla="*/ 5980343 h 6858000"/>
              <a:gd name="connsiteX418" fmla="*/ 1950261 w 7467600"/>
              <a:gd name="connsiteY418" fmla="*/ 6405858 h 6858000"/>
              <a:gd name="connsiteX419" fmla="*/ 2365554 w 7467600"/>
              <a:gd name="connsiteY419" fmla="*/ 6759107 h 6858000"/>
              <a:gd name="connsiteX420" fmla="*/ 2424142 w 7467600"/>
              <a:gd name="connsiteY420" fmla="*/ 6858000 h 6858000"/>
              <a:gd name="connsiteX421" fmla="*/ 2395994 w 7467600"/>
              <a:gd name="connsiteY421" fmla="*/ 6858000 h 6858000"/>
              <a:gd name="connsiteX422" fmla="*/ 2392863 w 7467600"/>
              <a:gd name="connsiteY422" fmla="*/ 6852964 h 6858000"/>
              <a:gd name="connsiteX423" fmla="*/ 2017589 w 7467600"/>
              <a:gd name="connsiteY423" fmla="*/ 6493982 h 6858000"/>
              <a:gd name="connsiteX424" fmla="*/ 2147336 w 7467600"/>
              <a:gd name="connsiteY424" fmla="*/ 6594052 h 6858000"/>
              <a:gd name="connsiteX425" fmla="*/ 2207047 w 7467600"/>
              <a:gd name="connsiteY425" fmla="*/ 6654540 h 6858000"/>
              <a:gd name="connsiteX426" fmla="*/ 2299106 w 7467600"/>
              <a:gd name="connsiteY426" fmla="*/ 6778931 h 6858000"/>
              <a:gd name="connsiteX427" fmla="*/ 2314430 w 7467600"/>
              <a:gd name="connsiteY427" fmla="*/ 6801144 h 6858000"/>
              <a:gd name="connsiteX428" fmla="*/ 2352406 w 7467600"/>
              <a:gd name="connsiteY428" fmla="*/ 6858000 h 6858000"/>
              <a:gd name="connsiteX429" fmla="*/ 2314492 w 7467600"/>
              <a:gd name="connsiteY429" fmla="*/ 6858000 h 6858000"/>
              <a:gd name="connsiteX430" fmla="*/ 2288095 w 7467600"/>
              <a:gd name="connsiteY430" fmla="*/ 6818030 h 6858000"/>
              <a:gd name="connsiteX431" fmla="*/ 2272768 w 7467600"/>
              <a:gd name="connsiteY431" fmla="*/ 6795822 h 6858000"/>
              <a:gd name="connsiteX432" fmla="*/ 2182715 w 7467600"/>
              <a:gd name="connsiteY432" fmla="*/ 6675071 h 6858000"/>
              <a:gd name="connsiteX433" fmla="*/ 2032061 w 7467600"/>
              <a:gd name="connsiteY433" fmla="*/ 6541380 h 6858000"/>
              <a:gd name="connsiteX434" fmla="*/ 2257220 w 7467600"/>
              <a:gd name="connsiteY434" fmla="*/ 6826257 h 6858000"/>
              <a:gd name="connsiteX435" fmla="*/ 2281324 w 7467600"/>
              <a:gd name="connsiteY435" fmla="*/ 6858000 h 6858000"/>
              <a:gd name="connsiteX436" fmla="*/ 2242860 w 7467600"/>
              <a:gd name="connsiteY436" fmla="*/ 6858000 h 6858000"/>
              <a:gd name="connsiteX437" fmla="*/ 2232818 w 7467600"/>
              <a:gd name="connsiteY437" fmla="*/ 6844926 h 6858000"/>
              <a:gd name="connsiteX438" fmla="*/ 1990172 w 7467600"/>
              <a:gd name="connsiteY438" fmla="*/ 6542121 h 6858000"/>
              <a:gd name="connsiteX439" fmla="*/ 2124090 w 7467600"/>
              <a:gd name="connsiteY439" fmla="*/ 6761017 h 6858000"/>
              <a:gd name="connsiteX440" fmla="*/ 2200380 w 7467600"/>
              <a:gd name="connsiteY440" fmla="*/ 6858000 h 6858000"/>
              <a:gd name="connsiteX441" fmla="*/ 2147507 w 7467600"/>
              <a:gd name="connsiteY441" fmla="*/ 6858000 h 6858000"/>
              <a:gd name="connsiteX442" fmla="*/ 2070668 w 7467600"/>
              <a:gd name="connsiteY442" fmla="*/ 6761520 h 6858000"/>
              <a:gd name="connsiteX443" fmla="*/ 1975142 w 7467600"/>
              <a:gd name="connsiteY443" fmla="*/ 6585570 h 6858000"/>
              <a:gd name="connsiteX444" fmla="*/ 2050035 w 7467600"/>
              <a:gd name="connsiteY444" fmla="*/ 6813345 h 6858000"/>
              <a:gd name="connsiteX445" fmla="*/ 2063025 w 7467600"/>
              <a:gd name="connsiteY445" fmla="*/ 6858000 h 6858000"/>
              <a:gd name="connsiteX446" fmla="*/ 2021675 w 7467600"/>
              <a:gd name="connsiteY446" fmla="*/ 6858000 h 6858000"/>
              <a:gd name="connsiteX447" fmla="*/ 2019308 w 7467600"/>
              <a:gd name="connsiteY447" fmla="*/ 6847118 h 6858000"/>
              <a:gd name="connsiteX448" fmla="*/ 1938835 w 7467600"/>
              <a:gd name="connsiteY448" fmla="*/ 6551160 h 6858000"/>
              <a:gd name="connsiteX449" fmla="*/ 1953230 w 7467600"/>
              <a:gd name="connsiteY449" fmla="*/ 6759699 h 6858000"/>
              <a:gd name="connsiteX450" fmla="*/ 1956763 w 7467600"/>
              <a:gd name="connsiteY450" fmla="*/ 6778191 h 6858000"/>
              <a:gd name="connsiteX451" fmla="*/ 1967925 w 7467600"/>
              <a:gd name="connsiteY451" fmla="*/ 6858000 h 6858000"/>
              <a:gd name="connsiteX452" fmla="*/ 1936622 w 7467600"/>
              <a:gd name="connsiteY452" fmla="*/ 6858000 h 6858000"/>
              <a:gd name="connsiteX453" fmla="*/ 1926261 w 7467600"/>
              <a:gd name="connsiteY453" fmla="*/ 6784064 h 6858000"/>
              <a:gd name="connsiteX454" fmla="*/ 1922724 w 7467600"/>
              <a:gd name="connsiteY454" fmla="*/ 6765577 h 6858000"/>
              <a:gd name="connsiteX455" fmla="*/ 1904650 w 7467600"/>
              <a:gd name="connsiteY455" fmla="*/ 6639616 h 6858000"/>
              <a:gd name="connsiteX456" fmla="*/ 1885273 w 7467600"/>
              <a:gd name="connsiteY456" fmla="*/ 6858000 h 6858000"/>
              <a:gd name="connsiteX457" fmla="*/ 1854363 w 7467600"/>
              <a:gd name="connsiteY457" fmla="*/ 6858000 h 6858000"/>
              <a:gd name="connsiteX458" fmla="*/ 1880391 w 7467600"/>
              <a:gd name="connsiteY458" fmla="*/ 6603796 h 6858000"/>
              <a:gd name="connsiteX459" fmla="*/ 1818273 w 7467600"/>
              <a:gd name="connsiteY459" fmla="*/ 6715729 h 6858000"/>
              <a:gd name="connsiteX460" fmla="*/ 1794691 w 7467600"/>
              <a:gd name="connsiteY460" fmla="*/ 6843239 h 6858000"/>
              <a:gd name="connsiteX461" fmla="*/ 1794914 w 7467600"/>
              <a:gd name="connsiteY461" fmla="*/ 6858000 h 6858000"/>
              <a:gd name="connsiteX462" fmla="*/ 1746128 w 7467600"/>
              <a:gd name="connsiteY462" fmla="*/ 6858000 h 6858000"/>
              <a:gd name="connsiteX463" fmla="*/ 1753934 w 7467600"/>
              <a:gd name="connsiteY463" fmla="*/ 6724796 h 6858000"/>
              <a:gd name="connsiteX464" fmla="*/ 1792053 w 7467600"/>
              <a:gd name="connsiteY464" fmla="*/ 6572396 h 6858000"/>
              <a:gd name="connsiteX465" fmla="*/ 1862248 w 7467600"/>
              <a:gd name="connsiteY465" fmla="*/ 6266397 h 6858000"/>
              <a:gd name="connsiteX466" fmla="*/ 1862250 w 7467600"/>
              <a:gd name="connsiteY466" fmla="*/ 6033531 h 6858000"/>
              <a:gd name="connsiteX467" fmla="*/ 1211999 w 7467600"/>
              <a:gd name="connsiteY467" fmla="*/ 6683610 h 6858000"/>
              <a:gd name="connsiteX468" fmla="*/ 1213266 w 7467600"/>
              <a:gd name="connsiteY468" fmla="*/ 6691947 h 6858000"/>
              <a:gd name="connsiteX469" fmla="*/ 1203370 w 7467600"/>
              <a:gd name="connsiteY469" fmla="*/ 6850676 h 6858000"/>
              <a:gd name="connsiteX470" fmla="*/ 1203671 w 7467600"/>
              <a:gd name="connsiteY470" fmla="*/ 6858000 h 6858000"/>
              <a:gd name="connsiteX471" fmla="*/ 1143180 w 7467600"/>
              <a:gd name="connsiteY471" fmla="*/ 6858000 h 6858000"/>
              <a:gd name="connsiteX472" fmla="*/ 1142176 w 7467600"/>
              <a:gd name="connsiteY472" fmla="*/ 6766045 h 6858000"/>
              <a:gd name="connsiteX473" fmla="*/ 1067484 w 7467600"/>
              <a:gd name="connsiteY473" fmla="*/ 6858000 h 6858000"/>
              <a:gd name="connsiteX474" fmla="*/ 953928 w 7467600"/>
              <a:gd name="connsiteY474" fmla="*/ 6858000 h 6858000"/>
              <a:gd name="connsiteX475" fmla="*/ 959715 w 7467600"/>
              <a:gd name="connsiteY475" fmla="*/ 6850185 h 6858000"/>
              <a:gd name="connsiteX476" fmla="*/ 1483788 w 7467600"/>
              <a:gd name="connsiteY476" fmla="*/ 6259174 h 6858000"/>
              <a:gd name="connsiteX477" fmla="*/ 1100671 w 7467600"/>
              <a:gd name="connsiteY477" fmla="*/ 6252137 h 6858000"/>
              <a:gd name="connsiteX478" fmla="*/ 1090144 w 7467600"/>
              <a:gd name="connsiteY478" fmla="*/ 6256748 h 6858000"/>
              <a:gd name="connsiteX479" fmla="*/ 1095872 w 7467600"/>
              <a:gd name="connsiteY479" fmla="*/ 6271892 h 6858000"/>
              <a:gd name="connsiteX480" fmla="*/ 262785 w 7467600"/>
              <a:gd name="connsiteY480" fmla="*/ 6845450 h 6858000"/>
              <a:gd name="connsiteX481" fmla="*/ 209968 w 7467600"/>
              <a:gd name="connsiteY481" fmla="*/ 6770713 h 6858000"/>
              <a:gd name="connsiteX482" fmla="*/ 873460 w 7467600"/>
              <a:gd name="connsiteY482" fmla="*/ 6253768 h 6858000"/>
              <a:gd name="connsiteX483" fmla="*/ 192686 w 7467600"/>
              <a:gd name="connsiteY483" fmla="*/ 5849257 h 6858000"/>
              <a:gd name="connsiteX484" fmla="*/ 4696 w 7467600"/>
              <a:gd name="connsiteY484" fmla="*/ 5697668 h 6858000"/>
              <a:gd name="connsiteX485" fmla="*/ 0 w 7467600"/>
              <a:gd name="connsiteY485" fmla="*/ 5689984 h 6858000"/>
              <a:gd name="connsiteX486" fmla="*/ 0 w 7467600"/>
              <a:gd name="connsiteY486" fmla="*/ 5513472 h 6858000"/>
              <a:gd name="connsiteX487" fmla="*/ 174101 w 7467600"/>
              <a:gd name="connsiteY487" fmla="*/ 5620277 h 6858000"/>
              <a:gd name="connsiteX488" fmla="*/ 891800 w 7467600"/>
              <a:gd name="connsiteY488" fmla="*/ 6036935 h 6858000"/>
              <a:gd name="connsiteX489" fmla="*/ 1072219 w 7467600"/>
              <a:gd name="connsiteY489" fmla="*/ 6169443 h 6858000"/>
              <a:gd name="connsiteX490" fmla="*/ 1074117 w 7467600"/>
              <a:gd name="connsiteY490" fmla="*/ 6170301 h 6858000"/>
              <a:gd name="connsiteX491" fmla="*/ 1083114 w 7467600"/>
              <a:gd name="connsiteY491" fmla="*/ 6174131 h 6858000"/>
              <a:gd name="connsiteX492" fmla="*/ 1543010 w 7467600"/>
              <a:gd name="connsiteY492" fmla="*/ 6191140 h 6858000"/>
              <a:gd name="connsiteX493" fmla="*/ 1551080 w 7467600"/>
              <a:gd name="connsiteY493" fmla="*/ 6195006 h 6858000"/>
              <a:gd name="connsiteX494" fmla="*/ 2345443 w 7467600"/>
              <a:gd name="connsiteY494" fmla="*/ 5549882 h 6858000"/>
              <a:gd name="connsiteX495" fmla="*/ 1721499 w 7467600"/>
              <a:gd name="connsiteY495" fmla="*/ 5599969 h 6858000"/>
              <a:gd name="connsiteX496" fmla="*/ 767716 w 7467600"/>
              <a:gd name="connsiteY496" fmla="*/ 5472768 h 6858000"/>
              <a:gd name="connsiteX497" fmla="*/ 722147 w 7467600"/>
              <a:gd name="connsiteY497" fmla="*/ 5393091 h 6858000"/>
              <a:gd name="connsiteX498" fmla="*/ 1485552 w 7467600"/>
              <a:gd name="connsiteY498" fmla="*/ 5313202 h 6858000"/>
              <a:gd name="connsiteX499" fmla="*/ 2143004 w 7467600"/>
              <a:gd name="connsiteY499" fmla="*/ 5402420 h 6858000"/>
              <a:gd name="connsiteX500" fmla="*/ 1933391 w 7467600"/>
              <a:gd name="connsiteY500" fmla="*/ 5156971 h 6858000"/>
              <a:gd name="connsiteX501" fmla="*/ 1827118 w 7467600"/>
              <a:gd name="connsiteY501" fmla="*/ 4968410 h 6858000"/>
              <a:gd name="connsiteX502" fmla="*/ 1837349 w 7467600"/>
              <a:gd name="connsiteY502" fmla="*/ 4956357 h 6858000"/>
              <a:gd name="connsiteX503" fmla="*/ 2162835 w 7467600"/>
              <a:gd name="connsiteY503" fmla="*/ 5187853 h 6858000"/>
              <a:gd name="connsiteX504" fmla="*/ 2257167 w 7467600"/>
              <a:gd name="connsiteY504" fmla="*/ 5462123 h 6858000"/>
              <a:gd name="connsiteX505" fmla="*/ 2261598 w 7467600"/>
              <a:gd name="connsiteY505" fmla="*/ 5467998 h 6858000"/>
              <a:gd name="connsiteX506" fmla="*/ 2437177 w 7467600"/>
              <a:gd name="connsiteY506" fmla="*/ 5479608 h 6858000"/>
              <a:gd name="connsiteX507" fmla="*/ 2445247 w 7467600"/>
              <a:gd name="connsiteY507" fmla="*/ 5483476 h 6858000"/>
              <a:gd name="connsiteX508" fmla="*/ 2743626 w 7467600"/>
              <a:gd name="connsiteY508" fmla="*/ 5304819 h 6858000"/>
              <a:gd name="connsiteX509" fmla="*/ 3048102 w 7467600"/>
              <a:gd name="connsiteY509" fmla="*/ 5150595 h 6858000"/>
              <a:gd name="connsiteX510" fmla="*/ 1799414 w 7467600"/>
              <a:gd name="connsiteY510" fmla="*/ 4694732 h 6858000"/>
              <a:gd name="connsiteX511" fmla="*/ 1771735 w 7467600"/>
              <a:gd name="connsiteY511" fmla="*/ 4619929 h 6858000"/>
              <a:gd name="connsiteX512" fmla="*/ 3104273 w 7467600"/>
              <a:gd name="connsiteY512" fmla="*/ 5076159 h 6858000"/>
              <a:gd name="connsiteX513" fmla="*/ 3113245 w 7467600"/>
              <a:gd name="connsiteY513" fmla="*/ 5090705 h 6858000"/>
              <a:gd name="connsiteX514" fmla="*/ 3126294 w 7467600"/>
              <a:gd name="connsiteY514" fmla="*/ 5114400 h 6858000"/>
              <a:gd name="connsiteX515" fmla="*/ 3937433 w 7467600"/>
              <a:gd name="connsiteY515" fmla="*/ 4830473 h 6858000"/>
              <a:gd name="connsiteX516" fmla="*/ 3590475 w 7467600"/>
              <a:gd name="connsiteY516" fmla="*/ 4597974 h 6858000"/>
              <a:gd name="connsiteX517" fmla="*/ 3100264 w 7467600"/>
              <a:gd name="connsiteY517" fmla="*/ 4579845 h 6858000"/>
              <a:gd name="connsiteX518" fmla="*/ 2183576 w 7467600"/>
              <a:gd name="connsiteY518" fmla="*/ 4227150 h 6858000"/>
              <a:gd name="connsiteX519" fmla="*/ 2151029 w 7467600"/>
              <a:gd name="connsiteY519" fmla="*/ 4146947 h 6858000"/>
              <a:gd name="connsiteX520" fmla="*/ 3563434 w 7467600"/>
              <a:gd name="connsiteY520" fmla="*/ 4469115 h 6858000"/>
              <a:gd name="connsiteX521" fmla="*/ 3177952 w 7467600"/>
              <a:gd name="connsiteY521" fmla="*/ 3657386 h 6858000"/>
              <a:gd name="connsiteX522" fmla="*/ 3189263 w 7467600"/>
              <a:gd name="connsiteY522" fmla="*/ 3625726 h 6858000"/>
              <a:gd name="connsiteX523" fmla="*/ 3560912 w 7467600"/>
              <a:gd name="connsiteY523" fmla="*/ 4079863 h 6858000"/>
              <a:gd name="connsiteX524" fmla="*/ 3626636 w 7467600"/>
              <a:gd name="connsiteY524" fmla="*/ 4512230 h 6858000"/>
              <a:gd name="connsiteX525" fmla="*/ 3653088 w 7467600"/>
              <a:gd name="connsiteY525" fmla="*/ 4521417 h 6858000"/>
              <a:gd name="connsiteX526" fmla="*/ 3988128 w 7467600"/>
              <a:gd name="connsiteY526" fmla="*/ 4817267 h 6858000"/>
              <a:gd name="connsiteX527" fmla="*/ 4830582 w 7467600"/>
              <a:gd name="connsiteY527" fmla="*/ 4676000 h 6858000"/>
              <a:gd name="connsiteX528" fmla="*/ 4830100 w 7467600"/>
              <a:gd name="connsiteY528" fmla="*/ 4675554 h 6858000"/>
              <a:gd name="connsiteX529" fmla="*/ 4036318 w 7467600"/>
              <a:gd name="connsiteY529" fmla="*/ 4147013 h 6858000"/>
              <a:gd name="connsiteX530" fmla="*/ 3432098 w 7467600"/>
              <a:gd name="connsiteY530" fmla="*/ 3537312 h 6858000"/>
              <a:gd name="connsiteX531" fmla="*/ 3446761 w 7467600"/>
              <a:gd name="connsiteY531" fmla="*/ 3461278 h 6858000"/>
              <a:gd name="connsiteX532" fmla="*/ 4419733 w 7467600"/>
              <a:gd name="connsiteY532" fmla="*/ 3963555 h 6858000"/>
              <a:gd name="connsiteX533" fmla="*/ 4781371 w 7467600"/>
              <a:gd name="connsiteY533" fmla="*/ 4458604 h 6858000"/>
              <a:gd name="connsiteX534" fmla="*/ 4780440 w 7467600"/>
              <a:gd name="connsiteY534" fmla="*/ 4470290 h 6858000"/>
              <a:gd name="connsiteX535" fmla="*/ 4898954 w 7467600"/>
              <a:gd name="connsiteY535" fmla="*/ 4662092 h 6858000"/>
              <a:gd name="connsiteX536" fmla="*/ 4900699 w 7467600"/>
              <a:gd name="connsiteY536" fmla="*/ 4670867 h 6858000"/>
              <a:gd name="connsiteX537" fmla="*/ 5714511 w 7467600"/>
              <a:gd name="connsiteY537" fmla="*/ 4663483 h 6858000"/>
              <a:gd name="connsiteX538" fmla="*/ 5464793 w 7467600"/>
              <a:gd name="connsiteY538" fmla="*/ 4393556 h 6858000"/>
              <a:gd name="connsiteX539" fmla="*/ 5461897 w 7467600"/>
              <a:gd name="connsiteY539" fmla="*/ 4390879 h 6858000"/>
              <a:gd name="connsiteX540" fmla="*/ 4294126 w 7467600"/>
              <a:gd name="connsiteY540" fmla="*/ 3303048 h 6858000"/>
              <a:gd name="connsiteX541" fmla="*/ 4305321 w 7467600"/>
              <a:gd name="connsiteY541" fmla="*/ 3256953 h 6858000"/>
              <a:gd name="connsiteX542" fmla="*/ 4949299 w 7467600"/>
              <a:gd name="connsiteY542" fmla="*/ 3766336 h 6858000"/>
              <a:gd name="connsiteX543" fmla="*/ 5291452 w 7467600"/>
              <a:gd name="connsiteY543" fmla="*/ 4076801 h 6858000"/>
              <a:gd name="connsiteX544" fmla="*/ 5434998 w 7467600"/>
              <a:gd name="connsiteY544" fmla="*/ 4254100 h 6858000"/>
              <a:gd name="connsiteX545" fmla="*/ 5351015 w 7467600"/>
              <a:gd name="connsiteY545" fmla="*/ 3760989 h 6858000"/>
              <a:gd name="connsiteX546" fmla="*/ 5413780 w 7467600"/>
              <a:gd name="connsiteY546" fmla="*/ 2966265 h 6858000"/>
              <a:gd name="connsiteX547" fmla="*/ 5425627 w 7467600"/>
              <a:gd name="connsiteY547" fmla="*/ 2954192 h 6858000"/>
              <a:gd name="connsiteX548" fmla="*/ 6604735 w 7467600"/>
              <a:gd name="connsiteY548" fmla="*/ 2041381 h 6858000"/>
              <a:gd name="connsiteX549" fmla="*/ 7204487 w 7467600"/>
              <a:gd name="connsiteY549" fmla="*/ 2742112 h 6858000"/>
              <a:gd name="connsiteX550" fmla="*/ 7131592 w 7467600"/>
              <a:gd name="connsiteY550" fmla="*/ 2672096 h 6858000"/>
              <a:gd name="connsiteX551" fmla="*/ 6996344 w 7467600"/>
              <a:gd name="connsiteY551" fmla="*/ 2518310 h 6858000"/>
              <a:gd name="connsiteX552" fmla="*/ 6735495 w 7467600"/>
              <a:gd name="connsiteY552" fmla="*/ 2196890 h 6858000"/>
              <a:gd name="connsiteX553" fmla="*/ 6721901 w 7467600"/>
              <a:gd name="connsiteY553" fmla="*/ 2179274 h 6858000"/>
              <a:gd name="connsiteX554" fmla="*/ 6604735 w 7467600"/>
              <a:gd name="connsiteY554" fmla="*/ 2041381 h 6858000"/>
              <a:gd name="connsiteX555" fmla="*/ 6591670 w 7467600"/>
              <a:gd name="connsiteY555" fmla="*/ 1988277 h 6858000"/>
              <a:gd name="connsiteX556" fmla="*/ 6747349 w 7467600"/>
              <a:gd name="connsiteY556" fmla="*/ 2160069 h 6858000"/>
              <a:gd name="connsiteX557" fmla="*/ 6760943 w 7467600"/>
              <a:gd name="connsiteY557" fmla="*/ 2177686 h 6858000"/>
              <a:gd name="connsiteX558" fmla="*/ 7021065 w 7467600"/>
              <a:gd name="connsiteY558" fmla="*/ 2498102 h 6858000"/>
              <a:gd name="connsiteX559" fmla="*/ 7155223 w 7467600"/>
              <a:gd name="connsiteY559" fmla="*/ 2650386 h 6858000"/>
              <a:gd name="connsiteX560" fmla="*/ 7203167 w 7467600"/>
              <a:gd name="connsiteY560" fmla="*/ 2697288 h 6858000"/>
              <a:gd name="connsiteX561" fmla="*/ 6937703 w 7467600"/>
              <a:gd name="connsiteY561" fmla="*/ 2321981 h 6858000"/>
              <a:gd name="connsiteX562" fmla="*/ 6591670 w 7467600"/>
              <a:gd name="connsiteY562" fmla="*/ 1988277 h 6858000"/>
              <a:gd name="connsiteX563" fmla="*/ 5798671 w 7467600"/>
              <a:gd name="connsiteY563" fmla="*/ 1981601 h 6858000"/>
              <a:gd name="connsiteX564" fmla="*/ 5754709 w 7467600"/>
              <a:gd name="connsiteY564" fmla="*/ 2071454 h 6858000"/>
              <a:gd name="connsiteX565" fmla="*/ 5763044 w 7467600"/>
              <a:gd name="connsiteY565" fmla="*/ 2842206 h 6858000"/>
              <a:gd name="connsiteX566" fmla="*/ 5764974 w 7467600"/>
              <a:gd name="connsiteY566" fmla="*/ 2799609 h 6858000"/>
              <a:gd name="connsiteX567" fmla="*/ 5767665 w 7467600"/>
              <a:gd name="connsiteY567" fmla="*/ 2666409 h 6858000"/>
              <a:gd name="connsiteX568" fmla="*/ 5763055 w 7467600"/>
              <a:gd name="connsiteY568" fmla="*/ 2579705 h 6858000"/>
              <a:gd name="connsiteX569" fmla="*/ 5758079 w 7467600"/>
              <a:gd name="connsiteY569" fmla="*/ 2492508 h 6858000"/>
              <a:gd name="connsiteX570" fmla="*/ 5779325 w 7467600"/>
              <a:gd name="connsiteY570" fmla="*/ 2197069 h 6858000"/>
              <a:gd name="connsiteX571" fmla="*/ 5798671 w 7467600"/>
              <a:gd name="connsiteY571" fmla="*/ 1981601 h 6858000"/>
              <a:gd name="connsiteX572" fmla="*/ 5829202 w 7467600"/>
              <a:gd name="connsiteY572" fmla="*/ 1971679 h 6858000"/>
              <a:gd name="connsiteX573" fmla="*/ 5809558 w 7467600"/>
              <a:gd name="connsiteY573" fmla="*/ 2198043 h 6858000"/>
              <a:gd name="connsiteX574" fmla="*/ 5788653 w 7467600"/>
              <a:gd name="connsiteY574" fmla="*/ 2489430 h 6858000"/>
              <a:gd name="connsiteX575" fmla="*/ 5793439 w 7467600"/>
              <a:gd name="connsiteY575" fmla="*/ 2575235 h 6858000"/>
              <a:gd name="connsiteX576" fmla="*/ 5796837 w 7467600"/>
              <a:gd name="connsiteY576" fmla="*/ 2637633 h 6858000"/>
              <a:gd name="connsiteX577" fmla="*/ 5818614 w 7467600"/>
              <a:gd name="connsiteY577" fmla="*/ 2473055 h 6858000"/>
              <a:gd name="connsiteX578" fmla="*/ 5829202 w 7467600"/>
              <a:gd name="connsiteY578" fmla="*/ 1971679 h 6858000"/>
              <a:gd name="connsiteX579" fmla="*/ 5911389 w 7467600"/>
              <a:gd name="connsiteY579" fmla="*/ 1898371 h 6858000"/>
              <a:gd name="connsiteX580" fmla="*/ 6237627 w 7467600"/>
              <a:gd name="connsiteY580" fmla="*/ 2231921 h 6858000"/>
              <a:gd name="connsiteX581" fmla="*/ 5911389 w 7467600"/>
              <a:gd name="connsiteY581" fmla="*/ 1898371 h 6858000"/>
              <a:gd name="connsiteX582" fmla="*/ 6944437 w 7467600"/>
              <a:gd name="connsiteY582" fmla="*/ 1575402 h 6858000"/>
              <a:gd name="connsiteX583" fmla="*/ 6304730 w 7467600"/>
              <a:gd name="connsiteY583" fmla="*/ 1766654 h 6858000"/>
              <a:gd name="connsiteX584" fmla="*/ 6944437 w 7467600"/>
              <a:gd name="connsiteY584" fmla="*/ 1575402 h 6858000"/>
              <a:gd name="connsiteX585" fmla="*/ 7019523 w 7467600"/>
              <a:gd name="connsiteY585" fmla="*/ 1519450 h 6858000"/>
              <a:gd name="connsiteX586" fmla="*/ 6298091 w 7467600"/>
              <a:gd name="connsiteY586" fmla="*/ 1737122 h 6858000"/>
              <a:gd name="connsiteX587" fmla="*/ 7019523 w 7467600"/>
              <a:gd name="connsiteY587" fmla="*/ 1519450 h 6858000"/>
              <a:gd name="connsiteX588" fmla="*/ 2399523 w 7467600"/>
              <a:gd name="connsiteY588" fmla="*/ 1428234 h 6858000"/>
              <a:gd name="connsiteX589" fmla="*/ 2224982 w 7467600"/>
              <a:gd name="connsiteY589" fmla="*/ 1826201 h 6858000"/>
              <a:gd name="connsiteX590" fmla="*/ 2096099 w 7467600"/>
              <a:gd name="connsiteY590" fmla="*/ 2345900 h 6858000"/>
              <a:gd name="connsiteX591" fmla="*/ 2283317 w 7467600"/>
              <a:gd name="connsiteY591" fmla="*/ 1796925 h 6858000"/>
              <a:gd name="connsiteX592" fmla="*/ 2399523 w 7467600"/>
              <a:gd name="connsiteY592" fmla="*/ 1428234 h 6858000"/>
              <a:gd name="connsiteX593" fmla="*/ 2448558 w 7467600"/>
              <a:gd name="connsiteY593" fmla="*/ 1373435 h 6858000"/>
              <a:gd name="connsiteX594" fmla="*/ 2312521 w 7467600"/>
              <a:gd name="connsiteY594" fmla="*/ 1806140 h 6858000"/>
              <a:gd name="connsiteX595" fmla="*/ 2127533 w 7467600"/>
              <a:gd name="connsiteY595" fmla="*/ 2348380 h 6858000"/>
              <a:gd name="connsiteX596" fmla="*/ 2358080 w 7467600"/>
              <a:gd name="connsiteY596" fmla="*/ 1866134 h 6858000"/>
              <a:gd name="connsiteX597" fmla="*/ 2407436 w 7467600"/>
              <a:gd name="connsiteY597" fmla="*/ 1651070 h 6858000"/>
              <a:gd name="connsiteX598" fmla="*/ 2448558 w 7467600"/>
              <a:gd name="connsiteY598" fmla="*/ 1373435 h 6858000"/>
              <a:gd name="connsiteX599" fmla="*/ 278707 w 7467600"/>
              <a:gd name="connsiteY599" fmla="*/ 1352270 h 6858000"/>
              <a:gd name="connsiteX600" fmla="*/ 321570 w 7467600"/>
              <a:gd name="connsiteY600" fmla="*/ 1861610 h 6858000"/>
              <a:gd name="connsiteX601" fmla="*/ 294281 w 7467600"/>
              <a:gd name="connsiteY601" fmla="*/ 1440658 h 6858000"/>
              <a:gd name="connsiteX602" fmla="*/ 278707 w 7467600"/>
              <a:gd name="connsiteY602" fmla="*/ 1352270 h 6858000"/>
              <a:gd name="connsiteX603" fmla="*/ 1423821 w 7467600"/>
              <a:gd name="connsiteY603" fmla="*/ 1351958 h 6858000"/>
              <a:gd name="connsiteX604" fmla="*/ 1638521 w 7467600"/>
              <a:gd name="connsiteY604" fmla="*/ 1908470 h 6858000"/>
              <a:gd name="connsiteX605" fmla="*/ 1754199 w 7467600"/>
              <a:gd name="connsiteY605" fmla="*/ 2149284 h 6858000"/>
              <a:gd name="connsiteX606" fmla="*/ 1908359 w 7467600"/>
              <a:gd name="connsiteY606" fmla="*/ 2364988 h 6858000"/>
              <a:gd name="connsiteX607" fmla="*/ 1647661 w 7467600"/>
              <a:gd name="connsiteY607" fmla="*/ 1825945 h 6858000"/>
              <a:gd name="connsiteX608" fmla="*/ 1423821 w 7467600"/>
              <a:gd name="connsiteY608" fmla="*/ 1351958 h 6858000"/>
              <a:gd name="connsiteX609" fmla="*/ 1431890 w 7467600"/>
              <a:gd name="connsiteY609" fmla="*/ 1306475 h 6858000"/>
              <a:gd name="connsiteX610" fmla="*/ 1507597 w 7467600"/>
              <a:gd name="connsiteY610" fmla="*/ 1446132 h 6858000"/>
              <a:gd name="connsiteX611" fmla="*/ 1674586 w 7467600"/>
              <a:gd name="connsiteY611" fmla="*/ 1813832 h 6858000"/>
              <a:gd name="connsiteX612" fmla="*/ 1815950 w 7467600"/>
              <a:gd name="connsiteY612" fmla="*/ 2128564 h 6858000"/>
              <a:gd name="connsiteX613" fmla="*/ 1984242 w 7467600"/>
              <a:gd name="connsiteY613" fmla="*/ 2430829 h 6858000"/>
              <a:gd name="connsiteX614" fmla="*/ 2014023 w 7467600"/>
              <a:gd name="connsiteY614" fmla="*/ 2450995 h 6858000"/>
              <a:gd name="connsiteX615" fmla="*/ 1747337 w 7467600"/>
              <a:gd name="connsiteY615" fmla="*/ 1855264 h 6858000"/>
              <a:gd name="connsiteX616" fmla="*/ 1533749 w 7467600"/>
              <a:gd name="connsiteY616" fmla="*/ 1478656 h 6858000"/>
              <a:gd name="connsiteX617" fmla="*/ 1431890 w 7467600"/>
              <a:gd name="connsiteY617" fmla="*/ 1306475 h 6858000"/>
              <a:gd name="connsiteX618" fmla="*/ 5052692 w 7467600"/>
              <a:gd name="connsiteY618" fmla="*/ 1292994 h 6858000"/>
              <a:gd name="connsiteX619" fmla="*/ 5200661 w 7467600"/>
              <a:gd name="connsiteY619" fmla="*/ 1635186 h 6858000"/>
              <a:gd name="connsiteX620" fmla="*/ 5297138 w 7467600"/>
              <a:gd name="connsiteY620" fmla="*/ 1906351 h 6858000"/>
              <a:gd name="connsiteX621" fmla="*/ 5052692 w 7467600"/>
              <a:gd name="connsiteY621" fmla="*/ 1292994 h 6858000"/>
              <a:gd name="connsiteX622" fmla="*/ 5009948 w 7467600"/>
              <a:gd name="connsiteY622" fmla="*/ 1273619 h 6858000"/>
              <a:gd name="connsiteX623" fmla="*/ 5121777 w 7467600"/>
              <a:gd name="connsiteY623" fmla="*/ 1654213 h 6858000"/>
              <a:gd name="connsiteX624" fmla="*/ 5293545 w 7467600"/>
              <a:gd name="connsiteY624" fmla="*/ 2072247 h 6858000"/>
              <a:gd name="connsiteX625" fmla="*/ 5294042 w 7467600"/>
              <a:gd name="connsiteY625" fmla="*/ 2065019 h 6858000"/>
              <a:gd name="connsiteX626" fmla="*/ 5171936 w 7467600"/>
              <a:gd name="connsiteY626" fmla="*/ 1647613 h 6858000"/>
              <a:gd name="connsiteX627" fmla="*/ 5009948 w 7467600"/>
              <a:gd name="connsiteY627" fmla="*/ 1273619 h 6858000"/>
              <a:gd name="connsiteX628" fmla="*/ 655236 w 7467600"/>
              <a:gd name="connsiteY628" fmla="*/ 1268632 h 6858000"/>
              <a:gd name="connsiteX629" fmla="*/ 839521 w 7467600"/>
              <a:gd name="connsiteY629" fmla="*/ 1685315 h 6858000"/>
              <a:gd name="connsiteX630" fmla="*/ 1109416 w 7467600"/>
              <a:gd name="connsiteY630" fmla="*/ 2061663 h 6858000"/>
              <a:gd name="connsiteX631" fmla="*/ 1298300 w 7467600"/>
              <a:gd name="connsiteY631" fmla="*/ 2247742 h 6858000"/>
              <a:gd name="connsiteX632" fmla="*/ 1125871 w 7467600"/>
              <a:gd name="connsiteY632" fmla="*/ 1989513 h 6858000"/>
              <a:gd name="connsiteX633" fmla="*/ 981574 w 7467600"/>
              <a:gd name="connsiteY633" fmla="*/ 1783157 h 6858000"/>
              <a:gd name="connsiteX634" fmla="*/ 922198 w 7467600"/>
              <a:gd name="connsiteY634" fmla="*/ 1677437 h 6858000"/>
              <a:gd name="connsiteX635" fmla="*/ 869293 w 7467600"/>
              <a:gd name="connsiteY635" fmla="*/ 1583214 h 6858000"/>
              <a:gd name="connsiteX636" fmla="*/ 751431 w 7467600"/>
              <a:gd name="connsiteY636" fmla="*/ 1405731 h 6858000"/>
              <a:gd name="connsiteX637" fmla="*/ 655236 w 7467600"/>
              <a:gd name="connsiteY637" fmla="*/ 1268632 h 6858000"/>
              <a:gd name="connsiteX638" fmla="*/ 6516292 w 7467600"/>
              <a:gd name="connsiteY638" fmla="*/ 1263064 h 6858000"/>
              <a:gd name="connsiteX639" fmla="*/ 5736320 w 7467600"/>
              <a:gd name="connsiteY639" fmla="*/ 1501803 h 6858000"/>
              <a:gd name="connsiteX640" fmla="*/ 6516292 w 7467600"/>
              <a:gd name="connsiteY640" fmla="*/ 1263064 h 6858000"/>
              <a:gd name="connsiteX641" fmla="*/ 291466 w 7467600"/>
              <a:gd name="connsiteY641" fmla="*/ 1250369 h 6858000"/>
              <a:gd name="connsiteX642" fmla="*/ 323180 w 7467600"/>
              <a:gd name="connsiteY642" fmla="*/ 1435283 h 6858000"/>
              <a:gd name="connsiteX643" fmla="*/ 349381 w 7467600"/>
              <a:gd name="connsiteY643" fmla="*/ 1875041 h 6858000"/>
              <a:gd name="connsiteX644" fmla="*/ 374363 w 7467600"/>
              <a:gd name="connsiteY644" fmla="*/ 1506494 h 6858000"/>
              <a:gd name="connsiteX645" fmla="*/ 302168 w 7467600"/>
              <a:gd name="connsiteY645" fmla="*/ 1274495 h 6858000"/>
              <a:gd name="connsiteX646" fmla="*/ 291466 w 7467600"/>
              <a:gd name="connsiteY646" fmla="*/ 1250369 h 6858000"/>
              <a:gd name="connsiteX647" fmla="*/ 678222 w 7467600"/>
              <a:gd name="connsiteY647" fmla="*/ 1248670 h 6858000"/>
              <a:gd name="connsiteX648" fmla="*/ 775536 w 7467600"/>
              <a:gd name="connsiteY648" fmla="*/ 1388015 h 6858000"/>
              <a:gd name="connsiteX649" fmla="*/ 894529 w 7467600"/>
              <a:gd name="connsiteY649" fmla="*/ 1567739 h 6858000"/>
              <a:gd name="connsiteX650" fmla="*/ 948000 w 7467600"/>
              <a:gd name="connsiteY650" fmla="*/ 1663088 h 6858000"/>
              <a:gd name="connsiteX651" fmla="*/ 1006812 w 7467600"/>
              <a:gd name="connsiteY651" fmla="*/ 1767683 h 6858000"/>
              <a:gd name="connsiteX652" fmla="*/ 1149133 w 7467600"/>
              <a:gd name="connsiteY652" fmla="*/ 1971513 h 6858000"/>
              <a:gd name="connsiteX653" fmla="*/ 1333952 w 7467600"/>
              <a:gd name="connsiteY653" fmla="*/ 2251620 h 6858000"/>
              <a:gd name="connsiteX654" fmla="*/ 1337329 w 7467600"/>
              <a:gd name="connsiteY654" fmla="*/ 2258350 h 6858000"/>
              <a:gd name="connsiteX655" fmla="*/ 1014726 w 7467600"/>
              <a:gd name="connsiteY655" fmla="*/ 1615556 h 6858000"/>
              <a:gd name="connsiteX656" fmla="*/ 678222 w 7467600"/>
              <a:gd name="connsiteY656" fmla="*/ 1248670 h 6858000"/>
              <a:gd name="connsiteX657" fmla="*/ 6691602 w 7467600"/>
              <a:gd name="connsiteY657" fmla="*/ 1140573 h 6858000"/>
              <a:gd name="connsiteX658" fmla="*/ 6571100 w 7467600"/>
              <a:gd name="connsiteY658" fmla="*/ 1183662 h 6858000"/>
              <a:gd name="connsiteX659" fmla="*/ 6241687 w 7467600"/>
              <a:gd name="connsiteY659" fmla="*/ 1257600 h 6858000"/>
              <a:gd name="connsiteX660" fmla="*/ 5693009 w 7467600"/>
              <a:gd name="connsiteY660" fmla="*/ 1478256 h 6858000"/>
              <a:gd name="connsiteX661" fmla="*/ 6548420 w 7467600"/>
              <a:gd name="connsiteY661" fmla="*/ 1214599 h 6858000"/>
              <a:gd name="connsiteX662" fmla="*/ 6605473 w 7467600"/>
              <a:gd name="connsiteY662" fmla="*/ 1184686 h 6858000"/>
              <a:gd name="connsiteX663" fmla="*/ 6691602 w 7467600"/>
              <a:gd name="connsiteY663" fmla="*/ 1140573 h 6858000"/>
              <a:gd name="connsiteX664" fmla="*/ 4002475 w 7467600"/>
              <a:gd name="connsiteY664" fmla="*/ 1037802 h 6858000"/>
              <a:gd name="connsiteX665" fmla="*/ 4000324 w 7467600"/>
              <a:gd name="connsiteY665" fmla="*/ 1039362 h 6858000"/>
              <a:gd name="connsiteX666" fmla="*/ 4002862 w 7467600"/>
              <a:gd name="connsiteY666" fmla="*/ 1042866 h 6858000"/>
              <a:gd name="connsiteX667" fmla="*/ 4002475 w 7467600"/>
              <a:gd name="connsiteY667" fmla="*/ 1037802 h 6858000"/>
              <a:gd name="connsiteX668" fmla="*/ 506322 w 7467600"/>
              <a:gd name="connsiteY668" fmla="*/ 1020997 h 6858000"/>
              <a:gd name="connsiteX669" fmla="*/ 533068 w 7467600"/>
              <a:gd name="connsiteY669" fmla="*/ 1029409 h 6858000"/>
              <a:gd name="connsiteX670" fmla="*/ 1232525 w 7467600"/>
              <a:gd name="connsiteY670" fmla="*/ 1804675 h 6858000"/>
              <a:gd name="connsiteX671" fmla="*/ 1388858 w 7467600"/>
              <a:gd name="connsiteY671" fmla="*/ 2368011 h 6858000"/>
              <a:gd name="connsiteX672" fmla="*/ 1384098 w 7467600"/>
              <a:gd name="connsiteY672" fmla="*/ 2378125 h 6858000"/>
              <a:gd name="connsiteX673" fmla="*/ 1425393 w 7467600"/>
              <a:gd name="connsiteY673" fmla="*/ 2589124 h 6858000"/>
              <a:gd name="connsiteX674" fmla="*/ 1424001 w 7467600"/>
              <a:gd name="connsiteY674" fmla="*/ 2597541 h 6858000"/>
              <a:gd name="connsiteX675" fmla="*/ 2152729 w 7467600"/>
              <a:gd name="connsiteY675" fmla="*/ 2864487 h 6858000"/>
              <a:gd name="connsiteX676" fmla="*/ 2020609 w 7467600"/>
              <a:gd name="connsiteY676" fmla="*/ 2539671 h 6858000"/>
              <a:gd name="connsiteX677" fmla="*/ 2018920 w 7467600"/>
              <a:gd name="connsiteY677" fmla="*/ 2536309 h 6858000"/>
              <a:gd name="connsiteX678" fmla="*/ 1342441 w 7467600"/>
              <a:gd name="connsiteY678" fmla="*/ 1173017 h 6858000"/>
              <a:gd name="connsiteX679" fmla="*/ 1367925 w 7467600"/>
              <a:gd name="connsiteY679" fmla="*/ 1135648 h 6858000"/>
              <a:gd name="connsiteX680" fmla="*/ 1771401 w 7467600"/>
              <a:gd name="connsiteY680" fmla="*/ 1806673 h 6858000"/>
              <a:gd name="connsiteX681" fmla="*/ 1972385 w 7467600"/>
              <a:gd name="connsiteY681" fmla="*/ 2198735 h 6858000"/>
              <a:gd name="connsiteX682" fmla="*/ 2040892 w 7467600"/>
              <a:gd name="connsiteY682" fmla="*/ 2405205 h 6858000"/>
              <a:gd name="connsiteX683" fmla="*/ 2131689 w 7467600"/>
              <a:gd name="connsiteY683" fmla="*/ 1936926 h 6858000"/>
              <a:gd name="connsiteX684" fmla="*/ 2454820 w 7467600"/>
              <a:gd name="connsiteY684" fmla="*/ 1248808 h 6858000"/>
              <a:gd name="connsiteX685" fmla="*/ 2492512 w 7467600"/>
              <a:gd name="connsiteY685" fmla="*/ 1302920 h 6858000"/>
              <a:gd name="connsiteX686" fmla="*/ 2081216 w 7467600"/>
              <a:gd name="connsiteY686" fmla="*/ 2527513 h 6858000"/>
              <a:gd name="connsiteX687" fmla="*/ 2081211 w 7467600"/>
              <a:gd name="connsiteY687" fmla="*/ 2528916 h 6858000"/>
              <a:gd name="connsiteX688" fmla="*/ 2199067 w 7467600"/>
              <a:gd name="connsiteY688" fmla="*/ 2884061 h 6858000"/>
              <a:gd name="connsiteX689" fmla="*/ 3192586 w 7467600"/>
              <a:gd name="connsiteY689" fmla="*/ 3411496 h 6858000"/>
              <a:gd name="connsiteX690" fmla="*/ 3182620 w 7467600"/>
              <a:gd name="connsiteY690" fmla="*/ 3483279 h 6858000"/>
              <a:gd name="connsiteX691" fmla="*/ 2435119 w 7467600"/>
              <a:gd name="connsiteY691" fmla="*/ 3080173 h 6858000"/>
              <a:gd name="connsiteX692" fmla="*/ 2410152 w 7467600"/>
              <a:gd name="connsiteY692" fmla="*/ 3063751 h 6858000"/>
              <a:gd name="connsiteX693" fmla="*/ 2408099 w 7467600"/>
              <a:gd name="connsiteY693" fmla="*/ 3064403 h 6858000"/>
              <a:gd name="connsiteX694" fmla="*/ 2407218 w 7467600"/>
              <a:gd name="connsiteY694" fmla="*/ 3070324 h 6858000"/>
              <a:gd name="connsiteX695" fmla="*/ 2380138 w 7467600"/>
              <a:gd name="connsiteY695" fmla="*/ 3099341 h 6858000"/>
              <a:gd name="connsiteX696" fmla="*/ 1765923 w 7467600"/>
              <a:gd name="connsiteY696" fmla="*/ 3581043 h 6858000"/>
              <a:gd name="connsiteX697" fmla="*/ 1702258 w 7467600"/>
              <a:gd name="connsiteY697" fmla="*/ 3612286 h 6858000"/>
              <a:gd name="connsiteX698" fmla="*/ 1538370 w 7467600"/>
              <a:gd name="connsiteY698" fmla="*/ 3811804 h 6858000"/>
              <a:gd name="connsiteX699" fmla="*/ 542867 w 7467600"/>
              <a:gd name="connsiteY699" fmla="*/ 4944092 h 6858000"/>
              <a:gd name="connsiteX700" fmla="*/ 515800 w 7467600"/>
              <a:gd name="connsiteY700" fmla="*/ 4862180 h 6858000"/>
              <a:gd name="connsiteX701" fmla="*/ 909145 w 7467600"/>
              <a:gd name="connsiteY701" fmla="*/ 4199225 h 6858000"/>
              <a:gd name="connsiteX702" fmla="*/ 1214067 w 7467600"/>
              <a:gd name="connsiteY702" fmla="*/ 3908561 h 6858000"/>
              <a:gd name="connsiteX703" fmla="*/ 640967 w 7467600"/>
              <a:gd name="connsiteY703" fmla="*/ 4105601 h 6858000"/>
              <a:gd name="connsiteX704" fmla="*/ 112563 w 7467600"/>
              <a:gd name="connsiteY704" fmla="*/ 4396952 h 6858000"/>
              <a:gd name="connsiteX705" fmla="*/ 0 w 7467600"/>
              <a:gd name="connsiteY705" fmla="*/ 4466006 h 6858000"/>
              <a:gd name="connsiteX706" fmla="*/ 0 w 7467600"/>
              <a:gd name="connsiteY706" fmla="*/ 4233763 h 6858000"/>
              <a:gd name="connsiteX707" fmla="*/ 36881 w 7467600"/>
              <a:gd name="connsiteY707" fmla="*/ 4200118 h 6858000"/>
              <a:gd name="connsiteX708" fmla="*/ 910534 w 7467600"/>
              <a:gd name="connsiteY708" fmla="*/ 3629753 h 6858000"/>
              <a:gd name="connsiteX709" fmla="*/ 1578717 w 7467600"/>
              <a:gd name="connsiteY709" fmla="*/ 3575982 h 6858000"/>
              <a:gd name="connsiteX710" fmla="*/ 2338780 w 7467600"/>
              <a:gd name="connsiteY710" fmla="*/ 3033725 h 6858000"/>
              <a:gd name="connsiteX711" fmla="*/ 1807991 w 7467600"/>
              <a:gd name="connsiteY711" fmla="*/ 2807184 h 6858000"/>
              <a:gd name="connsiteX712" fmla="*/ 1416358 w 7467600"/>
              <a:gd name="connsiteY712" fmla="*/ 3112571 h 6858000"/>
              <a:gd name="connsiteX713" fmla="*/ 939066 w 7467600"/>
              <a:gd name="connsiteY713" fmla="*/ 3378798 h 6858000"/>
              <a:gd name="connsiteX714" fmla="*/ 115099 w 7467600"/>
              <a:gd name="connsiteY714" fmla="*/ 3607650 h 6858000"/>
              <a:gd name="connsiteX715" fmla="*/ 97284 w 7467600"/>
              <a:gd name="connsiteY715" fmla="*/ 3520393 h 6858000"/>
              <a:gd name="connsiteX716" fmla="*/ 922050 w 7467600"/>
              <a:gd name="connsiteY716" fmla="*/ 3074867 h 6858000"/>
              <a:gd name="connsiteX717" fmla="*/ 1405265 w 7467600"/>
              <a:gd name="connsiteY717" fmla="*/ 3016319 h 6858000"/>
              <a:gd name="connsiteX718" fmla="*/ 1407512 w 7467600"/>
              <a:gd name="connsiteY718" fmla="*/ 3018001 h 6858000"/>
              <a:gd name="connsiteX719" fmla="*/ 1726266 w 7467600"/>
              <a:gd name="connsiteY719" fmla="*/ 2777274 h 6858000"/>
              <a:gd name="connsiteX720" fmla="*/ 625390 w 7467600"/>
              <a:gd name="connsiteY720" fmla="*/ 2514541 h 6858000"/>
              <a:gd name="connsiteX721" fmla="*/ 619799 w 7467600"/>
              <a:gd name="connsiteY721" fmla="*/ 2527180 h 6858000"/>
              <a:gd name="connsiteX722" fmla="*/ 310030 w 7467600"/>
              <a:gd name="connsiteY722" fmla="*/ 2771818 h 6858000"/>
              <a:gd name="connsiteX723" fmla="*/ 173877 w 7467600"/>
              <a:gd name="connsiteY723" fmla="*/ 2937056 h 6858000"/>
              <a:gd name="connsiteX724" fmla="*/ 77889 w 7467600"/>
              <a:gd name="connsiteY724" fmla="*/ 3138440 h 6858000"/>
              <a:gd name="connsiteX725" fmla="*/ 0 w 7467600"/>
              <a:gd name="connsiteY725" fmla="*/ 3271395 h 6858000"/>
              <a:gd name="connsiteX726" fmla="*/ 0 w 7467600"/>
              <a:gd name="connsiteY726" fmla="*/ 3153002 h 6858000"/>
              <a:gd name="connsiteX727" fmla="*/ 2386 w 7467600"/>
              <a:gd name="connsiteY727" fmla="*/ 3149203 h 6858000"/>
              <a:gd name="connsiteX728" fmla="*/ 89753 w 7467600"/>
              <a:gd name="connsiteY728" fmla="*/ 2987702 h 6858000"/>
              <a:gd name="connsiteX729" fmla="*/ 76869 w 7467600"/>
              <a:gd name="connsiteY729" fmla="*/ 3005404 h 6858000"/>
              <a:gd name="connsiteX730" fmla="*/ 32049 w 7467600"/>
              <a:gd name="connsiteY730" fmla="*/ 3065814 h 6858000"/>
              <a:gd name="connsiteX731" fmla="*/ 0 w 7467600"/>
              <a:gd name="connsiteY731" fmla="*/ 3108744 h 6858000"/>
              <a:gd name="connsiteX732" fmla="*/ 0 w 7467600"/>
              <a:gd name="connsiteY732" fmla="*/ 3058059 h 6858000"/>
              <a:gd name="connsiteX733" fmla="*/ 7610 w 7467600"/>
              <a:gd name="connsiteY733" fmla="*/ 3047889 h 6858000"/>
              <a:gd name="connsiteX734" fmla="*/ 52419 w 7467600"/>
              <a:gd name="connsiteY734" fmla="*/ 2987479 h 6858000"/>
              <a:gd name="connsiteX735" fmla="*/ 59142 w 7467600"/>
              <a:gd name="connsiteY735" fmla="*/ 2978488 h 6858000"/>
              <a:gd name="connsiteX736" fmla="*/ 0 w 7467600"/>
              <a:gd name="connsiteY736" fmla="*/ 3015334 h 6858000"/>
              <a:gd name="connsiteX737" fmla="*/ 0 w 7467600"/>
              <a:gd name="connsiteY737" fmla="*/ 2914286 h 6858000"/>
              <a:gd name="connsiteX738" fmla="*/ 36383 w 7467600"/>
              <a:gd name="connsiteY738" fmla="*/ 2901128 h 6858000"/>
              <a:gd name="connsiteX739" fmla="*/ 156329 w 7467600"/>
              <a:gd name="connsiteY739" fmla="*/ 2840533 h 6858000"/>
              <a:gd name="connsiteX740" fmla="*/ 358355 w 7467600"/>
              <a:gd name="connsiteY740" fmla="*/ 2620471 h 6858000"/>
              <a:gd name="connsiteX741" fmla="*/ 510577 w 7467600"/>
              <a:gd name="connsiteY741" fmla="*/ 2501244 h 6858000"/>
              <a:gd name="connsiteX742" fmla="*/ 211967 w 7467600"/>
              <a:gd name="connsiteY742" fmla="*/ 2479171 h 6858000"/>
              <a:gd name="connsiteX743" fmla="*/ 0 w 7467600"/>
              <a:gd name="connsiteY743" fmla="*/ 2476398 h 6858000"/>
              <a:gd name="connsiteX744" fmla="*/ 0 w 7467600"/>
              <a:gd name="connsiteY744" fmla="*/ 2389189 h 6858000"/>
              <a:gd name="connsiteX745" fmla="*/ 103062 w 7467600"/>
              <a:gd name="connsiteY745" fmla="*/ 2389518 h 6858000"/>
              <a:gd name="connsiteX746" fmla="*/ 510734 w 7467600"/>
              <a:gd name="connsiteY746" fmla="*/ 2416201 h 6858000"/>
              <a:gd name="connsiteX747" fmla="*/ 279257 w 7467600"/>
              <a:gd name="connsiteY747" fmla="*/ 2092102 h 6858000"/>
              <a:gd name="connsiteX748" fmla="*/ 65265 w 7467600"/>
              <a:gd name="connsiteY748" fmla="*/ 2006049 h 6858000"/>
              <a:gd name="connsiteX749" fmla="*/ 0 w 7467600"/>
              <a:gd name="connsiteY749" fmla="*/ 1982532 h 6858000"/>
              <a:gd name="connsiteX750" fmla="*/ 0 w 7467600"/>
              <a:gd name="connsiteY750" fmla="*/ 1912789 h 6858000"/>
              <a:gd name="connsiteX751" fmla="*/ 97460 w 7467600"/>
              <a:gd name="connsiteY751" fmla="*/ 1953725 h 6858000"/>
              <a:gd name="connsiteX752" fmla="*/ 221272 w 7467600"/>
              <a:gd name="connsiteY752" fmla="*/ 1980766 h 6858000"/>
              <a:gd name="connsiteX753" fmla="*/ 116765 w 7467600"/>
              <a:gd name="connsiteY753" fmla="*/ 1911033 h 6858000"/>
              <a:gd name="connsiteX754" fmla="*/ 16405 w 7467600"/>
              <a:gd name="connsiteY754" fmla="*/ 1803412 h 6858000"/>
              <a:gd name="connsiteX755" fmla="*/ 0 w 7467600"/>
              <a:gd name="connsiteY755" fmla="*/ 1784777 h 6858000"/>
              <a:gd name="connsiteX756" fmla="*/ 0 w 7467600"/>
              <a:gd name="connsiteY756" fmla="*/ 1740082 h 6858000"/>
              <a:gd name="connsiteX757" fmla="*/ 39394 w 7467600"/>
              <a:gd name="connsiteY757" fmla="*/ 1784856 h 6858000"/>
              <a:gd name="connsiteX758" fmla="*/ 135813 w 7467600"/>
              <a:gd name="connsiteY758" fmla="*/ 1888838 h 6858000"/>
              <a:gd name="connsiteX759" fmla="*/ 242575 w 7467600"/>
              <a:gd name="connsiteY759" fmla="*/ 1958841 h 6858000"/>
              <a:gd name="connsiteX760" fmla="*/ 82197 w 7467600"/>
              <a:gd name="connsiteY760" fmla="*/ 1754826 h 6858000"/>
              <a:gd name="connsiteX761" fmla="*/ 0 w 7467600"/>
              <a:gd name="connsiteY761" fmla="*/ 1679650 h 6858000"/>
              <a:gd name="connsiteX762" fmla="*/ 0 w 7467600"/>
              <a:gd name="connsiteY762" fmla="*/ 1602463 h 6858000"/>
              <a:gd name="connsiteX763" fmla="*/ 84689 w 7467600"/>
              <a:gd name="connsiteY763" fmla="*/ 1677442 h 6858000"/>
              <a:gd name="connsiteX764" fmla="*/ 298437 w 7467600"/>
              <a:gd name="connsiteY764" fmla="*/ 1968019 h 6858000"/>
              <a:gd name="connsiteX765" fmla="*/ 227269 w 7467600"/>
              <a:gd name="connsiteY765" fmla="*/ 1114064 h 6858000"/>
              <a:gd name="connsiteX766" fmla="*/ 248003 w 7467600"/>
              <a:gd name="connsiteY766" fmla="*/ 1089613 h 6858000"/>
              <a:gd name="connsiteX767" fmla="*/ 427020 w 7467600"/>
              <a:gd name="connsiteY767" fmla="*/ 1619803 h 6858000"/>
              <a:gd name="connsiteX768" fmla="*/ 340345 w 7467600"/>
              <a:gd name="connsiteY768" fmla="*/ 2027739 h 6858000"/>
              <a:gd name="connsiteX769" fmla="*/ 360865 w 7467600"/>
              <a:gd name="connsiteY769" fmla="*/ 2044827 h 6858000"/>
              <a:gd name="connsiteX770" fmla="*/ 560414 w 7467600"/>
              <a:gd name="connsiteY770" fmla="*/ 2421457 h 6858000"/>
              <a:gd name="connsiteX771" fmla="*/ 1359703 w 7467600"/>
              <a:gd name="connsiteY771" fmla="*/ 2578554 h 6858000"/>
              <a:gd name="connsiteX772" fmla="*/ 1359422 w 7467600"/>
              <a:gd name="connsiteY772" fmla="*/ 2577994 h 6858000"/>
              <a:gd name="connsiteX773" fmla="*/ 828701 w 7467600"/>
              <a:gd name="connsiteY773" fmla="*/ 1839520 h 6858000"/>
              <a:gd name="connsiteX774" fmla="*/ 494427 w 7467600"/>
              <a:gd name="connsiteY774" fmla="*/ 1092333 h 6858000"/>
              <a:gd name="connsiteX775" fmla="*/ 506322 w 7467600"/>
              <a:gd name="connsiteY775" fmla="*/ 1020997 h 6858000"/>
              <a:gd name="connsiteX776" fmla="*/ 4570198 w 7467600"/>
              <a:gd name="connsiteY776" fmla="*/ 978081 h 6858000"/>
              <a:gd name="connsiteX777" fmla="*/ 4523691 w 7467600"/>
              <a:gd name="connsiteY777" fmla="*/ 1127776 h 6858000"/>
              <a:gd name="connsiteX778" fmla="*/ 4509875 w 7467600"/>
              <a:gd name="connsiteY778" fmla="*/ 1167552 h 6858000"/>
              <a:gd name="connsiteX779" fmla="*/ 4478168 w 7467600"/>
              <a:gd name="connsiteY779" fmla="*/ 1260735 h 6858000"/>
              <a:gd name="connsiteX780" fmla="*/ 4409309 w 7467600"/>
              <a:gd name="connsiteY780" fmla="*/ 1666996 h 6858000"/>
              <a:gd name="connsiteX781" fmla="*/ 4370031 w 7467600"/>
              <a:gd name="connsiteY781" fmla="*/ 1955666 h 6858000"/>
              <a:gd name="connsiteX782" fmla="*/ 4570198 w 7467600"/>
              <a:gd name="connsiteY782" fmla="*/ 978081 h 6858000"/>
              <a:gd name="connsiteX783" fmla="*/ 4557898 w 7467600"/>
              <a:gd name="connsiteY783" fmla="*/ 900011 h 6858000"/>
              <a:gd name="connsiteX784" fmla="*/ 4344840 w 7467600"/>
              <a:gd name="connsiteY784" fmla="*/ 1922038 h 6858000"/>
              <a:gd name="connsiteX785" fmla="*/ 4378710 w 7467600"/>
              <a:gd name="connsiteY785" fmla="*/ 1665516 h 6858000"/>
              <a:gd name="connsiteX786" fmla="*/ 4448798 w 7467600"/>
              <a:gd name="connsiteY786" fmla="*/ 1253024 h 6858000"/>
              <a:gd name="connsiteX787" fmla="*/ 4480315 w 7467600"/>
              <a:gd name="connsiteY787" fmla="*/ 1158454 h 6858000"/>
              <a:gd name="connsiteX788" fmla="*/ 4494133 w 7467600"/>
              <a:gd name="connsiteY788" fmla="*/ 1118676 h 6858000"/>
              <a:gd name="connsiteX789" fmla="*/ 4557898 w 7467600"/>
              <a:gd name="connsiteY789" fmla="*/ 900011 h 6858000"/>
              <a:gd name="connsiteX790" fmla="*/ 5870151 w 7467600"/>
              <a:gd name="connsiteY790" fmla="*/ 898890 h 6858000"/>
              <a:gd name="connsiteX791" fmla="*/ 5861335 w 7467600"/>
              <a:gd name="connsiteY791" fmla="*/ 899177 h 6858000"/>
              <a:gd name="connsiteX792" fmla="*/ 5843702 w 7467600"/>
              <a:gd name="connsiteY792" fmla="*/ 899748 h 6858000"/>
              <a:gd name="connsiteX793" fmla="*/ 5651107 w 7467600"/>
              <a:gd name="connsiteY793" fmla="*/ 920306 h 6858000"/>
              <a:gd name="connsiteX794" fmla="*/ 5459407 w 7467600"/>
              <a:gd name="connsiteY794" fmla="*/ 940975 h 6858000"/>
              <a:gd name="connsiteX795" fmla="*/ 5374846 w 7467600"/>
              <a:gd name="connsiteY795" fmla="*/ 941988 h 6858000"/>
              <a:gd name="connsiteX796" fmla="*/ 5256105 w 7467600"/>
              <a:gd name="connsiteY796" fmla="*/ 945632 h 6858000"/>
              <a:gd name="connsiteX797" fmla="*/ 5107071 w 7467600"/>
              <a:gd name="connsiteY797" fmla="*/ 969720 h 6858000"/>
              <a:gd name="connsiteX798" fmla="*/ 4998681 w 7467600"/>
              <a:gd name="connsiteY798" fmla="*/ 988771 h 6858000"/>
              <a:gd name="connsiteX799" fmla="*/ 5870151 w 7467600"/>
              <a:gd name="connsiteY799" fmla="*/ 898890 h 6858000"/>
              <a:gd name="connsiteX800" fmla="*/ 5504425 w 7467600"/>
              <a:gd name="connsiteY800" fmla="*/ 848067 h 6858000"/>
              <a:gd name="connsiteX801" fmla="*/ 4968849 w 7467600"/>
              <a:gd name="connsiteY801" fmla="*/ 962318 h 6858000"/>
              <a:gd name="connsiteX802" fmla="*/ 5104039 w 7467600"/>
              <a:gd name="connsiteY802" fmla="*/ 940634 h 6858000"/>
              <a:gd name="connsiteX803" fmla="*/ 5256311 w 7467600"/>
              <a:gd name="connsiteY803" fmla="*/ 916490 h 6858000"/>
              <a:gd name="connsiteX804" fmla="*/ 5377381 w 7467600"/>
              <a:gd name="connsiteY804" fmla="*/ 912671 h 6858000"/>
              <a:gd name="connsiteX805" fmla="*/ 5460148 w 7467600"/>
              <a:gd name="connsiteY805" fmla="*/ 911442 h 6858000"/>
              <a:gd name="connsiteX806" fmla="*/ 5648971 w 7467600"/>
              <a:gd name="connsiteY806" fmla="*/ 891331 h 6858000"/>
              <a:gd name="connsiteX807" fmla="*/ 5844807 w 7467600"/>
              <a:gd name="connsiteY807" fmla="*/ 870718 h 6858000"/>
              <a:gd name="connsiteX808" fmla="*/ 5862975 w 7467600"/>
              <a:gd name="connsiteY808" fmla="*/ 869756 h 6858000"/>
              <a:gd name="connsiteX809" fmla="*/ 5920887 w 7467600"/>
              <a:gd name="connsiteY809" fmla="*/ 865929 h 6858000"/>
              <a:gd name="connsiteX810" fmla="*/ 5504425 w 7467600"/>
              <a:gd name="connsiteY810" fmla="*/ 848067 h 6858000"/>
              <a:gd name="connsiteX811" fmla="*/ 3607114 w 7467600"/>
              <a:gd name="connsiteY811" fmla="*/ 467441 h 6858000"/>
              <a:gd name="connsiteX812" fmla="*/ 3296242 w 7467600"/>
              <a:gd name="connsiteY812" fmla="*/ 807991 h 6858000"/>
              <a:gd name="connsiteX813" fmla="*/ 3174674 w 7467600"/>
              <a:gd name="connsiteY813" fmla="*/ 919759 h 6858000"/>
              <a:gd name="connsiteX814" fmla="*/ 3042978 w 7467600"/>
              <a:gd name="connsiteY814" fmla="*/ 1054894 h 6858000"/>
              <a:gd name="connsiteX815" fmla="*/ 2968914 w 7467600"/>
              <a:gd name="connsiteY815" fmla="*/ 1133756 h 6858000"/>
              <a:gd name="connsiteX816" fmla="*/ 3103823 w 7467600"/>
              <a:gd name="connsiteY816" fmla="*/ 1026814 h 6858000"/>
              <a:gd name="connsiteX817" fmla="*/ 3607114 w 7467600"/>
              <a:gd name="connsiteY817" fmla="*/ 467441 h 6858000"/>
              <a:gd name="connsiteX818" fmla="*/ 3744487 w 7467600"/>
              <a:gd name="connsiteY818" fmla="*/ 383136 h 6858000"/>
              <a:gd name="connsiteX819" fmla="*/ 3970213 w 7467600"/>
              <a:gd name="connsiteY819" fmla="*/ 995559 h 6858000"/>
              <a:gd name="connsiteX820" fmla="*/ 3744487 w 7467600"/>
              <a:gd name="connsiteY820" fmla="*/ 383136 h 6858000"/>
              <a:gd name="connsiteX821" fmla="*/ 3624562 w 7467600"/>
              <a:gd name="connsiteY821" fmla="*/ 367041 h 6858000"/>
              <a:gd name="connsiteX822" fmla="*/ 3489712 w 7467600"/>
              <a:gd name="connsiteY822" fmla="*/ 485386 h 6858000"/>
              <a:gd name="connsiteX823" fmla="*/ 3182994 w 7467600"/>
              <a:gd name="connsiteY823" fmla="*/ 828265 h 6858000"/>
              <a:gd name="connsiteX824" fmla="*/ 2892114 w 7467600"/>
              <a:gd name="connsiteY824" fmla="*/ 1172635 h 6858000"/>
              <a:gd name="connsiteX825" fmla="*/ 3021459 w 7467600"/>
              <a:gd name="connsiteY825" fmla="*/ 1035385 h 6858000"/>
              <a:gd name="connsiteX826" fmla="*/ 3153873 w 7467600"/>
              <a:gd name="connsiteY826" fmla="*/ 898971 h 6858000"/>
              <a:gd name="connsiteX827" fmla="*/ 3276511 w 7467600"/>
              <a:gd name="connsiteY827" fmla="*/ 786423 h 6858000"/>
              <a:gd name="connsiteX828" fmla="*/ 3584154 w 7467600"/>
              <a:gd name="connsiteY828" fmla="*/ 448218 h 6858000"/>
              <a:gd name="connsiteX829" fmla="*/ 3624562 w 7467600"/>
              <a:gd name="connsiteY829" fmla="*/ 367041 h 6858000"/>
              <a:gd name="connsiteX830" fmla="*/ 3766672 w 7467600"/>
              <a:gd name="connsiteY830" fmla="*/ 359429 h 6858000"/>
              <a:gd name="connsiteX831" fmla="*/ 3996338 w 7467600"/>
              <a:gd name="connsiteY831" fmla="*/ 968237 h 6858000"/>
              <a:gd name="connsiteX832" fmla="*/ 3766672 w 7467600"/>
              <a:gd name="connsiteY832" fmla="*/ 359429 h 6858000"/>
              <a:gd name="connsiteX833" fmla="*/ 5805386 w 7467600"/>
              <a:gd name="connsiteY833" fmla="*/ 239240 h 6858000"/>
              <a:gd name="connsiteX834" fmla="*/ 5736947 w 7467600"/>
              <a:gd name="connsiteY834" fmla="*/ 261367 h 6858000"/>
              <a:gd name="connsiteX835" fmla="*/ 5427012 w 7467600"/>
              <a:gd name="connsiteY835" fmla="*/ 311272 h 6858000"/>
              <a:gd name="connsiteX836" fmla="*/ 5147818 w 7467600"/>
              <a:gd name="connsiteY836" fmla="*/ 322112 h 6858000"/>
              <a:gd name="connsiteX837" fmla="*/ 5060854 w 7467600"/>
              <a:gd name="connsiteY837" fmla="*/ 311882 h 6858000"/>
              <a:gd name="connsiteX838" fmla="*/ 4945989 w 7467600"/>
              <a:gd name="connsiteY838" fmla="*/ 300516 h 6858000"/>
              <a:gd name="connsiteX839" fmla="*/ 5410479 w 7467600"/>
              <a:gd name="connsiteY839" fmla="*/ 348434 h 6858000"/>
              <a:gd name="connsiteX840" fmla="*/ 5805386 w 7467600"/>
              <a:gd name="connsiteY840" fmla="*/ 239240 h 6858000"/>
              <a:gd name="connsiteX841" fmla="*/ 5905192 w 7467600"/>
              <a:gd name="connsiteY841" fmla="*/ 163079 h 6858000"/>
              <a:gd name="connsiteX842" fmla="*/ 5865655 w 7467600"/>
              <a:gd name="connsiteY842" fmla="*/ 171901 h 6858000"/>
              <a:gd name="connsiteX843" fmla="*/ 5259740 w 7467600"/>
              <a:gd name="connsiteY843" fmla="*/ 257013 h 6858000"/>
              <a:gd name="connsiteX844" fmla="*/ 5208466 w 7467600"/>
              <a:gd name="connsiteY844" fmla="*/ 257550 h 6858000"/>
              <a:gd name="connsiteX845" fmla="*/ 4980204 w 7467600"/>
              <a:gd name="connsiteY845" fmla="*/ 271903 h 6858000"/>
              <a:gd name="connsiteX846" fmla="*/ 5068068 w 7467600"/>
              <a:gd name="connsiteY846" fmla="*/ 282244 h 6858000"/>
              <a:gd name="connsiteX847" fmla="*/ 5153231 w 7467600"/>
              <a:gd name="connsiteY847" fmla="*/ 292240 h 6858000"/>
              <a:gd name="connsiteX848" fmla="*/ 5426491 w 7467600"/>
              <a:gd name="connsiteY848" fmla="*/ 281128 h 6858000"/>
              <a:gd name="connsiteX849" fmla="*/ 5731212 w 7467600"/>
              <a:gd name="connsiteY849" fmla="*/ 231951 h 6858000"/>
              <a:gd name="connsiteX850" fmla="*/ 5905192 w 7467600"/>
              <a:gd name="connsiteY850" fmla="*/ 163079 h 6858000"/>
              <a:gd name="connsiteX851" fmla="*/ 5944437 w 7467600"/>
              <a:gd name="connsiteY851" fmla="*/ 113829 h 6858000"/>
              <a:gd name="connsiteX852" fmla="*/ 5825032 w 7467600"/>
              <a:gd name="connsiteY852" fmla="*/ 146405 h 6858000"/>
              <a:gd name="connsiteX853" fmla="*/ 4955599 w 7467600"/>
              <a:gd name="connsiteY853" fmla="*/ 247008 h 6858000"/>
              <a:gd name="connsiteX854" fmla="*/ 5210104 w 7467600"/>
              <a:gd name="connsiteY854" fmla="*/ 228123 h 6858000"/>
              <a:gd name="connsiteX855" fmla="*/ 5261015 w 7467600"/>
              <a:gd name="connsiteY855" fmla="*/ 227087 h 6858000"/>
              <a:gd name="connsiteX856" fmla="*/ 5861181 w 7467600"/>
              <a:gd name="connsiteY856" fmla="*/ 143093 h 6858000"/>
              <a:gd name="connsiteX857" fmla="*/ 5961252 w 7467600"/>
              <a:gd name="connsiteY857" fmla="*/ 114820 h 6858000"/>
              <a:gd name="connsiteX858" fmla="*/ 5944437 w 7467600"/>
              <a:gd name="connsiteY858" fmla="*/ 113829 h 6858000"/>
              <a:gd name="connsiteX859" fmla="*/ 3882765 w 7467600"/>
              <a:gd name="connsiteY859" fmla="*/ 0 h 6858000"/>
              <a:gd name="connsiteX860" fmla="*/ 3995099 w 7467600"/>
              <a:gd name="connsiteY860" fmla="*/ 0 h 6858000"/>
              <a:gd name="connsiteX861" fmla="*/ 4163818 w 7467600"/>
              <a:gd name="connsiteY861" fmla="*/ 234104 h 6858000"/>
              <a:gd name="connsiteX862" fmla="*/ 4172099 w 7467600"/>
              <a:gd name="connsiteY862" fmla="*/ 234207 h 6858000"/>
              <a:gd name="connsiteX863" fmla="*/ 4784282 w 7467600"/>
              <a:gd name="connsiteY863" fmla="*/ 276561 h 6858000"/>
              <a:gd name="connsiteX864" fmla="*/ 4801687 w 7467600"/>
              <a:gd name="connsiteY864" fmla="*/ 267764 h 6858000"/>
              <a:gd name="connsiteX865" fmla="*/ 6082788 w 7467600"/>
              <a:gd name="connsiteY865" fmla="*/ 64119 h 6858000"/>
              <a:gd name="connsiteX866" fmla="*/ 6099442 w 7467600"/>
              <a:gd name="connsiteY866" fmla="*/ 82568 h 6858000"/>
              <a:gd name="connsiteX867" fmla="*/ 4804137 w 7467600"/>
              <a:gd name="connsiteY867" fmla="*/ 320931 h 6858000"/>
              <a:gd name="connsiteX868" fmla="*/ 4227047 w 7467600"/>
              <a:gd name="connsiteY868" fmla="*/ 313415 h 6858000"/>
              <a:gd name="connsiteX869" fmla="*/ 4346041 w 7467600"/>
              <a:gd name="connsiteY869" fmla="*/ 456086 h 6858000"/>
              <a:gd name="connsiteX870" fmla="*/ 4870967 w 7467600"/>
              <a:gd name="connsiteY870" fmla="*/ 963061 h 6858000"/>
              <a:gd name="connsiteX871" fmla="*/ 4889647 w 7467600"/>
              <a:gd name="connsiteY871" fmla="*/ 957147 h 6858000"/>
              <a:gd name="connsiteX872" fmla="*/ 5422504 w 7467600"/>
              <a:gd name="connsiteY872" fmla="*/ 805191 h 6858000"/>
              <a:gd name="connsiteX873" fmla="*/ 6087656 w 7467600"/>
              <a:gd name="connsiteY873" fmla="*/ 826703 h 6858000"/>
              <a:gd name="connsiteX874" fmla="*/ 6058717 w 7467600"/>
              <a:gd name="connsiteY874" fmla="*/ 865992 h 6858000"/>
              <a:gd name="connsiteX875" fmla="*/ 4974153 w 7467600"/>
              <a:gd name="connsiteY875" fmla="*/ 1045456 h 6858000"/>
              <a:gd name="connsiteX876" fmla="*/ 5627835 w 7467600"/>
              <a:gd name="connsiteY876" fmla="*/ 1472077 h 6858000"/>
              <a:gd name="connsiteX877" fmla="*/ 5629817 w 7467600"/>
              <a:gd name="connsiteY877" fmla="*/ 1471412 h 6858000"/>
              <a:gd name="connsiteX878" fmla="*/ 5634124 w 7467600"/>
              <a:gd name="connsiteY878" fmla="*/ 1470572 h 6858000"/>
              <a:gd name="connsiteX879" fmla="*/ 5755832 w 7467600"/>
              <a:gd name="connsiteY879" fmla="*/ 1383886 h 6858000"/>
              <a:gd name="connsiteX880" fmla="*/ 6014186 w 7467600"/>
              <a:gd name="connsiteY880" fmla="*/ 1279799 h 6858000"/>
              <a:gd name="connsiteX881" fmla="*/ 6901619 w 7467600"/>
              <a:gd name="connsiteY881" fmla="*/ 1047874 h 6858000"/>
              <a:gd name="connsiteX882" fmla="*/ 6931566 w 7467600"/>
              <a:gd name="connsiteY882" fmla="*/ 1062034 h 6858000"/>
              <a:gd name="connsiteX883" fmla="*/ 5790982 w 7467600"/>
              <a:gd name="connsiteY883" fmla="*/ 1561380 h 6858000"/>
              <a:gd name="connsiteX884" fmla="*/ 6188971 w 7467600"/>
              <a:gd name="connsiteY884" fmla="*/ 1755168 h 6858000"/>
              <a:gd name="connsiteX885" fmla="*/ 6202446 w 7467600"/>
              <a:gd name="connsiteY885" fmla="*/ 1752268 h 6858000"/>
              <a:gd name="connsiteX886" fmla="*/ 7179560 w 7467600"/>
              <a:gd name="connsiteY886" fmla="*/ 1467551 h 6858000"/>
              <a:gd name="connsiteX887" fmla="*/ 7158730 w 7467600"/>
              <a:gd name="connsiteY887" fmla="*/ 1507835 h 6858000"/>
              <a:gd name="connsiteX888" fmla="*/ 6326959 w 7467600"/>
              <a:gd name="connsiteY888" fmla="*/ 1817686 h 6858000"/>
              <a:gd name="connsiteX889" fmla="*/ 6537433 w 7467600"/>
              <a:gd name="connsiteY889" fmla="*/ 1907790 h 6858000"/>
              <a:gd name="connsiteX890" fmla="*/ 6550221 w 7467600"/>
              <a:gd name="connsiteY890" fmla="*/ 1910729 h 6858000"/>
              <a:gd name="connsiteX891" fmla="*/ 6964438 w 7467600"/>
              <a:gd name="connsiteY891" fmla="*/ 2209505 h 6858000"/>
              <a:gd name="connsiteX892" fmla="*/ 7367862 w 7467600"/>
              <a:gd name="connsiteY892" fmla="*/ 2806833 h 6858000"/>
              <a:gd name="connsiteX893" fmla="*/ 7364329 w 7467600"/>
              <a:gd name="connsiteY893" fmla="*/ 2826907 h 6858000"/>
              <a:gd name="connsiteX894" fmla="*/ 7290545 w 7467600"/>
              <a:gd name="connsiteY894" fmla="*/ 2850663 h 6858000"/>
              <a:gd name="connsiteX895" fmla="*/ 6472036 w 7467600"/>
              <a:gd name="connsiteY895" fmla="*/ 1959003 h 6858000"/>
              <a:gd name="connsiteX896" fmla="*/ 5792897 w 7467600"/>
              <a:gd name="connsiteY896" fmla="*/ 1647747 h 6858000"/>
              <a:gd name="connsiteX897" fmla="*/ 5842751 w 7467600"/>
              <a:gd name="connsiteY897" fmla="*/ 1816112 h 6858000"/>
              <a:gd name="connsiteX898" fmla="*/ 5847424 w 7467600"/>
              <a:gd name="connsiteY898" fmla="*/ 1815776 h 6858000"/>
              <a:gd name="connsiteX899" fmla="*/ 6399821 w 7467600"/>
              <a:gd name="connsiteY899" fmla="*/ 2344799 h 6858000"/>
              <a:gd name="connsiteX900" fmla="*/ 6323232 w 7467600"/>
              <a:gd name="connsiteY900" fmla="*/ 2389634 h 6858000"/>
              <a:gd name="connsiteX901" fmla="*/ 5942958 w 7467600"/>
              <a:gd name="connsiteY901" fmla="*/ 2077708 h 6858000"/>
              <a:gd name="connsiteX902" fmla="*/ 5921559 w 7467600"/>
              <a:gd name="connsiteY902" fmla="*/ 2378596 h 6858000"/>
              <a:gd name="connsiteX903" fmla="*/ 5817651 w 7467600"/>
              <a:gd name="connsiteY903" fmla="*/ 3023919 h 6858000"/>
              <a:gd name="connsiteX904" fmla="*/ 5729634 w 7467600"/>
              <a:gd name="connsiteY904" fmla="*/ 3051849 h 6858000"/>
              <a:gd name="connsiteX905" fmla="*/ 5611018 w 7467600"/>
              <a:gd name="connsiteY905" fmla="*/ 2316769 h 6858000"/>
              <a:gd name="connsiteX906" fmla="*/ 5687608 w 7467600"/>
              <a:gd name="connsiteY906" fmla="*/ 2039972 h 6858000"/>
              <a:gd name="connsiteX907" fmla="*/ 5657554 w 7467600"/>
              <a:gd name="connsiteY907" fmla="*/ 1576445 h 6858000"/>
              <a:gd name="connsiteX908" fmla="*/ 5150475 w 7467600"/>
              <a:gd name="connsiteY908" fmla="*/ 1274012 h 6858000"/>
              <a:gd name="connsiteX909" fmla="*/ 5349142 w 7467600"/>
              <a:gd name="connsiteY909" fmla="*/ 2204405 h 6858000"/>
              <a:gd name="connsiteX910" fmla="*/ 5262214 w 7467600"/>
              <a:gd name="connsiteY910" fmla="*/ 2233836 h 6858000"/>
              <a:gd name="connsiteX911" fmla="*/ 4981539 w 7467600"/>
              <a:gd name="connsiteY911" fmla="*/ 1542201 h 6858000"/>
              <a:gd name="connsiteX912" fmla="*/ 4958461 w 7467600"/>
              <a:gd name="connsiteY912" fmla="*/ 1136957 h 6858000"/>
              <a:gd name="connsiteX913" fmla="*/ 4655015 w 7467600"/>
              <a:gd name="connsiteY913" fmla="*/ 891426 h 6858000"/>
              <a:gd name="connsiteX914" fmla="*/ 4348002 w 7467600"/>
              <a:gd name="connsiteY914" fmla="*/ 2205895 h 6858000"/>
              <a:gd name="connsiteX915" fmla="*/ 4262250 w 7467600"/>
              <a:gd name="connsiteY915" fmla="*/ 2219972 h 6858000"/>
              <a:gd name="connsiteX916" fmla="*/ 4550611 w 7467600"/>
              <a:gd name="connsiteY916" fmla="*/ 817540 h 6858000"/>
              <a:gd name="connsiteX917" fmla="*/ 4564418 w 7467600"/>
              <a:gd name="connsiteY917" fmla="*/ 808293 h 6858000"/>
              <a:gd name="connsiteX918" fmla="*/ 4266388 w 7467600"/>
              <a:gd name="connsiteY918" fmla="*/ 500083 h 6858000"/>
              <a:gd name="connsiteX919" fmla="*/ 4032842 w 7467600"/>
              <a:gd name="connsiteY919" fmla="*/ 211809 h 6858000"/>
              <a:gd name="connsiteX920" fmla="*/ 3882765 w 7467600"/>
              <a:gd name="connsiteY920" fmla="*/ 0 h 6858000"/>
              <a:gd name="connsiteX921" fmla="*/ 3721337 w 7467600"/>
              <a:gd name="connsiteY921" fmla="*/ 0 h 6858000"/>
              <a:gd name="connsiteX922" fmla="*/ 3797544 w 7467600"/>
              <a:gd name="connsiteY922" fmla="*/ 0 h 6858000"/>
              <a:gd name="connsiteX923" fmla="*/ 3775734 w 7467600"/>
              <a:gd name="connsiteY923" fmla="*/ 95131 h 6858000"/>
              <a:gd name="connsiteX924" fmla="*/ 3724807 w 7467600"/>
              <a:gd name="connsiteY924" fmla="*/ 272257 h 6858000"/>
              <a:gd name="connsiteX925" fmla="*/ 3726844 w 7467600"/>
              <a:gd name="connsiteY925" fmla="*/ 282988 h 6858000"/>
              <a:gd name="connsiteX926" fmla="*/ 3742664 w 7467600"/>
              <a:gd name="connsiteY926" fmla="*/ 279918 h 6858000"/>
              <a:gd name="connsiteX927" fmla="*/ 4103910 w 7467600"/>
              <a:gd name="connsiteY927" fmla="*/ 1161917 h 6858000"/>
              <a:gd name="connsiteX928" fmla="*/ 4020269 w 7467600"/>
              <a:gd name="connsiteY928" fmla="*/ 1200406 h 6858000"/>
              <a:gd name="connsiteX929" fmla="*/ 3674882 w 7467600"/>
              <a:gd name="connsiteY929" fmla="*/ 488524 h 6858000"/>
              <a:gd name="connsiteX930" fmla="*/ 3132682 w 7467600"/>
              <a:gd name="connsiteY930" fmla="*/ 1072284 h 6858000"/>
              <a:gd name="connsiteX931" fmla="*/ 2716346 w 7467600"/>
              <a:gd name="connsiteY931" fmla="*/ 1276376 h 6858000"/>
              <a:gd name="connsiteX932" fmla="*/ 2716772 w 7467600"/>
              <a:gd name="connsiteY932" fmla="*/ 1255462 h 6858000"/>
              <a:gd name="connsiteX933" fmla="*/ 3471096 w 7467600"/>
              <a:gd name="connsiteY933" fmla="*/ 437072 h 6858000"/>
              <a:gd name="connsiteX934" fmla="*/ 3639057 w 7467600"/>
              <a:gd name="connsiteY934" fmla="*/ 286334 h 6858000"/>
              <a:gd name="connsiteX935" fmla="*/ 3640309 w 7467600"/>
              <a:gd name="connsiteY935" fmla="*/ 284664 h 6858000"/>
              <a:gd name="connsiteX936" fmla="*/ 3646022 w 7467600"/>
              <a:gd name="connsiteY936" fmla="*/ 276711 h 6858000"/>
              <a:gd name="connsiteX937" fmla="*/ 3707943 w 7467600"/>
              <a:gd name="connsiteY937" fmla="*/ 65958 h 6858000"/>
              <a:gd name="connsiteX938" fmla="*/ 3721337 w 7467600"/>
              <a:gd name="connsiteY938" fmla="*/ 0 h 6858000"/>
              <a:gd name="connsiteX939" fmla="*/ 2867960 w 7467600"/>
              <a:gd name="connsiteY939" fmla="*/ 0 h 6858000"/>
              <a:gd name="connsiteX940" fmla="*/ 2926351 w 7467600"/>
              <a:gd name="connsiteY940" fmla="*/ 0 h 6858000"/>
              <a:gd name="connsiteX941" fmla="*/ 2902823 w 7467600"/>
              <a:gd name="connsiteY941" fmla="*/ 262929 h 6858000"/>
              <a:gd name="connsiteX942" fmla="*/ 2940663 w 7467600"/>
              <a:gd name="connsiteY942" fmla="*/ 140884 h 6858000"/>
              <a:gd name="connsiteX943" fmla="*/ 2947039 w 7467600"/>
              <a:gd name="connsiteY943" fmla="*/ 122524 h 6858000"/>
              <a:gd name="connsiteX944" fmla="*/ 2984316 w 7467600"/>
              <a:gd name="connsiteY944" fmla="*/ 0 h 6858000"/>
              <a:gd name="connsiteX945" fmla="*/ 3016114 w 7467600"/>
              <a:gd name="connsiteY945" fmla="*/ 0 h 6858000"/>
              <a:gd name="connsiteX946" fmla="*/ 2979949 w 7467600"/>
              <a:gd name="connsiteY946" fmla="*/ 119274 h 6858000"/>
              <a:gd name="connsiteX947" fmla="*/ 3023879 w 7467600"/>
              <a:gd name="connsiteY947" fmla="*/ 0 h 6858000"/>
              <a:gd name="connsiteX948" fmla="*/ 3105400 w 7467600"/>
              <a:gd name="connsiteY948" fmla="*/ 0 h 6858000"/>
              <a:gd name="connsiteX949" fmla="*/ 3094669 w 7467600"/>
              <a:gd name="connsiteY949" fmla="*/ 30308 h 6858000"/>
              <a:gd name="connsiteX950" fmla="*/ 2901945 w 7467600"/>
              <a:gd name="connsiteY950" fmla="*/ 466538 h 6858000"/>
              <a:gd name="connsiteX951" fmla="*/ 2815209 w 7467600"/>
              <a:gd name="connsiteY951" fmla="*/ 497361 h 6858000"/>
              <a:gd name="connsiteX952" fmla="*/ 2844845 w 7467600"/>
              <a:gd name="connsiteY952" fmla="*/ 127638 h 6858000"/>
              <a:gd name="connsiteX953" fmla="*/ 2867960 w 7467600"/>
              <a:gd name="connsiteY953" fmla="*/ 0 h 6858000"/>
              <a:gd name="connsiteX954" fmla="*/ 1057230 w 7467600"/>
              <a:gd name="connsiteY954" fmla="*/ 0 h 6858000"/>
              <a:gd name="connsiteX955" fmla="*/ 1111003 w 7467600"/>
              <a:gd name="connsiteY955" fmla="*/ 0 h 6858000"/>
              <a:gd name="connsiteX956" fmla="*/ 1125553 w 7467600"/>
              <a:gd name="connsiteY956" fmla="*/ 52588 h 6858000"/>
              <a:gd name="connsiteX957" fmla="*/ 1304276 w 7467600"/>
              <a:gd name="connsiteY957" fmla="*/ 476275 h 6858000"/>
              <a:gd name="connsiteX958" fmla="*/ 1492066 w 7467600"/>
              <a:gd name="connsiteY958" fmla="*/ 886333 h 6858000"/>
              <a:gd name="connsiteX959" fmla="*/ 1423698 w 7467600"/>
              <a:gd name="connsiteY959" fmla="*/ 710817 h 6858000"/>
              <a:gd name="connsiteX960" fmla="*/ 1357609 w 7467600"/>
              <a:gd name="connsiteY960" fmla="*/ 532892 h 6858000"/>
              <a:gd name="connsiteX961" fmla="*/ 1309550 w 7467600"/>
              <a:gd name="connsiteY961" fmla="*/ 374031 h 6858000"/>
              <a:gd name="connsiteX962" fmla="*/ 1193673 w 7467600"/>
              <a:gd name="connsiteY962" fmla="*/ 49533 h 6858000"/>
              <a:gd name="connsiteX963" fmla="*/ 1164391 w 7467600"/>
              <a:gd name="connsiteY963" fmla="*/ 0 h 6858000"/>
              <a:gd name="connsiteX964" fmla="*/ 1200666 w 7467600"/>
              <a:gd name="connsiteY964" fmla="*/ 0 h 6858000"/>
              <a:gd name="connsiteX965" fmla="*/ 1223408 w 7467600"/>
              <a:gd name="connsiteY965" fmla="*/ 38996 h 6858000"/>
              <a:gd name="connsiteX966" fmla="*/ 1339635 w 7467600"/>
              <a:gd name="connsiteY966" fmla="*/ 365517 h 6858000"/>
              <a:gd name="connsiteX967" fmla="*/ 1387469 w 7467600"/>
              <a:gd name="connsiteY967" fmla="*/ 523079 h 6858000"/>
              <a:gd name="connsiteX968" fmla="*/ 1452685 w 7467600"/>
              <a:gd name="connsiteY968" fmla="*/ 699806 h 6858000"/>
              <a:gd name="connsiteX969" fmla="*/ 1492092 w 7467600"/>
              <a:gd name="connsiteY969" fmla="*/ 800424 h 6858000"/>
              <a:gd name="connsiteX970" fmla="*/ 1455302 w 7467600"/>
              <a:gd name="connsiteY970" fmla="*/ 632913 h 6858000"/>
              <a:gd name="connsiteX971" fmla="*/ 1222336 w 7467600"/>
              <a:gd name="connsiteY971" fmla="*/ 9480 h 6858000"/>
              <a:gd name="connsiteX972" fmla="*/ 1214634 w 7467600"/>
              <a:gd name="connsiteY972" fmla="*/ 0 h 6858000"/>
              <a:gd name="connsiteX973" fmla="*/ 1289827 w 7467600"/>
              <a:gd name="connsiteY973" fmla="*/ 0 h 6858000"/>
              <a:gd name="connsiteX974" fmla="*/ 1321076 w 7467600"/>
              <a:gd name="connsiteY974" fmla="*/ 59722 h 6858000"/>
              <a:gd name="connsiteX975" fmla="*/ 1512579 w 7467600"/>
              <a:gd name="connsiteY975" fmla="*/ 626441 h 6858000"/>
              <a:gd name="connsiteX976" fmla="*/ 1506076 w 7467600"/>
              <a:gd name="connsiteY976" fmla="*/ 1089289 h 6858000"/>
              <a:gd name="connsiteX977" fmla="*/ 1486346 w 7467600"/>
              <a:gd name="connsiteY977" fmla="*/ 1079919 h 6858000"/>
              <a:gd name="connsiteX978" fmla="*/ 1070511 w 7467600"/>
              <a:gd name="connsiteY978" fmla="*/ 48609 h 6858000"/>
              <a:gd name="connsiteX979" fmla="*/ 1057230 w 7467600"/>
              <a:gd name="connsiteY979" fmla="*/ 0 h 6858000"/>
              <a:gd name="connsiteX980" fmla="*/ 43151 w 7467600"/>
              <a:gd name="connsiteY980" fmla="*/ 0 h 6858000"/>
              <a:gd name="connsiteX981" fmla="*/ 95283 w 7467600"/>
              <a:gd name="connsiteY981" fmla="*/ 0 h 6858000"/>
              <a:gd name="connsiteX982" fmla="*/ 300708 w 7467600"/>
              <a:gd name="connsiteY982" fmla="*/ 154571 h 6858000"/>
              <a:gd name="connsiteX983" fmla="*/ 530414 w 7467600"/>
              <a:gd name="connsiteY983" fmla="*/ 354673 h 6858000"/>
              <a:gd name="connsiteX984" fmla="*/ 333785 w 7467600"/>
              <a:gd name="connsiteY984" fmla="*/ 161564 h 6858000"/>
              <a:gd name="connsiteX985" fmla="*/ 147005 w 7467600"/>
              <a:gd name="connsiteY985" fmla="*/ 0 h 6858000"/>
              <a:gd name="connsiteX986" fmla="*/ 272509 w 7467600"/>
              <a:gd name="connsiteY986" fmla="*/ 0 h 6858000"/>
              <a:gd name="connsiteX987" fmla="*/ 326276 w 7467600"/>
              <a:gd name="connsiteY987" fmla="*/ 45847 h 6858000"/>
              <a:gd name="connsiteX988" fmla="*/ 823759 w 7467600"/>
              <a:gd name="connsiteY988" fmla="*/ 574145 h 6858000"/>
              <a:gd name="connsiteX989" fmla="*/ 811254 w 7467600"/>
              <a:gd name="connsiteY989" fmla="*/ 665546 h 6858000"/>
              <a:gd name="connsiteX990" fmla="*/ 154042 w 7467600"/>
              <a:gd name="connsiteY990" fmla="*/ 261522 h 6858000"/>
              <a:gd name="connsiteX991" fmla="*/ 13550 w 7467600"/>
              <a:gd name="connsiteY991" fmla="*/ 158423 h 6858000"/>
              <a:gd name="connsiteX992" fmla="*/ 0 w 7467600"/>
              <a:gd name="connsiteY992" fmla="*/ 146618 h 6858000"/>
              <a:gd name="connsiteX993" fmla="*/ 0 w 7467600"/>
              <a:gd name="connsiteY993" fmla="*/ 59161 h 6858000"/>
              <a:gd name="connsiteX994" fmla="*/ 45427 w 7467600"/>
              <a:gd name="connsiteY994" fmla="*/ 101078 h 6858000"/>
              <a:gd name="connsiteX995" fmla="*/ 630103 w 7467600"/>
              <a:gd name="connsiteY995" fmla="*/ 485885 h 6858000"/>
              <a:gd name="connsiteX996" fmla="*/ 532040 w 7467600"/>
              <a:gd name="connsiteY996" fmla="*/ 399359 h 6858000"/>
              <a:gd name="connsiteX997" fmla="*/ 517618 w 7467600"/>
              <a:gd name="connsiteY997" fmla="*/ 385726 h 6858000"/>
              <a:gd name="connsiteX998" fmla="*/ 285074 w 7467600"/>
              <a:gd name="connsiteY998" fmla="*/ 182755 h 6858000"/>
              <a:gd name="connsiteX999" fmla="*/ 43151 w 7467600"/>
              <a:gd name="connsiteY999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467600 w 7467600"/>
              <a:gd name="connsiteY127" fmla="*/ 5361850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353035 w 7467600"/>
              <a:gd name="connsiteY140" fmla="*/ 5197318 h 6858000"/>
              <a:gd name="connsiteX141" fmla="*/ 7467600 w 7467600"/>
              <a:gd name="connsiteY141" fmla="*/ 5297634 h 6858000"/>
              <a:gd name="connsiteX142" fmla="*/ 7467600 w 7467600"/>
              <a:gd name="connsiteY142" fmla="*/ 5361850 h 6858000"/>
              <a:gd name="connsiteX143" fmla="*/ 1903353 w 7467600"/>
              <a:gd name="connsiteY143" fmla="*/ 5044827 h 6858000"/>
              <a:gd name="connsiteX144" fmla="*/ 1936931 w 7467600"/>
              <a:gd name="connsiteY144" fmla="*/ 5093954 h 6858000"/>
              <a:gd name="connsiteX145" fmla="*/ 2195868 w 7467600"/>
              <a:gd name="connsiteY145" fmla="*/ 5396574 h 6858000"/>
              <a:gd name="connsiteX146" fmla="*/ 2088852 w 7467600"/>
              <a:gd name="connsiteY146" fmla="*/ 5166123 h 6858000"/>
              <a:gd name="connsiteX147" fmla="*/ 1958241 w 7467600"/>
              <a:gd name="connsiteY147" fmla="*/ 5067955 h 6858000"/>
              <a:gd name="connsiteX148" fmla="*/ 1903353 w 7467600"/>
              <a:gd name="connsiteY148" fmla="*/ 5044827 h 6858000"/>
              <a:gd name="connsiteX149" fmla="*/ 1979378 w 7467600"/>
              <a:gd name="connsiteY149" fmla="*/ 4769504 h 6858000"/>
              <a:gd name="connsiteX150" fmla="*/ 2882120 w 7467600"/>
              <a:gd name="connsiteY150" fmla="*/ 5064547 h 6858000"/>
              <a:gd name="connsiteX151" fmla="*/ 2793103 w 7467600"/>
              <a:gd name="connsiteY151" fmla="*/ 5039699 h 6858000"/>
              <a:gd name="connsiteX152" fmla="*/ 2770041 w 7467600"/>
              <a:gd name="connsiteY152" fmla="*/ 5033634 h 6858000"/>
              <a:gd name="connsiteX153" fmla="*/ 1979378 w 7467600"/>
              <a:gd name="connsiteY153" fmla="*/ 4769504 h 6858000"/>
              <a:gd name="connsiteX154" fmla="*/ 1927410 w 7467600"/>
              <a:gd name="connsiteY154" fmla="*/ 4716164 h 6858000"/>
              <a:gd name="connsiteX155" fmla="*/ 1959587 w 7467600"/>
              <a:gd name="connsiteY155" fmla="*/ 4728849 h 6858000"/>
              <a:gd name="connsiteX156" fmla="*/ 2777707 w 7467600"/>
              <a:gd name="connsiteY156" fmla="*/ 5003991 h 6858000"/>
              <a:gd name="connsiteX157" fmla="*/ 2800768 w 7467600"/>
              <a:gd name="connsiteY157" fmla="*/ 5010056 h 6858000"/>
              <a:gd name="connsiteX158" fmla="*/ 2879408 w 7467600"/>
              <a:gd name="connsiteY158" fmla="*/ 5031590 h 6858000"/>
              <a:gd name="connsiteX159" fmla="*/ 2862295 w 7467600"/>
              <a:gd name="connsiteY159" fmla="*/ 5022958 h 6858000"/>
              <a:gd name="connsiteX160" fmla="*/ 2813343 w 7467600"/>
              <a:gd name="connsiteY160" fmla="*/ 4998369 h 6858000"/>
              <a:gd name="connsiteX161" fmla="*/ 2646245 w 7467600"/>
              <a:gd name="connsiteY161" fmla="*/ 4930999 h 6858000"/>
              <a:gd name="connsiteX162" fmla="*/ 1999243 w 7467600"/>
              <a:gd name="connsiteY162" fmla="*/ 4730524 h 6858000"/>
              <a:gd name="connsiteX163" fmla="*/ 1979527 w 7467600"/>
              <a:gd name="connsiteY163" fmla="*/ 4726651 h 6858000"/>
              <a:gd name="connsiteX164" fmla="*/ 1927410 w 7467600"/>
              <a:gd name="connsiteY164" fmla="*/ 4716164 h 6858000"/>
              <a:gd name="connsiteX165" fmla="*/ 1997014 w 7467600"/>
              <a:gd name="connsiteY165" fmla="*/ 4698007 h 6858000"/>
              <a:gd name="connsiteX166" fmla="*/ 2005458 w 7467600"/>
              <a:gd name="connsiteY166" fmla="*/ 4699540 h 6858000"/>
              <a:gd name="connsiteX167" fmla="*/ 2657186 w 7467600"/>
              <a:gd name="connsiteY167" fmla="*/ 4901687 h 6858000"/>
              <a:gd name="connsiteX168" fmla="*/ 2826662 w 7467600"/>
              <a:gd name="connsiteY168" fmla="*/ 4970362 h 6858000"/>
              <a:gd name="connsiteX169" fmla="*/ 2876100 w 7467600"/>
              <a:gd name="connsiteY169" fmla="*/ 4995397 h 6858000"/>
              <a:gd name="connsiteX170" fmla="*/ 3042600 w 7467600"/>
              <a:gd name="connsiteY170" fmla="*/ 5059532 h 6858000"/>
              <a:gd name="connsiteX171" fmla="*/ 1997014 w 7467600"/>
              <a:gd name="connsiteY171" fmla="*/ 4698007 h 6858000"/>
              <a:gd name="connsiteX172" fmla="*/ 2305292 w 7467600"/>
              <a:gd name="connsiteY172" fmla="*/ 4219492 h 6858000"/>
              <a:gd name="connsiteX173" fmla="*/ 3360922 w 7467600"/>
              <a:gd name="connsiteY173" fmla="*/ 4529373 h 6858000"/>
              <a:gd name="connsiteX174" fmla="*/ 3492420 w 7467600"/>
              <a:gd name="connsiteY174" fmla="*/ 4510145 h 6858000"/>
              <a:gd name="connsiteX175" fmla="*/ 3364086 w 7467600"/>
              <a:gd name="connsiteY175" fmla="*/ 4480340 h 6858000"/>
              <a:gd name="connsiteX176" fmla="*/ 3225818 w 7467600"/>
              <a:gd name="connsiteY176" fmla="*/ 4411822 h 6858000"/>
              <a:gd name="connsiteX177" fmla="*/ 3129696 w 7467600"/>
              <a:gd name="connsiteY177" fmla="*/ 4360704 h 6858000"/>
              <a:gd name="connsiteX178" fmla="*/ 2814545 w 7467600"/>
              <a:gd name="connsiteY178" fmla="*/ 4282955 h 6858000"/>
              <a:gd name="connsiteX179" fmla="*/ 2305292 w 7467600"/>
              <a:gd name="connsiteY179" fmla="*/ 4219492 h 6858000"/>
              <a:gd name="connsiteX180" fmla="*/ 2626982 w 7467600"/>
              <a:gd name="connsiteY180" fmla="*/ 4206450 h 6858000"/>
              <a:gd name="connsiteX181" fmla="*/ 2490617 w 7467600"/>
              <a:gd name="connsiteY181" fmla="*/ 4206951 h 6858000"/>
              <a:gd name="connsiteX182" fmla="*/ 2819869 w 7467600"/>
              <a:gd name="connsiteY182" fmla="*/ 4252936 h 6858000"/>
              <a:gd name="connsiteX183" fmla="*/ 3143018 w 7467600"/>
              <a:gd name="connsiteY183" fmla="*/ 4332698 h 6858000"/>
              <a:gd name="connsiteX184" fmla="*/ 3241520 w 7467600"/>
              <a:gd name="connsiteY184" fmla="*/ 4385112 h 6858000"/>
              <a:gd name="connsiteX185" fmla="*/ 3374575 w 7467600"/>
              <a:gd name="connsiteY185" fmla="*/ 4451517 h 6858000"/>
              <a:gd name="connsiteX186" fmla="*/ 3505221 w 7467600"/>
              <a:gd name="connsiteY186" fmla="*/ 4480757 h 6858000"/>
              <a:gd name="connsiteX187" fmla="*/ 2626982 w 7467600"/>
              <a:gd name="connsiteY187" fmla="*/ 4206450 h 6858000"/>
              <a:gd name="connsiteX188" fmla="*/ 1310106 w 7467600"/>
              <a:gd name="connsiteY188" fmla="*/ 3943217 h 6858000"/>
              <a:gd name="connsiteX189" fmla="*/ 854994 w 7467600"/>
              <a:gd name="connsiteY189" fmla="*/ 4399136 h 6858000"/>
              <a:gd name="connsiteX190" fmla="*/ 742462 w 7467600"/>
              <a:gd name="connsiteY190" fmla="*/ 4594648 h 6858000"/>
              <a:gd name="connsiteX191" fmla="*/ 820602 w 7467600"/>
              <a:gd name="connsiteY191" fmla="*/ 4485915 h 6858000"/>
              <a:gd name="connsiteX192" fmla="*/ 878295 w 7467600"/>
              <a:gd name="connsiteY192" fmla="*/ 4403594 h 6858000"/>
              <a:gd name="connsiteX193" fmla="*/ 1240607 w 7467600"/>
              <a:gd name="connsiteY193" fmla="*/ 4010401 h 6858000"/>
              <a:gd name="connsiteX194" fmla="*/ 1310106 w 7467600"/>
              <a:gd name="connsiteY194" fmla="*/ 3943217 h 6858000"/>
              <a:gd name="connsiteX195" fmla="*/ 1423113 w 7467600"/>
              <a:gd name="connsiteY195" fmla="*/ 3874565 h 6858000"/>
              <a:gd name="connsiteX196" fmla="*/ 1260565 w 7467600"/>
              <a:gd name="connsiteY196" fmla="*/ 4031982 h 6858000"/>
              <a:gd name="connsiteX197" fmla="*/ 901900 w 7467600"/>
              <a:gd name="connsiteY197" fmla="*/ 4421236 h 6858000"/>
              <a:gd name="connsiteX198" fmla="*/ 845044 w 7467600"/>
              <a:gd name="connsiteY198" fmla="*/ 4502436 h 6858000"/>
              <a:gd name="connsiteX199" fmla="*/ 685926 w 7467600"/>
              <a:gd name="connsiteY199" fmla="*/ 4703069 h 6858000"/>
              <a:gd name="connsiteX200" fmla="*/ 684248 w 7467600"/>
              <a:gd name="connsiteY200" fmla="*/ 4706721 h 6858000"/>
              <a:gd name="connsiteX201" fmla="*/ 1423113 w 7467600"/>
              <a:gd name="connsiteY201" fmla="*/ 3874565 h 6858000"/>
              <a:gd name="connsiteX202" fmla="*/ 3316479 w 7467600"/>
              <a:gd name="connsiteY202" fmla="*/ 3872136 h 6858000"/>
              <a:gd name="connsiteX203" fmla="*/ 3546806 w 7467600"/>
              <a:gd name="connsiteY203" fmla="*/ 4356139 h 6858000"/>
              <a:gd name="connsiteX204" fmla="*/ 3364433 w 7467600"/>
              <a:gd name="connsiteY204" fmla="*/ 3953121 h 6858000"/>
              <a:gd name="connsiteX205" fmla="*/ 3316479 w 7467600"/>
              <a:gd name="connsiteY205" fmla="*/ 3872136 h 6858000"/>
              <a:gd name="connsiteX206" fmla="*/ 3291335 w 7467600"/>
              <a:gd name="connsiteY206" fmla="*/ 3767420 h 6858000"/>
              <a:gd name="connsiteX207" fmla="*/ 3390805 w 7467600"/>
              <a:gd name="connsiteY207" fmla="*/ 3937163 h 6858000"/>
              <a:gd name="connsiteX208" fmla="*/ 3579062 w 7467600"/>
              <a:gd name="connsiteY208" fmla="*/ 4359040 h 6858000"/>
              <a:gd name="connsiteX209" fmla="*/ 3467355 w 7467600"/>
              <a:gd name="connsiteY209" fmla="*/ 3988130 h 6858000"/>
              <a:gd name="connsiteX210" fmla="*/ 3310753 w 7467600"/>
              <a:gd name="connsiteY210" fmla="*/ 3787140 h 6858000"/>
              <a:gd name="connsiteX211" fmla="*/ 3291335 w 7467600"/>
              <a:gd name="connsiteY211" fmla="*/ 3767420 h 6858000"/>
              <a:gd name="connsiteX212" fmla="*/ 1635889 w 7467600"/>
              <a:gd name="connsiteY212" fmla="*/ 3709494 h 6858000"/>
              <a:gd name="connsiteX213" fmla="*/ 1634800 w 7467600"/>
              <a:gd name="connsiteY213" fmla="*/ 3731111 h 6858000"/>
              <a:gd name="connsiteX214" fmla="*/ 1635889 w 7467600"/>
              <a:gd name="connsiteY214" fmla="*/ 3709494 h 6858000"/>
              <a:gd name="connsiteX215" fmla="*/ 1510397 w 7467600"/>
              <a:gd name="connsiteY215" fmla="*/ 3684705 h 6858000"/>
              <a:gd name="connsiteX216" fmla="*/ 1146550 w 7467600"/>
              <a:gd name="connsiteY216" fmla="*/ 3802012 h 6858000"/>
              <a:gd name="connsiteX217" fmla="*/ 698834 w 7467600"/>
              <a:gd name="connsiteY217" fmla="*/ 3952272 h 6858000"/>
              <a:gd name="connsiteX218" fmla="*/ 34256 w 7467600"/>
              <a:gd name="connsiteY218" fmla="*/ 4347603 h 6858000"/>
              <a:gd name="connsiteX219" fmla="*/ 527241 w 7467600"/>
              <a:gd name="connsiteY219" fmla="*/ 4065078 h 6858000"/>
              <a:gd name="connsiteX220" fmla="*/ 1510397 w 7467600"/>
              <a:gd name="connsiteY220" fmla="*/ 3684705 h 6858000"/>
              <a:gd name="connsiteX221" fmla="*/ 1313114 w 7467600"/>
              <a:gd name="connsiteY221" fmla="*/ 3655216 h 6858000"/>
              <a:gd name="connsiteX222" fmla="*/ 1109304 w 7467600"/>
              <a:gd name="connsiteY222" fmla="*/ 3669030 h 6858000"/>
              <a:gd name="connsiteX223" fmla="*/ 8129 w 7467600"/>
              <a:gd name="connsiteY223" fmla="*/ 4330519 h 6858000"/>
              <a:gd name="connsiteX224" fmla="*/ 687572 w 7467600"/>
              <a:gd name="connsiteY224" fmla="*/ 3925629 h 6858000"/>
              <a:gd name="connsiteX225" fmla="*/ 1138365 w 7467600"/>
              <a:gd name="connsiteY225" fmla="*/ 3774515 h 6858000"/>
              <a:gd name="connsiteX226" fmla="*/ 1505579 w 7467600"/>
              <a:gd name="connsiteY226" fmla="*/ 3655526 h 6858000"/>
              <a:gd name="connsiteX227" fmla="*/ 1313114 w 7467600"/>
              <a:gd name="connsiteY227" fmla="*/ 3655216 h 6858000"/>
              <a:gd name="connsiteX228" fmla="*/ 3655073 w 7467600"/>
              <a:gd name="connsiteY228" fmla="*/ 3650884 h 6858000"/>
              <a:gd name="connsiteX229" fmla="*/ 3989938 w 7467600"/>
              <a:gd name="connsiteY229" fmla="*/ 3991685 h 6858000"/>
              <a:gd name="connsiteX230" fmla="*/ 4393907 w 7467600"/>
              <a:gd name="connsiteY230" fmla="*/ 4261258 h 6858000"/>
              <a:gd name="connsiteX231" fmla="*/ 4648051 w 7467600"/>
              <a:gd name="connsiteY231" fmla="*/ 4374051 h 6858000"/>
              <a:gd name="connsiteX232" fmla="*/ 4383389 w 7467600"/>
              <a:gd name="connsiteY232" fmla="*/ 4184369 h 6858000"/>
              <a:gd name="connsiteX233" fmla="*/ 4165508 w 7467600"/>
              <a:gd name="connsiteY233" fmla="*/ 4035196 h 6858000"/>
              <a:gd name="connsiteX234" fmla="*/ 4068162 w 7467600"/>
              <a:gd name="connsiteY234" fmla="*/ 3953394 h 6858000"/>
              <a:gd name="connsiteX235" fmla="*/ 3981416 w 7467600"/>
              <a:gd name="connsiteY235" fmla="*/ 3880482 h 6858000"/>
              <a:gd name="connsiteX236" fmla="*/ 3800147 w 7467600"/>
              <a:gd name="connsiteY236" fmla="*/ 3749872 h 6858000"/>
              <a:gd name="connsiteX237" fmla="*/ 3655073 w 7467600"/>
              <a:gd name="connsiteY237" fmla="*/ 3650884 h 6858000"/>
              <a:gd name="connsiteX238" fmla="*/ 3670252 w 7467600"/>
              <a:gd name="connsiteY238" fmla="*/ 3622798 h 6858000"/>
              <a:gd name="connsiteX239" fmla="*/ 3817258 w 7467600"/>
              <a:gd name="connsiteY239" fmla="*/ 3723577 h 6858000"/>
              <a:gd name="connsiteX240" fmla="*/ 4000461 w 7467600"/>
              <a:gd name="connsiteY240" fmla="*/ 3855966 h 6858000"/>
              <a:gd name="connsiteX241" fmla="*/ 4088180 w 7467600"/>
              <a:gd name="connsiteY241" fmla="*/ 3929774 h 6858000"/>
              <a:gd name="connsiteX242" fmla="*/ 4184555 w 7467600"/>
              <a:gd name="connsiteY242" fmla="*/ 4010683 h 6858000"/>
              <a:gd name="connsiteX243" fmla="*/ 4399563 w 7467600"/>
              <a:gd name="connsiteY243" fmla="*/ 4158106 h 6858000"/>
              <a:gd name="connsiteX244" fmla="*/ 4684469 w 7467600"/>
              <a:gd name="connsiteY244" fmla="*/ 4364680 h 6858000"/>
              <a:gd name="connsiteX245" fmla="*/ 4690271 w 7467600"/>
              <a:gd name="connsiteY245" fmla="*/ 4370034 h 6858000"/>
              <a:gd name="connsiteX246" fmla="*/ 4136093 w 7467600"/>
              <a:gd name="connsiteY246" fmla="*/ 3858466 h 6858000"/>
              <a:gd name="connsiteX247" fmla="*/ 3670252 w 7467600"/>
              <a:gd name="connsiteY247" fmla="*/ 3622798 h 6858000"/>
              <a:gd name="connsiteX248" fmla="*/ 4440129 w 7467600"/>
              <a:gd name="connsiteY248" fmla="*/ 3448571 h 6858000"/>
              <a:gd name="connsiteX249" fmla="*/ 4856525 w 7467600"/>
              <a:gd name="connsiteY249" fmla="*/ 3915351 h 6858000"/>
              <a:gd name="connsiteX250" fmla="*/ 5059055 w 7467600"/>
              <a:gd name="connsiteY250" fmla="*/ 4108918 h 6858000"/>
              <a:gd name="connsiteX251" fmla="*/ 5290070 w 7467600"/>
              <a:gd name="connsiteY251" fmla="*/ 4263619 h 6858000"/>
              <a:gd name="connsiteX252" fmla="*/ 4834991 w 7467600"/>
              <a:gd name="connsiteY252" fmla="*/ 3830985 h 6858000"/>
              <a:gd name="connsiteX253" fmla="*/ 4440129 w 7467600"/>
              <a:gd name="connsiteY253" fmla="*/ 3448571 h 6858000"/>
              <a:gd name="connsiteX254" fmla="*/ 4441737 w 7467600"/>
              <a:gd name="connsiteY254" fmla="*/ 3399734 h 6858000"/>
              <a:gd name="connsiteX255" fmla="*/ 4431236 w 7467600"/>
              <a:gd name="connsiteY255" fmla="*/ 3400954 h 6858000"/>
              <a:gd name="connsiteX256" fmla="*/ 4557150 w 7467600"/>
              <a:gd name="connsiteY256" fmla="*/ 3510023 h 6858000"/>
              <a:gd name="connsiteX257" fmla="*/ 4856936 w 7467600"/>
              <a:gd name="connsiteY257" fmla="*/ 3809146 h 6858000"/>
              <a:gd name="connsiteX258" fmla="*/ 5111996 w 7467600"/>
              <a:gd name="connsiteY258" fmla="*/ 4065759 h 6858000"/>
              <a:gd name="connsiteX259" fmla="*/ 5388878 w 7467600"/>
              <a:gd name="connsiteY259" fmla="*/ 4300185 h 6858000"/>
              <a:gd name="connsiteX260" fmla="*/ 5425556 w 7467600"/>
              <a:gd name="connsiteY260" fmla="*/ 4308967 h 6858000"/>
              <a:gd name="connsiteX261" fmla="*/ 4943646 w 7467600"/>
              <a:gd name="connsiteY261" fmla="*/ 3822916 h 6858000"/>
              <a:gd name="connsiteX262" fmla="*/ 4594837 w 7467600"/>
              <a:gd name="connsiteY262" fmla="*/ 3532274 h 6858000"/>
              <a:gd name="connsiteX263" fmla="*/ 4441737 w 7467600"/>
              <a:gd name="connsiteY263" fmla="*/ 3399734 h 6858000"/>
              <a:gd name="connsiteX264" fmla="*/ 5425834 w 7467600"/>
              <a:gd name="connsiteY264" fmla="*/ 3162785 h 6858000"/>
              <a:gd name="connsiteX265" fmla="*/ 5401644 w 7467600"/>
              <a:gd name="connsiteY265" fmla="*/ 3617847 h 6858000"/>
              <a:gd name="connsiteX266" fmla="*/ 5467256 w 7467600"/>
              <a:gd name="connsiteY266" fmla="*/ 4175494 h 6858000"/>
              <a:gd name="connsiteX267" fmla="*/ 5448069 w 7467600"/>
              <a:gd name="connsiteY267" fmla="*/ 3567554 h 6858000"/>
              <a:gd name="connsiteX268" fmla="*/ 5425834 w 7467600"/>
              <a:gd name="connsiteY268" fmla="*/ 3162785 h 6858000"/>
              <a:gd name="connsiteX269" fmla="*/ 1318687 w 7467600"/>
              <a:gd name="connsiteY269" fmla="*/ 3113840 h 6858000"/>
              <a:gd name="connsiteX270" fmla="*/ 1066793 w 7467600"/>
              <a:gd name="connsiteY270" fmla="*/ 3212171 h 6858000"/>
              <a:gd name="connsiteX271" fmla="*/ 993319 w 7467600"/>
              <a:gd name="connsiteY271" fmla="*/ 3247648 h 6858000"/>
              <a:gd name="connsiteX272" fmla="*/ 853081 w 7467600"/>
              <a:gd name="connsiteY272" fmla="*/ 3312410 h 6858000"/>
              <a:gd name="connsiteX273" fmla="*/ 805957 w 7467600"/>
              <a:gd name="connsiteY273" fmla="*/ 3330443 h 6858000"/>
              <a:gd name="connsiteX274" fmla="*/ 1318687 w 7467600"/>
              <a:gd name="connsiteY274" fmla="*/ 3113840 h 6858000"/>
              <a:gd name="connsiteX275" fmla="*/ 5453702 w 7467600"/>
              <a:gd name="connsiteY275" fmla="*/ 3090882 h 6858000"/>
              <a:gd name="connsiteX276" fmla="*/ 5480135 w 7467600"/>
              <a:gd name="connsiteY276" fmla="*/ 3565802 h 6858000"/>
              <a:gd name="connsiteX277" fmla="*/ 5499023 w 7467600"/>
              <a:gd name="connsiteY277" fmla="*/ 4166310 h 6858000"/>
              <a:gd name="connsiteX278" fmla="*/ 5547022 w 7467600"/>
              <a:gd name="connsiteY278" fmla="*/ 3607838 h 6858000"/>
              <a:gd name="connsiteX279" fmla="*/ 5515964 w 7467600"/>
              <a:gd name="connsiteY279" fmla="*/ 3378541 h 6858000"/>
              <a:gd name="connsiteX280" fmla="*/ 5453702 w 7467600"/>
              <a:gd name="connsiteY280" fmla="*/ 3090882 h 6858000"/>
              <a:gd name="connsiteX281" fmla="*/ 1238695 w 7467600"/>
              <a:gd name="connsiteY281" fmla="*/ 3076820 h 6858000"/>
              <a:gd name="connsiteX282" fmla="*/ 716371 w 7467600"/>
              <a:gd name="connsiteY282" fmla="*/ 3293249 h 6858000"/>
              <a:gd name="connsiteX283" fmla="*/ 579522 w 7467600"/>
              <a:gd name="connsiteY283" fmla="*/ 3371759 h 6858000"/>
              <a:gd name="connsiteX284" fmla="*/ 600288 w 7467600"/>
              <a:gd name="connsiteY284" fmla="*/ 3365555 h 6858000"/>
              <a:gd name="connsiteX285" fmla="*/ 840692 w 7467600"/>
              <a:gd name="connsiteY285" fmla="*/ 3284921 h 6858000"/>
              <a:gd name="connsiteX286" fmla="*/ 979248 w 7467600"/>
              <a:gd name="connsiteY286" fmla="*/ 3221003 h 6858000"/>
              <a:gd name="connsiteX287" fmla="*/ 1053282 w 7467600"/>
              <a:gd name="connsiteY287" fmla="*/ 3185247 h 6858000"/>
              <a:gd name="connsiteX288" fmla="*/ 1320603 w 7467600"/>
              <a:gd name="connsiteY288" fmla="*/ 3081281 h 6858000"/>
              <a:gd name="connsiteX289" fmla="*/ 1238695 w 7467600"/>
              <a:gd name="connsiteY289" fmla="*/ 3076820 h 6858000"/>
              <a:gd name="connsiteX290" fmla="*/ 5425627 w 7467600"/>
              <a:gd name="connsiteY290" fmla="*/ 2954192 h 6858000"/>
              <a:gd name="connsiteX291" fmla="*/ 5470770 w 7467600"/>
              <a:gd name="connsiteY291" fmla="*/ 3005435 h 6858000"/>
              <a:gd name="connsiteX292" fmla="*/ 5519779 w 7467600"/>
              <a:gd name="connsiteY292" fmla="*/ 4359223 h 6858000"/>
              <a:gd name="connsiteX293" fmla="*/ 5520293 w 7467600"/>
              <a:gd name="connsiteY293" fmla="*/ 4360602 h 6858000"/>
              <a:gd name="connsiteX294" fmla="*/ 5767221 w 7467600"/>
              <a:gd name="connsiteY294" fmla="*/ 4665564 h 6858000"/>
              <a:gd name="connsiteX295" fmla="*/ 6937169 w 7467600"/>
              <a:gd name="connsiteY295" fmla="*/ 4815941 h 6858000"/>
              <a:gd name="connsiteX296" fmla="*/ 6953922 w 7467600"/>
              <a:gd name="connsiteY296" fmla="*/ 4890068 h 6858000"/>
              <a:gd name="connsiteX297" fmla="*/ 6071359 w 7467600"/>
              <a:gd name="connsiteY297" fmla="*/ 4770770 h 6858000"/>
              <a:gd name="connsiteX298" fmla="*/ 6038839 w 7467600"/>
              <a:gd name="connsiteY298" fmla="*/ 4764474 h 6858000"/>
              <a:gd name="connsiteX299" fmla="*/ 6038706 w 7467600"/>
              <a:gd name="connsiteY299" fmla="*/ 4763847 h 6858000"/>
              <a:gd name="connsiteX300" fmla="*/ 6037784 w 7467600"/>
              <a:gd name="connsiteY300" fmla="*/ 4764270 h 6858000"/>
              <a:gd name="connsiteX301" fmla="*/ 6038839 w 7467600"/>
              <a:gd name="connsiteY301" fmla="*/ 4764474 h 6858000"/>
              <a:gd name="connsiteX302" fmla="*/ 6040338 w 7467600"/>
              <a:gd name="connsiteY302" fmla="*/ 4771418 h 6858000"/>
              <a:gd name="connsiteX303" fmla="*/ 6024488 w 7467600"/>
              <a:gd name="connsiteY303" fmla="*/ 4809903 h 6858000"/>
              <a:gd name="connsiteX304" fmla="*/ 5599771 w 7467600"/>
              <a:gd name="connsiteY304" fmla="*/ 5509652 h 6858000"/>
              <a:gd name="connsiteX305" fmla="*/ 5548843 w 7467600"/>
              <a:gd name="connsiteY305" fmla="*/ 5563845 h 6858000"/>
              <a:gd name="connsiteX306" fmla="*/ 5940952 w 7467600"/>
              <a:gd name="connsiteY306" fmla="*/ 6250028 h 6858000"/>
              <a:gd name="connsiteX307" fmla="*/ 6043441 w 7467600"/>
              <a:gd name="connsiteY307" fmla="*/ 6665847 h 6858000"/>
              <a:gd name="connsiteX308" fmla="*/ 6093432 w 7467600"/>
              <a:gd name="connsiteY308" fmla="*/ 6858000 h 6858000"/>
              <a:gd name="connsiteX309" fmla="*/ 6034344 w 7467600"/>
              <a:gd name="connsiteY309" fmla="*/ 6858000 h 6858000"/>
              <a:gd name="connsiteX310" fmla="*/ 6026679 w 7467600"/>
              <a:gd name="connsiteY310" fmla="*/ 6836959 h 6858000"/>
              <a:gd name="connsiteX311" fmla="*/ 5800441 w 7467600"/>
              <a:gd name="connsiteY311" fmla="*/ 6335286 h 6858000"/>
              <a:gd name="connsiteX312" fmla="*/ 5526562 w 7467600"/>
              <a:gd name="connsiteY312" fmla="*/ 5705388 h 6858000"/>
              <a:gd name="connsiteX313" fmla="*/ 5519640 w 7467600"/>
              <a:gd name="connsiteY313" fmla="*/ 5683774 h 6858000"/>
              <a:gd name="connsiteX314" fmla="*/ 5844559 w 7467600"/>
              <a:gd name="connsiteY314" fmla="*/ 6553349 h 6858000"/>
              <a:gd name="connsiteX315" fmla="*/ 5975994 w 7467600"/>
              <a:gd name="connsiteY315" fmla="*/ 6858000 h 6858000"/>
              <a:gd name="connsiteX316" fmla="*/ 5898547 w 7467600"/>
              <a:gd name="connsiteY316" fmla="*/ 6858000 h 6858000"/>
              <a:gd name="connsiteX317" fmla="*/ 5682041 w 7467600"/>
              <a:gd name="connsiteY317" fmla="*/ 6355860 h 6858000"/>
              <a:gd name="connsiteX318" fmla="*/ 5461758 w 7467600"/>
              <a:gd name="connsiteY318" fmla="*/ 5820220 h 6858000"/>
              <a:gd name="connsiteX319" fmla="*/ 5237282 w 7467600"/>
              <a:gd name="connsiteY319" fmla="*/ 6579086 h 6858000"/>
              <a:gd name="connsiteX320" fmla="*/ 5115009 w 7467600"/>
              <a:gd name="connsiteY320" fmla="*/ 6858000 h 6858000"/>
              <a:gd name="connsiteX321" fmla="*/ 5028074 w 7467600"/>
              <a:gd name="connsiteY321" fmla="*/ 6858000 h 6858000"/>
              <a:gd name="connsiteX322" fmla="*/ 5079508 w 7467600"/>
              <a:gd name="connsiteY322" fmla="*/ 6749074 h 6858000"/>
              <a:gd name="connsiteX323" fmla="*/ 5371846 w 7467600"/>
              <a:gd name="connsiteY323" fmla="*/ 5924413 h 6858000"/>
              <a:gd name="connsiteX324" fmla="*/ 5270512 w 7467600"/>
              <a:gd name="connsiteY324" fmla="*/ 6138975 h 6858000"/>
              <a:gd name="connsiteX325" fmla="*/ 5062409 w 7467600"/>
              <a:gd name="connsiteY325" fmla="*/ 6653544 h 6858000"/>
              <a:gd name="connsiteX326" fmla="*/ 5036628 w 7467600"/>
              <a:gd name="connsiteY326" fmla="*/ 6754247 h 6858000"/>
              <a:gd name="connsiteX327" fmla="*/ 5009112 w 7467600"/>
              <a:gd name="connsiteY327" fmla="*/ 6858000 h 6858000"/>
              <a:gd name="connsiteX328" fmla="*/ 4976679 w 7467600"/>
              <a:gd name="connsiteY328" fmla="*/ 6858000 h 6858000"/>
              <a:gd name="connsiteX329" fmla="*/ 5006537 w 7467600"/>
              <a:gd name="connsiteY329" fmla="*/ 6747068 h 6858000"/>
              <a:gd name="connsiteX330" fmla="*/ 5032723 w 7467600"/>
              <a:gd name="connsiteY330" fmla="*/ 6644957 h 6858000"/>
              <a:gd name="connsiteX331" fmla="*/ 5242949 w 7467600"/>
              <a:gd name="connsiteY331" fmla="*/ 6125175 h 6858000"/>
              <a:gd name="connsiteX332" fmla="*/ 5286321 w 7467600"/>
              <a:gd name="connsiteY332" fmla="*/ 6033555 h 6858000"/>
              <a:gd name="connsiteX333" fmla="*/ 5008210 w 7467600"/>
              <a:gd name="connsiteY333" fmla="*/ 6649194 h 6858000"/>
              <a:gd name="connsiteX334" fmla="*/ 4986321 w 7467600"/>
              <a:gd name="connsiteY334" fmla="*/ 6765687 h 6858000"/>
              <a:gd name="connsiteX335" fmla="*/ 4973474 w 7467600"/>
              <a:gd name="connsiteY335" fmla="*/ 6858000 h 6858000"/>
              <a:gd name="connsiteX336" fmla="*/ 4907178 w 7467600"/>
              <a:gd name="connsiteY336" fmla="*/ 6858000 h 6858000"/>
              <a:gd name="connsiteX337" fmla="*/ 4910810 w 7467600"/>
              <a:gd name="connsiteY337" fmla="*/ 6829660 h 6858000"/>
              <a:gd name="connsiteX338" fmla="*/ 4987461 w 7467600"/>
              <a:gd name="connsiteY338" fmla="*/ 6432994 h 6858000"/>
              <a:gd name="connsiteX339" fmla="*/ 5179262 w 7467600"/>
              <a:gd name="connsiteY339" fmla="*/ 6035044 h 6858000"/>
              <a:gd name="connsiteX340" fmla="*/ 4689678 w 7467600"/>
              <a:gd name="connsiteY340" fmla="*/ 6440241 h 6858000"/>
              <a:gd name="connsiteX341" fmla="*/ 4477543 w 7467600"/>
              <a:gd name="connsiteY341" fmla="*/ 6674836 h 6858000"/>
              <a:gd name="connsiteX342" fmla="*/ 4329957 w 7467600"/>
              <a:gd name="connsiteY342" fmla="*/ 6858000 h 6858000"/>
              <a:gd name="connsiteX343" fmla="*/ 4218595 w 7467600"/>
              <a:gd name="connsiteY343" fmla="*/ 6858000 h 6858000"/>
              <a:gd name="connsiteX344" fmla="*/ 4368888 w 7467600"/>
              <a:gd name="connsiteY344" fmla="*/ 6668412 h 6858000"/>
              <a:gd name="connsiteX345" fmla="*/ 4563091 w 7467600"/>
              <a:gd name="connsiteY345" fmla="*/ 6442508 h 6858000"/>
              <a:gd name="connsiteX346" fmla="*/ 5387324 w 7467600"/>
              <a:gd name="connsiteY346" fmla="*/ 5705830 h 6858000"/>
              <a:gd name="connsiteX347" fmla="*/ 5073620 w 7467600"/>
              <a:gd name="connsiteY347" fmla="*/ 5955437 h 6858000"/>
              <a:gd name="connsiteX348" fmla="*/ 4689789 w 7467600"/>
              <a:gd name="connsiteY348" fmla="*/ 6268382 h 6858000"/>
              <a:gd name="connsiteX349" fmla="*/ 4418722 w 7467600"/>
              <a:gd name="connsiteY349" fmla="*/ 6570886 h 6858000"/>
              <a:gd name="connsiteX350" fmla="*/ 4214944 w 7467600"/>
              <a:gd name="connsiteY350" fmla="*/ 6858000 h 6858000"/>
              <a:gd name="connsiteX351" fmla="*/ 4177898 w 7467600"/>
              <a:gd name="connsiteY351" fmla="*/ 6858000 h 6858000"/>
              <a:gd name="connsiteX352" fmla="*/ 4391597 w 7467600"/>
              <a:gd name="connsiteY352" fmla="*/ 6556370 h 6858000"/>
              <a:gd name="connsiteX353" fmla="*/ 4668889 w 7467600"/>
              <a:gd name="connsiteY353" fmla="*/ 6246399 h 6858000"/>
              <a:gd name="connsiteX354" fmla="*/ 5055427 w 7467600"/>
              <a:gd name="connsiteY354" fmla="*/ 5931476 h 6858000"/>
              <a:gd name="connsiteX355" fmla="*/ 5371814 w 7467600"/>
              <a:gd name="connsiteY355" fmla="*/ 5678975 h 6858000"/>
              <a:gd name="connsiteX356" fmla="*/ 4987918 w 7467600"/>
              <a:gd name="connsiteY356" fmla="*/ 5838701 h 6858000"/>
              <a:gd name="connsiteX357" fmla="*/ 4317146 w 7467600"/>
              <a:gd name="connsiteY357" fmla="*/ 6587716 h 6858000"/>
              <a:gd name="connsiteX358" fmla="*/ 4171627 w 7467600"/>
              <a:gd name="connsiteY358" fmla="*/ 6858000 h 6858000"/>
              <a:gd name="connsiteX359" fmla="*/ 4081585 w 7467600"/>
              <a:gd name="connsiteY359" fmla="*/ 6858000 h 6858000"/>
              <a:gd name="connsiteX360" fmla="*/ 4238603 w 7467600"/>
              <a:gd name="connsiteY360" fmla="*/ 6559341 h 6858000"/>
              <a:gd name="connsiteX361" fmla="*/ 4778333 w 7467600"/>
              <a:gd name="connsiteY361" fmla="*/ 5873626 h 6858000"/>
              <a:gd name="connsiteX362" fmla="*/ 5414185 w 7467600"/>
              <a:gd name="connsiteY362" fmla="*/ 5573882 h 6858000"/>
              <a:gd name="connsiteX363" fmla="*/ 5959648 w 7467600"/>
              <a:gd name="connsiteY363" fmla="*/ 4760797 h 6858000"/>
              <a:gd name="connsiteX364" fmla="*/ 5355019 w 7467600"/>
              <a:gd name="connsiteY364" fmla="*/ 4734672 h 6858000"/>
              <a:gd name="connsiteX365" fmla="*/ 5083565 w 7467600"/>
              <a:gd name="connsiteY365" fmla="*/ 5179121 h 6858000"/>
              <a:gd name="connsiteX366" fmla="*/ 4713577 w 7467600"/>
              <a:gd name="connsiteY366" fmla="*/ 5616803 h 6858000"/>
              <a:gd name="connsiteX367" fmla="*/ 3989559 w 7467600"/>
              <a:gd name="connsiteY367" fmla="*/ 6145945 h 6858000"/>
              <a:gd name="connsiteX368" fmla="*/ 3939824 w 7467600"/>
              <a:gd name="connsiteY368" fmla="*/ 6066900 h 6858000"/>
              <a:gd name="connsiteX369" fmla="*/ 4584537 w 7467600"/>
              <a:gd name="connsiteY369" fmla="*/ 5324826 h 6858000"/>
              <a:gd name="connsiteX370" fmla="*/ 5037105 w 7467600"/>
              <a:gd name="connsiteY370" fmla="*/ 5088765 h 6858000"/>
              <a:gd name="connsiteX371" fmla="*/ 5039930 w 7467600"/>
              <a:gd name="connsiteY371" fmla="*/ 5089585 h 6858000"/>
              <a:gd name="connsiteX372" fmla="*/ 5263764 w 7467600"/>
              <a:gd name="connsiteY372" fmla="*/ 4735525 h 6858000"/>
              <a:gd name="connsiteX373" fmla="*/ 4086300 w 7467600"/>
              <a:gd name="connsiteY373" fmla="*/ 4884599 h 6858000"/>
              <a:gd name="connsiteX374" fmla="*/ 4085485 w 7467600"/>
              <a:gd name="connsiteY374" fmla="*/ 4899070 h 6858000"/>
              <a:gd name="connsiteX375" fmla="*/ 3871915 w 7467600"/>
              <a:gd name="connsiteY375" fmla="*/ 5253645 h 6858000"/>
              <a:gd name="connsiteX376" fmla="*/ 3799374 w 7467600"/>
              <a:gd name="connsiteY376" fmla="*/ 5466127 h 6858000"/>
              <a:gd name="connsiteX377" fmla="*/ 3498850 w 7467600"/>
              <a:gd name="connsiteY377" fmla="*/ 6661888 h 6858000"/>
              <a:gd name="connsiteX378" fmla="*/ 3399216 w 7467600"/>
              <a:gd name="connsiteY378" fmla="*/ 6858000 h 6858000"/>
              <a:gd name="connsiteX379" fmla="*/ 3303688 w 7467600"/>
              <a:gd name="connsiteY379" fmla="*/ 6858000 h 6858000"/>
              <a:gd name="connsiteX380" fmla="*/ 3391774 w 7467600"/>
              <a:gd name="connsiteY380" fmla="*/ 6697181 h 6858000"/>
              <a:gd name="connsiteX381" fmla="*/ 3735540 w 7467600"/>
              <a:gd name="connsiteY381" fmla="*/ 5546923 h 6858000"/>
              <a:gd name="connsiteX382" fmla="*/ 3729438 w 7467600"/>
              <a:gd name="connsiteY382" fmla="*/ 5569058 h 6858000"/>
              <a:gd name="connsiteX383" fmla="*/ 3707782 w 7467600"/>
              <a:gd name="connsiteY383" fmla="*/ 5644908 h 6858000"/>
              <a:gd name="connsiteX384" fmla="*/ 3583827 w 7467600"/>
              <a:gd name="connsiteY384" fmla="*/ 6039215 h 6858000"/>
              <a:gd name="connsiteX385" fmla="*/ 3547861 w 7467600"/>
              <a:gd name="connsiteY385" fmla="*/ 6129609 h 6858000"/>
              <a:gd name="connsiteX386" fmla="*/ 3490905 w 7467600"/>
              <a:gd name="connsiteY386" fmla="*/ 6277660 h 6858000"/>
              <a:gd name="connsiteX387" fmla="*/ 3455859 w 7467600"/>
              <a:gd name="connsiteY387" fmla="*/ 6391301 h 6858000"/>
              <a:gd name="connsiteX388" fmla="*/ 3429112 w 7467600"/>
              <a:gd name="connsiteY388" fmla="*/ 6479469 h 6858000"/>
              <a:gd name="connsiteX389" fmla="*/ 3304862 w 7467600"/>
              <a:gd name="connsiteY389" fmla="*/ 6796476 h 6858000"/>
              <a:gd name="connsiteX390" fmla="*/ 3276071 w 7467600"/>
              <a:gd name="connsiteY390" fmla="*/ 6858000 h 6858000"/>
              <a:gd name="connsiteX391" fmla="*/ 3240805 w 7467600"/>
              <a:gd name="connsiteY391" fmla="*/ 6858000 h 6858000"/>
              <a:gd name="connsiteX392" fmla="*/ 3275917 w 7467600"/>
              <a:gd name="connsiteY392" fmla="*/ 6783192 h 6858000"/>
              <a:gd name="connsiteX393" fmla="*/ 3399358 w 7467600"/>
              <a:gd name="connsiteY393" fmla="*/ 6469011 h 6858000"/>
              <a:gd name="connsiteX394" fmla="*/ 3425650 w 7467600"/>
              <a:gd name="connsiteY394" fmla="*/ 6381333 h 6858000"/>
              <a:gd name="connsiteX395" fmla="*/ 3460661 w 7467600"/>
              <a:gd name="connsiteY395" fmla="*/ 6266763 h 6858000"/>
              <a:gd name="connsiteX396" fmla="*/ 3518021 w 7467600"/>
              <a:gd name="connsiteY396" fmla="*/ 6117298 h 6858000"/>
              <a:gd name="connsiteX397" fmla="*/ 3554035 w 7467600"/>
              <a:gd name="connsiteY397" fmla="*/ 6027832 h 6858000"/>
              <a:gd name="connsiteX398" fmla="*/ 3677174 w 7467600"/>
              <a:gd name="connsiteY398" fmla="*/ 5636351 h 6858000"/>
              <a:gd name="connsiteX399" fmla="*/ 3698819 w 7467600"/>
              <a:gd name="connsiteY399" fmla="*/ 5560503 h 6858000"/>
              <a:gd name="connsiteX400" fmla="*/ 3702094 w 7467600"/>
              <a:gd name="connsiteY400" fmla="*/ 5549194 h 6858000"/>
              <a:gd name="connsiteX401" fmla="*/ 3398355 w 7467600"/>
              <a:gd name="connsiteY401" fmla="*/ 6094603 h 6858000"/>
              <a:gd name="connsiteX402" fmla="*/ 3193941 w 7467600"/>
              <a:gd name="connsiteY402" fmla="*/ 6798775 h 6858000"/>
              <a:gd name="connsiteX403" fmla="*/ 3184140 w 7467600"/>
              <a:gd name="connsiteY403" fmla="*/ 6858000 h 6858000"/>
              <a:gd name="connsiteX404" fmla="*/ 3099978 w 7467600"/>
              <a:gd name="connsiteY404" fmla="*/ 6858000 h 6858000"/>
              <a:gd name="connsiteX405" fmla="*/ 3101556 w 7467600"/>
              <a:gd name="connsiteY405" fmla="*/ 6843337 h 6858000"/>
              <a:gd name="connsiteX406" fmla="*/ 3370162 w 7467600"/>
              <a:gd name="connsiteY406" fmla="*/ 5785550 h 6858000"/>
              <a:gd name="connsiteX407" fmla="*/ 3746477 w 7467600"/>
              <a:gd name="connsiteY407" fmla="*/ 5377889 h 6858000"/>
              <a:gd name="connsiteX408" fmla="*/ 3863399 w 7467600"/>
              <a:gd name="connsiteY408" fmla="*/ 5087257 h 6858000"/>
              <a:gd name="connsiteX409" fmla="*/ 3968712 w 7467600"/>
              <a:gd name="connsiteY409" fmla="*/ 4913989 h 6858000"/>
              <a:gd name="connsiteX410" fmla="*/ 2792390 w 7467600"/>
              <a:gd name="connsiteY410" fmla="*/ 5382974 h 6858000"/>
              <a:gd name="connsiteX411" fmla="*/ 2714982 w 7467600"/>
              <a:gd name="connsiteY411" fmla="*/ 5427051 h 6858000"/>
              <a:gd name="connsiteX412" fmla="*/ 2813361 w 7467600"/>
              <a:gd name="connsiteY412" fmla="*/ 6023912 h 6858000"/>
              <a:gd name="connsiteX413" fmla="*/ 2688430 w 7467600"/>
              <a:gd name="connsiteY413" fmla="*/ 6801564 h 6858000"/>
              <a:gd name="connsiteX414" fmla="*/ 2629626 w 7467600"/>
              <a:gd name="connsiteY414" fmla="*/ 6763394 h 6858000"/>
              <a:gd name="connsiteX415" fmla="*/ 2565328 w 7467600"/>
              <a:gd name="connsiteY415" fmla="*/ 5516399 h 6858000"/>
              <a:gd name="connsiteX416" fmla="*/ 1922999 w 7467600"/>
              <a:gd name="connsiteY416" fmla="*/ 5980343 h 6858000"/>
              <a:gd name="connsiteX417" fmla="*/ 1950261 w 7467600"/>
              <a:gd name="connsiteY417" fmla="*/ 6405858 h 6858000"/>
              <a:gd name="connsiteX418" fmla="*/ 2365554 w 7467600"/>
              <a:gd name="connsiteY418" fmla="*/ 6759107 h 6858000"/>
              <a:gd name="connsiteX419" fmla="*/ 2424142 w 7467600"/>
              <a:gd name="connsiteY419" fmla="*/ 6858000 h 6858000"/>
              <a:gd name="connsiteX420" fmla="*/ 2395994 w 7467600"/>
              <a:gd name="connsiteY420" fmla="*/ 6858000 h 6858000"/>
              <a:gd name="connsiteX421" fmla="*/ 2392863 w 7467600"/>
              <a:gd name="connsiteY421" fmla="*/ 6852964 h 6858000"/>
              <a:gd name="connsiteX422" fmla="*/ 2017589 w 7467600"/>
              <a:gd name="connsiteY422" fmla="*/ 6493982 h 6858000"/>
              <a:gd name="connsiteX423" fmla="*/ 2147336 w 7467600"/>
              <a:gd name="connsiteY423" fmla="*/ 6594052 h 6858000"/>
              <a:gd name="connsiteX424" fmla="*/ 2207047 w 7467600"/>
              <a:gd name="connsiteY424" fmla="*/ 6654540 h 6858000"/>
              <a:gd name="connsiteX425" fmla="*/ 2299106 w 7467600"/>
              <a:gd name="connsiteY425" fmla="*/ 6778931 h 6858000"/>
              <a:gd name="connsiteX426" fmla="*/ 2314430 w 7467600"/>
              <a:gd name="connsiteY426" fmla="*/ 6801144 h 6858000"/>
              <a:gd name="connsiteX427" fmla="*/ 2352406 w 7467600"/>
              <a:gd name="connsiteY427" fmla="*/ 6858000 h 6858000"/>
              <a:gd name="connsiteX428" fmla="*/ 2314492 w 7467600"/>
              <a:gd name="connsiteY428" fmla="*/ 6858000 h 6858000"/>
              <a:gd name="connsiteX429" fmla="*/ 2288095 w 7467600"/>
              <a:gd name="connsiteY429" fmla="*/ 6818030 h 6858000"/>
              <a:gd name="connsiteX430" fmla="*/ 2272768 w 7467600"/>
              <a:gd name="connsiteY430" fmla="*/ 6795822 h 6858000"/>
              <a:gd name="connsiteX431" fmla="*/ 2182715 w 7467600"/>
              <a:gd name="connsiteY431" fmla="*/ 6675071 h 6858000"/>
              <a:gd name="connsiteX432" fmla="*/ 2032061 w 7467600"/>
              <a:gd name="connsiteY432" fmla="*/ 6541380 h 6858000"/>
              <a:gd name="connsiteX433" fmla="*/ 2257220 w 7467600"/>
              <a:gd name="connsiteY433" fmla="*/ 6826257 h 6858000"/>
              <a:gd name="connsiteX434" fmla="*/ 2281324 w 7467600"/>
              <a:gd name="connsiteY434" fmla="*/ 6858000 h 6858000"/>
              <a:gd name="connsiteX435" fmla="*/ 2242860 w 7467600"/>
              <a:gd name="connsiteY435" fmla="*/ 6858000 h 6858000"/>
              <a:gd name="connsiteX436" fmla="*/ 2232818 w 7467600"/>
              <a:gd name="connsiteY436" fmla="*/ 6844926 h 6858000"/>
              <a:gd name="connsiteX437" fmla="*/ 1990172 w 7467600"/>
              <a:gd name="connsiteY437" fmla="*/ 6542121 h 6858000"/>
              <a:gd name="connsiteX438" fmla="*/ 2124090 w 7467600"/>
              <a:gd name="connsiteY438" fmla="*/ 6761017 h 6858000"/>
              <a:gd name="connsiteX439" fmla="*/ 2200380 w 7467600"/>
              <a:gd name="connsiteY439" fmla="*/ 6858000 h 6858000"/>
              <a:gd name="connsiteX440" fmla="*/ 2147507 w 7467600"/>
              <a:gd name="connsiteY440" fmla="*/ 6858000 h 6858000"/>
              <a:gd name="connsiteX441" fmla="*/ 2070668 w 7467600"/>
              <a:gd name="connsiteY441" fmla="*/ 6761520 h 6858000"/>
              <a:gd name="connsiteX442" fmla="*/ 1975142 w 7467600"/>
              <a:gd name="connsiteY442" fmla="*/ 6585570 h 6858000"/>
              <a:gd name="connsiteX443" fmla="*/ 2050035 w 7467600"/>
              <a:gd name="connsiteY443" fmla="*/ 6813345 h 6858000"/>
              <a:gd name="connsiteX444" fmla="*/ 2063025 w 7467600"/>
              <a:gd name="connsiteY444" fmla="*/ 6858000 h 6858000"/>
              <a:gd name="connsiteX445" fmla="*/ 2021675 w 7467600"/>
              <a:gd name="connsiteY445" fmla="*/ 6858000 h 6858000"/>
              <a:gd name="connsiteX446" fmla="*/ 2019308 w 7467600"/>
              <a:gd name="connsiteY446" fmla="*/ 6847118 h 6858000"/>
              <a:gd name="connsiteX447" fmla="*/ 1938835 w 7467600"/>
              <a:gd name="connsiteY447" fmla="*/ 6551160 h 6858000"/>
              <a:gd name="connsiteX448" fmla="*/ 1953230 w 7467600"/>
              <a:gd name="connsiteY448" fmla="*/ 6759699 h 6858000"/>
              <a:gd name="connsiteX449" fmla="*/ 1956763 w 7467600"/>
              <a:gd name="connsiteY449" fmla="*/ 6778191 h 6858000"/>
              <a:gd name="connsiteX450" fmla="*/ 1967925 w 7467600"/>
              <a:gd name="connsiteY450" fmla="*/ 6858000 h 6858000"/>
              <a:gd name="connsiteX451" fmla="*/ 1936622 w 7467600"/>
              <a:gd name="connsiteY451" fmla="*/ 6858000 h 6858000"/>
              <a:gd name="connsiteX452" fmla="*/ 1926261 w 7467600"/>
              <a:gd name="connsiteY452" fmla="*/ 6784064 h 6858000"/>
              <a:gd name="connsiteX453" fmla="*/ 1922724 w 7467600"/>
              <a:gd name="connsiteY453" fmla="*/ 6765577 h 6858000"/>
              <a:gd name="connsiteX454" fmla="*/ 1904650 w 7467600"/>
              <a:gd name="connsiteY454" fmla="*/ 6639616 h 6858000"/>
              <a:gd name="connsiteX455" fmla="*/ 1885273 w 7467600"/>
              <a:gd name="connsiteY455" fmla="*/ 6858000 h 6858000"/>
              <a:gd name="connsiteX456" fmla="*/ 1854363 w 7467600"/>
              <a:gd name="connsiteY456" fmla="*/ 6858000 h 6858000"/>
              <a:gd name="connsiteX457" fmla="*/ 1880391 w 7467600"/>
              <a:gd name="connsiteY457" fmla="*/ 6603796 h 6858000"/>
              <a:gd name="connsiteX458" fmla="*/ 1818273 w 7467600"/>
              <a:gd name="connsiteY458" fmla="*/ 6715729 h 6858000"/>
              <a:gd name="connsiteX459" fmla="*/ 1794691 w 7467600"/>
              <a:gd name="connsiteY459" fmla="*/ 6843239 h 6858000"/>
              <a:gd name="connsiteX460" fmla="*/ 1794914 w 7467600"/>
              <a:gd name="connsiteY460" fmla="*/ 6858000 h 6858000"/>
              <a:gd name="connsiteX461" fmla="*/ 1746128 w 7467600"/>
              <a:gd name="connsiteY461" fmla="*/ 6858000 h 6858000"/>
              <a:gd name="connsiteX462" fmla="*/ 1753934 w 7467600"/>
              <a:gd name="connsiteY462" fmla="*/ 6724796 h 6858000"/>
              <a:gd name="connsiteX463" fmla="*/ 1792053 w 7467600"/>
              <a:gd name="connsiteY463" fmla="*/ 6572396 h 6858000"/>
              <a:gd name="connsiteX464" fmla="*/ 1862248 w 7467600"/>
              <a:gd name="connsiteY464" fmla="*/ 6266397 h 6858000"/>
              <a:gd name="connsiteX465" fmla="*/ 1862250 w 7467600"/>
              <a:gd name="connsiteY465" fmla="*/ 6033531 h 6858000"/>
              <a:gd name="connsiteX466" fmla="*/ 1211999 w 7467600"/>
              <a:gd name="connsiteY466" fmla="*/ 6683610 h 6858000"/>
              <a:gd name="connsiteX467" fmla="*/ 1213266 w 7467600"/>
              <a:gd name="connsiteY467" fmla="*/ 6691947 h 6858000"/>
              <a:gd name="connsiteX468" fmla="*/ 1203370 w 7467600"/>
              <a:gd name="connsiteY468" fmla="*/ 6850676 h 6858000"/>
              <a:gd name="connsiteX469" fmla="*/ 1203671 w 7467600"/>
              <a:gd name="connsiteY469" fmla="*/ 6858000 h 6858000"/>
              <a:gd name="connsiteX470" fmla="*/ 1143180 w 7467600"/>
              <a:gd name="connsiteY470" fmla="*/ 6858000 h 6858000"/>
              <a:gd name="connsiteX471" fmla="*/ 1142176 w 7467600"/>
              <a:gd name="connsiteY471" fmla="*/ 6766045 h 6858000"/>
              <a:gd name="connsiteX472" fmla="*/ 1067484 w 7467600"/>
              <a:gd name="connsiteY472" fmla="*/ 6858000 h 6858000"/>
              <a:gd name="connsiteX473" fmla="*/ 953928 w 7467600"/>
              <a:gd name="connsiteY473" fmla="*/ 6858000 h 6858000"/>
              <a:gd name="connsiteX474" fmla="*/ 959715 w 7467600"/>
              <a:gd name="connsiteY474" fmla="*/ 6850185 h 6858000"/>
              <a:gd name="connsiteX475" fmla="*/ 1483788 w 7467600"/>
              <a:gd name="connsiteY475" fmla="*/ 6259174 h 6858000"/>
              <a:gd name="connsiteX476" fmla="*/ 1100671 w 7467600"/>
              <a:gd name="connsiteY476" fmla="*/ 6252137 h 6858000"/>
              <a:gd name="connsiteX477" fmla="*/ 1090144 w 7467600"/>
              <a:gd name="connsiteY477" fmla="*/ 6256748 h 6858000"/>
              <a:gd name="connsiteX478" fmla="*/ 1095872 w 7467600"/>
              <a:gd name="connsiteY478" fmla="*/ 6271892 h 6858000"/>
              <a:gd name="connsiteX479" fmla="*/ 262785 w 7467600"/>
              <a:gd name="connsiteY479" fmla="*/ 6845450 h 6858000"/>
              <a:gd name="connsiteX480" fmla="*/ 209968 w 7467600"/>
              <a:gd name="connsiteY480" fmla="*/ 6770713 h 6858000"/>
              <a:gd name="connsiteX481" fmla="*/ 873460 w 7467600"/>
              <a:gd name="connsiteY481" fmla="*/ 6253768 h 6858000"/>
              <a:gd name="connsiteX482" fmla="*/ 192686 w 7467600"/>
              <a:gd name="connsiteY482" fmla="*/ 5849257 h 6858000"/>
              <a:gd name="connsiteX483" fmla="*/ 4696 w 7467600"/>
              <a:gd name="connsiteY483" fmla="*/ 5697668 h 6858000"/>
              <a:gd name="connsiteX484" fmla="*/ 0 w 7467600"/>
              <a:gd name="connsiteY484" fmla="*/ 5689984 h 6858000"/>
              <a:gd name="connsiteX485" fmla="*/ 0 w 7467600"/>
              <a:gd name="connsiteY485" fmla="*/ 5513472 h 6858000"/>
              <a:gd name="connsiteX486" fmla="*/ 174101 w 7467600"/>
              <a:gd name="connsiteY486" fmla="*/ 5620277 h 6858000"/>
              <a:gd name="connsiteX487" fmla="*/ 891800 w 7467600"/>
              <a:gd name="connsiteY487" fmla="*/ 6036935 h 6858000"/>
              <a:gd name="connsiteX488" fmla="*/ 1072219 w 7467600"/>
              <a:gd name="connsiteY488" fmla="*/ 6169443 h 6858000"/>
              <a:gd name="connsiteX489" fmla="*/ 1074117 w 7467600"/>
              <a:gd name="connsiteY489" fmla="*/ 6170301 h 6858000"/>
              <a:gd name="connsiteX490" fmla="*/ 1083114 w 7467600"/>
              <a:gd name="connsiteY490" fmla="*/ 6174131 h 6858000"/>
              <a:gd name="connsiteX491" fmla="*/ 1543010 w 7467600"/>
              <a:gd name="connsiteY491" fmla="*/ 6191140 h 6858000"/>
              <a:gd name="connsiteX492" fmla="*/ 1551080 w 7467600"/>
              <a:gd name="connsiteY492" fmla="*/ 6195006 h 6858000"/>
              <a:gd name="connsiteX493" fmla="*/ 2345443 w 7467600"/>
              <a:gd name="connsiteY493" fmla="*/ 5549882 h 6858000"/>
              <a:gd name="connsiteX494" fmla="*/ 1721499 w 7467600"/>
              <a:gd name="connsiteY494" fmla="*/ 5599969 h 6858000"/>
              <a:gd name="connsiteX495" fmla="*/ 767716 w 7467600"/>
              <a:gd name="connsiteY495" fmla="*/ 5472768 h 6858000"/>
              <a:gd name="connsiteX496" fmla="*/ 722147 w 7467600"/>
              <a:gd name="connsiteY496" fmla="*/ 5393091 h 6858000"/>
              <a:gd name="connsiteX497" fmla="*/ 1485552 w 7467600"/>
              <a:gd name="connsiteY497" fmla="*/ 5313202 h 6858000"/>
              <a:gd name="connsiteX498" fmla="*/ 2143004 w 7467600"/>
              <a:gd name="connsiteY498" fmla="*/ 5402420 h 6858000"/>
              <a:gd name="connsiteX499" fmla="*/ 1933391 w 7467600"/>
              <a:gd name="connsiteY499" fmla="*/ 5156971 h 6858000"/>
              <a:gd name="connsiteX500" fmla="*/ 1827118 w 7467600"/>
              <a:gd name="connsiteY500" fmla="*/ 4968410 h 6858000"/>
              <a:gd name="connsiteX501" fmla="*/ 1837349 w 7467600"/>
              <a:gd name="connsiteY501" fmla="*/ 4956357 h 6858000"/>
              <a:gd name="connsiteX502" fmla="*/ 2162835 w 7467600"/>
              <a:gd name="connsiteY502" fmla="*/ 5187853 h 6858000"/>
              <a:gd name="connsiteX503" fmla="*/ 2257167 w 7467600"/>
              <a:gd name="connsiteY503" fmla="*/ 5462123 h 6858000"/>
              <a:gd name="connsiteX504" fmla="*/ 2261598 w 7467600"/>
              <a:gd name="connsiteY504" fmla="*/ 5467998 h 6858000"/>
              <a:gd name="connsiteX505" fmla="*/ 2437177 w 7467600"/>
              <a:gd name="connsiteY505" fmla="*/ 5479608 h 6858000"/>
              <a:gd name="connsiteX506" fmla="*/ 2445247 w 7467600"/>
              <a:gd name="connsiteY506" fmla="*/ 5483476 h 6858000"/>
              <a:gd name="connsiteX507" fmla="*/ 2743626 w 7467600"/>
              <a:gd name="connsiteY507" fmla="*/ 5304819 h 6858000"/>
              <a:gd name="connsiteX508" fmla="*/ 3048102 w 7467600"/>
              <a:gd name="connsiteY508" fmla="*/ 5150595 h 6858000"/>
              <a:gd name="connsiteX509" fmla="*/ 1799414 w 7467600"/>
              <a:gd name="connsiteY509" fmla="*/ 4694732 h 6858000"/>
              <a:gd name="connsiteX510" fmla="*/ 1771735 w 7467600"/>
              <a:gd name="connsiteY510" fmla="*/ 4619929 h 6858000"/>
              <a:gd name="connsiteX511" fmla="*/ 3104273 w 7467600"/>
              <a:gd name="connsiteY511" fmla="*/ 5076159 h 6858000"/>
              <a:gd name="connsiteX512" fmla="*/ 3113245 w 7467600"/>
              <a:gd name="connsiteY512" fmla="*/ 5090705 h 6858000"/>
              <a:gd name="connsiteX513" fmla="*/ 3126294 w 7467600"/>
              <a:gd name="connsiteY513" fmla="*/ 5114400 h 6858000"/>
              <a:gd name="connsiteX514" fmla="*/ 3937433 w 7467600"/>
              <a:gd name="connsiteY514" fmla="*/ 4830473 h 6858000"/>
              <a:gd name="connsiteX515" fmla="*/ 3590475 w 7467600"/>
              <a:gd name="connsiteY515" fmla="*/ 4597974 h 6858000"/>
              <a:gd name="connsiteX516" fmla="*/ 3100264 w 7467600"/>
              <a:gd name="connsiteY516" fmla="*/ 4579845 h 6858000"/>
              <a:gd name="connsiteX517" fmla="*/ 2183576 w 7467600"/>
              <a:gd name="connsiteY517" fmla="*/ 4227150 h 6858000"/>
              <a:gd name="connsiteX518" fmla="*/ 2151029 w 7467600"/>
              <a:gd name="connsiteY518" fmla="*/ 4146947 h 6858000"/>
              <a:gd name="connsiteX519" fmla="*/ 3563434 w 7467600"/>
              <a:gd name="connsiteY519" fmla="*/ 4469115 h 6858000"/>
              <a:gd name="connsiteX520" fmla="*/ 3177952 w 7467600"/>
              <a:gd name="connsiteY520" fmla="*/ 3657386 h 6858000"/>
              <a:gd name="connsiteX521" fmla="*/ 3189263 w 7467600"/>
              <a:gd name="connsiteY521" fmla="*/ 3625726 h 6858000"/>
              <a:gd name="connsiteX522" fmla="*/ 3560912 w 7467600"/>
              <a:gd name="connsiteY522" fmla="*/ 4079863 h 6858000"/>
              <a:gd name="connsiteX523" fmla="*/ 3626636 w 7467600"/>
              <a:gd name="connsiteY523" fmla="*/ 4512230 h 6858000"/>
              <a:gd name="connsiteX524" fmla="*/ 3653088 w 7467600"/>
              <a:gd name="connsiteY524" fmla="*/ 4521417 h 6858000"/>
              <a:gd name="connsiteX525" fmla="*/ 3988128 w 7467600"/>
              <a:gd name="connsiteY525" fmla="*/ 4817267 h 6858000"/>
              <a:gd name="connsiteX526" fmla="*/ 4830582 w 7467600"/>
              <a:gd name="connsiteY526" fmla="*/ 4676000 h 6858000"/>
              <a:gd name="connsiteX527" fmla="*/ 4830100 w 7467600"/>
              <a:gd name="connsiteY527" fmla="*/ 4675554 h 6858000"/>
              <a:gd name="connsiteX528" fmla="*/ 4036318 w 7467600"/>
              <a:gd name="connsiteY528" fmla="*/ 4147013 h 6858000"/>
              <a:gd name="connsiteX529" fmla="*/ 3432098 w 7467600"/>
              <a:gd name="connsiteY529" fmla="*/ 3537312 h 6858000"/>
              <a:gd name="connsiteX530" fmla="*/ 3446761 w 7467600"/>
              <a:gd name="connsiteY530" fmla="*/ 3461278 h 6858000"/>
              <a:gd name="connsiteX531" fmla="*/ 4419733 w 7467600"/>
              <a:gd name="connsiteY531" fmla="*/ 3963555 h 6858000"/>
              <a:gd name="connsiteX532" fmla="*/ 4781371 w 7467600"/>
              <a:gd name="connsiteY532" fmla="*/ 4458604 h 6858000"/>
              <a:gd name="connsiteX533" fmla="*/ 4780440 w 7467600"/>
              <a:gd name="connsiteY533" fmla="*/ 4470290 h 6858000"/>
              <a:gd name="connsiteX534" fmla="*/ 4898954 w 7467600"/>
              <a:gd name="connsiteY534" fmla="*/ 4662092 h 6858000"/>
              <a:gd name="connsiteX535" fmla="*/ 4900699 w 7467600"/>
              <a:gd name="connsiteY535" fmla="*/ 4670867 h 6858000"/>
              <a:gd name="connsiteX536" fmla="*/ 5714511 w 7467600"/>
              <a:gd name="connsiteY536" fmla="*/ 4663483 h 6858000"/>
              <a:gd name="connsiteX537" fmla="*/ 5464793 w 7467600"/>
              <a:gd name="connsiteY537" fmla="*/ 4393556 h 6858000"/>
              <a:gd name="connsiteX538" fmla="*/ 5461897 w 7467600"/>
              <a:gd name="connsiteY538" fmla="*/ 4390879 h 6858000"/>
              <a:gd name="connsiteX539" fmla="*/ 4294126 w 7467600"/>
              <a:gd name="connsiteY539" fmla="*/ 3303048 h 6858000"/>
              <a:gd name="connsiteX540" fmla="*/ 4305321 w 7467600"/>
              <a:gd name="connsiteY540" fmla="*/ 3256953 h 6858000"/>
              <a:gd name="connsiteX541" fmla="*/ 4949299 w 7467600"/>
              <a:gd name="connsiteY541" fmla="*/ 3766336 h 6858000"/>
              <a:gd name="connsiteX542" fmla="*/ 5291452 w 7467600"/>
              <a:gd name="connsiteY542" fmla="*/ 4076801 h 6858000"/>
              <a:gd name="connsiteX543" fmla="*/ 5434998 w 7467600"/>
              <a:gd name="connsiteY543" fmla="*/ 4254100 h 6858000"/>
              <a:gd name="connsiteX544" fmla="*/ 5351015 w 7467600"/>
              <a:gd name="connsiteY544" fmla="*/ 3760989 h 6858000"/>
              <a:gd name="connsiteX545" fmla="*/ 5413780 w 7467600"/>
              <a:gd name="connsiteY545" fmla="*/ 2966265 h 6858000"/>
              <a:gd name="connsiteX546" fmla="*/ 5425627 w 7467600"/>
              <a:gd name="connsiteY546" fmla="*/ 2954192 h 6858000"/>
              <a:gd name="connsiteX547" fmla="*/ 6604735 w 7467600"/>
              <a:gd name="connsiteY547" fmla="*/ 2041381 h 6858000"/>
              <a:gd name="connsiteX548" fmla="*/ 7204487 w 7467600"/>
              <a:gd name="connsiteY548" fmla="*/ 2742112 h 6858000"/>
              <a:gd name="connsiteX549" fmla="*/ 7131592 w 7467600"/>
              <a:gd name="connsiteY549" fmla="*/ 2672096 h 6858000"/>
              <a:gd name="connsiteX550" fmla="*/ 6996344 w 7467600"/>
              <a:gd name="connsiteY550" fmla="*/ 2518310 h 6858000"/>
              <a:gd name="connsiteX551" fmla="*/ 6735495 w 7467600"/>
              <a:gd name="connsiteY551" fmla="*/ 2196890 h 6858000"/>
              <a:gd name="connsiteX552" fmla="*/ 6721901 w 7467600"/>
              <a:gd name="connsiteY552" fmla="*/ 2179274 h 6858000"/>
              <a:gd name="connsiteX553" fmla="*/ 6604735 w 7467600"/>
              <a:gd name="connsiteY553" fmla="*/ 2041381 h 6858000"/>
              <a:gd name="connsiteX554" fmla="*/ 6591670 w 7467600"/>
              <a:gd name="connsiteY554" fmla="*/ 1988277 h 6858000"/>
              <a:gd name="connsiteX555" fmla="*/ 6747349 w 7467600"/>
              <a:gd name="connsiteY555" fmla="*/ 2160069 h 6858000"/>
              <a:gd name="connsiteX556" fmla="*/ 6760943 w 7467600"/>
              <a:gd name="connsiteY556" fmla="*/ 2177686 h 6858000"/>
              <a:gd name="connsiteX557" fmla="*/ 7021065 w 7467600"/>
              <a:gd name="connsiteY557" fmla="*/ 2498102 h 6858000"/>
              <a:gd name="connsiteX558" fmla="*/ 7155223 w 7467600"/>
              <a:gd name="connsiteY558" fmla="*/ 2650386 h 6858000"/>
              <a:gd name="connsiteX559" fmla="*/ 7203167 w 7467600"/>
              <a:gd name="connsiteY559" fmla="*/ 2697288 h 6858000"/>
              <a:gd name="connsiteX560" fmla="*/ 6937703 w 7467600"/>
              <a:gd name="connsiteY560" fmla="*/ 2321981 h 6858000"/>
              <a:gd name="connsiteX561" fmla="*/ 6591670 w 7467600"/>
              <a:gd name="connsiteY561" fmla="*/ 1988277 h 6858000"/>
              <a:gd name="connsiteX562" fmla="*/ 5798671 w 7467600"/>
              <a:gd name="connsiteY562" fmla="*/ 1981601 h 6858000"/>
              <a:gd name="connsiteX563" fmla="*/ 5754709 w 7467600"/>
              <a:gd name="connsiteY563" fmla="*/ 2071454 h 6858000"/>
              <a:gd name="connsiteX564" fmla="*/ 5763044 w 7467600"/>
              <a:gd name="connsiteY564" fmla="*/ 2842206 h 6858000"/>
              <a:gd name="connsiteX565" fmla="*/ 5764974 w 7467600"/>
              <a:gd name="connsiteY565" fmla="*/ 2799609 h 6858000"/>
              <a:gd name="connsiteX566" fmla="*/ 5767665 w 7467600"/>
              <a:gd name="connsiteY566" fmla="*/ 2666409 h 6858000"/>
              <a:gd name="connsiteX567" fmla="*/ 5763055 w 7467600"/>
              <a:gd name="connsiteY567" fmla="*/ 2579705 h 6858000"/>
              <a:gd name="connsiteX568" fmla="*/ 5758079 w 7467600"/>
              <a:gd name="connsiteY568" fmla="*/ 2492508 h 6858000"/>
              <a:gd name="connsiteX569" fmla="*/ 5779325 w 7467600"/>
              <a:gd name="connsiteY569" fmla="*/ 2197069 h 6858000"/>
              <a:gd name="connsiteX570" fmla="*/ 5798671 w 7467600"/>
              <a:gd name="connsiteY570" fmla="*/ 1981601 h 6858000"/>
              <a:gd name="connsiteX571" fmla="*/ 5829202 w 7467600"/>
              <a:gd name="connsiteY571" fmla="*/ 1971679 h 6858000"/>
              <a:gd name="connsiteX572" fmla="*/ 5809558 w 7467600"/>
              <a:gd name="connsiteY572" fmla="*/ 2198043 h 6858000"/>
              <a:gd name="connsiteX573" fmla="*/ 5788653 w 7467600"/>
              <a:gd name="connsiteY573" fmla="*/ 2489430 h 6858000"/>
              <a:gd name="connsiteX574" fmla="*/ 5793439 w 7467600"/>
              <a:gd name="connsiteY574" fmla="*/ 2575235 h 6858000"/>
              <a:gd name="connsiteX575" fmla="*/ 5796837 w 7467600"/>
              <a:gd name="connsiteY575" fmla="*/ 2637633 h 6858000"/>
              <a:gd name="connsiteX576" fmla="*/ 5818614 w 7467600"/>
              <a:gd name="connsiteY576" fmla="*/ 2473055 h 6858000"/>
              <a:gd name="connsiteX577" fmla="*/ 5829202 w 7467600"/>
              <a:gd name="connsiteY577" fmla="*/ 1971679 h 6858000"/>
              <a:gd name="connsiteX578" fmla="*/ 5911389 w 7467600"/>
              <a:gd name="connsiteY578" fmla="*/ 1898371 h 6858000"/>
              <a:gd name="connsiteX579" fmla="*/ 6237627 w 7467600"/>
              <a:gd name="connsiteY579" fmla="*/ 2231921 h 6858000"/>
              <a:gd name="connsiteX580" fmla="*/ 5911389 w 7467600"/>
              <a:gd name="connsiteY580" fmla="*/ 1898371 h 6858000"/>
              <a:gd name="connsiteX581" fmla="*/ 6944437 w 7467600"/>
              <a:gd name="connsiteY581" fmla="*/ 1575402 h 6858000"/>
              <a:gd name="connsiteX582" fmla="*/ 6304730 w 7467600"/>
              <a:gd name="connsiteY582" fmla="*/ 1766654 h 6858000"/>
              <a:gd name="connsiteX583" fmla="*/ 6944437 w 7467600"/>
              <a:gd name="connsiteY583" fmla="*/ 1575402 h 6858000"/>
              <a:gd name="connsiteX584" fmla="*/ 7019523 w 7467600"/>
              <a:gd name="connsiteY584" fmla="*/ 1519450 h 6858000"/>
              <a:gd name="connsiteX585" fmla="*/ 6298091 w 7467600"/>
              <a:gd name="connsiteY585" fmla="*/ 1737122 h 6858000"/>
              <a:gd name="connsiteX586" fmla="*/ 7019523 w 7467600"/>
              <a:gd name="connsiteY586" fmla="*/ 1519450 h 6858000"/>
              <a:gd name="connsiteX587" fmla="*/ 2399523 w 7467600"/>
              <a:gd name="connsiteY587" fmla="*/ 1428234 h 6858000"/>
              <a:gd name="connsiteX588" fmla="*/ 2224982 w 7467600"/>
              <a:gd name="connsiteY588" fmla="*/ 1826201 h 6858000"/>
              <a:gd name="connsiteX589" fmla="*/ 2096099 w 7467600"/>
              <a:gd name="connsiteY589" fmla="*/ 2345900 h 6858000"/>
              <a:gd name="connsiteX590" fmla="*/ 2283317 w 7467600"/>
              <a:gd name="connsiteY590" fmla="*/ 1796925 h 6858000"/>
              <a:gd name="connsiteX591" fmla="*/ 2399523 w 7467600"/>
              <a:gd name="connsiteY591" fmla="*/ 1428234 h 6858000"/>
              <a:gd name="connsiteX592" fmla="*/ 2448558 w 7467600"/>
              <a:gd name="connsiteY592" fmla="*/ 1373435 h 6858000"/>
              <a:gd name="connsiteX593" fmla="*/ 2312521 w 7467600"/>
              <a:gd name="connsiteY593" fmla="*/ 1806140 h 6858000"/>
              <a:gd name="connsiteX594" fmla="*/ 2127533 w 7467600"/>
              <a:gd name="connsiteY594" fmla="*/ 2348380 h 6858000"/>
              <a:gd name="connsiteX595" fmla="*/ 2358080 w 7467600"/>
              <a:gd name="connsiteY595" fmla="*/ 1866134 h 6858000"/>
              <a:gd name="connsiteX596" fmla="*/ 2407436 w 7467600"/>
              <a:gd name="connsiteY596" fmla="*/ 1651070 h 6858000"/>
              <a:gd name="connsiteX597" fmla="*/ 2448558 w 7467600"/>
              <a:gd name="connsiteY597" fmla="*/ 1373435 h 6858000"/>
              <a:gd name="connsiteX598" fmla="*/ 278707 w 7467600"/>
              <a:gd name="connsiteY598" fmla="*/ 1352270 h 6858000"/>
              <a:gd name="connsiteX599" fmla="*/ 321570 w 7467600"/>
              <a:gd name="connsiteY599" fmla="*/ 1861610 h 6858000"/>
              <a:gd name="connsiteX600" fmla="*/ 294281 w 7467600"/>
              <a:gd name="connsiteY600" fmla="*/ 1440658 h 6858000"/>
              <a:gd name="connsiteX601" fmla="*/ 278707 w 7467600"/>
              <a:gd name="connsiteY601" fmla="*/ 1352270 h 6858000"/>
              <a:gd name="connsiteX602" fmla="*/ 1423821 w 7467600"/>
              <a:gd name="connsiteY602" fmla="*/ 1351958 h 6858000"/>
              <a:gd name="connsiteX603" fmla="*/ 1638521 w 7467600"/>
              <a:gd name="connsiteY603" fmla="*/ 1908470 h 6858000"/>
              <a:gd name="connsiteX604" fmla="*/ 1754199 w 7467600"/>
              <a:gd name="connsiteY604" fmla="*/ 2149284 h 6858000"/>
              <a:gd name="connsiteX605" fmla="*/ 1908359 w 7467600"/>
              <a:gd name="connsiteY605" fmla="*/ 2364988 h 6858000"/>
              <a:gd name="connsiteX606" fmla="*/ 1647661 w 7467600"/>
              <a:gd name="connsiteY606" fmla="*/ 1825945 h 6858000"/>
              <a:gd name="connsiteX607" fmla="*/ 1423821 w 7467600"/>
              <a:gd name="connsiteY607" fmla="*/ 1351958 h 6858000"/>
              <a:gd name="connsiteX608" fmla="*/ 1431890 w 7467600"/>
              <a:gd name="connsiteY608" fmla="*/ 1306475 h 6858000"/>
              <a:gd name="connsiteX609" fmla="*/ 1507597 w 7467600"/>
              <a:gd name="connsiteY609" fmla="*/ 1446132 h 6858000"/>
              <a:gd name="connsiteX610" fmla="*/ 1674586 w 7467600"/>
              <a:gd name="connsiteY610" fmla="*/ 1813832 h 6858000"/>
              <a:gd name="connsiteX611" fmla="*/ 1815950 w 7467600"/>
              <a:gd name="connsiteY611" fmla="*/ 2128564 h 6858000"/>
              <a:gd name="connsiteX612" fmla="*/ 1984242 w 7467600"/>
              <a:gd name="connsiteY612" fmla="*/ 2430829 h 6858000"/>
              <a:gd name="connsiteX613" fmla="*/ 2014023 w 7467600"/>
              <a:gd name="connsiteY613" fmla="*/ 2450995 h 6858000"/>
              <a:gd name="connsiteX614" fmla="*/ 1747337 w 7467600"/>
              <a:gd name="connsiteY614" fmla="*/ 1855264 h 6858000"/>
              <a:gd name="connsiteX615" fmla="*/ 1533749 w 7467600"/>
              <a:gd name="connsiteY615" fmla="*/ 1478656 h 6858000"/>
              <a:gd name="connsiteX616" fmla="*/ 1431890 w 7467600"/>
              <a:gd name="connsiteY616" fmla="*/ 1306475 h 6858000"/>
              <a:gd name="connsiteX617" fmla="*/ 5052692 w 7467600"/>
              <a:gd name="connsiteY617" fmla="*/ 1292994 h 6858000"/>
              <a:gd name="connsiteX618" fmla="*/ 5200661 w 7467600"/>
              <a:gd name="connsiteY618" fmla="*/ 1635186 h 6858000"/>
              <a:gd name="connsiteX619" fmla="*/ 5297138 w 7467600"/>
              <a:gd name="connsiteY619" fmla="*/ 1906351 h 6858000"/>
              <a:gd name="connsiteX620" fmla="*/ 5052692 w 7467600"/>
              <a:gd name="connsiteY620" fmla="*/ 1292994 h 6858000"/>
              <a:gd name="connsiteX621" fmla="*/ 5009948 w 7467600"/>
              <a:gd name="connsiteY621" fmla="*/ 1273619 h 6858000"/>
              <a:gd name="connsiteX622" fmla="*/ 5121777 w 7467600"/>
              <a:gd name="connsiteY622" fmla="*/ 1654213 h 6858000"/>
              <a:gd name="connsiteX623" fmla="*/ 5293545 w 7467600"/>
              <a:gd name="connsiteY623" fmla="*/ 2072247 h 6858000"/>
              <a:gd name="connsiteX624" fmla="*/ 5294042 w 7467600"/>
              <a:gd name="connsiteY624" fmla="*/ 2065019 h 6858000"/>
              <a:gd name="connsiteX625" fmla="*/ 5171936 w 7467600"/>
              <a:gd name="connsiteY625" fmla="*/ 1647613 h 6858000"/>
              <a:gd name="connsiteX626" fmla="*/ 5009948 w 7467600"/>
              <a:gd name="connsiteY626" fmla="*/ 1273619 h 6858000"/>
              <a:gd name="connsiteX627" fmla="*/ 655236 w 7467600"/>
              <a:gd name="connsiteY627" fmla="*/ 1268632 h 6858000"/>
              <a:gd name="connsiteX628" fmla="*/ 839521 w 7467600"/>
              <a:gd name="connsiteY628" fmla="*/ 1685315 h 6858000"/>
              <a:gd name="connsiteX629" fmla="*/ 1109416 w 7467600"/>
              <a:gd name="connsiteY629" fmla="*/ 2061663 h 6858000"/>
              <a:gd name="connsiteX630" fmla="*/ 1298300 w 7467600"/>
              <a:gd name="connsiteY630" fmla="*/ 2247742 h 6858000"/>
              <a:gd name="connsiteX631" fmla="*/ 1125871 w 7467600"/>
              <a:gd name="connsiteY631" fmla="*/ 1989513 h 6858000"/>
              <a:gd name="connsiteX632" fmla="*/ 981574 w 7467600"/>
              <a:gd name="connsiteY632" fmla="*/ 1783157 h 6858000"/>
              <a:gd name="connsiteX633" fmla="*/ 922198 w 7467600"/>
              <a:gd name="connsiteY633" fmla="*/ 1677437 h 6858000"/>
              <a:gd name="connsiteX634" fmla="*/ 869293 w 7467600"/>
              <a:gd name="connsiteY634" fmla="*/ 1583214 h 6858000"/>
              <a:gd name="connsiteX635" fmla="*/ 751431 w 7467600"/>
              <a:gd name="connsiteY635" fmla="*/ 1405731 h 6858000"/>
              <a:gd name="connsiteX636" fmla="*/ 655236 w 7467600"/>
              <a:gd name="connsiteY636" fmla="*/ 1268632 h 6858000"/>
              <a:gd name="connsiteX637" fmla="*/ 6516292 w 7467600"/>
              <a:gd name="connsiteY637" fmla="*/ 1263064 h 6858000"/>
              <a:gd name="connsiteX638" fmla="*/ 5736320 w 7467600"/>
              <a:gd name="connsiteY638" fmla="*/ 1501803 h 6858000"/>
              <a:gd name="connsiteX639" fmla="*/ 6516292 w 7467600"/>
              <a:gd name="connsiteY639" fmla="*/ 1263064 h 6858000"/>
              <a:gd name="connsiteX640" fmla="*/ 291466 w 7467600"/>
              <a:gd name="connsiteY640" fmla="*/ 1250369 h 6858000"/>
              <a:gd name="connsiteX641" fmla="*/ 323180 w 7467600"/>
              <a:gd name="connsiteY641" fmla="*/ 1435283 h 6858000"/>
              <a:gd name="connsiteX642" fmla="*/ 349381 w 7467600"/>
              <a:gd name="connsiteY642" fmla="*/ 1875041 h 6858000"/>
              <a:gd name="connsiteX643" fmla="*/ 374363 w 7467600"/>
              <a:gd name="connsiteY643" fmla="*/ 1506494 h 6858000"/>
              <a:gd name="connsiteX644" fmla="*/ 302168 w 7467600"/>
              <a:gd name="connsiteY644" fmla="*/ 1274495 h 6858000"/>
              <a:gd name="connsiteX645" fmla="*/ 291466 w 7467600"/>
              <a:gd name="connsiteY645" fmla="*/ 1250369 h 6858000"/>
              <a:gd name="connsiteX646" fmla="*/ 678222 w 7467600"/>
              <a:gd name="connsiteY646" fmla="*/ 1248670 h 6858000"/>
              <a:gd name="connsiteX647" fmla="*/ 775536 w 7467600"/>
              <a:gd name="connsiteY647" fmla="*/ 1388015 h 6858000"/>
              <a:gd name="connsiteX648" fmla="*/ 894529 w 7467600"/>
              <a:gd name="connsiteY648" fmla="*/ 1567739 h 6858000"/>
              <a:gd name="connsiteX649" fmla="*/ 948000 w 7467600"/>
              <a:gd name="connsiteY649" fmla="*/ 1663088 h 6858000"/>
              <a:gd name="connsiteX650" fmla="*/ 1006812 w 7467600"/>
              <a:gd name="connsiteY650" fmla="*/ 1767683 h 6858000"/>
              <a:gd name="connsiteX651" fmla="*/ 1149133 w 7467600"/>
              <a:gd name="connsiteY651" fmla="*/ 1971513 h 6858000"/>
              <a:gd name="connsiteX652" fmla="*/ 1333952 w 7467600"/>
              <a:gd name="connsiteY652" fmla="*/ 2251620 h 6858000"/>
              <a:gd name="connsiteX653" fmla="*/ 1337329 w 7467600"/>
              <a:gd name="connsiteY653" fmla="*/ 2258350 h 6858000"/>
              <a:gd name="connsiteX654" fmla="*/ 1014726 w 7467600"/>
              <a:gd name="connsiteY654" fmla="*/ 1615556 h 6858000"/>
              <a:gd name="connsiteX655" fmla="*/ 678222 w 7467600"/>
              <a:gd name="connsiteY655" fmla="*/ 1248670 h 6858000"/>
              <a:gd name="connsiteX656" fmla="*/ 6691602 w 7467600"/>
              <a:gd name="connsiteY656" fmla="*/ 1140573 h 6858000"/>
              <a:gd name="connsiteX657" fmla="*/ 6571100 w 7467600"/>
              <a:gd name="connsiteY657" fmla="*/ 1183662 h 6858000"/>
              <a:gd name="connsiteX658" fmla="*/ 6241687 w 7467600"/>
              <a:gd name="connsiteY658" fmla="*/ 1257600 h 6858000"/>
              <a:gd name="connsiteX659" fmla="*/ 5693009 w 7467600"/>
              <a:gd name="connsiteY659" fmla="*/ 1478256 h 6858000"/>
              <a:gd name="connsiteX660" fmla="*/ 6548420 w 7467600"/>
              <a:gd name="connsiteY660" fmla="*/ 1214599 h 6858000"/>
              <a:gd name="connsiteX661" fmla="*/ 6605473 w 7467600"/>
              <a:gd name="connsiteY661" fmla="*/ 1184686 h 6858000"/>
              <a:gd name="connsiteX662" fmla="*/ 6691602 w 7467600"/>
              <a:gd name="connsiteY662" fmla="*/ 1140573 h 6858000"/>
              <a:gd name="connsiteX663" fmla="*/ 4002475 w 7467600"/>
              <a:gd name="connsiteY663" fmla="*/ 1037802 h 6858000"/>
              <a:gd name="connsiteX664" fmla="*/ 4000324 w 7467600"/>
              <a:gd name="connsiteY664" fmla="*/ 1039362 h 6858000"/>
              <a:gd name="connsiteX665" fmla="*/ 4002862 w 7467600"/>
              <a:gd name="connsiteY665" fmla="*/ 1042866 h 6858000"/>
              <a:gd name="connsiteX666" fmla="*/ 4002475 w 7467600"/>
              <a:gd name="connsiteY666" fmla="*/ 1037802 h 6858000"/>
              <a:gd name="connsiteX667" fmla="*/ 506322 w 7467600"/>
              <a:gd name="connsiteY667" fmla="*/ 1020997 h 6858000"/>
              <a:gd name="connsiteX668" fmla="*/ 533068 w 7467600"/>
              <a:gd name="connsiteY668" fmla="*/ 1029409 h 6858000"/>
              <a:gd name="connsiteX669" fmla="*/ 1232525 w 7467600"/>
              <a:gd name="connsiteY669" fmla="*/ 1804675 h 6858000"/>
              <a:gd name="connsiteX670" fmla="*/ 1388858 w 7467600"/>
              <a:gd name="connsiteY670" fmla="*/ 2368011 h 6858000"/>
              <a:gd name="connsiteX671" fmla="*/ 1384098 w 7467600"/>
              <a:gd name="connsiteY671" fmla="*/ 2378125 h 6858000"/>
              <a:gd name="connsiteX672" fmla="*/ 1425393 w 7467600"/>
              <a:gd name="connsiteY672" fmla="*/ 2589124 h 6858000"/>
              <a:gd name="connsiteX673" fmla="*/ 1424001 w 7467600"/>
              <a:gd name="connsiteY673" fmla="*/ 2597541 h 6858000"/>
              <a:gd name="connsiteX674" fmla="*/ 2152729 w 7467600"/>
              <a:gd name="connsiteY674" fmla="*/ 2864487 h 6858000"/>
              <a:gd name="connsiteX675" fmla="*/ 2020609 w 7467600"/>
              <a:gd name="connsiteY675" fmla="*/ 2539671 h 6858000"/>
              <a:gd name="connsiteX676" fmla="*/ 2018920 w 7467600"/>
              <a:gd name="connsiteY676" fmla="*/ 2536309 h 6858000"/>
              <a:gd name="connsiteX677" fmla="*/ 1342441 w 7467600"/>
              <a:gd name="connsiteY677" fmla="*/ 1173017 h 6858000"/>
              <a:gd name="connsiteX678" fmla="*/ 1367925 w 7467600"/>
              <a:gd name="connsiteY678" fmla="*/ 1135648 h 6858000"/>
              <a:gd name="connsiteX679" fmla="*/ 1771401 w 7467600"/>
              <a:gd name="connsiteY679" fmla="*/ 1806673 h 6858000"/>
              <a:gd name="connsiteX680" fmla="*/ 1972385 w 7467600"/>
              <a:gd name="connsiteY680" fmla="*/ 2198735 h 6858000"/>
              <a:gd name="connsiteX681" fmla="*/ 2040892 w 7467600"/>
              <a:gd name="connsiteY681" fmla="*/ 2405205 h 6858000"/>
              <a:gd name="connsiteX682" fmla="*/ 2131689 w 7467600"/>
              <a:gd name="connsiteY682" fmla="*/ 1936926 h 6858000"/>
              <a:gd name="connsiteX683" fmla="*/ 2454820 w 7467600"/>
              <a:gd name="connsiteY683" fmla="*/ 1248808 h 6858000"/>
              <a:gd name="connsiteX684" fmla="*/ 2492512 w 7467600"/>
              <a:gd name="connsiteY684" fmla="*/ 1302920 h 6858000"/>
              <a:gd name="connsiteX685" fmla="*/ 2081216 w 7467600"/>
              <a:gd name="connsiteY685" fmla="*/ 2527513 h 6858000"/>
              <a:gd name="connsiteX686" fmla="*/ 2081211 w 7467600"/>
              <a:gd name="connsiteY686" fmla="*/ 2528916 h 6858000"/>
              <a:gd name="connsiteX687" fmla="*/ 2199067 w 7467600"/>
              <a:gd name="connsiteY687" fmla="*/ 2884061 h 6858000"/>
              <a:gd name="connsiteX688" fmla="*/ 3192586 w 7467600"/>
              <a:gd name="connsiteY688" fmla="*/ 3411496 h 6858000"/>
              <a:gd name="connsiteX689" fmla="*/ 3182620 w 7467600"/>
              <a:gd name="connsiteY689" fmla="*/ 3483279 h 6858000"/>
              <a:gd name="connsiteX690" fmla="*/ 2435119 w 7467600"/>
              <a:gd name="connsiteY690" fmla="*/ 3080173 h 6858000"/>
              <a:gd name="connsiteX691" fmla="*/ 2410152 w 7467600"/>
              <a:gd name="connsiteY691" fmla="*/ 3063751 h 6858000"/>
              <a:gd name="connsiteX692" fmla="*/ 2408099 w 7467600"/>
              <a:gd name="connsiteY692" fmla="*/ 3064403 h 6858000"/>
              <a:gd name="connsiteX693" fmla="*/ 2407218 w 7467600"/>
              <a:gd name="connsiteY693" fmla="*/ 3070324 h 6858000"/>
              <a:gd name="connsiteX694" fmla="*/ 2380138 w 7467600"/>
              <a:gd name="connsiteY694" fmla="*/ 3099341 h 6858000"/>
              <a:gd name="connsiteX695" fmla="*/ 1765923 w 7467600"/>
              <a:gd name="connsiteY695" fmla="*/ 3581043 h 6858000"/>
              <a:gd name="connsiteX696" fmla="*/ 1702258 w 7467600"/>
              <a:gd name="connsiteY696" fmla="*/ 3612286 h 6858000"/>
              <a:gd name="connsiteX697" fmla="*/ 1538370 w 7467600"/>
              <a:gd name="connsiteY697" fmla="*/ 3811804 h 6858000"/>
              <a:gd name="connsiteX698" fmla="*/ 542867 w 7467600"/>
              <a:gd name="connsiteY698" fmla="*/ 4944092 h 6858000"/>
              <a:gd name="connsiteX699" fmla="*/ 515800 w 7467600"/>
              <a:gd name="connsiteY699" fmla="*/ 4862180 h 6858000"/>
              <a:gd name="connsiteX700" fmla="*/ 909145 w 7467600"/>
              <a:gd name="connsiteY700" fmla="*/ 4199225 h 6858000"/>
              <a:gd name="connsiteX701" fmla="*/ 1214067 w 7467600"/>
              <a:gd name="connsiteY701" fmla="*/ 3908561 h 6858000"/>
              <a:gd name="connsiteX702" fmla="*/ 640967 w 7467600"/>
              <a:gd name="connsiteY702" fmla="*/ 4105601 h 6858000"/>
              <a:gd name="connsiteX703" fmla="*/ 112563 w 7467600"/>
              <a:gd name="connsiteY703" fmla="*/ 4396952 h 6858000"/>
              <a:gd name="connsiteX704" fmla="*/ 0 w 7467600"/>
              <a:gd name="connsiteY704" fmla="*/ 4466006 h 6858000"/>
              <a:gd name="connsiteX705" fmla="*/ 0 w 7467600"/>
              <a:gd name="connsiteY705" fmla="*/ 4233763 h 6858000"/>
              <a:gd name="connsiteX706" fmla="*/ 36881 w 7467600"/>
              <a:gd name="connsiteY706" fmla="*/ 4200118 h 6858000"/>
              <a:gd name="connsiteX707" fmla="*/ 910534 w 7467600"/>
              <a:gd name="connsiteY707" fmla="*/ 3629753 h 6858000"/>
              <a:gd name="connsiteX708" fmla="*/ 1578717 w 7467600"/>
              <a:gd name="connsiteY708" fmla="*/ 3575982 h 6858000"/>
              <a:gd name="connsiteX709" fmla="*/ 2338780 w 7467600"/>
              <a:gd name="connsiteY709" fmla="*/ 3033725 h 6858000"/>
              <a:gd name="connsiteX710" fmla="*/ 1807991 w 7467600"/>
              <a:gd name="connsiteY710" fmla="*/ 2807184 h 6858000"/>
              <a:gd name="connsiteX711" fmla="*/ 1416358 w 7467600"/>
              <a:gd name="connsiteY711" fmla="*/ 3112571 h 6858000"/>
              <a:gd name="connsiteX712" fmla="*/ 939066 w 7467600"/>
              <a:gd name="connsiteY712" fmla="*/ 3378798 h 6858000"/>
              <a:gd name="connsiteX713" fmla="*/ 115099 w 7467600"/>
              <a:gd name="connsiteY713" fmla="*/ 3607650 h 6858000"/>
              <a:gd name="connsiteX714" fmla="*/ 97284 w 7467600"/>
              <a:gd name="connsiteY714" fmla="*/ 3520393 h 6858000"/>
              <a:gd name="connsiteX715" fmla="*/ 922050 w 7467600"/>
              <a:gd name="connsiteY715" fmla="*/ 3074867 h 6858000"/>
              <a:gd name="connsiteX716" fmla="*/ 1405265 w 7467600"/>
              <a:gd name="connsiteY716" fmla="*/ 3016319 h 6858000"/>
              <a:gd name="connsiteX717" fmla="*/ 1407512 w 7467600"/>
              <a:gd name="connsiteY717" fmla="*/ 3018001 h 6858000"/>
              <a:gd name="connsiteX718" fmla="*/ 1726266 w 7467600"/>
              <a:gd name="connsiteY718" fmla="*/ 2777274 h 6858000"/>
              <a:gd name="connsiteX719" fmla="*/ 625390 w 7467600"/>
              <a:gd name="connsiteY719" fmla="*/ 2514541 h 6858000"/>
              <a:gd name="connsiteX720" fmla="*/ 619799 w 7467600"/>
              <a:gd name="connsiteY720" fmla="*/ 2527180 h 6858000"/>
              <a:gd name="connsiteX721" fmla="*/ 310030 w 7467600"/>
              <a:gd name="connsiteY721" fmla="*/ 2771818 h 6858000"/>
              <a:gd name="connsiteX722" fmla="*/ 173877 w 7467600"/>
              <a:gd name="connsiteY722" fmla="*/ 2937056 h 6858000"/>
              <a:gd name="connsiteX723" fmla="*/ 77889 w 7467600"/>
              <a:gd name="connsiteY723" fmla="*/ 3138440 h 6858000"/>
              <a:gd name="connsiteX724" fmla="*/ 0 w 7467600"/>
              <a:gd name="connsiteY724" fmla="*/ 3271395 h 6858000"/>
              <a:gd name="connsiteX725" fmla="*/ 0 w 7467600"/>
              <a:gd name="connsiteY725" fmla="*/ 3153002 h 6858000"/>
              <a:gd name="connsiteX726" fmla="*/ 2386 w 7467600"/>
              <a:gd name="connsiteY726" fmla="*/ 3149203 h 6858000"/>
              <a:gd name="connsiteX727" fmla="*/ 89753 w 7467600"/>
              <a:gd name="connsiteY727" fmla="*/ 2987702 h 6858000"/>
              <a:gd name="connsiteX728" fmla="*/ 76869 w 7467600"/>
              <a:gd name="connsiteY728" fmla="*/ 3005404 h 6858000"/>
              <a:gd name="connsiteX729" fmla="*/ 32049 w 7467600"/>
              <a:gd name="connsiteY729" fmla="*/ 3065814 h 6858000"/>
              <a:gd name="connsiteX730" fmla="*/ 0 w 7467600"/>
              <a:gd name="connsiteY730" fmla="*/ 3108744 h 6858000"/>
              <a:gd name="connsiteX731" fmla="*/ 0 w 7467600"/>
              <a:gd name="connsiteY731" fmla="*/ 3058059 h 6858000"/>
              <a:gd name="connsiteX732" fmla="*/ 7610 w 7467600"/>
              <a:gd name="connsiteY732" fmla="*/ 3047889 h 6858000"/>
              <a:gd name="connsiteX733" fmla="*/ 52419 w 7467600"/>
              <a:gd name="connsiteY733" fmla="*/ 2987479 h 6858000"/>
              <a:gd name="connsiteX734" fmla="*/ 59142 w 7467600"/>
              <a:gd name="connsiteY734" fmla="*/ 2978488 h 6858000"/>
              <a:gd name="connsiteX735" fmla="*/ 0 w 7467600"/>
              <a:gd name="connsiteY735" fmla="*/ 3015334 h 6858000"/>
              <a:gd name="connsiteX736" fmla="*/ 0 w 7467600"/>
              <a:gd name="connsiteY736" fmla="*/ 2914286 h 6858000"/>
              <a:gd name="connsiteX737" fmla="*/ 36383 w 7467600"/>
              <a:gd name="connsiteY737" fmla="*/ 2901128 h 6858000"/>
              <a:gd name="connsiteX738" fmla="*/ 156329 w 7467600"/>
              <a:gd name="connsiteY738" fmla="*/ 2840533 h 6858000"/>
              <a:gd name="connsiteX739" fmla="*/ 358355 w 7467600"/>
              <a:gd name="connsiteY739" fmla="*/ 2620471 h 6858000"/>
              <a:gd name="connsiteX740" fmla="*/ 510577 w 7467600"/>
              <a:gd name="connsiteY740" fmla="*/ 2501244 h 6858000"/>
              <a:gd name="connsiteX741" fmla="*/ 211967 w 7467600"/>
              <a:gd name="connsiteY741" fmla="*/ 2479171 h 6858000"/>
              <a:gd name="connsiteX742" fmla="*/ 0 w 7467600"/>
              <a:gd name="connsiteY742" fmla="*/ 2476398 h 6858000"/>
              <a:gd name="connsiteX743" fmla="*/ 0 w 7467600"/>
              <a:gd name="connsiteY743" fmla="*/ 2389189 h 6858000"/>
              <a:gd name="connsiteX744" fmla="*/ 103062 w 7467600"/>
              <a:gd name="connsiteY744" fmla="*/ 2389518 h 6858000"/>
              <a:gd name="connsiteX745" fmla="*/ 510734 w 7467600"/>
              <a:gd name="connsiteY745" fmla="*/ 2416201 h 6858000"/>
              <a:gd name="connsiteX746" fmla="*/ 279257 w 7467600"/>
              <a:gd name="connsiteY746" fmla="*/ 2092102 h 6858000"/>
              <a:gd name="connsiteX747" fmla="*/ 65265 w 7467600"/>
              <a:gd name="connsiteY747" fmla="*/ 2006049 h 6858000"/>
              <a:gd name="connsiteX748" fmla="*/ 0 w 7467600"/>
              <a:gd name="connsiteY748" fmla="*/ 1982532 h 6858000"/>
              <a:gd name="connsiteX749" fmla="*/ 0 w 7467600"/>
              <a:gd name="connsiteY749" fmla="*/ 1912789 h 6858000"/>
              <a:gd name="connsiteX750" fmla="*/ 97460 w 7467600"/>
              <a:gd name="connsiteY750" fmla="*/ 1953725 h 6858000"/>
              <a:gd name="connsiteX751" fmla="*/ 221272 w 7467600"/>
              <a:gd name="connsiteY751" fmla="*/ 1980766 h 6858000"/>
              <a:gd name="connsiteX752" fmla="*/ 116765 w 7467600"/>
              <a:gd name="connsiteY752" fmla="*/ 1911033 h 6858000"/>
              <a:gd name="connsiteX753" fmla="*/ 16405 w 7467600"/>
              <a:gd name="connsiteY753" fmla="*/ 1803412 h 6858000"/>
              <a:gd name="connsiteX754" fmla="*/ 0 w 7467600"/>
              <a:gd name="connsiteY754" fmla="*/ 1784777 h 6858000"/>
              <a:gd name="connsiteX755" fmla="*/ 0 w 7467600"/>
              <a:gd name="connsiteY755" fmla="*/ 1740082 h 6858000"/>
              <a:gd name="connsiteX756" fmla="*/ 39394 w 7467600"/>
              <a:gd name="connsiteY756" fmla="*/ 1784856 h 6858000"/>
              <a:gd name="connsiteX757" fmla="*/ 135813 w 7467600"/>
              <a:gd name="connsiteY757" fmla="*/ 1888838 h 6858000"/>
              <a:gd name="connsiteX758" fmla="*/ 242575 w 7467600"/>
              <a:gd name="connsiteY758" fmla="*/ 1958841 h 6858000"/>
              <a:gd name="connsiteX759" fmla="*/ 82197 w 7467600"/>
              <a:gd name="connsiteY759" fmla="*/ 1754826 h 6858000"/>
              <a:gd name="connsiteX760" fmla="*/ 0 w 7467600"/>
              <a:gd name="connsiteY760" fmla="*/ 1679650 h 6858000"/>
              <a:gd name="connsiteX761" fmla="*/ 0 w 7467600"/>
              <a:gd name="connsiteY761" fmla="*/ 1602463 h 6858000"/>
              <a:gd name="connsiteX762" fmla="*/ 84689 w 7467600"/>
              <a:gd name="connsiteY762" fmla="*/ 1677442 h 6858000"/>
              <a:gd name="connsiteX763" fmla="*/ 298437 w 7467600"/>
              <a:gd name="connsiteY763" fmla="*/ 1968019 h 6858000"/>
              <a:gd name="connsiteX764" fmla="*/ 227269 w 7467600"/>
              <a:gd name="connsiteY764" fmla="*/ 1114064 h 6858000"/>
              <a:gd name="connsiteX765" fmla="*/ 248003 w 7467600"/>
              <a:gd name="connsiteY765" fmla="*/ 1089613 h 6858000"/>
              <a:gd name="connsiteX766" fmla="*/ 427020 w 7467600"/>
              <a:gd name="connsiteY766" fmla="*/ 1619803 h 6858000"/>
              <a:gd name="connsiteX767" fmla="*/ 340345 w 7467600"/>
              <a:gd name="connsiteY767" fmla="*/ 2027739 h 6858000"/>
              <a:gd name="connsiteX768" fmla="*/ 360865 w 7467600"/>
              <a:gd name="connsiteY768" fmla="*/ 2044827 h 6858000"/>
              <a:gd name="connsiteX769" fmla="*/ 560414 w 7467600"/>
              <a:gd name="connsiteY769" fmla="*/ 2421457 h 6858000"/>
              <a:gd name="connsiteX770" fmla="*/ 1359703 w 7467600"/>
              <a:gd name="connsiteY770" fmla="*/ 2578554 h 6858000"/>
              <a:gd name="connsiteX771" fmla="*/ 1359422 w 7467600"/>
              <a:gd name="connsiteY771" fmla="*/ 2577994 h 6858000"/>
              <a:gd name="connsiteX772" fmla="*/ 828701 w 7467600"/>
              <a:gd name="connsiteY772" fmla="*/ 1839520 h 6858000"/>
              <a:gd name="connsiteX773" fmla="*/ 494427 w 7467600"/>
              <a:gd name="connsiteY773" fmla="*/ 1092333 h 6858000"/>
              <a:gd name="connsiteX774" fmla="*/ 506322 w 7467600"/>
              <a:gd name="connsiteY774" fmla="*/ 1020997 h 6858000"/>
              <a:gd name="connsiteX775" fmla="*/ 4570198 w 7467600"/>
              <a:gd name="connsiteY775" fmla="*/ 978081 h 6858000"/>
              <a:gd name="connsiteX776" fmla="*/ 4523691 w 7467600"/>
              <a:gd name="connsiteY776" fmla="*/ 1127776 h 6858000"/>
              <a:gd name="connsiteX777" fmla="*/ 4509875 w 7467600"/>
              <a:gd name="connsiteY777" fmla="*/ 1167552 h 6858000"/>
              <a:gd name="connsiteX778" fmla="*/ 4478168 w 7467600"/>
              <a:gd name="connsiteY778" fmla="*/ 1260735 h 6858000"/>
              <a:gd name="connsiteX779" fmla="*/ 4409309 w 7467600"/>
              <a:gd name="connsiteY779" fmla="*/ 1666996 h 6858000"/>
              <a:gd name="connsiteX780" fmla="*/ 4370031 w 7467600"/>
              <a:gd name="connsiteY780" fmla="*/ 1955666 h 6858000"/>
              <a:gd name="connsiteX781" fmla="*/ 4570198 w 7467600"/>
              <a:gd name="connsiteY781" fmla="*/ 978081 h 6858000"/>
              <a:gd name="connsiteX782" fmla="*/ 4557898 w 7467600"/>
              <a:gd name="connsiteY782" fmla="*/ 900011 h 6858000"/>
              <a:gd name="connsiteX783" fmla="*/ 4344840 w 7467600"/>
              <a:gd name="connsiteY783" fmla="*/ 1922038 h 6858000"/>
              <a:gd name="connsiteX784" fmla="*/ 4378710 w 7467600"/>
              <a:gd name="connsiteY784" fmla="*/ 1665516 h 6858000"/>
              <a:gd name="connsiteX785" fmla="*/ 4448798 w 7467600"/>
              <a:gd name="connsiteY785" fmla="*/ 1253024 h 6858000"/>
              <a:gd name="connsiteX786" fmla="*/ 4480315 w 7467600"/>
              <a:gd name="connsiteY786" fmla="*/ 1158454 h 6858000"/>
              <a:gd name="connsiteX787" fmla="*/ 4494133 w 7467600"/>
              <a:gd name="connsiteY787" fmla="*/ 1118676 h 6858000"/>
              <a:gd name="connsiteX788" fmla="*/ 4557898 w 7467600"/>
              <a:gd name="connsiteY788" fmla="*/ 900011 h 6858000"/>
              <a:gd name="connsiteX789" fmla="*/ 5870151 w 7467600"/>
              <a:gd name="connsiteY789" fmla="*/ 898890 h 6858000"/>
              <a:gd name="connsiteX790" fmla="*/ 5861335 w 7467600"/>
              <a:gd name="connsiteY790" fmla="*/ 899177 h 6858000"/>
              <a:gd name="connsiteX791" fmla="*/ 5843702 w 7467600"/>
              <a:gd name="connsiteY791" fmla="*/ 899748 h 6858000"/>
              <a:gd name="connsiteX792" fmla="*/ 5651107 w 7467600"/>
              <a:gd name="connsiteY792" fmla="*/ 920306 h 6858000"/>
              <a:gd name="connsiteX793" fmla="*/ 5459407 w 7467600"/>
              <a:gd name="connsiteY793" fmla="*/ 940975 h 6858000"/>
              <a:gd name="connsiteX794" fmla="*/ 5374846 w 7467600"/>
              <a:gd name="connsiteY794" fmla="*/ 941988 h 6858000"/>
              <a:gd name="connsiteX795" fmla="*/ 5256105 w 7467600"/>
              <a:gd name="connsiteY795" fmla="*/ 945632 h 6858000"/>
              <a:gd name="connsiteX796" fmla="*/ 5107071 w 7467600"/>
              <a:gd name="connsiteY796" fmla="*/ 969720 h 6858000"/>
              <a:gd name="connsiteX797" fmla="*/ 4998681 w 7467600"/>
              <a:gd name="connsiteY797" fmla="*/ 988771 h 6858000"/>
              <a:gd name="connsiteX798" fmla="*/ 5870151 w 7467600"/>
              <a:gd name="connsiteY798" fmla="*/ 898890 h 6858000"/>
              <a:gd name="connsiteX799" fmla="*/ 5504425 w 7467600"/>
              <a:gd name="connsiteY799" fmla="*/ 848067 h 6858000"/>
              <a:gd name="connsiteX800" fmla="*/ 4968849 w 7467600"/>
              <a:gd name="connsiteY800" fmla="*/ 962318 h 6858000"/>
              <a:gd name="connsiteX801" fmla="*/ 5104039 w 7467600"/>
              <a:gd name="connsiteY801" fmla="*/ 940634 h 6858000"/>
              <a:gd name="connsiteX802" fmla="*/ 5256311 w 7467600"/>
              <a:gd name="connsiteY802" fmla="*/ 916490 h 6858000"/>
              <a:gd name="connsiteX803" fmla="*/ 5377381 w 7467600"/>
              <a:gd name="connsiteY803" fmla="*/ 912671 h 6858000"/>
              <a:gd name="connsiteX804" fmla="*/ 5460148 w 7467600"/>
              <a:gd name="connsiteY804" fmla="*/ 911442 h 6858000"/>
              <a:gd name="connsiteX805" fmla="*/ 5648971 w 7467600"/>
              <a:gd name="connsiteY805" fmla="*/ 891331 h 6858000"/>
              <a:gd name="connsiteX806" fmla="*/ 5844807 w 7467600"/>
              <a:gd name="connsiteY806" fmla="*/ 870718 h 6858000"/>
              <a:gd name="connsiteX807" fmla="*/ 5862975 w 7467600"/>
              <a:gd name="connsiteY807" fmla="*/ 869756 h 6858000"/>
              <a:gd name="connsiteX808" fmla="*/ 5920887 w 7467600"/>
              <a:gd name="connsiteY808" fmla="*/ 865929 h 6858000"/>
              <a:gd name="connsiteX809" fmla="*/ 5504425 w 7467600"/>
              <a:gd name="connsiteY809" fmla="*/ 848067 h 6858000"/>
              <a:gd name="connsiteX810" fmla="*/ 3607114 w 7467600"/>
              <a:gd name="connsiteY810" fmla="*/ 467441 h 6858000"/>
              <a:gd name="connsiteX811" fmla="*/ 3296242 w 7467600"/>
              <a:gd name="connsiteY811" fmla="*/ 807991 h 6858000"/>
              <a:gd name="connsiteX812" fmla="*/ 3174674 w 7467600"/>
              <a:gd name="connsiteY812" fmla="*/ 919759 h 6858000"/>
              <a:gd name="connsiteX813" fmla="*/ 3042978 w 7467600"/>
              <a:gd name="connsiteY813" fmla="*/ 1054894 h 6858000"/>
              <a:gd name="connsiteX814" fmla="*/ 2968914 w 7467600"/>
              <a:gd name="connsiteY814" fmla="*/ 1133756 h 6858000"/>
              <a:gd name="connsiteX815" fmla="*/ 3103823 w 7467600"/>
              <a:gd name="connsiteY815" fmla="*/ 1026814 h 6858000"/>
              <a:gd name="connsiteX816" fmla="*/ 3607114 w 7467600"/>
              <a:gd name="connsiteY816" fmla="*/ 467441 h 6858000"/>
              <a:gd name="connsiteX817" fmla="*/ 3744487 w 7467600"/>
              <a:gd name="connsiteY817" fmla="*/ 383136 h 6858000"/>
              <a:gd name="connsiteX818" fmla="*/ 3970213 w 7467600"/>
              <a:gd name="connsiteY818" fmla="*/ 995559 h 6858000"/>
              <a:gd name="connsiteX819" fmla="*/ 3744487 w 7467600"/>
              <a:gd name="connsiteY819" fmla="*/ 383136 h 6858000"/>
              <a:gd name="connsiteX820" fmla="*/ 3624562 w 7467600"/>
              <a:gd name="connsiteY820" fmla="*/ 367041 h 6858000"/>
              <a:gd name="connsiteX821" fmla="*/ 3489712 w 7467600"/>
              <a:gd name="connsiteY821" fmla="*/ 485386 h 6858000"/>
              <a:gd name="connsiteX822" fmla="*/ 3182994 w 7467600"/>
              <a:gd name="connsiteY822" fmla="*/ 828265 h 6858000"/>
              <a:gd name="connsiteX823" fmla="*/ 2892114 w 7467600"/>
              <a:gd name="connsiteY823" fmla="*/ 1172635 h 6858000"/>
              <a:gd name="connsiteX824" fmla="*/ 3021459 w 7467600"/>
              <a:gd name="connsiteY824" fmla="*/ 1035385 h 6858000"/>
              <a:gd name="connsiteX825" fmla="*/ 3153873 w 7467600"/>
              <a:gd name="connsiteY825" fmla="*/ 898971 h 6858000"/>
              <a:gd name="connsiteX826" fmla="*/ 3276511 w 7467600"/>
              <a:gd name="connsiteY826" fmla="*/ 786423 h 6858000"/>
              <a:gd name="connsiteX827" fmla="*/ 3584154 w 7467600"/>
              <a:gd name="connsiteY827" fmla="*/ 448218 h 6858000"/>
              <a:gd name="connsiteX828" fmla="*/ 3624562 w 7467600"/>
              <a:gd name="connsiteY828" fmla="*/ 367041 h 6858000"/>
              <a:gd name="connsiteX829" fmla="*/ 3766672 w 7467600"/>
              <a:gd name="connsiteY829" fmla="*/ 359429 h 6858000"/>
              <a:gd name="connsiteX830" fmla="*/ 3996338 w 7467600"/>
              <a:gd name="connsiteY830" fmla="*/ 968237 h 6858000"/>
              <a:gd name="connsiteX831" fmla="*/ 3766672 w 7467600"/>
              <a:gd name="connsiteY831" fmla="*/ 359429 h 6858000"/>
              <a:gd name="connsiteX832" fmla="*/ 5805386 w 7467600"/>
              <a:gd name="connsiteY832" fmla="*/ 239240 h 6858000"/>
              <a:gd name="connsiteX833" fmla="*/ 5736947 w 7467600"/>
              <a:gd name="connsiteY833" fmla="*/ 261367 h 6858000"/>
              <a:gd name="connsiteX834" fmla="*/ 5427012 w 7467600"/>
              <a:gd name="connsiteY834" fmla="*/ 311272 h 6858000"/>
              <a:gd name="connsiteX835" fmla="*/ 5147818 w 7467600"/>
              <a:gd name="connsiteY835" fmla="*/ 322112 h 6858000"/>
              <a:gd name="connsiteX836" fmla="*/ 5060854 w 7467600"/>
              <a:gd name="connsiteY836" fmla="*/ 311882 h 6858000"/>
              <a:gd name="connsiteX837" fmla="*/ 4945989 w 7467600"/>
              <a:gd name="connsiteY837" fmla="*/ 300516 h 6858000"/>
              <a:gd name="connsiteX838" fmla="*/ 5410479 w 7467600"/>
              <a:gd name="connsiteY838" fmla="*/ 348434 h 6858000"/>
              <a:gd name="connsiteX839" fmla="*/ 5805386 w 7467600"/>
              <a:gd name="connsiteY839" fmla="*/ 239240 h 6858000"/>
              <a:gd name="connsiteX840" fmla="*/ 5905192 w 7467600"/>
              <a:gd name="connsiteY840" fmla="*/ 163079 h 6858000"/>
              <a:gd name="connsiteX841" fmla="*/ 5865655 w 7467600"/>
              <a:gd name="connsiteY841" fmla="*/ 171901 h 6858000"/>
              <a:gd name="connsiteX842" fmla="*/ 5259740 w 7467600"/>
              <a:gd name="connsiteY842" fmla="*/ 257013 h 6858000"/>
              <a:gd name="connsiteX843" fmla="*/ 5208466 w 7467600"/>
              <a:gd name="connsiteY843" fmla="*/ 257550 h 6858000"/>
              <a:gd name="connsiteX844" fmla="*/ 4980204 w 7467600"/>
              <a:gd name="connsiteY844" fmla="*/ 271903 h 6858000"/>
              <a:gd name="connsiteX845" fmla="*/ 5068068 w 7467600"/>
              <a:gd name="connsiteY845" fmla="*/ 282244 h 6858000"/>
              <a:gd name="connsiteX846" fmla="*/ 5153231 w 7467600"/>
              <a:gd name="connsiteY846" fmla="*/ 292240 h 6858000"/>
              <a:gd name="connsiteX847" fmla="*/ 5426491 w 7467600"/>
              <a:gd name="connsiteY847" fmla="*/ 281128 h 6858000"/>
              <a:gd name="connsiteX848" fmla="*/ 5731212 w 7467600"/>
              <a:gd name="connsiteY848" fmla="*/ 231951 h 6858000"/>
              <a:gd name="connsiteX849" fmla="*/ 5905192 w 7467600"/>
              <a:gd name="connsiteY849" fmla="*/ 163079 h 6858000"/>
              <a:gd name="connsiteX850" fmla="*/ 5944437 w 7467600"/>
              <a:gd name="connsiteY850" fmla="*/ 113829 h 6858000"/>
              <a:gd name="connsiteX851" fmla="*/ 5825032 w 7467600"/>
              <a:gd name="connsiteY851" fmla="*/ 146405 h 6858000"/>
              <a:gd name="connsiteX852" fmla="*/ 4955599 w 7467600"/>
              <a:gd name="connsiteY852" fmla="*/ 247008 h 6858000"/>
              <a:gd name="connsiteX853" fmla="*/ 5210104 w 7467600"/>
              <a:gd name="connsiteY853" fmla="*/ 228123 h 6858000"/>
              <a:gd name="connsiteX854" fmla="*/ 5261015 w 7467600"/>
              <a:gd name="connsiteY854" fmla="*/ 227087 h 6858000"/>
              <a:gd name="connsiteX855" fmla="*/ 5861181 w 7467600"/>
              <a:gd name="connsiteY855" fmla="*/ 143093 h 6858000"/>
              <a:gd name="connsiteX856" fmla="*/ 5961252 w 7467600"/>
              <a:gd name="connsiteY856" fmla="*/ 114820 h 6858000"/>
              <a:gd name="connsiteX857" fmla="*/ 5944437 w 7467600"/>
              <a:gd name="connsiteY857" fmla="*/ 113829 h 6858000"/>
              <a:gd name="connsiteX858" fmla="*/ 3882765 w 7467600"/>
              <a:gd name="connsiteY858" fmla="*/ 0 h 6858000"/>
              <a:gd name="connsiteX859" fmla="*/ 3995099 w 7467600"/>
              <a:gd name="connsiteY859" fmla="*/ 0 h 6858000"/>
              <a:gd name="connsiteX860" fmla="*/ 4163818 w 7467600"/>
              <a:gd name="connsiteY860" fmla="*/ 234104 h 6858000"/>
              <a:gd name="connsiteX861" fmla="*/ 4172099 w 7467600"/>
              <a:gd name="connsiteY861" fmla="*/ 234207 h 6858000"/>
              <a:gd name="connsiteX862" fmla="*/ 4784282 w 7467600"/>
              <a:gd name="connsiteY862" fmla="*/ 276561 h 6858000"/>
              <a:gd name="connsiteX863" fmla="*/ 4801687 w 7467600"/>
              <a:gd name="connsiteY863" fmla="*/ 267764 h 6858000"/>
              <a:gd name="connsiteX864" fmla="*/ 6082788 w 7467600"/>
              <a:gd name="connsiteY864" fmla="*/ 64119 h 6858000"/>
              <a:gd name="connsiteX865" fmla="*/ 6099442 w 7467600"/>
              <a:gd name="connsiteY865" fmla="*/ 82568 h 6858000"/>
              <a:gd name="connsiteX866" fmla="*/ 4804137 w 7467600"/>
              <a:gd name="connsiteY866" fmla="*/ 320931 h 6858000"/>
              <a:gd name="connsiteX867" fmla="*/ 4227047 w 7467600"/>
              <a:gd name="connsiteY867" fmla="*/ 313415 h 6858000"/>
              <a:gd name="connsiteX868" fmla="*/ 4346041 w 7467600"/>
              <a:gd name="connsiteY868" fmla="*/ 456086 h 6858000"/>
              <a:gd name="connsiteX869" fmla="*/ 4870967 w 7467600"/>
              <a:gd name="connsiteY869" fmla="*/ 963061 h 6858000"/>
              <a:gd name="connsiteX870" fmla="*/ 4889647 w 7467600"/>
              <a:gd name="connsiteY870" fmla="*/ 957147 h 6858000"/>
              <a:gd name="connsiteX871" fmla="*/ 5422504 w 7467600"/>
              <a:gd name="connsiteY871" fmla="*/ 805191 h 6858000"/>
              <a:gd name="connsiteX872" fmla="*/ 6087656 w 7467600"/>
              <a:gd name="connsiteY872" fmla="*/ 826703 h 6858000"/>
              <a:gd name="connsiteX873" fmla="*/ 6058717 w 7467600"/>
              <a:gd name="connsiteY873" fmla="*/ 865992 h 6858000"/>
              <a:gd name="connsiteX874" fmla="*/ 4974153 w 7467600"/>
              <a:gd name="connsiteY874" fmla="*/ 1045456 h 6858000"/>
              <a:gd name="connsiteX875" fmla="*/ 5627835 w 7467600"/>
              <a:gd name="connsiteY875" fmla="*/ 1472077 h 6858000"/>
              <a:gd name="connsiteX876" fmla="*/ 5629817 w 7467600"/>
              <a:gd name="connsiteY876" fmla="*/ 1471412 h 6858000"/>
              <a:gd name="connsiteX877" fmla="*/ 5634124 w 7467600"/>
              <a:gd name="connsiteY877" fmla="*/ 1470572 h 6858000"/>
              <a:gd name="connsiteX878" fmla="*/ 5755832 w 7467600"/>
              <a:gd name="connsiteY878" fmla="*/ 1383886 h 6858000"/>
              <a:gd name="connsiteX879" fmla="*/ 6014186 w 7467600"/>
              <a:gd name="connsiteY879" fmla="*/ 1279799 h 6858000"/>
              <a:gd name="connsiteX880" fmla="*/ 6901619 w 7467600"/>
              <a:gd name="connsiteY880" fmla="*/ 1047874 h 6858000"/>
              <a:gd name="connsiteX881" fmla="*/ 6931566 w 7467600"/>
              <a:gd name="connsiteY881" fmla="*/ 1062034 h 6858000"/>
              <a:gd name="connsiteX882" fmla="*/ 5790982 w 7467600"/>
              <a:gd name="connsiteY882" fmla="*/ 1561380 h 6858000"/>
              <a:gd name="connsiteX883" fmla="*/ 6188971 w 7467600"/>
              <a:gd name="connsiteY883" fmla="*/ 1755168 h 6858000"/>
              <a:gd name="connsiteX884" fmla="*/ 6202446 w 7467600"/>
              <a:gd name="connsiteY884" fmla="*/ 1752268 h 6858000"/>
              <a:gd name="connsiteX885" fmla="*/ 7179560 w 7467600"/>
              <a:gd name="connsiteY885" fmla="*/ 1467551 h 6858000"/>
              <a:gd name="connsiteX886" fmla="*/ 7158730 w 7467600"/>
              <a:gd name="connsiteY886" fmla="*/ 1507835 h 6858000"/>
              <a:gd name="connsiteX887" fmla="*/ 6326959 w 7467600"/>
              <a:gd name="connsiteY887" fmla="*/ 1817686 h 6858000"/>
              <a:gd name="connsiteX888" fmla="*/ 6537433 w 7467600"/>
              <a:gd name="connsiteY888" fmla="*/ 1907790 h 6858000"/>
              <a:gd name="connsiteX889" fmla="*/ 6550221 w 7467600"/>
              <a:gd name="connsiteY889" fmla="*/ 1910729 h 6858000"/>
              <a:gd name="connsiteX890" fmla="*/ 6964438 w 7467600"/>
              <a:gd name="connsiteY890" fmla="*/ 2209505 h 6858000"/>
              <a:gd name="connsiteX891" fmla="*/ 7367862 w 7467600"/>
              <a:gd name="connsiteY891" fmla="*/ 2806833 h 6858000"/>
              <a:gd name="connsiteX892" fmla="*/ 7364329 w 7467600"/>
              <a:gd name="connsiteY892" fmla="*/ 2826907 h 6858000"/>
              <a:gd name="connsiteX893" fmla="*/ 7290545 w 7467600"/>
              <a:gd name="connsiteY893" fmla="*/ 2850663 h 6858000"/>
              <a:gd name="connsiteX894" fmla="*/ 6472036 w 7467600"/>
              <a:gd name="connsiteY894" fmla="*/ 1959003 h 6858000"/>
              <a:gd name="connsiteX895" fmla="*/ 5792897 w 7467600"/>
              <a:gd name="connsiteY895" fmla="*/ 1647747 h 6858000"/>
              <a:gd name="connsiteX896" fmla="*/ 5842751 w 7467600"/>
              <a:gd name="connsiteY896" fmla="*/ 1816112 h 6858000"/>
              <a:gd name="connsiteX897" fmla="*/ 5847424 w 7467600"/>
              <a:gd name="connsiteY897" fmla="*/ 1815776 h 6858000"/>
              <a:gd name="connsiteX898" fmla="*/ 6399821 w 7467600"/>
              <a:gd name="connsiteY898" fmla="*/ 2344799 h 6858000"/>
              <a:gd name="connsiteX899" fmla="*/ 6323232 w 7467600"/>
              <a:gd name="connsiteY899" fmla="*/ 2389634 h 6858000"/>
              <a:gd name="connsiteX900" fmla="*/ 5942958 w 7467600"/>
              <a:gd name="connsiteY900" fmla="*/ 2077708 h 6858000"/>
              <a:gd name="connsiteX901" fmla="*/ 5921559 w 7467600"/>
              <a:gd name="connsiteY901" fmla="*/ 2378596 h 6858000"/>
              <a:gd name="connsiteX902" fmla="*/ 5817651 w 7467600"/>
              <a:gd name="connsiteY902" fmla="*/ 3023919 h 6858000"/>
              <a:gd name="connsiteX903" fmla="*/ 5729634 w 7467600"/>
              <a:gd name="connsiteY903" fmla="*/ 3051849 h 6858000"/>
              <a:gd name="connsiteX904" fmla="*/ 5611018 w 7467600"/>
              <a:gd name="connsiteY904" fmla="*/ 2316769 h 6858000"/>
              <a:gd name="connsiteX905" fmla="*/ 5687608 w 7467600"/>
              <a:gd name="connsiteY905" fmla="*/ 2039972 h 6858000"/>
              <a:gd name="connsiteX906" fmla="*/ 5657554 w 7467600"/>
              <a:gd name="connsiteY906" fmla="*/ 1576445 h 6858000"/>
              <a:gd name="connsiteX907" fmla="*/ 5150475 w 7467600"/>
              <a:gd name="connsiteY907" fmla="*/ 1274012 h 6858000"/>
              <a:gd name="connsiteX908" fmla="*/ 5349142 w 7467600"/>
              <a:gd name="connsiteY908" fmla="*/ 2204405 h 6858000"/>
              <a:gd name="connsiteX909" fmla="*/ 5262214 w 7467600"/>
              <a:gd name="connsiteY909" fmla="*/ 2233836 h 6858000"/>
              <a:gd name="connsiteX910" fmla="*/ 4981539 w 7467600"/>
              <a:gd name="connsiteY910" fmla="*/ 1542201 h 6858000"/>
              <a:gd name="connsiteX911" fmla="*/ 4958461 w 7467600"/>
              <a:gd name="connsiteY911" fmla="*/ 1136957 h 6858000"/>
              <a:gd name="connsiteX912" fmla="*/ 4655015 w 7467600"/>
              <a:gd name="connsiteY912" fmla="*/ 891426 h 6858000"/>
              <a:gd name="connsiteX913" fmla="*/ 4348002 w 7467600"/>
              <a:gd name="connsiteY913" fmla="*/ 2205895 h 6858000"/>
              <a:gd name="connsiteX914" fmla="*/ 4262250 w 7467600"/>
              <a:gd name="connsiteY914" fmla="*/ 2219972 h 6858000"/>
              <a:gd name="connsiteX915" fmla="*/ 4550611 w 7467600"/>
              <a:gd name="connsiteY915" fmla="*/ 817540 h 6858000"/>
              <a:gd name="connsiteX916" fmla="*/ 4564418 w 7467600"/>
              <a:gd name="connsiteY916" fmla="*/ 808293 h 6858000"/>
              <a:gd name="connsiteX917" fmla="*/ 4266388 w 7467600"/>
              <a:gd name="connsiteY917" fmla="*/ 500083 h 6858000"/>
              <a:gd name="connsiteX918" fmla="*/ 4032842 w 7467600"/>
              <a:gd name="connsiteY918" fmla="*/ 211809 h 6858000"/>
              <a:gd name="connsiteX919" fmla="*/ 3882765 w 7467600"/>
              <a:gd name="connsiteY919" fmla="*/ 0 h 6858000"/>
              <a:gd name="connsiteX920" fmla="*/ 3721337 w 7467600"/>
              <a:gd name="connsiteY920" fmla="*/ 0 h 6858000"/>
              <a:gd name="connsiteX921" fmla="*/ 3797544 w 7467600"/>
              <a:gd name="connsiteY921" fmla="*/ 0 h 6858000"/>
              <a:gd name="connsiteX922" fmla="*/ 3775734 w 7467600"/>
              <a:gd name="connsiteY922" fmla="*/ 95131 h 6858000"/>
              <a:gd name="connsiteX923" fmla="*/ 3724807 w 7467600"/>
              <a:gd name="connsiteY923" fmla="*/ 272257 h 6858000"/>
              <a:gd name="connsiteX924" fmla="*/ 3726844 w 7467600"/>
              <a:gd name="connsiteY924" fmla="*/ 282988 h 6858000"/>
              <a:gd name="connsiteX925" fmla="*/ 3742664 w 7467600"/>
              <a:gd name="connsiteY925" fmla="*/ 279918 h 6858000"/>
              <a:gd name="connsiteX926" fmla="*/ 4103910 w 7467600"/>
              <a:gd name="connsiteY926" fmla="*/ 1161917 h 6858000"/>
              <a:gd name="connsiteX927" fmla="*/ 4020269 w 7467600"/>
              <a:gd name="connsiteY927" fmla="*/ 1200406 h 6858000"/>
              <a:gd name="connsiteX928" fmla="*/ 3674882 w 7467600"/>
              <a:gd name="connsiteY928" fmla="*/ 488524 h 6858000"/>
              <a:gd name="connsiteX929" fmla="*/ 3132682 w 7467600"/>
              <a:gd name="connsiteY929" fmla="*/ 1072284 h 6858000"/>
              <a:gd name="connsiteX930" fmla="*/ 2716346 w 7467600"/>
              <a:gd name="connsiteY930" fmla="*/ 1276376 h 6858000"/>
              <a:gd name="connsiteX931" fmla="*/ 2716772 w 7467600"/>
              <a:gd name="connsiteY931" fmla="*/ 1255462 h 6858000"/>
              <a:gd name="connsiteX932" fmla="*/ 3471096 w 7467600"/>
              <a:gd name="connsiteY932" fmla="*/ 437072 h 6858000"/>
              <a:gd name="connsiteX933" fmla="*/ 3639057 w 7467600"/>
              <a:gd name="connsiteY933" fmla="*/ 286334 h 6858000"/>
              <a:gd name="connsiteX934" fmla="*/ 3640309 w 7467600"/>
              <a:gd name="connsiteY934" fmla="*/ 284664 h 6858000"/>
              <a:gd name="connsiteX935" fmla="*/ 3646022 w 7467600"/>
              <a:gd name="connsiteY935" fmla="*/ 276711 h 6858000"/>
              <a:gd name="connsiteX936" fmla="*/ 3707943 w 7467600"/>
              <a:gd name="connsiteY936" fmla="*/ 65958 h 6858000"/>
              <a:gd name="connsiteX937" fmla="*/ 3721337 w 7467600"/>
              <a:gd name="connsiteY937" fmla="*/ 0 h 6858000"/>
              <a:gd name="connsiteX938" fmla="*/ 2867960 w 7467600"/>
              <a:gd name="connsiteY938" fmla="*/ 0 h 6858000"/>
              <a:gd name="connsiteX939" fmla="*/ 2926351 w 7467600"/>
              <a:gd name="connsiteY939" fmla="*/ 0 h 6858000"/>
              <a:gd name="connsiteX940" fmla="*/ 2902823 w 7467600"/>
              <a:gd name="connsiteY940" fmla="*/ 262929 h 6858000"/>
              <a:gd name="connsiteX941" fmla="*/ 2940663 w 7467600"/>
              <a:gd name="connsiteY941" fmla="*/ 140884 h 6858000"/>
              <a:gd name="connsiteX942" fmla="*/ 2947039 w 7467600"/>
              <a:gd name="connsiteY942" fmla="*/ 122524 h 6858000"/>
              <a:gd name="connsiteX943" fmla="*/ 2984316 w 7467600"/>
              <a:gd name="connsiteY943" fmla="*/ 0 h 6858000"/>
              <a:gd name="connsiteX944" fmla="*/ 3016114 w 7467600"/>
              <a:gd name="connsiteY944" fmla="*/ 0 h 6858000"/>
              <a:gd name="connsiteX945" fmla="*/ 2979949 w 7467600"/>
              <a:gd name="connsiteY945" fmla="*/ 119274 h 6858000"/>
              <a:gd name="connsiteX946" fmla="*/ 3023879 w 7467600"/>
              <a:gd name="connsiteY946" fmla="*/ 0 h 6858000"/>
              <a:gd name="connsiteX947" fmla="*/ 3105400 w 7467600"/>
              <a:gd name="connsiteY947" fmla="*/ 0 h 6858000"/>
              <a:gd name="connsiteX948" fmla="*/ 3094669 w 7467600"/>
              <a:gd name="connsiteY948" fmla="*/ 30308 h 6858000"/>
              <a:gd name="connsiteX949" fmla="*/ 2901945 w 7467600"/>
              <a:gd name="connsiteY949" fmla="*/ 466538 h 6858000"/>
              <a:gd name="connsiteX950" fmla="*/ 2815209 w 7467600"/>
              <a:gd name="connsiteY950" fmla="*/ 497361 h 6858000"/>
              <a:gd name="connsiteX951" fmla="*/ 2844845 w 7467600"/>
              <a:gd name="connsiteY951" fmla="*/ 127638 h 6858000"/>
              <a:gd name="connsiteX952" fmla="*/ 2867960 w 7467600"/>
              <a:gd name="connsiteY952" fmla="*/ 0 h 6858000"/>
              <a:gd name="connsiteX953" fmla="*/ 1057230 w 7467600"/>
              <a:gd name="connsiteY953" fmla="*/ 0 h 6858000"/>
              <a:gd name="connsiteX954" fmla="*/ 1111003 w 7467600"/>
              <a:gd name="connsiteY954" fmla="*/ 0 h 6858000"/>
              <a:gd name="connsiteX955" fmla="*/ 1125553 w 7467600"/>
              <a:gd name="connsiteY955" fmla="*/ 52588 h 6858000"/>
              <a:gd name="connsiteX956" fmla="*/ 1304276 w 7467600"/>
              <a:gd name="connsiteY956" fmla="*/ 476275 h 6858000"/>
              <a:gd name="connsiteX957" fmla="*/ 1492066 w 7467600"/>
              <a:gd name="connsiteY957" fmla="*/ 886333 h 6858000"/>
              <a:gd name="connsiteX958" fmla="*/ 1423698 w 7467600"/>
              <a:gd name="connsiteY958" fmla="*/ 710817 h 6858000"/>
              <a:gd name="connsiteX959" fmla="*/ 1357609 w 7467600"/>
              <a:gd name="connsiteY959" fmla="*/ 532892 h 6858000"/>
              <a:gd name="connsiteX960" fmla="*/ 1309550 w 7467600"/>
              <a:gd name="connsiteY960" fmla="*/ 374031 h 6858000"/>
              <a:gd name="connsiteX961" fmla="*/ 1193673 w 7467600"/>
              <a:gd name="connsiteY961" fmla="*/ 49533 h 6858000"/>
              <a:gd name="connsiteX962" fmla="*/ 1164391 w 7467600"/>
              <a:gd name="connsiteY962" fmla="*/ 0 h 6858000"/>
              <a:gd name="connsiteX963" fmla="*/ 1200666 w 7467600"/>
              <a:gd name="connsiteY963" fmla="*/ 0 h 6858000"/>
              <a:gd name="connsiteX964" fmla="*/ 1223408 w 7467600"/>
              <a:gd name="connsiteY964" fmla="*/ 38996 h 6858000"/>
              <a:gd name="connsiteX965" fmla="*/ 1339635 w 7467600"/>
              <a:gd name="connsiteY965" fmla="*/ 365517 h 6858000"/>
              <a:gd name="connsiteX966" fmla="*/ 1387469 w 7467600"/>
              <a:gd name="connsiteY966" fmla="*/ 523079 h 6858000"/>
              <a:gd name="connsiteX967" fmla="*/ 1452685 w 7467600"/>
              <a:gd name="connsiteY967" fmla="*/ 699806 h 6858000"/>
              <a:gd name="connsiteX968" fmla="*/ 1492092 w 7467600"/>
              <a:gd name="connsiteY968" fmla="*/ 800424 h 6858000"/>
              <a:gd name="connsiteX969" fmla="*/ 1455302 w 7467600"/>
              <a:gd name="connsiteY969" fmla="*/ 632913 h 6858000"/>
              <a:gd name="connsiteX970" fmla="*/ 1222336 w 7467600"/>
              <a:gd name="connsiteY970" fmla="*/ 9480 h 6858000"/>
              <a:gd name="connsiteX971" fmla="*/ 1214634 w 7467600"/>
              <a:gd name="connsiteY971" fmla="*/ 0 h 6858000"/>
              <a:gd name="connsiteX972" fmla="*/ 1289827 w 7467600"/>
              <a:gd name="connsiteY972" fmla="*/ 0 h 6858000"/>
              <a:gd name="connsiteX973" fmla="*/ 1321076 w 7467600"/>
              <a:gd name="connsiteY973" fmla="*/ 59722 h 6858000"/>
              <a:gd name="connsiteX974" fmla="*/ 1512579 w 7467600"/>
              <a:gd name="connsiteY974" fmla="*/ 626441 h 6858000"/>
              <a:gd name="connsiteX975" fmla="*/ 1506076 w 7467600"/>
              <a:gd name="connsiteY975" fmla="*/ 1089289 h 6858000"/>
              <a:gd name="connsiteX976" fmla="*/ 1486346 w 7467600"/>
              <a:gd name="connsiteY976" fmla="*/ 1079919 h 6858000"/>
              <a:gd name="connsiteX977" fmla="*/ 1070511 w 7467600"/>
              <a:gd name="connsiteY977" fmla="*/ 48609 h 6858000"/>
              <a:gd name="connsiteX978" fmla="*/ 1057230 w 7467600"/>
              <a:gd name="connsiteY978" fmla="*/ 0 h 6858000"/>
              <a:gd name="connsiteX979" fmla="*/ 43151 w 7467600"/>
              <a:gd name="connsiteY979" fmla="*/ 0 h 6858000"/>
              <a:gd name="connsiteX980" fmla="*/ 95283 w 7467600"/>
              <a:gd name="connsiteY980" fmla="*/ 0 h 6858000"/>
              <a:gd name="connsiteX981" fmla="*/ 300708 w 7467600"/>
              <a:gd name="connsiteY981" fmla="*/ 154571 h 6858000"/>
              <a:gd name="connsiteX982" fmla="*/ 530414 w 7467600"/>
              <a:gd name="connsiteY982" fmla="*/ 354673 h 6858000"/>
              <a:gd name="connsiteX983" fmla="*/ 333785 w 7467600"/>
              <a:gd name="connsiteY983" fmla="*/ 161564 h 6858000"/>
              <a:gd name="connsiteX984" fmla="*/ 147005 w 7467600"/>
              <a:gd name="connsiteY984" fmla="*/ 0 h 6858000"/>
              <a:gd name="connsiteX985" fmla="*/ 272509 w 7467600"/>
              <a:gd name="connsiteY985" fmla="*/ 0 h 6858000"/>
              <a:gd name="connsiteX986" fmla="*/ 326276 w 7467600"/>
              <a:gd name="connsiteY986" fmla="*/ 45847 h 6858000"/>
              <a:gd name="connsiteX987" fmla="*/ 823759 w 7467600"/>
              <a:gd name="connsiteY987" fmla="*/ 574145 h 6858000"/>
              <a:gd name="connsiteX988" fmla="*/ 811254 w 7467600"/>
              <a:gd name="connsiteY988" fmla="*/ 665546 h 6858000"/>
              <a:gd name="connsiteX989" fmla="*/ 154042 w 7467600"/>
              <a:gd name="connsiteY989" fmla="*/ 261522 h 6858000"/>
              <a:gd name="connsiteX990" fmla="*/ 13550 w 7467600"/>
              <a:gd name="connsiteY990" fmla="*/ 158423 h 6858000"/>
              <a:gd name="connsiteX991" fmla="*/ 0 w 7467600"/>
              <a:gd name="connsiteY991" fmla="*/ 146618 h 6858000"/>
              <a:gd name="connsiteX992" fmla="*/ 0 w 7467600"/>
              <a:gd name="connsiteY992" fmla="*/ 59161 h 6858000"/>
              <a:gd name="connsiteX993" fmla="*/ 45427 w 7467600"/>
              <a:gd name="connsiteY993" fmla="*/ 101078 h 6858000"/>
              <a:gd name="connsiteX994" fmla="*/ 630103 w 7467600"/>
              <a:gd name="connsiteY994" fmla="*/ 485885 h 6858000"/>
              <a:gd name="connsiteX995" fmla="*/ 532040 w 7467600"/>
              <a:gd name="connsiteY995" fmla="*/ 399359 h 6858000"/>
              <a:gd name="connsiteX996" fmla="*/ 517618 w 7467600"/>
              <a:gd name="connsiteY996" fmla="*/ 385726 h 6858000"/>
              <a:gd name="connsiteX997" fmla="*/ 285074 w 7467600"/>
              <a:gd name="connsiteY997" fmla="*/ 182755 h 6858000"/>
              <a:gd name="connsiteX998" fmla="*/ 43151 w 7467600"/>
              <a:gd name="connsiteY998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467600 w 7467600"/>
              <a:gd name="connsiteY127" fmla="*/ 5297634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353035 w 7467600"/>
              <a:gd name="connsiteY140" fmla="*/ 5197318 h 6858000"/>
              <a:gd name="connsiteX141" fmla="*/ 7467600 w 7467600"/>
              <a:gd name="connsiteY141" fmla="*/ 5297634 h 6858000"/>
              <a:gd name="connsiteX142" fmla="*/ 1903353 w 7467600"/>
              <a:gd name="connsiteY142" fmla="*/ 5044827 h 6858000"/>
              <a:gd name="connsiteX143" fmla="*/ 1936931 w 7467600"/>
              <a:gd name="connsiteY143" fmla="*/ 5093954 h 6858000"/>
              <a:gd name="connsiteX144" fmla="*/ 2195868 w 7467600"/>
              <a:gd name="connsiteY144" fmla="*/ 5396574 h 6858000"/>
              <a:gd name="connsiteX145" fmla="*/ 2088852 w 7467600"/>
              <a:gd name="connsiteY145" fmla="*/ 5166123 h 6858000"/>
              <a:gd name="connsiteX146" fmla="*/ 1958241 w 7467600"/>
              <a:gd name="connsiteY146" fmla="*/ 5067955 h 6858000"/>
              <a:gd name="connsiteX147" fmla="*/ 1903353 w 7467600"/>
              <a:gd name="connsiteY147" fmla="*/ 5044827 h 6858000"/>
              <a:gd name="connsiteX148" fmla="*/ 1979378 w 7467600"/>
              <a:gd name="connsiteY148" fmla="*/ 4769504 h 6858000"/>
              <a:gd name="connsiteX149" fmla="*/ 2882120 w 7467600"/>
              <a:gd name="connsiteY149" fmla="*/ 5064547 h 6858000"/>
              <a:gd name="connsiteX150" fmla="*/ 2793103 w 7467600"/>
              <a:gd name="connsiteY150" fmla="*/ 5039699 h 6858000"/>
              <a:gd name="connsiteX151" fmla="*/ 2770041 w 7467600"/>
              <a:gd name="connsiteY151" fmla="*/ 5033634 h 6858000"/>
              <a:gd name="connsiteX152" fmla="*/ 1979378 w 7467600"/>
              <a:gd name="connsiteY152" fmla="*/ 4769504 h 6858000"/>
              <a:gd name="connsiteX153" fmla="*/ 1927410 w 7467600"/>
              <a:gd name="connsiteY153" fmla="*/ 4716164 h 6858000"/>
              <a:gd name="connsiteX154" fmla="*/ 1959587 w 7467600"/>
              <a:gd name="connsiteY154" fmla="*/ 4728849 h 6858000"/>
              <a:gd name="connsiteX155" fmla="*/ 2777707 w 7467600"/>
              <a:gd name="connsiteY155" fmla="*/ 5003991 h 6858000"/>
              <a:gd name="connsiteX156" fmla="*/ 2800768 w 7467600"/>
              <a:gd name="connsiteY156" fmla="*/ 5010056 h 6858000"/>
              <a:gd name="connsiteX157" fmla="*/ 2879408 w 7467600"/>
              <a:gd name="connsiteY157" fmla="*/ 5031590 h 6858000"/>
              <a:gd name="connsiteX158" fmla="*/ 2862295 w 7467600"/>
              <a:gd name="connsiteY158" fmla="*/ 5022958 h 6858000"/>
              <a:gd name="connsiteX159" fmla="*/ 2813343 w 7467600"/>
              <a:gd name="connsiteY159" fmla="*/ 4998369 h 6858000"/>
              <a:gd name="connsiteX160" fmla="*/ 2646245 w 7467600"/>
              <a:gd name="connsiteY160" fmla="*/ 4930999 h 6858000"/>
              <a:gd name="connsiteX161" fmla="*/ 1999243 w 7467600"/>
              <a:gd name="connsiteY161" fmla="*/ 4730524 h 6858000"/>
              <a:gd name="connsiteX162" fmla="*/ 1979527 w 7467600"/>
              <a:gd name="connsiteY162" fmla="*/ 4726651 h 6858000"/>
              <a:gd name="connsiteX163" fmla="*/ 1927410 w 7467600"/>
              <a:gd name="connsiteY163" fmla="*/ 4716164 h 6858000"/>
              <a:gd name="connsiteX164" fmla="*/ 1997014 w 7467600"/>
              <a:gd name="connsiteY164" fmla="*/ 4698007 h 6858000"/>
              <a:gd name="connsiteX165" fmla="*/ 2005458 w 7467600"/>
              <a:gd name="connsiteY165" fmla="*/ 4699540 h 6858000"/>
              <a:gd name="connsiteX166" fmla="*/ 2657186 w 7467600"/>
              <a:gd name="connsiteY166" fmla="*/ 4901687 h 6858000"/>
              <a:gd name="connsiteX167" fmla="*/ 2826662 w 7467600"/>
              <a:gd name="connsiteY167" fmla="*/ 4970362 h 6858000"/>
              <a:gd name="connsiteX168" fmla="*/ 2876100 w 7467600"/>
              <a:gd name="connsiteY168" fmla="*/ 4995397 h 6858000"/>
              <a:gd name="connsiteX169" fmla="*/ 3042600 w 7467600"/>
              <a:gd name="connsiteY169" fmla="*/ 5059532 h 6858000"/>
              <a:gd name="connsiteX170" fmla="*/ 1997014 w 7467600"/>
              <a:gd name="connsiteY170" fmla="*/ 4698007 h 6858000"/>
              <a:gd name="connsiteX171" fmla="*/ 2305292 w 7467600"/>
              <a:gd name="connsiteY171" fmla="*/ 4219492 h 6858000"/>
              <a:gd name="connsiteX172" fmla="*/ 3360922 w 7467600"/>
              <a:gd name="connsiteY172" fmla="*/ 4529373 h 6858000"/>
              <a:gd name="connsiteX173" fmla="*/ 3492420 w 7467600"/>
              <a:gd name="connsiteY173" fmla="*/ 4510145 h 6858000"/>
              <a:gd name="connsiteX174" fmla="*/ 3364086 w 7467600"/>
              <a:gd name="connsiteY174" fmla="*/ 4480340 h 6858000"/>
              <a:gd name="connsiteX175" fmla="*/ 3225818 w 7467600"/>
              <a:gd name="connsiteY175" fmla="*/ 4411822 h 6858000"/>
              <a:gd name="connsiteX176" fmla="*/ 3129696 w 7467600"/>
              <a:gd name="connsiteY176" fmla="*/ 4360704 h 6858000"/>
              <a:gd name="connsiteX177" fmla="*/ 2814545 w 7467600"/>
              <a:gd name="connsiteY177" fmla="*/ 4282955 h 6858000"/>
              <a:gd name="connsiteX178" fmla="*/ 2305292 w 7467600"/>
              <a:gd name="connsiteY178" fmla="*/ 4219492 h 6858000"/>
              <a:gd name="connsiteX179" fmla="*/ 2626982 w 7467600"/>
              <a:gd name="connsiteY179" fmla="*/ 4206450 h 6858000"/>
              <a:gd name="connsiteX180" fmla="*/ 2490617 w 7467600"/>
              <a:gd name="connsiteY180" fmla="*/ 4206951 h 6858000"/>
              <a:gd name="connsiteX181" fmla="*/ 2819869 w 7467600"/>
              <a:gd name="connsiteY181" fmla="*/ 4252936 h 6858000"/>
              <a:gd name="connsiteX182" fmla="*/ 3143018 w 7467600"/>
              <a:gd name="connsiteY182" fmla="*/ 4332698 h 6858000"/>
              <a:gd name="connsiteX183" fmla="*/ 3241520 w 7467600"/>
              <a:gd name="connsiteY183" fmla="*/ 4385112 h 6858000"/>
              <a:gd name="connsiteX184" fmla="*/ 3374575 w 7467600"/>
              <a:gd name="connsiteY184" fmla="*/ 4451517 h 6858000"/>
              <a:gd name="connsiteX185" fmla="*/ 3505221 w 7467600"/>
              <a:gd name="connsiteY185" fmla="*/ 4480757 h 6858000"/>
              <a:gd name="connsiteX186" fmla="*/ 2626982 w 7467600"/>
              <a:gd name="connsiteY186" fmla="*/ 4206450 h 6858000"/>
              <a:gd name="connsiteX187" fmla="*/ 1310106 w 7467600"/>
              <a:gd name="connsiteY187" fmla="*/ 3943217 h 6858000"/>
              <a:gd name="connsiteX188" fmla="*/ 854994 w 7467600"/>
              <a:gd name="connsiteY188" fmla="*/ 4399136 h 6858000"/>
              <a:gd name="connsiteX189" fmla="*/ 742462 w 7467600"/>
              <a:gd name="connsiteY189" fmla="*/ 4594648 h 6858000"/>
              <a:gd name="connsiteX190" fmla="*/ 820602 w 7467600"/>
              <a:gd name="connsiteY190" fmla="*/ 4485915 h 6858000"/>
              <a:gd name="connsiteX191" fmla="*/ 878295 w 7467600"/>
              <a:gd name="connsiteY191" fmla="*/ 4403594 h 6858000"/>
              <a:gd name="connsiteX192" fmla="*/ 1240607 w 7467600"/>
              <a:gd name="connsiteY192" fmla="*/ 4010401 h 6858000"/>
              <a:gd name="connsiteX193" fmla="*/ 1310106 w 7467600"/>
              <a:gd name="connsiteY193" fmla="*/ 3943217 h 6858000"/>
              <a:gd name="connsiteX194" fmla="*/ 1423113 w 7467600"/>
              <a:gd name="connsiteY194" fmla="*/ 3874565 h 6858000"/>
              <a:gd name="connsiteX195" fmla="*/ 1260565 w 7467600"/>
              <a:gd name="connsiteY195" fmla="*/ 4031982 h 6858000"/>
              <a:gd name="connsiteX196" fmla="*/ 901900 w 7467600"/>
              <a:gd name="connsiteY196" fmla="*/ 4421236 h 6858000"/>
              <a:gd name="connsiteX197" fmla="*/ 845044 w 7467600"/>
              <a:gd name="connsiteY197" fmla="*/ 4502436 h 6858000"/>
              <a:gd name="connsiteX198" fmla="*/ 685926 w 7467600"/>
              <a:gd name="connsiteY198" fmla="*/ 4703069 h 6858000"/>
              <a:gd name="connsiteX199" fmla="*/ 684248 w 7467600"/>
              <a:gd name="connsiteY199" fmla="*/ 4706721 h 6858000"/>
              <a:gd name="connsiteX200" fmla="*/ 1423113 w 7467600"/>
              <a:gd name="connsiteY200" fmla="*/ 3874565 h 6858000"/>
              <a:gd name="connsiteX201" fmla="*/ 3316479 w 7467600"/>
              <a:gd name="connsiteY201" fmla="*/ 3872136 h 6858000"/>
              <a:gd name="connsiteX202" fmla="*/ 3546806 w 7467600"/>
              <a:gd name="connsiteY202" fmla="*/ 4356139 h 6858000"/>
              <a:gd name="connsiteX203" fmla="*/ 3364433 w 7467600"/>
              <a:gd name="connsiteY203" fmla="*/ 3953121 h 6858000"/>
              <a:gd name="connsiteX204" fmla="*/ 3316479 w 7467600"/>
              <a:gd name="connsiteY204" fmla="*/ 3872136 h 6858000"/>
              <a:gd name="connsiteX205" fmla="*/ 3291335 w 7467600"/>
              <a:gd name="connsiteY205" fmla="*/ 3767420 h 6858000"/>
              <a:gd name="connsiteX206" fmla="*/ 3390805 w 7467600"/>
              <a:gd name="connsiteY206" fmla="*/ 3937163 h 6858000"/>
              <a:gd name="connsiteX207" fmla="*/ 3579062 w 7467600"/>
              <a:gd name="connsiteY207" fmla="*/ 4359040 h 6858000"/>
              <a:gd name="connsiteX208" fmla="*/ 3467355 w 7467600"/>
              <a:gd name="connsiteY208" fmla="*/ 3988130 h 6858000"/>
              <a:gd name="connsiteX209" fmla="*/ 3310753 w 7467600"/>
              <a:gd name="connsiteY209" fmla="*/ 3787140 h 6858000"/>
              <a:gd name="connsiteX210" fmla="*/ 3291335 w 7467600"/>
              <a:gd name="connsiteY210" fmla="*/ 3767420 h 6858000"/>
              <a:gd name="connsiteX211" fmla="*/ 1635889 w 7467600"/>
              <a:gd name="connsiteY211" fmla="*/ 3709494 h 6858000"/>
              <a:gd name="connsiteX212" fmla="*/ 1634800 w 7467600"/>
              <a:gd name="connsiteY212" fmla="*/ 3731111 h 6858000"/>
              <a:gd name="connsiteX213" fmla="*/ 1635889 w 7467600"/>
              <a:gd name="connsiteY213" fmla="*/ 3709494 h 6858000"/>
              <a:gd name="connsiteX214" fmla="*/ 1510397 w 7467600"/>
              <a:gd name="connsiteY214" fmla="*/ 3684705 h 6858000"/>
              <a:gd name="connsiteX215" fmla="*/ 1146550 w 7467600"/>
              <a:gd name="connsiteY215" fmla="*/ 3802012 h 6858000"/>
              <a:gd name="connsiteX216" fmla="*/ 698834 w 7467600"/>
              <a:gd name="connsiteY216" fmla="*/ 3952272 h 6858000"/>
              <a:gd name="connsiteX217" fmla="*/ 34256 w 7467600"/>
              <a:gd name="connsiteY217" fmla="*/ 4347603 h 6858000"/>
              <a:gd name="connsiteX218" fmla="*/ 527241 w 7467600"/>
              <a:gd name="connsiteY218" fmla="*/ 4065078 h 6858000"/>
              <a:gd name="connsiteX219" fmla="*/ 1510397 w 7467600"/>
              <a:gd name="connsiteY219" fmla="*/ 3684705 h 6858000"/>
              <a:gd name="connsiteX220" fmla="*/ 1313114 w 7467600"/>
              <a:gd name="connsiteY220" fmla="*/ 3655216 h 6858000"/>
              <a:gd name="connsiteX221" fmla="*/ 1109304 w 7467600"/>
              <a:gd name="connsiteY221" fmla="*/ 3669030 h 6858000"/>
              <a:gd name="connsiteX222" fmla="*/ 8129 w 7467600"/>
              <a:gd name="connsiteY222" fmla="*/ 4330519 h 6858000"/>
              <a:gd name="connsiteX223" fmla="*/ 687572 w 7467600"/>
              <a:gd name="connsiteY223" fmla="*/ 3925629 h 6858000"/>
              <a:gd name="connsiteX224" fmla="*/ 1138365 w 7467600"/>
              <a:gd name="connsiteY224" fmla="*/ 3774515 h 6858000"/>
              <a:gd name="connsiteX225" fmla="*/ 1505579 w 7467600"/>
              <a:gd name="connsiteY225" fmla="*/ 3655526 h 6858000"/>
              <a:gd name="connsiteX226" fmla="*/ 1313114 w 7467600"/>
              <a:gd name="connsiteY226" fmla="*/ 3655216 h 6858000"/>
              <a:gd name="connsiteX227" fmla="*/ 3655073 w 7467600"/>
              <a:gd name="connsiteY227" fmla="*/ 3650884 h 6858000"/>
              <a:gd name="connsiteX228" fmla="*/ 3989938 w 7467600"/>
              <a:gd name="connsiteY228" fmla="*/ 3991685 h 6858000"/>
              <a:gd name="connsiteX229" fmla="*/ 4393907 w 7467600"/>
              <a:gd name="connsiteY229" fmla="*/ 4261258 h 6858000"/>
              <a:gd name="connsiteX230" fmla="*/ 4648051 w 7467600"/>
              <a:gd name="connsiteY230" fmla="*/ 4374051 h 6858000"/>
              <a:gd name="connsiteX231" fmla="*/ 4383389 w 7467600"/>
              <a:gd name="connsiteY231" fmla="*/ 4184369 h 6858000"/>
              <a:gd name="connsiteX232" fmla="*/ 4165508 w 7467600"/>
              <a:gd name="connsiteY232" fmla="*/ 4035196 h 6858000"/>
              <a:gd name="connsiteX233" fmla="*/ 4068162 w 7467600"/>
              <a:gd name="connsiteY233" fmla="*/ 3953394 h 6858000"/>
              <a:gd name="connsiteX234" fmla="*/ 3981416 w 7467600"/>
              <a:gd name="connsiteY234" fmla="*/ 3880482 h 6858000"/>
              <a:gd name="connsiteX235" fmla="*/ 3800147 w 7467600"/>
              <a:gd name="connsiteY235" fmla="*/ 3749872 h 6858000"/>
              <a:gd name="connsiteX236" fmla="*/ 3655073 w 7467600"/>
              <a:gd name="connsiteY236" fmla="*/ 3650884 h 6858000"/>
              <a:gd name="connsiteX237" fmla="*/ 3670252 w 7467600"/>
              <a:gd name="connsiteY237" fmla="*/ 3622798 h 6858000"/>
              <a:gd name="connsiteX238" fmla="*/ 3817258 w 7467600"/>
              <a:gd name="connsiteY238" fmla="*/ 3723577 h 6858000"/>
              <a:gd name="connsiteX239" fmla="*/ 4000461 w 7467600"/>
              <a:gd name="connsiteY239" fmla="*/ 3855966 h 6858000"/>
              <a:gd name="connsiteX240" fmla="*/ 4088180 w 7467600"/>
              <a:gd name="connsiteY240" fmla="*/ 3929774 h 6858000"/>
              <a:gd name="connsiteX241" fmla="*/ 4184555 w 7467600"/>
              <a:gd name="connsiteY241" fmla="*/ 4010683 h 6858000"/>
              <a:gd name="connsiteX242" fmla="*/ 4399563 w 7467600"/>
              <a:gd name="connsiteY242" fmla="*/ 4158106 h 6858000"/>
              <a:gd name="connsiteX243" fmla="*/ 4684469 w 7467600"/>
              <a:gd name="connsiteY243" fmla="*/ 4364680 h 6858000"/>
              <a:gd name="connsiteX244" fmla="*/ 4690271 w 7467600"/>
              <a:gd name="connsiteY244" fmla="*/ 4370034 h 6858000"/>
              <a:gd name="connsiteX245" fmla="*/ 4136093 w 7467600"/>
              <a:gd name="connsiteY245" fmla="*/ 3858466 h 6858000"/>
              <a:gd name="connsiteX246" fmla="*/ 3670252 w 7467600"/>
              <a:gd name="connsiteY246" fmla="*/ 3622798 h 6858000"/>
              <a:gd name="connsiteX247" fmla="*/ 4440129 w 7467600"/>
              <a:gd name="connsiteY247" fmla="*/ 3448571 h 6858000"/>
              <a:gd name="connsiteX248" fmla="*/ 4856525 w 7467600"/>
              <a:gd name="connsiteY248" fmla="*/ 3915351 h 6858000"/>
              <a:gd name="connsiteX249" fmla="*/ 5059055 w 7467600"/>
              <a:gd name="connsiteY249" fmla="*/ 4108918 h 6858000"/>
              <a:gd name="connsiteX250" fmla="*/ 5290070 w 7467600"/>
              <a:gd name="connsiteY250" fmla="*/ 4263619 h 6858000"/>
              <a:gd name="connsiteX251" fmla="*/ 4834991 w 7467600"/>
              <a:gd name="connsiteY251" fmla="*/ 3830985 h 6858000"/>
              <a:gd name="connsiteX252" fmla="*/ 4440129 w 7467600"/>
              <a:gd name="connsiteY252" fmla="*/ 3448571 h 6858000"/>
              <a:gd name="connsiteX253" fmla="*/ 4441737 w 7467600"/>
              <a:gd name="connsiteY253" fmla="*/ 3399734 h 6858000"/>
              <a:gd name="connsiteX254" fmla="*/ 4431236 w 7467600"/>
              <a:gd name="connsiteY254" fmla="*/ 3400954 h 6858000"/>
              <a:gd name="connsiteX255" fmla="*/ 4557150 w 7467600"/>
              <a:gd name="connsiteY255" fmla="*/ 3510023 h 6858000"/>
              <a:gd name="connsiteX256" fmla="*/ 4856936 w 7467600"/>
              <a:gd name="connsiteY256" fmla="*/ 3809146 h 6858000"/>
              <a:gd name="connsiteX257" fmla="*/ 5111996 w 7467600"/>
              <a:gd name="connsiteY257" fmla="*/ 4065759 h 6858000"/>
              <a:gd name="connsiteX258" fmla="*/ 5388878 w 7467600"/>
              <a:gd name="connsiteY258" fmla="*/ 4300185 h 6858000"/>
              <a:gd name="connsiteX259" fmla="*/ 5425556 w 7467600"/>
              <a:gd name="connsiteY259" fmla="*/ 4308967 h 6858000"/>
              <a:gd name="connsiteX260" fmla="*/ 4943646 w 7467600"/>
              <a:gd name="connsiteY260" fmla="*/ 3822916 h 6858000"/>
              <a:gd name="connsiteX261" fmla="*/ 4594837 w 7467600"/>
              <a:gd name="connsiteY261" fmla="*/ 3532274 h 6858000"/>
              <a:gd name="connsiteX262" fmla="*/ 4441737 w 7467600"/>
              <a:gd name="connsiteY262" fmla="*/ 3399734 h 6858000"/>
              <a:gd name="connsiteX263" fmla="*/ 5425834 w 7467600"/>
              <a:gd name="connsiteY263" fmla="*/ 3162785 h 6858000"/>
              <a:gd name="connsiteX264" fmla="*/ 5401644 w 7467600"/>
              <a:gd name="connsiteY264" fmla="*/ 3617847 h 6858000"/>
              <a:gd name="connsiteX265" fmla="*/ 5467256 w 7467600"/>
              <a:gd name="connsiteY265" fmla="*/ 4175494 h 6858000"/>
              <a:gd name="connsiteX266" fmla="*/ 5448069 w 7467600"/>
              <a:gd name="connsiteY266" fmla="*/ 3567554 h 6858000"/>
              <a:gd name="connsiteX267" fmla="*/ 5425834 w 7467600"/>
              <a:gd name="connsiteY267" fmla="*/ 3162785 h 6858000"/>
              <a:gd name="connsiteX268" fmla="*/ 1318687 w 7467600"/>
              <a:gd name="connsiteY268" fmla="*/ 3113840 h 6858000"/>
              <a:gd name="connsiteX269" fmla="*/ 1066793 w 7467600"/>
              <a:gd name="connsiteY269" fmla="*/ 3212171 h 6858000"/>
              <a:gd name="connsiteX270" fmla="*/ 993319 w 7467600"/>
              <a:gd name="connsiteY270" fmla="*/ 3247648 h 6858000"/>
              <a:gd name="connsiteX271" fmla="*/ 853081 w 7467600"/>
              <a:gd name="connsiteY271" fmla="*/ 3312410 h 6858000"/>
              <a:gd name="connsiteX272" fmla="*/ 805957 w 7467600"/>
              <a:gd name="connsiteY272" fmla="*/ 3330443 h 6858000"/>
              <a:gd name="connsiteX273" fmla="*/ 1318687 w 7467600"/>
              <a:gd name="connsiteY273" fmla="*/ 3113840 h 6858000"/>
              <a:gd name="connsiteX274" fmla="*/ 5453702 w 7467600"/>
              <a:gd name="connsiteY274" fmla="*/ 3090882 h 6858000"/>
              <a:gd name="connsiteX275" fmla="*/ 5480135 w 7467600"/>
              <a:gd name="connsiteY275" fmla="*/ 3565802 h 6858000"/>
              <a:gd name="connsiteX276" fmla="*/ 5499023 w 7467600"/>
              <a:gd name="connsiteY276" fmla="*/ 4166310 h 6858000"/>
              <a:gd name="connsiteX277" fmla="*/ 5547022 w 7467600"/>
              <a:gd name="connsiteY277" fmla="*/ 3607838 h 6858000"/>
              <a:gd name="connsiteX278" fmla="*/ 5515964 w 7467600"/>
              <a:gd name="connsiteY278" fmla="*/ 3378541 h 6858000"/>
              <a:gd name="connsiteX279" fmla="*/ 5453702 w 7467600"/>
              <a:gd name="connsiteY279" fmla="*/ 3090882 h 6858000"/>
              <a:gd name="connsiteX280" fmla="*/ 1238695 w 7467600"/>
              <a:gd name="connsiteY280" fmla="*/ 3076820 h 6858000"/>
              <a:gd name="connsiteX281" fmla="*/ 716371 w 7467600"/>
              <a:gd name="connsiteY281" fmla="*/ 3293249 h 6858000"/>
              <a:gd name="connsiteX282" fmla="*/ 579522 w 7467600"/>
              <a:gd name="connsiteY282" fmla="*/ 3371759 h 6858000"/>
              <a:gd name="connsiteX283" fmla="*/ 600288 w 7467600"/>
              <a:gd name="connsiteY283" fmla="*/ 3365555 h 6858000"/>
              <a:gd name="connsiteX284" fmla="*/ 840692 w 7467600"/>
              <a:gd name="connsiteY284" fmla="*/ 3284921 h 6858000"/>
              <a:gd name="connsiteX285" fmla="*/ 979248 w 7467600"/>
              <a:gd name="connsiteY285" fmla="*/ 3221003 h 6858000"/>
              <a:gd name="connsiteX286" fmla="*/ 1053282 w 7467600"/>
              <a:gd name="connsiteY286" fmla="*/ 3185247 h 6858000"/>
              <a:gd name="connsiteX287" fmla="*/ 1320603 w 7467600"/>
              <a:gd name="connsiteY287" fmla="*/ 3081281 h 6858000"/>
              <a:gd name="connsiteX288" fmla="*/ 1238695 w 7467600"/>
              <a:gd name="connsiteY288" fmla="*/ 3076820 h 6858000"/>
              <a:gd name="connsiteX289" fmla="*/ 5425627 w 7467600"/>
              <a:gd name="connsiteY289" fmla="*/ 2954192 h 6858000"/>
              <a:gd name="connsiteX290" fmla="*/ 5470770 w 7467600"/>
              <a:gd name="connsiteY290" fmla="*/ 3005435 h 6858000"/>
              <a:gd name="connsiteX291" fmla="*/ 5519779 w 7467600"/>
              <a:gd name="connsiteY291" fmla="*/ 4359223 h 6858000"/>
              <a:gd name="connsiteX292" fmla="*/ 5520293 w 7467600"/>
              <a:gd name="connsiteY292" fmla="*/ 4360602 h 6858000"/>
              <a:gd name="connsiteX293" fmla="*/ 5767221 w 7467600"/>
              <a:gd name="connsiteY293" fmla="*/ 4665564 h 6858000"/>
              <a:gd name="connsiteX294" fmla="*/ 6937169 w 7467600"/>
              <a:gd name="connsiteY294" fmla="*/ 4815941 h 6858000"/>
              <a:gd name="connsiteX295" fmla="*/ 6953922 w 7467600"/>
              <a:gd name="connsiteY295" fmla="*/ 4890068 h 6858000"/>
              <a:gd name="connsiteX296" fmla="*/ 6071359 w 7467600"/>
              <a:gd name="connsiteY296" fmla="*/ 4770770 h 6858000"/>
              <a:gd name="connsiteX297" fmla="*/ 6038839 w 7467600"/>
              <a:gd name="connsiteY297" fmla="*/ 4764474 h 6858000"/>
              <a:gd name="connsiteX298" fmla="*/ 6038706 w 7467600"/>
              <a:gd name="connsiteY298" fmla="*/ 4763847 h 6858000"/>
              <a:gd name="connsiteX299" fmla="*/ 6037784 w 7467600"/>
              <a:gd name="connsiteY299" fmla="*/ 4764270 h 6858000"/>
              <a:gd name="connsiteX300" fmla="*/ 6038839 w 7467600"/>
              <a:gd name="connsiteY300" fmla="*/ 4764474 h 6858000"/>
              <a:gd name="connsiteX301" fmla="*/ 6040338 w 7467600"/>
              <a:gd name="connsiteY301" fmla="*/ 4771418 h 6858000"/>
              <a:gd name="connsiteX302" fmla="*/ 6024488 w 7467600"/>
              <a:gd name="connsiteY302" fmla="*/ 4809903 h 6858000"/>
              <a:gd name="connsiteX303" fmla="*/ 5599771 w 7467600"/>
              <a:gd name="connsiteY303" fmla="*/ 5509652 h 6858000"/>
              <a:gd name="connsiteX304" fmla="*/ 5548843 w 7467600"/>
              <a:gd name="connsiteY304" fmla="*/ 5563845 h 6858000"/>
              <a:gd name="connsiteX305" fmla="*/ 5940952 w 7467600"/>
              <a:gd name="connsiteY305" fmla="*/ 6250028 h 6858000"/>
              <a:gd name="connsiteX306" fmla="*/ 6043441 w 7467600"/>
              <a:gd name="connsiteY306" fmla="*/ 6665847 h 6858000"/>
              <a:gd name="connsiteX307" fmla="*/ 6093432 w 7467600"/>
              <a:gd name="connsiteY307" fmla="*/ 6858000 h 6858000"/>
              <a:gd name="connsiteX308" fmla="*/ 6034344 w 7467600"/>
              <a:gd name="connsiteY308" fmla="*/ 6858000 h 6858000"/>
              <a:gd name="connsiteX309" fmla="*/ 6026679 w 7467600"/>
              <a:gd name="connsiteY309" fmla="*/ 6836959 h 6858000"/>
              <a:gd name="connsiteX310" fmla="*/ 5800441 w 7467600"/>
              <a:gd name="connsiteY310" fmla="*/ 6335286 h 6858000"/>
              <a:gd name="connsiteX311" fmla="*/ 5526562 w 7467600"/>
              <a:gd name="connsiteY311" fmla="*/ 5705388 h 6858000"/>
              <a:gd name="connsiteX312" fmla="*/ 5519640 w 7467600"/>
              <a:gd name="connsiteY312" fmla="*/ 5683774 h 6858000"/>
              <a:gd name="connsiteX313" fmla="*/ 5844559 w 7467600"/>
              <a:gd name="connsiteY313" fmla="*/ 6553349 h 6858000"/>
              <a:gd name="connsiteX314" fmla="*/ 5975994 w 7467600"/>
              <a:gd name="connsiteY314" fmla="*/ 6858000 h 6858000"/>
              <a:gd name="connsiteX315" fmla="*/ 5898547 w 7467600"/>
              <a:gd name="connsiteY315" fmla="*/ 6858000 h 6858000"/>
              <a:gd name="connsiteX316" fmla="*/ 5682041 w 7467600"/>
              <a:gd name="connsiteY316" fmla="*/ 6355860 h 6858000"/>
              <a:gd name="connsiteX317" fmla="*/ 5461758 w 7467600"/>
              <a:gd name="connsiteY317" fmla="*/ 5820220 h 6858000"/>
              <a:gd name="connsiteX318" fmla="*/ 5237282 w 7467600"/>
              <a:gd name="connsiteY318" fmla="*/ 6579086 h 6858000"/>
              <a:gd name="connsiteX319" fmla="*/ 5115009 w 7467600"/>
              <a:gd name="connsiteY319" fmla="*/ 6858000 h 6858000"/>
              <a:gd name="connsiteX320" fmla="*/ 5028074 w 7467600"/>
              <a:gd name="connsiteY320" fmla="*/ 6858000 h 6858000"/>
              <a:gd name="connsiteX321" fmla="*/ 5079508 w 7467600"/>
              <a:gd name="connsiteY321" fmla="*/ 6749074 h 6858000"/>
              <a:gd name="connsiteX322" fmla="*/ 5371846 w 7467600"/>
              <a:gd name="connsiteY322" fmla="*/ 5924413 h 6858000"/>
              <a:gd name="connsiteX323" fmla="*/ 5270512 w 7467600"/>
              <a:gd name="connsiteY323" fmla="*/ 6138975 h 6858000"/>
              <a:gd name="connsiteX324" fmla="*/ 5062409 w 7467600"/>
              <a:gd name="connsiteY324" fmla="*/ 6653544 h 6858000"/>
              <a:gd name="connsiteX325" fmla="*/ 5036628 w 7467600"/>
              <a:gd name="connsiteY325" fmla="*/ 6754247 h 6858000"/>
              <a:gd name="connsiteX326" fmla="*/ 5009112 w 7467600"/>
              <a:gd name="connsiteY326" fmla="*/ 6858000 h 6858000"/>
              <a:gd name="connsiteX327" fmla="*/ 4976679 w 7467600"/>
              <a:gd name="connsiteY327" fmla="*/ 6858000 h 6858000"/>
              <a:gd name="connsiteX328" fmla="*/ 5006537 w 7467600"/>
              <a:gd name="connsiteY328" fmla="*/ 6747068 h 6858000"/>
              <a:gd name="connsiteX329" fmla="*/ 5032723 w 7467600"/>
              <a:gd name="connsiteY329" fmla="*/ 6644957 h 6858000"/>
              <a:gd name="connsiteX330" fmla="*/ 5242949 w 7467600"/>
              <a:gd name="connsiteY330" fmla="*/ 6125175 h 6858000"/>
              <a:gd name="connsiteX331" fmla="*/ 5286321 w 7467600"/>
              <a:gd name="connsiteY331" fmla="*/ 6033555 h 6858000"/>
              <a:gd name="connsiteX332" fmla="*/ 5008210 w 7467600"/>
              <a:gd name="connsiteY332" fmla="*/ 6649194 h 6858000"/>
              <a:gd name="connsiteX333" fmla="*/ 4986321 w 7467600"/>
              <a:gd name="connsiteY333" fmla="*/ 6765687 h 6858000"/>
              <a:gd name="connsiteX334" fmla="*/ 4973474 w 7467600"/>
              <a:gd name="connsiteY334" fmla="*/ 6858000 h 6858000"/>
              <a:gd name="connsiteX335" fmla="*/ 4907178 w 7467600"/>
              <a:gd name="connsiteY335" fmla="*/ 6858000 h 6858000"/>
              <a:gd name="connsiteX336" fmla="*/ 4910810 w 7467600"/>
              <a:gd name="connsiteY336" fmla="*/ 6829660 h 6858000"/>
              <a:gd name="connsiteX337" fmla="*/ 4987461 w 7467600"/>
              <a:gd name="connsiteY337" fmla="*/ 6432994 h 6858000"/>
              <a:gd name="connsiteX338" fmla="*/ 5179262 w 7467600"/>
              <a:gd name="connsiteY338" fmla="*/ 6035044 h 6858000"/>
              <a:gd name="connsiteX339" fmla="*/ 4689678 w 7467600"/>
              <a:gd name="connsiteY339" fmla="*/ 6440241 h 6858000"/>
              <a:gd name="connsiteX340" fmla="*/ 4477543 w 7467600"/>
              <a:gd name="connsiteY340" fmla="*/ 6674836 h 6858000"/>
              <a:gd name="connsiteX341" fmla="*/ 4329957 w 7467600"/>
              <a:gd name="connsiteY341" fmla="*/ 6858000 h 6858000"/>
              <a:gd name="connsiteX342" fmla="*/ 4218595 w 7467600"/>
              <a:gd name="connsiteY342" fmla="*/ 6858000 h 6858000"/>
              <a:gd name="connsiteX343" fmla="*/ 4368888 w 7467600"/>
              <a:gd name="connsiteY343" fmla="*/ 6668412 h 6858000"/>
              <a:gd name="connsiteX344" fmla="*/ 4563091 w 7467600"/>
              <a:gd name="connsiteY344" fmla="*/ 6442508 h 6858000"/>
              <a:gd name="connsiteX345" fmla="*/ 5387324 w 7467600"/>
              <a:gd name="connsiteY345" fmla="*/ 5705830 h 6858000"/>
              <a:gd name="connsiteX346" fmla="*/ 5073620 w 7467600"/>
              <a:gd name="connsiteY346" fmla="*/ 5955437 h 6858000"/>
              <a:gd name="connsiteX347" fmla="*/ 4689789 w 7467600"/>
              <a:gd name="connsiteY347" fmla="*/ 6268382 h 6858000"/>
              <a:gd name="connsiteX348" fmla="*/ 4418722 w 7467600"/>
              <a:gd name="connsiteY348" fmla="*/ 6570886 h 6858000"/>
              <a:gd name="connsiteX349" fmla="*/ 4214944 w 7467600"/>
              <a:gd name="connsiteY349" fmla="*/ 6858000 h 6858000"/>
              <a:gd name="connsiteX350" fmla="*/ 4177898 w 7467600"/>
              <a:gd name="connsiteY350" fmla="*/ 6858000 h 6858000"/>
              <a:gd name="connsiteX351" fmla="*/ 4391597 w 7467600"/>
              <a:gd name="connsiteY351" fmla="*/ 6556370 h 6858000"/>
              <a:gd name="connsiteX352" fmla="*/ 4668889 w 7467600"/>
              <a:gd name="connsiteY352" fmla="*/ 6246399 h 6858000"/>
              <a:gd name="connsiteX353" fmla="*/ 5055427 w 7467600"/>
              <a:gd name="connsiteY353" fmla="*/ 5931476 h 6858000"/>
              <a:gd name="connsiteX354" fmla="*/ 5371814 w 7467600"/>
              <a:gd name="connsiteY354" fmla="*/ 5678975 h 6858000"/>
              <a:gd name="connsiteX355" fmla="*/ 4987918 w 7467600"/>
              <a:gd name="connsiteY355" fmla="*/ 5838701 h 6858000"/>
              <a:gd name="connsiteX356" fmla="*/ 4317146 w 7467600"/>
              <a:gd name="connsiteY356" fmla="*/ 6587716 h 6858000"/>
              <a:gd name="connsiteX357" fmla="*/ 4171627 w 7467600"/>
              <a:gd name="connsiteY357" fmla="*/ 6858000 h 6858000"/>
              <a:gd name="connsiteX358" fmla="*/ 4081585 w 7467600"/>
              <a:gd name="connsiteY358" fmla="*/ 6858000 h 6858000"/>
              <a:gd name="connsiteX359" fmla="*/ 4238603 w 7467600"/>
              <a:gd name="connsiteY359" fmla="*/ 6559341 h 6858000"/>
              <a:gd name="connsiteX360" fmla="*/ 4778333 w 7467600"/>
              <a:gd name="connsiteY360" fmla="*/ 5873626 h 6858000"/>
              <a:gd name="connsiteX361" fmla="*/ 5414185 w 7467600"/>
              <a:gd name="connsiteY361" fmla="*/ 5573882 h 6858000"/>
              <a:gd name="connsiteX362" fmla="*/ 5959648 w 7467600"/>
              <a:gd name="connsiteY362" fmla="*/ 4760797 h 6858000"/>
              <a:gd name="connsiteX363" fmla="*/ 5355019 w 7467600"/>
              <a:gd name="connsiteY363" fmla="*/ 4734672 h 6858000"/>
              <a:gd name="connsiteX364" fmla="*/ 5083565 w 7467600"/>
              <a:gd name="connsiteY364" fmla="*/ 5179121 h 6858000"/>
              <a:gd name="connsiteX365" fmla="*/ 4713577 w 7467600"/>
              <a:gd name="connsiteY365" fmla="*/ 5616803 h 6858000"/>
              <a:gd name="connsiteX366" fmla="*/ 3989559 w 7467600"/>
              <a:gd name="connsiteY366" fmla="*/ 6145945 h 6858000"/>
              <a:gd name="connsiteX367" fmla="*/ 3939824 w 7467600"/>
              <a:gd name="connsiteY367" fmla="*/ 6066900 h 6858000"/>
              <a:gd name="connsiteX368" fmla="*/ 4584537 w 7467600"/>
              <a:gd name="connsiteY368" fmla="*/ 5324826 h 6858000"/>
              <a:gd name="connsiteX369" fmla="*/ 5037105 w 7467600"/>
              <a:gd name="connsiteY369" fmla="*/ 5088765 h 6858000"/>
              <a:gd name="connsiteX370" fmla="*/ 5039930 w 7467600"/>
              <a:gd name="connsiteY370" fmla="*/ 5089585 h 6858000"/>
              <a:gd name="connsiteX371" fmla="*/ 5263764 w 7467600"/>
              <a:gd name="connsiteY371" fmla="*/ 4735525 h 6858000"/>
              <a:gd name="connsiteX372" fmla="*/ 4086300 w 7467600"/>
              <a:gd name="connsiteY372" fmla="*/ 4884599 h 6858000"/>
              <a:gd name="connsiteX373" fmla="*/ 4085485 w 7467600"/>
              <a:gd name="connsiteY373" fmla="*/ 4899070 h 6858000"/>
              <a:gd name="connsiteX374" fmla="*/ 3871915 w 7467600"/>
              <a:gd name="connsiteY374" fmla="*/ 5253645 h 6858000"/>
              <a:gd name="connsiteX375" fmla="*/ 3799374 w 7467600"/>
              <a:gd name="connsiteY375" fmla="*/ 5466127 h 6858000"/>
              <a:gd name="connsiteX376" fmla="*/ 3498850 w 7467600"/>
              <a:gd name="connsiteY376" fmla="*/ 6661888 h 6858000"/>
              <a:gd name="connsiteX377" fmla="*/ 3399216 w 7467600"/>
              <a:gd name="connsiteY377" fmla="*/ 6858000 h 6858000"/>
              <a:gd name="connsiteX378" fmla="*/ 3303688 w 7467600"/>
              <a:gd name="connsiteY378" fmla="*/ 6858000 h 6858000"/>
              <a:gd name="connsiteX379" fmla="*/ 3391774 w 7467600"/>
              <a:gd name="connsiteY379" fmla="*/ 6697181 h 6858000"/>
              <a:gd name="connsiteX380" fmla="*/ 3735540 w 7467600"/>
              <a:gd name="connsiteY380" fmla="*/ 5546923 h 6858000"/>
              <a:gd name="connsiteX381" fmla="*/ 3729438 w 7467600"/>
              <a:gd name="connsiteY381" fmla="*/ 5569058 h 6858000"/>
              <a:gd name="connsiteX382" fmla="*/ 3707782 w 7467600"/>
              <a:gd name="connsiteY382" fmla="*/ 5644908 h 6858000"/>
              <a:gd name="connsiteX383" fmla="*/ 3583827 w 7467600"/>
              <a:gd name="connsiteY383" fmla="*/ 6039215 h 6858000"/>
              <a:gd name="connsiteX384" fmla="*/ 3547861 w 7467600"/>
              <a:gd name="connsiteY384" fmla="*/ 6129609 h 6858000"/>
              <a:gd name="connsiteX385" fmla="*/ 3490905 w 7467600"/>
              <a:gd name="connsiteY385" fmla="*/ 6277660 h 6858000"/>
              <a:gd name="connsiteX386" fmla="*/ 3455859 w 7467600"/>
              <a:gd name="connsiteY386" fmla="*/ 6391301 h 6858000"/>
              <a:gd name="connsiteX387" fmla="*/ 3429112 w 7467600"/>
              <a:gd name="connsiteY387" fmla="*/ 6479469 h 6858000"/>
              <a:gd name="connsiteX388" fmla="*/ 3304862 w 7467600"/>
              <a:gd name="connsiteY388" fmla="*/ 6796476 h 6858000"/>
              <a:gd name="connsiteX389" fmla="*/ 3276071 w 7467600"/>
              <a:gd name="connsiteY389" fmla="*/ 6858000 h 6858000"/>
              <a:gd name="connsiteX390" fmla="*/ 3240805 w 7467600"/>
              <a:gd name="connsiteY390" fmla="*/ 6858000 h 6858000"/>
              <a:gd name="connsiteX391" fmla="*/ 3275917 w 7467600"/>
              <a:gd name="connsiteY391" fmla="*/ 6783192 h 6858000"/>
              <a:gd name="connsiteX392" fmla="*/ 3399358 w 7467600"/>
              <a:gd name="connsiteY392" fmla="*/ 6469011 h 6858000"/>
              <a:gd name="connsiteX393" fmla="*/ 3425650 w 7467600"/>
              <a:gd name="connsiteY393" fmla="*/ 6381333 h 6858000"/>
              <a:gd name="connsiteX394" fmla="*/ 3460661 w 7467600"/>
              <a:gd name="connsiteY394" fmla="*/ 6266763 h 6858000"/>
              <a:gd name="connsiteX395" fmla="*/ 3518021 w 7467600"/>
              <a:gd name="connsiteY395" fmla="*/ 6117298 h 6858000"/>
              <a:gd name="connsiteX396" fmla="*/ 3554035 w 7467600"/>
              <a:gd name="connsiteY396" fmla="*/ 6027832 h 6858000"/>
              <a:gd name="connsiteX397" fmla="*/ 3677174 w 7467600"/>
              <a:gd name="connsiteY397" fmla="*/ 5636351 h 6858000"/>
              <a:gd name="connsiteX398" fmla="*/ 3698819 w 7467600"/>
              <a:gd name="connsiteY398" fmla="*/ 5560503 h 6858000"/>
              <a:gd name="connsiteX399" fmla="*/ 3702094 w 7467600"/>
              <a:gd name="connsiteY399" fmla="*/ 5549194 h 6858000"/>
              <a:gd name="connsiteX400" fmla="*/ 3398355 w 7467600"/>
              <a:gd name="connsiteY400" fmla="*/ 6094603 h 6858000"/>
              <a:gd name="connsiteX401" fmla="*/ 3193941 w 7467600"/>
              <a:gd name="connsiteY401" fmla="*/ 6798775 h 6858000"/>
              <a:gd name="connsiteX402" fmla="*/ 3184140 w 7467600"/>
              <a:gd name="connsiteY402" fmla="*/ 6858000 h 6858000"/>
              <a:gd name="connsiteX403" fmla="*/ 3099978 w 7467600"/>
              <a:gd name="connsiteY403" fmla="*/ 6858000 h 6858000"/>
              <a:gd name="connsiteX404" fmla="*/ 3101556 w 7467600"/>
              <a:gd name="connsiteY404" fmla="*/ 6843337 h 6858000"/>
              <a:gd name="connsiteX405" fmla="*/ 3370162 w 7467600"/>
              <a:gd name="connsiteY405" fmla="*/ 5785550 h 6858000"/>
              <a:gd name="connsiteX406" fmla="*/ 3746477 w 7467600"/>
              <a:gd name="connsiteY406" fmla="*/ 5377889 h 6858000"/>
              <a:gd name="connsiteX407" fmla="*/ 3863399 w 7467600"/>
              <a:gd name="connsiteY407" fmla="*/ 5087257 h 6858000"/>
              <a:gd name="connsiteX408" fmla="*/ 3968712 w 7467600"/>
              <a:gd name="connsiteY408" fmla="*/ 4913989 h 6858000"/>
              <a:gd name="connsiteX409" fmla="*/ 2792390 w 7467600"/>
              <a:gd name="connsiteY409" fmla="*/ 5382974 h 6858000"/>
              <a:gd name="connsiteX410" fmla="*/ 2714982 w 7467600"/>
              <a:gd name="connsiteY410" fmla="*/ 5427051 h 6858000"/>
              <a:gd name="connsiteX411" fmla="*/ 2813361 w 7467600"/>
              <a:gd name="connsiteY411" fmla="*/ 6023912 h 6858000"/>
              <a:gd name="connsiteX412" fmla="*/ 2688430 w 7467600"/>
              <a:gd name="connsiteY412" fmla="*/ 6801564 h 6858000"/>
              <a:gd name="connsiteX413" fmla="*/ 2629626 w 7467600"/>
              <a:gd name="connsiteY413" fmla="*/ 6763394 h 6858000"/>
              <a:gd name="connsiteX414" fmla="*/ 2565328 w 7467600"/>
              <a:gd name="connsiteY414" fmla="*/ 5516399 h 6858000"/>
              <a:gd name="connsiteX415" fmla="*/ 1922999 w 7467600"/>
              <a:gd name="connsiteY415" fmla="*/ 5980343 h 6858000"/>
              <a:gd name="connsiteX416" fmla="*/ 1950261 w 7467600"/>
              <a:gd name="connsiteY416" fmla="*/ 6405858 h 6858000"/>
              <a:gd name="connsiteX417" fmla="*/ 2365554 w 7467600"/>
              <a:gd name="connsiteY417" fmla="*/ 6759107 h 6858000"/>
              <a:gd name="connsiteX418" fmla="*/ 2424142 w 7467600"/>
              <a:gd name="connsiteY418" fmla="*/ 6858000 h 6858000"/>
              <a:gd name="connsiteX419" fmla="*/ 2395994 w 7467600"/>
              <a:gd name="connsiteY419" fmla="*/ 6858000 h 6858000"/>
              <a:gd name="connsiteX420" fmla="*/ 2392863 w 7467600"/>
              <a:gd name="connsiteY420" fmla="*/ 6852964 h 6858000"/>
              <a:gd name="connsiteX421" fmla="*/ 2017589 w 7467600"/>
              <a:gd name="connsiteY421" fmla="*/ 6493982 h 6858000"/>
              <a:gd name="connsiteX422" fmla="*/ 2147336 w 7467600"/>
              <a:gd name="connsiteY422" fmla="*/ 6594052 h 6858000"/>
              <a:gd name="connsiteX423" fmla="*/ 2207047 w 7467600"/>
              <a:gd name="connsiteY423" fmla="*/ 6654540 h 6858000"/>
              <a:gd name="connsiteX424" fmla="*/ 2299106 w 7467600"/>
              <a:gd name="connsiteY424" fmla="*/ 6778931 h 6858000"/>
              <a:gd name="connsiteX425" fmla="*/ 2314430 w 7467600"/>
              <a:gd name="connsiteY425" fmla="*/ 6801144 h 6858000"/>
              <a:gd name="connsiteX426" fmla="*/ 2352406 w 7467600"/>
              <a:gd name="connsiteY426" fmla="*/ 6858000 h 6858000"/>
              <a:gd name="connsiteX427" fmla="*/ 2314492 w 7467600"/>
              <a:gd name="connsiteY427" fmla="*/ 6858000 h 6858000"/>
              <a:gd name="connsiteX428" fmla="*/ 2288095 w 7467600"/>
              <a:gd name="connsiteY428" fmla="*/ 6818030 h 6858000"/>
              <a:gd name="connsiteX429" fmla="*/ 2272768 w 7467600"/>
              <a:gd name="connsiteY429" fmla="*/ 6795822 h 6858000"/>
              <a:gd name="connsiteX430" fmla="*/ 2182715 w 7467600"/>
              <a:gd name="connsiteY430" fmla="*/ 6675071 h 6858000"/>
              <a:gd name="connsiteX431" fmla="*/ 2032061 w 7467600"/>
              <a:gd name="connsiteY431" fmla="*/ 6541380 h 6858000"/>
              <a:gd name="connsiteX432" fmla="*/ 2257220 w 7467600"/>
              <a:gd name="connsiteY432" fmla="*/ 6826257 h 6858000"/>
              <a:gd name="connsiteX433" fmla="*/ 2281324 w 7467600"/>
              <a:gd name="connsiteY433" fmla="*/ 6858000 h 6858000"/>
              <a:gd name="connsiteX434" fmla="*/ 2242860 w 7467600"/>
              <a:gd name="connsiteY434" fmla="*/ 6858000 h 6858000"/>
              <a:gd name="connsiteX435" fmla="*/ 2232818 w 7467600"/>
              <a:gd name="connsiteY435" fmla="*/ 6844926 h 6858000"/>
              <a:gd name="connsiteX436" fmla="*/ 1990172 w 7467600"/>
              <a:gd name="connsiteY436" fmla="*/ 6542121 h 6858000"/>
              <a:gd name="connsiteX437" fmla="*/ 2124090 w 7467600"/>
              <a:gd name="connsiteY437" fmla="*/ 6761017 h 6858000"/>
              <a:gd name="connsiteX438" fmla="*/ 2200380 w 7467600"/>
              <a:gd name="connsiteY438" fmla="*/ 6858000 h 6858000"/>
              <a:gd name="connsiteX439" fmla="*/ 2147507 w 7467600"/>
              <a:gd name="connsiteY439" fmla="*/ 6858000 h 6858000"/>
              <a:gd name="connsiteX440" fmla="*/ 2070668 w 7467600"/>
              <a:gd name="connsiteY440" fmla="*/ 6761520 h 6858000"/>
              <a:gd name="connsiteX441" fmla="*/ 1975142 w 7467600"/>
              <a:gd name="connsiteY441" fmla="*/ 6585570 h 6858000"/>
              <a:gd name="connsiteX442" fmla="*/ 2050035 w 7467600"/>
              <a:gd name="connsiteY442" fmla="*/ 6813345 h 6858000"/>
              <a:gd name="connsiteX443" fmla="*/ 2063025 w 7467600"/>
              <a:gd name="connsiteY443" fmla="*/ 6858000 h 6858000"/>
              <a:gd name="connsiteX444" fmla="*/ 2021675 w 7467600"/>
              <a:gd name="connsiteY444" fmla="*/ 6858000 h 6858000"/>
              <a:gd name="connsiteX445" fmla="*/ 2019308 w 7467600"/>
              <a:gd name="connsiteY445" fmla="*/ 6847118 h 6858000"/>
              <a:gd name="connsiteX446" fmla="*/ 1938835 w 7467600"/>
              <a:gd name="connsiteY446" fmla="*/ 6551160 h 6858000"/>
              <a:gd name="connsiteX447" fmla="*/ 1953230 w 7467600"/>
              <a:gd name="connsiteY447" fmla="*/ 6759699 h 6858000"/>
              <a:gd name="connsiteX448" fmla="*/ 1956763 w 7467600"/>
              <a:gd name="connsiteY448" fmla="*/ 6778191 h 6858000"/>
              <a:gd name="connsiteX449" fmla="*/ 1967925 w 7467600"/>
              <a:gd name="connsiteY449" fmla="*/ 6858000 h 6858000"/>
              <a:gd name="connsiteX450" fmla="*/ 1936622 w 7467600"/>
              <a:gd name="connsiteY450" fmla="*/ 6858000 h 6858000"/>
              <a:gd name="connsiteX451" fmla="*/ 1926261 w 7467600"/>
              <a:gd name="connsiteY451" fmla="*/ 6784064 h 6858000"/>
              <a:gd name="connsiteX452" fmla="*/ 1922724 w 7467600"/>
              <a:gd name="connsiteY452" fmla="*/ 6765577 h 6858000"/>
              <a:gd name="connsiteX453" fmla="*/ 1904650 w 7467600"/>
              <a:gd name="connsiteY453" fmla="*/ 6639616 h 6858000"/>
              <a:gd name="connsiteX454" fmla="*/ 1885273 w 7467600"/>
              <a:gd name="connsiteY454" fmla="*/ 6858000 h 6858000"/>
              <a:gd name="connsiteX455" fmla="*/ 1854363 w 7467600"/>
              <a:gd name="connsiteY455" fmla="*/ 6858000 h 6858000"/>
              <a:gd name="connsiteX456" fmla="*/ 1880391 w 7467600"/>
              <a:gd name="connsiteY456" fmla="*/ 6603796 h 6858000"/>
              <a:gd name="connsiteX457" fmla="*/ 1818273 w 7467600"/>
              <a:gd name="connsiteY457" fmla="*/ 6715729 h 6858000"/>
              <a:gd name="connsiteX458" fmla="*/ 1794691 w 7467600"/>
              <a:gd name="connsiteY458" fmla="*/ 6843239 h 6858000"/>
              <a:gd name="connsiteX459" fmla="*/ 1794914 w 7467600"/>
              <a:gd name="connsiteY459" fmla="*/ 6858000 h 6858000"/>
              <a:gd name="connsiteX460" fmla="*/ 1746128 w 7467600"/>
              <a:gd name="connsiteY460" fmla="*/ 6858000 h 6858000"/>
              <a:gd name="connsiteX461" fmla="*/ 1753934 w 7467600"/>
              <a:gd name="connsiteY461" fmla="*/ 6724796 h 6858000"/>
              <a:gd name="connsiteX462" fmla="*/ 1792053 w 7467600"/>
              <a:gd name="connsiteY462" fmla="*/ 6572396 h 6858000"/>
              <a:gd name="connsiteX463" fmla="*/ 1862248 w 7467600"/>
              <a:gd name="connsiteY463" fmla="*/ 6266397 h 6858000"/>
              <a:gd name="connsiteX464" fmla="*/ 1862250 w 7467600"/>
              <a:gd name="connsiteY464" fmla="*/ 6033531 h 6858000"/>
              <a:gd name="connsiteX465" fmla="*/ 1211999 w 7467600"/>
              <a:gd name="connsiteY465" fmla="*/ 6683610 h 6858000"/>
              <a:gd name="connsiteX466" fmla="*/ 1213266 w 7467600"/>
              <a:gd name="connsiteY466" fmla="*/ 6691947 h 6858000"/>
              <a:gd name="connsiteX467" fmla="*/ 1203370 w 7467600"/>
              <a:gd name="connsiteY467" fmla="*/ 6850676 h 6858000"/>
              <a:gd name="connsiteX468" fmla="*/ 1203671 w 7467600"/>
              <a:gd name="connsiteY468" fmla="*/ 6858000 h 6858000"/>
              <a:gd name="connsiteX469" fmla="*/ 1143180 w 7467600"/>
              <a:gd name="connsiteY469" fmla="*/ 6858000 h 6858000"/>
              <a:gd name="connsiteX470" fmla="*/ 1142176 w 7467600"/>
              <a:gd name="connsiteY470" fmla="*/ 6766045 h 6858000"/>
              <a:gd name="connsiteX471" fmla="*/ 1067484 w 7467600"/>
              <a:gd name="connsiteY471" fmla="*/ 6858000 h 6858000"/>
              <a:gd name="connsiteX472" fmla="*/ 953928 w 7467600"/>
              <a:gd name="connsiteY472" fmla="*/ 6858000 h 6858000"/>
              <a:gd name="connsiteX473" fmla="*/ 959715 w 7467600"/>
              <a:gd name="connsiteY473" fmla="*/ 6850185 h 6858000"/>
              <a:gd name="connsiteX474" fmla="*/ 1483788 w 7467600"/>
              <a:gd name="connsiteY474" fmla="*/ 6259174 h 6858000"/>
              <a:gd name="connsiteX475" fmla="*/ 1100671 w 7467600"/>
              <a:gd name="connsiteY475" fmla="*/ 6252137 h 6858000"/>
              <a:gd name="connsiteX476" fmla="*/ 1090144 w 7467600"/>
              <a:gd name="connsiteY476" fmla="*/ 6256748 h 6858000"/>
              <a:gd name="connsiteX477" fmla="*/ 1095872 w 7467600"/>
              <a:gd name="connsiteY477" fmla="*/ 6271892 h 6858000"/>
              <a:gd name="connsiteX478" fmla="*/ 262785 w 7467600"/>
              <a:gd name="connsiteY478" fmla="*/ 6845450 h 6858000"/>
              <a:gd name="connsiteX479" fmla="*/ 209968 w 7467600"/>
              <a:gd name="connsiteY479" fmla="*/ 6770713 h 6858000"/>
              <a:gd name="connsiteX480" fmla="*/ 873460 w 7467600"/>
              <a:gd name="connsiteY480" fmla="*/ 6253768 h 6858000"/>
              <a:gd name="connsiteX481" fmla="*/ 192686 w 7467600"/>
              <a:gd name="connsiteY481" fmla="*/ 5849257 h 6858000"/>
              <a:gd name="connsiteX482" fmla="*/ 4696 w 7467600"/>
              <a:gd name="connsiteY482" fmla="*/ 5697668 h 6858000"/>
              <a:gd name="connsiteX483" fmla="*/ 0 w 7467600"/>
              <a:gd name="connsiteY483" fmla="*/ 5689984 h 6858000"/>
              <a:gd name="connsiteX484" fmla="*/ 0 w 7467600"/>
              <a:gd name="connsiteY484" fmla="*/ 5513472 h 6858000"/>
              <a:gd name="connsiteX485" fmla="*/ 174101 w 7467600"/>
              <a:gd name="connsiteY485" fmla="*/ 5620277 h 6858000"/>
              <a:gd name="connsiteX486" fmla="*/ 891800 w 7467600"/>
              <a:gd name="connsiteY486" fmla="*/ 6036935 h 6858000"/>
              <a:gd name="connsiteX487" fmla="*/ 1072219 w 7467600"/>
              <a:gd name="connsiteY487" fmla="*/ 6169443 h 6858000"/>
              <a:gd name="connsiteX488" fmla="*/ 1074117 w 7467600"/>
              <a:gd name="connsiteY488" fmla="*/ 6170301 h 6858000"/>
              <a:gd name="connsiteX489" fmla="*/ 1083114 w 7467600"/>
              <a:gd name="connsiteY489" fmla="*/ 6174131 h 6858000"/>
              <a:gd name="connsiteX490" fmla="*/ 1543010 w 7467600"/>
              <a:gd name="connsiteY490" fmla="*/ 6191140 h 6858000"/>
              <a:gd name="connsiteX491" fmla="*/ 1551080 w 7467600"/>
              <a:gd name="connsiteY491" fmla="*/ 6195006 h 6858000"/>
              <a:gd name="connsiteX492" fmla="*/ 2345443 w 7467600"/>
              <a:gd name="connsiteY492" fmla="*/ 5549882 h 6858000"/>
              <a:gd name="connsiteX493" fmla="*/ 1721499 w 7467600"/>
              <a:gd name="connsiteY493" fmla="*/ 5599969 h 6858000"/>
              <a:gd name="connsiteX494" fmla="*/ 767716 w 7467600"/>
              <a:gd name="connsiteY494" fmla="*/ 5472768 h 6858000"/>
              <a:gd name="connsiteX495" fmla="*/ 722147 w 7467600"/>
              <a:gd name="connsiteY495" fmla="*/ 5393091 h 6858000"/>
              <a:gd name="connsiteX496" fmla="*/ 1485552 w 7467600"/>
              <a:gd name="connsiteY496" fmla="*/ 5313202 h 6858000"/>
              <a:gd name="connsiteX497" fmla="*/ 2143004 w 7467600"/>
              <a:gd name="connsiteY497" fmla="*/ 5402420 h 6858000"/>
              <a:gd name="connsiteX498" fmla="*/ 1933391 w 7467600"/>
              <a:gd name="connsiteY498" fmla="*/ 5156971 h 6858000"/>
              <a:gd name="connsiteX499" fmla="*/ 1827118 w 7467600"/>
              <a:gd name="connsiteY499" fmla="*/ 4968410 h 6858000"/>
              <a:gd name="connsiteX500" fmla="*/ 1837349 w 7467600"/>
              <a:gd name="connsiteY500" fmla="*/ 4956357 h 6858000"/>
              <a:gd name="connsiteX501" fmla="*/ 2162835 w 7467600"/>
              <a:gd name="connsiteY501" fmla="*/ 5187853 h 6858000"/>
              <a:gd name="connsiteX502" fmla="*/ 2257167 w 7467600"/>
              <a:gd name="connsiteY502" fmla="*/ 5462123 h 6858000"/>
              <a:gd name="connsiteX503" fmla="*/ 2261598 w 7467600"/>
              <a:gd name="connsiteY503" fmla="*/ 5467998 h 6858000"/>
              <a:gd name="connsiteX504" fmla="*/ 2437177 w 7467600"/>
              <a:gd name="connsiteY504" fmla="*/ 5479608 h 6858000"/>
              <a:gd name="connsiteX505" fmla="*/ 2445247 w 7467600"/>
              <a:gd name="connsiteY505" fmla="*/ 5483476 h 6858000"/>
              <a:gd name="connsiteX506" fmla="*/ 2743626 w 7467600"/>
              <a:gd name="connsiteY506" fmla="*/ 5304819 h 6858000"/>
              <a:gd name="connsiteX507" fmla="*/ 3048102 w 7467600"/>
              <a:gd name="connsiteY507" fmla="*/ 5150595 h 6858000"/>
              <a:gd name="connsiteX508" fmla="*/ 1799414 w 7467600"/>
              <a:gd name="connsiteY508" fmla="*/ 4694732 h 6858000"/>
              <a:gd name="connsiteX509" fmla="*/ 1771735 w 7467600"/>
              <a:gd name="connsiteY509" fmla="*/ 4619929 h 6858000"/>
              <a:gd name="connsiteX510" fmla="*/ 3104273 w 7467600"/>
              <a:gd name="connsiteY510" fmla="*/ 5076159 h 6858000"/>
              <a:gd name="connsiteX511" fmla="*/ 3113245 w 7467600"/>
              <a:gd name="connsiteY511" fmla="*/ 5090705 h 6858000"/>
              <a:gd name="connsiteX512" fmla="*/ 3126294 w 7467600"/>
              <a:gd name="connsiteY512" fmla="*/ 5114400 h 6858000"/>
              <a:gd name="connsiteX513" fmla="*/ 3937433 w 7467600"/>
              <a:gd name="connsiteY513" fmla="*/ 4830473 h 6858000"/>
              <a:gd name="connsiteX514" fmla="*/ 3590475 w 7467600"/>
              <a:gd name="connsiteY514" fmla="*/ 4597974 h 6858000"/>
              <a:gd name="connsiteX515" fmla="*/ 3100264 w 7467600"/>
              <a:gd name="connsiteY515" fmla="*/ 4579845 h 6858000"/>
              <a:gd name="connsiteX516" fmla="*/ 2183576 w 7467600"/>
              <a:gd name="connsiteY516" fmla="*/ 4227150 h 6858000"/>
              <a:gd name="connsiteX517" fmla="*/ 2151029 w 7467600"/>
              <a:gd name="connsiteY517" fmla="*/ 4146947 h 6858000"/>
              <a:gd name="connsiteX518" fmla="*/ 3563434 w 7467600"/>
              <a:gd name="connsiteY518" fmla="*/ 4469115 h 6858000"/>
              <a:gd name="connsiteX519" fmla="*/ 3177952 w 7467600"/>
              <a:gd name="connsiteY519" fmla="*/ 3657386 h 6858000"/>
              <a:gd name="connsiteX520" fmla="*/ 3189263 w 7467600"/>
              <a:gd name="connsiteY520" fmla="*/ 3625726 h 6858000"/>
              <a:gd name="connsiteX521" fmla="*/ 3560912 w 7467600"/>
              <a:gd name="connsiteY521" fmla="*/ 4079863 h 6858000"/>
              <a:gd name="connsiteX522" fmla="*/ 3626636 w 7467600"/>
              <a:gd name="connsiteY522" fmla="*/ 4512230 h 6858000"/>
              <a:gd name="connsiteX523" fmla="*/ 3653088 w 7467600"/>
              <a:gd name="connsiteY523" fmla="*/ 4521417 h 6858000"/>
              <a:gd name="connsiteX524" fmla="*/ 3988128 w 7467600"/>
              <a:gd name="connsiteY524" fmla="*/ 4817267 h 6858000"/>
              <a:gd name="connsiteX525" fmla="*/ 4830582 w 7467600"/>
              <a:gd name="connsiteY525" fmla="*/ 4676000 h 6858000"/>
              <a:gd name="connsiteX526" fmla="*/ 4830100 w 7467600"/>
              <a:gd name="connsiteY526" fmla="*/ 4675554 h 6858000"/>
              <a:gd name="connsiteX527" fmla="*/ 4036318 w 7467600"/>
              <a:gd name="connsiteY527" fmla="*/ 4147013 h 6858000"/>
              <a:gd name="connsiteX528" fmla="*/ 3432098 w 7467600"/>
              <a:gd name="connsiteY528" fmla="*/ 3537312 h 6858000"/>
              <a:gd name="connsiteX529" fmla="*/ 3446761 w 7467600"/>
              <a:gd name="connsiteY529" fmla="*/ 3461278 h 6858000"/>
              <a:gd name="connsiteX530" fmla="*/ 4419733 w 7467600"/>
              <a:gd name="connsiteY530" fmla="*/ 3963555 h 6858000"/>
              <a:gd name="connsiteX531" fmla="*/ 4781371 w 7467600"/>
              <a:gd name="connsiteY531" fmla="*/ 4458604 h 6858000"/>
              <a:gd name="connsiteX532" fmla="*/ 4780440 w 7467600"/>
              <a:gd name="connsiteY532" fmla="*/ 4470290 h 6858000"/>
              <a:gd name="connsiteX533" fmla="*/ 4898954 w 7467600"/>
              <a:gd name="connsiteY533" fmla="*/ 4662092 h 6858000"/>
              <a:gd name="connsiteX534" fmla="*/ 4900699 w 7467600"/>
              <a:gd name="connsiteY534" fmla="*/ 4670867 h 6858000"/>
              <a:gd name="connsiteX535" fmla="*/ 5714511 w 7467600"/>
              <a:gd name="connsiteY535" fmla="*/ 4663483 h 6858000"/>
              <a:gd name="connsiteX536" fmla="*/ 5464793 w 7467600"/>
              <a:gd name="connsiteY536" fmla="*/ 4393556 h 6858000"/>
              <a:gd name="connsiteX537" fmla="*/ 5461897 w 7467600"/>
              <a:gd name="connsiteY537" fmla="*/ 4390879 h 6858000"/>
              <a:gd name="connsiteX538" fmla="*/ 4294126 w 7467600"/>
              <a:gd name="connsiteY538" fmla="*/ 3303048 h 6858000"/>
              <a:gd name="connsiteX539" fmla="*/ 4305321 w 7467600"/>
              <a:gd name="connsiteY539" fmla="*/ 3256953 h 6858000"/>
              <a:gd name="connsiteX540" fmla="*/ 4949299 w 7467600"/>
              <a:gd name="connsiteY540" fmla="*/ 3766336 h 6858000"/>
              <a:gd name="connsiteX541" fmla="*/ 5291452 w 7467600"/>
              <a:gd name="connsiteY541" fmla="*/ 4076801 h 6858000"/>
              <a:gd name="connsiteX542" fmla="*/ 5434998 w 7467600"/>
              <a:gd name="connsiteY542" fmla="*/ 4254100 h 6858000"/>
              <a:gd name="connsiteX543" fmla="*/ 5351015 w 7467600"/>
              <a:gd name="connsiteY543" fmla="*/ 3760989 h 6858000"/>
              <a:gd name="connsiteX544" fmla="*/ 5413780 w 7467600"/>
              <a:gd name="connsiteY544" fmla="*/ 2966265 h 6858000"/>
              <a:gd name="connsiteX545" fmla="*/ 5425627 w 7467600"/>
              <a:gd name="connsiteY545" fmla="*/ 2954192 h 6858000"/>
              <a:gd name="connsiteX546" fmla="*/ 6604735 w 7467600"/>
              <a:gd name="connsiteY546" fmla="*/ 2041381 h 6858000"/>
              <a:gd name="connsiteX547" fmla="*/ 7204487 w 7467600"/>
              <a:gd name="connsiteY547" fmla="*/ 2742112 h 6858000"/>
              <a:gd name="connsiteX548" fmla="*/ 7131592 w 7467600"/>
              <a:gd name="connsiteY548" fmla="*/ 2672096 h 6858000"/>
              <a:gd name="connsiteX549" fmla="*/ 6996344 w 7467600"/>
              <a:gd name="connsiteY549" fmla="*/ 2518310 h 6858000"/>
              <a:gd name="connsiteX550" fmla="*/ 6735495 w 7467600"/>
              <a:gd name="connsiteY550" fmla="*/ 2196890 h 6858000"/>
              <a:gd name="connsiteX551" fmla="*/ 6721901 w 7467600"/>
              <a:gd name="connsiteY551" fmla="*/ 2179274 h 6858000"/>
              <a:gd name="connsiteX552" fmla="*/ 6604735 w 7467600"/>
              <a:gd name="connsiteY552" fmla="*/ 2041381 h 6858000"/>
              <a:gd name="connsiteX553" fmla="*/ 6591670 w 7467600"/>
              <a:gd name="connsiteY553" fmla="*/ 1988277 h 6858000"/>
              <a:gd name="connsiteX554" fmla="*/ 6747349 w 7467600"/>
              <a:gd name="connsiteY554" fmla="*/ 2160069 h 6858000"/>
              <a:gd name="connsiteX555" fmla="*/ 6760943 w 7467600"/>
              <a:gd name="connsiteY555" fmla="*/ 2177686 h 6858000"/>
              <a:gd name="connsiteX556" fmla="*/ 7021065 w 7467600"/>
              <a:gd name="connsiteY556" fmla="*/ 2498102 h 6858000"/>
              <a:gd name="connsiteX557" fmla="*/ 7155223 w 7467600"/>
              <a:gd name="connsiteY557" fmla="*/ 2650386 h 6858000"/>
              <a:gd name="connsiteX558" fmla="*/ 7203167 w 7467600"/>
              <a:gd name="connsiteY558" fmla="*/ 2697288 h 6858000"/>
              <a:gd name="connsiteX559" fmla="*/ 6937703 w 7467600"/>
              <a:gd name="connsiteY559" fmla="*/ 2321981 h 6858000"/>
              <a:gd name="connsiteX560" fmla="*/ 6591670 w 7467600"/>
              <a:gd name="connsiteY560" fmla="*/ 1988277 h 6858000"/>
              <a:gd name="connsiteX561" fmla="*/ 5798671 w 7467600"/>
              <a:gd name="connsiteY561" fmla="*/ 1981601 h 6858000"/>
              <a:gd name="connsiteX562" fmla="*/ 5754709 w 7467600"/>
              <a:gd name="connsiteY562" fmla="*/ 2071454 h 6858000"/>
              <a:gd name="connsiteX563" fmla="*/ 5763044 w 7467600"/>
              <a:gd name="connsiteY563" fmla="*/ 2842206 h 6858000"/>
              <a:gd name="connsiteX564" fmla="*/ 5764974 w 7467600"/>
              <a:gd name="connsiteY564" fmla="*/ 2799609 h 6858000"/>
              <a:gd name="connsiteX565" fmla="*/ 5767665 w 7467600"/>
              <a:gd name="connsiteY565" fmla="*/ 2666409 h 6858000"/>
              <a:gd name="connsiteX566" fmla="*/ 5763055 w 7467600"/>
              <a:gd name="connsiteY566" fmla="*/ 2579705 h 6858000"/>
              <a:gd name="connsiteX567" fmla="*/ 5758079 w 7467600"/>
              <a:gd name="connsiteY567" fmla="*/ 2492508 h 6858000"/>
              <a:gd name="connsiteX568" fmla="*/ 5779325 w 7467600"/>
              <a:gd name="connsiteY568" fmla="*/ 2197069 h 6858000"/>
              <a:gd name="connsiteX569" fmla="*/ 5798671 w 7467600"/>
              <a:gd name="connsiteY569" fmla="*/ 1981601 h 6858000"/>
              <a:gd name="connsiteX570" fmla="*/ 5829202 w 7467600"/>
              <a:gd name="connsiteY570" fmla="*/ 1971679 h 6858000"/>
              <a:gd name="connsiteX571" fmla="*/ 5809558 w 7467600"/>
              <a:gd name="connsiteY571" fmla="*/ 2198043 h 6858000"/>
              <a:gd name="connsiteX572" fmla="*/ 5788653 w 7467600"/>
              <a:gd name="connsiteY572" fmla="*/ 2489430 h 6858000"/>
              <a:gd name="connsiteX573" fmla="*/ 5793439 w 7467600"/>
              <a:gd name="connsiteY573" fmla="*/ 2575235 h 6858000"/>
              <a:gd name="connsiteX574" fmla="*/ 5796837 w 7467600"/>
              <a:gd name="connsiteY574" fmla="*/ 2637633 h 6858000"/>
              <a:gd name="connsiteX575" fmla="*/ 5818614 w 7467600"/>
              <a:gd name="connsiteY575" fmla="*/ 2473055 h 6858000"/>
              <a:gd name="connsiteX576" fmla="*/ 5829202 w 7467600"/>
              <a:gd name="connsiteY576" fmla="*/ 1971679 h 6858000"/>
              <a:gd name="connsiteX577" fmla="*/ 5911389 w 7467600"/>
              <a:gd name="connsiteY577" fmla="*/ 1898371 h 6858000"/>
              <a:gd name="connsiteX578" fmla="*/ 6237627 w 7467600"/>
              <a:gd name="connsiteY578" fmla="*/ 2231921 h 6858000"/>
              <a:gd name="connsiteX579" fmla="*/ 5911389 w 7467600"/>
              <a:gd name="connsiteY579" fmla="*/ 1898371 h 6858000"/>
              <a:gd name="connsiteX580" fmla="*/ 6944437 w 7467600"/>
              <a:gd name="connsiteY580" fmla="*/ 1575402 h 6858000"/>
              <a:gd name="connsiteX581" fmla="*/ 6304730 w 7467600"/>
              <a:gd name="connsiteY581" fmla="*/ 1766654 h 6858000"/>
              <a:gd name="connsiteX582" fmla="*/ 6944437 w 7467600"/>
              <a:gd name="connsiteY582" fmla="*/ 1575402 h 6858000"/>
              <a:gd name="connsiteX583" fmla="*/ 7019523 w 7467600"/>
              <a:gd name="connsiteY583" fmla="*/ 1519450 h 6858000"/>
              <a:gd name="connsiteX584" fmla="*/ 6298091 w 7467600"/>
              <a:gd name="connsiteY584" fmla="*/ 1737122 h 6858000"/>
              <a:gd name="connsiteX585" fmla="*/ 7019523 w 7467600"/>
              <a:gd name="connsiteY585" fmla="*/ 1519450 h 6858000"/>
              <a:gd name="connsiteX586" fmla="*/ 2399523 w 7467600"/>
              <a:gd name="connsiteY586" fmla="*/ 1428234 h 6858000"/>
              <a:gd name="connsiteX587" fmla="*/ 2224982 w 7467600"/>
              <a:gd name="connsiteY587" fmla="*/ 1826201 h 6858000"/>
              <a:gd name="connsiteX588" fmla="*/ 2096099 w 7467600"/>
              <a:gd name="connsiteY588" fmla="*/ 2345900 h 6858000"/>
              <a:gd name="connsiteX589" fmla="*/ 2283317 w 7467600"/>
              <a:gd name="connsiteY589" fmla="*/ 1796925 h 6858000"/>
              <a:gd name="connsiteX590" fmla="*/ 2399523 w 7467600"/>
              <a:gd name="connsiteY590" fmla="*/ 1428234 h 6858000"/>
              <a:gd name="connsiteX591" fmla="*/ 2448558 w 7467600"/>
              <a:gd name="connsiteY591" fmla="*/ 1373435 h 6858000"/>
              <a:gd name="connsiteX592" fmla="*/ 2312521 w 7467600"/>
              <a:gd name="connsiteY592" fmla="*/ 1806140 h 6858000"/>
              <a:gd name="connsiteX593" fmla="*/ 2127533 w 7467600"/>
              <a:gd name="connsiteY593" fmla="*/ 2348380 h 6858000"/>
              <a:gd name="connsiteX594" fmla="*/ 2358080 w 7467600"/>
              <a:gd name="connsiteY594" fmla="*/ 1866134 h 6858000"/>
              <a:gd name="connsiteX595" fmla="*/ 2407436 w 7467600"/>
              <a:gd name="connsiteY595" fmla="*/ 1651070 h 6858000"/>
              <a:gd name="connsiteX596" fmla="*/ 2448558 w 7467600"/>
              <a:gd name="connsiteY596" fmla="*/ 1373435 h 6858000"/>
              <a:gd name="connsiteX597" fmla="*/ 278707 w 7467600"/>
              <a:gd name="connsiteY597" fmla="*/ 1352270 h 6858000"/>
              <a:gd name="connsiteX598" fmla="*/ 321570 w 7467600"/>
              <a:gd name="connsiteY598" fmla="*/ 1861610 h 6858000"/>
              <a:gd name="connsiteX599" fmla="*/ 294281 w 7467600"/>
              <a:gd name="connsiteY599" fmla="*/ 1440658 h 6858000"/>
              <a:gd name="connsiteX600" fmla="*/ 278707 w 7467600"/>
              <a:gd name="connsiteY600" fmla="*/ 1352270 h 6858000"/>
              <a:gd name="connsiteX601" fmla="*/ 1423821 w 7467600"/>
              <a:gd name="connsiteY601" fmla="*/ 1351958 h 6858000"/>
              <a:gd name="connsiteX602" fmla="*/ 1638521 w 7467600"/>
              <a:gd name="connsiteY602" fmla="*/ 1908470 h 6858000"/>
              <a:gd name="connsiteX603" fmla="*/ 1754199 w 7467600"/>
              <a:gd name="connsiteY603" fmla="*/ 2149284 h 6858000"/>
              <a:gd name="connsiteX604" fmla="*/ 1908359 w 7467600"/>
              <a:gd name="connsiteY604" fmla="*/ 2364988 h 6858000"/>
              <a:gd name="connsiteX605" fmla="*/ 1647661 w 7467600"/>
              <a:gd name="connsiteY605" fmla="*/ 1825945 h 6858000"/>
              <a:gd name="connsiteX606" fmla="*/ 1423821 w 7467600"/>
              <a:gd name="connsiteY606" fmla="*/ 1351958 h 6858000"/>
              <a:gd name="connsiteX607" fmla="*/ 1431890 w 7467600"/>
              <a:gd name="connsiteY607" fmla="*/ 1306475 h 6858000"/>
              <a:gd name="connsiteX608" fmla="*/ 1507597 w 7467600"/>
              <a:gd name="connsiteY608" fmla="*/ 1446132 h 6858000"/>
              <a:gd name="connsiteX609" fmla="*/ 1674586 w 7467600"/>
              <a:gd name="connsiteY609" fmla="*/ 1813832 h 6858000"/>
              <a:gd name="connsiteX610" fmla="*/ 1815950 w 7467600"/>
              <a:gd name="connsiteY610" fmla="*/ 2128564 h 6858000"/>
              <a:gd name="connsiteX611" fmla="*/ 1984242 w 7467600"/>
              <a:gd name="connsiteY611" fmla="*/ 2430829 h 6858000"/>
              <a:gd name="connsiteX612" fmla="*/ 2014023 w 7467600"/>
              <a:gd name="connsiteY612" fmla="*/ 2450995 h 6858000"/>
              <a:gd name="connsiteX613" fmla="*/ 1747337 w 7467600"/>
              <a:gd name="connsiteY613" fmla="*/ 1855264 h 6858000"/>
              <a:gd name="connsiteX614" fmla="*/ 1533749 w 7467600"/>
              <a:gd name="connsiteY614" fmla="*/ 1478656 h 6858000"/>
              <a:gd name="connsiteX615" fmla="*/ 1431890 w 7467600"/>
              <a:gd name="connsiteY615" fmla="*/ 1306475 h 6858000"/>
              <a:gd name="connsiteX616" fmla="*/ 5052692 w 7467600"/>
              <a:gd name="connsiteY616" fmla="*/ 1292994 h 6858000"/>
              <a:gd name="connsiteX617" fmla="*/ 5200661 w 7467600"/>
              <a:gd name="connsiteY617" fmla="*/ 1635186 h 6858000"/>
              <a:gd name="connsiteX618" fmla="*/ 5297138 w 7467600"/>
              <a:gd name="connsiteY618" fmla="*/ 1906351 h 6858000"/>
              <a:gd name="connsiteX619" fmla="*/ 5052692 w 7467600"/>
              <a:gd name="connsiteY619" fmla="*/ 1292994 h 6858000"/>
              <a:gd name="connsiteX620" fmla="*/ 5009948 w 7467600"/>
              <a:gd name="connsiteY620" fmla="*/ 1273619 h 6858000"/>
              <a:gd name="connsiteX621" fmla="*/ 5121777 w 7467600"/>
              <a:gd name="connsiteY621" fmla="*/ 1654213 h 6858000"/>
              <a:gd name="connsiteX622" fmla="*/ 5293545 w 7467600"/>
              <a:gd name="connsiteY622" fmla="*/ 2072247 h 6858000"/>
              <a:gd name="connsiteX623" fmla="*/ 5294042 w 7467600"/>
              <a:gd name="connsiteY623" fmla="*/ 2065019 h 6858000"/>
              <a:gd name="connsiteX624" fmla="*/ 5171936 w 7467600"/>
              <a:gd name="connsiteY624" fmla="*/ 1647613 h 6858000"/>
              <a:gd name="connsiteX625" fmla="*/ 5009948 w 7467600"/>
              <a:gd name="connsiteY625" fmla="*/ 1273619 h 6858000"/>
              <a:gd name="connsiteX626" fmla="*/ 655236 w 7467600"/>
              <a:gd name="connsiteY626" fmla="*/ 1268632 h 6858000"/>
              <a:gd name="connsiteX627" fmla="*/ 839521 w 7467600"/>
              <a:gd name="connsiteY627" fmla="*/ 1685315 h 6858000"/>
              <a:gd name="connsiteX628" fmla="*/ 1109416 w 7467600"/>
              <a:gd name="connsiteY628" fmla="*/ 2061663 h 6858000"/>
              <a:gd name="connsiteX629" fmla="*/ 1298300 w 7467600"/>
              <a:gd name="connsiteY629" fmla="*/ 2247742 h 6858000"/>
              <a:gd name="connsiteX630" fmla="*/ 1125871 w 7467600"/>
              <a:gd name="connsiteY630" fmla="*/ 1989513 h 6858000"/>
              <a:gd name="connsiteX631" fmla="*/ 981574 w 7467600"/>
              <a:gd name="connsiteY631" fmla="*/ 1783157 h 6858000"/>
              <a:gd name="connsiteX632" fmla="*/ 922198 w 7467600"/>
              <a:gd name="connsiteY632" fmla="*/ 1677437 h 6858000"/>
              <a:gd name="connsiteX633" fmla="*/ 869293 w 7467600"/>
              <a:gd name="connsiteY633" fmla="*/ 1583214 h 6858000"/>
              <a:gd name="connsiteX634" fmla="*/ 751431 w 7467600"/>
              <a:gd name="connsiteY634" fmla="*/ 1405731 h 6858000"/>
              <a:gd name="connsiteX635" fmla="*/ 655236 w 7467600"/>
              <a:gd name="connsiteY635" fmla="*/ 1268632 h 6858000"/>
              <a:gd name="connsiteX636" fmla="*/ 6516292 w 7467600"/>
              <a:gd name="connsiteY636" fmla="*/ 1263064 h 6858000"/>
              <a:gd name="connsiteX637" fmla="*/ 5736320 w 7467600"/>
              <a:gd name="connsiteY637" fmla="*/ 1501803 h 6858000"/>
              <a:gd name="connsiteX638" fmla="*/ 6516292 w 7467600"/>
              <a:gd name="connsiteY638" fmla="*/ 1263064 h 6858000"/>
              <a:gd name="connsiteX639" fmla="*/ 291466 w 7467600"/>
              <a:gd name="connsiteY639" fmla="*/ 1250369 h 6858000"/>
              <a:gd name="connsiteX640" fmla="*/ 323180 w 7467600"/>
              <a:gd name="connsiteY640" fmla="*/ 1435283 h 6858000"/>
              <a:gd name="connsiteX641" fmla="*/ 349381 w 7467600"/>
              <a:gd name="connsiteY641" fmla="*/ 1875041 h 6858000"/>
              <a:gd name="connsiteX642" fmla="*/ 374363 w 7467600"/>
              <a:gd name="connsiteY642" fmla="*/ 1506494 h 6858000"/>
              <a:gd name="connsiteX643" fmla="*/ 302168 w 7467600"/>
              <a:gd name="connsiteY643" fmla="*/ 1274495 h 6858000"/>
              <a:gd name="connsiteX644" fmla="*/ 291466 w 7467600"/>
              <a:gd name="connsiteY644" fmla="*/ 1250369 h 6858000"/>
              <a:gd name="connsiteX645" fmla="*/ 678222 w 7467600"/>
              <a:gd name="connsiteY645" fmla="*/ 1248670 h 6858000"/>
              <a:gd name="connsiteX646" fmla="*/ 775536 w 7467600"/>
              <a:gd name="connsiteY646" fmla="*/ 1388015 h 6858000"/>
              <a:gd name="connsiteX647" fmla="*/ 894529 w 7467600"/>
              <a:gd name="connsiteY647" fmla="*/ 1567739 h 6858000"/>
              <a:gd name="connsiteX648" fmla="*/ 948000 w 7467600"/>
              <a:gd name="connsiteY648" fmla="*/ 1663088 h 6858000"/>
              <a:gd name="connsiteX649" fmla="*/ 1006812 w 7467600"/>
              <a:gd name="connsiteY649" fmla="*/ 1767683 h 6858000"/>
              <a:gd name="connsiteX650" fmla="*/ 1149133 w 7467600"/>
              <a:gd name="connsiteY650" fmla="*/ 1971513 h 6858000"/>
              <a:gd name="connsiteX651" fmla="*/ 1333952 w 7467600"/>
              <a:gd name="connsiteY651" fmla="*/ 2251620 h 6858000"/>
              <a:gd name="connsiteX652" fmla="*/ 1337329 w 7467600"/>
              <a:gd name="connsiteY652" fmla="*/ 2258350 h 6858000"/>
              <a:gd name="connsiteX653" fmla="*/ 1014726 w 7467600"/>
              <a:gd name="connsiteY653" fmla="*/ 1615556 h 6858000"/>
              <a:gd name="connsiteX654" fmla="*/ 678222 w 7467600"/>
              <a:gd name="connsiteY654" fmla="*/ 1248670 h 6858000"/>
              <a:gd name="connsiteX655" fmla="*/ 6691602 w 7467600"/>
              <a:gd name="connsiteY655" fmla="*/ 1140573 h 6858000"/>
              <a:gd name="connsiteX656" fmla="*/ 6571100 w 7467600"/>
              <a:gd name="connsiteY656" fmla="*/ 1183662 h 6858000"/>
              <a:gd name="connsiteX657" fmla="*/ 6241687 w 7467600"/>
              <a:gd name="connsiteY657" fmla="*/ 1257600 h 6858000"/>
              <a:gd name="connsiteX658" fmla="*/ 5693009 w 7467600"/>
              <a:gd name="connsiteY658" fmla="*/ 1478256 h 6858000"/>
              <a:gd name="connsiteX659" fmla="*/ 6548420 w 7467600"/>
              <a:gd name="connsiteY659" fmla="*/ 1214599 h 6858000"/>
              <a:gd name="connsiteX660" fmla="*/ 6605473 w 7467600"/>
              <a:gd name="connsiteY660" fmla="*/ 1184686 h 6858000"/>
              <a:gd name="connsiteX661" fmla="*/ 6691602 w 7467600"/>
              <a:gd name="connsiteY661" fmla="*/ 1140573 h 6858000"/>
              <a:gd name="connsiteX662" fmla="*/ 4002475 w 7467600"/>
              <a:gd name="connsiteY662" fmla="*/ 1037802 h 6858000"/>
              <a:gd name="connsiteX663" fmla="*/ 4000324 w 7467600"/>
              <a:gd name="connsiteY663" fmla="*/ 1039362 h 6858000"/>
              <a:gd name="connsiteX664" fmla="*/ 4002862 w 7467600"/>
              <a:gd name="connsiteY664" fmla="*/ 1042866 h 6858000"/>
              <a:gd name="connsiteX665" fmla="*/ 4002475 w 7467600"/>
              <a:gd name="connsiteY665" fmla="*/ 1037802 h 6858000"/>
              <a:gd name="connsiteX666" fmla="*/ 506322 w 7467600"/>
              <a:gd name="connsiteY666" fmla="*/ 1020997 h 6858000"/>
              <a:gd name="connsiteX667" fmla="*/ 533068 w 7467600"/>
              <a:gd name="connsiteY667" fmla="*/ 1029409 h 6858000"/>
              <a:gd name="connsiteX668" fmla="*/ 1232525 w 7467600"/>
              <a:gd name="connsiteY668" fmla="*/ 1804675 h 6858000"/>
              <a:gd name="connsiteX669" fmla="*/ 1388858 w 7467600"/>
              <a:gd name="connsiteY669" fmla="*/ 2368011 h 6858000"/>
              <a:gd name="connsiteX670" fmla="*/ 1384098 w 7467600"/>
              <a:gd name="connsiteY670" fmla="*/ 2378125 h 6858000"/>
              <a:gd name="connsiteX671" fmla="*/ 1425393 w 7467600"/>
              <a:gd name="connsiteY671" fmla="*/ 2589124 h 6858000"/>
              <a:gd name="connsiteX672" fmla="*/ 1424001 w 7467600"/>
              <a:gd name="connsiteY672" fmla="*/ 2597541 h 6858000"/>
              <a:gd name="connsiteX673" fmla="*/ 2152729 w 7467600"/>
              <a:gd name="connsiteY673" fmla="*/ 2864487 h 6858000"/>
              <a:gd name="connsiteX674" fmla="*/ 2020609 w 7467600"/>
              <a:gd name="connsiteY674" fmla="*/ 2539671 h 6858000"/>
              <a:gd name="connsiteX675" fmla="*/ 2018920 w 7467600"/>
              <a:gd name="connsiteY675" fmla="*/ 2536309 h 6858000"/>
              <a:gd name="connsiteX676" fmla="*/ 1342441 w 7467600"/>
              <a:gd name="connsiteY676" fmla="*/ 1173017 h 6858000"/>
              <a:gd name="connsiteX677" fmla="*/ 1367925 w 7467600"/>
              <a:gd name="connsiteY677" fmla="*/ 1135648 h 6858000"/>
              <a:gd name="connsiteX678" fmla="*/ 1771401 w 7467600"/>
              <a:gd name="connsiteY678" fmla="*/ 1806673 h 6858000"/>
              <a:gd name="connsiteX679" fmla="*/ 1972385 w 7467600"/>
              <a:gd name="connsiteY679" fmla="*/ 2198735 h 6858000"/>
              <a:gd name="connsiteX680" fmla="*/ 2040892 w 7467600"/>
              <a:gd name="connsiteY680" fmla="*/ 2405205 h 6858000"/>
              <a:gd name="connsiteX681" fmla="*/ 2131689 w 7467600"/>
              <a:gd name="connsiteY681" fmla="*/ 1936926 h 6858000"/>
              <a:gd name="connsiteX682" fmla="*/ 2454820 w 7467600"/>
              <a:gd name="connsiteY682" fmla="*/ 1248808 h 6858000"/>
              <a:gd name="connsiteX683" fmla="*/ 2492512 w 7467600"/>
              <a:gd name="connsiteY683" fmla="*/ 1302920 h 6858000"/>
              <a:gd name="connsiteX684" fmla="*/ 2081216 w 7467600"/>
              <a:gd name="connsiteY684" fmla="*/ 2527513 h 6858000"/>
              <a:gd name="connsiteX685" fmla="*/ 2081211 w 7467600"/>
              <a:gd name="connsiteY685" fmla="*/ 2528916 h 6858000"/>
              <a:gd name="connsiteX686" fmla="*/ 2199067 w 7467600"/>
              <a:gd name="connsiteY686" fmla="*/ 2884061 h 6858000"/>
              <a:gd name="connsiteX687" fmla="*/ 3192586 w 7467600"/>
              <a:gd name="connsiteY687" fmla="*/ 3411496 h 6858000"/>
              <a:gd name="connsiteX688" fmla="*/ 3182620 w 7467600"/>
              <a:gd name="connsiteY688" fmla="*/ 3483279 h 6858000"/>
              <a:gd name="connsiteX689" fmla="*/ 2435119 w 7467600"/>
              <a:gd name="connsiteY689" fmla="*/ 3080173 h 6858000"/>
              <a:gd name="connsiteX690" fmla="*/ 2410152 w 7467600"/>
              <a:gd name="connsiteY690" fmla="*/ 3063751 h 6858000"/>
              <a:gd name="connsiteX691" fmla="*/ 2408099 w 7467600"/>
              <a:gd name="connsiteY691" fmla="*/ 3064403 h 6858000"/>
              <a:gd name="connsiteX692" fmla="*/ 2407218 w 7467600"/>
              <a:gd name="connsiteY692" fmla="*/ 3070324 h 6858000"/>
              <a:gd name="connsiteX693" fmla="*/ 2380138 w 7467600"/>
              <a:gd name="connsiteY693" fmla="*/ 3099341 h 6858000"/>
              <a:gd name="connsiteX694" fmla="*/ 1765923 w 7467600"/>
              <a:gd name="connsiteY694" fmla="*/ 3581043 h 6858000"/>
              <a:gd name="connsiteX695" fmla="*/ 1702258 w 7467600"/>
              <a:gd name="connsiteY695" fmla="*/ 3612286 h 6858000"/>
              <a:gd name="connsiteX696" fmla="*/ 1538370 w 7467600"/>
              <a:gd name="connsiteY696" fmla="*/ 3811804 h 6858000"/>
              <a:gd name="connsiteX697" fmla="*/ 542867 w 7467600"/>
              <a:gd name="connsiteY697" fmla="*/ 4944092 h 6858000"/>
              <a:gd name="connsiteX698" fmla="*/ 515800 w 7467600"/>
              <a:gd name="connsiteY698" fmla="*/ 4862180 h 6858000"/>
              <a:gd name="connsiteX699" fmla="*/ 909145 w 7467600"/>
              <a:gd name="connsiteY699" fmla="*/ 4199225 h 6858000"/>
              <a:gd name="connsiteX700" fmla="*/ 1214067 w 7467600"/>
              <a:gd name="connsiteY700" fmla="*/ 3908561 h 6858000"/>
              <a:gd name="connsiteX701" fmla="*/ 640967 w 7467600"/>
              <a:gd name="connsiteY701" fmla="*/ 4105601 h 6858000"/>
              <a:gd name="connsiteX702" fmla="*/ 112563 w 7467600"/>
              <a:gd name="connsiteY702" fmla="*/ 4396952 h 6858000"/>
              <a:gd name="connsiteX703" fmla="*/ 0 w 7467600"/>
              <a:gd name="connsiteY703" fmla="*/ 4466006 h 6858000"/>
              <a:gd name="connsiteX704" fmla="*/ 0 w 7467600"/>
              <a:gd name="connsiteY704" fmla="*/ 4233763 h 6858000"/>
              <a:gd name="connsiteX705" fmla="*/ 36881 w 7467600"/>
              <a:gd name="connsiteY705" fmla="*/ 4200118 h 6858000"/>
              <a:gd name="connsiteX706" fmla="*/ 910534 w 7467600"/>
              <a:gd name="connsiteY706" fmla="*/ 3629753 h 6858000"/>
              <a:gd name="connsiteX707" fmla="*/ 1578717 w 7467600"/>
              <a:gd name="connsiteY707" fmla="*/ 3575982 h 6858000"/>
              <a:gd name="connsiteX708" fmla="*/ 2338780 w 7467600"/>
              <a:gd name="connsiteY708" fmla="*/ 3033725 h 6858000"/>
              <a:gd name="connsiteX709" fmla="*/ 1807991 w 7467600"/>
              <a:gd name="connsiteY709" fmla="*/ 2807184 h 6858000"/>
              <a:gd name="connsiteX710" fmla="*/ 1416358 w 7467600"/>
              <a:gd name="connsiteY710" fmla="*/ 3112571 h 6858000"/>
              <a:gd name="connsiteX711" fmla="*/ 939066 w 7467600"/>
              <a:gd name="connsiteY711" fmla="*/ 3378798 h 6858000"/>
              <a:gd name="connsiteX712" fmla="*/ 115099 w 7467600"/>
              <a:gd name="connsiteY712" fmla="*/ 3607650 h 6858000"/>
              <a:gd name="connsiteX713" fmla="*/ 97284 w 7467600"/>
              <a:gd name="connsiteY713" fmla="*/ 3520393 h 6858000"/>
              <a:gd name="connsiteX714" fmla="*/ 922050 w 7467600"/>
              <a:gd name="connsiteY714" fmla="*/ 3074867 h 6858000"/>
              <a:gd name="connsiteX715" fmla="*/ 1405265 w 7467600"/>
              <a:gd name="connsiteY715" fmla="*/ 3016319 h 6858000"/>
              <a:gd name="connsiteX716" fmla="*/ 1407512 w 7467600"/>
              <a:gd name="connsiteY716" fmla="*/ 3018001 h 6858000"/>
              <a:gd name="connsiteX717" fmla="*/ 1726266 w 7467600"/>
              <a:gd name="connsiteY717" fmla="*/ 2777274 h 6858000"/>
              <a:gd name="connsiteX718" fmla="*/ 625390 w 7467600"/>
              <a:gd name="connsiteY718" fmla="*/ 2514541 h 6858000"/>
              <a:gd name="connsiteX719" fmla="*/ 619799 w 7467600"/>
              <a:gd name="connsiteY719" fmla="*/ 2527180 h 6858000"/>
              <a:gd name="connsiteX720" fmla="*/ 310030 w 7467600"/>
              <a:gd name="connsiteY720" fmla="*/ 2771818 h 6858000"/>
              <a:gd name="connsiteX721" fmla="*/ 173877 w 7467600"/>
              <a:gd name="connsiteY721" fmla="*/ 2937056 h 6858000"/>
              <a:gd name="connsiteX722" fmla="*/ 77889 w 7467600"/>
              <a:gd name="connsiteY722" fmla="*/ 3138440 h 6858000"/>
              <a:gd name="connsiteX723" fmla="*/ 0 w 7467600"/>
              <a:gd name="connsiteY723" fmla="*/ 3271395 h 6858000"/>
              <a:gd name="connsiteX724" fmla="*/ 0 w 7467600"/>
              <a:gd name="connsiteY724" fmla="*/ 3153002 h 6858000"/>
              <a:gd name="connsiteX725" fmla="*/ 2386 w 7467600"/>
              <a:gd name="connsiteY725" fmla="*/ 3149203 h 6858000"/>
              <a:gd name="connsiteX726" fmla="*/ 89753 w 7467600"/>
              <a:gd name="connsiteY726" fmla="*/ 2987702 h 6858000"/>
              <a:gd name="connsiteX727" fmla="*/ 76869 w 7467600"/>
              <a:gd name="connsiteY727" fmla="*/ 3005404 h 6858000"/>
              <a:gd name="connsiteX728" fmla="*/ 32049 w 7467600"/>
              <a:gd name="connsiteY728" fmla="*/ 3065814 h 6858000"/>
              <a:gd name="connsiteX729" fmla="*/ 0 w 7467600"/>
              <a:gd name="connsiteY729" fmla="*/ 3108744 h 6858000"/>
              <a:gd name="connsiteX730" fmla="*/ 0 w 7467600"/>
              <a:gd name="connsiteY730" fmla="*/ 3058059 h 6858000"/>
              <a:gd name="connsiteX731" fmla="*/ 7610 w 7467600"/>
              <a:gd name="connsiteY731" fmla="*/ 3047889 h 6858000"/>
              <a:gd name="connsiteX732" fmla="*/ 52419 w 7467600"/>
              <a:gd name="connsiteY732" fmla="*/ 2987479 h 6858000"/>
              <a:gd name="connsiteX733" fmla="*/ 59142 w 7467600"/>
              <a:gd name="connsiteY733" fmla="*/ 2978488 h 6858000"/>
              <a:gd name="connsiteX734" fmla="*/ 0 w 7467600"/>
              <a:gd name="connsiteY734" fmla="*/ 3015334 h 6858000"/>
              <a:gd name="connsiteX735" fmla="*/ 0 w 7467600"/>
              <a:gd name="connsiteY735" fmla="*/ 2914286 h 6858000"/>
              <a:gd name="connsiteX736" fmla="*/ 36383 w 7467600"/>
              <a:gd name="connsiteY736" fmla="*/ 2901128 h 6858000"/>
              <a:gd name="connsiteX737" fmla="*/ 156329 w 7467600"/>
              <a:gd name="connsiteY737" fmla="*/ 2840533 h 6858000"/>
              <a:gd name="connsiteX738" fmla="*/ 358355 w 7467600"/>
              <a:gd name="connsiteY738" fmla="*/ 2620471 h 6858000"/>
              <a:gd name="connsiteX739" fmla="*/ 510577 w 7467600"/>
              <a:gd name="connsiteY739" fmla="*/ 2501244 h 6858000"/>
              <a:gd name="connsiteX740" fmla="*/ 211967 w 7467600"/>
              <a:gd name="connsiteY740" fmla="*/ 2479171 h 6858000"/>
              <a:gd name="connsiteX741" fmla="*/ 0 w 7467600"/>
              <a:gd name="connsiteY741" fmla="*/ 2476398 h 6858000"/>
              <a:gd name="connsiteX742" fmla="*/ 0 w 7467600"/>
              <a:gd name="connsiteY742" fmla="*/ 2389189 h 6858000"/>
              <a:gd name="connsiteX743" fmla="*/ 103062 w 7467600"/>
              <a:gd name="connsiteY743" fmla="*/ 2389518 h 6858000"/>
              <a:gd name="connsiteX744" fmla="*/ 510734 w 7467600"/>
              <a:gd name="connsiteY744" fmla="*/ 2416201 h 6858000"/>
              <a:gd name="connsiteX745" fmla="*/ 279257 w 7467600"/>
              <a:gd name="connsiteY745" fmla="*/ 2092102 h 6858000"/>
              <a:gd name="connsiteX746" fmla="*/ 65265 w 7467600"/>
              <a:gd name="connsiteY746" fmla="*/ 2006049 h 6858000"/>
              <a:gd name="connsiteX747" fmla="*/ 0 w 7467600"/>
              <a:gd name="connsiteY747" fmla="*/ 1982532 h 6858000"/>
              <a:gd name="connsiteX748" fmla="*/ 0 w 7467600"/>
              <a:gd name="connsiteY748" fmla="*/ 1912789 h 6858000"/>
              <a:gd name="connsiteX749" fmla="*/ 97460 w 7467600"/>
              <a:gd name="connsiteY749" fmla="*/ 1953725 h 6858000"/>
              <a:gd name="connsiteX750" fmla="*/ 221272 w 7467600"/>
              <a:gd name="connsiteY750" fmla="*/ 1980766 h 6858000"/>
              <a:gd name="connsiteX751" fmla="*/ 116765 w 7467600"/>
              <a:gd name="connsiteY751" fmla="*/ 1911033 h 6858000"/>
              <a:gd name="connsiteX752" fmla="*/ 16405 w 7467600"/>
              <a:gd name="connsiteY752" fmla="*/ 1803412 h 6858000"/>
              <a:gd name="connsiteX753" fmla="*/ 0 w 7467600"/>
              <a:gd name="connsiteY753" fmla="*/ 1784777 h 6858000"/>
              <a:gd name="connsiteX754" fmla="*/ 0 w 7467600"/>
              <a:gd name="connsiteY754" fmla="*/ 1740082 h 6858000"/>
              <a:gd name="connsiteX755" fmla="*/ 39394 w 7467600"/>
              <a:gd name="connsiteY755" fmla="*/ 1784856 h 6858000"/>
              <a:gd name="connsiteX756" fmla="*/ 135813 w 7467600"/>
              <a:gd name="connsiteY756" fmla="*/ 1888838 h 6858000"/>
              <a:gd name="connsiteX757" fmla="*/ 242575 w 7467600"/>
              <a:gd name="connsiteY757" fmla="*/ 1958841 h 6858000"/>
              <a:gd name="connsiteX758" fmla="*/ 82197 w 7467600"/>
              <a:gd name="connsiteY758" fmla="*/ 1754826 h 6858000"/>
              <a:gd name="connsiteX759" fmla="*/ 0 w 7467600"/>
              <a:gd name="connsiteY759" fmla="*/ 1679650 h 6858000"/>
              <a:gd name="connsiteX760" fmla="*/ 0 w 7467600"/>
              <a:gd name="connsiteY760" fmla="*/ 1602463 h 6858000"/>
              <a:gd name="connsiteX761" fmla="*/ 84689 w 7467600"/>
              <a:gd name="connsiteY761" fmla="*/ 1677442 h 6858000"/>
              <a:gd name="connsiteX762" fmla="*/ 298437 w 7467600"/>
              <a:gd name="connsiteY762" fmla="*/ 1968019 h 6858000"/>
              <a:gd name="connsiteX763" fmla="*/ 227269 w 7467600"/>
              <a:gd name="connsiteY763" fmla="*/ 1114064 h 6858000"/>
              <a:gd name="connsiteX764" fmla="*/ 248003 w 7467600"/>
              <a:gd name="connsiteY764" fmla="*/ 1089613 h 6858000"/>
              <a:gd name="connsiteX765" fmla="*/ 427020 w 7467600"/>
              <a:gd name="connsiteY765" fmla="*/ 1619803 h 6858000"/>
              <a:gd name="connsiteX766" fmla="*/ 340345 w 7467600"/>
              <a:gd name="connsiteY766" fmla="*/ 2027739 h 6858000"/>
              <a:gd name="connsiteX767" fmla="*/ 360865 w 7467600"/>
              <a:gd name="connsiteY767" fmla="*/ 2044827 h 6858000"/>
              <a:gd name="connsiteX768" fmla="*/ 560414 w 7467600"/>
              <a:gd name="connsiteY768" fmla="*/ 2421457 h 6858000"/>
              <a:gd name="connsiteX769" fmla="*/ 1359703 w 7467600"/>
              <a:gd name="connsiteY769" fmla="*/ 2578554 h 6858000"/>
              <a:gd name="connsiteX770" fmla="*/ 1359422 w 7467600"/>
              <a:gd name="connsiteY770" fmla="*/ 2577994 h 6858000"/>
              <a:gd name="connsiteX771" fmla="*/ 828701 w 7467600"/>
              <a:gd name="connsiteY771" fmla="*/ 1839520 h 6858000"/>
              <a:gd name="connsiteX772" fmla="*/ 494427 w 7467600"/>
              <a:gd name="connsiteY772" fmla="*/ 1092333 h 6858000"/>
              <a:gd name="connsiteX773" fmla="*/ 506322 w 7467600"/>
              <a:gd name="connsiteY773" fmla="*/ 1020997 h 6858000"/>
              <a:gd name="connsiteX774" fmla="*/ 4570198 w 7467600"/>
              <a:gd name="connsiteY774" fmla="*/ 978081 h 6858000"/>
              <a:gd name="connsiteX775" fmla="*/ 4523691 w 7467600"/>
              <a:gd name="connsiteY775" fmla="*/ 1127776 h 6858000"/>
              <a:gd name="connsiteX776" fmla="*/ 4509875 w 7467600"/>
              <a:gd name="connsiteY776" fmla="*/ 1167552 h 6858000"/>
              <a:gd name="connsiteX777" fmla="*/ 4478168 w 7467600"/>
              <a:gd name="connsiteY777" fmla="*/ 1260735 h 6858000"/>
              <a:gd name="connsiteX778" fmla="*/ 4409309 w 7467600"/>
              <a:gd name="connsiteY778" fmla="*/ 1666996 h 6858000"/>
              <a:gd name="connsiteX779" fmla="*/ 4370031 w 7467600"/>
              <a:gd name="connsiteY779" fmla="*/ 1955666 h 6858000"/>
              <a:gd name="connsiteX780" fmla="*/ 4570198 w 7467600"/>
              <a:gd name="connsiteY780" fmla="*/ 978081 h 6858000"/>
              <a:gd name="connsiteX781" fmla="*/ 4557898 w 7467600"/>
              <a:gd name="connsiteY781" fmla="*/ 900011 h 6858000"/>
              <a:gd name="connsiteX782" fmla="*/ 4344840 w 7467600"/>
              <a:gd name="connsiteY782" fmla="*/ 1922038 h 6858000"/>
              <a:gd name="connsiteX783" fmla="*/ 4378710 w 7467600"/>
              <a:gd name="connsiteY783" fmla="*/ 1665516 h 6858000"/>
              <a:gd name="connsiteX784" fmla="*/ 4448798 w 7467600"/>
              <a:gd name="connsiteY784" fmla="*/ 1253024 h 6858000"/>
              <a:gd name="connsiteX785" fmla="*/ 4480315 w 7467600"/>
              <a:gd name="connsiteY785" fmla="*/ 1158454 h 6858000"/>
              <a:gd name="connsiteX786" fmla="*/ 4494133 w 7467600"/>
              <a:gd name="connsiteY786" fmla="*/ 1118676 h 6858000"/>
              <a:gd name="connsiteX787" fmla="*/ 4557898 w 7467600"/>
              <a:gd name="connsiteY787" fmla="*/ 900011 h 6858000"/>
              <a:gd name="connsiteX788" fmla="*/ 5870151 w 7467600"/>
              <a:gd name="connsiteY788" fmla="*/ 898890 h 6858000"/>
              <a:gd name="connsiteX789" fmla="*/ 5861335 w 7467600"/>
              <a:gd name="connsiteY789" fmla="*/ 899177 h 6858000"/>
              <a:gd name="connsiteX790" fmla="*/ 5843702 w 7467600"/>
              <a:gd name="connsiteY790" fmla="*/ 899748 h 6858000"/>
              <a:gd name="connsiteX791" fmla="*/ 5651107 w 7467600"/>
              <a:gd name="connsiteY791" fmla="*/ 920306 h 6858000"/>
              <a:gd name="connsiteX792" fmla="*/ 5459407 w 7467600"/>
              <a:gd name="connsiteY792" fmla="*/ 940975 h 6858000"/>
              <a:gd name="connsiteX793" fmla="*/ 5374846 w 7467600"/>
              <a:gd name="connsiteY793" fmla="*/ 941988 h 6858000"/>
              <a:gd name="connsiteX794" fmla="*/ 5256105 w 7467600"/>
              <a:gd name="connsiteY794" fmla="*/ 945632 h 6858000"/>
              <a:gd name="connsiteX795" fmla="*/ 5107071 w 7467600"/>
              <a:gd name="connsiteY795" fmla="*/ 969720 h 6858000"/>
              <a:gd name="connsiteX796" fmla="*/ 4998681 w 7467600"/>
              <a:gd name="connsiteY796" fmla="*/ 988771 h 6858000"/>
              <a:gd name="connsiteX797" fmla="*/ 5870151 w 7467600"/>
              <a:gd name="connsiteY797" fmla="*/ 898890 h 6858000"/>
              <a:gd name="connsiteX798" fmla="*/ 5504425 w 7467600"/>
              <a:gd name="connsiteY798" fmla="*/ 848067 h 6858000"/>
              <a:gd name="connsiteX799" fmla="*/ 4968849 w 7467600"/>
              <a:gd name="connsiteY799" fmla="*/ 962318 h 6858000"/>
              <a:gd name="connsiteX800" fmla="*/ 5104039 w 7467600"/>
              <a:gd name="connsiteY800" fmla="*/ 940634 h 6858000"/>
              <a:gd name="connsiteX801" fmla="*/ 5256311 w 7467600"/>
              <a:gd name="connsiteY801" fmla="*/ 916490 h 6858000"/>
              <a:gd name="connsiteX802" fmla="*/ 5377381 w 7467600"/>
              <a:gd name="connsiteY802" fmla="*/ 912671 h 6858000"/>
              <a:gd name="connsiteX803" fmla="*/ 5460148 w 7467600"/>
              <a:gd name="connsiteY803" fmla="*/ 911442 h 6858000"/>
              <a:gd name="connsiteX804" fmla="*/ 5648971 w 7467600"/>
              <a:gd name="connsiteY804" fmla="*/ 891331 h 6858000"/>
              <a:gd name="connsiteX805" fmla="*/ 5844807 w 7467600"/>
              <a:gd name="connsiteY805" fmla="*/ 870718 h 6858000"/>
              <a:gd name="connsiteX806" fmla="*/ 5862975 w 7467600"/>
              <a:gd name="connsiteY806" fmla="*/ 869756 h 6858000"/>
              <a:gd name="connsiteX807" fmla="*/ 5920887 w 7467600"/>
              <a:gd name="connsiteY807" fmla="*/ 865929 h 6858000"/>
              <a:gd name="connsiteX808" fmla="*/ 5504425 w 7467600"/>
              <a:gd name="connsiteY808" fmla="*/ 848067 h 6858000"/>
              <a:gd name="connsiteX809" fmla="*/ 3607114 w 7467600"/>
              <a:gd name="connsiteY809" fmla="*/ 467441 h 6858000"/>
              <a:gd name="connsiteX810" fmla="*/ 3296242 w 7467600"/>
              <a:gd name="connsiteY810" fmla="*/ 807991 h 6858000"/>
              <a:gd name="connsiteX811" fmla="*/ 3174674 w 7467600"/>
              <a:gd name="connsiteY811" fmla="*/ 919759 h 6858000"/>
              <a:gd name="connsiteX812" fmla="*/ 3042978 w 7467600"/>
              <a:gd name="connsiteY812" fmla="*/ 1054894 h 6858000"/>
              <a:gd name="connsiteX813" fmla="*/ 2968914 w 7467600"/>
              <a:gd name="connsiteY813" fmla="*/ 1133756 h 6858000"/>
              <a:gd name="connsiteX814" fmla="*/ 3103823 w 7467600"/>
              <a:gd name="connsiteY814" fmla="*/ 1026814 h 6858000"/>
              <a:gd name="connsiteX815" fmla="*/ 3607114 w 7467600"/>
              <a:gd name="connsiteY815" fmla="*/ 467441 h 6858000"/>
              <a:gd name="connsiteX816" fmla="*/ 3744487 w 7467600"/>
              <a:gd name="connsiteY816" fmla="*/ 383136 h 6858000"/>
              <a:gd name="connsiteX817" fmla="*/ 3970213 w 7467600"/>
              <a:gd name="connsiteY817" fmla="*/ 995559 h 6858000"/>
              <a:gd name="connsiteX818" fmla="*/ 3744487 w 7467600"/>
              <a:gd name="connsiteY818" fmla="*/ 383136 h 6858000"/>
              <a:gd name="connsiteX819" fmla="*/ 3624562 w 7467600"/>
              <a:gd name="connsiteY819" fmla="*/ 367041 h 6858000"/>
              <a:gd name="connsiteX820" fmla="*/ 3489712 w 7467600"/>
              <a:gd name="connsiteY820" fmla="*/ 485386 h 6858000"/>
              <a:gd name="connsiteX821" fmla="*/ 3182994 w 7467600"/>
              <a:gd name="connsiteY821" fmla="*/ 828265 h 6858000"/>
              <a:gd name="connsiteX822" fmla="*/ 2892114 w 7467600"/>
              <a:gd name="connsiteY822" fmla="*/ 1172635 h 6858000"/>
              <a:gd name="connsiteX823" fmla="*/ 3021459 w 7467600"/>
              <a:gd name="connsiteY823" fmla="*/ 1035385 h 6858000"/>
              <a:gd name="connsiteX824" fmla="*/ 3153873 w 7467600"/>
              <a:gd name="connsiteY824" fmla="*/ 898971 h 6858000"/>
              <a:gd name="connsiteX825" fmla="*/ 3276511 w 7467600"/>
              <a:gd name="connsiteY825" fmla="*/ 786423 h 6858000"/>
              <a:gd name="connsiteX826" fmla="*/ 3584154 w 7467600"/>
              <a:gd name="connsiteY826" fmla="*/ 448218 h 6858000"/>
              <a:gd name="connsiteX827" fmla="*/ 3624562 w 7467600"/>
              <a:gd name="connsiteY827" fmla="*/ 367041 h 6858000"/>
              <a:gd name="connsiteX828" fmla="*/ 3766672 w 7467600"/>
              <a:gd name="connsiteY828" fmla="*/ 359429 h 6858000"/>
              <a:gd name="connsiteX829" fmla="*/ 3996338 w 7467600"/>
              <a:gd name="connsiteY829" fmla="*/ 968237 h 6858000"/>
              <a:gd name="connsiteX830" fmla="*/ 3766672 w 7467600"/>
              <a:gd name="connsiteY830" fmla="*/ 359429 h 6858000"/>
              <a:gd name="connsiteX831" fmla="*/ 5805386 w 7467600"/>
              <a:gd name="connsiteY831" fmla="*/ 239240 h 6858000"/>
              <a:gd name="connsiteX832" fmla="*/ 5736947 w 7467600"/>
              <a:gd name="connsiteY832" fmla="*/ 261367 h 6858000"/>
              <a:gd name="connsiteX833" fmla="*/ 5427012 w 7467600"/>
              <a:gd name="connsiteY833" fmla="*/ 311272 h 6858000"/>
              <a:gd name="connsiteX834" fmla="*/ 5147818 w 7467600"/>
              <a:gd name="connsiteY834" fmla="*/ 322112 h 6858000"/>
              <a:gd name="connsiteX835" fmla="*/ 5060854 w 7467600"/>
              <a:gd name="connsiteY835" fmla="*/ 311882 h 6858000"/>
              <a:gd name="connsiteX836" fmla="*/ 4945989 w 7467600"/>
              <a:gd name="connsiteY836" fmla="*/ 300516 h 6858000"/>
              <a:gd name="connsiteX837" fmla="*/ 5410479 w 7467600"/>
              <a:gd name="connsiteY837" fmla="*/ 348434 h 6858000"/>
              <a:gd name="connsiteX838" fmla="*/ 5805386 w 7467600"/>
              <a:gd name="connsiteY838" fmla="*/ 239240 h 6858000"/>
              <a:gd name="connsiteX839" fmla="*/ 5905192 w 7467600"/>
              <a:gd name="connsiteY839" fmla="*/ 163079 h 6858000"/>
              <a:gd name="connsiteX840" fmla="*/ 5865655 w 7467600"/>
              <a:gd name="connsiteY840" fmla="*/ 171901 h 6858000"/>
              <a:gd name="connsiteX841" fmla="*/ 5259740 w 7467600"/>
              <a:gd name="connsiteY841" fmla="*/ 257013 h 6858000"/>
              <a:gd name="connsiteX842" fmla="*/ 5208466 w 7467600"/>
              <a:gd name="connsiteY842" fmla="*/ 257550 h 6858000"/>
              <a:gd name="connsiteX843" fmla="*/ 4980204 w 7467600"/>
              <a:gd name="connsiteY843" fmla="*/ 271903 h 6858000"/>
              <a:gd name="connsiteX844" fmla="*/ 5068068 w 7467600"/>
              <a:gd name="connsiteY844" fmla="*/ 282244 h 6858000"/>
              <a:gd name="connsiteX845" fmla="*/ 5153231 w 7467600"/>
              <a:gd name="connsiteY845" fmla="*/ 292240 h 6858000"/>
              <a:gd name="connsiteX846" fmla="*/ 5426491 w 7467600"/>
              <a:gd name="connsiteY846" fmla="*/ 281128 h 6858000"/>
              <a:gd name="connsiteX847" fmla="*/ 5731212 w 7467600"/>
              <a:gd name="connsiteY847" fmla="*/ 231951 h 6858000"/>
              <a:gd name="connsiteX848" fmla="*/ 5905192 w 7467600"/>
              <a:gd name="connsiteY848" fmla="*/ 163079 h 6858000"/>
              <a:gd name="connsiteX849" fmla="*/ 5944437 w 7467600"/>
              <a:gd name="connsiteY849" fmla="*/ 113829 h 6858000"/>
              <a:gd name="connsiteX850" fmla="*/ 5825032 w 7467600"/>
              <a:gd name="connsiteY850" fmla="*/ 146405 h 6858000"/>
              <a:gd name="connsiteX851" fmla="*/ 4955599 w 7467600"/>
              <a:gd name="connsiteY851" fmla="*/ 247008 h 6858000"/>
              <a:gd name="connsiteX852" fmla="*/ 5210104 w 7467600"/>
              <a:gd name="connsiteY852" fmla="*/ 228123 h 6858000"/>
              <a:gd name="connsiteX853" fmla="*/ 5261015 w 7467600"/>
              <a:gd name="connsiteY853" fmla="*/ 227087 h 6858000"/>
              <a:gd name="connsiteX854" fmla="*/ 5861181 w 7467600"/>
              <a:gd name="connsiteY854" fmla="*/ 143093 h 6858000"/>
              <a:gd name="connsiteX855" fmla="*/ 5961252 w 7467600"/>
              <a:gd name="connsiteY855" fmla="*/ 114820 h 6858000"/>
              <a:gd name="connsiteX856" fmla="*/ 5944437 w 7467600"/>
              <a:gd name="connsiteY856" fmla="*/ 113829 h 6858000"/>
              <a:gd name="connsiteX857" fmla="*/ 3882765 w 7467600"/>
              <a:gd name="connsiteY857" fmla="*/ 0 h 6858000"/>
              <a:gd name="connsiteX858" fmla="*/ 3995099 w 7467600"/>
              <a:gd name="connsiteY858" fmla="*/ 0 h 6858000"/>
              <a:gd name="connsiteX859" fmla="*/ 4163818 w 7467600"/>
              <a:gd name="connsiteY859" fmla="*/ 234104 h 6858000"/>
              <a:gd name="connsiteX860" fmla="*/ 4172099 w 7467600"/>
              <a:gd name="connsiteY860" fmla="*/ 234207 h 6858000"/>
              <a:gd name="connsiteX861" fmla="*/ 4784282 w 7467600"/>
              <a:gd name="connsiteY861" fmla="*/ 276561 h 6858000"/>
              <a:gd name="connsiteX862" fmla="*/ 4801687 w 7467600"/>
              <a:gd name="connsiteY862" fmla="*/ 267764 h 6858000"/>
              <a:gd name="connsiteX863" fmla="*/ 6082788 w 7467600"/>
              <a:gd name="connsiteY863" fmla="*/ 64119 h 6858000"/>
              <a:gd name="connsiteX864" fmla="*/ 6099442 w 7467600"/>
              <a:gd name="connsiteY864" fmla="*/ 82568 h 6858000"/>
              <a:gd name="connsiteX865" fmla="*/ 4804137 w 7467600"/>
              <a:gd name="connsiteY865" fmla="*/ 320931 h 6858000"/>
              <a:gd name="connsiteX866" fmla="*/ 4227047 w 7467600"/>
              <a:gd name="connsiteY866" fmla="*/ 313415 h 6858000"/>
              <a:gd name="connsiteX867" fmla="*/ 4346041 w 7467600"/>
              <a:gd name="connsiteY867" fmla="*/ 456086 h 6858000"/>
              <a:gd name="connsiteX868" fmla="*/ 4870967 w 7467600"/>
              <a:gd name="connsiteY868" fmla="*/ 963061 h 6858000"/>
              <a:gd name="connsiteX869" fmla="*/ 4889647 w 7467600"/>
              <a:gd name="connsiteY869" fmla="*/ 957147 h 6858000"/>
              <a:gd name="connsiteX870" fmla="*/ 5422504 w 7467600"/>
              <a:gd name="connsiteY870" fmla="*/ 805191 h 6858000"/>
              <a:gd name="connsiteX871" fmla="*/ 6087656 w 7467600"/>
              <a:gd name="connsiteY871" fmla="*/ 826703 h 6858000"/>
              <a:gd name="connsiteX872" fmla="*/ 6058717 w 7467600"/>
              <a:gd name="connsiteY872" fmla="*/ 865992 h 6858000"/>
              <a:gd name="connsiteX873" fmla="*/ 4974153 w 7467600"/>
              <a:gd name="connsiteY873" fmla="*/ 1045456 h 6858000"/>
              <a:gd name="connsiteX874" fmla="*/ 5627835 w 7467600"/>
              <a:gd name="connsiteY874" fmla="*/ 1472077 h 6858000"/>
              <a:gd name="connsiteX875" fmla="*/ 5629817 w 7467600"/>
              <a:gd name="connsiteY875" fmla="*/ 1471412 h 6858000"/>
              <a:gd name="connsiteX876" fmla="*/ 5634124 w 7467600"/>
              <a:gd name="connsiteY876" fmla="*/ 1470572 h 6858000"/>
              <a:gd name="connsiteX877" fmla="*/ 5755832 w 7467600"/>
              <a:gd name="connsiteY877" fmla="*/ 1383886 h 6858000"/>
              <a:gd name="connsiteX878" fmla="*/ 6014186 w 7467600"/>
              <a:gd name="connsiteY878" fmla="*/ 1279799 h 6858000"/>
              <a:gd name="connsiteX879" fmla="*/ 6901619 w 7467600"/>
              <a:gd name="connsiteY879" fmla="*/ 1047874 h 6858000"/>
              <a:gd name="connsiteX880" fmla="*/ 6931566 w 7467600"/>
              <a:gd name="connsiteY880" fmla="*/ 1062034 h 6858000"/>
              <a:gd name="connsiteX881" fmla="*/ 5790982 w 7467600"/>
              <a:gd name="connsiteY881" fmla="*/ 1561380 h 6858000"/>
              <a:gd name="connsiteX882" fmla="*/ 6188971 w 7467600"/>
              <a:gd name="connsiteY882" fmla="*/ 1755168 h 6858000"/>
              <a:gd name="connsiteX883" fmla="*/ 6202446 w 7467600"/>
              <a:gd name="connsiteY883" fmla="*/ 1752268 h 6858000"/>
              <a:gd name="connsiteX884" fmla="*/ 7179560 w 7467600"/>
              <a:gd name="connsiteY884" fmla="*/ 1467551 h 6858000"/>
              <a:gd name="connsiteX885" fmla="*/ 7158730 w 7467600"/>
              <a:gd name="connsiteY885" fmla="*/ 1507835 h 6858000"/>
              <a:gd name="connsiteX886" fmla="*/ 6326959 w 7467600"/>
              <a:gd name="connsiteY886" fmla="*/ 1817686 h 6858000"/>
              <a:gd name="connsiteX887" fmla="*/ 6537433 w 7467600"/>
              <a:gd name="connsiteY887" fmla="*/ 1907790 h 6858000"/>
              <a:gd name="connsiteX888" fmla="*/ 6550221 w 7467600"/>
              <a:gd name="connsiteY888" fmla="*/ 1910729 h 6858000"/>
              <a:gd name="connsiteX889" fmla="*/ 6964438 w 7467600"/>
              <a:gd name="connsiteY889" fmla="*/ 2209505 h 6858000"/>
              <a:gd name="connsiteX890" fmla="*/ 7367862 w 7467600"/>
              <a:gd name="connsiteY890" fmla="*/ 2806833 h 6858000"/>
              <a:gd name="connsiteX891" fmla="*/ 7364329 w 7467600"/>
              <a:gd name="connsiteY891" fmla="*/ 2826907 h 6858000"/>
              <a:gd name="connsiteX892" fmla="*/ 7290545 w 7467600"/>
              <a:gd name="connsiteY892" fmla="*/ 2850663 h 6858000"/>
              <a:gd name="connsiteX893" fmla="*/ 6472036 w 7467600"/>
              <a:gd name="connsiteY893" fmla="*/ 1959003 h 6858000"/>
              <a:gd name="connsiteX894" fmla="*/ 5792897 w 7467600"/>
              <a:gd name="connsiteY894" fmla="*/ 1647747 h 6858000"/>
              <a:gd name="connsiteX895" fmla="*/ 5842751 w 7467600"/>
              <a:gd name="connsiteY895" fmla="*/ 1816112 h 6858000"/>
              <a:gd name="connsiteX896" fmla="*/ 5847424 w 7467600"/>
              <a:gd name="connsiteY896" fmla="*/ 1815776 h 6858000"/>
              <a:gd name="connsiteX897" fmla="*/ 6399821 w 7467600"/>
              <a:gd name="connsiteY897" fmla="*/ 2344799 h 6858000"/>
              <a:gd name="connsiteX898" fmla="*/ 6323232 w 7467600"/>
              <a:gd name="connsiteY898" fmla="*/ 2389634 h 6858000"/>
              <a:gd name="connsiteX899" fmla="*/ 5942958 w 7467600"/>
              <a:gd name="connsiteY899" fmla="*/ 2077708 h 6858000"/>
              <a:gd name="connsiteX900" fmla="*/ 5921559 w 7467600"/>
              <a:gd name="connsiteY900" fmla="*/ 2378596 h 6858000"/>
              <a:gd name="connsiteX901" fmla="*/ 5817651 w 7467600"/>
              <a:gd name="connsiteY901" fmla="*/ 3023919 h 6858000"/>
              <a:gd name="connsiteX902" fmla="*/ 5729634 w 7467600"/>
              <a:gd name="connsiteY902" fmla="*/ 3051849 h 6858000"/>
              <a:gd name="connsiteX903" fmla="*/ 5611018 w 7467600"/>
              <a:gd name="connsiteY903" fmla="*/ 2316769 h 6858000"/>
              <a:gd name="connsiteX904" fmla="*/ 5687608 w 7467600"/>
              <a:gd name="connsiteY904" fmla="*/ 2039972 h 6858000"/>
              <a:gd name="connsiteX905" fmla="*/ 5657554 w 7467600"/>
              <a:gd name="connsiteY905" fmla="*/ 1576445 h 6858000"/>
              <a:gd name="connsiteX906" fmla="*/ 5150475 w 7467600"/>
              <a:gd name="connsiteY906" fmla="*/ 1274012 h 6858000"/>
              <a:gd name="connsiteX907" fmla="*/ 5349142 w 7467600"/>
              <a:gd name="connsiteY907" fmla="*/ 2204405 h 6858000"/>
              <a:gd name="connsiteX908" fmla="*/ 5262214 w 7467600"/>
              <a:gd name="connsiteY908" fmla="*/ 2233836 h 6858000"/>
              <a:gd name="connsiteX909" fmla="*/ 4981539 w 7467600"/>
              <a:gd name="connsiteY909" fmla="*/ 1542201 h 6858000"/>
              <a:gd name="connsiteX910" fmla="*/ 4958461 w 7467600"/>
              <a:gd name="connsiteY910" fmla="*/ 1136957 h 6858000"/>
              <a:gd name="connsiteX911" fmla="*/ 4655015 w 7467600"/>
              <a:gd name="connsiteY911" fmla="*/ 891426 h 6858000"/>
              <a:gd name="connsiteX912" fmla="*/ 4348002 w 7467600"/>
              <a:gd name="connsiteY912" fmla="*/ 2205895 h 6858000"/>
              <a:gd name="connsiteX913" fmla="*/ 4262250 w 7467600"/>
              <a:gd name="connsiteY913" fmla="*/ 2219972 h 6858000"/>
              <a:gd name="connsiteX914" fmla="*/ 4550611 w 7467600"/>
              <a:gd name="connsiteY914" fmla="*/ 817540 h 6858000"/>
              <a:gd name="connsiteX915" fmla="*/ 4564418 w 7467600"/>
              <a:gd name="connsiteY915" fmla="*/ 808293 h 6858000"/>
              <a:gd name="connsiteX916" fmla="*/ 4266388 w 7467600"/>
              <a:gd name="connsiteY916" fmla="*/ 500083 h 6858000"/>
              <a:gd name="connsiteX917" fmla="*/ 4032842 w 7467600"/>
              <a:gd name="connsiteY917" fmla="*/ 211809 h 6858000"/>
              <a:gd name="connsiteX918" fmla="*/ 3882765 w 7467600"/>
              <a:gd name="connsiteY918" fmla="*/ 0 h 6858000"/>
              <a:gd name="connsiteX919" fmla="*/ 3721337 w 7467600"/>
              <a:gd name="connsiteY919" fmla="*/ 0 h 6858000"/>
              <a:gd name="connsiteX920" fmla="*/ 3797544 w 7467600"/>
              <a:gd name="connsiteY920" fmla="*/ 0 h 6858000"/>
              <a:gd name="connsiteX921" fmla="*/ 3775734 w 7467600"/>
              <a:gd name="connsiteY921" fmla="*/ 95131 h 6858000"/>
              <a:gd name="connsiteX922" fmla="*/ 3724807 w 7467600"/>
              <a:gd name="connsiteY922" fmla="*/ 272257 h 6858000"/>
              <a:gd name="connsiteX923" fmla="*/ 3726844 w 7467600"/>
              <a:gd name="connsiteY923" fmla="*/ 282988 h 6858000"/>
              <a:gd name="connsiteX924" fmla="*/ 3742664 w 7467600"/>
              <a:gd name="connsiteY924" fmla="*/ 279918 h 6858000"/>
              <a:gd name="connsiteX925" fmla="*/ 4103910 w 7467600"/>
              <a:gd name="connsiteY925" fmla="*/ 1161917 h 6858000"/>
              <a:gd name="connsiteX926" fmla="*/ 4020269 w 7467600"/>
              <a:gd name="connsiteY926" fmla="*/ 1200406 h 6858000"/>
              <a:gd name="connsiteX927" fmla="*/ 3674882 w 7467600"/>
              <a:gd name="connsiteY927" fmla="*/ 488524 h 6858000"/>
              <a:gd name="connsiteX928" fmla="*/ 3132682 w 7467600"/>
              <a:gd name="connsiteY928" fmla="*/ 1072284 h 6858000"/>
              <a:gd name="connsiteX929" fmla="*/ 2716346 w 7467600"/>
              <a:gd name="connsiteY929" fmla="*/ 1276376 h 6858000"/>
              <a:gd name="connsiteX930" fmla="*/ 2716772 w 7467600"/>
              <a:gd name="connsiteY930" fmla="*/ 1255462 h 6858000"/>
              <a:gd name="connsiteX931" fmla="*/ 3471096 w 7467600"/>
              <a:gd name="connsiteY931" fmla="*/ 437072 h 6858000"/>
              <a:gd name="connsiteX932" fmla="*/ 3639057 w 7467600"/>
              <a:gd name="connsiteY932" fmla="*/ 286334 h 6858000"/>
              <a:gd name="connsiteX933" fmla="*/ 3640309 w 7467600"/>
              <a:gd name="connsiteY933" fmla="*/ 284664 h 6858000"/>
              <a:gd name="connsiteX934" fmla="*/ 3646022 w 7467600"/>
              <a:gd name="connsiteY934" fmla="*/ 276711 h 6858000"/>
              <a:gd name="connsiteX935" fmla="*/ 3707943 w 7467600"/>
              <a:gd name="connsiteY935" fmla="*/ 65958 h 6858000"/>
              <a:gd name="connsiteX936" fmla="*/ 3721337 w 7467600"/>
              <a:gd name="connsiteY936" fmla="*/ 0 h 6858000"/>
              <a:gd name="connsiteX937" fmla="*/ 2867960 w 7467600"/>
              <a:gd name="connsiteY937" fmla="*/ 0 h 6858000"/>
              <a:gd name="connsiteX938" fmla="*/ 2926351 w 7467600"/>
              <a:gd name="connsiteY938" fmla="*/ 0 h 6858000"/>
              <a:gd name="connsiteX939" fmla="*/ 2902823 w 7467600"/>
              <a:gd name="connsiteY939" fmla="*/ 262929 h 6858000"/>
              <a:gd name="connsiteX940" fmla="*/ 2940663 w 7467600"/>
              <a:gd name="connsiteY940" fmla="*/ 140884 h 6858000"/>
              <a:gd name="connsiteX941" fmla="*/ 2947039 w 7467600"/>
              <a:gd name="connsiteY941" fmla="*/ 122524 h 6858000"/>
              <a:gd name="connsiteX942" fmla="*/ 2984316 w 7467600"/>
              <a:gd name="connsiteY942" fmla="*/ 0 h 6858000"/>
              <a:gd name="connsiteX943" fmla="*/ 3016114 w 7467600"/>
              <a:gd name="connsiteY943" fmla="*/ 0 h 6858000"/>
              <a:gd name="connsiteX944" fmla="*/ 2979949 w 7467600"/>
              <a:gd name="connsiteY944" fmla="*/ 119274 h 6858000"/>
              <a:gd name="connsiteX945" fmla="*/ 3023879 w 7467600"/>
              <a:gd name="connsiteY945" fmla="*/ 0 h 6858000"/>
              <a:gd name="connsiteX946" fmla="*/ 3105400 w 7467600"/>
              <a:gd name="connsiteY946" fmla="*/ 0 h 6858000"/>
              <a:gd name="connsiteX947" fmla="*/ 3094669 w 7467600"/>
              <a:gd name="connsiteY947" fmla="*/ 30308 h 6858000"/>
              <a:gd name="connsiteX948" fmla="*/ 2901945 w 7467600"/>
              <a:gd name="connsiteY948" fmla="*/ 466538 h 6858000"/>
              <a:gd name="connsiteX949" fmla="*/ 2815209 w 7467600"/>
              <a:gd name="connsiteY949" fmla="*/ 497361 h 6858000"/>
              <a:gd name="connsiteX950" fmla="*/ 2844845 w 7467600"/>
              <a:gd name="connsiteY950" fmla="*/ 127638 h 6858000"/>
              <a:gd name="connsiteX951" fmla="*/ 2867960 w 7467600"/>
              <a:gd name="connsiteY951" fmla="*/ 0 h 6858000"/>
              <a:gd name="connsiteX952" fmla="*/ 1057230 w 7467600"/>
              <a:gd name="connsiteY952" fmla="*/ 0 h 6858000"/>
              <a:gd name="connsiteX953" fmla="*/ 1111003 w 7467600"/>
              <a:gd name="connsiteY953" fmla="*/ 0 h 6858000"/>
              <a:gd name="connsiteX954" fmla="*/ 1125553 w 7467600"/>
              <a:gd name="connsiteY954" fmla="*/ 52588 h 6858000"/>
              <a:gd name="connsiteX955" fmla="*/ 1304276 w 7467600"/>
              <a:gd name="connsiteY955" fmla="*/ 476275 h 6858000"/>
              <a:gd name="connsiteX956" fmla="*/ 1492066 w 7467600"/>
              <a:gd name="connsiteY956" fmla="*/ 886333 h 6858000"/>
              <a:gd name="connsiteX957" fmla="*/ 1423698 w 7467600"/>
              <a:gd name="connsiteY957" fmla="*/ 710817 h 6858000"/>
              <a:gd name="connsiteX958" fmla="*/ 1357609 w 7467600"/>
              <a:gd name="connsiteY958" fmla="*/ 532892 h 6858000"/>
              <a:gd name="connsiteX959" fmla="*/ 1309550 w 7467600"/>
              <a:gd name="connsiteY959" fmla="*/ 374031 h 6858000"/>
              <a:gd name="connsiteX960" fmla="*/ 1193673 w 7467600"/>
              <a:gd name="connsiteY960" fmla="*/ 49533 h 6858000"/>
              <a:gd name="connsiteX961" fmla="*/ 1164391 w 7467600"/>
              <a:gd name="connsiteY961" fmla="*/ 0 h 6858000"/>
              <a:gd name="connsiteX962" fmla="*/ 1200666 w 7467600"/>
              <a:gd name="connsiteY962" fmla="*/ 0 h 6858000"/>
              <a:gd name="connsiteX963" fmla="*/ 1223408 w 7467600"/>
              <a:gd name="connsiteY963" fmla="*/ 38996 h 6858000"/>
              <a:gd name="connsiteX964" fmla="*/ 1339635 w 7467600"/>
              <a:gd name="connsiteY964" fmla="*/ 365517 h 6858000"/>
              <a:gd name="connsiteX965" fmla="*/ 1387469 w 7467600"/>
              <a:gd name="connsiteY965" fmla="*/ 523079 h 6858000"/>
              <a:gd name="connsiteX966" fmla="*/ 1452685 w 7467600"/>
              <a:gd name="connsiteY966" fmla="*/ 699806 h 6858000"/>
              <a:gd name="connsiteX967" fmla="*/ 1492092 w 7467600"/>
              <a:gd name="connsiteY967" fmla="*/ 800424 h 6858000"/>
              <a:gd name="connsiteX968" fmla="*/ 1455302 w 7467600"/>
              <a:gd name="connsiteY968" fmla="*/ 632913 h 6858000"/>
              <a:gd name="connsiteX969" fmla="*/ 1222336 w 7467600"/>
              <a:gd name="connsiteY969" fmla="*/ 9480 h 6858000"/>
              <a:gd name="connsiteX970" fmla="*/ 1214634 w 7467600"/>
              <a:gd name="connsiteY970" fmla="*/ 0 h 6858000"/>
              <a:gd name="connsiteX971" fmla="*/ 1289827 w 7467600"/>
              <a:gd name="connsiteY971" fmla="*/ 0 h 6858000"/>
              <a:gd name="connsiteX972" fmla="*/ 1321076 w 7467600"/>
              <a:gd name="connsiteY972" fmla="*/ 59722 h 6858000"/>
              <a:gd name="connsiteX973" fmla="*/ 1512579 w 7467600"/>
              <a:gd name="connsiteY973" fmla="*/ 626441 h 6858000"/>
              <a:gd name="connsiteX974" fmla="*/ 1506076 w 7467600"/>
              <a:gd name="connsiteY974" fmla="*/ 1089289 h 6858000"/>
              <a:gd name="connsiteX975" fmla="*/ 1486346 w 7467600"/>
              <a:gd name="connsiteY975" fmla="*/ 1079919 h 6858000"/>
              <a:gd name="connsiteX976" fmla="*/ 1070511 w 7467600"/>
              <a:gd name="connsiteY976" fmla="*/ 48609 h 6858000"/>
              <a:gd name="connsiteX977" fmla="*/ 1057230 w 7467600"/>
              <a:gd name="connsiteY977" fmla="*/ 0 h 6858000"/>
              <a:gd name="connsiteX978" fmla="*/ 43151 w 7467600"/>
              <a:gd name="connsiteY978" fmla="*/ 0 h 6858000"/>
              <a:gd name="connsiteX979" fmla="*/ 95283 w 7467600"/>
              <a:gd name="connsiteY979" fmla="*/ 0 h 6858000"/>
              <a:gd name="connsiteX980" fmla="*/ 300708 w 7467600"/>
              <a:gd name="connsiteY980" fmla="*/ 154571 h 6858000"/>
              <a:gd name="connsiteX981" fmla="*/ 530414 w 7467600"/>
              <a:gd name="connsiteY981" fmla="*/ 354673 h 6858000"/>
              <a:gd name="connsiteX982" fmla="*/ 333785 w 7467600"/>
              <a:gd name="connsiteY982" fmla="*/ 161564 h 6858000"/>
              <a:gd name="connsiteX983" fmla="*/ 147005 w 7467600"/>
              <a:gd name="connsiteY983" fmla="*/ 0 h 6858000"/>
              <a:gd name="connsiteX984" fmla="*/ 272509 w 7467600"/>
              <a:gd name="connsiteY984" fmla="*/ 0 h 6858000"/>
              <a:gd name="connsiteX985" fmla="*/ 326276 w 7467600"/>
              <a:gd name="connsiteY985" fmla="*/ 45847 h 6858000"/>
              <a:gd name="connsiteX986" fmla="*/ 823759 w 7467600"/>
              <a:gd name="connsiteY986" fmla="*/ 574145 h 6858000"/>
              <a:gd name="connsiteX987" fmla="*/ 811254 w 7467600"/>
              <a:gd name="connsiteY987" fmla="*/ 665546 h 6858000"/>
              <a:gd name="connsiteX988" fmla="*/ 154042 w 7467600"/>
              <a:gd name="connsiteY988" fmla="*/ 261522 h 6858000"/>
              <a:gd name="connsiteX989" fmla="*/ 13550 w 7467600"/>
              <a:gd name="connsiteY989" fmla="*/ 158423 h 6858000"/>
              <a:gd name="connsiteX990" fmla="*/ 0 w 7467600"/>
              <a:gd name="connsiteY990" fmla="*/ 146618 h 6858000"/>
              <a:gd name="connsiteX991" fmla="*/ 0 w 7467600"/>
              <a:gd name="connsiteY991" fmla="*/ 59161 h 6858000"/>
              <a:gd name="connsiteX992" fmla="*/ 45427 w 7467600"/>
              <a:gd name="connsiteY992" fmla="*/ 101078 h 6858000"/>
              <a:gd name="connsiteX993" fmla="*/ 630103 w 7467600"/>
              <a:gd name="connsiteY993" fmla="*/ 485885 h 6858000"/>
              <a:gd name="connsiteX994" fmla="*/ 532040 w 7467600"/>
              <a:gd name="connsiteY994" fmla="*/ 399359 h 6858000"/>
              <a:gd name="connsiteX995" fmla="*/ 517618 w 7467600"/>
              <a:gd name="connsiteY995" fmla="*/ 385726 h 6858000"/>
              <a:gd name="connsiteX996" fmla="*/ 285074 w 7467600"/>
              <a:gd name="connsiteY996" fmla="*/ 182755 h 6858000"/>
              <a:gd name="connsiteX997" fmla="*/ 43151 w 7467600"/>
              <a:gd name="connsiteY997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53035 w 7467600"/>
              <a:gd name="connsiteY127" fmla="*/ 519731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353035 w 7467600"/>
              <a:gd name="connsiteY140" fmla="*/ 5197318 h 6858000"/>
              <a:gd name="connsiteX141" fmla="*/ 1903353 w 7467600"/>
              <a:gd name="connsiteY141" fmla="*/ 5044827 h 6858000"/>
              <a:gd name="connsiteX142" fmla="*/ 1936931 w 7467600"/>
              <a:gd name="connsiteY142" fmla="*/ 5093954 h 6858000"/>
              <a:gd name="connsiteX143" fmla="*/ 2195868 w 7467600"/>
              <a:gd name="connsiteY143" fmla="*/ 5396574 h 6858000"/>
              <a:gd name="connsiteX144" fmla="*/ 2088852 w 7467600"/>
              <a:gd name="connsiteY144" fmla="*/ 5166123 h 6858000"/>
              <a:gd name="connsiteX145" fmla="*/ 1958241 w 7467600"/>
              <a:gd name="connsiteY145" fmla="*/ 5067955 h 6858000"/>
              <a:gd name="connsiteX146" fmla="*/ 1903353 w 7467600"/>
              <a:gd name="connsiteY146" fmla="*/ 5044827 h 6858000"/>
              <a:gd name="connsiteX147" fmla="*/ 1979378 w 7467600"/>
              <a:gd name="connsiteY147" fmla="*/ 4769504 h 6858000"/>
              <a:gd name="connsiteX148" fmla="*/ 2882120 w 7467600"/>
              <a:gd name="connsiteY148" fmla="*/ 5064547 h 6858000"/>
              <a:gd name="connsiteX149" fmla="*/ 2793103 w 7467600"/>
              <a:gd name="connsiteY149" fmla="*/ 5039699 h 6858000"/>
              <a:gd name="connsiteX150" fmla="*/ 2770041 w 7467600"/>
              <a:gd name="connsiteY150" fmla="*/ 5033634 h 6858000"/>
              <a:gd name="connsiteX151" fmla="*/ 1979378 w 7467600"/>
              <a:gd name="connsiteY151" fmla="*/ 4769504 h 6858000"/>
              <a:gd name="connsiteX152" fmla="*/ 1927410 w 7467600"/>
              <a:gd name="connsiteY152" fmla="*/ 4716164 h 6858000"/>
              <a:gd name="connsiteX153" fmla="*/ 1959587 w 7467600"/>
              <a:gd name="connsiteY153" fmla="*/ 4728849 h 6858000"/>
              <a:gd name="connsiteX154" fmla="*/ 2777707 w 7467600"/>
              <a:gd name="connsiteY154" fmla="*/ 5003991 h 6858000"/>
              <a:gd name="connsiteX155" fmla="*/ 2800768 w 7467600"/>
              <a:gd name="connsiteY155" fmla="*/ 5010056 h 6858000"/>
              <a:gd name="connsiteX156" fmla="*/ 2879408 w 7467600"/>
              <a:gd name="connsiteY156" fmla="*/ 5031590 h 6858000"/>
              <a:gd name="connsiteX157" fmla="*/ 2862295 w 7467600"/>
              <a:gd name="connsiteY157" fmla="*/ 5022958 h 6858000"/>
              <a:gd name="connsiteX158" fmla="*/ 2813343 w 7467600"/>
              <a:gd name="connsiteY158" fmla="*/ 4998369 h 6858000"/>
              <a:gd name="connsiteX159" fmla="*/ 2646245 w 7467600"/>
              <a:gd name="connsiteY159" fmla="*/ 4930999 h 6858000"/>
              <a:gd name="connsiteX160" fmla="*/ 1999243 w 7467600"/>
              <a:gd name="connsiteY160" fmla="*/ 4730524 h 6858000"/>
              <a:gd name="connsiteX161" fmla="*/ 1979527 w 7467600"/>
              <a:gd name="connsiteY161" fmla="*/ 4726651 h 6858000"/>
              <a:gd name="connsiteX162" fmla="*/ 1927410 w 7467600"/>
              <a:gd name="connsiteY162" fmla="*/ 4716164 h 6858000"/>
              <a:gd name="connsiteX163" fmla="*/ 1997014 w 7467600"/>
              <a:gd name="connsiteY163" fmla="*/ 4698007 h 6858000"/>
              <a:gd name="connsiteX164" fmla="*/ 2005458 w 7467600"/>
              <a:gd name="connsiteY164" fmla="*/ 4699540 h 6858000"/>
              <a:gd name="connsiteX165" fmla="*/ 2657186 w 7467600"/>
              <a:gd name="connsiteY165" fmla="*/ 4901687 h 6858000"/>
              <a:gd name="connsiteX166" fmla="*/ 2826662 w 7467600"/>
              <a:gd name="connsiteY166" fmla="*/ 4970362 h 6858000"/>
              <a:gd name="connsiteX167" fmla="*/ 2876100 w 7467600"/>
              <a:gd name="connsiteY167" fmla="*/ 4995397 h 6858000"/>
              <a:gd name="connsiteX168" fmla="*/ 3042600 w 7467600"/>
              <a:gd name="connsiteY168" fmla="*/ 5059532 h 6858000"/>
              <a:gd name="connsiteX169" fmla="*/ 1997014 w 7467600"/>
              <a:gd name="connsiteY169" fmla="*/ 4698007 h 6858000"/>
              <a:gd name="connsiteX170" fmla="*/ 2305292 w 7467600"/>
              <a:gd name="connsiteY170" fmla="*/ 4219492 h 6858000"/>
              <a:gd name="connsiteX171" fmla="*/ 3360922 w 7467600"/>
              <a:gd name="connsiteY171" fmla="*/ 4529373 h 6858000"/>
              <a:gd name="connsiteX172" fmla="*/ 3492420 w 7467600"/>
              <a:gd name="connsiteY172" fmla="*/ 4510145 h 6858000"/>
              <a:gd name="connsiteX173" fmla="*/ 3364086 w 7467600"/>
              <a:gd name="connsiteY173" fmla="*/ 4480340 h 6858000"/>
              <a:gd name="connsiteX174" fmla="*/ 3225818 w 7467600"/>
              <a:gd name="connsiteY174" fmla="*/ 4411822 h 6858000"/>
              <a:gd name="connsiteX175" fmla="*/ 3129696 w 7467600"/>
              <a:gd name="connsiteY175" fmla="*/ 4360704 h 6858000"/>
              <a:gd name="connsiteX176" fmla="*/ 2814545 w 7467600"/>
              <a:gd name="connsiteY176" fmla="*/ 4282955 h 6858000"/>
              <a:gd name="connsiteX177" fmla="*/ 2305292 w 7467600"/>
              <a:gd name="connsiteY177" fmla="*/ 4219492 h 6858000"/>
              <a:gd name="connsiteX178" fmla="*/ 2626982 w 7467600"/>
              <a:gd name="connsiteY178" fmla="*/ 4206450 h 6858000"/>
              <a:gd name="connsiteX179" fmla="*/ 2490617 w 7467600"/>
              <a:gd name="connsiteY179" fmla="*/ 4206951 h 6858000"/>
              <a:gd name="connsiteX180" fmla="*/ 2819869 w 7467600"/>
              <a:gd name="connsiteY180" fmla="*/ 4252936 h 6858000"/>
              <a:gd name="connsiteX181" fmla="*/ 3143018 w 7467600"/>
              <a:gd name="connsiteY181" fmla="*/ 4332698 h 6858000"/>
              <a:gd name="connsiteX182" fmla="*/ 3241520 w 7467600"/>
              <a:gd name="connsiteY182" fmla="*/ 4385112 h 6858000"/>
              <a:gd name="connsiteX183" fmla="*/ 3374575 w 7467600"/>
              <a:gd name="connsiteY183" fmla="*/ 4451517 h 6858000"/>
              <a:gd name="connsiteX184" fmla="*/ 3505221 w 7467600"/>
              <a:gd name="connsiteY184" fmla="*/ 4480757 h 6858000"/>
              <a:gd name="connsiteX185" fmla="*/ 2626982 w 7467600"/>
              <a:gd name="connsiteY185" fmla="*/ 4206450 h 6858000"/>
              <a:gd name="connsiteX186" fmla="*/ 1310106 w 7467600"/>
              <a:gd name="connsiteY186" fmla="*/ 3943217 h 6858000"/>
              <a:gd name="connsiteX187" fmla="*/ 854994 w 7467600"/>
              <a:gd name="connsiteY187" fmla="*/ 4399136 h 6858000"/>
              <a:gd name="connsiteX188" fmla="*/ 742462 w 7467600"/>
              <a:gd name="connsiteY188" fmla="*/ 4594648 h 6858000"/>
              <a:gd name="connsiteX189" fmla="*/ 820602 w 7467600"/>
              <a:gd name="connsiteY189" fmla="*/ 4485915 h 6858000"/>
              <a:gd name="connsiteX190" fmla="*/ 878295 w 7467600"/>
              <a:gd name="connsiteY190" fmla="*/ 4403594 h 6858000"/>
              <a:gd name="connsiteX191" fmla="*/ 1240607 w 7467600"/>
              <a:gd name="connsiteY191" fmla="*/ 4010401 h 6858000"/>
              <a:gd name="connsiteX192" fmla="*/ 1310106 w 7467600"/>
              <a:gd name="connsiteY192" fmla="*/ 3943217 h 6858000"/>
              <a:gd name="connsiteX193" fmla="*/ 1423113 w 7467600"/>
              <a:gd name="connsiteY193" fmla="*/ 3874565 h 6858000"/>
              <a:gd name="connsiteX194" fmla="*/ 1260565 w 7467600"/>
              <a:gd name="connsiteY194" fmla="*/ 4031982 h 6858000"/>
              <a:gd name="connsiteX195" fmla="*/ 901900 w 7467600"/>
              <a:gd name="connsiteY195" fmla="*/ 4421236 h 6858000"/>
              <a:gd name="connsiteX196" fmla="*/ 845044 w 7467600"/>
              <a:gd name="connsiteY196" fmla="*/ 4502436 h 6858000"/>
              <a:gd name="connsiteX197" fmla="*/ 685926 w 7467600"/>
              <a:gd name="connsiteY197" fmla="*/ 4703069 h 6858000"/>
              <a:gd name="connsiteX198" fmla="*/ 684248 w 7467600"/>
              <a:gd name="connsiteY198" fmla="*/ 4706721 h 6858000"/>
              <a:gd name="connsiteX199" fmla="*/ 1423113 w 7467600"/>
              <a:gd name="connsiteY199" fmla="*/ 3874565 h 6858000"/>
              <a:gd name="connsiteX200" fmla="*/ 3316479 w 7467600"/>
              <a:gd name="connsiteY200" fmla="*/ 3872136 h 6858000"/>
              <a:gd name="connsiteX201" fmla="*/ 3546806 w 7467600"/>
              <a:gd name="connsiteY201" fmla="*/ 4356139 h 6858000"/>
              <a:gd name="connsiteX202" fmla="*/ 3364433 w 7467600"/>
              <a:gd name="connsiteY202" fmla="*/ 3953121 h 6858000"/>
              <a:gd name="connsiteX203" fmla="*/ 3316479 w 7467600"/>
              <a:gd name="connsiteY203" fmla="*/ 3872136 h 6858000"/>
              <a:gd name="connsiteX204" fmla="*/ 3291335 w 7467600"/>
              <a:gd name="connsiteY204" fmla="*/ 3767420 h 6858000"/>
              <a:gd name="connsiteX205" fmla="*/ 3390805 w 7467600"/>
              <a:gd name="connsiteY205" fmla="*/ 3937163 h 6858000"/>
              <a:gd name="connsiteX206" fmla="*/ 3579062 w 7467600"/>
              <a:gd name="connsiteY206" fmla="*/ 4359040 h 6858000"/>
              <a:gd name="connsiteX207" fmla="*/ 3467355 w 7467600"/>
              <a:gd name="connsiteY207" fmla="*/ 3988130 h 6858000"/>
              <a:gd name="connsiteX208" fmla="*/ 3310753 w 7467600"/>
              <a:gd name="connsiteY208" fmla="*/ 3787140 h 6858000"/>
              <a:gd name="connsiteX209" fmla="*/ 3291335 w 7467600"/>
              <a:gd name="connsiteY209" fmla="*/ 3767420 h 6858000"/>
              <a:gd name="connsiteX210" fmla="*/ 1635889 w 7467600"/>
              <a:gd name="connsiteY210" fmla="*/ 3709494 h 6858000"/>
              <a:gd name="connsiteX211" fmla="*/ 1634800 w 7467600"/>
              <a:gd name="connsiteY211" fmla="*/ 3731111 h 6858000"/>
              <a:gd name="connsiteX212" fmla="*/ 1635889 w 7467600"/>
              <a:gd name="connsiteY212" fmla="*/ 3709494 h 6858000"/>
              <a:gd name="connsiteX213" fmla="*/ 1510397 w 7467600"/>
              <a:gd name="connsiteY213" fmla="*/ 3684705 h 6858000"/>
              <a:gd name="connsiteX214" fmla="*/ 1146550 w 7467600"/>
              <a:gd name="connsiteY214" fmla="*/ 3802012 h 6858000"/>
              <a:gd name="connsiteX215" fmla="*/ 698834 w 7467600"/>
              <a:gd name="connsiteY215" fmla="*/ 3952272 h 6858000"/>
              <a:gd name="connsiteX216" fmla="*/ 34256 w 7467600"/>
              <a:gd name="connsiteY216" fmla="*/ 4347603 h 6858000"/>
              <a:gd name="connsiteX217" fmla="*/ 527241 w 7467600"/>
              <a:gd name="connsiteY217" fmla="*/ 4065078 h 6858000"/>
              <a:gd name="connsiteX218" fmla="*/ 1510397 w 7467600"/>
              <a:gd name="connsiteY218" fmla="*/ 3684705 h 6858000"/>
              <a:gd name="connsiteX219" fmla="*/ 1313114 w 7467600"/>
              <a:gd name="connsiteY219" fmla="*/ 3655216 h 6858000"/>
              <a:gd name="connsiteX220" fmla="*/ 1109304 w 7467600"/>
              <a:gd name="connsiteY220" fmla="*/ 3669030 h 6858000"/>
              <a:gd name="connsiteX221" fmla="*/ 8129 w 7467600"/>
              <a:gd name="connsiteY221" fmla="*/ 4330519 h 6858000"/>
              <a:gd name="connsiteX222" fmla="*/ 687572 w 7467600"/>
              <a:gd name="connsiteY222" fmla="*/ 3925629 h 6858000"/>
              <a:gd name="connsiteX223" fmla="*/ 1138365 w 7467600"/>
              <a:gd name="connsiteY223" fmla="*/ 3774515 h 6858000"/>
              <a:gd name="connsiteX224" fmla="*/ 1505579 w 7467600"/>
              <a:gd name="connsiteY224" fmla="*/ 3655526 h 6858000"/>
              <a:gd name="connsiteX225" fmla="*/ 1313114 w 7467600"/>
              <a:gd name="connsiteY225" fmla="*/ 3655216 h 6858000"/>
              <a:gd name="connsiteX226" fmla="*/ 3655073 w 7467600"/>
              <a:gd name="connsiteY226" fmla="*/ 3650884 h 6858000"/>
              <a:gd name="connsiteX227" fmla="*/ 3989938 w 7467600"/>
              <a:gd name="connsiteY227" fmla="*/ 3991685 h 6858000"/>
              <a:gd name="connsiteX228" fmla="*/ 4393907 w 7467600"/>
              <a:gd name="connsiteY228" fmla="*/ 4261258 h 6858000"/>
              <a:gd name="connsiteX229" fmla="*/ 4648051 w 7467600"/>
              <a:gd name="connsiteY229" fmla="*/ 4374051 h 6858000"/>
              <a:gd name="connsiteX230" fmla="*/ 4383389 w 7467600"/>
              <a:gd name="connsiteY230" fmla="*/ 4184369 h 6858000"/>
              <a:gd name="connsiteX231" fmla="*/ 4165508 w 7467600"/>
              <a:gd name="connsiteY231" fmla="*/ 4035196 h 6858000"/>
              <a:gd name="connsiteX232" fmla="*/ 4068162 w 7467600"/>
              <a:gd name="connsiteY232" fmla="*/ 3953394 h 6858000"/>
              <a:gd name="connsiteX233" fmla="*/ 3981416 w 7467600"/>
              <a:gd name="connsiteY233" fmla="*/ 3880482 h 6858000"/>
              <a:gd name="connsiteX234" fmla="*/ 3800147 w 7467600"/>
              <a:gd name="connsiteY234" fmla="*/ 3749872 h 6858000"/>
              <a:gd name="connsiteX235" fmla="*/ 3655073 w 7467600"/>
              <a:gd name="connsiteY235" fmla="*/ 3650884 h 6858000"/>
              <a:gd name="connsiteX236" fmla="*/ 3670252 w 7467600"/>
              <a:gd name="connsiteY236" fmla="*/ 3622798 h 6858000"/>
              <a:gd name="connsiteX237" fmla="*/ 3817258 w 7467600"/>
              <a:gd name="connsiteY237" fmla="*/ 3723577 h 6858000"/>
              <a:gd name="connsiteX238" fmla="*/ 4000461 w 7467600"/>
              <a:gd name="connsiteY238" fmla="*/ 3855966 h 6858000"/>
              <a:gd name="connsiteX239" fmla="*/ 4088180 w 7467600"/>
              <a:gd name="connsiteY239" fmla="*/ 3929774 h 6858000"/>
              <a:gd name="connsiteX240" fmla="*/ 4184555 w 7467600"/>
              <a:gd name="connsiteY240" fmla="*/ 4010683 h 6858000"/>
              <a:gd name="connsiteX241" fmla="*/ 4399563 w 7467600"/>
              <a:gd name="connsiteY241" fmla="*/ 4158106 h 6858000"/>
              <a:gd name="connsiteX242" fmla="*/ 4684469 w 7467600"/>
              <a:gd name="connsiteY242" fmla="*/ 4364680 h 6858000"/>
              <a:gd name="connsiteX243" fmla="*/ 4690271 w 7467600"/>
              <a:gd name="connsiteY243" fmla="*/ 4370034 h 6858000"/>
              <a:gd name="connsiteX244" fmla="*/ 4136093 w 7467600"/>
              <a:gd name="connsiteY244" fmla="*/ 3858466 h 6858000"/>
              <a:gd name="connsiteX245" fmla="*/ 3670252 w 7467600"/>
              <a:gd name="connsiteY245" fmla="*/ 3622798 h 6858000"/>
              <a:gd name="connsiteX246" fmla="*/ 4440129 w 7467600"/>
              <a:gd name="connsiteY246" fmla="*/ 3448571 h 6858000"/>
              <a:gd name="connsiteX247" fmla="*/ 4856525 w 7467600"/>
              <a:gd name="connsiteY247" fmla="*/ 3915351 h 6858000"/>
              <a:gd name="connsiteX248" fmla="*/ 5059055 w 7467600"/>
              <a:gd name="connsiteY248" fmla="*/ 4108918 h 6858000"/>
              <a:gd name="connsiteX249" fmla="*/ 5290070 w 7467600"/>
              <a:gd name="connsiteY249" fmla="*/ 4263619 h 6858000"/>
              <a:gd name="connsiteX250" fmla="*/ 4834991 w 7467600"/>
              <a:gd name="connsiteY250" fmla="*/ 3830985 h 6858000"/>
              <a:gd name="connsiteX251" fmla="*/ 4440129 w 7467600"/>
              <a:gd name="connsiteY251" fmla="*/ 3448571 h 6858000"/>
              <a:gd name="connsiteX252" fmla="*/ 4441737 w 7467600"/>
              <a:gd name="connsiteY252" fmla="*/ 3399734 h 6858000"/>
              <a:gd name="connsiteX253" fmla="*/ 4431236 w 7467600"/>
              <a:gd name="connsiteY253" fmla="*/ 3400954 h 6858000"/>
              <a:gd name="connsiteX254" fmla="*/ 4557150 w 7467600"/>
              <a:gd name="connsiteY254" fmla="*/ 3510023 h 6858000"/>
              <a:gd name="connsiteX255" fmla="*/ 4856936 w 7467600"/>
              <a:gd name="connsiteY255" fmla="*/ 3809146 h 6858000"/>
              <a:gd name="connsiteX256" fmla="*/ 5111996 w 7467600"/>
              <a:gd name="connsiteY256" fmla="*/ 4065759 h 6858000"/>
              <a:gd name="connsiteX257" fmla="*/ 5388878 w 7467600"/>
              <a:gd name="connsiteY257" fmla="*/ 4300185 h 6858000"/>
              <a:gd name="connsiteX258" fmla="*/ 5425556 w 7467600"/>
              <a:gd name="connsiteY258" fmla="*/ 4308967 h 6858000"/>
              <a:gd name="connsiteX259" fmla="*/ 4943646 w 7467600"/>
              <a:gd name="connsiteY259" fmla="*/ 3822916 h 6858000"/>
              <a:gd name="connsiteX260" fmla="*/ 4594837 w 7467600"/>
              <a:gd name="connsiteY260" fmla="*/ 3532274 h 6858000"/>
              <a:gd name="connsiteX261" fmla="*/ 4441737 w 7467600"/>
              <a:gd name="connsiteY261" fmla="*/ 3399734 h 6858000"/>
              <a:gd name="connsiteX262" fmla="*/ 5425834 w 7467600"/>
              <a:gd name="connsiteY262" fmla="*/ 3162785 h 6858000"/>
              <a:gd name="connsiteX263" fmla="*/ 5401644 w 7467600"/>
              <a:gd name="connsiteY263" fmla="*/ 3617847 h 6858000"/>
              <a:gd name="connsiteX264" fmla="*/ 5467256 w 7467600"/>
              <a:gd name="connsiteY264" fmla="*/ 4175494 h 6858000"/>
              <a:gd name="connsiteX265" fmla="*/ 5448069 w 7467600"/>
              <a:gd name="connsiteY265" fmla="*/ 3567554 h 6858000"/>
              <a:gd name="connsiteX266" fmla="*/ 5425834 w 7467600"/>
              <a:gd name="connsiteY266" fmla="*/ 3162785 h 6858000"/>
              <a:gd name="connsiteX267" fmla="*/ 1318687 w 7467600"/>
              <a:gd name="connsiteY267" fmla="*/ 3113840 h 6858000"/>
              <a:gd name="connsiteX268" fmla="*/ 1066793 w 7467600"/>
              <a:gd name="connsiteY268" fmla="*/ 3212171 h 6858000"/>
              <a:gd name="connsiteX269" fmla="*/ 993319 w 7467600"/>
              <a:gd name="connsiteY269" fmla="*/ 3247648 h 6858000"/>
              <a:gd name="connsiteX270" fmla="*/ 853081 w 7467600"/>
              <a:gd name="connsiteY270" fmla="*/ 3312410 h 6858000"/>
              <a:gd name="connsiteX271" fmla="*/ 805957 w 7467600"/>
              <a:gd name="connsiteY271" fmla="*/ 3330443 h 6858000"/>
              <a:gd name="connsiteX272" fmla="*/ 1318687 w 7467600"/>
              <a:gd name="connsiteY272" fmla="*/ 3113840 h 6858000"/>
              <a:gd name="connsiteX273" fmla="*/ 5453702 w 7467600"/>
              <a:gd name="connsiteY273" fmla="*/ 3090882 h 6858000"/>
              <a:gd name="connsiteX274" fmla="*/ 5480135 w 7467600"/>
              <a:gd name="connsiteY274" fmla="*/ 3565802 h 6858000"/>
              <a:gd name="connsiteX275" fmla="*/ 5499023 w 7467600"/>
              <a:gd name="connsiteY275" fmla="*/ 4166310 h 6858000"/>
              <a:gd name="connsiteX276" fmla="*/ 5547022 w 7467600"/>
              <a:gd name="connsiteY276" fmla="*/ 3607838 h 6858000"/>
              <a:gd name="connsiteX277" fmla="*/ 5515964 w 7467600"/>
              <a:gd name="connsiteY277" fmla="*/ 3378541 h 6858000"/>
              <a:gd name="connsiteX278" fmla="*/ 5453702 w 7467600"/>
              <a:gd name="connsiteY278" fmla="*/ 3090882 h 6858000"/>
              <a:gd name="connsiteX279" fmla="*/ 1238695 w 7467600"/>
              <a:gd name="connsiteY279" fmla="*/ 3076820 h 6858000"/>
              <a:gd name="connsiteX280" fmla="*/ 716371 w 7467600"/>
              <a:gd name="connsiteY280" fmla="*/ 3293249 h 6858000"/>
              <a:gd name="connsiteX281" fmla="*/ 579522 w 7467600"/>
              <a:gd name="connsiteY281" fmla="*/ 3371759 h 6858000"/>
              <a:gd name="connsiteX282" fmla="*/ 600288 w 7467600"/>
              <a:gd name="connsiteY282" fmla="*/ 3365555 h 6858000"/>
              <a:gd name="connsiteX283" fmla="*/ 840692 w 7467600"/>
              <a:gd name="connsiteY283" fmla="*/ 3284921 h 6858000"/>
              <a:gd name="connsiteX284" fmla="*/ 979248 w 7467600"/>
              <a:gd name="connsiteY284" fmla="*/ 3221003 h 6858000"/>
              <a:gd name="connsiteX285" fmla="*/ 1053282 w 7467600"/>
              <a:gd name="connsiteY285" fmla="*/ 3185247 h 6858000"/>
              <a:gd name="connsiteX286" fmla="*/ 1320603 w 7467600"/>
              <a:gd name="connsiteY286" fmla="*/ 3081281 h 6858000"/>
              <a:gd name="connsiteX287" fmla="*/ 1238695 w 7467600"/>
              <a:gd name="connsiteY287" fmla="*/ 3076820 h 6858000"/>
              <a:gd name="connsiteX288" fmla="*/ 5425627 w 7467600"/>
              <a:gd name="connsiteY288" fmla="*/ 2954192 h 6858000"/>
              <a:gd name="connsiteX289" fmla="*/ 5470770 w 7467600"/>
              <a:gd name="connsiteY289" fmla="*/ 3005435 h 6858000"/>
              <a:gd name="connsiteX290" fmla="*/ 5519779 w 7467600"/>
              <a:gd name="connsiteY290" fmla="*/ 4359223 h 6858000"/>
              <a:gd name="connsiteX291" fmla="*/ 5520293 w 7467600"/>
              <a:gd name="connsiteY291" fmla="*/ 4360602 h 6858000"/>
              <a:gd name="connsiteX292" fmla="*/ 5767221 w 7467600"/>
              <a:gd name="connsiteY292" fmla="*/ 4665564 h 6858000"/>
              <a:gd name="connsiteX293" fmla="*/ 6937169 w 7467600"/>
              <a:gd name="connsiteY293" fmla="*/ 4815941 h 6858000"/>
              <a:gd name="connsiteX294" fmla="*/ 6953922 w 7467600"/>
              <a:gd name="connsiteY294" fmla="*/ 4890068 h 6858000"/>
              <a:gd name="connsiteX295" fmla="*/ 6071359 w 7467600"/>
              <a:gd name="connsiteY295" fmla="*/ 4770770 h 6858000"/>
              <a:gd name="connsiteX296" fmla="*/ 6038839 w 7467600"/>
              <a:gd name="connsiteY296" fmla="*/ 4764474 h 6858000"/>
              <a:gd name="connsiteX297" fmla="*/ 6038706 w 7467600"/>
              <a:gd name="connsiteY297" fmla="*/ 4763847 h 6858000"/>
              <a:gd name="connsiteX298" fmla="*/ 6037784 w 7467600"/>
              <a:gd name="connsiteY298" fmla="*/ 4764270 h 6858000"/>
              <a:gd name="connsiteX299" fmla="*/ 6038839 w 7467600"/>
              <a:gd name="connsiteY299" fmla="*/ 4764474 h 6858000"/>
              <a:gd name="connsiteX300" fmla="*/ 6040338 w 7467600"/>
              <a:gd name="connsiteY300" fmla="*/ 4771418 h 6858000"/>
              <a:gd name="connsiteX301" fmla="*/ 6024488 w 7467600"/>
              <a:gd name="connsiteY301" fmla="*/ 4809903 h 6858000"/>
              <a:gd name="connsiteX302" fmla="*/ 5599771 w 7467600"/>
              <a:gd name="connsiteY302" fmla="*/ 5509652 h 6858000"/>
              <a:gd name="connsiteX303" fmla="*/ 5548843 w 7467600"/>
              <a:gd name="connsiteY303" fmla="*/ 5563845 h 6858000"/>
              <a:gd name="connsiteX304" fmla="*/ 5940952 w 7467600"/>
              <a:gd name="connsiteY304" fmla="*/ 6250028 h 6858000"/>
              <a:gd name="connsiteX305" fmla="*/ 6043441 w 7467600"/>
              <a:gd name="connsiteY305" fmla="*/ 6665847 h 6858000"/>
              <a:gd name="connsiteX306" fmla="*/ 6093432 w 7467600"/>
              <a:gd name="connsiteY306" fmla="*/ 6858000 h 6858000"/>
              <a:gd name="connsiteX307" fmla="*/ 6034344 w 7467600"/>
              <a:gd name="connsiteY307" fmla="*/ 6858000 h 6858000"/>
              <a:gd name="connsiteX308" fmla="*/ 6026679 w 7467600"/>
              <a:gd name="connsiteY308" fmla="*/ 6836959 h 6858000"/>
              <a:gd name="connsiteX309" fmla="*/ 5800441 w 7467600"/>
              <a:gd name="connsiteY309" fmla="*/ 6335286 h 6858000"/>
              <a:gd name="connsiteX310" fmla="*/ 5526562 w 7467600"/>
              <a:gd name="connsiteY310" fmla="*/ 5705388 h 6858000"/>
              <a:gd name="connsiteX311" fmla="*/ 5519640 w 7467600"/>
              <a:gd name="connsiteY311" fmla="*/ 5683774 h 6858000"/>
              <a:gd name="connsiteX312" fmla="*/ 5844559 w 7467600"/>
              <a:gd name="connsiteY312" fmla="*/ 6553349 h 6858000"/>
              <a:gd name="connsiteX313" fmla="*/ 5975994 w 7467600"/>
              <a:gd name="connsiteY313" fmla="*/ 6858000 h 6858000"/>
              <a:gd name="connsiteX314" fmla="*/ 5898547 w 7467600"/>
              <a:gd name="connsiteY314" fmla="*/ 6858000 h 6858000"/>
              <a:gd name="connsiteX315" fmla="*/ 5682041 w 7467600"/>
              <a:gd name="connsiteY315" fmla="*/ 6355860 h 6858000"/>
              <a:gd name="connsiteX316" fmla="*/ 5461758 w 7467600"/>
              <a:gd name="connsiteY316" fmla="*/ 5820220 h 6858000"/>
              <a:gd name="connsiteX317" fmla="*/ 5237282 w 7467600"/>
              <a:gd name="connsiteY317" fmla="*/ 6579086 h 6858000"/>
              <a:gd name="connsiteX318" fmla="*/ 5115009 w 7467600"/>
              <a:gd name="connsiteY318" fmla="*/ 6858000 h 6858000"/>
              <a:gd name="connsiteX319" fmla="*/ 5028074 w 7467600"/>
              <a:gd name="connsiteY319" fmla="*/ 6858000 h 6858000"/>
              <a:gd name="connsiteX320" fmla="*/ 5079508 w 7467600"/>
              <a:gd name="connsiteY320" fmla="*/ 6749074 h 6858000"/>
              <a:gd name="connsiteX321" fmla="*/ 5371846 w 7467600"/>
              <a:gd name="connsiteY321" fmla="*/ 5924413 h 6858000"/>
              <a:gd name="connsiteX322" fmla="*/ 5270512 w 7467600"/>
              <a:gd name="connsiteY322" fmla="*/ 6138975 h 6858000"/>
              <a:gd name="connsiteX323" fmla="*/ 5062409 w 7467600"/>
              <a:gd name="connsiteY323" fmla="*/ 6653544 h 6858000"/>
              <a:gd name="connsiteX324" fmla="*/ 5036628 w 7467600"/>
              <a:gd name="connsiteY324" fmla="*/ 6754247 h 6858000"/>
              <a:gd name="connsiteX325" fmla="*/ 5009112 w 7467600"/>
              <a:gd name="connsiteY325" fmla="*/ 6858000 h 6858000"/>
              <a:gd name="connsiteX326" fmla="*/ 4976679 w 7467600"/>
              <a:gd name="connsiteY326" fmla="*/ 6858000 h 6858000"/>
              <a:gd name="connsiteX327" fmla="*/ 5006537 w 7467600"/>
              <a:gd name="connsiteY327" fmla="*/ 6747068 h 6858000"/>
              <a:gd name="connsiteX328" fmla="*/ 5032723 w 7467600"/>
              <a:gd name="connsiteY328" fmla="*/ 6644957 h 6858000"/>
              <a:gd name="connsiteX329" fmla="*/ 5242949 w 7467600"/>
              <a:gd name="connsiteY329" fmla="*/ 6125175 h 6858000"/>
              <a:gd name="connsiteX330" fmla="*/ 5286321 w 7467600"/>
              <a:gd name="connsiteY330" fmla="*/ 6033555 h 6858000"/>
              <a:gd name="connsiteX331" fmla="*/ 5008210 w 7467600"/>
              <a:gd name="connsiteY331" fmla="*/ 6649194 h 6858000"/>
              <a:gd name="connsiteX332" fmla="*/ 4986321 w 7467600"/>
              <a:gd name="connsiteY332" fmla="*/ 6765687 h 6858000"/>
              <a:gd name="connsiteX333" fmla="*/ 4973474 w 7467600"/>
              <a:gd name="connsiteY333" fmla="*/ 6858000 h 6858000"/>
              <a:gd name="connsiteX334" fmla="*/ 4907178 w 7467600"/>
              <a:gd name="connsiteY334" fmla="*/ 6858000 h 6858000"/>
              <a:gd name="connsiteX335" fmla="*/ 4910810 w 7467600"/>
              <a:gd name="connsiteY335" fmla="*/ 6829660 h 6858000"/>
              <a:gd name="connsiteX336" fmla="*/ 4987461 w 7467600"/>
              <a:gd name="connsiteY336" fmla="*/ 6432994 h 6858000"/>
              <a:gd name="connsiteX337" fmla="*/ 5179262 w 7467600"/>
              <a:gd name="connsiteY337" fmla="*/ 6035044 h 6858000"/>
              <a:gd name="connsiteX338" fmla="*/ 4689678 w 7467600"/>
              <a:gd name="connsiteY338" fmla="*/ 6440241 h 6858000"/>
              <a:gd name="connsiteX339" fmla="*/ 4477543 w 7467600"/>
              <a:gd name="connsiteY339" fmla="*/ 6674836 h 6858000"/>
              <a:gd name="connsiteX340" fmla="*/ 4329957 w 7467600"/>
              <a:gd name="connsiteY340" fmla="*/ 6858000 h 6858000"/>
              <a:gd name="connsiteX341" fmla="*/ 4218595 w 7467600"/>
              <a:gd name="connsiteY341" fmla="*/ 6858000 h 6858000"/>
              <a:gd name="connsiteX342" fmla="*/ 4368888 w 7467600"/>
              <a:gd name="connsiteY342" fmla="*/ 6668412 h 6858000"/>
              <a:gd name="connsiteX343" fmla="*/ 4563091 w 7467600"/>
              <a:gd name="connsiteY343" fmla="*/ 6442508 h 6858000"/>
              <a:gd name="connsiteX344" fmla="*/ 5387324 w 7467600"/>
              <a:gd name="connsiteY344" fmla="*/ 5705830 h 6858000"/>
              <a:gd name="connsiteX345" fmla="*/ 5073620 w 7467600"/>
              <a:gd name="connsiteY345" fmla="*/ 5955437 h 6858000"/>
              <a:gd name="connsiteX346" fmla="*/ 4689789 w 7467600"/>
              <a:gd name="connsiteY346" fmla="*/ 6268382 h 6858000"/>
              <a:gd name="connsiteX347" fmla="*/ 4418722 w 7467600"/>
              <a:gd name="connsiteY347" fmla="*/ 6570886 h 6858000"/>
              <a:gd name="connsiteX348" fmla="*/ 4214944 w 7467600"/>
              <a:gd name="connsiteY348" fmla="*/ 6858000 h 6858000"/>
              <a:gd name="connsiteX349" fmla="*/ 4177898 w 7467600"/>
              <a:gd name="connsiteY349" fmla="*/ 6858000 h 6858000"/>
              <a:gd name="connsiteX350" fmla="*/ 4391597 w 7467600"/>
              <a:gd name="connsiteY350" fmla="*/ 6556370 h 6858000"/>
              <a:gd name="connsiteX351" fmla="*/ 4668889 w 7467600"/>
              <a:gd name="connsiteY351" fmla="*/ 6246399 h 6858000"/>
              <a:gd name="connsiteX352" fmla="*/ 5055427 w 7467600"/>
              <a:gd name="connsiteY352" fmla="*/ 5931476 h 6858000"/>
              <a:gd name="connsiteX353" fmla="*/ 5371814 w 7467600"/>
              <a:gd name="connsiteY353" fmla="*/ 5678975 h 6858000"/>
              <a:gd name="connsiteX354" fmla="*/ 4987918 w 7467600"/>
              <a:gd name="connsiteY354" fmla="*/ 5838701 h 6858000"/>
              <a:gd name="connsiteX355" fmla="*/ 4317146 w 7467600"/>
              <a:gd name="connsiteY355" fmla="*/ 6587716 h 6858000"/>
              <a:gd name="connsiteX356" fmla="*/ 4171627 w 7467600"/>
              <a:gd name="connsiteY356" fmla="*/ 6858000 h 6858000"/>
              <a:gd name="connsiteX357" fmla="*/ 4081585 w 7467600"/>
              <a:gd name="connsiteY357" fmla="*/ 6858000 h 6858000"/>
              <a:gd name="connsiteX358" fmla="*/ 4238603 w 7467600"/>
              <a:gd name="connsiteY358" fmla="*/ 6559341 h 6858000"/>
              <a:gd name="connsiteX359" fmla="*/ 4778333 w 7467600"/>
              <a:gd name="connsiteY359" fmla="*/ 5873626 h 6858000"/>
              <a:gd name="connsiteX360" fmla="*/ 5414185 w 7467600"/>
              <a:gd name="connsiteY360" fmla="*/ 5573882 h 6858000"/>
              <a:gd name="connsiteX361" fmla="*/ 5959648 w 7467600"/>
              <a:gd name="connsiteY361" fmla="*/ 4760797 h 6858000"/>
              <a:gd name="connsiteX362" fmla="*/ 5355019 w 7467600"/>
              <a:gd name="connsiteY362" fmla="*/ 4734672 h 6858000"/>
              <a:gd name="connsiteX363" fmla="*/ 5083565 w 7467600"/>
              <a:gd name="connsiteY363" fmla="*/ 5179121 h 6858000"/>
              <a:gd name="connsiteX364" fmla="*/ 4713577 w 7467600"/>
              <a:gd name="connsiteY364" fmla="*/ 5616803 h 6858000"/>
              <a:gd name="connsiteX365" fmla="*/ 3989559 w 7467600"/>
              <a:gd name="connsiteY365" fmla="*/ 6145945 h 6858000"/>
              <a:gd name="connsiteX366" fmla="*/ 3939824 w 7467600"/>
              <a:gd name="connsiteY366" fmla="*/ 6066900 h 6858000"/>
              <a:gd name="connsiteX367" fmla="*/ 4584537 w 7467600"/>
              <a:gd name="connsiteY367" fmla="*/ 5324826 h 6858000"/>
              <a:gd name="connsiteX368" fmla="*/ 5037105 w 7467600"/>
              <a:gd name="connsiteY368" fmla="*/ 5088765 h 6858000"/>
              <a:gd name="connsiteX369" fmla="*/ 5039930 w 7467600"/>
              <a:gd name="connsiteY369" fmla="*/ 5089585 h 6858000"/>
              <a:gd name="connsiteX370" fmla="*/ 5263764 w 7467600"/>
              <a:gd name="connsiteY370" fmla="*/ 4735525 h 6858000"/>
              <a:gd name="connsiteX371" fmla="*/ 4086300 w 7467600"/>
              <a:gd name="connsiteY371" fmla="*/ 4884599 h 6858000"/>
              <a:gd name="connsiteX372" fmla="*/ 4085485 w 7467600"/>
              <a:gd name="connsiteY372" fmla="*/ 4899070 h 6858000"/>
              <a:gd name="connsiteX373" fmla="*/ 3871915 w 7467600"/>
              <a:gd name="connsiteY373" fmla="*/ 5253645 h 6858000"/>
              <a:gd name="connsiteX374" fmla="*/ 3799374 w 7467600"/>
              <a:gd name="connsiteY374" fmla="*/ 5466127 h 6858000"/>
              <a:gd name="connsiteX375" fmla="*/ 3498850 w 7467600"/>
              <a:gd name="connsiteY375" fmla="*/ 6661888 h 6858000"/>
              <a:gd name="connsiteX376" fmla="*/ 3399216 w 7467600"/>
              <a:gd name="connsiteY376" fmla="*/ 6858000 h 6858000"/>
              <a:gd name="connsiteX377" fmla="*/ 3303688 w 7467600"/>
              <a:gd name="connsiteY377" fmla="*/ 6858000 h 6858000"/>
              <a:gd name="connsiteX378" fmla="*/ 3391774 w 7467600"/>
              <a:gd name="connsiteY378" fmla="*/ 6697181 h 6858000"/>
              <a:gd name="connsiteX379" fmla="*/ 3735540 w 7467600"/>
              <a:gd name="connsiteY379" fmla="*/ 5546923 h 6858000"/>
              <a:gd name="connsiteX380" fmla="*/ 3729438 w 7467600"/>
              <a:gd name="connsiteY380" fmla="*/ 5569058 h 6858000"/>
              <a:gd name="connsiteX381" fmla="*/ 3707782 w 7467600"/>
              <a:gd name="connsiteY381" fmla="*/ 5644908 h 6858000"/>
              <a:gd name="connsiteX382" fmla="*/ 3583827 w 7467600"/>
              <a:gd name="connsiteY382" fmla="*/ 6039215 h 6858000"/>
              <a:gd name="connsiteX383" fmla="*/ 3547861 w 7467600"/>
              <a:gd name="connsiteY383" fmla="*/ 6129609 h 6858000"/>
              <a:gd name="connsiteX384" fmla="*/ 3490905 w 7467600"/>
              <a:gd name="connsiteY384" fmla="*/ 6277660 h 6858000"/>
              <a:gd name="connsiteX385" fmla="*/ 3455859 w 7467600"/>
              <a:gd name="connsiteY385" fmla="*/ 6391301 h 6858000"/>
              <a:gd name="connsiteX386" fmla="*/ 3429112 w 7467600"/>
              <a:gd name="connsiteY386" fmla="*/ 6479469 h 6858000"/>
              <a:gd name="connsiteX387" fmla="*/ 3304862 w 7467600"/>
              <a:gd name="connsiteY387" fmla="*/ 6796476 h 6858000"/>
              <a:gd name="connsiteX388" fmla="*/ 3276071 w 7467600"/>
              <a:gd name="connsiteY388" fmla="*/ 6858000 h 6858000"/>
              <a:gd name="connsiteX389" fmla="*/ 3240805 w 7467600"/>
              <a:gd name="connsiteY389" fmla="*/ 6858000 h 6858000"/>
              <a:gd name="connsiteX390" fmla="*/ 3275917 w 7467600"/>
              <a:gd name="connsiteY390" fmla="*/ 6783192 h 6858000"/>
              <a:gd name="connsiteX391" fmla="*/ 3399358 w 7467600"/>
              <a:gd name="connsiteY391" fmla="*/ 6469011 h 6858000"/>
              <a:gd name="connsiteX392" fmla="*/ 3425650 w 7467600"/>
              <a:gd name="connsiteY392" fmla="*/ 6381333 h 6858000"/>
              <a:gd name="connsiteX393" fmla="*/ 3460661 w 7467600"/>
              <a:gd name="connsiteY393" fmla="*/ 6266763 h 6858000"/>
              <a:gd name="connsiteX394" fmla="*/ 3518021 w 7467600"/>
              <a:gd name="connsiteY394" fmla="*/ 6117298 h 6858000"/>
              <a:gd name="connsiteX395" fmla="*/ 3554035 w 7467600"/>
              <a:gd name="connsiteY395" fmla="*/ 6027832 h 6858000"/>
              <a:gd name="connsiteX396" fmla="*/ 3677174 w 7467600"/>
              <a:gd name="connsiteY396" fmla="*/ 5636351 h 6858000"/>
              <a:gd name="connsiteX397" fmla="*/ 3698819 w 7467600"/>
              <a:gd name="connsiteY397" fmla="*/ 5560503 h 6858000"/>
              <a:gd name="connsiteX398" fmla="*/ 3702094 w 7467600"/>
              <a:gd name="connsiteY398" fmla="*/ 5549194 h 6858000"/>
              <a:gd name="connsiteX399" fmla="*/ 3398355 w 7467600"/>
              <a:gd name="connsiteY399" fmla="*/ 6094603 h 6858000"/>
              <a:gd name="connsiteX400" fmla="*/ 3193941 w 7467600"/>
              <a:gd name="connsiteY400" fmla="*/ 6798775 h 6858000"/>
              <a:gd name="connsiteX401" fmla="*/ 3184140 w 7467600"/>
              <a:gd name="connsiteY401" fmla="*/ 6858000 h 6858000"/>
              <a:gd name="connsiteX402" fmla="*/ 3099978 w 7467600"/>
              <a:gd name="connsiteY402" fmla="*/ 6858000 h 6858000"/>
              <a:gd name="connsiteX403" fmla="*/ 3101556 w 7467600"/>
              <a:gd name="connsiteY403" fmla="*/ 6843337 h 6858000"/>
              <a:gd name="connsiteX404" fmla="*/ 3370162 w 7467600"/>
              <a:gd name="connsiteY404" fmla="*/ 5785550 h 6858000"/>
              <a:gd name="connsiteX405" fmla="*/ 3746477 w 7467600"/>
              <a:gd name="connsiteY405" fmla="*/ 5377889 h 6858000"/>
              <a:gd name="connsiteX406" fmla="*/ 3863399 w 7467600"/>
              <a:gd name="connsiteY406" fmla="*/ 5087257 h 6858000"/>
              <a:gd name="connsiteX407" fmla="*/ 3968712 w 7467600"/>
              <a:gd name="connsiteY407" fmla="*/ 4913989 h 6858000"/>
              <a:gd name="connsiteX408" fmla="*/ 2792390 w 7467600"/>
              <a:gd name="connsiteY408" fmla="*/ 5382974 h 6858000"/>
              <a:gd name="connsiteX409" fmla="*/ 2714982 w 7467600"/>
              <a:gd name="connsiteY409" fmla="*/ 5427051 h 6858000"/>
              <a:gd name="connsiteX410" fmla="*/ 2813361 w 7467600"/>
              <a:gd name="connsiteY410" fmla="*/ 6023912 h 6858000"/>
              <a:gd name="connsiteX411" fmla="*/ 2688430 w 7467600"/>
              <a:gd name="connsiteY411" fmla="*/ 6801564 h 6858000"/>
              <a:gd name="connsiteX412" fmla="*/ 2629626 w 7467600"/>
              <a:gd name="connsiteY412" fmla="*/ 6763394 h 6858000"/>
              <a:gd name="connsiteX413" fmla="*/ 2565328 w 7467600"/>
              <a:gd name="connsiteY413" fmla="*/ 5516399 h 6858000"/>
              <a:gd name="connsiteX414" fmla="*/ 1922999 w 7467600"/>
              <a:gd name="connsiteY414" fmla="*/ 5980343 h 6858000"/>
              <a:gd name="connsiteX415" fmla="*/ 1950261 w 7467600"/>
              <a:gd name="connsiteY415" fmla="*/ 6405858 h 6858000"/>
              <a:gd name="connsiteX416" fmla="*/ 2365554 w 7467600"/>
              <a:gd name="connsiteY416" fmla="*/ 6759107 h 6858000"/>
              <a:gd name="connsiteX417" fmla="*/ 2424142 w 7467600"/>
              <a:gd name="connsiteY417" fmla="*/ 6858000 h 6858000"/>
              <a:gd name="connsiteX418" fmla="*/ 2395994 w 7467600"/>
              <a:gd name="connsiteY418" fmla="*/ 6858000 h 6858000"/>
              <a:gd name="connsiteX419" fmla="*/ 2392863 w 7467600"/>
              <a:gd name="connsiteY419" fmla="*/ 6852964 h 6858000"/>
              <a:gd name="connsiteX420" fmla="*/ 2017589 w 7467600"/>
              <a:gd name="connsiteY420" fmla="*/ 6493982 h 6858000"/>
              <a:gd name="connsiteX421" fmla="*/ 2147336 w 7467600"/>
              <a:gd name="connsiteY421" fmla="*/ 6594052 h 6858000"/>
              <a:gd name="connsiteX422" fmla="*/ 2207047 w 7467600"/>
              <a:gd name="connsiteY422" fmla="*/ 6654540 h 6858000"/>
              <a:gd name="connsiteX423" fmla="*/ 2299106 w 7467600"/>
              <a:gd name="connsiteY423" fmla="*/ 6778931 h 6858000"/>
              <a:gd name="connsiteX424" fmla="*/ 2314430 w 7467600"/>
              <a:gd name="connsiteY424" fmla="*/ 6801144 h 6858000"/>
              <a:gd name="connsiteX425" fmla="*/ 2352406 w 7467600"/>
              <a:gd name="connsiteY425" fmla="*/ 6858000 h 6858000"/>
              <a:gd name="connsiteX426" fmla="*/ 2314492 w 7467600"/>
              <a:gd name="connsiteY426" fmla="*/ 6858000 h 6858000"/>
              <a:gd name="connsiteX427" fmla="*/ 2288095 w 7467600"/>
              <a:gd name="connsiteY427" fmla="*/ 6818030 h 6858000"/>
              <a:gd name="connsiteX428" fmla="*/ 2272768 w 7467600"/>
              <a:gd name="connsiteY428" fmla="*/ 6795822 h 6858000"/>
              <a:gd name="connsiteX429" fmla="*/ 2182715 w 7467600"/>
              <a:gd name="connsiteY429" fmla="*/ 6675071 h 6858000"/>
              <a:gd name="connsiteX430" fmla="*/ 2032061 w 7467600"/>
              <a:gd name="connsiteY430" fmla="*/ 6541380 h 6858000"/>
              <a:gd name="connsiteX431" fmla="*/ 2257220 w 7467600"/>
              <a:gd name="connsiteY431" fmla="*/ 6826257 h 6858000"/>
              <a:gd name="connsiteX432" fmla="*/ 2281324 w 7467600"/>
              <a:gd name="connsiteY432" fmla="*/ 6858000 h 6858000"/>
              <a:gd name="connsiteX433" fmla="*/ 2242860 w 7467600"/>
              <a:gd name="connsiteY433" fmla="*/ 6858000 h 6858000"/>
              <a:gd name="connsiteX434" fmla="*/ 2232818 w 7467600"/>
              <a:gd name="connsiteY434" fmla="*/ 6844926 h 6858000"/>
              <a:gd name="connsiteX435" fmla="*/ 1990172 w 7467600"/>
              <a:gd name="connsiteY435" fmla="*/ 6542121 h 6858000"/>
              <a:gd name="connsiteX436" fmla="*/ 2124090 w 7467600"/>
              <a:gd name="connsiteY436" fmla="*/ 6761017 h 6858000"/>
              <a:gd name="connsiteX437" fmla="*/ 2200380 w 7467600"/>
              <a:gd name="connsiteY437" fmla="*/ 6858000 h 6858000"/>
              <a:gd name="connsiteX438" fmla="*/ 2147507 w 7467600"/>
              <a:gd name="connsiteY438" fmla="*/ 6858000 h 6858000"/>
              <a:gd name="connsiteX439" fmla="*/ 2070668 w 7467600"/>
              <a:gd name="connsiteY439" fmla="*/ 6761520 h 6858000"/>
              <a:gd name="connsiteX440" fmla="*/ 1975142 w 7467600"/>
              <a:gd name="connsiteY440" fmla="*/ 6585570 h 6858000"/>
              <a:gd name="connsiteX441" fmla="*/ 2050035 w 7467600"/>
              <a:gd name="connsiteY441" fmla="*/ 6813345 h 6858000"/>
              <a:gd name="connsiteX442" fmla="*/ 2063025 w 7467600"/>
              <a:gd name="connsiteY442" fmla="*/ 6858000 h 6858000"/>
              <a:gd name="connsiteX443" fmla="*/ 2021675 w 7467600"/>
              <a:gd name="connsiteY443" fmla="*/ 6858000 h 6858000"/>
              <a:gd name="connsiteX444" fmla="*/ 2019308 w 7467600"/>
              <a:gd name="connsiteY444" fmla="*/ 6847118 h 6858000"/>
              <a:gd name="connsiteX445" fmla="*/ 1938835 w 7467600"/>
              <a:gd name="connsiteY445" fmla="*/ 6551160 h 6858000"/>
              <a:gd name="connsiteX446" fmla="*/ 1953230 w 7467600"/>
              <a:gd name="connsiteY446" fmla="*/ 6759699 h 6858000"/>
              <a:gd name="connsiteX447" fmla="*/ 1956763 w 7467600"/>
              <a:gd name="connsiteY447" fmla="*/ 6778191 h 6858000"/>
              <a:gd name="connsiteX448" fmla="*/ 1967925 w 7467600"/>
              <a:gd name="connsiteY448" fmla="*/ 6858000 h 6858000"/>
              <a:gd name="connsiteX449" fmla="*/ 1936622 w 7467600"/>
              <a:gd name="connsiteY449" fmla="*/ 6858000 h 6858000"/>
              <a:gd name="connsiteX450" fmla="*/ 1926261 w 7467600"/>
              <a:gd name="connsiteY450" fmla="*/ 6784064 h 6858000"/>
              <a:gd name="connsiteX451" fmla="*/ 1922724 w 7467600"/>
              <a:gd name="connsiteY451" fmla="*/ 6765577 h 6858000"/>
              <a:gd name="connsiteX452" fmla="*/ 1904650 w 7467600"/>
              <a:gd name="connsiteY452" fmla="*/ 6639616 h 6858000"/>
              <a:gd name="connsiteX453" fmla="*/ 1885273 w 7467600"/>
              <a:gd name="connsiteY453" fmla="*/ 6858000 h 6858000"/>
              <a:gd name="connsiteX454" fmla="*/ 1854363 w 7467600"/>
              <a:gd name="connsiteY454" fmla="*/ 6858000 h 6858000"/>
              <a:gd name="connsiteX455" fmla="*/ 1880391 w 7467600"/>
              <a:gd name="connsiteY455" fmla="*/ 6603796 h 6858000"/>
              <a:gd name="connsiteX456" fmla="*/ 1818273 w 7467600"/>
              <a:gd name="connsiteY456" fmla="*/ 6715729 h 6858000"/>
              <a:gd name="connsiteX457" fmla="*/ 1794691 w 7467600"/>
              <a:gd name="connsiteY457" fmla="*/ 6843239 h 6858000"/>
              <a:gd name="connsiteX458" fmla="*/ 1794914 w 7467600"/>
              <a:gd name="connsiteY458" fmla="*/ 6858000 h 6858000"/>
              <a:gd name="connsiteX459" fmla="*/ 1746128 w 7467600"/>
              <a:gd name="connsiteY459" fmla="*/ 6858000 h 6858000"/>
              <a:gd name="connsiteX460" fmla="*/ 1753934 w 7467600"/>
              <a:gd name="connsiteY460" fmla="*/ 6724796 h 6858000"/>
              <a:gd name="connsiteX461" fmla="*/ 1792053 w 7467600"/>
              <a:gd name="connsiteY461" fmla="*/ 6572396 h 6858000"/>
              <a:gd name="connsiteX462" fmla="*/ 1862248 w 7467600"/>
              <a:gd name="connsiteY462" fmla="*/ 6266397 h 6858000"/>
              <a:gd name="connsiteX463" fmla="*/ 1862250 w 7467600"/>
              <a:gd name="connsiteY463" fmla="*/ 6033531 h 6858000"/>
              <a:gd name="connsiteX464" fmla="*/ 1211999 w 7467600"/>
              <a:gd name="connsiteY464" fmla="*/ 6683610 h 6858000"/>
              <a:gd name="connsiteX465" fmla="*/ 1213266 w 7467600"/>
              <a:gd name="connsiteY465" fmla="*/ 6691947 h 6858000"/>
              <a:gd name="connsiteX466" fmla="*/ 1203370 w 7467600"/>
              <a:gd name="connsiteY466" fmla="*/ 6850676 h 6858000"/>
              <a:gd name="connsiteX467" fmla="*/ 1203671 w 7467600"/>
              <a:gd name="connsiteY467" fmla="*/ 6858000 h 6858000"/>
              <a:gd name="connsiteX468" fmla="*/ 1143180 w 7467600"/>
              <a:gd name="connsiteY468" fmla="*/ 6858000 h 6858000"/>
              <a:gd name="connsiteX469" fmla="*/ 1142176 w 7467600"/>
              <a:gd name="connsiteY469" fmla="*/ 6766045 h 6858000"/>
              <a:gd name="connsiteX470" fmla="*/ 1067484 w 7467600"/>
              <a:gd name="connsiteY470" fmla="*/ 6858000 h 6858000"/>
              <a:gd name="connsiteX471" fmla="*/ 953928 w 7467600"/>
              <a:gd name="connsiteY471" fmla="*/ 6858000 h 6858000"/>
              <a:gd name="connsiteX472" fmla="*/ 959715 w 7467600"/>
              <a:gd name="connsiteY472" fmla="*/ 6850185 h 6858000"/>
              <a:gd name="connsiteX473" fmla="*/ 1483788 w 7467600"/>
              <a:gd name="connsiteY473" fmla="*/ 6259174 h 6858000"/>
              <a:gd name="connsiteX474" fmla="*/ 1100671 w 7467600"/>
              <a:gd name="connsiteY474" fmla="*/ 6252137 h 6858000"/>
              <a:gd name="connsiteX475" fmla="*/ 1090144 w 7467600"/>
              <a:gd name="connsiteY475" fmla="*/ 6256748 h 6858000"/>
              <a:gd name="connsiteX476" fmla="*/ 1095872 w 7467600"/>
              <a:gd name="connsiteY476" fmla="*/ 6271892 h 6858000"/>
              <a:gd name="connsiteX477" fmla="*/ 262785 w 7467600"/>
              <a:gd name="connsiteY477" fmla="*/ 6845450 h 6858000"/>
              <a:gd name="connsiteX478" fmla="*/ 209968 w 7467600"/>
              <a:gd name="connsiteY478" fmla="*/ 6770713 h 6858000"/>
              <a:gd name="connsiteX479" fmla="*/ 873460 w 7467600"/>
              <a:gd name="connsiteY479" fmla="*/ 6253768 h 6858000"/>
              <a:gd name="connsiteX480" fmla="*/ 192686 w 7467600"/>
              <a:gd name="connsiteY480" fmla="*/ 5849257 h 6858000"/>
              <a:gd name="connsiteX481" fmla="*/ 4696 w 7467600"/>
              <a:gd name="connsiteY481" fmla="*/ 5697668 h 6858000"/>
              <a:gd name="connsiteX482" fmla="*/ 0 w 7467600"/>
              <a:gd name="connsiteY482" fmla="*/ 5689984 h 6858000"/>
              <a:gd name="connsiteX483" fmla="*/ 0 w 7467600"/>
              <a:gd name="connsiteY483" fmla="*/ 5513472 h 6858000"/>
              <a:gd name="connsiteX484" fmla="*/ 174101 w 7467600"/>
              <a:gd name="connsiteY484" fmla="*/ 5620277 h 6858000"/>
              <a:gd name="connsiteX485" fmla="*/ 891800 w 7467600"/>
              <a:gd name="connsiteY485" fmla="*/ 6036935 h 6858000"/>
              <a:gd name="connsiteX486" fmla="*/ 1072219 w 7467600"/>
              <a:gd name="connsiteY486" fmla="*/ 6169443 h 6858000"/>
              <a:gd name="connsiteX487" fmla="*/ 1074117 w 7467600"/>
              <a:gd name="connsiteY487" fmla="*/ 6170301 h 6858000"/>
              <a:gd name="connsiteX488" fmla="*/ 1083114 w 7467600"/>
              <a:gd name="connsiteY488" fmla="*/ 6174131 h 6858000"/>
              <a:gd name="connsiteX489" fmla="*/ 1543010 w 7467600"/>
              <a:gd name="connsiteY489" fmla="*/ 6191140 h 6858000"/>
              <a:gd name="connsiteX490" fmla="*/ 1551080 w 7467600"/>
              <a:gd name="connsiteY490" fmla="*/ 6195006 h 6858000"/>
              <a:gd name="connsiteX491" fmla="*/ 2345443 w 7467600"/>
              <a:gd name="connsiteY491" fmla="*/ 5549882 h 6858000"/>
              <a:gd name="connsiteX492" fmla="*/ 1721499 w 7467600"/>
              <a:gd name="connsiteY492" fmla="*/ 5599969 h 6858000"/>
              <a:gd name="connsiteX493" fmla="*/ 767716 w 7467600"/>
              <a:gd name="connsiteY493" fmla="*/ 5472768 h 6858000"/>
              <a:gd name="connsiteX494" fmla="*/ 722147 w 7467600"/>
              <a:gd name="connsiteY494" fmla="*/ 5393091 h 6858000"/>
              <a:gd name="connsiteX495" fmla="*/ 1485552 w 7467600"/>
              <a:gd name="connsiteY495" fmla="*/ 5313202 h 6858000"/>
              <a:gd name="connsiteX496" fmla="*/ 2143004 w 7467600"/>
              <a:gd name="connsiteY496" fmla="*/ 5402420 h 6858000"/>
              <a:gd name="connsiteX497" fmla="*/ 1933391 w 7467600"/>
              <a:gd name="connsiteY497" fmla="*/ 5156971 h 6858000"/>
              <a:gd name="connsiteX498" fmla="*/ 1827118 w 7467600"/>
              <a:gd name="connsiteY498" fmla="*/ 4968410 h 6858000"/>
              <a:gd name="connsiteX499" fmla="*/ 1837349 w 7467600"/>
              <a:gd name="connsiteY499" fmla="*/ 4956357 h 6858000"/>
              <a:gd name="connsiteX500" fmla="*/ 2162835 w 7467600"/>
              <a:gd name="connsiteY500" fmla="*/ 5187853 h 6858000"/>
              <a:gd name="connsiteX501" fmla="*/ 2257167 w 7467600"/>
              <a:gd name="connsiteY501" fmla="*/ 5462123 h 6858000"/>
              <a:gd name="connsiteX502" fmla="*/ 2261598 w 7467600"/>
              <a:gd name="connsiteY502" fmla="*/ 5467998 h 6858000"/>
              <a:gd name="connsiteX503" fmla="*/ 2437177 w 7467600"/>
              <a:gd name="connsiteY503" fmla="*/ 5479608 h 6858000"/>
              <a:gd name="connsiteX504" fmla="*/ 2445247 w 7467600"/>
              <a:gd name="connsiteY504" fmla="*/ 5483476 h 6858000"/>
              <a:gd name="connsiteX505" fmla="*/ 2743626 w 7467600"/>
              <a:gd name="connsiteY505" fmla="*/ 5304819 h 6858000"/>
              <a:gd name="connsiteX506" fmla="*/ 3048102 w 7467600"/>
              <a:gd name="connsiteY506" fmla="*/ 5150595 h 6858000"/>
              <a:gd name="connsiteX507" fmla="*/ 1799414 w 7467600"/>
              <a:gd name="connsiteY507" fmla="*/ 4694732 h 6858000"/>
              <a:gd name="connsiteX508" fmla="*/ 1771735 w 7467600"/>
              <a:gd name="connsiteY508" fmla="*/ 4619929 h 6858000"/>
              <a:gd name="connsiteX509" fmla="*/ 3104273 w 7467600"/>
              <a:gd name="connsiteY509" fmla="*/ 5076159 h 6858000"/>
              <a:gd name="connsiteX510" fmla="*/ 3113245 w 7467600"/>
              <a:gd name="connsiteY510" fmla="*/ 5090705 h 6858000"/>
              <a:gd name="connsiteX511" fmla="*/ 3126294 w 7467600"/>
              <a:gd name="connsiteY511" fmla="*/ 5114400 h 6858000"/>
              <a:gd name="connsiteX512" fmla="*/ 3937433 w 7467600"/>
              <a:gd name="connsiteY512" fmla="*/ 4830473 h 6858000"/>
              <a:gd name="connsiteX513" fmla="*/ 3590475 w 7467600"/>
              <a:gd name="connsiteY513" fmla="*/ 4597974 h 6858000"/>
              <a:gd name="connsiteX514" fmla="*/ 3100264 w 7467600"/>
              <a:gd name="connsiteY514" fmla="*/ 4579845 h 6858000"/>
              <a:gd name="connsiteX515" fmla="*/ 2183576 w 7467600"/>
              <a:gd name="connsiteY515" fmla="*/ 4227150 h 6858000"/>
              <a:gd name="connsiteX516" fmla="*/ 2151029 w 7467600"/>
              <a:gd name="connsiteY516" fmla="*/ 4146947 h 6858000"/>
              <a:gd name="connsiteX517" fmla="*/ 3563434 w 7467600"/>
              <a:gd name="connsiteY517" fmla="*/ 4469115 h 6858000"/>
              <a:gd name="connsiteX518" fmla="*/ 3177952 w 7467600"/>
              <a:gd name="connsiteY518" fmla="*/ 3657386 h 6858000"/>
              <a:gd name="connsiteX519" fmla="*/ 3189263 w 7467600"/>
              <a:gd name="connsiteY519" fmla="*/ 3625726 h 6858000"/>
              <a:gd name="connsiteX520" fmla="*/ 3560912 w 7467600"/>
              <a:gd name="connsiteY520" fmla="*/ 4079863 h 6858000"/>
              <a:gd name="connsiteX521" fmla="*/ 3626636 w 7467600"/>
              <a:gd name="connsiteY521" fmla="*/ 4512230 h 6858000"/>
              <a:gd name="connsiteX522" fmla="*/ 3653088 w 7467600"/>
              <a:gd name="connsiteY522" fmla="*/ 4521417 h 6858000"/>
              <a:gd name="connsiteX523" fmla="*/ 3988128 w 7467600"/>
              <a:gd name="connsiteY523" fmla="*/ 4817267 h 6858000"/>
              <a:gd name="connsiteX524" fmla="*/ 4830582 w 7467600"/>
              <a:gd name="connsiteY524" fmla="*/ 4676000 h 6858000"/>
              <a:gd name="connsiteX525" fmla="*/ 4830100 w 7467600"/>
              <a:gd name="connsiteY525" fmla="*/ 4675554 h 6858000"/>
              <a:gd name="connsiteX526" fmla="*/ 4036318 w 7467600"/>
              <a:gd name="connsiteY526" fmla="*/ 4147013 h 6858000"/>
              <a:gd name="connsiteX527" fmla="*/ 3432098 w 7467600"/>
              <a:gd name="connsiteY527" fmla="*/ 3537312 h 6858000"/>
              <a:gd name="connsiteX528" fmla="*/ 3446761 w 7467600"/>
              <a:gd name="connsiteY528" fmla="*/ 3461278 h 6858000"/>
              <a:gd name="connsiteX529" fmla="*/ 4419733 w 7467600"/>
              <a:gd name="connsiteY529" fmla="*/ 3963555 h 6858000"/>
              <a:gd name="connsiteX530" fmla="*/ 4781371 w 7467600"/>
              <a:gd name="connsiteY530" fmla="*/ 4458604 h 6858000"/>
              <a:gd name="connsiteX531" fmla="*/ 4780440 w 7467600"/>
              <a:gd name="connsiteY531" fmla="*/ 4470290 h 6858000"/>
              <a:gd name="connsiteX532" fmla="*/ 4898954 w 7467600"/>
              <a:gd name="connsiteY532" fmla="*/ 4662092 h 6858000"/>
              <a:gd name="connsiteX533" fmla="*/ 4900699 w 7467600"/>
              <a:gd name="connsiteY533" fmla="*/ 4670867 h 6858000"/>
              <a:gd name="connsiteX534" fmla="*/ 5714511 w 7467600"/>
              <a:gd name="connsiteY534" fmla="*/ 4663483 h 6858000"/>
              <a:gd name="connsiteX535" fmla="*/ 5464793 w 7467600"/>
              <a:gd name="connsiteY535" fmla="*/ 4393556 h 6858000"/>
              <a:gd name="connsiteX536" fmla="*/ 5461897 w 7467600"/>
              <a:gd name="connsiteY536" fmla="*/ 4390879 h 6858000"/>
              <a:gd name="connsiteX537" fmla="*/ 4294126 w 7467600"/>
              <a:gd name="connsiteY537" fmla="*/ 3303048 h 6858000"/>
              <a:gd name="connsiteX538" fmla="*/ 4305321 w 7467600"/>
              <a:gd name="connsiteY538" fmla="*/ 3256953 h 6858000"/>
              <a:gd name="connsiteX539" fmla="*/ 4949299 w 7467600"/>
              <a:gd name="connsiteY539" fmla="*/ 3766336 h 6858000"/>
              <a:gd name="connsiteX540" fmla="*/ 5291452 w 7467600"/>
              <a:gd name="connsiteY540" fmla="*/ 4076801 h 6858000"/>
              <a:gd name="connsiteX541" fmla="*/ 5434998 w 7467600"/>
              <a:gd name="connsiteY541" fmla="*/ 4254100 h 6858000"/>
              <a:gd name="connsiteX542" fmla="*/ 5351015 w 7467600"/>
              <a:gd name="connsiteY542" fmla="*/ 3760989 h 6858000"/>
              <a:gd name="connsiteX543" fmla="*/ 5413780 w 7467600"/>
              <a:gd name="connsiteY543" fmla="*/ 2966265 h 6858000"/>
              <a:gd name="connsiteX544" fmla="*/ 5425627 w 7467600"/>
              <a:gd name="connsiteY544" fmla="*/ 2954192 h 6858000"/>
              <a:gd name="connsiteX545" fmla="*/ 6604735 w 7467600"/>
              <a:gd name="connsiteY545" fmla="*/ 2041381 h 6858000"/>
              <a:gd name="connsiteX546" fmla="*/ 7204487 w 7467600"/>
              <a:gd name="connsiteY546" fmla="*/ 2742112 h 6858000"/>
              <a:gd name="connsiteX547" fmla="*/ 7131592 w 7467600"/>
              <a:gd name="connsiteY547" fmla="*/ 2672096 h 6858000"/>
              <a:gd name="connsiteX548" fmla="*/ 6996344 w 7467600"/>
              <a:gd name="connsiteY548" fmla="*/ 2518310 h 6858000"/>
              <a:gd name="connsiteX549" fmla="*/ 6735495 w 7467600"/>
              <a:gd name="connsiteY549" fmla="*/ 2196890 h 6858000"/>
              <a:gd name="connsiteX550" fmla="*/ 6721901 w 7467600"/>
              <a:gd name="connsiteY550" fmla="*/ 2179274 h 6858000"/>
              <a:gd name="connsiteX551" fmla="*/ 6604735 w 7467600"/>
              <a:gd name="connsiteY551" fmla="*/ 2041381 h 6858000"/>
              <a:gd name="connsiteX552" fmla="*/ 6591670 w 7467600"/>
              <a:gd name="connsiteY552" fmla="*/ 1988277 h 6858000"/>
              <a:gd name="connsiteX553" fmla="*/ 6747349 w 7467600"/>
              <a:gd name="connsiteY553" fmla="*/ 2160069 h 6858000"/>
              <a:gd name="connsiteX554" fmla="*/ 6760943 w 7467600"/>
              <a:gd name="connsiteY554" fmla="*/ 2177686 h 6858000"/>
              <a:gd name="connsiteX555" fmla="*/ 7021065 w 7467600"/>
              <a:gd name="connsiteY555" fmla="*/ 2498102 h 6858000"/>
              <a:gd name="connsiteX556" fmla="*/ 7155223 w 7467600"/>
              <a:gd name="connsiteY556" fmla="*/ 2650386 h 6858000"/>
              <a:gd name="connsiteX557" fmla="*/ 7203167 w 7467600"/>
              <a:gd name="connsiteY557" fmla="*/ 2697288 h 6858000"/>
              <a:gd name="connsiteX558" fmla="*/ 6937703 w 7467600"/>
              <a:gd name="connsiteY558" fmla="*/ 2321981 h 6858000"/>
              <a:gd name="connsiteX559" fmla="*/ 6591670 w 7467600"/>
              <a:gd name="connsiteY559" fmla="*/ 1988277 h 6858000"/>
              <a:gd name="connsiteX560" fmla="*/ 5798671 w 7467600"/>
              <a:gd name="connsiteY560" fmla="*/ 1981601 h 6858000"/>
              <a:gd name="connsiteX561" fmla="*/ 5754709 w 7467600"/>
              <a:gd name="connsiteY561" fmla="*/ 2071454 h 6858000"/>
              <a:gd name="connsiteX562" fmla="*/ 5763044 w 7467600"/>
              <a:gd name="connsiteY562" fmla="*/ 2842206 h 6858000"/>
              <a:gd name="connsiteX563" fmla="*/ 5764974 w 7467600"/>
              <a:gd name="connsiteY563" fmla="*/ 2799609 h 6858000"/>
              <a:gd name="connsiteX564" fmla="*/ 5767665 w 7467600"/>
              <a:gd name="connsiteY564" fmla="*/ 2666409 h 6858000"/>
              <a:gd name="connsiteX565" fmla="*/ 5763055 w 7467600"/>
              <a:gd name="connsiteY565" fmla="*/ 2579705 h 6858000"/>
              <a:gd name="connsiteX566" fmla="*/ 5758079 w 7467600"/>
              <a:gd name="connsiteY566" fmla="*/ 2492508 h 6858000"/>
              <a:gd name="connsiteX567" fmla="*/ 5779325 w 7467600"/>
              <a:gd name="connsiteY567" fmla="*/ 2197069 h 6858000"/>
              <a:gd name="connsiteX568" fmla="*/ 5798671 w 7467600"/>
              <a:gd name="connsiteY568" fmla="*/ 1981601 h 6858000"/>
              <a:gd name="connsiteX569" fmla="*/ 5829202 w 7467600"/>
              <a:gd name="connsiteY569" fmla="*/ 1971679 h 6858000"/>
              <a:gd name="connsiteX570" fmla="*/ 5809558 w 7467600"/>
              <a:gd name="connsiteY570" fmla="*/ 2198043 h 6858000"/>
              <a:gd name="connsiteX571" fmla="*/ 5788653 w 7467600"/>
              <a:gd name="connsiteY571" fmla="*/ 2489430 h 6858000"/>
              <a:gd name="connsiteX572" fmla="*/ 5793439 w 7467600"/>
              <a:gd name="connsiteY572" fmla="*/ 2575235 h 6858000"/>
              <a:gd name="connsiteX573" fmla="*/ 5796837 w 7467600"/>
              <a:gd name="connsiteY573" fmla="*/ 2637633 h 6858000"/>
              <a:gd name="connsiteX574" fmla="*/ 5818614 w 7467600"/>
              <a:gd name="connsiteY574" fmla="*/ 2473055 h 6858000"/>
              <a:gd name="connsiteX575" fmla="*/ 5829202 w 7467600"/>
              <a:gd name="connsiteY575" fmla="*/ 1971679 h 6858000"/>
              <a:gd name="connsiteX576" fmla="*/ 5911389 w 7467600"/>
              <a:gd name="connsiteY576" fmla="*/ 1898371 h 6858000"/>
              <a:gd name="connsiteX577" fmla="*/ 6237627 w 7467600"/>
              <a:gd name="connsiteY577" fmla="*/ 2231921 h 6858000"/>
              <a:gd name="connsiteX578" fmla="*/ 5911389 w 7467600"/>
              <a:gd name="connsiteY578" fmla="*/ 1898371 h 6858000"/>
              <a:gd name="connsiteX579" fmla="*/ 6944437 w 7467600"/>
              <a:gd name="connsiteY579" fmla="*/ 1575402 h 6858000"/>
              <a:gd name="connsiteX580" fmla="*/ 6304730 w 7467600"/>
              <a:gd name="connsiteY580" fmla="*/ 1766654 h 6858000"/>
              <a:gd name="connsiteX581" fmla="*/ 6944437 w 7467600"/>
              <a:gd name="connsiteY581" fmla="*/ 1575402 h 6858000"/>
              <a:gd name="connsiteX582" fmla="*/ 7019523 w 7467600"/>
              <a:gd name="connsiteY582" fmla="*/ 1519450 h 6858000"/>
              <a:gd name="connsiteX583" fmla="*/ 6298091 w 7467600"/>
              <a:gd name="connsiteY583" fmla="*/ 1737122 h 6858000"/>
              <a:gd name="connsiteX584" fmla="*/ 7019523 w 7467600"/>
              <a:gd name="connsiteY584" fmla="*/ 1519450 h 6858000"/>
              <a:gd name="connsiteX585" fmla="*/ 2399523 w 7467600"/>
              <a:gd name="connsiteY585" fmla="*/ 1428234 h 6858000"/>
              <a:gd name="connsiteX586" fmla="*/ 2224982 w 7467600"/>
              <a:gd name="connsiteY586" fmla="*/ 1826201 h 6858000"/>
              <a:gd name="connsiteX587" fmla="*/ 2096099 w 7467600"/>
              <a:gd name="connsiteY587" fmla="*/ 2345900 h 6858000"/>
              <a:gd name="connsiteX588" fmla="*/ 2283317 w 7467600"/>
              <a:gd name="connsiteY588" fmla="*/ 1796925 h 6858000"/>
              <a:gd name="connsiteX589" fmla="*/ 2399523 w 7467600"/>
              <a:gd name="connsiteY589" fmla="*/ 1428234 h 6858000"/>
              <a:gd name="connsiteX590" fmla="*/ 2448558 w 7467600"/>
              <a:gd name="connsiteY590" fmla="*/ 1373435 h 6858000"/>
              <a:gd name="connsiteX591" fmla="*/ 2312521 w 7467600"/>
              <a:gd name="connsiteY591" fmla="*/ 1806140 h 6858000"/>
              <a:gd name="connsiteX592" fmla="*/ 2127533 w 7467600"/>
              <a:gd name="connsiteY592" fmla="*/ 2348380 h 6858000"/>
              <a:gd name="connsiteX593" fmla="*/ 2358080 w 7467600"/>
              <a:gd name="connsiteY593" fmla="*/ 1866134 h 6858000"/>
              <a:gd name="connsiteX594" fmla="*/ 2407436 w 7467600"/>
              <a:gd name="connsiteY594" fmla="*/ 1651070 h 6858000"/>
              <a:gd name="connsiteX595" fmla="*/ 2448558 w 7467600"/>
              <a:gd name="connsiteY595" fmla="*/ 1373435 h 6858000"/>
              <a:gd name="connsiteX596" fmla="*/ 278707 w 7467600"/>
              <a:gd name="connsiteY596" fmla="*/ 1352270 h 6858000"/>
              <a:gd name="connsiteX597" fmla="*/ 321570 w 7467600"/>
              <a:gd name="connsiteY597" fmla="*/ 1861610 h 6858000"/>
              <a:gd name="connsiteX598" fmla="*/ 294281 w 7467600"/>
              <a:gd name="connsiteY598" fmla="*/ 1440658 h 6858000"/>
              <a:gd name="connsiteX599" fmla="*/ 278707 w 7467600"/>
              <a:gd name="connsiteY599" fmla="*/ 1352270 h 6858000"/>
              <a:gd name="connsiteX600" fmla="*/ 1423821 w 7467600"/>
              <a:gd name="connsiteY600" fmla="*/ 1351958 h 6858000"/>
              <a:gd name="connsiteX601" fmla="*/ 1638521 w 7467600"/>
              <a:gd name="connsiteY601" fmla="*/ 1908470 h 6858000"/>
              <a:gd name="connsiteX602" fmla="*/ 1754199 w 7467600"/>
              <a:gd name="connsiteY602" fmla="*/ 2149284 h 6858000"/>
              <a:gd name="connsiteX603" fmla="*/ 1908359 w 7467600"/>
              <a:gd name="connsiteY603" fmla="*/ 2364988 h 6858000"/>
              <a:gd name="connsiteX604" fmla="*/ 1647661 w 7467600"/>
              <a:gd name="connsiteY604" fmla="*/ 1825945 h 6858000"/>
              <a:gd name="connsiteX605" fmla="*/ 1423821 w 7467600"/>
              <a:gd name="connsiteY605" fmla="*/ 1351958 h 6858000"/>
              <a:gd name="connsiteX606" fmla="*/ 1431890 w 7467600"/>
              <a:gd name="connsiteY606" fmla="*/ 1306475 h 6858000"/>
              <a:gd name="connsiteX607" fmla="*/ 1507597 w 7467600"/>
              <a:gd name="connsiteY607" fmla="*/ 1446132 h 6858000"/>
              <a:gd name="connsiteX608" fmla="*/ 1674586 w 7467600"/>
              <a:gd name="connsiteY608" fmla="*/ 1813832 h 6858000"/>
              <a:gd name="connsiteX609" fmla="*/ 1815950 w 7467600"/>
              <a:gd name="connsiteY609" fmla="*/ 2128564 h 6858000"/>
              <a:gd name="connsiteX610" fmla="*/ 1984242 w 7467600"/>
              <a:gd name="connsiteY610" fmla="*/ 2430829 h 6858000"/>
              <a:gd name="connsiteX611" fmla="*/ 2014023 w 7467600"/>
              <a:gd name="connsiteY611" fmla="*/ 2450995 h 6858000"/>
              <a:gd name="connsiteX612" fmla="*/ 1747337 w 7467600"/>
              <a:gd name="connsiteY612" fmla="*/ 1855264 h 6858000"/>
              <a:gd name="connsiteX613" fmla="*/ 1533749 w 7467600"/>
              <a:gd name="connsiteY613" fmla="*/ 1478656 h 6858000"/>
              <a:gd name="connsiteX614" fmla="*/ 1431890 w 7467600"/>
              <a:gd name="connsiteY614" fmla="*/ 1306475 h 6858000"/>
              <a:gd name="connsiteX615" fmla="*/ 5052692 w 7467600"/>
              <a:gd name="connsiteY615" fmla="*/ 1292994 h 6858000"/>
              <a:gd name="connsiteX616" fmla="*/ 5200661 w 7467600"/>
              <a:gd name="connsiteY616" fmla="*/ 1635186 h 6858000"/>
              <a:gd name="connsiteX617" fmla="*/ 5297138 w 7467600"/>
              <a:gd name="connsiteY617" fmla="*/ 1906351 h 6858000"/>
              <a:gd name="connsiteX618" fmla="*/ 5052692 w 7467600"/>
              <a:gd name="connsiteY618" fmla="*/ 1292994 h 6858000"/>
              <a:gd name="connsiteX619" fmla="*/ 5009948 w 7467600"/>
              <a:gd name="connsiteY619" fmla="*/ 1273619 h 6858000"/>
              <a:gd name="connsiteX620" fmla="*/ 5121777 w 7467600"/>
              <a:gd name="connsiteY620" fmla="*/ 1654213 h 6858000"/>
              <a:gd name="connsiteX621" fmla="*/ 5293545 w 7467600"/>
              <a:gd name="connsiteY621" fmla="*/ 2072247 h 6858000"/>
              <a:gd name="connsiteX622" fmla="*/ 5294042 w 7467600"/>
              <a:gd name="connsiteY622" fmla="*/ 2065019 h 6858000"/>
              <a:gd name="connsiteX623" fmla="*/ 5171936 w 7467600"/>
              <a:gd name="connsiteY623" fmla="*/ 1647613 h 6858000"/>
              <a:gd name="connsiteX624" fmla="*/ 5009948 w 7467600"/>
              <a:gd name="connsiteY624" fmla="*/ 1273619 h 6858000"/>
              <a:gd name="connsiteX625" fmla="*/ 655236 w 7467600"/>
              <a:gd name="connsiteY625" fmla="*/ 1268632 h 6858000"/>
              <a:gd name="connsiteX626" fmla="*/ 839521 w 7467600"/>
              <a:gd name="connsiteY626" fmla="*/ 1685315 h 6858000"/>
              <a:gd name="connsiteX627" fmla="*/ 1109416 w 7467600"/>
              <a:gd name="connsiteY627" fmla="*/ 2061663 h 6858000"/>
              <a:gd name="connsiteX628" fmla="*/ 1298300 w 7467600"/>
              <a:gd name="connsiteY628" fmla="*/ 2247742 h 6858000"/>
              <a:gd name="connsiteX629" fmla="*/ 1125871 w 7467600"/>
              <a:gd name="connsiteY629" fmla="*/ 1989513 h 6858000"/>
              <a:gd name="connsiteX630" fmla="*/ 981574 w 7467600"/>
              <a:gd name="connsiteY630" fmla="*/ 1783157 h 6858000"/>
              <a:gd name="connsiteX631" fmla="*/ 922198 w 7467600"/>
              <a:gd name="connsiteY631" fmla="*/ 1677437 h 6858000"/>
              <a:gd name="connsiteX632" fmla="*/ 869293 w 7467600"/>
              <a:gd name="connsiteY632" fmla="*/ 1583214 h 6858000"/>
              <a:gd name="connsiteX633" fmla="*/ 751431 w 7467600"/>
              <a:gd name="connsiteY633" fmla="*/ 1405731 h 6858000"/>
              <a:gd name="connsiteX634" fmla="*/ 655236 w 7467600"/>
              <a:gd name="connsiteY634" fmla="*/ 1268632 h 6858000"/>
              <a:gd name="connsiteX635" fmla="*/ 6516292 w 7467600"/>
              <a:gd name="connsiteY635" fmla="*/ 1263064 h 6858000"/>
              <a:gd name="connsiteX636" fmla="*/ 5736320 w 7467600"/>
              <a:gd name="connsiteY636" fmla="*/ 1501803 h 6858000"/>
              <a:gd name="connsiteX637" fmla="*/ 6516292 w 7467600"/>
              <a:gd name="connsiteY637" fmla="*/ 1263064 h 6858000"/>
              <a:gd name="connsiteX638" fmla="*/ 291466 w 7467600"/>
              <a:gd name="connsiteY638" fmla="*/ 1250369 h 6858000"/>
              <a:gd name="connsiteX639" fmla="*/ 323180 w 7467600"/>
              <a:gd name="connsiteY639" fmla="*/ 1435283 h 6858000"/>
              <a:gd name="connsiteX640" fmla="*/ 349381 w 7467600"/>
              <a:gd name="connsiteY640" fmla="*/ 1875041 h 6858000"/>
              <a:gd name="connsiteX641" fmla="*/ 374363 w 7467600"/>
              <a:gd name="connsiteY641" fmla="*/ 1506494 h 6858000"/>
              <a:gd name="connsiteX642" fmla="*/ 302168 w 7467600"/>
              <a:gd name="connsiteY642" fmla="*/ 1274495 h 6858000"/>
              <a:gd name="connsiteX643" fmla="*/ 291466 w 7467600"/>
              <a:gd name="connsiteY643" fmla="*/ 1250369 h 6858000"/>
              <a:gd name="connsiteX644" fmla="*/ 678222 w 7467600"/>
              <a:gd name="connsiteY644" fmla="*/ 1248670 h 6858000"/>
              <a:gd name="connsiteX645" fmla="*/ 775536 w 7467600"/>
              <a:gd name="connsiteY645" fmla="*/ 1388015 h 6858000"/>
              <a:gd name="connsiteX646" fmla="*/ 894529 w 7467600"/>
              <a:gd name="connsiteY646" fmla="*/ 1567739 h 6858000"/>
              <a:gd name="connsiteX647" fmla="*/ 948000 w 7467600"/>
              <a:gd name="connsiteY647" fmla="*/ 1663088 h 6858000"/>
              <a:gd name="connsiteX648" fmla="*/ 1006812 w 7467600"/>
              <a:gd name="connsiteY648" fmla="*/ 1767683 h 6858000"/>
              <a:gd name="connsiteX649" fmla="*/ 1149133 w 7467600"/>
              <a:gd name="connsiteY649" fmla="*/ 1971513 h 6858000"/>
              <a:gd name="connsiteX650" fmla="*/ 1333952 w 7467600"/>
              <a:gd name="connsiteY650" fmla="*/ 2251620 h 6858000"/>
              <a:gd name="connsiteX651" fmla="*/ 1337329 w 7467600"/>
              <a:gd name="connsiteY651" fmla="*/ 2258350 h 6858000"/>
              <a:gd name="connsiteX652" fmla="*/ 1014726 w 7467600"/>
              <a:gd name="connsiteY652" fmla="*/ 1615556 h 6858000"/>
              <a:gd name="connsiteX653" fmla="*/ 678222 w 7467600"/>
              <a:gd name="connsiteY653" fmla="*/ 1248670 h 6858000"/>
              <a:gd name="connsiteX654" fmla="*/ 6691602 w 7467600"/>
              <a:gd name="connsiteY654" fmla="*/ 1140573 h 6858000"/>
              <a:gd name="connsiteX655" fmla="*/ 6571100 w 7467600"/>
              <a:gd name="connsiteY655" fmla="*/ 1183662 h 6858000"/>
              <a:gd name="connsiteX656" fmla="*/ 6241687 w 7467600"/>
              <a:gd name="connsiteY656" fmla="*/ 1257600 h 6858000"/>
              <a:gd name="connsiteX657" fmla="*/ 5693009 w 7467600"/>
              <a:gd name="connsiteY657" fmla="*/ 1478256 h 6858000"/>
              <a:gd name="connsiteX658" fmla="*/ 6548420 w 7467600"/>
              <a:gd name="connsiteY658" fmla="*/ 1214599 h 6858000"/>
              <a:gd name="connsiteX659" fmla="*/ 6605473 w 7467600"/>
              <a:gd name="connsiteY659" fmla="*/ 1184686 h 6858000"/>
              <a:gd name="connsiteX660" fmla="*/ 6691602 w 7467600"/>
              <a:gd name="connsiteY660" fmla="*/ 1140573 h 6858000"/>
              <a:gd name="connsiteX661" fmla="*/ 4002475 w 7467600"/>
              <a:gd name="connsiteY661" fmla="*/ 1037802 h 6858000"/>
              <a:gd name="connsiteX662" fmla="*/ 4000324 w 7467600"/>
              <a:gd name="connsiteY662" fmla="*/ 1039362 h 6858000"/>
              <a:gd name="connsiteX663" fmla="*/ 4002862 w 7467600"/>
              <a:gd name="connsiteY663" fmla="*/ 1042866 h 6858000"/>
              <a:gd name="connsiteX664" fmla="*/ 4002475 w 7467600"/>
              <a:gd name="connsiteY664" fmla="*/ 1037802 h 6858000"/>
              <a:gd name="connsiteX665" fmla="*/ 506322 w 7467600"/>
              <a:gd name="connsiteY665" fmla="*/ 1020997 h 6858000"/>
              <a:gd name="connsiteX666" fmla="*/ 533068 w 7467600"/>
              <a:gd name="connsiteY666" fmla="*/ 1029409 h 6858000"/>
              <a:gd name="connsiteX667" fmla="*/ 1232525 w 7467600"/>
              <a:gd name="connsiteY667" fmla="*/ 1804675 h 6858000"/>
              <a:gd name="connsiteX668" fmla="*/ 1388858 w 7467600"/>
              <a:gd name="connsiteY668" fmla="*/ 2368011 h 6858000"/>
              <a:gd name="connsiteX669" fmla="*/ 1384098 w 7467600"/>
              <a:gd name="connsiteY669" fmla="*/ 2378125 h 6858000"/>
              <a:gd name="connsiteX670" fmla="*/ 1425393 w 7467600"/>
              <a:gd name="connsiteY670" fmla="*/ 2589124 h 6858000"/>
              <a:gd name="connsiteX671" fmla="*/ 1424001 w 7467600"/>
              <a:gd name="connsiteY671" fmla="*/ 2597541 h 6858000"/>
              <a:gd name="connsiteX672" fmla="*/ 2152729 w 7467600"/>
              <a:gd name="connsiteY672" fmla="*/ 2864487 h 6858000"/>
              <a:gd name="connsiteX673" fmla="*/ 2020609 w 7467600"/>
              <a:gd name="connsiteY673" fmla="*/ 2539671 h 6858000"/>
              <a:gd name="connsiteX674" fmla="*/ 2018920 w 7467600"/>
              <a:gd name="connsiteY674" fmla="*/ 2536309 h 6858000"/>
              <a:gd name="connsiteX675" fmla="*/ 1342441 w 7467600"/>
              <a:gd name="connsiteY675" fmla="*/ 1173017 h 6858000"/>
              <a:gd name="connsiteX676" fmla="*/ 1367925 w 7467600"/>
              <a:gd name="connsiteY676" fmla="*/ 1135648 h 6858000"/>
              <a:gd name="connsiteX677" fmla="*/ 1771401 w 7467600"/>
              <a:gd name="connsiteY677" fmla="*/ 1806673 h 6858000"/>
              <a:gd name="connsiteX678" fmla="*/ 1972385 w 7467600"/>
              <a:gd name="connsiteY678" fmla="*/ 2198735 h 6858000"/>
              <a:gd name="connsiteX679" fmla="*/ 2040892 w 7467600"/>
              <a:gd name="connsiteY679" fmla="*/ 2405205 h 6858000"/>
              <a:gd name="connsiteX680" fmla="*/ 2131689 w 7467600"/>
              <a:gd name="connsiteY680" fmla="*/ 1936926 h 6858000"/>
              <a:gd name="connsiteX681" fmla="*/ 2454820 w 7467600"/>
              <a:gd name="connsiteY681" fmla="*/ 1248808 h 6858000"/>
              <a:gd name="connsiteX682" fmla="*/ 2492512 w 7467600"/>
              <a:gd name="connsiteY682" fmla="*/ 1302920 h 6858000"/>
              <a:gd name="connsiteX683" fmla="*/ 2081216 w 7467600"/>
              <a:gd name="connsiteY683" fmla="*/ 2527513 h 6858000"/>
              <a:gd name="connsiteX684" fmla="*/ 2081211 w 7467600"/>
              <a:gd name="connsiteY684" fmla="*/ 2528916 h 6858000"/>
              <a:gd name="connsiteX685" fmla="*/ 2199067 w 7467600"/>
              <a:gd name="connsiteY685" fmla="*/ 2884061 h 6858000"/>
              <a:gd name="connsiteX686" fmla="*/ 3192586 w 7467600"/>
              <a:gd name="connsiteY686" fmla="*/ 3411496 h 6858000"/>
              <a:gd name="connsiteX687" fmla="*/ 3182620 w 7467600"/>
              <a:gd name="connsiteY687" fmla="*/ 3483279 h 6858000"/>
              <a:gd name="connsiteX688" fmla="*/ 2435119 w 7467600"/>
              <a:gd name="connsiteY688" fmla="*/ 3080173 h 6858000"/>
              <a:gd name="connsiteX689" fmla="*/ 2410152 w 7467600"/>
              <a:gd name="connsiteY689" fmla="*/ 3063751 h 6858000"/>
              <a:gd name="connsiteX690" fmla="*/ 2408099 w 7467600"/>
              <a:gd name="connsiteY690" fmla="*/ 3064403 h 6858000"/>
              <a:gd name="connsiteX691" fmla="*/ 2407218 w 7467600"/>
              <a:gd name="connsiteY691" fmla="*/ 3070324 h 6858000"/>
              <a:gd name="connsiteX692" fmla="*/ 2380138 w 7467600"/>
              <a:gd name="connsiteY692" fmla="*/ 3099341 h 6858000"/>
              <a:gd name="connsiteX693" fmla="*/ 1765923 w 7467600"/>
              <a:gd name="connsiteY693" fmla="*/ 3581043 h 6858000"/>
              <a:gd name="connsiteX694" fmla="*/ 1702258 w 7467600"/>
              <a:gd name="connsiteY694" fmla="*/ 3612286 h 6858000"/>
              <a:gd name="connsiteX695" fmla="*/ 1538370 w 7467600"/>
              <a:gd name="connsiteY695" fmla="*/ 3811804 h 6858000"/>
              <a:gd name="connsiteX696" fmla="*/ 542867 w 7467600"/>
              <a:gd name="connsiteY696" fmla="*/ 4944092 h 6858000"/>
              <a:gd name="connsiteX697" fmla="*/ 515800 w 7467600"/>
              <a:gd name="connsiteY697" fmla="*/ 4862180 h 6858000"/>
              <a:gd name="connsiteX698" fmla="*/ 909145 w 7467600"/>
              <a:gd name="connsiteY698" fmla="*/ 4199225 h 6858000"/>
              <a:gd name="connsiteX699" fmla="*/ 1214067 w 7467600"/>
              <a:gd name="connsiteY699" fmla="*/ 3908561 h 6858000"/>
              <a:gd name="connsiteX700" fmla="*/ 640967 w 7467600"/>
              <a:gd name="connsiteY700" fmla="*/ 4105601 h 6858000"/>
              <a:gd name="connsiteX701" fmla="*/ 112563 w 7467600"/>
              <a:gd name="connsiteY701" fmla="*/ 4396952 h 6858000"/>
              <a:gd name="connsiteX702" fmla="*/ 0 w 7467600"/>
              <a:gd name="connsiteY702" fmla="*/ 4466006 h 6858000"/>
              <a:gd name="connsiteX703" fmla="*/ 0 w 7467600"/>
              <a:gd name="connsiteY703" fmla="*/ 4233763 h 6858000"/>
              <a:gd name="connsiteX704" fmla="*/ 36881 w 7467600"/>
              <a:gd name="connsiteY704" fmla="*/ 4200118 h 6858000"/>
              <a:gd name="connsiteX705" fmla="*/ 910534 w 7467600"/>
              <a:gd name="connsiteY705" fmla="*/ 3629753 h 6858000"/>
              <a:gd name="connsiteX706" fmla="*/ 1578717 w 7467600"/>
              <a:gd name="connsiteY706" fmla="*/ 3575982 h 6858000"/>
              <a:gd name="connsiteX707" fmla="*/ 2338780 w 7467600"/>
              <a:gd name="connsiteY707" fmla="*/ 3033725 h 6858000"/>
              <a:gd name="connsiteX708" fmla="*/ 1807991 w 7467600"/>
              <a:gd name="connsiteY708" fmla="*/ 2807184 h 6858000"/>
              <a:gd name="connsiteX709" fmla="*/ 1416358 w 7467600"/>
              <a:gd name="connsiteY709" fmla="*/ 3112571 h 6858000"/>
              <a:gd name="connsiteX710" fmla="*/ 939066 w 7467600"/>
              <a:gd name="connsiteY710" fmla="*/ 3378798 h 6858000"/>
              <a:gd name="connsiteX711" fmla="*/ 115099 w 7467600"/>
              <a:gd name="connsiteY711" fmla="*/ 3607650 h 6858000"/>
              <a:gd name="connsiteX712" fmla="*/ 97284 w 7467600"/>
              <a:gd name="connsiteY712" fmla="*/ 3520393 h 6858000"/>
              <a:gd name="connsiteX713" fmla="*/ 922050 w 7467600"/>
              <a:gd name="connsiteY713" fmla="*/ 3074867 h 6858000"/>
              <a:gd name="connsiteX714" fmla="*/ 1405265 w 7467600"/>
              <a:gd name="connsiteY714" fmla="*/ 3016319 h 6858000"/>
              <a:gd name="connsiteX715" fmla="*/ 1407512 w 7467600"/>
              <a:gd name="connsiteY715" fmla="*/ 3018001 h 6858000"/>
              <a:gd name="connsiteX716" fmla="*/ 1726266 w 7467600"/>
              <a:gd name="connsiteY716" fmla="*/ 2777274 h 6858000"/>
              <a:gd name="connsiteX717" fmla="*/ 625390 w 7467600"/>
              <a:gd name="connsiteY717" fmla="*/ 2514541 h 6858000"/>
              <a:gd name="connsiteX718" fmla="*/ 619799 w 7467600"/>
              <a:gd name="connsiteY718" fmla="*/ 2527180 h 6858000"/>
              <a:gd name="connsiteX719" fmla="*/ 310030 w 7467600"/>
              <a:gd name="connsiteY719" fmla="*/ 2771818 h 6858000"/>
              <a:gd name="connsiteX720" fmla="*/ 173877 w 7467600"/>
              <a:gd name="connsiteY720" fmla="*/ 2937056 h 6858000"/>
              <a:gd name="connsiteX721" fmla="*/ 77889 w 7467600"/>
              <a:gd name="connsiteY721" fmla="*/ 3138440 h 6858000"/>
              <a:gd name="connsiteX722" fmla="*/ 0 w 7467600"/>
              <a:gd name="connsiteY722" fmla="*/ 3271395 h 6858000"/>
              <a:gd name="connsiteX723" fmla="*/ 0 w 7467600"/>
              <a:gd name="connsiteY723" fmla="*/ 3153002 h 6858000"/>
              <a:gd name="connsiteX724" fmla="*/ 2386 w 7467600"/>
              <a:gd name="connsiteY724" fmla="*/ 3149203 h 6858000"/>
              <a:gd name="connsiteX725" fmla="*/ 89753 w 7467600"/>
              <a:gd name="connsiteY725" fmla="*/ 2987702 h 6858000"/>
              <a:gd name="connsiteX726" fmla="*/ 76869 w 7467600"/>
              <a:gd name="connsiteY726" fmla="*/ 3005404 h 6858000"/>
              <a:gd name="connsiteX727" fmla="*/ 32049 w 7467600"/>
              <a:gd name="connsiteY727" fmla="*/ 3065814 h 6858000"/>
              <a:gd name="connsiteX728" fmla="*/ 0 w 7467600"/>
              <a:gd name="connsiteY728" fmla="*/ 3108744 h 6858000"/>
              <a:gd name="connsiteX729" fmla="*/ 0 w 7467600"/>
              <a:gd name="connsiteY729" fmla="*/ 3058059 h 6858000"/>
              <a:gd name="connsiteX730" fmla="*/ 7610 w 7467600"/>
              <a:gd name="connsiteY730" fmla="*/ 3047889 h 6858000"/>
              <a:gd name="connsiteX731" fmla="*/ 52419 w 7467600"/>
              <a:gd name="connsiteY731" fmla="*/ 2987479 h 6858000"/>
              <a:gd name="connsiteX732" fmla="*/ 59142 w 7467600"/>
              <a:gd name="connsiteY732" fmla="*/ 2978488 h 6858000"/>
              <a:gd name="connsiteX733" fmla="*/ 0 w 7467600"/>
              <a:gd name="connsiteY733" fmla="*/ 3015334 h 6858000"/>
              <a:gd name="connsiteX734" fmla="*/ 0 w 7467600"/>
              <a:gd name="connsiteY734" fmla="*/ 2914286 h 6858000"/>
              <a:gd name="connsiteX735" fmla="*/ 36383 w 7467600"/>
              <a:gd name="connsiteY735" fmla="*/ 2901128 h 6858000"/>
              <a:gd name="connsiteX736" fmla="*/ 156329 w 7467600"/>
              <a:gd name="connsiteY736" fmla="*/ 2840533 h 6858000"/>
              <a:gd name="connsiteX737" fmla="*/ 358355 w 7467600"/>
              <a:gd name="connsiteY737" fmla="*/ 2620471 h 6858000"/>
              <a:gd name="connsiteX738" fmla="*/ 510577 w 7467600"/>
              <a:gd name="connsiteY738" fmla="*/ 2501244 h 6858000"/>
              <a:gd name="connsiteX739" fmla="*/ 211967 w 7467600"/>
              <a:gd name="connsiteY739" fmla="*/ 2479171 h 6858000"/>
              <a:gd name="connsiteX740" fmla="*/ 0 w 7467600"/>
              <a:gd name="connsiteY740" fmla="*/ 2476398 h 6858000"/>
              <a:gd name="connsiteX741" fmla="*/ 0 w 7467600"/>
              <a:gd name="connsiteY741" fmla="*/ 2389189 h 6858000"/>
              <a:gd name="connsiteX742" fmla="*/ 103062 w 7467600"/>
              <a:gd name="connsiteY742" fmla="*/ 2389518 h 6858000"/>
              <a:gd name="connsiteX743" fmla="*/ 510734 w 7467600"/>
              <a:gd name="connsiteY743" fmla="*/ 2416201 h 6858000"/>
              <a:gd name="connsiteX744" fmla="*/ 279257 w 7467600"/>
              <a:gd name="connsiteY744" fmla="*/ 2092102 h 6858000"/>
              <a:gd name="connsiteX745" fmla="*/ 65265 w 7467600"/>
              <a:gd name="connsiteY745" fmla="*/ 2006049 h 6858000"/>
              <a:gd name="connsiteX746" fmla="*/ 0 w 7467600"/>
              <a:gd name="connsiteY746" fmla="*/ 1982532 h 6858000"/>
              <a:gd name="connsiteX747" fmla="*/ 0 w 7467600"/>
              <a:gd name="connsiteY747" fmla="*/ 1912789 h 6858000"/>
              <a:gd name="connsiteX748" fmla="*/ 97460 w 7467600"/>
              <a:gd name="connsiteY748" fmla="*/ 1953725 h 6858000"/>
              <a:gd name="connsiteX749" fmla="*/ 221272 w 7467600"/>
              <a:gd name="connsiteY749" fmla="*/ 1980766 h 6858000"/>
              <a:gd name="connsiteX750" fmla="*/ 116765 w 7467600"/>
              <a:gd name="connsiteY750" fmla="*/ 1911033 h 6858000"/>
              <a:gd name="connsiteX751" fmla="*/ 16405 w 7467600"/>
              <a:gd name="connsiteY751" fmla="*/ 1803412 h 6858000"/>
              <a:gd name="connsiteX752" fmla="*/ 0 w 7467600"/>
              <a:gd name="connsiteY752" fmla="*/ 1784777 h 6858000"/>
              <a:gd name="connsiteX753" fmla="*/ 0 w 7467600"/>
              <a:gd name="connsiteY753" fmla="*/ 1740082 h 6858000"/>
              <a:gd name="connsiteX754" fmla="*/ 39394 w 7467600"/>
              <a:gd name="connsiteY754" fmla="*/ 1784856 h 6858000"/>
              <a:gd name="connsiteX755" fmla="*/ 135813 w 7467600"/>
              <a:gd name="connsiteY755" fmla="*/ 1888838 h 6858000"/>
              <a:gd name="connsiteX756" fmla="*/ 242575 w 7467600"/>
              <a:gd name="connsiteY756" fmla="*/ 1958841 h 6858000"/>
              <a:gd name="connsiteX757" fmla="*/ 82197 w 7467600"/>
              <a:gd name="connsiteY757" fmla="*/ 1754826 h 6858000"/>
              <a:gd name="connsiteX758" fmla="*/ 0 w 7467600"/>
              <a:gd name="connsiteY758" fmla="*/ 1679650 h 6858000"/>
              <a:gd name="connsiteX759" fmla="*/ 0 w 7467600"/>
              <a:gd name="connsiteY759" fmla="*/ 1602463 h 6858000"/>
              <a:gd name="connsiteX760" fmla="*/ 84689 w 7467600"/>
              <a:gd name="connsiteY760" fmla="*/ 1677442 h 6858000"/>
              <a:gd name="connsiteX761" fmla="*/ 298437 w 7467600"/>
              <a:gd name="connsiteY761" fmla="*/ 1968019 h 6858000"/>
              <a:gd name="connsiteX762" fmla="*/ 227269 w 7467600"/>
              <a:gd name="connsiteY762" fmla="*/ 1114064 h 6858000"/>
              <a:gd name="connsiteX763" fmla="*/ 248003 w 7467600"/>
              <a:gd name="connsiteY763" fmla="*/ 1089613 h 6858000"/>
              <a:gd name="connsiteX764" fmla="*/ 427020 w 7467600"/>
              <a:gd name="connsiteY764" fmla="*/ 1619803 h 6858000"/>
              <a:gd name="connsiteX765" fmla="*/ 340345 w 7467600"/>
              <a:gd name="connsiteY765" fmla="*/ 2027739 h 6858000"/>
              <a:gd name="connsiteX766" fmla="*/ 360865 w 7467600"/>
              <a:gd name="connsiteY766" fmla="*/ 2044827 h 6858000"/>
              <a:gd name="connsiteX767" fmla="*/ 560414 w 7467600"/>
              <a:gd name="connsiteY767" fmla="*/ 2421457 h 6858000"/>
              <a:gd name="connsiteX768" fmla="*/ 1359703 w 7467600"/>
              <a:gd name="connsiteY768" fmla="*/ 2578554 h 6858000"/>
              <a:gd name="connsiteX769" fmla="*/ 1359422 w 7467600"/>
              <a:gd name="connsiteY769" fmla="*/ 2577994 h 6858000"/>
              <a:gd name="connsiteX770" fmla="*/ 828701 w 7467600"/>
              <a:gd name="connsiteY770" fmla="*/ 1839520 h 6858000"/>
              <a:gd name="connsiteX771" fmla="*/ 494427 w 7467600"/>
              <a:gd name="connsiteY771" fmla="*/ 1092333 h 6858000"/>
              <a:gd name="connsiteX772" fmla="*/ 506322 w 7467600"/>
              <a:gd name="connsiteY772" fmla="*/ 1020997 h 6858000"/>
              <a:gd name="connsiteX773" fmla="*/ 4570198 w 7467600"/>
              <a:gd name="connsiteY773" fmla="*/ 978081 h 6858000"/>
              <a:gd name="connsiteX774" fmla="*/ 4523691 w 7467600"/>
              <a:gd name="connsiteY774" fmla="*/ 1127776 h 6858000"/>
              <a:gd name="connsiteX775" fmla="*/ 4509875 w 7467600"/>
              <a:gd name="connsiteY775" fmla="*/ 1167552 h 6858000"/>
              <a:gd name="connsiteX776" fmla="*/ 4478168 w 7467600"/>
              <a:gd name="connsiteY776" fmla="*/ 1260735 h 6858000"/>
              <a:gd name="connsiteX777" fmla="*/ 4409309 w 7467600"/>
              <a:gd name="connsiteY777" fmla="*/ 1666996 h 6858000"/>
              <a:gd name="connsiteX778" fmla="*/ 4370031 w 7467600"/>
              <a:gd name="connsiteY778" fmla="*/ 1955666 h 6858000"/>
              <a:gd name="connsiteX779" fmla="*/ 4570198 w 7467600"/>
              <a:gd name="connsiteY779" fmla="*/ 978081 h 6858000"/>
              <a:gd name="connsiteX780" fmla="*/ 4557898 w 7467600"/>
              <a:gd name="connsiteY780" fmla="*/ 900011 h 6858000"/>
              <a:gd name="connsiteX781" fmla="*/ 4344840 w 7467600"/>
              <a:gd name="connsiteY781" fmla="*/ 1922038 h 6858000"/>
              <a:gd name="connsiteX782" fmla="*/ 4378710 w 7467600"/>
              <a:gd name="connsiteY782" fmla="*/ 1665516 h 6858000"/>
              <a:gd name="connsiteX783" fmla="*/ 4448798 w 7467600"/>
              <a:gd name="connsiteY783" fmla="*/ 1253024 h 6858000"/>
              <a:gd name="connsiteX784" fmla="*/ 4480315 w 7467600"/>
              <a:gd name="connsiteY784" fmla="*/ 1158454 h 6858000"/>
              <a:gd name="connsiteX785" fmla="*/ 4494133 w 7467600"/>
              <a:gd name="connsiteY785" fmla="*/ 1118676 h 6858000"/>
              <a:gd name="connsiteX786" fmla="*/ 4557898 w 7467600"/>
              <a:gd name="connsiteY786" fmla="*/ 900011 h 6858000"/>
              <a:gd name="connsiteX787" fmla="*/ 5870151 w 7467600"/>
              <a:gd name="connsiteY787" fmla="*/ 898890 h 6858000"/>
              <a:gd name="connsiteX788" fmla="*/ 5861335 w 7467600"/>
              <a:gd name="connsiteY788" fmla="*/ 899177 h 6858000"/>
              <a:gd name="connsiteX789" fmla="*/ 5843702 w 7467600"/>
              <a:gd name="connsiteY789" fmla="*/ 899748 h 6858000"/>
              <a:gd name="connsiteX790" fmla="*/ 5651107 w 7467600"/>
              <a:gd name="connsiteY790" fmla="*/ 920306 h 6858000"/>
              <a:gd name="connsiteX791" fmla="*/ 5459407 w 7467600"/>
              <a:gd name="connsiteY791" fmla="*/ 940975 h 6858000"/>
              <a:gd name="connsiteX792" fmla="*/ 5374846 w 7467600"/>
              <a:gd name="connsiteY792" fmla="*/ 941988 h 6858000"/>
              <a:gd name="connsiteX793" fmla="*/ 5256105 w 7467600"/>
              <a:gd name="connsiteY793" fmla="*/ 945632 h 6858000"/>
              <a:gd name="connsiteX794" fmla="*/ 5107071 w 7467600"/>
              <a:gd name="connsiteY794" fmla="*/ 969720 h 6858000"/>
              <a:gd name="connsiteX795" fmla="*/ 4998681 w 7467600"/>
              <a:gd name="connsiteY795" fmla="*/ 988771 h 6858000"/>
              <a:gd name="connsiteX796" fmla="*/ 5870151 w 7467600"/>
              <a:gd name="connsiteY796" fmla="*/ 898890 h 6858000"/>
              <a:gd name="connsiteX797" fmla="*/ 5504425 w 7467600"/>
              <a:gd name="connsiteY797" fmla="*/ 848067 h 6858000"/>
              <a:gd name="connsiteX798" fmla="*/ 4968849 w 7467600"/>
              <a:gd name="connsiteY798" fmla="*/ 962318 h 6858000"/>
              <a:gd name="connsiteX799" fmla="*/ 5104039 w 7467600"/>
              <a:gd name="connsiteY799" fmla="*/ 940634 h 6858000"/>
              <a:gd name="connsiteX800" fmla="*/ 5256311 w 7467600"/>
              <a:gd name="connsiteY800" fmla="*/ 916490 h 6858000"/>
              <a:gd name="connsiteX801" fmla="*/ 5377381 w 7467600"/>
              <a:gd name="connsiteY801" fmla="*/ 912671 h 6858000"/>
              <a:gd name="connsiteX802" fmla="*/ 5460148 w 7467600"/>
              <a:gd name="connsiteY802" fmla="*/ 911442 h 6858000"/>
              <a:gd name="connsiteX803" fmla="*/ 5648971 w 7467600"/>
              <a:gd name="connsiteY803" fmla="*/ 891331 h 6858000"/>
              <a:gd name="connsiteX804" fmla="*/ 5844807 w 7467600"/>
              <a:gd name="connsiteY804" fmla="*/ 870718 h 6858000"/>
              <a:gd name="connsiteX805" fmla="*/ 5862975 w 7467600"/>
              <a:gd name="connsiteY805" fmla="*/ 869756 h 6858000"/>
              <a:gd name="connsiteX806" fmla="*/ 5920887 w 7467600"/>
              <a:gd name="connsiteY806" fmla="*/ 865929 h 6858000"/>
              <a:gd name="connsiteX807" fmla="*/ 5504425 w 7467600"/>
              <a:gd name="connsiteY807" fmla="*/ 848067 h 6858000"/>
              <a:gd name="connsiteX808" fmla="*/ 3607114 w 7467600"/>
              <a:gd name="connsiteY808" fmla="*/ 467441 h 6858000"/>
              <a:gd name="connsiteX809" fmla="*/ 3296242 w 7467600"/>
              <a:gd name="connsiteY809" fmla="*/ 807991 h 6858000"/>
              <a:gd name="connsiteX810" fmla="*/ 3174674 w 7467600"/>
              <a:gd name="connsiteY810" fmla="*/ 919759 h 6858000"/>
              <a:gd name="connsiteX811" fmla="*/ 3042978 w 7467600"/>
              <a:gd name="connsiteY811" fmla="*/ 1054894 h 6858000"/>
              <a:gd name="connsiteX812" fmla="*/ 2968914 w 7467600"/>
              <a:gd name="connsiteY812" fmla="*/ 1133756 h 6858000"/>
              <a:gd name="connsiteX813" fmla="*/ 3103823 w 7467600"/>
              <a:gd name="connsiteY813" fmla="*/ 1026814 h 6858000"/>
              <a:gd name="connsiteX814" fmla="*/ 3607114 w 7467600"/>
              <a:gd name="connsiteY814" fmla="*/ 467441 h 6858000"/>
              <a:gd name="connsiteX815" fmla="*/ 3744487 w 7467600"/>
              <a:gd name="connsiteY815" fmla="*/ 383136 h 6858000"/>
              <a:gd name="connsiteX816" fmla="*/ 3970213 w 7467600"/>
              <a:gd name="connsiteY816" fmla="*/ 995559 h 6858000"/>
              <a:gd name="connsiteX817" fmla="*/ 3744487 w 7467600"/>
              <a:gd name="connsiteY817" fmla="*/ 383136 h 6858000"/>
              <a:gd name="connsiteX818" fmla="*/ 3624562 w 7467600"/>
              <a:gd name="connsiteY818" fmla="*/ 367041 h 6858000"/>
              <a:gd name="connsiteX819" fmla="*/ 3489712 w 7467600"/>
              <a:gd name="connsiteY819" fmla="*/ 485386 h 6858000"/>
              <a:gd name="connsiteX820" fmla="*/ 3182994 w 7467600"/>
              <a:gd name="connsiteY820" fmla="*/ 828265 h 6858000"/>
              <a:gd name="connsiteX821" fmla="*/ 2892114 w 7467600"/>
              <a:gd name="connsiteY821" fmla="*/ 1172635 h 6858000"/>
              <a:gd name="connsiteX822" fmla="*/ 3021459 w 7467600"/>
              <a:gd name="connsiteY822" fmla="*/ 1035385 h 6858000"/>
              <a:gd name="connsiteX823" fmla="*/ 3153873 w 7467600"/>
              <a:gd name="connsiteY823" fmla="*/ 898971 h 6858000"/>
              <a:gd name="connsiteX824" fmla="*/ 3276511 w 7467600"/>
              <a:gd name="connsiteY824" fmla="*/ 786423 h 6858000"/>
              <a:gd name="connsiteX825" fmla="*/ 3584154 w 7467600"/>
              <a:gd name="connsiteY825" fmla="*/ 448218 h 6858000"/>
              <a:gd name="connsiteX826" fmla="*/ 3624562 w 7467600"/>
              <a:gd name="connsiteY826" fmla="*/ 367041 h 6858000"/>
              <a:gd name="connsiteX827" fmla="*/ 3766672 w 7467600"/>
              <a:gd name="connsiteY827" fmla="*/ 359429 h 6858000"/>
              <a:gd name="connsiteX828" fmla="*/ 3996338 w 7467600"/>
              <a:gd name="connsiteY828" fmla="*/ 968237 h 6858000"/>
              <a:gd name="connsiteX829" fmla="*/ 3766672 w 7467600"/>
              <a:gd name="connsiteY829" fmla="*/ 359429 h 6858000"/>
              <a:gd name="connsiteX830" fmla="*/ 5805386 w 7467600"/>
              <a:gd name="connsiteY830" fmla="*/ 239240 h 6858000"/>
              <a:gd name="connsiteX831" fmla="*/ 5736947 w 7467600"/>
              <a:gd name="connsiteY831" fmla="*/ 261367 h 6858000"/>
              <a:gd name="connsiteX832" fmla="*/ 5427012 w 7467600"/>
              <a:gd name="connsiteY832" fmla="*/ 311272 h 6858000"/>
              <a:gd name="connsiteX833" fmla="*/ 5147818 w 7467600"/>
              <a:gd name="connsiteY833" fmla="*/ 322112 h 6858000"/>
              <a:gd name="connsiteX834" fmla="*/ 5060854 w 7467600"/>
              <a:gd name="connsiteY834" fmla="*/ 311882 h 6858000"/>
              <a:gd name="connsiteX835" fmla="*/ 4945989 w 7467600"/>
              <a:gd name="connsiteY835" fmla="*/ 300516 h 6858000"/>
              <a:gd name="connsiteX836" fmla="*/ 5410479 w 7467600"/>
              <a:gd name="connsiteY836" fmla="*/ 348434 h 6858000"/>
              <a:gd name="connsiteX837" fmla="*/ 5805386 w 7467600"/>
              <a:gd name="connsiteY837" fmla="*/ 239240 h 6858000"/>
              <a:gd name="connsiteX838" fmla="*/ 5905192 w 7467600"/>
              <a:gd name="connsiteY838" fmla="*/ 163079 h 6858000"/>
              <a:gd name="connsiteX839" fmla="*/ 5865655 w 7467600"/>
              <a:gd name="connsiteY839" fmla="*/ 171901 h 6858000"/>
              <a:gd name="connsiteX840" fmla="*/ 5259740 w 7467600"/>
              <a:gd name="connsiteY840" fmla="*/ 257013 h 6858000"/>
              <a:gd name="connsiteX841" fmla="*/ 5208466 w 7467600"/>
              <a:gd name="connsiteY841" fmla="*/ 257550 h 6858000"/>
              <a:gd name="connsiteX842" fmla="*/ 4980204 w 7467600"/>
              <a:gd name="connsiteY842" fmla="*/ 271903 h 6858000"/>
              <a:gd name="connsiteX843" fmla="*/ 5068068 w 7467600"/>
              <a:gd name="connsiteY843" fmla="*/ 282244 h 6858000"/>
              <a:gd name="connsiteX844" fmla="*/ 5153231 w 7467600"/>
              <a:gd name="connsiteY844" fmla="*/ 292240 h 6858000"/>
              <a:gd name="connsiteX845" fmla="*/ 5426491 w 7467600"/>
              <a:gd name="connsiteY845" fmla="*/ 281128 h 6858000"/>
              <a:gd name="connsiteX846" fmla="*/ 5731212 w 7467600"/>
              <a:gd name="connsiteY846" fmla="*/ 231951 h 6858000"/>
              <a:gd name="connsiteX847" fmla="*/ 5905192 w 7467600"/>
              <a:gd name="connsiteY847" fmla="*/ 163079 h 6858000"/>
              <a:gd name="connsiteX848" fmla="*/ 5944437 w 7467600"/>
              <a:gd name="connsiteY848" fmla="*/ 113829 h 6858000"/>
              <a:gd name="connsiteX849" fmla="*/ 5825032 w 7467600"/>
              <a:gd name="connsiteY849" fmla="*/ 146405 h 6858000"/>
              <a:gd name="connsiteX850" fmla="*/ 4955599 w 7467600"/>
              <a:gd name="connsiteY850" fmla="*/ 247008 h 6858000"/>
              <a:gd name="connsiteX851" fmla="*/ 5210104 w 7467600"/>
              <a:gd name="connsiteY851" fmla="*/ 228123 h 6858000"/>
              <a:gd name="connsiteX852" fmla="*/ 5261015 w 7467600"/>
              <a:gd name="connsiteY852" fmla="*/ 227087 h 6858000"/>
              <a:gd name="connsiteX853" fmla="*/ 5861181 w 7467600"/>
              <a:gd name="connsiteY853" fmla="*/ 143093 h 6858000"/>
              <a:gd name="connsiteX854" fmla="*/ 5961252 w 7467600"/>
              <a:gd name="connsiteY854" fmla="*/ 114820 h 6858000"/>
              <a:gd name="connsiteX855" fmla="*/ 5944437 w 7467600"/>
              <a:gd name="connsiteY855" fmla="*/ 113829 h 6858000"/>
              <a:gd name="connsiteX856" fmla="*/ 3882765 w 7467600"/>
              <a:gd name="connsiteY856" fmla="*/ 0 h 6858000"/>
              <a:gd name="connsiteX857" fmla="*/ 3995099 w 7467600"/>
              <a:gd name="connsiteY857" fmla="*/ 0 h 6858000"/>
              <a:gd name="connsiteX858" fmla="*/ 4163818 w 7467600"/>
              <a:gd name="connsiteY858" fmla="*/ 234104 h 6858000"/>
              <a:gd name="connsiteX859" fmla="*/ 4172099 w 7467600"/>
              <a:gd name="connsiteY859" fmla="*/ 234207 h 6858000"/>
              <a:gd name="connsiteX860" fmla="*/ 4784282 w 7467600"/>
              <a:gd name="connsiteY860" fmla="*/ 276561 h 6858000"/>
              <a:gd name="connsiteX861" fmla="*/ 4801687 w 7467600"/>
              <a:gd name="connsiteY861" fmla="*/ 267764 h 6858000"/>
              <a:gd name="connsiteX862" fmla="*/ 6082788 w 7467600"/>
              <a:gd name="connsiteY862" fmla="*/ 64119 h 6858000"/>
              <a:gd name="connsiteX863" fmla="*/ 6099442 w 7467600"/>
              <a:gd name="connsiteY863" fmla="*/ 82568 h 6858000"/>
              <a:gd name="connsiteX864" fmla="*/ 4804137 w 7467600"/>
              <a:gd name="connsiteY864" fmla="*/ 320931 h 6858000"/>
              <a:gd name="connsiteX865" fmla="*/ 4227047 w 7467600"/>
              <a:gd name="connsiteY865" fmla="*/ 313415 h 6858000"/>
              <a:gd name="connsiteX866" fmla="*/ 4346041 w 7467600"/>
              <a:gd name="connsiteY866" fmla="*/ 456086 h 6858000"/>
              <a:gd name="connsiteX867" fmla="*/ 4870967 w 7467600"/>
              <a:gd name="connsiteY867" fmla="*/ 963061 h 6858000"/>
              <a:gd name="connsiteX868" fmla="*/ 4889647 w 7467600"/>
              <a:gd name="connsiteY868" fmla="*/ 957147 h 6858000"/>
              <a:gd name="connsiteX869" fmla="*/ 5422504 w 7467600"/>
              <a:gd name="connsiteY869" fmla="*/ 805191 h 6858000"/>
              <a:gd name="connsiteX870" fmla="*/ 6087656 w 7467600"/>
              <a:gd name="connsiteY870" fmla="*/ 826703 h 6858000"/>
              <a:gd name="connsiteX871" fmla="*/ 6058717 w 7467600"/>
              <a:gd name="connsiteY871" fmla="*/ 865992 h 6858000"/>
              <a:gd name="connsiteX872" fmla="*/ 4974153 w 7467600"/>
              <a:gd name="connsiteY872" fmla="*/ 1045456 h 6858000"/>
              <a:gd name="connsiteX873" fmla="*/ 5627835 w 7467600"/>
              <a:gd name="connsiteY873" fmla="*/ 1472077 h 6858000"/>
              <a:gd name="connsiteX874" fmla="*/ 5629817 w 7467600"/>
              <a:gd name="connsiteY874" fmla="*/ 1471412 h 6858000"/>
              <a:gd name="connsiteX875" fmla="*/ 5634124 w 7467600"/>
              <a:gd name="connsiteY875" fmla="*/ 1470572 h 6858000"/>
              <a:gd name="connsiteX876" fmla="*/ 5755832 w 7467600"/>
              <a:gd name="connsiteY876" fmla="*/ 1383886 h 6858000"/>
              <a:gd name="connsiteX877" fmla="*/ 6014186 w 7467600"/>
              <a:gd name="connsiteY877" fmla="*/ 1279799 h 6858000"/>
              <a:gd name="connsiteX878" fmla="*/ 6901619 w 7467600"/>
              <a:gd name="connsiteY878" fmla="*/ 1047874 h 6858000"/>
              <a:gd name="connsiteX879" fmla="*/ 6931566 w 7467600"/>
              <a:gd name="connsiteY879" fmla="*/ 1062034 h 6858000"/>
              <a:gd name="connsiteX880" fmla="*/ 5790982 w 7467600"/>
              <a:gd name="connsiteY880" fmla="*/ 1561380 h 6858000"/>
              <a:gd name="connsiteX881" fmla="*/ 6188971 w 7467600"/>
              <a:gd name="connsiteY881" fmla="*/ 1755168 h 6858000"/>
              <a:gd name="connsiteX882" fmla="*/ 6202446 w 7467600"/>
              <a:gd name="connsiteY882" fmla="*/ 1752268 h 6858000"/>
              <a:gd name="connsiteX883" fmla="*/ 7179560 w 7467600"/>
              <a:gd name="connsiteY883" fmla="*/ 1467551 h 6858000"/>
              <a:gd name="connsiteX884" fmla="*/ 7158730 w 7467600"/>
              <a:gd name="connsiteY884" fmla="*/ 1507835 h 6858000"/>
              <a:gd name="connsiteX885" fmla="*/ 6326959 w 7467600"/>
              <a:gd name="connsiteY885" fmla="*/ 1817686 h 6858000"/>
              <a:gd name="connsiteX886" fmla="*/ 6537433 w 7467600"/>
              <a:gd name="connsiteY886" fmla="*/ 1907790 h 6858000"/>
              <a:gd name="connsiteX887" fmla="*/ 6550221 w 7467600"/>
              <a:gd name="connsiteY887" fmla="*/ 1910729 h 6858000"/>
              <a:gd name="connsiteX888" fmla="*/ 6964438 w 7467600"/>
              <a:gd name="connsiteY888" fmla="*/ 2209505 h 6858000"/>
              <a:gd name="connsiteX889" fmla="*/ 7367862 w 7467600"/>
              <a:gd name="connsiteY889" fmla="*/ 2806833 h 6858000"/>
              <a:gd name="connsiteX890" fmla="*/ 7364329 w 7467600"/>
              <a:gd name="connsiteY890" fmla="*/ 2826907 h 6858000"/>
              <a:gd name="connsiteX891" fmla="*/ 7290545 w 7467600"/>
              <a:gd name="connsiteY891" fmla="*/ 2850663 h 6858000"/>
              <a:gd name="connsiteX892" fmla="*/ 6472036 w 7467600"/>
              <a:gd name="connsiteY892" fmla="*/ 1959003 h 6858000"/>
              <a:gd name="connsiteX893" fmla="*/ 5792897 w 7467600"/>
              <a:gd name="connsiteY893" fmla="*/ 1647747 h 6858000"/>
              <a:gd name="connsiteX894" fmla="*/ 5842751 w 7467600"/>
              <a:gd name="connsiteY894" fmla="*/ 1816112 h 6858000"/>
              <a:gd name="connsiteX895" fmla="*/ 5847424 w 7467600"/>
              <a:gd name="connsiteY895" fmla="*/ 1815776 h 6858000"/>
              <a:gd name="connsiteX896" fmla="*/ 6399821 w 7467600"/>
              <a:gd name="connsiteY896" fmla="*/ 2344799 h 6858000"/>
              <a:gd name="connsiteX897" fmla="*/ 6323232 w 7467600"/>
              <a:gd name="connsiteY897" fmla="*/ 2389634 h 6858000"/>
              <a:gd name="connsiteX898" fmla="*/ 5942958 w 7467600"/>
              <a:gd name="connsiteY898" fmla="*/ 2077708 h 6858000"/>
              <a:gd name="connsiteX899" fmla="*/ 5921559 w 7467600"/>
              <a:gd name="connsiteY899" fmla="*/ 2378596 h 6858000"/>
              <a:gd name="connsiteX900" fmla="*/ 5817651 w 7467600"/>
              <a:gd name="connsiteY900" fmla="*/ 3023919 h 6858000"/>
              <a:gd name="connsiteX901" fmla="*/ 5729634 w 7467600"/>
              <a:gd name="connsiteY901" fmla="*/ 3051849 h 6858000"/>
              <a:gd name="connsiteX902" fmla="*/ 5611018 w 7467600"/>
              <a:gd name="connsiteY902" fmla="*/ 2316769 h 6858000"/>
              <a:gd name="connsiteX903" fmla="*/ 5687608 w 7467600"/>
              <a:gd name="connsiteY903" fmla="*/ 2039972 h 6858000"/>
              <a:gd name="connsiteX904" fmla="*/ 5657554 w 7467600"/>
              <a:gd name="connsiteY904" fmla="*/ 1576445 h 6858000"/>
              <a:gd name="connsiteX905" fmla="*/ 5150475 w 7467600"/>
              <a:gd name="connsiteY905" fmla="*/ 1274012 h 6858000"/>
              <a:gd name="connsiteX906" fmla="*/ 5349142 w 7467600"/>
              <a:gd name="connsiteY906" fmla="*/ 2204405 h 6858000"/>
              <a:gd name="connsiteX907" fmla="*/ 5262214 w 7467600"/>
              <a:gd name="connsiteY907" fmla="*/ 2233836 h 6858000"/>
              <a:gd name="connsiteX908" fmla="*/ 4981539 w 7467600"/>
              <a:gd name="connsiteY908" fmla="*/ 1542201 h 6858000"/>
              <a:gd name="connsiteX909" fmla="*/ 4958461 w 7467600"/>
              <a:gd name="connsiteY909" fmla="*/ 1136957 h 6858000"/>
              <a:gd name="connsiteX910" fmla="*/ 4655015 w 7467600"/>
              <a:gd name="connsiteY910" fmla="*/ 891426 h 6858000"/>
              <a:gd name="connsiteX911" fmla="*/ 4348002 w 7467600"/>
              <a:gd name="connsiteY911" fmla="*/ 2205895 h 6858000"/>
              <a:gd name="connsiteX912" fmla="*/ 4262250 w 7467600"/>
              <a:gd name="connsiteY912" fmla="*/ 2219972 h 6858000"/>
              <a:gd name="connsiteX913" fmla="*/ 4550611 w 7467600"/>
              <a:gd name="connsiteY913" fmla="*/ 817540 h 6858000"/>
              <a:gd name="connsiteX914" fmla="*/ 4564418 w 7467600"/>
              <a:gd name="connsiteY914" fmla="*/ 808293 h 6858000"/>
              <a:gd name="connsiteX915" fmla="*/ 4266388 w 7467600"/>
              <a:gd name="connsiteY915" fmla="*/ 500083 h 6858000"/>
              <a:gd name="connsiteX916" fmla="*/ 4032842 w 7467600"/>
              <a:gd name="connsiteY916" fmla="*/ 211809 h 6858000"/>
              <a:gd name="connsiteX917" fmla="*/ 3882765 w 7467600"/>
              <a:gd name="connsiteY917" fmla="*/ 0 h 6858000"/>
              <a:gd name="connsiteX918" fmla="*/ 3721337 w 7467600"/>
              <a:gd name="connsiteY918" fmla="*/ 0 h 6858000"/>
              <a:gd name="connsiteX919" fmla="*/ 3797544 w 7467600"/>
              <a:gd name="connsiteY919" fmla="*/ 0 h 6858000"/>
              <a:gd name="connsiteX920" fmla="*/ 3775734 w 7467600"/>
              <a:gd name="connsiteY920" fmla="*/ 95131 h 6858000"/>
              <a:gd name="connsiteX921" fmla="*/ 3724807 w 7467600"/>
              <a:gd name="connsiteY921" fmla="*/ 272257 h 6858000"/>
              <a:gd name="connsiteX922" fmla="*/ 3726844 w 7467600"/>
              <a:gd name="connsiteY922" fmla="*/ 282988 h 6858000"/>
              <a:gd name="connsiteX923" fmla="*/ 3742664 w 7467600"/>
              <a:gd name="connsiteY923" fmla="*/ 279918 h 6858000"/>
              <a:gd name="connsiteX924" fmla="*/ 4103910 w 7467600"/>
              <a:gd name="connsiteY924" fmla="*/ 1161917 h 6858000"/>
              <a:gd name="connsiteX925" fmla="*/ 4020269 w 7467600"/>
              <a:gd name="connsiteY925" fmla="*/ 1200406 h 6858000"/>
              <a:gd name="connsiteX926" fmla="*/ 3674882 w 7467600"/>
              <a:gd name="connsiteY926" fmla="*/ 488524 h 6858000"/>
              <a:gd name="connsiteX927" fmla="*/ 3132682 w 7467600"/>
              <a:gd name="connsiteY927" fmla="*/ 1072284 h 6858000"/>
              <a:gd name="connsiteX928" fmla="*/ 2716346 w 7467600"/>
              <a:gd name="connsiteY928" fmla="*/ 1276376 h 6858000"/>
              <a:gd name="connsiteX929" fmla="*/ 2716772 w 7467600"/>
              <a:gd name="connsiteY929" fmla="*/ 1255462 h 6858000"/>
              <a:gd name="connsiteX930" fmla="*/ 3471096 w 7467600"/>
              <a:gd name="connsiteY930" fmla="*/ 437072 h 6858000"/>
              <a:gd name="connsiteX931" fmla="*/ 3639057 w 7467600"/>
              <a:gd name="connsiteY931" fmla="*/ 286334 h 6858000"/>
              <a:gd name="connsiteX932" fmla="*/ 3640309 w 7467600"/>
              <a:gd name="connsiteY932" fmla="*/ 284664 h 6858000"/>
              <a:gd name="connsiteX933" fmla="*/ 3646022 w 7467600"/>
              <a:gd name="connsiteY933" fmla="*/ 276711 h 6858000"/>
              <a:gd name="connsiteX934" fmla="*/ 3707943 w 7467600"/>
              <a:gd name="connsiteY934" fmla="*/ 65958 h 6858000"/>
              <a:gd name="connsiteX935" fmla="*/ 3721337 w 7467600"/>
              <a:gd name="connsiteY935" fmla="*/ 0 h 6858000"/>
              <a:gd name="connsiteX936" fmla="*/ 2867960 w 7467600"/>
              <a:gd name="connsiteY936" fmla="*/ 0 h 6858000"/>
              <a:gd name="connsiteX937" fmla="*/ 2926351 w 7467600"/>
              <a:gd name="connsiteY937" fmla="*/ 0 h 6858000"/>
              <a:gd name="connsiteX938" fmla="*/ 2902823 w 7467600"/>
              <a:gd name="connsiteY938" fmla="*/ 262929 h 6858000"/>
              <a:gd name="connsiteX939" fmla="*/ 2940663 w 7467600"/>
              <a:gd name="connsiteY939" fmla="*/ 140884 h 6858000"/>
              <a:gd name="connsiteX940" fmla="*/ 2947039 w 7467600"/>
              <a:gd name="connsiteY940" fmla="*/ 122524 h 6858000"/>
              <a:gd name="connsiteX941" fmla="*/ 2984316 w 7467600"/>
              <a:gd name="connsiteY941" fmla="*/ 0 h 6858000"/>
              <a:gd name="connsiteX942" fmla="*/ 3016114 w 7467600"/>
              <a:gd name="connsiteY942" fmla="*/ 0 h 6858000"/>
              <a:gd name="connsiteX943" fmla="*/ 2979949 w 7467600"/>
              <a:gd name="connsiteY943" fmla="*/ 119274 h 6858000"/>
              <a:gd name="connsiteX944" fmla="*/ 3023879 w 7467600"/>
              <a:gd name="connsiteY944" fmla="*/ 0 h 6858000"/>
              <a:gd name="connsiteX945" fmla="*/ 3105400 w 7467600"/>
              <a:gd name="connsiteY945" fmla="*/ 0 h 6858000"/>
              <a:gd name="connsiteX946" fmla="*/ 3094669 w 7467600"/>
              <a:gd name="connsiteY946" fmla="*/ 30308 h 6858000"/>
              <a:gd name="connsiteX947" fmla="*/ 2901945 w 7467600"/>
              <a:gd name="connsiteY947" fmla="*/ 466538 h 6858000"/>
              <a:gd name="connsiteX948" fmla="*/ 2815209 w 7467600"/>
              <a:gd name="connsiteY948" fmla="*/ 497361 h 6858000"/>
              <a:gd name="connsiteX949" fmla="*/ 2844845 w 7467600"/>
              <a:gd name="connsiteY949" fmla="*/ 127638 h 6858000"/>
              <a:gd name="connsiteX950" fmla="*/ 2867960 w 7467600"/>
              <a:gd name="connsiteY950" fmla="*/ 0 h 6858000"/>
              <a:gd name="connsiteX951" fmla="*/ 1057230 w 7467600"/>
              <a:gd name="connsiteY951" fmla="*/ 0 h 6858000"/>
              <a:gd name="connsiteX952" fmla="*/ 1111003 w 7467600"/>
              <a:gd name="connsiteY952" fmla="*/ 0 h 6858000"/>
              <a:gd name="connsiteX953" fmla="*/ 1125553 w 7467600"/>
              <a:gd name="connsiteY953" fmla="*/ 52588 h 6858000"/>
              <a:gd name="connsiteX954" fmla="*/ 1304276 w 7467600"/>
              <a:gd name="connsiteY954" fmla="*/ 476275 h 6858000"/>
              <a:gd name="connsiteX955" fmla="*/ 1492066 w 7467600"/>
              <a:gd name="connsiteY955" fmla="*/ 886333 h 6858000"/>
              <a:gd name="connsiteX956" fmla="*/ 1423698 w 7467600"/>
              <a:gd name="connsiteY956" fmla="*/ 710817 h 6858000"/>
              <a:gd name="connsiteX957" fmla="*/ 1357609 w 7467600"/>
              <a:gd name="connsiteY957" fmla="*/ 532892 h 6858000"/>
              <a:gd name="connsiteX958" fmla="*/ 1309550 w 7467600"/>
              <a:gd name="connsiteY958" fmla="*/ 374031 h 6858000"/>
              <a:gd name="connsiteX959" fmla="*/ 1193673 w 7467600"/>
              <a:gd name="connsiteY959" fmla="*/ 49533 h 6858000"/>
              <a:gd name="connsiteX960" fmla="*/ 1164391 w 7467600"/>
              <a:gd name="connsiteY960" fmla="*/ 0 h 6858000"/>
              <a:gd name="connsiteX961" fmla="*/ 1200666 w 7467600"/>
              <a:gd name="connsiteY961" fmla="*/ 0 h 6858000"/>
              <a:gd name="connsiteX962" fmla="*/ 1223408 w 7467600"/>
              <a:gd name="connsiteY962" fmla="*/ 38996 h 6858000"/>
              <a:gd name="connsiteX963" fmla="*/ 1339635 w 7467600"/>
              <a:gd name="connsiteY963" fmla="*/ 365517 h 6858000"/>
              <a:gd name="connsiteX964" fmla="*/ 1387469 w 7467600"/>
              <a:gd name="connsiteY964" fmla="*/ 523079 h 6858000"/>
              <a:gd name="connsiteX965" fmla="*/ 1452685 w 7467600"/>
              <a:gd name="connsiteY965" fmla="*/ 699806 h 6858000"/>
              <a:gd name="connsiteX966" fmla="*/ 1492092 w 7467600"/>
              <a:gd name="connsiteY966" fmla="*/ 800424 h 6858000"/>
              <a:gd name="connsiteX967" fmla="*/ 1455302 w 7467600"/>
              <a:gd name="connsiteY967" fmla="*/ 632913 h 6858000"/>
              <a:gd name="connsiteX968" fmla="*/ 1222336 w 7467600"/>
              <a:gd name="connsiteY968" fmla="*/ 9480 h 6858000"/>
              <a:gd name="connsiteX969" fmla="*/ 1214634 w 7467600"/>
              <a:gd name="connsiteY969" fmla="*/ 0 h 6858000"/>
              <a:gd name="connsiteX970" fmla="*/ 1289827 w 7467600"/>
              <a:gd name="connsiteY970" fmla="*/ 0 h 6858000"/>
              <a:gd name="connsiteX971" fmla="*/ 1321076 w 7467600"/>
              <a:gd name="connsiteY971" fmla="*/ 59722 h 6858000"/>
              <a:gd name="connsiteX972" fmla="*/ 1512579 w 7467600"/>
              <a:gd name="connsiteY972" fmla="*/ 626441 h 6858000"/>
              <a:gd name="connsiteX973" fmla="*/ 1506076 w 7467600"/>
              <a:gd name="connsiteY973" fmla="*/ 1089289 h 6858000"/>
              <a:gd name="connsiteX974" fmla="*/ 1486346 w 7467600"/>
              <a:gd name="connsiteY974" fmla="*/ 1079919 h 6858000"/>
              <a:gd name="connsiteX975" fmla="*/ 1070511 w 7467600"/>
              <a:gd name="connsiteY975" fmla="*/ 48609 h 6858000"/>
              <a:gd name="connsiteX976" fmla="*/ 1057230 w 7467600"/>
              <a:gd name="connsiteY976" fmla="*/ 0 h 6858000"/>
              <a:gd name="connsiteX977" fmla="*/ 43151 w 7467600"/>
              <a:gd name="connsiteY977" fmla="*/ 0 h 6858000"/>
              <a:gd name="connsiteX978" fmla="*/ 95283 w 7467600"/>
              <a:gd name="connsiteY978" fmla="*/ 0 h 6858000"/>
              <a:gd name="connsiteX979" fmla="*/ 300708 w 7467600"/>
              <a:gd name="connsiteY979" fmla="*/ 154571 h 6858000"/>
              <a:gd name="connsiteX980" fmla="*/ 530414 w 7467600"/>
              <a:gd name="connsiteY980" fmla="*/ 354673 h 6858000"/>
              <a:gd name="connsiteX981" fmla="*/ 333785 w 7467600"/>
              <a:gd name="connsiteY981" fmla="*/ 161564 h 6858000"/>
              <a:gd name="connsiteX982" fmla="*/ 147005 w 7467600"/>
              <a:gd name="connsiteY982" fmla="*/ 0 h 6858000"/>
              <a:gd name="connsiteX983" fmla="*/ 272509 w 7467600"/>
              <a:gd name="connsiteY983" fmla="*/ 0 h 6858000"/>
              <a:gd name="connsiteX984" fmla="*/ 326276 w 7467600"/>
              <a:gd name="connsiteY984" fmla="*/ 45847 h 6858000"/>
              <a:gd name="connsiteX985" fmla="*/ 823759 w 7467600"/>
              <a:gd name="connsiteY985" fmla="*/ 574145 h 6858000"/>
              <a:gd name="connsiteX986" fmla="*/ 811254 w 7467600"/>
              <a:gd name="connsiteY986" fmla="*/ 665546 h 6858000"/>
              <a:gd name="connsiteX987" fmla="*/ 154042 w 7467600"/>
              <a:gd name="connsiteY987" fmla="*/ 261522 h 6858000"/>
              <a:gd name="connsiteX988" fmla="*/ 13550 w 7467600"/>
              <a:gd name="connsiteY988" fmla="*/ 158423 h 6858000"/>
              <a:gd name="connsiteX989" fmla="*/ 0 w 7467600"/>
              <a:gd name="connsiteY989" fmla="*/ 146618 h 6858000"/>
              <a:gd name="connsiteX990" fmla="*/ 0 w 7467600"/>
              <a:gd name="connsiteY990" fmla="*/ 59161 h 6858000"/>
              <a:gd name="connsiteX991" fmla="*/ 45427 w 7467600"/>
              <a:gd name="connsiteY991" fmla="*/ 101078 h 6858000"/>
              <a:gd name="connsiteX992" fmla="*/ 630103 w 7467600"/>
              <a:gd name="connsiteY992" fmla="*/ 485885 h 6858000"/>
              <a:gd name="connsiteX993" fmla="*/ 532040 w 7467600"/>
              <a:gd name="connsiteY993" fmla="*/ 399359 h 6858000"/>
              <a:gd name="connsiteX994" fmla="*/ 517618 w 7467600"/>
              <a:gd name="connsiteY994" fmla="*/ 385726 h 6858000"/>
              <a:gd name="connsiteX995" fmla="*/ 285074 w 7467600"/>
              <a:gd name="connsiteY995" fmla="*/ 182755 h 6858000"/>
              <a:gd name="connsiteX996" fmla="*/ 43151 w 7467600"/>
              <a:gd name="connsiteY99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27465 w 7467600"/>
              <a:gd name="connsiteY127" fmla="*/ 5174181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1903353 w 7467600"/>
              <a:gd name="connsiteY140" fmla="*/ 5044827 h 6858000"/>
              <a:gd name="connsiteX141" fmla="*/ 1936931 w 7467600"/>
              <a:gd name="connsiteY141" fmla="*/ 5093954 h 6858000"/>
              <a:gd name="connsiteX142" fmla="*/ 2195868 w 7467600"/>
              <a:gd name="connsiteY142" fmla="*/ 5396574 h 6858000"/>
              <a:gd name="connsiteX143" fmla="*/ 2088852 w 7467600"/>
              <a:gd name="connsiteY143" fmla="*/ 5166123 h 6858000"/>
              <a:gd name="connsiteX144" fmla="*/ 1958241 w 7467600"/>
              <a:gd name="connsiteY144" fmla="*/ 5067955 h 6858000"/>
              <a:gd name="connsiteX145" fmla="*/ 1903353 w 7467600"/>
              <a:gd name="connsiteY145" fmla="*/ 5044827 h 6858000"/>
              <a:gd name="connsiteX146" fmla="*/ 1979378 w 7467600"/>
              <a:gd name="connsiteY146" fmla="*/ 4769504 h 6858000"/>
              <a:gd name="connsiteX147" fmla="*/ 2882120 w 7467600"/>
              <a:gd name="connsiteY147" fmla="*/ 5064547 h 6858000"/>
              <a:gd name="connsiteX148" fmla="*/ 2793103 w 7467600"/>
              <a:gd name="connsiteY148" fmla="*/ 5039699 h 6858000"/>
              <a:gd name="connsiteX149" fmla="*/ 2770041 w 7467600"/>
              <a:gd name="connsiteY149" fmla="*/ 5033634 h 6858000"/>
              <a:gd name="connsiteX150" fmla="*/ 1979378 w 7467600"/>
              <a:gd name="connsiteY150" fmla="*/ 4769504 h 6858000"/>
              <a:gd name="connsiteX151" fmla="*/ 1927410 w 7467600"/>
              <a:gd name="connsiteY151" fmla="*/ 4716164 h 6858000"/>
              <a:gd name="connsiteX152" fmla="*/ 1959587 w 7467600"/>
              <a:gd name="connsiteY152" fmla="*/ 4728849 h 6858000"/>
              <a:gd name="connsiteX153" fmla="*/ 2777707 w 7467600"/>
              <a:gd name="connsiteY153" fmla="*/ 5003991 h 6858000"/>
              <a:gd name="connsiteX154" fmla="*/ 2800768 w 7467600"/>
              <a:gd name="connsiteY154" fmla="*/ 5010056 h 6858000"/>
              <a:gd name="connsiteX155" fmla="*/ 2879408 w 7467600"/>
              <a:gd name="connsiteY155" fmla="*/ 5031590 h 6858000"/>
              <a:gd name="connsiteX156" fmla="*/ 2862295 w 7467600"/>
              <a:gd name="connsiteY156" fmla="*/ 5022958 h 6858000"/>
              <a:gd name="connsiteX157" fmla="*/ 2813343 w 7467600"/>
              <a:gd name="connsiteY157" fmla="*/ 4998369 h 6858000"/>
              <a:gd name="connsiteX158" fmla="*/ 2646245 w 7467600"/>
              <a:gd name="connsiteY158" fmla="*/ 4930999 h 6858000"/>
              <a:gd name="connsiteX159" fmla="*/ 1999243 w 7467600"/>
              <a:gd name="connsiteY159" fmla="*/ 4730524 h 6858000"/>
              <a:gd name="connsiteX160" fmla="*/ 1979527 w 7467600"/>
              <a:gd name="connsiteY160" fmla="*/ 4726651 h 6858000"/>
              <a:gd name="connsiteX161" fmla="*/ 1927410 w 7467600"/>
              <a:gd name="connsiteY161" fmla="*/ 4716164 h 6858000"/>
              <a:gd name="connsiteX162" fmla="*/ 1997014 w 7467600"/>
              <a:gd name="connsiteY162" fmla="*/ 4698007 h 6858000"/>
              <a:gd name="connsiteX163" fmla="*/ 2005458 w 7467600"/>
              <a:gd name="connsiteY163" fmla="*/ 4699540 h 6858000"/>
              <a:gd name="connsiteX164" fmla="*/ 2657186 w 7467600"/>
              <a:gd name="connsiteY164" fmla="*/ 4901687 h 6858000"/>
              <a:gd name="connsiteX165" fmla="*/ 2826662 w 7467600"/>
              <a:gd name="connsiteY165" fmla="*/ 4970362 h 6858000"/>
              <a:gd name="connsiteX166" fmla="*/ 2876100 w 7467600"/>
              <a:gd name="connsiteY166" fmla="*/ 4995397 h 6858000"/>
              <a:gd name="connsiteX167" fmla="*/ 3042600 w 7467600"/>
              <a:gd name="connsiteY167" fmla="*/ 5059532 h 6858000"/>
              <a:gd name="connsiteX168" fmla="*/ 1997014 w 7467600"/>
              <a:gd name="connsiteY168" fmla="*/ 4698007 h 6858000"/>
              <a:gd name="connsiteX169" fmla="*/ 2305292 w 7467600"/>
              <a:gd name="connsiteY169" fmla="*/ 4219492 h 6858000"/>
              <a:gd name="connsiteX170" fmla="*/ 3360922 w 7467600"/>
              <a:gd name="connsiteY170" fmla="*/ 4529373 h 6858000"/>
              <a:gd name="connsiteX171" fmla="*/ 3492420 w 7467600"/>
              <a:gd name="connsiteY171" fmla="*/ 4510145 h 6858000"/>
              <a:gd name="connsiteX172" fmla="*/ 3364086 w 7467600"/>
              <a:gd name="connsiteY172" fmla="*/ 4480340 h 6858000"/>
              <a:gd name="connsiteX173" fmla="*/ 3225818 w 7467600"/>
              <a:gd name="connsiteY173" fmla="*/ 4411822 h 6858000"/>
              <a:gd name="connsiteX174" fmla="*/ 3129696 w 7467600"/>
              <a:gd name="connsiteY174" fmla="*/ 4360704 h 6858000"/>
              <a:gd name="connsiteX175" fmla="*/ 2814545 w 7467600"/>
              <a:gd name="connsiteY175" fmla="*/ 4282955 h 6858000"/>
              <a:gd name="connsiteX176" fmla="*/ 2305292 w 7467600"/>
              <a:gd name="connsiteY176" fmla="*/ 4219492 h 6858000"/>
              <a:gd name="connsiteX177" fmla="*/ 2626982 w 7467600"/>
              <a:gd name="connsiteY177" fmla="*/ 4206450 h 6858000"/>
              <a:gd name="connsiteX178" fmla="*/ 2490617 w 7467600"/>
              <a:gd name="connsiteY178" fmla="*/ 4206951 h 6858000"/>
              <a:gd name="connsiteX179" fmla="*/ 2819869 w 7467600"/>
              <a:gd name="connsiteY179" fmla="*/ 4252936 h 6858000"/>
              <a:gd name="connsiteX180" fmla="*/ 3143018 w 7467600"/>
              <a:gd name="connsiteY180" fmla="*/ 4332698 h 6858000"/>
              <a:gd name="connsiteX181" fmla="*/ 3241520 w 7467600"/>
              <a:gd name="connsiteY181" fmla="*/ 4385112 h 6858000"/>
              <a:gd name="connsiteX182" fmla="*/ 3374575 w 7467600"/>
              <a:gd name="connsiteY182" fmla="*/ 4451517 h 6858000"/>
              <a:gd name="connsiteX183" fmla="*/ 3505221 w 7467600"/>
              <a:gd name="connsiteY183" fmla="*/ 4480757 h 6858000"/>
              <a:gd name="connsiteX184" fmla="*/ 2626982 w 7467600"/>
              <a:gd name="connsiteY184" fmla="*/ 4206450 h 6858000"/>
              <a:gd name="connsiteX185" fmla="*/ 1310106 w 7467600"/>
              <a:gd name="connsiteY185" fmla="*/ 3943217 h 6858000"/>
              <a:gd name="connsiteX186" fmla="*/ 854994 w 7467600"/>
              <a:gd name="connsiteY186" fmla="*/ 4399136 h 6858000"/>
              <a:gd name="connsiteX187" fmla="*/ 742462 w 7467600"/>
              <a:gd name="connsiteY187" fmla="*/ 4594648 h 6858000"/>
              <a:gd name="connsiteX188" fmla="*/ 820602 w 7467600"/>
              <a:gd name="connsiteY188" fmla="*/ 4485915 h 6858000"/>
              <a:gd name="connsiteX189" fmla="*/ 878295 w 7467600"/>
              <a:gd name="connsiteY189" fmla="*/ 4403594 h 6858000"/>
              <a:gd name="connsiteX190" fmla="*/ 1240607 w 7467600"/>
              <a:gd name="connsiteY190" fmla="*/ 4010401 h 6858000"/>
              <a:gd name="connsiteX191" fmla="*/ 1310106 w 7467600"/>
              <a:gd name="connsiteY191" fmla="*/ 3943217 h 6858000"/>
              <a:gd name="connsiteX192" fmla="*/ 1423113 w 7467600"/>
              <a:gd name="connsiteY192" fmla="*/ 3874565 h 6858000"/>
              <a:gd name="connsiteX193" fmla="*/ 1260565 w 7467600"/>
              <a:gd name="connsiteY193" fmla="*/ 4031982 h 6858000"/>
              <a:gd name="connsiteX194" fmla="*/ 901900 w 7467600"/>
              <a:gd name="connsiteY194" fmla="*/ 4421236 h 6858000"/>
              <a:gd name="connsiteX195" fmla="*/ 845044 w 7467600"/>
              <a:gd name="connsiteY195" fmla="*/ 4502436 h 6858000"/>
              <a:gd name="connsiteX196" fmla="*/ 685926 w 7467600"/>
              <a:gd name="connsiteY196" fmla="*/ 4703069 h 6858000"/>
              <a:gd name="connsiteX197" fmla="*/ 684248 w 7467600"/>
              <a:gd name="connsiteY197" fmla="*/ 4706721 h 6858000"/>
              <a:gd name="connsiteX198" fmla="*/ 1423113 w 7467600"/>
              <a:gd name="connsiteY198" fmla="*/ 3874565 h 6858000"/>
              <a:gd name="connsiteX199" fmla="*/ 3316479 w 7467600"/>
              <a:gd name="connsiteY199" fmla="*/ 3872136 h 6858000"/>
              <a:gd name="connsiteX200" fmla="*/ 3546806 w 7467600"/>
              <a:gd name="connsiteY200" fmla="*/ 4356139 h 6858000"/>
              <a:gd name="connsiteX201" fmla="*/ 3364433 w 7467600"/>
              <a:gd name="connsiteY201" fmla="*/ 3953121 h 6858000"/>
              <a:gd name="connsiteX202" fmla="*/ 3316479 w 7467600"/>
              <a:gd name="connsiteY202" fmla="*/ 3872136 h 6858000"/>
              <a:gd name="connsiteX203" fmla="*/ 3291335 w 7467600"/>
              <a:gd name="connsiteY203" fmla="*/ 3767420 h 6858000"/>
              <a:gd name="connsiteX204" fmla="*/ 3390805 w 7467600"/>
              <a:gd name="connsiteY204" fmla="*/ 3937163 h 6858000"/>
              <a:gd name="connsiteX205" fmla="*/ 3579062 w 7467600"/>
              <a:gd name="connsiteY205" fmla="*/ 4359040 h 6858000"/>
              <a:gd name="connsiteX206" fmla="*/ 3467355 w 7467600"/>
              <a:gd name="connsiteY206" fmla="*/ 3988130 h 6858000"/>
              <a:gd name="connsiteX207" fmla="*/ 3310753 w 7467600"/>
              <a:gd name="connsiteY207" fmla="*/ 3787140 h 6858000"/>
              <a:gd name="connsiteX208" fmla="*/ 3291335 w 7467600"/>
              <a:gd name="connsiteY208" fmla="*/ 3767420 h 6858000"/>
              <a:gd name="connsiteX209" fmla="*/ 1635889 w 7467600"/>
              <a:gd name="connsiteY209" fmla="*/ 3709494 h 6858000"/>
              <a:gd name="connsiteX210" fmla="*/ 1634800 w 7467600"/>
              <a:gd name="connsiteY210" fmla="*/ 3731111 h 6858000"/>
              <a:gd name="connsiteX211" fmla="*/ 1635889 w 7467600"/>
              <a:gd name="connsiteY211" fmla="*/ 3709494 h 6858000"/>
              <a:gd name="connsiteX212" fmla="*/ 1510397 w 7467600"/>
              <a:gd name="connsiteY212" fmla="*/ 3684705 h 6858000"/>
              <a:gd name="connsiteX213" fmla="*/ 1146550 w 7467600"/>
              <a:gd name="connsiteY213" fmla="*/ 3802012 h 6858000"/>
              <a:gd name="connsiteX214" fmla="*/ 698834 w 7467600"/>
              <a:gd name="connsiteY214" fmla="*/ 3952272 h 6858000"/>
              <a:gd name="connsiteX215" fmla="*/ 34256 w 7467600"/>
              <a:gd name="connsiteY215" fmla="*/ 4347603 h 6858000"/>
              <a:gd name="connsiteX216" fmla="*/ 527241 w 7467600"/>
              <a:gd name="connsiteY216" fmla="*/ 4065078 h 6858000"/>
              <a:gd name="connsiteX217" fmla="*/ 1510397 w 7467600"/>
              <a:gd name="connsiteY217" fmla="*/ 3684705 h 6858000"/>
              <a:gd name="connsiteX218" fmla="*/ 1313114 w 7467600"/>
              <a:gd name="connsiteY218" fmla="*/ 3655216 h 6858000"/>
              <a:gd name="connsiteX219" fmla="*/ 1109304 w 7467600"/>
              <a:gd name="connsiteY219" fmla="*/ 3669030 h 6858000"/>
              <a:gd name="connsiteX220" fmla="*/ 8129 w 7467600"/>
              <a:gd name="connsiteY220" fmla="*/ 4330519 h 6858000"/>
              <a:gd name="connsiteX221" fmla="*/ 687572 w 7467600"/>
              <a:gd name="connsiteY221" fmla="*/ 3925629 h 6858000"/>
              <a:gd name="connsiteX222" fmla="*/ 1138365 w 7467600"/>
              <a:gd name="connsiteY222" fmla="*/ 3774515 h 6858000"/>
              <a:gd name="connsiteX223" fmla="*/ 1505579 w 7467600"/>
              <a:gd name="connsiteY223" fmla="*/ 3655526 h 6858000"/>
              <a:gd name="connsiteX224" fmla="*/ 1313114 w 7467600"/>
              <a:gd name="connsiteY224" fmla="*/ 3655216 h 6858000"/>
              <a:gd name="connsiteX225" fmla="*/ 3655073 w 7467600"/>
              <a:gd name="connsiteY225" fmla="*/ 3650884 h 6858000"/>
              <a:gd name="connsiteX226" fmla="*/ 3989938 w 7467600"/>
              <a:gd name="connsiteY226" fmla="*/ 3991685 h 6858000"/>
              <a:gd name="connsiteX227" fmla="*/ 4393907 w 7467600"/>
              <a:gd name="connsiteY227" fmla="*/ 4261258 h 6858000"/>
              <a:gd name="connsiteX228" fmla="*/ 4648051 w 7467600"/>
              <a:gd name="connsiteY228" fmla="*/ 4374051 h 6858000"/>
              <a:gd name="connsiteX229" fmla="*/ 4383389 w 7467600"/>
              <a:gd name="connsiteY229" fmla="*/ 4184369 h 6858000"/>
              <a:gd name="connsiteX230" fmla="*/ 4165508 w 7467600"/>
              <a:gd name="connsiteY230" fmla="*/ 4035196 h 6858000"/>
              <a:gd name="connsiteX231" fmla="*/ 4068162 w 7467600"/>
              <a:gd name="connsiteY231" fmla="*/ 3953394 h 6858000"/>
              <a:gd name="connsiteX232" fmla="*/ 3981416 w 7467600"/>
              <a:gd name="connsiteY232" fmla="*/ 3880482 h 6858000"/>
              <a:gd name="connsiteX233" fmla="*/ 3800147 w 7467600"/>
              <a:gd name="connsiteY233" fmla="*/ 3749872 h 6858000"/>
              <a:gd name="connsiteX234" fmla="*/ 3655073 w 7467600"/>
              <a:gd name="connsiteY234" fmla="*/ 3650884 h 6858000"/>
              <a:gd name="connsiteX235" fmla="*/ 3670252 w 7467600"/>
              <a:gd name="connsiteY235" fmla="*/ 3622798 h 6858000"/>
              <a:gd name="connsiteX236" fmla="*/ 3817258 w 7467600"/>
              <a:gd name="connsiteY236" fmla="*/ 3723577 h 6858000"/>
              <a:gd name="connsiteX237" fmla="*/ 4000461 w 7467600"/>
              <a:gd name="connsiteY237" fmla="*/ 3855966 h 6858000"/>
              <a:gd name="connsiteX238" fmla="*/ 4088180 w 7467600"/>
              <a:gd name="connsiteY238" fmla="*/ 3929774 h 6858000"/>
              <a:gd name="connsiteX239" fmla="*/ 4184555 w 7467600"/>
              <a:gd name="connsiteY239" fmla="*/ 4010683 h 6858000"/>
              <a:gd name="connsiteX240" fmla="*/ 4399563 w 7467600"/>
              <a:gd name="connsiteY240" fmla="*/ 4158106 h 6858000"/>
              <a:gd name="connsiteX241" fmla="*/ 4684469 w 7467600"/>
              <a:gd name="connsiteY241" fmla="*/ 4364680 h 6858000"/>
              <a:gd name="connsiteX242" fmla="*/ 4690271 w 7467600"/>
              <a:gd name="connsiteY242" fmla="*/ 4370034 h 6858000"/>
              <a:gd name="connsiteX243" fmla="*/ 4136093 w 7467600"/>
              <a:gd name="connsiteY243" fmla="*/ 3858466 h 6858000"/>
              <a:gd name="connsiteX244" fmla="*/ 3670252 w 7467600"/>
              <a:gd name="connsiteY244" fmla="*/ 3622798 h 6858000"/>
              <a:gd name="connsiteX245" fmla="*/ 4440129 w 7467600"/>
              <a:gd name="connsiteY245" fmla="*/ 3448571 h 6858000"/>
              <a:gd name="connsiteX246" fmla="*/ 4856525 w 7467600"/>
              <a:gd name="connsiteY246" fmla="*/ 3915351 h 6858000"/>
              <a:gd name="connsiteX247" fmla="*/ 5059055 w 7467600"/>
              <a:gd name="connsiteY247" fmla="*/ 4108918 h 6858000"/>
              <a:gd name="connsiteX248" fmla="*/ 5290070 w 7467600"/>
              <a:gd name="connsiteY248" fmla="*/ 4263619 h 6858000"/>
              <a:gd name="connsiteX249" fmla="*/ 4834991 w 7467600"/>
              <a:gd name="connsiteY249" fmla="*/ 3830985 h 6858000"/>
              <a:gd name="connsiteX250" fmla="*/ 4440129 w 7467600"/>
              <a:gd name="connsiteY250" fmla="*/ 3448571 h 6858000"/>
              <a:gd name="connsiteX251" fmla="*/ 4441737 w 7467600"/>
              <a:gd name="connsiteY251" fmla="*/ 3399734 h 6858000"/>
              <a:gd name="connsiteX252" fmla="*/ 4431236 w 7467600"/>
              <a:gd name="connsiteY252" fmla="*/ 3400954 h 6858000"/>
              <a:gd name="connsiteX253" fmla="*/ 4557150 w 7467600"/>
              <a:gd name="connsiteY253" fmla="*/ 3510023 h 6858000"/>
              <a:gd name="connsiteX254" fmla="*/ 4856936 w 7467600"/>
              <a:gd name="connsiteY254" fmla="*/ 3809146 h 6858000"/>
              <a:gd name="connsiteX255" fmla="*/ 5111996 w 7467600"/>
              <a:gd name="connsiteY255" fmla="*/ 4065759 h 6858000"/>
              <a:gd name="connsiteX256" fmla="*/ 5388878 w 7467600"/>
              <a:gd name="connsiteY256" fmla="*/ 4300185 h 6858000"/>
              <a:gd name="connsiteX257" fmla="*/ 5425556 w 7467600"/>
              <a:gd name="connsiteY257" fmla="*/ 4308967 h 6858000"/>
              <a:gd name="connsiteX258" fmla="*/ 4943646 w 7467600"/>
              <a:gd name="connsiteY258" fmla="*/ 3822916 h 6858000"/>
              <a:gd name="connsiteX259" fmla="*/ 4594837 w 7467600"/>
              <a:gd name="connsiteY259" fmla="*/ 3532274 h 6858000"/>
              <a:gd name="connsiteX260" fmla="*/ 4441737 w 7467600"/>
              <a:gd name="connsiteY260" fmla="*/ 3399734 h 6858000"/>
              <a:gd name="connsiteX261" fmla="*/ 5425834 w 7467600"/>
              <a:gd name="connsiteY261" fmla="*/ 3162785 h 6858000"/>
              <a:gd name="connsiteX262" fmla="*/ 5401644 w 7467600"/>
              <a:gd name="connsiteY262" fmla="*/ 3617847 h 6858000"/>
              <a:gd name="connsiteX263" fmla="*/ 5467256 w 7467600"/>
              <a:gd name="connsiteY263" fmla="*/ 4175494 h 6858000"/>
              <a:gd name="connsiteX264" fmla="*/ 5448069 w 7467600"/>
              <a:gd name="connsiteY264" fmla="*/ 3567554 h 6858000"/>
              <a:gd name="connsiteX265" fmla="*/ 5425834 w 7467600"/>
              <a:gd name="connsiteY265" fmla="*/ 3162785 h 6858000"/>
              <a:gd name="connsiteX266" fmla="*/ 1318687 w 7467600"/>
              <a:gd name="connsiteY266" fmla="*/ 3113840 h 6858000"/>
              <a:gd name="connsiteX267" fmla="*/ 1066793 w 7467600"/>
              <a:gd name="connsiteY267" fmla="*/ 3212171 h 6858000"/>
              <a:gd name="connsiteX268" fmla="*/ 993319 w 7467600"/>
              <a:gd name="connsiteY268" fmla="*/ 3247648 h 6858000"/>
              <a:gd name="connsiteX269" fmla="*/ 853081 w 7467600"/>
              <a:gd name="connsiteY269" fmla="*/ 3312410 h 6858000"/>
              <a:gd name="connsiteX270" fmla="*/ 805957 w 7467600"/>
              <a:gd name="connsiteY270" fmla="*/ 3330443 h 6858000"/>
              <a:gd name="connsiteX271" fmla="*/ 1318687 w 7467600"/>
              <a:gd name="connsiteY271" fmla="*/ 3113840 h 6858000"/>
              <a:gd name="connsiteX272" fmla="*/ 5453702 w 7467600"/>
              <a:gd name="connsiteY272" fmla="*/ 3090882 h 6858000"/>
              <a:gd name="connsiteX273" fmla="*/ 5480135 w 7467600"/>
              <a:gd name="connsiteY273" fmla="*/ 3565802 h 6858000"/>
              <a:gd name="connsiteX274" fmla="*/ 5499023 w 7467600"/>
              <a:gd name="connsiteY274" fmla="*/ 4166310 h 6858000"/>
              <a:gd name="connsiteX275" fmla="*/ 5547022 w 7467600"/>
              <a:gd name="connsiteY275" fmla="*/ 3607838 h 6858000"/>
              <a:gd name="connsiteX276" fmla="*/ 5515964 w 7467600"/>
              <a:gd name="connsiteY276" fmla="*/ 3378541 h 6858000"/>
              <a:gd name="connsiteX277" fmla="*/ 5453702 w 7467600"/>
              <a:gd name="connsiteY277" fmla="*/ 3090882 h 6858000"/>
              <a:gd name="connsiteX278" fmla="*/ 1238695 w 7467600"/>
              <a:gd name="connsiteY278" fmla="*/ 3076820 h 6858000"/>
              <a:gd name="connsiteX279" fmla="*/ 716371 w 7467600"/>
              <a:gd name="connsiteY279" fmla="*/ 3293249 h 6858000"/>
              <a:gd name="connsiteX280" fmla="*/ 579522 w 7467600"/>
              <a:gd name="connsiteY280" fmla="*/ 3371759 h 6858000"/>
              <a:gd name="connsiteX281" fmla="*/ 600288 w 7467600"/>
              <a:gd name="connsiteY281" fmla="*/ 3365555 h 6858000"/>
              <a:gd name="connsiteX282" fmla="*/ 840692 w 7467600"/>
              <a:gd name="connsiteY282" fmla="*/ 3284921 h 6858000"/>
              <a:gd name="connsiteX283" fmla="*/ 979248 w 7467600"/>
              <a:gd name="connsiteY283" fmla="*/ 3221003 h 6858000"/>
              <a:gd name="connsiteX284" fmla="*/ 1053282 w 7467600"/>
              <a:gd name="connsiteY284" fmla="*/ 3185247 h 6858000"/>
              <a:gd name="connsiteX285" fmla="*/ 1320603 w 7467600"/>
              <a:gd name="connsiteY285" fmla="*/ 3081281 h 6858000"/>
              <a:gd name="connsiteX286" fmla="*/ 1238695 w 7467600"/>
              <a:gd name="connsiteY286" fmla="*/ 3076820 h 6858000"/>
              <a:gd name="connsiteX287" fmla="*/ 5425627 w 7467600"/>
              <a:gd name="connsiteY287" fmla="*/ 2954192 h 6858000"/>
              <a:gd name="connsiteX288" fmla="*/ 5470770 w 7467600"/>
              <a:gd name="connsiteY288" fmla="*/ 3005435 h 6858000"/>
              <a:gd name="connsiteX289" fmla="*/ 5519779 w 7467600"/>
              <a:gd name="connsiteY289" fmla="*/ 4359223 h 6858000"/>
              <a:gd name="connsiteX290" fmla="*/ 5520293 w 7467600"/>
              <a:gd name="connsiteY290" fmla="*/ 4360602 h 6858000"/>
              <a:gd name="connsiteX291" fmla="*/ 5767221 w 7467600"/>
              <a:gd name="connsiteY291" fmla="*/ 4665564 h 6858000"/>
              <a:gd name="connsiteX292" fmla="*/ 6937169 w 7467600"/>
              <a:gd name="connsiteY292" fmla="*/ 4815941 h 6858000"/>
              <a:gd name="connsiteX293" fmla="*/ 6953922 w 7467600"/>
              <a:gd name="connsiteY293" fmla="*/ 4890068 h 6858000"/>
              <a:gd name="connsiteX294" fmla="*/ 6071359 w 7467600"/>
              <a:gd name="connsiteY294" fmla="*/ 4770770 h 6858000"/>
              <a:gd name="connsiteX295" fmla="*/ 6038839 w 7467600"/>
              <a:gd name="connsiteY295" fmla="*/ 4764474 h 6858000"/>
              <a:gd name="connsiteX296" fmla="*/ 6038706 w 7467600"/>
              <a:gd name="connsiteY296" fmla="*/ 4763847 h 6858000"/>
              <a:gd name="connsiteX297" fmla="*/ 6037784 w 7467600"/>
              <a:gd name="connsiteY297" fmla="*/ 4764270 h 6858000"/>
              <a:gd name="connsiteX298" fmla="*/ 6038839 w 7467600"/>
              <a:gd name="connsiteY298" fmla="*/ 4764474 h 6858000"/>
              <a:gd name="connsiteX299" fmla="*/ 6040338 w 7467600"/>
              <a:gd name="connsiteY299" fmla="*/ 4771418 h 6858000"/>
              <a:gd name="connsiteX300" fmla="*/ 6024488 w 7467600"/>
              <a:gd name="connsiteY300" fmla="*/ 4809903 h 6858000"/>
              <a:gd name="connsiteX301" fmla="*/ 5599771 w 7467600"/>
              <a:gd name="connsiteY301" fmla="*/ 5509652 h 6858000"/>
              <a:gd name="connsiteX302" fmla="*/ 5548843 w 7467600"/>
              <a:gd name="connsiteY302" fmla="*/ 5563845 h 6858000"/>
              <a:gd name="connsiteX303" fmla="*/ 5940952 w 7467600"/>
              <a:gd name="connsiteY303" fmla="*/ 6250028 h 6858000"/>
              <a:gd name="connsiteX304" fmla="*/ 6043441 w 7467600"/>
              <a:gd name="connsiteY304" fmla="*/ 6665847 h 6858000"/>
              <a:gd name="connsiteX305" fmla="*/ 6093432 w 7467600"/>
              <a:gd name="connsiteY305" fmla="*/ 6858000 h 6858000"/>
              <a:gd name="connsiteX306" fmla="*/ 6034344 w 7467600"/>
              <a:gd name="connsiteY306" fmla="*/ 6858000 h 6858000"/>
              <a:gd name="connsiteX307" fmla="*/ 6026679 w 7467600"/>
              <a:gd name="connsiteY307" fmla="*/ 6836959 h 6858000"/>
              <a:gd name="connsiteX308" fmla="*/ 5800441 w 7467600"/>
              <a:gd name="connsiteY308" fmla="*/ 6335286 h 6858000"/>
              <a:gd name="connsiteX309" fmla="*/ 5526562 w 7467600"/>
              <a:gd name="connsiteY309" fmla="*/ 5705388 h 6858000"/>
              <a:gd name="connsiteX310" fmla="*/ 5519640 w 7467600"/>
              <a:gd name="connsiteY310" fmla="*/ 5683774 h 6858000"/>
              <a:gd name="connsiteX311" fmla="*/ 5844559 w 7467600"/>
              <a:gd name="connsiteY311" fmla="*/ 6553349 h 6858000"/>
              <a:gd name="connsiteX312" fmla="*/ 5975994 w 7467600"/>
              <a:gd name="connsiteY312" fmla="*/ 6858000 h 6858000"/>
              <a:gd name="connsiteX313" fmla="*/ 5898547 w 7467600"/>
              <a:gd name="connsiteY313" fmla="*/ 6858000 h 6858000"/>
              <a:gd name="connsiteX314" fmla="*/ 5682041 w 7467600"/>
              <a:gd name="connsiteY314" fmla="*/ 6355860 h 6858000"/>
              <a:gd name="connsiteX315" fmla="*/ 5461758 w 7467600"/>
              <a:gd name="connsiteY315" fmla="*/ 5820220 h 6858000"/>
              <a:gd name="connsiteX316" fmla="*/ 5237282 w 7467600"/>
              <a:gd name="connsiteY316" fmla="*/ 6579086 h 6858000"/>
              <a:gd name="connsiteX317" fmla="*/ 5115009 w 7467600"/>
              <a:gd name="connsiteY317" fmla="*/ 6858000 h 6858000"/>
              <a:gd name="connsiteX318" fmla="*/ 5028074 w 7467600"/>
              <a:gd name="connsiteY318" fmla="*/ 6858000 h 6858000"/>
              <a:gd name="connsiteX319" fmla="*/ 5079508 w 7467600"/>
              <a:gd name="connsiteY319" fmla="*/ 6749074 h 6858000"/>
              <a:gd name="connsiteX320" fmla="*/ 5371846 w 7467600"/>
              <a:gd name="connsiteY320" fmla="*/ 5924413 h 6858000"/>
              <a:gd name="connsiteX321" fmla="*/ 5270512 w 7467600"/>
              <a:gd name="connsiteY321" fmla="*/ 6138975 h 6858000"/>
              <a:gd name="connsiteX322" fmla="*/ 5062409 w 7467600"/>
              <a:gd name="connsiteY322" fmla="*/ 6653544 h 6858000"/>
              <a:gd name="connsiteX323" fmla="*/ 5036628 w 7467600"/>
              <a:gd name="connsiteY323" fmla="*/ 6754247 h 6858000"/>
              <a:gd name="connsiteX324" fmla="*/ 5009112 w 7467600"/>
              <a:gd name="connsiteY324" fmla="*/ 6858000 h 6858000"/>
              <a:gd name="connsiteX325" fmla="*/ 4976679 w 7467600"/>
              <a:gd name="connsiteY325" fmla="*/ 6858000 h 6858000"/>
              <a:gd name="connsiteX326" fmla="*/ 5006537 w 7467600"/>
              <a:gd name="connsiteY326" fmla="*/ 6747068 h 6858000"/>
              <a:gd name="connsiteX327" fmla="*/ 5032723 w 7467600"/>
              <a:gd name="connsiteY327" fmla="*/ 6644957 h 6858000"/>
              <a:gd name="connsiteX328" fmla="*/ 5242949 w 7467600"/>
              <a:gd name="connsiteY328" fmla="*/ 6125175 h 6858000"/>
              <a:gd name="connsiteX329" fmla="*/ 5286321 w 7467600"/>
              <a:gd name="connsiteY329" fmla="*/ 6033555 h 6858000"/>
              <a:gd name="connsiteX330" fmla="*/ 5008210 w 7467600"/>
              <a:gd name="connsiteY330" fmla="*/ 6649194 h 6858000"/>
              <a:gd name="connsiteX331" fmla="*/ 4986321 w 7467600"/>
              <a:gd name="connsiteY331" fmla="*/ 6765687 h 6858000"/>
              <a:gd name="connsiteX332" fmla="*/ 4973474 w 7467600"/>
              <a:gd name="connsiteY332" fmla="*/ 6858000 h 6858000"/>
              <a:gd name="connsiteX333" fmla="*/ 4907178 w 7467600"/>
              <a:gd name="connsiteY333" fmla="*/ 6858000 h 6858000"/>
              <a:gd name="connsiteX334" fmla="*/ 4910810 w 7467600"/>
              <a:gd name="connsiteY334" fmla="*/ 6829660 h 6858000"/>
              <a:gd name="connsiteX335" fmla="*/ 4987461 w 7467600"/>
              <a:gd name="connsiteY335" fmla="*/ 6432994 h 6858000"/>
              <a:gd name="connsiteX336" fmla="*/ 5179262 w 7467600"/>
              <a:gd name="connsiteY336" fmla="*/ 6035044 h 6858000"/>
              <a:gd name="connsiteX337" fmla="*/ 4689678 w 7467600"/>
              <a:gd name="connsiteY337" fmla="*/ 6440241 h 6858000"/>
              <a:gd name="connsiteX338" fmla="*/ 4477543 w 7467600"/>
              <a:gd name="connsiteY338" fmla="*/ 6674836 h 6858000"/>
              <a:gd name="connsiteX339" fmla="*/ 4329957 w 7467600"/>
              <a:gd name="connsiteY339" fmla="*/ 6858000 h 6858000"/>
              <a:gd name="connsiteX340" fmla="*/ 4218595 w 7467600"/>
              <a:gd name="connsiteY340" fmla="*/ 6858000 h 6858000"/>
              <a:gd name="connsiteX341" fmla="*/ 4368888 w 7467600"/>
              <a:gd name="connsiteY341" fmla="*/ 6668412 h 6858000"/>
              <a:gd name="connsiteX342" fmla="*/ 4563091 w 7467600"/>
              <a:gd name="connsiteY342" fmla="*/ 6442508 h 6858000"/>
              <a:gd name="connsiteX343" fmla="*/ 5387324 w 7467600"/>
              <a:gd name="connsiteY343" fmla="*/ 5705830 h 6858000"/>
              <a:gd name="connsiteX344" fmla="*/ 5073620 w 7467600"/>
              <a:gd name="connsiteY344" fmla="*/ 5955437 h 6858000"/>
              <a:gd name="connsiteX345" fmla="*/ 4689789 w 7467600"/>
              <a:gd name="connsiteY345" fmla="*/ 6268382 h 6858000"/>
              <a:gd name="connsiteX346" fmla="*/ 4418722 w 7467600"/>
              <a:gd name="connsiteY346" fmla="*/ 6570886 h 6858000"/>
              <a:gd name="connsiteX347" fmla="*/ 4214944 w 7467600"/>
              <a:gd name="connsiteY347" fmla="*/ 6858000 h 6858000"/>
              <a:gd name="connsiteX348" fmla="*/ 4177898 w 7467600"/>
              <a:gd name="connsiteY348" fmla="*/ 6858000 h 6858000"/>
              <a:gd name="connsiteX349" fmla="*/ 4391597 w 7467600"/>
              <a:gd name="connsiteY349" fmla="*/ 6556370 h 6858000"/>
              <a:gd name="connsiteX350" fmla="*/ 4668889 w 7467600"/>
              <a:gd name="connsiteY350" fmla="*/ 6246399 h 6858000"/>
              <a:gd name="connsiteX351" fmla="*/ 5055427 w 7467600"/>
              <a:gd name="connsiteY351" fmla="*/ 5931476 h 6858000"/>
              <a:gd name="connsiteX352" fmla="*/ 5371814 w 7467600"/>
              <a:gd name="connsiteY352" fmla="*/ 5678975 h 6858000"/>
              <a:gd name="connsiteX353" fmla="*/ 4987918 w 7467600"/>
              <a:gd name="connsiteY353" fmla="*/ 5838701 h 6858000"/>
              <a:gd name="connsiteX354" fmla="*/ 4317146 w 7467600"/>
              <a:gd name="connsiteY354" fmla="*/ 6587716 h 6858000"/>
              <a:gd name="connsiteX355" fmla="*/ 4171627 w 7467600"/>
              <a:gd name="connsiteY355" fmla="*/ 6858000 h 6858000"/>
              <a:gd name="connsiteX356" fmla="*/ 4081585 w 7467600"/>
              <a:gd name="connsiteY356" fmla="*/ 6858000 h 6858000"/>
              <a:gd name="connsiteX357" fmla="*/ 4238603 w 7467600"/>
              <a:gd name="connsiteY357" fmla="*/ 6559341 h 6858000"/>
              <a:gd name="connsiteX358" fmla="*/ 4778333 w 7467600"/>
              <a:gd name="connsiteY358" fmla="*/ 5873626 h 6858000"/>
              <a:gd name="connsiteX359" fmla="*/ 5414185 w 7467600"/>
              <a:gd name="connsiteY359" fmla="*/ 5573882 h 6858000"/>
              <a:gd name="connsiteX360" fmla="*/ 5959648 w 7467600"/>
              <a:gd name="connsiteY360" fmla="*/ 4760797 h 6858000"/>
              <a:gd name="connsiteX361" fmla="*/ 5355019 w 7467600"/>
              <a:gd name="connsiteY361" fmla="*/ 4734672 h 6858000"/>
              <a:gd name="connsiteX362" fmla="*/ 5083565 w 7467600"/>
              <a:gd name="connsiteY362" fmla="*/ 5179121 h 6858000"/>
              <a:gd name="connsiteX363" fmla="*/ 4713577 w 7467600"/>
              <a:gd name="connsiteY363" fmla="*/ 5616803 h 6858000"/>
              <a:gd name="connsiteX364" fmla="*/ 3989559 w 7467600"/>
              <a:gd name="connsiteY364" fmla="*/ 6145945 h 6858000"/>
              <a:gd name="connsiteX365" fmla="*/ 3939824 w 7467600"/>
              <a:gd name="connsiteY365" fmla="*/ 6066900 h 6858000"/>
              <a:gd name="connsiteX366" fmla="*/ 4584537 w 7467600"/>
              <a:gd name="connsiteY366" fmla="*/ 5324826 h 6858000"/>
              <a:gd name="connsiteX367" fmla="*/ 5037105 w 7467600"/>
              <a:gd name="connsiteY367" fmla="*/ 5088765 h 6858000"/>
              <a:gd name="connsiteX368" fmla="*/ 5039930 w 7467600"/>
              <a:gd name="connsiteY368" fmla="*/ 5089585 h 6858000"/>
              <a:gd name="connsiteX369" fmla="*/ 5263764 w 7467600"/>
              <a:gd name="connsiteY369" fmla="*/ 4735525 h 6858000"/>
              <a:gd name="connsiteX370" fmla="*/ 4086300 w 7467600"/>
              <a:gd name="connsiteY370" fmla="*/ 4884599 h 6858000"/>
              <a:gd name="connsiteX371" fmla="*/ 4085485 w 7467600"/>
              <a:gd name="connsiteY371" fmla="*/ 4899070 h 6858000"/>
              <a:gd name="connsiteX372" fmla="*/ 3871915 w 7467600"/>
              <a:gd name="connsiteY372" fmla="*/ 5253645 h 6858000"/>
              <a:gd name="connsiteX373" fmla="*/ 3799374 w 7467600"/>
              <a:gd name="connsiteY373" fmla="*/ 5466127 h 6858000"/>
              <a:gd name="connsiteX374" fmla="*/ 3498850 w 7467600"/>
              <a:gd name="connsiteY374" fmla="*/ 6661888 h 6858000"/>
              <a:gd name="connsiteX375" fmla="*/ 3399216 w 7467600"/>
              <a:gd name="connsiteY375" fmla="*/ 6858000 h 6858000"/>
              <a:gd name="connsiteX376" fmla="*/ 3303688 w 7467600"/>
              <a:gd name="connsiteY376" fmla="*/ 6858000 h 6858000"/>
              <a:gd name="connsiteX377" fmla="*/ 3391774 w 7467600"/>
              <a:gd name="connsiteY377" fmla="*/ 6697181 h 6858000"/>
              <a:gd name="connsiteX378" fmla="*/ 3735540 w 7467600"/>
              <a:gd name="connsiteY378" fmla="*/ 5546923 h 6858000"/>
              <a:gd name="connsiteX379" fmla="*/ 3729438 w 7467600"/>
              <a:gd name="connsiteY379" fmla="*/ 5569058 h 6858000"/>
              <a:gd name="connsiteX380" fmla="*/ 3707782 w 7467600"/>
              <a:gd name="connsiteY380" fmla="*/ 5644908 h 6858000"/>
              <a:gd name="connsiteX381" fmla="*/ 3583827 w 7467600"/>
              <a:gd name="connsiteY381" fmla="*/ 6039215 h 6858000"/>
              <a:gd name="connsiteX382" fmla="*/ 3547861 w 7467600"/>
              <a:gd name="connsiteY382" fmla="*/ 6129609 h 6858000"/>
              <a:gd name="connsiteX383" fmla="*/ 3490905 w 7467600"/>
              <a:gd name="connsiteY383" fmla="*/ 6277660 h 6858000"/>
              <a:gd name="connsiteX384" fmla="*/ 3455859 w 7467600"/>
              <a:gd name="connsiteY384" fmla="*/ 6391301 h 6858000"/>
              <a:gd name="connsiteX385" fmla="*/ 3429112 w 7467600"/>
              <a:gd name="connsiteY385" fmla="*/ 6479469 h 6858000"/>
              <a:gd name="connsiteX386" fmla="*/ 3304862 w 7467600"/>
              <a:gd name="connsiteY386" fmla="*/ 6796476 h 6858000"/>
              <a:gd name="connsiteX387" fmla="*/ 3276071 w 7467600"/>
              <a:gd name="connsiteY387" fmla="*/ 6858000 h 6858000"/>
              <a:gd name="connsiteX388" fmla="*/ 3240805 w 7467600"/>
              <a:gd name="connsiteY388" fmla="*/ 6858000 h 6858000"/>
              <a:gd name="connsiteX389" fmla="*/ 3275917 w 7467600"/>
              <a:gd name="connsiteY389" fmla="*/ 6783192 h 6858000"/>
              <a:gd name="connsiteX390" fmla="*/ 3399358 w 7467600"/>
              <a:gd name="connsiteY390" fmla="*/ 6469011 h 6858000"/>
              <a:gd name="connsiteX391" fmla="*/ 3425650 w 7467600"/>
              <a:gd name="connsiteY391" fmla="*/ 6381333 h 6858000"/>
              <a:gd name="connsiteX392" fmla="*/ 3460661 w 7467600"/>
              <a:gd name="connsiteY392" fmla="*/ 6266763 h 6858000"/>
              <a:gd name="connsiteX393" fmla="*/ 3518021 w 7467600"/>
              <a:gd name="connsiteY393" fmla="*/ 6117298 h 6858000"/>
              <a:gd name="connsiteX394" fmla="*/ 3554035 w 7467600"/>
              <a:gd name="connsiteY394" fmla="*/ 6027832 h 6858000"/>
              <a:gd name="connsiteX395" fmla="*/ 3677174 w 7467600"/>
              <a:gd name="connsiteY395" fmla="*/ 5636351 h 6858000"/>
              <a:gd name="connsiteX396" fmla="*/ 3698819 w 7467600"/>
              <a:gd name="connsiteY396" fmla="*/ 5560503 h 6858000"/>
              <a:gd name="connsiteX397" fmla="*/ 3702094 w 7467600"/>
              <a:gd name="connsiteY397" fmla="*/ 5549194 h 6858000"/>
              <a:gd name="connsiteX398" fmla="*/ 3398355 w 7467600"/>
              <a:gd name="connsiteY398" fmla="*/ 6094603 h 6858000"/>
              <a:gd name="connsiteX399" fmla="*/ 3193941 w 7467600"/>
              <a:gd name="connsiteY399" fmla="*/ 6798775 h 6858000"/>
              <a:gd name="connsiteX400" fmla="*/ 3184140 w 7467600"/>
              <a:gd name="connsiteY400" fmla="*/ 6858000 h 6858000"/>
              <a:gd name="connsiteX401" fmla="*/ 3099978 w 7467600"/>
              <a:gd name="connsiteY401" fmla="*/ 6858000 h 6858000"/>
              <a:gd name="connsiteX402" fmla="*/ 3101556 w 7467600"/>
              <a:gd name="connsiteY402" fmla="*/ 6843337 h 6858000"/>
              <a:gd name="connsiteX403" fmla="*/ 3370162 w 7467600"/>
              <a:gd name="connsiteY403" fmla="*/ 5785550 h 6858000"/>
              <a:gd name="connsiteX404" fmla="*/ 3746477 w 7467600"/>
              <a:gd name="connsiteY404" fmla="*/ 5377889 h 6858000"/>
              <a:gd name="connsiteX405" fmla="*/ 3863399 w 7467600"/>
              <a:gd name="connsiteY405" fmla="*/ 5087257 h 6858000"/>
              <a:gd name="connsiteX406" fmla="*/ 3968712 w 7467600"/>
              <a:gd name="connsiteY406" fmla="*/ 4913989 h 6858000"/>
              <a:gd name="connsiteX407" fmla="*/ 2792390 w 7467600"/>
              <a:gd name="connsiteY407" fmla="*/ 5382974 h 6858000"/>
              <a:gd name="connsiteX408" fmla="*/ 2714982 w 7467600"/>
              <a:gd name="connsiteY408" fmla="*/ 5427051 h 6858000"/>
              <a:gd name="connsiteX409" fmla="*/ 2813361 w 7467600"/>
              <a:gd name="connsiteY409" fmla="*/ 6023912 h 6858000"/>
              <a:gd name="connsiteX410" fmla="*/ 2688430 w 7467600"/>
              <a:gd name="connsiteY410" fmla="*/ 6801564 h 6858000"/>
              <a:gd name="connsiteX411" fmla="*/ 2629626 w 7467600"/>
              <a:gd name="connsiteY411" fmla="*/ 6763394 h 6858000"/>
              <a:gd name="connsiteX412" fmla="*/ 2565328 w 7467600"/>
              <a:gd name="connsiteY412" fmla="*/ 5516399 h 6858000"/>
              <a:gd name="connsiteX413" fmla="*/ 1922999 w 7467600"/>
              <a:gd name="connsiteY413" fmla="*/ 5980343 h 6858000"/>
              <a:gd name="connsiteX414" fmla="*/ 1950261 w 7467600"/>
              <a:gd name="connsiteY414" fmla="*/ 6405858 h 6858000"/>
              <a:gd name="connsiteX415" fmla="*/ 2365554 w 7467600"/>
              <a:gd name="connsiteY415" fmla="*/ 6759107 h 6858000"/>
              <a:gd name="connsiteX416" fmla="*/ 2424142 w 7467600"/>
              <a:gd name="connsiteY416" fmla="*/ 6858000 h 6858000"/>
              <a:gd name="connsiteX417" fmla="*/ 2395994 w 7467600"/>
              <a:gd name="connsiteY417" fmla="*/ 6858000 h 6858000"/>
              <a:gd name="connsiteX418" fmla="*/ 2392863 w 7467600"/>
              <a:gd name="connsiteY418" fmla="*/ 6852964 h 6858000"/>
              <a:gd name="connsiteX419" fmla="*/ 2017589 w 7467600"/>
              <a:gd name="connsiteY419" fmla="*/ 6493982 h 6858000"/>
              <a:gd name="connsiteX420" fmla="*/ 2147336 w 7467600"/>
              <a:gd name="connsiteY420" fmla="*/ 6594052 h 6858000"/>
              <a:gd name="connsiteX421" fmla="*/ 2207047 w 7467600"/>
              <a:gd name="connsiteY421" fmla="*/ 6654540 h 6858000"/>
              <a:gd name="connsiteX422" fmla="*/ 2299106 w 7467600"/>
              <a:gd name="connsiteY422" fmla="*/ 6778931 h 6858000"/>
              <a:gd name="connsiteX423" fmla="*/ 2314430 w 7467600"/>
              <a:gd name="connsiteY423" fmla="*/ 6801144 h 6858000"/>
              <a:gd name="connsiteX424" fmla="*/ 2352406 w 7467600"/>
              <a:gd name="connsiteY424" fmla="*/ 6858000 h 6858000"/>
              <a:gd name="connsiteX425" fmla="*/ 2314492 w 7467600"/>
              <a:gd name="connsiteY425" fmla="*/ 6858000 h 6858000"/>
              <a:gd name="connsiteX426" fmla="*/ 2288095 w 7467600"/>
              <a:gd name="connsiteY426" fmla="*/ 6818030 h 6858000"/>
              <a:gd name="connsiteX427" fmla="*/ 2272768 w 7467600"/>
              <a:gd name="connsiteY427" fmla="*/ 6795822 h 6858000"/>
              <a:gd name="connsiteX428" fmla="*/ 2182715 w 7467600"/>
              <a:gd name="connsiteY428" fmla="*/ 6675071 h 6858000"/>
              <a:gd name="connsiteX429" fmla="*/ 2032061 w 7467600"/>
              <a:gd name="connsiteY429" fmla="*/ 6541380 h 6858000"/>
              <a:gd name="connsiteX430" fmla="*/ 2257220 w 7467600"/>
              <a:gd name="connsiteY430" fmla="*/ 6826257 h 6858000"/>
              <a:gd name="connsiteX431" fmla="*/ 2281324 w 7467600"/>
              <a:gd name="connsiteY431" fmla="*/ 6858000 h 6858000"/>
              <a:gd name="connsiteX432" fmla="*/ 2242860 w 7467600"/>
              <a:gd name="connsiteY432" fmla="*/ 6858000 h 6858000"/>
              <a:gd name="connsiteX433" fmla="*/ 2232818 w 7467600"/>
              <a:gd name="connsiteY433" fmla="*/ 6844926 h 6858000"/>
              <a:gd name="connsiteX434" fmla="*/ 1990172 w 7467600"/>
              <a:gd name="connsiteY434" fmla="*/ 6542121 h 6858000"/>
              <a:gd name="connsiteX435" fmla="*/ 2124090 w 7467600"/>
              <a:gd name="connsiteY435" fmla="*/ 6761017 h 6858000"/>
              <a:gd name="connsiteX436" fmla="*/ 2200380 w 7467600"/>
              <a:gd name="connsiteY436" fmla="*/ 6858000 h 6858000"/>
              <a:gd name="connsiteX437" fmla="*/ 2147507 w 7467600"/>
              <a:gd name="connsiteY437" fmla="*/ 6858000 h 6858000"/>
              <a:gd name="connsiteX438" fmla="*/ 2070668 w 7467600"/>
              <a:gd name="connsiteY438" fmla="*/ 6761520 h 6858000"/>
              <a:gd name="connsiteX439" fmla="*/ 1975142 w 7467600"/>
              <a:gd name="connsiteY439" fmla="*/ 6585570 h 6858000"/>
              <a:gd name="connsiteX440" fmla="*/ 2050035 w 7467600"/>
              <a:gd name="connsiteY440" fmla="*/ 6813345 h 6858000"/>
              <a:gd name="connsiteX441" fmla="*/ 2063025 w 7467600"/>
              <a:gd name="connsiteY441" fmla="*/ 6858000 h 6858000"/>
              <a:gd name="connsiteX442" fmla="*/ 2021675 w 7467600"/>
              <a:gd name="connsiteY442" fmla="*/ 6858000 h 6858000"/>
              <a:gd name="connsiteX443" fmla="*/ 2019308 w 7467600"/>
              <a:gd name="connsiteY443" fmla="*/ 6847118 h 6858000"/>
              <a:gd name="connsiteX444" fmla="*/ 1938835 w 7467600"/>
              <a:gd name="connsiteY444" fmla="*/ 6551160 h 6858000"/>
              <a:gd name="connsiteX445" fmla="*/ 1953230 w 7467600"/>
              <a:gd name="connsiteY445" fmla="*/ 6759699 h 6858000"/>
              <a:gd name="connsiteX446" fmla="*/ 1956763 w 7467600"/>
              <a:gd name="connsiteY446" fmla="*/ 6778191 h 6858000"/>
              <a:gd name="connsiteX447" fmla="*/ 1967925 w 7467600"/>
              <a:gd name="connsiteY447" fmla="*/ 6858000 h 6858000"/>
              <a:gd name="connsiteX448" fmla="*/ 1936622 w 7467600"/>
              <a:gd name="connsiteY448" fmla="*/ 6858000 h 6858000"/>
              <a:gd name="connsiteX449" fmla="*/ 1926261 w 7467600"/>
              <a:gd name="connsiteY449" fmla="*/ 6784064 h 6858000"/>
              <a:gd name="connsiteX450" fmla="*/ 1922724 w 7467600"/>
              <a:gd name="connsiteY450" fmla="*/ 6765577 h 6858000"/>
              <a:gd name="connsiteX451" fmla="*/ 1904650 w 7467600"/>
              <a:gd name="connsiteY451" fmla="*/ 6639616 h 6858000"/>
              <a:gd name="connsiteX452" fmla="*/ 1885273 w 7467600"/>
              <a:gd name="connsiteY452" fmla="*/ 6858000 h 6858000"/>
              <a:gd name="connsiteX453" fmla="*/ 1854363 w 7467600"/>
              <a:gd name="connsiteY453" fmla="*/ 6858000 h 6858000"/>
              <a:gd name="connsiteX454" fmla="*/ 1880391 w 7467600"/>
              <a:gd name="connsiteY454" fmla="*/ 6603796 h 6858000"/>
              <a:gd name="connsiteX455" fmla="*/ 1818273 w 7467600"/>
              <a:gd name="connsiteY455" fmla="*/ 6715729 h 6858000"/>
              <a:gd name="connsiteX456" fmla="*/ 1794691 w 7467600"/>
              <a:gd name="connsiteY456" fmla="*/ 6843239 h 6858000"/>
              <a:gd name="connsiteX457" fmla="*/ 1794914 w 7467600"/>
              <a:gd name="connsiteY457" fmla="*/ 6858000 h 6858000"/>
              <a:gd name="connsiteX458" fmla="*/ 1746128 w 7467600"/>
              <a:gd name="connsiteY458" fmla="*/ 6858000 h 6858000"/>
              <a:gd name="connsiteX459" fmla="*/ 1753934 w 7467600"/>
              <a:gd name="connsiteY459" fmla="*/ 6724796 h 6858000"/>
              <a:gd name="connsiteX460" fmla="*/ 1792053 w 7467600"/>
              <a:gd name="connsiteY460" fmla="*/ 6572396 h 6858000"/>
              <a:gd name="connsiteX461" fmla="*/ 1862248 w 7467600"/>
              <a:gd name="connsiteY461" fmla="*/ 6266397 h 6858000"/>
              <a:gd name="connsiteX462" fmla="*/ 1862250 w 7467600"/>
              <a:gd name="connsiteY462" fmla="*/ 6033531 h 6858000"/>
              <a:gd name="connsiteX463" fmla="*/ 1211999 w 7467600"/>
              <a:gd name="connsiteY463" fmla="*/ 6683610 h 6858000"/>
              <a:gd name="connsiteX464" fmla="*/ 1213266 w 7467600"/>
              <a:gd name="connsiteY464" fmla="*/ 6691947 h 6858000"/>
              <a:gd name="connsiteX465" fmla="*/ 1203370 w 7467600"/>
              <a:gd name="connsiteY465" fmla="*/ 6850676 h 6858000"/>
              <a:gd name="connsiteX466" fmla="*/ 1203671 w 7467600"/>
              <a:gd name="connsiteY466" fmla="*/ 6858000 h 6858000"/>
              <a:gd name="connsiteX467" fmla="*/ 1143180 w 7467600"/>
              <a:gd name="connsiteY467" fmla="*/ 6858000 h 6858000"/>
              <a:gd name="connsiteX468" fmla="*/ 1142176 w 7467600"/>
              <a:gd name="connsiteY468" fmla="*/ 6766045 h 6858000"/>
              <a:gd name="connsiteX469" fmla="*/ 1067484 w 7467600"/>
              <a:gd name="connsiteY469" fmla="*/ 6858000 h 6858000"/>
              <a:gd name="connsiteX470" fmla="*/ 953928 w 7467600"/>
              <a:gd name="connsiteY470" fmla="*/ 6858000 h 6858000"/>
              <a:gd name="connsiteX471" fmla="*/ 959715 w 7467600"/>
              <a:gd name="connsiteY471" fmla="*/ 6850185 h 6858000"/>
              <a:gd name="connsiteX472" fmla="*/ 1483788 w 7467600"/>
              <a:gd name="connsiteY472" fmla="*/ 6259174 h 6858000"/>
              <a:gd name="connsiteX473" fmla="*/ 1100671 w 7467600"/>
              <a:gd name="connsiteY473" fmla="*/ 6252137 h 6858000"/>
              <a:gd name="connsiteX474" fmla="*/ 1090144 w 7467600"/>
              <a:gd name="connsiteY474" fmla="*/ 6256748 h 6858000"/>
              <a:gd name="connsiteX475" fmla="*/ 1095872 w 7467600"/>
              <a:gd name="connsiteY475" fmla="*/ 6271892 h 6858000"/>
              <a:gd name="connsiteX476" fmla="*/ 262785 w 7467600"/>
              <a:gd name="connsiteY476" fmla="*/ 6845450 h 6858000"/>
              <a:gd name="connsiteX477" fmla="*/ 209968 w 7467600"/>
              <a:gd name="connsiteY477" fmla="*/ 6770713 h 6858000"/>
              <a:gd name="connsiteX478" fmla="*/ 873460 w 7467600"/>
              <a:gd name="connsiteY478" fmla="*/ 6253768 h 6858000"/>
              <a:gd name="connsiteX479" fmla="*/ 192686 w 7467600"/>
              <a:gd name="connsiteY479" fmla="*/ 5849257 h 6858000"/>
              <a:gd name="connsiteX480" fmla="*/ 4696 w 7467600"/>
              <a:gd name="connsiteY480" fmla="*/ 5697668 h 6858000"/>
              <a:gd name="connsiteX481" fmla="*/ 0 w 7467600"/>
              <a:gd name="connsiteY481" fmla="*/ 5689984 h 6858000"/>
              <a:gd name="connsiteX482" fmla="*/ 0 w 7467600"/>
              <a:gd name="connsiteY482" fmla="*/ 5513472 h 6858000"/>
              <a:gd name="connsiteX483" fmla="*/ 174101 w 7467600"/>
              <a:gd name="connsiteY483" fmla="*/ 5620277 h 6858000"/>
              <a:gd name="connsiteX484" fmla="*/ 891800 w 7467600"/>
              <a:gd name="connsiteY484" fmla="*/ 6036935 h 6858000"/>
              <a:gd name="connsiteX485" fmla="*/ 1072219 w 7467600"/>
              <a:gd name="connsiteY485" fmla="*/ 6169443 h 6858000"/>
              <a:gd name="connsiteX486" fmla="*/ 1074117 w 7467600"/>
              <a:gd name="connsiteY486" fmla="*/ 6170301 h 6858000"/>
              <a:gd name="connsiteX487" fmla="*/ 1083114 w 7467600"/>
              <a:gd name="connsiteY487" fmla="*/ 6174131 h 6858000"/>
              <a:gd name="connsiteX488" fmla="*/ 1543010 w 7467600"/>
              <a:gd name="connsiteY488" fmla="*/ 6191140 h 6858000"/>
              <a:gd name="connsiteX489" fmla="*/ 1551080 w 7467600"/>
              <a:gd name="connsiteY489" fmla="*/ 6195006 h 6858000"/>
              <a:gd name="connsiteX490" fmla="*/ 2345443 w 7467600"/>
              <a:gd name="connsiteY490" fmla="*/ 5549882 h 6858000"/>
              <a:gd name="connsiteX491" fmla="*/ 1721499 w 7467600"/>
              <a:gd name="connsiteY491" fmla="*/ 5599969 h 6858000"/>
              <a:gd name="connsiteX492" fmla="*/ 767716 w 7467600"/>
              <a:gd name="connsiteY492" fmla="*/ 5472768 h 6858000"/>
              <a:gd name="connsiteX493" fmla="*/ 722147 w 7467600"/>
              <a:gd name="connsiteY493" fmla="*/ 5393091 h 6858000"/>
              <a:gd name="connsiteX494" fmla="*/ 1485552 w 7467600"/>
              <a:gd name="connsiteY494" fmla="*/ 5313202 h 6858000"/>
              <a:gd name="connsiteX495" fmla="*/ 2143004 w 7467600"/>
              <a:gd name="connsiteY495" fmla="*/ 5402420 h 6858000"/>
              <a:gd name="connsiteX496" fmla="*/ 1933391 w 7467600"/>
              <a:gd name="connsiteY496" fmla="*/ 5156971 h 6858000"/>
              <a:gd name="connsiteX497" fmla="*/ 1827118 w 7467600"/>
              <a:gd name="connsiteY497" fmla="*/ 4968410 h 6858000"/>
              <a:gd name="connsiteX498" fmla="*/ 1837349 w 7467600"/>
              <a:gd name="connsiteY498" fmla="*/ 4956357 h 6858000"/>
              <a:gd name="connsiteX499" fmla="*/ 2162835 w 7467600"/>
              <a:gd name="connsiteY499" fmla="*/ 5187853 h 6858000"/>
              <a:gd name="connsiteX500" fmla="*/ 2257167 w 7467600"/>
              <a:gd name="connsiteY500" fmla="*/ 5462123 h 6858000"/>
              <a:gd name="connsiteX501" fmla="*/ 2261598 w 7467600"/>
              <a:gd name="connsiteY501" fmla="*/ 5467998 h 6858000"/>
              <a:gd name="connsiteX502" fmla="*/ 2437177 w 7467600"/>
              <a:gd name="connsiteY502" fmla="*/ 5479608 h 6858000"/>
              <a:gd name="connsiteX503" fmla="*/ 2445247 w 7467600"/>
              <a:gd name="connsiteY503" fmla="*/ 5483476 h 6858000"/>
              <a:gd name="connsiteX504" fmla="*/ 2743626 w 7467600"/>
              <a:gd name="connsiteY504" fmla="*/ 5304819 h 6858000"/>
              <a:gd name="connsiteX505" fmla="*/ 3048102 w 7467600"/>
              <a:gd name="connsiteY505" fmla="*/ 5150595 h 6858000"/>
              <a:gd name="connsiteX506" fmla="*/ 1799414 w 7467600"/>
              <a:gd name="connsiteY506" fmla="*/ 4694732 h 6858000"/>
              <a:gd name="connsiteX507" fmla="*/ 1771735 w 7467600"/>
              <a:gd name="connsiteY507" fmla="*/ 4619929 h 6858000"/>
              <a:gd name="connsiteX508" fmla="*/ 3104273 w 7467600"/>
              <a:gd name="connsiteY508" fmla="*/ 5076159 h 6858000"/>
              <a:gd name="connsiteX509" fmla="*/ 3113245 w 7467600"/>
              <a:gd name="connsiteY509" fmla="*/ 5090705 h 6858000"/>
              <a:gd name="connsiteX510" fmla="*/ 3126294 w 7467600"/>
              <a:gd name="connsiteY510" fmla="*/ 5114400 h 6858000"/>
              <a:gd name="connsiteX511" fmla="*/ 3937433 w 7467600"/>
              <a:gd name="connsiteY511" fmla="*/ 4830473 h 6858000"/>
              <a:gd name="connsiteX512" fmla="*/ 3590475 w 7467600"/>
              <a:gd name="connsiteY512" fmla="*/ 4597974 h 6858000"/>
              <a:gd name="connsiteX513" fmla="*/ 3100264 w 7467600"/>
              <a:gd name="connsiteY513" fmla="*/ 4579845 h 6858000"/>
              <a:gd name="connsiteX514" fmla="*/ 2183576 w 7467600"/>
              <a:gd name="connsiteY514" fmla="*/ 4227150 h 6858000"/>
              <a:gd name="connsiteX515" fmla="*/ 2151029 w 7467600"/>
              <a:gd name="connsiteY515" fmla="*/ 4146947 h 6858000"/>
              <a:gd name="connsiteX516" fmla="*/ 3563434 w 7467600"/>
              <a:gd name="connsiteY516" fmla="*/ 4469115 h 6858000"/>
              <a:gd name="connsiteX517" fmla="*/ 3177952 w 7467600"/>
              <a:gd name="connsiteY517" fmla="*/ 3657386 h 6858000"/>
              <a:gd name="connsiteX518" fmla="*/ 3189263 w 7467600"/>
              <a:gd name="connsiteY518" fmla="*/ 3625726 h 6858000"/>
              <a:gd name="connsiteX519" fmla="*/ 3560912 w 7467600"/>
              <a:gd name="connsiteY519" fmla="*/ 4079863 h 6858000"/>
              <a:gd name="connsiteX520" fmla="*/ 3626636 w 7467600"/>
              <a:gd name="connsiteY520" fmla="*/ 4512230 h 6858000"/>
              <a:gd name="connsiteX521" fmla="*/ 3653088 w 7467600"/>
              <a:gd name="connsiteY521" fmla="*/ 4521417 h 6858000"/>
              <a:gd name="connsiteX522" fmla="*/ 3988128 w 7467600"/>
              <a:gd name="connsiteY522" fmla="*/ 4817267 h 6858000"/>
              <a:gd name="connsiteX523" fmla="*/ 4830582 w 7467600"/>
              <a:gd name="connsiteY523" fmla="*/ 4676000 h 6858000"/>
              <a:gd name="connsiteX524" fmla="*/ 4830100 w 7467600"/>
              <a:gd name="connsiteY524" fmla="*/ 4675554 h 6858000"/>
              <a:gd name="connsiteX525" fmla="*/ 4036318 w 7467600"/>
              <a:gd name="connsiteY525" fmla="*/ 4147013 h 6858000"/>
              <a:gd name="connsiteX526" fmla="*/ 3432098 w 7467600"/>
              <a:gd name="connsiteY526" fmla="*/ 3537312 h 6858000"/>
              <a:gd name="connsiteX527" fmla="*/ 3446761 w 7467600"/>
              <a:gd name="connsiteY527" fmla="*/ 3461278 h 6858000"/>
              <a:gd name="connsiteX528" fmla="*/ 4419733 w 7467600"/>
              <a:gd name="connsiteY528" fmla="*/ 3963555 h 6858000"/>
              <a:gd name="connsiteX529" fmla="*/ 4781371 w 7467600"/>
              <a:gd name="connsiteY529" fmla="*/ 4458604 h 6858000"/>
              <a:gd name="connsiteX530" fmla="*/ 4780440 w 7467600"/>
              <a:gd name="connsiteY530" fmla="*/ 4470290 h 6858000"/>
              <a:gd name="connsiteX531" fmla="*/ 4898954 w 7467600"/>
              <a:gd name="connsiteY531" fmla="*/ 4662092 h 6858000"/>
              <a:gd name="connsiteX532" fmla="*/ 4900699 w 7467600"/>
              <a:gd name="connsiteY532" fmla="*/ 4670867 h 6858000"/>
              <a:gd name="connsiteX533" fmla="*/ 5714511 w 7467600"/>
              <a:gd name="connsiteY533" fmla="*/ 4663483 h 6858000"/>
              <a:gd name="connsiteX534" fmla="*/ 5464793 w 7467600"/>
              <a:gd name="connsiteY534" fmla="*/ 4393556 h 6858000"/>
              <a:gd name="connsiteX535" fmla="*/ 5461897 w 7467600"/>
              <a:gd name="connsiteY535" fmla="*/ 4390879 h 6858000"/>
              <a:gd name="connsiteX536" fmla="*/ 4294126 w 7467600"/>
              <a:gd name="connsiteY536" fmla="*/ 3303048 h 6858000"/>
              <a:gd name="connsiteX537" fmla="*/ 4305321 w 7467600"/>
              <a:gd name="connsiteY537" fmla="*/ 3256953 h 6858000"/>
              <a:gd name="connsiteX538" fmla="*/ 4949299 w 7467600"/>
              <a:gd name="connsiteY538" fmla="*/ 3766336 h 6858000"/>
              <a:gd name="connsiteX539" fmla="*/ 5291452 w 7467600"/>
              <a:gd name="connsiteY539" fmla="*/ 4076801 h 6858000"/>
              <a:gd name="connsiteX540" fmla="*/ 5434998 w 7467600"/>
              <a:gd name="connsiteY540" fmla="*/ 4254100 h 6858000"/>
              <a:gd name="connsiteX541" fmla="*/ 5351015 w 7467600"/>
              <a:gd name="connsiteY541" fmla="*/ 3760989 h 6858000"/>
              <a:gd name="connsiteX542" fmla="*/ 5413780 w 7467600"/>
              <a:gd name="connsiteY542" fmla="*/ 2966265 h 6858000"/>
              <a:gd name="connsiteX543" fmla="*/ 5425627 w 7467600"/>
              <a:gd name="connsiteY543" fmla="*/ 2954192 h 6858000"/>
              <a:gd name="connsiteX544" fmla="*/ 6604735 w 7467600"/>
              <a:gd name="connsiteY544" fmla="*/ 2041381 h 6858000"/>
              <a:gd name="connsiteX545" fmla="*/ 7204487 w 7467600"/>
              <a:gd name="connsiteY545" fmla="*/ 2742112 h 6858000"/>
              <a:gd name="connsiteX546" fmla="*/ 7131592 w 7467600"/>
              <a:gd name="connsiteY546" fmla="*/ 2672096 h 6858000"/>
              <a:gd name="connsiteX547" fmla="*/ 6996344 w 7467600"/>
              <a:gd name="connsiteY547" fmla="*/ 2518310 h 6858000"/>
              <a:gd name="connsiteX548" fmla="*/ 6735495 w 7467600"/>
              <a:gd name="connsiteY548" fmla="*/ 2196890 h 6858000"/>
              <a:gd name="connsiteX549" fmla="*/ 6721901 w 7467600"/>
              <a:gd name="connsiteY549" fmla="*/ 2179274 h 6858000"/>
              <a:gd name="connsiteX550" fmla="*/ 6604735 w 7467600"/>
              <a:gd name="connsiteY550" fmla="*/ 2041381 h 6858000"/>
              <a:gd name="connsiteX551" fmla="*/ 6591670 w 7467600"/>
              <a:gd name="connsiteY551" fmla="*/ 1988277 h 6858000"/>
              <a:gd name="connsiteX552" fmla="*/ 6747349 w 7467600"/>
              <a:gd name="connsiteY552" fmla="*/ 2160069 h 6858000"/>
              <a:gd name="connsiteX553" fmla="*/ 6760943 w 7467600"/>
              <a:gd name="connsiteY553" fmla="*/ 2177686 h 6858000"/>
              <a:gd name="connsiteX554" fmla="*/ 7021065 w 7467600"/>
              <a:gd name="connsiteY554" fmla="*/ 2498102 h 6858000"/>
              <a:gd name="connsiteX555" fmla="*/ 7155223 w 7467600"/>
              <a:gd name="connsiteY555" fmla="*/ 2650386 h 6858000"/>
              <a:gd name="connsiteX556" fmla="*/ 7203167 w 7467600"/>
              <a:gd name="connsiteY556" fmla="*/ 2697288 h 6858000"/>
              <a:gd name="connsiteX557" fmla="*/ 6937703 w 7467600"/>
              <a:gd name="connsiteY557" fmla="*/ 2321981 h 6858000"/>
              <a:gd name="connsiteX558" fmla="*/ 6591670 w 7467600"/>
              <a:gd name="connsiteY558" fmla="*/ 1988277 h 6858000"/>
              <a:gd name="connsiteX559" fmla="*/ 5798671 w 7467600"/>
              <a:gd name="connsiteY559" fmla="*/ 1981601 h 6858000"/>
              <a:gd name="connsiteX560" fmla="*/ 5754709 w 7467600"/>
              <a:gd name="connsiteY560" fmla="*/ 2071454 h 6858000"/>
              <a:gd name="connsiteX561" fmla="*/ 5763044 w 7467600"/>
              <a:gd name="connsiteY561" fmla="*/ 2842206 h 6858000"/>
              <a:gd name="connsiteX562" fmla="*/ 5764974 w 7467600"/>
              <a:gd name="connsiteY562" fmla="*/ 2799609 h 6858000"/>
              <a:gd name="connsiteX563" fmla="*/ 5767665 w 7467600"/>
              <a:gd name="connsiteY563" fmla="*/ 2666409 h 6858000"/>
              <a:gd name="connsiteX564" fmla="*/ 5763055 w 7467600"/>
              <a:gd name="connsiteY564" fmla="*/ 2579705 h 6858000"/>
              <a:gd name="connsiteX565" fmla="*/ 5758079 w 7467600"/>
              <a:gd name="connsiteY565" fmla="*/ 2492508 h 6858000"/>
              <a:gd name="connsiteX566" fmla="*/ 5779325 w 7467600"/>
              <a:gd name="connsiteY566" fmla="*/ 2197069 h 6858000"/>
              <a:gd name="connsiteX567" fmla="*/ 5798671 w 7467600"/>
              <a:gd name="connsiteY567" fmla="*/ 1981601 h 6858000"/>
              <a:gd name="connsiteX568" fmla="*/ 5829202 w 7467600"/>
              <a:gd name="connsiteY568" fmla="*/ 1971679 h 6858000"/>
              <a:gd name="connsiteX569" fmla="*/ 5809558 w 7467600"/>
              <a:gd name="connsiteY569" fmla="*/ 2198043 h 6858000"/>
              <a:gd name="connsiteX570" fmla="*/ 5788653 w 7467600"/>
              <a:gd name="connsiteY570" fmla="*/ 2489430 h 6858000"/>
              <a:gd name="connsiteX571" fmla="*/ 5793439 w 7467600"/>
              <a:gd name="connsiteY571" fmla="*/ 2575235 h 6858000"/>
              <a:gd name="connsiteX572" fmla="*/ 5796837 w 7467600"/>
              <a:gd name="connsiteY572" fmla="*/ 2637633 h 6858000"/>
              <a:gd name="connsiteX573" fmla="*/ 5818614 w 7467600"/>
              <a:gd name="connsiteY573" fmla="*/ 2473055 h 6858000"/>
              <a:gd name="connsiteX574" fmla="*/ 5829202 w 7467600"/>
              <a:gd name="connsiteY574" fmla="*/ 1971679 h 6858000"/>
              <a:gd name="connsiteX575" fmla="*/ 5911389 w 7467600"/>
              <a:gd name="connsiteY575" fmla="*/ 1898371 h 6858000"/>
              <a:gd name="connsiteX576" fmla="*/ 6237627 w 7467600"/>
              <a:gd name="connsiteY576" fmla="*/ 2231921 h 6858000"/>
              <a:gd name="connsiteX577" fmla="*/ 5911389 w 7467600"/>
              <a:gd name="connsiteY577" fmla="*/ 1898371 h 6858000"/>
              <a:gd name="connsiteX578" fmla="*/ 6944437 w 7467600"/>
              <a:gd name="connsiteY578" fmla="*/ 1575402 h 6858000"/>
              <a:gd name="connsiteX579" fmla="*/ 6304730 w 7467600"/>
              <a:gd name="connsiteY579" fmla="*/ 1766654 h 6858000"/>
              <a:gd name="connsiteX580" fmla="*/ 6944437 w 7467600"/>
              <a:gd name="connsiteY580" fmla="*/ 1575402 h 6858000"/>
              <a:gd name="connsiteX581" fmla="*/ 7019523 w 7467600"/>
              <a:gd name="connsiteY581" fmla="*/ 1519450 h 6858000"/>
              <a:gd name="connsiteX582" fmla="*/ 6298091 w 7467600"/>
              <a:gd name="connsiteY582" fmla="*/ 1737122 h 6858000"/>
              <a:gd name="connsiteX583" fmla="*/ 7019523 w 7467600"/>
              <a:gd name="connsiteY583" fmla="*/ 1519450 h 6858000"/>
              <a:gd name="connsiteX584" fmla="*/ 2399523 w 7467600"/>
              <a:gd name="connsiteY584" fmla="*/ 1428234 h 6858000"/>
              <a:gd name="connsiteX585" fmla="*/ 2224982 w 7467600"/>
              <a:gd name="connsiteY585" fmla="*/ 1826201 h 6858000"/>
              <a:gd name="connsiteX586" fmla="*/ 2096099 w 7467600"/>
              <a:gd name="connsiteY586" fmla="*/ 2345900 h 6858000"/>
              <a:gd name="connsiteX587" fmla="*/ 2283317 w 7467600"/>
              <a:gd name="connsiteY587" fmla="*/ 1796925 h 6858000"/>
              <a:gd name="connsiteX588" fmla="*/ 2399523 w 7467600"/>
              <a:gd name="connsiteY588" fmla="*/ 1428234 h 6858000"/>
              <a:gd name="connsiteX589" fmla="*/ 2448558 w 7467600"/>
              <a:gd name="connsiteY589" fmla="*/ 1373435 h 6858000"/>
              <a:gd name="connsiteX590" fmla="*/ 2312521 w 7467600"/>
              <a:gd name="connsiteY590" fmla="*/ 1806140 h 6858000"/>
              <a:gd name="connsiteX591" fmla="*/ 2127533 w 7467600"/>
              <a:gd name="connsiteY591" fmla="*/ 2348380 h 6858000"/>
              <a:gd name="connsiteX592" fmla="*/ 2358080 w 7467600"/>
              <a:gd name="connsiteY592" fmla="*/ 1866134 h 6858000"/>
              <a:gd name="connsiteX593" fmla="*/ 2407436 w 7467600"/>
              <a:gd name="connsiteY593" fmla="*/ 1651070 h 6858000"/>
              <a:gd name="connsiteX594" fmla="*/ 2448558 w 7467600"/>
              <a:gd name="connsiteY594" fmla="*/ 1373435 h 6858000"/>
              <a:gd name="connsiteX595" fmla="*/ 278707 w 7467600"/>
              <a:gd name="connsiteY595" fmla="*/ 1352270 h 6858000"/>
              <a:gd name="connsiteX596" fmla="*/ 321570 w 7467600"/>
              <a:gd name="connsiteY596" fmla="*/ 1861610 h 6858000"/>
              <a:gd name="connsiteX597" fmla="*/ 294281 w 7467600"/>
              <a:gd name="connsiteY597" fmla="*/ 1440658 h 6858000"/>
              <a:gd name="connsiteX598" fmla="*/ 278707 w 7467600"/>
              <a:gd name="connsiteY598" fmla="*/ 1352270 h 6858000"/>
              <a:gd name="connsiteX599" fmla="*/ 1423821 w 7467600"/>
              <a:gd name="connsiteY599" fmla="*/ 1351958 h 6858000"/>
              <a:gd name="connsiteX600" fmla="*/ 1638521 w 7467600"/>
              <a:gd name="connsiteY600" fmla="*/ 1908470 h 6858000"/>
              <a:gd name="connsiteX601" fmla="*/ 1754199 w 7467600"/>
              <a:gd name="connsiteY601" fmla="*/ 2149284 h 6858000"/>
              <a:gd name="connsiteX602" fmla="*/ 1908359 w 7467600"/>
              <a:gd name="connsiteY602" fmla="*/ 2364988 h 6858000"/>
              <a:gd name="connsiteX603" fmla="*/ 1647661 w 7467600"/>
              <a:gd name="connsiteY603" fmla="*/ 1825945 h 6858000"/>
              <a:gd name="connsiteX604" fmla="*/ 1423821 w 7467600"/>
              <a:gd name="connsiteY604" fmla="*/ 1351958 h 6858000"/>
              <a:gd name="connsiteX605" fmla="*/ 1431890 w 7467600"/>
              <a:gd name="connsiteY605" fmla="*/ 1306475 h 6858000"/>
              <a:gd name="connsiteX606" fmla="*/ 1507597 w 7467600"/>
              <a:gd name="connsiteY606" fmla="*/ 1446132 h 6858000"/>
              <a:gd name="connsiteX607" fmla="*/ 1674586 w 7467600"/>
              <a:gd name="connsiteY607" fmla="*/ 1813832 h 6858000"/>
              <a:gd name="connsiteX608" fmla="*/ 1815950 w 7467600"/>
              <a:gd name="connsiteY608" fmla="*/ 2128564 h 6858000"/>
              <a:gd name="connsiteX609" fmla="*/ 1984242 w 7467600"/>
              <a:gd name="connsiteY609" fmla="*/ 2430829 h 6858000"/>
              <a:gd name="connsiteX610" fmla="*/ 2014023 w 7467600"/>
              <a:gd name="connsiteY610" fmla="*/ 2450995 h 6858000"/>
              <a:gd name="connsiteX611" fmla="*/ 1747337 w 7467600"/>
              <a:gd name="connsiteY611" fmla="*/ 1855264 h 6858000"/>
              <a:gd name="connsiteX612" fmla="*/ 1533749 w 7467600"/>
              <a:gd name="connsiteY612" fmla="*/ 1478656 h 6858000"/>
              <a:gd name="connsiteX613" fmla="*/ 1431890 w 7467600"/>
              <a:gd name="connsiteY613" fmla="*/ 1306475 h 6858000"/>
              <a:gd name="connsiteX614" fmla="*/ 5052692 w 7467600"/>
              <a:gd name="connsiteY614" fmla="*/ 1292994 h 6858000"/>
              <a:gd name="connsiteX615" fmla="*/ 5200661 w 7467600"/>
              <a:gd name="connsiteY615" fmla="*/ 1635186 h 6858000"/>
              <a:gd name="connsiteX616" fmla="*/ 5297138 w 7467600"/>
              <a:gd name="connsiteY616" fmla="*/ 1906351 h 6858000"/>
              <a:gd name="connsiteX617" fmla="*/ 5052692 w 7467600"/>
              <a:gd name="connsiteY617" fmla="*/ 1292994 h 6858000"/>
              <a:gd name="connsiteX618" fmla="*/ 5009948 w 7467600"/>
              <a:gd name="connsiteY618" fmla="*/ 1273619 h 6858000"/>
              <a:gd name="connsiteX619" fmla="*/ 5121777 w 7467600"/>
              <a:gd name="connsiteY619" fmla="*/ 1654213 h 6858000"/>
              <a:gd name="connsiteX620" fmla="*/ 5293545 w 7467600"/>
              <a:gd name="connsiteY620" fmla="*/ 2072247 h 6858000"/>
              <a:gd name="connsiteX621" fmla="*/ 5294042 w 7467600"/>
              <a:gd name="connsiteY621" fmla="*/ 2065019 h 6858000"/>
              <a:gd name="connsiteX622" fmla="*/ 5171936 w 7467600"/>
              <a:gd name="connsiteY622" fmla="*/ 1647613 h 6858000"/>
              <a:gd name="connsiteX623" fmla="*/ 5009948 w 7467600"/>
              <a:gd name="connsiteY623" fmla="*/ 1273619 h 6858000"/>
              <a:gd name="connsiteX624" fmla="*/ 655236 w 7467600"/>
              <a:gd name="connsiteY624" fmla="*/ 1268632 h 6858000"/>
              <a:gd name="connsiteX625" fmla="*/ 839521 w 7467600"/>
              <a:gd name="connsiteY625" fmla="*/ 1685315 h 6858000"/>
              <a:gd name="connsiteX626" fmla="*/ 1109416 w 7467600"/>
              <a:gd name="connsiteY626" fmla="*/ 2061663 h 6858000"/>
              <a:gd name="connsiteX627" fmla="*/ 1298300 w 7467600"/>
              <a:gd name="connsiteY627" fmla="*/ 2247742 h 6858000"/>
              <a:gd name="connsiteX628" fmla="*/ 1125871 w 7467600"/>
              <a:gd name="connsiteY628" fmla="*/ 1989513 h 6858000"/>
              <a:gd name="connsiteX629" fmla="*/ 981574 w 7467600"/>
              <a:gd name="connsiteY629" fmla="*/ 1783157 h 6858000"/>
              <a:gd name="connsiteX630" fmla="*/ 922198 w 7467600"/>
              <a:gd name="connsiteY630" fmla="*/ 1677437 h 6858000"/>
              <a:gd name="connsiteX631" fmla="*/ 869293 w 7467600"/>
              <a:gd name="connsiteY631" fmla="*/ 1583214 h 6858000"/>
              <a:gd name="connsiteX632" fmla="*/ 751431 w 7467600"/>
              <a:gd name="connsiteY632" fmla="*/ 1405731 h 6858000"/>
              <a:gd name="connsiteX633" fmla="*/ 655236 w 7467600"/>
              <a:gd name="connsiteY633" fmla="*/ 1268632 h 6858000"/>
              <a:gd name="connsiteX634" fmla="*/ 6516292 w 7467600"/>
              <a:gd name="connsiteY634" fmla="*/ 1263064 h 6858000"/>
              <a:gd name="connsiteX635" fmla="*/ 5736320 w 7467600"/>
              <a:gd name="connsiteY635" fmla="*/ 1501803 h 6858000"/>
              <a:gd name="connsiteX636" fmla="*/ 6516292 w 7467600"/>
              <a:gd name="connsiteY636" fmla="*/ 1263064 h 6858000"/>
              <a:gd name="connsiteX637" fmla="*/ 291466 w 7467600"/>
              <a:gd name="connsiteY637" fmla="*/ 1250369 h 6858000"/>
              <a:gd name="connsiteX638" fmla="*/ 323180 w 7467600"/>
              <a:gd name="connsiteY638" fmla="*/ 1435283 h 6858000"/>
              <a:gd name="connsiteX639" fmla="*/ 349381 w 7467600"/>
              <a:gd name="connsiteY639" fmla="*/ 1875041 h 6858000"/>
              <a:gd name="connsiteX640" fmla="*/ 374363 w 7467600"/>
              <a:gd name="connsiteY640" fmla="*/ 1506494 h 6858000"/>
              <a:gd name="connsiteX641" fmla="*/ 302168 w 7467600"/>
              <a:gd name="connsiteY641" fmla="*/ 1274495 h 6858000"/>
              <a:gd name="connsiteX642" fmla="*/ 291466 w 7467600"/>
              <a:gd name="connsiteY642" fmla="*/ 1250369 h 6858000"/>
              <a:gd name="connsiteX643" fmla="*/ 678222 w 7467600"/>
              <a:gd name="connsiteY643" fmla="*/ 1248670 h 6858000"/>
              <a:gd name="connsiteX644" fmla="*/ 775536 w 7467600"/>
              <a:gd name="connsiteY644" fmla="*/ 1388015 h 6858000"/>
              <a:gd name="connsiteX645" fmla="*/ 894529 w 7467600"/>
              <a:gd name="connsiteY645" fmla="*/ 1567739 h 6858000"/>
              <a:gd name="connsiteX646" fmla="*/ 948000 w 7467600"/>
              <a:gd name="connsiteY646" fmla="*/ 1663088 h 6858000"/>
              <a:gd name="connsiteX647" fmla="*/ 1006812 w 7467600"/>
              <a:gd name="connsiteY647" fmla="*/ 1767683 h 6858000"/>
              <a:gd name="connsiteX648" fmla="*/ 1149133 w 7467600"/>
              <a:gd name="connsiteY648" fmla="*/ 1971513 h 6858000"/>
              <a:gd name="connsiteX649" fmla="*/ 1333952 w 7467600"/>
              <a:gd name="connsiteY649" fmla="*/ 2251620 h 6858000"/>
              <a:gd name="connsiteX650" fmla="*/ 1337329 w 7467600"/>
              <a:gd name="connsiteY650" fmla="*/ 2258350 h 6858000"/>
              <a:gd name="connsiteX651" fmla="*/ 1014726 w 7467600"/>
              <a:gd name="connsiteY651" fmla="*/ 1615556 h 6858000"/>
              <a:gd name="connsiteX652" fmla="*/ 678222 w 7467600"/>
              <a:gd name="connsiteY652" fmla="*/ 1248670 h 6858000"/>
              <a:gd name="connsiteX653" fmla="*/ 6691602 w 7467600"/>
              <a:gd name="connsiteY653" fmla="*/ 1140573 h 6858000"/>
              <a:gd name="connsiteX654" fmla="*/ 6571100 w 7467600"/>
              <a:gd name="connsiteY654" fmla="*/ 1183662 h 6858000"/>
              <a:gd name="connsiteX655" fmla="*/ 6241687 w 7467600"/>
              <a:gd name="connsiteY655" fmla="*/ 1257600 h 6858000"/>
              <a:gd name="connsiteX656" fmla="*/ 5693009 w 7467600"/>
              <a:gd name="connsiteY656" fmla="*/ 1478256 h 6858000"/>
              <a:gd name="connsiteX657" fmla="*/ 6548420 w 7467600"/>
              <a:gd name="connsiteY657" fmla="*/ 1214599 h 6858000"/>
              <a:gd name="connsiteX658" fmla="*/ 6605473 w 7467600"/>
              <a:gd name="connsiteY658" fmla="*/ 1184686 h 6858000"/>
              <a:gd name="connsiteX659" fmla="*/ 6691602 w 7467600"/>
              <a:gd name="connsiteY659" fmla="*/ 1140573 h 6858000"/>
              <a:gd name="connsiteX660" fmla="*/ 4002475 w 7467600"/>
              <a:gd name="connsiteY660" fmla="*/ 1037802 h 6858000"/>
              <a:gd name="connsiteX661" fmla="*/ 4000324 w 7467600"/>
              <a:gd name="connsiteY661" fmla="*/ 1039362 h 6858000"/>
              <a:gd name="connsiteX662" fmla="*/ 4002862 w 7467600"/>
              <a:gd name="connsiteY662" fmla="*/ 1042866 h 6858000"/>
              <a:gd name="connsiteX663" fmla="*/ 4002475 w 7467600"/>
              <a:gd name="connsiteY663" fmla="*/ 1037802 h 6858000"/>
              <a:gd name="connsiteX664" fmla="*/ 506322 w 7467600"/>
              <a:gd name="connsiteY664" fmla="*/ 1020997 h 6858000"/>
              <a:gd name="connsiteX665" fmla="*/ 533068 w 7467600"/>
              <a:gd name="connsiteY665" fmla="*/ 1029409 h 6858000"/>
              <a:gd name="connsiteX666" fmla="*/ 1232525 w 7467600"/>
              <a:gd name="connsiteY666" fmla="*/ 1804675 h 6858000"/>
              <a:gd name="connsiteX667" fmla="*/ 1388858 w 7467600"/>
              <a:gd name="connsiteY667" fmla="*/ 2368011 h 6858000"/>
              <a:gd name="connsiteX668" fmla="*/ 1384098 w 7467600"/>
              <a:gd name="connsiteY668" fmla="*/ 2378125 h 6858000"/>
              <a:gd name="connsiteX669" fmla="*/ 1425393 w 7467600"/>
              <a:gd name="connsiteY669" fmla="*/ 2589124 h 6858000"/>
              <a:gd name="connsiteX670" fmla="*/ 1424001 w 7467600"/>
              <a:gd name="connsiteY670" fmla="*/ 2597541 h 6858000"/>
              <a:gd name="connsiteX671" fmla="*/ 2152729 w 7467600"/>
              <a:gd name="connsiteY671" fmla="*/ 2864487 h 6858000"/>
              <a:gd name="connsiteX672" fmla="*/ 2020609 w 7467600"/>
              <a:gd name="connsiteY672" fmla="*/ 2539671 h 6858000"/>
              <a:gd name="connsiteX673" fmla="*/ 2018920 w 7467600"/>
              <a:gd name="connsiteY673" fmla="*/ 2536309 h 6858000"/>
              <a:gd name="connsiteX674" fmla="*/ 1342441 w 7467600"/>
              <a:gd name="connsiteY674" fmla="*/ 1173017 h 6858000"/>
              <a:gd name="connsiteX675" fmla="*/ 1367925 w 7467600"/>
              <a:gd name="connsiteY675" fmla="*/ 1135648 h 6858000"/>
              <a:gd name="connsiteX676" fmla="*/ 1771401 w 7467600"/>
              <a:gd name="connsiteY676" fmla="*/ 1806673 h 6858000"/>
              <a:gd name="connsiteX677" fmla="*/ 1972385 w 7467600"/>
              <a:gd name="connsiteY677" fmla="*/ 2198735 h 6858000"/>
              <a:gd name="connsiteX678" fmla="*/ 2040892 w 7467600"/>
              <a:gd name="connsiteY678" fmla="*/ 2405205 h 6858000"/>
              <a:gd name="connsiteX679" fmla="*/ 2131689 w 7467600"/>
              <a:gd name="connsiteY679" fmla="*/ 1936926 h 6858000"/>
              <a:gd name="connsiteX680" fmla="*/ 2454820 w 7467600"/>
              <a:gd name="connsiteY680" fmla="*/ 1248808 h 6858000"/>
              <a:gd name="connsiteX681" fmla="*/ 2492512 w 7467600"/>
              <a:gd name="connsiteY681" fmla="*/ 1302920 h 6858000"/>
              <a:gd name="connsiteX682" fmla="*/ 2081216 w 7467600"/>
              <a:gd name="connsiteY682" fmla="*/ 2527513 h 6858000"/>
              <a:gd name="connsiteX683" fmla="*/ 2081211 w 7467600"/>
              <a:gd name="connsiteY683" fmla="*/ 2528916 h 6858000"/>
              <a:gd name="connsiteX684" fmla="*/ 2199067 w 7467600"/>
              <a:gd name="connsiteY684" fmla="*/ 2884061 h 6858000"/>
              <a:gd name="connsiteX685" fmla="*/ 3192586 w 7467600"/>
              <a:gd name="connsiteY685" fmla="*/ 3411496 h 6858000"/>
              <a:gd name="connsiteX686" fmla="*/ 3182620 w 7467600"/>
              <a:gd name="connsiteY686" fmla="*/ 3483279 h 6858000"/>
              <a:gd name="connsiteX687" fmla="*/ 2435119 w 7467600"/>
              <a:gd name="connsiteY687" fmla="*/ 3080173 h 6858000"/>
              <a:gd name="connsiteX688" fmla="*/ 2410152 w 7467600"/>
              <a:gd name="connsiteY688" fmla="*/ 3063751 h 6858000"/>
              <a:gd name="connsiteX689" fmla="*/ 2408099 w 7467600"/>
              <a:gd name="connsiteY689" fmla="*/ 3064403 h 6858000"/>
              <a:gd name="connsiteX690" fmla="*/ 2407218 w 7467600"/>
              <a:gd name="connsiteY690" fmla="*/ 3070324 h 6858000"/>
              <a:gd name="connsiteX691" fmla="*/ 2380138 w 7467600"/>
              <a:gd name="connsiteY691" fmla="*/ 3099341 h 6858000"/>
              <a:gd name="connsiteX692" fmla="*/ 1765923 w 7467600"/>
              <a:gd name="connsiteY692" fmla="*/ 3581043 h 6858000"/>
              <a:gd name="connsiteX693" fmla="*/ 1702258 w 7467600"/>
              <a:gd name="connsiteY693" fmla="*/ 3612286 h 6858000"/>
              <a:gd name="connsiteX694" fmla="*/ 1538370 w 7467600"/>
              <a:gd name="connsiteY694" fmla="*/ 3811804 h 6858000"/>
              <a:gd name="connsiteX695" fmla="*/ 542867 w 7467600"/>
              <a:gd name="connsiteY695" fmla="*/ 4944092 h 6858000"/>
              <a:gd name="connsiteX696" fmla="*/ 515800 w 7467600"/>
              <a:gd name="connsiteY696" fmla="*/ 4862180 h 6858000"/>
              <a:gd name="connsiteX697" fmla="*/ 909145 w 7467600"/>
              <a:gd name="connsiteY697" fmla="*/ 4199225 h 6858000"/>
              <a:gd name="connsiteX698" fmla="*/ 1214067 w 7467600"/>
              <a:gd name="connsiteY698" fmla="*/ 3908561 h 6858000"/>
              <a:gd name="connsiteX699" fmla="*/ 640967 w 7467600"/>
              <a:gd name="connsiteY699" fmla="*/ 4105601 h 6858000"/>
              <a:gd name="connsiteX700" fmla="*/ 112563 w 7467600"/>
              <a:gd name="connsiteY700" fmla="*/ 4396952 h 6858000"/>
              <a:gd name="connsiteX701" fmla="*/ 0 w 7467600"/>
              <a:gd name="connsiteY701" fmla="*/ 4466006 h 6858000"/>
              <a:gd name="connsiteX702" fmla="*/ 0 w 7467600"/>
              <a:gd name="connsiteY702" fmla="*/ 4233763 h 6858000"/>
              <a:gd name="connsiteX703" fmla="*/ 36881 w 7467600"/>
              <a:gd name="connsiteY703" fmla="*/ 4200118 h 6858000"/>
              <a:gd name="connsiteX704" fmla="*/ 910534 w 7467600"/>
              <a:gd name="connsiteY704" fmla="*/ 3629753 h 6858000"/>
              <a:gd name="connsiteX705" fmla="*/ 1578717 w 7467600"/>
              <a:gd name="connsiteY705" fmla="*/ 3575982 h 6858000"/>
              <a:gd name="connsiteX706" fmla="*/ 2338780 w 7467600"/>
              <a:gd name="connsiteY706" fmla="*/ 3033725 h 6858000"/>
              <a:gd name="connsiteX707" fmla="*/ 1807991 w 7467600"/>
              <a:gd name="connsiteY707" fmla="*/ 2807184 h 6858000"/>
              <a:gd name="connsiteX708" fmla="*/ 1416358 w 7467600"/>
              <a:gd name="connsiteY708" fmla="*/ 3112571 h 6858000"/>
              <a:gd name="connsiteX709" fmla="*/ 939066 w 7467600"/>
              <a:gd name="connsiteY709" fmla="*/ 3378798 h 6858000"/>
              <a:gd name="connsiteX710" fmla="*/ 115099 w 7467600"/>
              <a:gd name="connsiteY710" fmla="*/ 3607650 h 6858000"/>
              <a:gd name="connsiteX711" fmla="*/ 97284 w 7467600"/>
              <a:gd name="connsiteY711" fmla="*/ 3520393 h 6858000"/>
              <a:gd name="connsiteX712" fmla="*/ 922050 w 7467600"/>
              <a:gd name="connsiteY712" fmla="*/ 3074867 h 6858000"/>
              <a:gd name="connsiteX713" fmla="*/ 1405265 w 7467600"/>
              <a:gd name="connsiteY713" fmla="*/ 3016319 h 6858000"/>
              <a:gd name="connsiteX714" fmla="*/ 1407512 w 7467600"/>
              <a:gd name="connsiteY714" fmla="*/ 3018001 h 6858000"/>
              <a:gd name="connsiteX715" fmla="*/ 1726266 w 7467600"/>
              <a:gd name="connsiteY715" fmla="*/ 2777274 h 6858000"/>
              <a:gd name="connsiteX716" fmla="*/ 625390 w 7467600"/>
              <a:gd name="connsiteY716" fmla="*/ 2514541 h 6858000"/>
              <a:gd name="connsiteX717" fmla="*/ 619799 w 7467600"/>
              <a:gd name="connsiteY717" fmla="*/ 2527180 h 6858000"/>
              <a:gd name="connsiteX718" fmla="*/ 310030 w 7467600"/>
              <a:gd name="connsiteY718" fmla="*/ 2771818 h 6858000"/>
              <a:gd name="connsiteX719" fmla="*/ 173877 w 7467600"/>
              <a:gd name="connsiteY719" fmla="*/ 2937056 h 6858000"/>
              <a:gd name="connsiteX720" fmla="*/ 77889 w 7467600"/>
              <a:gd name="connsiteY720" fmla="*/ 3138440 h 6858000"/>
              <a:gd name="connsiteX721" fmla="*/ 0 w 7467600"/>
              <a:gd name="connsiteY721" fmla="*/ 3271395 h 6858000"/>
              <a:gd name="connsiteX722" fmla="*/ 0 w 7467600"/>
              <a:gd name="connsiteY722" fmla="*/ 3153002 h 6858000"/>
              <a:gd name="connsiteX723" fmla="*/ 2386 w 7467600"/>
              <a:gd name="connsiteY723" fmla="*/ 3149203 h 6858000"/>
              <a:gd name="connsiteX724" fmla="*/ 89753 w 7467600"/>
              <a:gd name="connsiteY724" fmla="*/ 2987702 h 6858000"/>
              <a:gd name="connsiteX725" fmla="*/ 76869 w 7467600"/>
              <a:gd name="connsiteY725" fmla="*/ 3005404 h 6858000"/>
              <a:gd name="connsiteX726" fmla="*/ 32049 w 7467600"/>
              <a:gd name="connsiteY726" fmla="*/ 3065814 h 6858000"/>
              <a:gd name="connsiteX727" fmla="*/ 0 w 7467600"/>
              <a:gd name="connsiteY727" fmla="*/ 3108744 h 6858000"/>
              <a:gd name="connsiteX728" fmla="*/ 0 w 7467600"/>
              <a:gd name="connsiteY728" fmla="*/ 3058059 h 6858000"/>
              <a:gd name="connsiteX729" fmla="*/ 7610 w 7467600"/>
              <a:gd name="connsiteY729" fmla="*/ 3047889 h 6858000"/>
              <a:gd name="connsiteX730" fmla="*/ 52419 w 7467600"/>
              <a:gd name="connsiteY730" fmla="*/ 2987479 h 6858000"/>
              <a:gd name="connsiteX731" fmla="*/ 59142 w 7467600"/>
              <a:gd name="connsiteY731" fmla="*/ 2978488 h 6858000"/>
              <a:gd name="connsiteX732" fmla="*/ 0 w 7467600"/>
              <a:gd name="connsiteY732" fmla="*/ 3015334 h 6858000"/>
              <a:gd name="connsiteX733" fmla="*/ 0 w 7467600"/>
              <a:gd name="connsiteY733" fmla="*/ 2914286 h 6858000"/>
              <a:gd name="connsiteX734" fmla="*/ 36383 w 7467600"/>
              <a:gd name="connsiteY734" fmla="*/ 2901128 h 6858000"/>
              <a:gd name="connsiteX735" fmla="*/ 156329 w 7467600"/>
              <a:gd name="connsiteY735" fmla="*/ 2840533 h 6858000"/>
              <a:gd name="connsiteX736" fmla="*/ 358355 w 7467600"/>
              <a:gd name="connsiteY736" fmla="*/ 2620471 h 6858000"/>
              <a:gd name="connsiteX737" fmla="*/ 510577 w 7467600"/>
              <a:gd name="connsiteY737" fmla="*/ 2501244 h 6858000"/>
              <a:gd name="connsiteX738" fmla="*/ 211967 w 7467600"/>
              <a:gd name="connsiteY738" fmla="*/ 2479171 h 6858000"/>
              <a:gd name="connsiteX739" fmla="*/ 0 w 7467600"/>
              <a:gd name="connsiteY739" fmla="*/ 2476398 h 6858000"/>
              <a:gd name="connsiteX740" fmla="*/ 0 w 7467600"/>
              <a:gd name="connsiteY740" fmla="*/ 2389189 h 6858000"/>
              <a:gd name="connsiteX741" fmla="*/ 103062 w 7467600"/>
              <a:gd name="connsiteY741" fmla="*/ 2389518 h 6858000"/>
              <a:gd name="connsiteX742" fmla="*/ 510734 w 7467600"/>
              <a:gd name="connsiteY742" fmla="*/ 2416201 h 6858000"/>
              <a:gd name="connsiteX743" fmla="*/ 279257 w 7467600"/>
              <a:gd name="connsiteY743" fmla="*/ 2092102 h 6858000"/>
              <a:gd name="connsiteX744" fmla="*/ 65265 w 7467600"/>
              <a:gd name="connsiteY744" fmla="*/ 2006049 h 6858000"/>
              <a:gd name="connsiteX745" fmla="*/ 0 w 7467600"/>
              <a:gd name="connsiteY745" fmla="*/ 1982532 h 6858000"/>
              <a:gd name="connsiteX746" fmla="*/ 0 w 7467600"/>
              <a:gd name="connsiteY746" fmla="*/ 1912789 h 6858000"/>
              <a:gd name="connsiteX747" fmla="*/ 97460 w 7467600"/>
              <a:gd name="connsiteY747" fmla="*/ 1953725 h 6858000"/>
              <a:gd name="connsiteX748" fmla="*/ 221272 w 7467600"/>
              <a:gd name="connsiteY748" fmla="*/ 1980766 h 6858000"/>
              <a:gd name="connsiteX749" fmla="*/ 116765 w 7467600"/>
              <a:gd name="connsiteY749" fmla="*/ 1911033 h 6858000"/>
              <a:gd name="connsiteX750" fmla="*/ 16405 w 7467600"/>
              <a:gd name="connsiteY750" fmla="*/ 1803412 h 6858000"/>
              <a:gd name="connsiteX751" fmla="*/ 0 w 7467600"/>
              <a:gd name="connsiteY751" fmla="*/ 1784777 h 6858000"/>
              <a:gd name="connsiteX752" fmla="*/ 0 w 7467600"/>
              <a:gd name="connsiteY752" fmla="*/ 1740082 h 6858000"/>
              <a:gd name="connsiteX753" fmla="*/ 39394 w 7467600"/>
              <a:gd name="connsiteY753" fmla="*/ 1784856 h 6858000"/>
              <a:gd name="connsiteX754" fmla="*/ 135813 w 7467600"/>
              <a:gd name="connsiteY754" fmla="*/ 1888838 h 6858000"/>
              <a:gd name="connsiteX755" fmla="*/ 242575 w 7467600"/>
              <a:gd name="connsiteY755" fmla="*/ 1958841 h 6858000"/>
              <a:gd name="connsiteX756" fmla="*/ 82197 w 7467600"/>
              <a:gd name="connsiteY756" fmla="*/ 1754826 h 6858000"/>
              <a:gd name="connsiteX757" fmla="*/ 0 w 7467600"/>
              <a:gd name="connsiteY757" fmla="*/ 1679650 h 6858000"/>
              <a:gd name="connsiteX758" fmla="*/ 0 w 7467600"/>
              <a:gd name="connsiteY758" fmla="*/ 1602463 h 6858000"/>
              <a:gd name="connsiteX759" fmla="*/ 84689 w 7467600"/>
              <a:gd name="connsiteY759" fmla="*/ 1677442 h 6858000"/>
              <a:gd name="connsiteX760" fmla="*/ 298437 w 7467600"/>
              <a:gd name="connsiteY760" fmla="*/ 1968019 h 6858000"/>
              <a:gd name="connsiteX761" fmla="*/ 227269 w 7467600"/>
              <a:gd name="connsiteY761" fmla="*/ 1114064 h 6858000"/>
              <a:gd name="connsiteX762" fmla="*/ 248003 w 7467600"/>
              <a:gd name="connsiteY762" fmla="*/ 1089613 h 6858000"/>
              <a:gd name="connsiteX763" fmla="*/ 427020 w 7467600"/>
              <a:gd name="connsiteY763" fmla="*/ 1619803 h 6858000"/>
              <a:gd name="connsiteX764" fmla="*/ 340345 w 7467600"/>
              <a:gd name="connsiteY764" fmla="*/ 2027739 h 6858000"/>
              <a:gd name="connsiteX765" fmla="*/ 360865 w 7467600"/>
              <a:gd name="connsiteY765" fmla="*/ 2044827 h 6858000"/>
              <a:gd name="connsiteX766" fmla="*/ 560414 w 7467600"/>
              <a:gd name="connsiteY766" fmla="*/ 2421457 h 6858000"/>
              <a:gd name="connsiteX767" fmla="*/ 1359703 w 7467600"/>
              <a:gd name="connsiteY767" fmla="*/ 2578554 h 6858000"/>
              <a:gd name="connsiteX768" fmla="*/ 1359422 w 7467600"/>
              <a:gd name="connsiteY768" fmla="*/ 2577994 h 6858000"/>
              <a:gd name="connsiteX769" fmla="*/ 828701 w 7467600"/>
              <a:gd name="connsiteY769" fmla="*/ 1839520 h 6858000"/>
              <a:gd name="connsiteX770" fmla="*/ 494427 w 7467600"/>
              <a:gd name="connsiteY770" fmla="*/ 1092333 h 6858000"/>
              <a:gd name="connsiteX771" fmla="*/ 506322 w 7467600"/>
              <a:gd name="connsiteY771" fmla="*/ 1020997 h 6858000"/>
              <a:gd name="connsiteX772" fmla="*/ 4570198 w 7467600"/>
              <a:gd name="connsiteY772" fmla="*/ 978081 h 6858000"/>
              <a:gd name="connsiteX773" fmla="*/ 4523691 w 7467600"/>
              <a:gd name="connsiteY773" fmla="*/ 1127776 h 6858000"/>
              <a:gd name="connsiteX774" fmla="*/ 4509875 w 7467600"/>
              <a:gd name="connsiteY774" fmla="*/ 1167552 h 6858000"/>
              <a:gd name="connsiteX775" fmla="*/ 4478168 w 7467600"/>
              <a:gd name="connsiteY775" fmla="*/ 1260735 h 6858000"/>
              <a:gd name="connsiteX776" fmla="*/ 4409309 w 7467600"/>
              <a:gd name="connsiteY776" fmla="*/ 1666996 h 6858000"/>
              <a:gd name="connsiteX777" fmla="*/ 4370031 w 7467600"/>
              <a:gd name="connsiteY777" fmla="*/ 1955666 h 6858000"/>
              <a:gd name="connsiteX778" fmla="*/ 4570198 w 7467600"/>
              <a:gd name="connsiteY778" fmla="*/ 978081 h 6858000"/>
              <a:gd name="connsiteX779" fmla="*/ 4557898 w 7467600"/>
              <a:gd name="connsiteY779" fmla="*/ 900011 h 6858000"/>
              <a:gd name="connsiteX780" fmla="*/ 4344840 w 7467600"/>
              <a:gd name="connsiteY780" fmla="*/ 1922038 h 6858000"/>
              <a:gd name="connsiteX781" fmla="*/ 4378710 w 7467600"/>
              <a:gd name="connsiteY781" fmla="*/ 1665516 h 6858000"/>
              <a:gd name="connsiteX782" fmla="*/ 4448798 w 7467600"/>
              <a:gd name="connsiteY782" fmla="*/ 1253024 h 6858000"/>
              <a:gd name="connsiteX783" fmla="*/ 4480315 w 7467600"/>
              <a:gd name="connsiteY783" fmla="*/ 1158454 h 6858000"/>
              <a:gd name="connsiteX784" fmla="*/ 4494133 w 7467600"/>
              <a:gd name="connsiteY784" fmla="*/ 1118676 h 6858000"/>
              <a:gd name="connsiteX785" fmla="*/ 4557898 w 7467600"/>
              <a:gd name="connsiteY785" fmla="*/ 900011 h 6858000"/>
              <a:gd name="connsiteX786" fmla="*/ 5870151 w 7467600"/>
              <a:gd name="connsiteY786" fmla="*/ 898890 h 6858000"/>
              <a:gd name="connsiteX787" fmla="*/ 5861335 w 7467600"/>
              <a:gd name="connsiteY787" fmla="*/ 899177 h 6858000"/>
              <a:gd name="connsiteX788" fmla="*/ 5843702 w 7467600"/>
              <a:gd name="connsiteY788" fmla="*/ 899748 h 6858000"/>
              <a:gd name="connsiteX789" fmla="*/ 5651107 w 7467600"/>
              <a:gd name="connsiteY789" fmla="*/ 920306 h 6858000"/>
              <a:gd name="connsiteX790" fmla="*/ 5459407 w 7467600"/>
              <a:gd name="connsiteY790" fmla="*/ 940975 h 6858000"/>
              <a:gd name="connsiteX791" fmla="*/ 5374846 w 7467600"/>
              <a:gd name="connsiteY791" fmla="*/ 941988 h 6858000"/>
              <a:gd name="connsiteX792" fmla="*/ 5256105 w 7467600"/>
              <a:gd name="connsiteY792" fmla="*/ 945632 h 6858000"/>
              <a:gd name="connsiteX793" fmla="*/ 5107071 w 7467600"/>
              <a:gd name="connsiteY793" fmla="*/ 969720 h 6858000"/>
              <a:gd name="connsiteX794" fmla="*/ 4998681 w 7467600"/>
              <a:gd name="connsiteY794" fmla="*/ 988771 h 6858000"/>
              <a:gd name="connsiteX795" fmla="*/ 5870151 w 7467600"/>
              <a:gd name="connsiteY795" fmla="*/ 898890 h 6858000"/>
              <a:gd name="connsiteX796" fmla="*/ 5504425 w 7467600"/>
              <a:gd name="connsiteY796" fmla="*/ 848067 h 6858000"/>
              <a:gd name="connsiteX797" fmla="*/ 4968849 w 7467600"/>
              <a:gd name="connsiteY797" fmla="*/ 962318 h 6858000"/>
              <a:gd name="connsiteX798" fmla="*/ 5104039 w 7467600"/>
              <a:gd name="connsiteY798" fmla="*/ 940634 h 6858000"/>
              <a:gd name="connsiteX799" fmla="*/ 5256311 w 7467600"/>
              <a:gd name="connsiteY799" fmla="*/ 916490 h 6858000"/>
              <a:gd name="connsiteX800" fmla="*/ 5377381 w 7467600"/>
              <a:gd name="connsiteY800" fmla="*/ 912671 h 6858000"/>
              <a:gd name="connsiteX801" fmla="*/ 5460148 w 7467600"/>
              <a:gd name="connsiteY801" fmla="*/ 911442 h 6858000"/>
              <a:gd name="connsiteX802" fmla="*/ 5648971 w 7467600"/>
              <a:gd name="connsiteY802" fmla="*/ 891331 h 6858000"/>
              <a:gd name="connsiteX803" fmla="*/ 5844807 w 7467600"/>
              <a:gd name="connsiteY803" fmla="*/ 870718 h 6858000"/>
              <a:gd name="connsiteX804" fmla="*/ 5862975 w 7467600"/>
              <a:gd name="connsiteY804" fmla="*/ 869756 h 6858000"/>
              <a:gd name="connsiteX805" fmla="*/ 5920887 w 7467600"/>
              <a:gd name="connsiteY805" fmla="*/ 865929 h 6858000"/>
              <a:gd name="connsiteX806" fmla="*/ 5504425 w 7467600"/>
              <a:gd name="connsiteY806" fmla="*/ 848067 h 6858000"/>
              <a:gd name="connsiteX807" fmla="*/ 3607114 w 7467600"/>
              <a:gd name="connsiteY807" fmla="*/ 467441 h 6858000"/>
              <a:gd name="connsiteX808" fmla="*/ 3296242 w 7467600"/>
              <a:gd name="connsiteY808" fmla="*/ 807991 h 6858000"/>
              <a:gd name="connsiteX809" fmla="*/ 3174674 w 7467600"/>
              <a:gd name="connsiteY809" fmla="*/ 919759 h 6858000"/>
              <a:gd name="connsiteX810" fmla="*/ 3042978 w 7467600"/>
              <a:gd name="connsiteY810" fmla="*/ 1054894 h 6858000"/>
              <a:gd name="connsiteX811" fmla="*/ 2968914 w 7467600"/>
              <a:gd name="connsiteY811" fmla="*/ 1133756 h 6858000"/>
              <a:gd name="connsiteX812" fmla="*/ 3103823 w 7467600"/>
              <a:gd name="connsiteY812" fmla="*/ 1026814 h 6858000"/>
              <a:gd name="connsiteX813" fmla="*/ 3607114 w 7467600"/>
              <a:gd name="connsiteY813" fmla="*/ 467441 h 6858000"/>
              <a:gd name="connsiteX814" fmla="*/ 3744487 w 7467600"/>
              <a:gd name="connsiteY814" fmla="*/ 383136 h 6858000"/>
              <a:gd name="connsiteX815" fmla="*/ 3970213 w 7467600"/>
              <a:gd name="connsiteY815" fmla="*/ 995559 h 6858000"/>
              <a:gd name="connsiteX816" fmla="*/ 3744487 w 7467600"/>
              <a:gd name="connsiteY816" fmla="*/ 383136 h 6858000"/>
              <a:gd name="connsiteX817" fmla="*/ 3624562 w 7467600"/>
              <a:gd name="connsiteY817" fmla="*/ 367041 h 6858000"/>
              <a:gd name="connsiteX818" fmla="*/ 3489712 w 7467600"/>
              <a:gd name="connsiteY818" fmla="*/ 485386 h 6858000"/>
              <a:gd name="connsiteX819" fmla="*/ 3182994 w 7467600"/>
              <a:gd name="connsiteY819" fmla="*/ 828265 h 6858000"/>
              <a:gd name="connsiteX820" fmla="*/ 2892114 w 7467600"/>
              <a:gd name="connsiteY820" fmla="*/ 1172635 h 6858000"/>
              <a:gd name="connsiteX821" fmla="*/ 3021459 w 7467600"/>
              <a:gd name="connsiteY821" fmla="*/ 1035385 h 6858000"/>
              <a:gd name="connsiteX822" fmla="*/ 3153873 w 7467600"/>
              <a:gd name="connsiteY822" fmla="*/ 898971 h 6858000"/>
              <a:gd name="connsiteX823" fmla="*/ 3276511 w 7467600"/>
              <a:gd name="connsiteY823" fmla="*/ 786423 h 6858000"/>
              <a:gd name="connsiteX824" fmla="*/ 3584154 w 7467600"/>
              <a:gd name="connsiteY824" fmla="*/ 448218 h 6858000"/>
              <a:gd name="connsiteX825" fmla="*/ 3624562 w 7467600"/>
              <a:gd name="connsiteY825" fmla="*/ 367041 h 6858000"/>
              <a:gd name="connsiteX826" fmla="*/ 3766672 w 7467600"/>
              <a:gd name="connsiteY826" fmla="*/ 359429 h 6858000"/>
              <a:gd name="connsiteX827" fmla="*/ 3996338 w 7467600"/>
              <a:gd name="connsiteY827" fmla="*/ 968237 h 6858000"/>
              <a:gd name="connsiteX828" fmla="*/ 3766672 w 7467600"/>
              <a:gd name="connsiteY828" fmla="*/ 359429 h 6858000"/>
              <a:gd name="connsiteX829" fmla="*/ 5805386 w 7467600"/>
              <a:gd name="connsiteY829" fmla="*/ 239240 h 6858000"/>
              <a:gd name="connsiteX830" fmla="*/ 5736947 w 7467600"/>
              <a:gd name="connsiteY830" fmla="*/ 261367 h 6858000"/>
              <a:gd name="connsiteX831" fmla="*/ 5427012 w 7467600"/>
              <a:gd name="connsiteY831" fmla="*/ 311272 h 6858000"/>
              <a:gd name="connsiteX832" fmla="*/ 5147818 w 7467600"/>
              <a:gd name="connsiteY832" fmla="*/ 322112 h 6858000"/>
              <a:gd name="connsiteX833" fmla="*/ 5060854 w 7467600"/>
              <a:gd name="connsiteY833" fmla="*/ 311882 h 6858000"/>
              <a:gd name="connsiteX834" fmla="*/ 4945989 w 7467600"/>
              <a:gd name="connsiteY834" fmla="*/ 300516 h 6858000"/>
              <a:gd name="connsiteX835" fmla="*/ 5410479 w 7467600"/>
              <a:gd name="connsiteY835" fmla="*/ 348434 h 6858000"/>
              <a:gd name="connsiteX836" fmla="*/ 5805386 w 7467600"/>
              <a:gd name="connsiteY836" fmla="*/ 239240 h 6858000"/>
              <a:gd name="connsiteX837" fmla="*/ 5905192 w 7467600"/>
              <a:gd name="connsiteY837" fmla="*/ 163079 h 6858000"/>
              <a:gd name="connsiteX838" fmla="*/ 5865655 w 7467600"/>
              <a:gd name="connsiteY838" fmla="*/ 171901 h 6858000"/>
              <a:gd name="connsiteX839" fmla="*/ 5259740 w 7467600"/>
              <a:gd name="connsiteY839" fmla="*/ 257013 h 6858000"/>
              <a:gd name="connsiteX840" fmla="*/ 5208466 w 7467600"/>
              <a:gd name="connsiteY840" fmla="*/ 257550 h 6858000"/>
              <a:gd name="connsiteX841" fmla="*/ 4980204 w 7467600"/>
              <a:gd name="connsiteY841" fmla="*/ 271903 h 6858000"/>
              <a:gd name="connsiteX842" fmla="*/ 5068068 w 7467600"/>
              <a:gd name="connsiteY842" fmla="*/ 282244 h 6858000"/>
              <a:gd name="connsiteX843" fmla="*/ 5153231 w 7467600"/>
              <a:gd name="connsiteY843" fmla="*/ 292240 h 6858000"/>
              <a:gd name="connsiteX844" fmla="*/ 5426491 w 7467600"/>
              <a:gd name="connsiteY844" fmla="*/ 281128 h 6858000"/>
              <a:gd name="connsiteX845" fmla="*/ 5731212 w 7467600"/>
              <a:gd name="connsiteY845" fmla="*/ 231951 h 6858000"/>
              <a:gd name="connsiteX846" fmla="*/ 5905192 w 7467600"/>
              <a:gd name="connsiteY846" fmla="*/ 163079 h 6858000"/>
              <a:gd name="connsiteX847" fmla="*/ 5944437 w 7467600"/>
              <a:gd name="connsiteY847" fmla="*/ 113829 h 6858000"/>
              <a:gd name="connsiteX848" fmla="*/ 5825032 w 7467600"/>
              <a:gd name="connsiteY848" fmla="*/ 146405 h 6858000"/>
              <a:gd name="connsiteX849" fmla="*/ 4955599 w 7467600"/>
              <a:gd name="connsiteY849" fmla="*/ 247008 h 6858000"/>
              <a:gd name="connsiteX850" fmla="*/ 5210104 w 7467600"/>
              <a:gd name="connsiteY850" fmla="*/ 228123 h 6858000"/>
              <a:gd name="connsiteX851" fmla="*/ 5261015 w 7467600"/>
              <a:gd name="connsiteY851" fmla="*/ 227087 h 6858000"/>
              <a:gd name="connsiteX852" fmla="*/ 5861181 w 7467600"/>
              <a:gd name="connsiteY852" fmla="*/ 143093 h 6858000"/>
              <a:gd name="connsiteX853" fmla="*/ 5961252 w 7467600"/>
              <a:gd name="connsiteY853" fmla="*/ 114820 h 6858000"/>
              <a:gd name="connsiteX854" fmla="*/ 5944437 w 7467600"/>
              <a:gd name="connsiteY854" fmla="*/ 113829 h 6858000"/>
              <a:gd name="connsiteX855" fmla="*/ 3882765 w 7467600"/>
              <a:gd name="connsiteY855" fmla="*/ 0 h 6858000"/>
              <a:gd name="connsiteX856" fmla="*/ 3995099 w 7467600"/>
              <a:gd name="connsiteY856" fmla="*/ 0 h 6858000"/>
              <a:gd name="connsiteX857" fmla="*/ 4163818 w 7467600"/>
              <a:gd name="connsiteY857" fmla="*/ 234104 h 6858000"/>
              <a:gd name="connsiteX858" fmla="*/ 4172099 w 7467600"/>
              <a:gd name="connsiteY858" fmla="*/ 234207 h 6858000"/>
              <a:gd name="connsiteX859" fmla="*/ 4784282 w 7467600"/>
              <a:gd name="connsiteY859" fmla="*/ 276561 h 6858000"/>
              <a:gd name="connsiteX860" fmla="*/ 4801687 w 7467600"/>
              <a:gd name="connsiteY860" fmla="*/ 267764 h 6858000"/>
              <a:gd name="connsiteX861" fmla="*/ 6082788 w 7467600"/>
              <a:gd name="connsiteY861" fmla="*/ 64119 h 6858000"/>
              <a:gd name="connsiteX862" fmla="*/ 6099442 w 7467600"/>
              <a:gd name="connsiteY862" fmla="*/ 82568 h 6858000"/>
              <a:gd name="connsiteX863" fmla="*/ 4804137 w 7467600"/>
              <a:gd name="connsiteY863" fmla="*/ 320931 h 6858000"/>
              <a:gd name="connsiteX864" fmla="*/ 4227047 w 7467600"/>
              <a:gd name="connsiteY864" fmla="*/ 313415 h 6858000"/>
              <a:gd name="connsiteX865" fmla="*/ 4346041 w 7467600"/>
              <a:gd name="connsiteY865" fmla="*/ 456086 h 6858000"/>
              <a:gd name="connsiteX866" fmla="*/ 4870967 w 7467600"/>
              <a:gd name="connsiteY866" fmla="*/ 963061 h 6858000"/>
              <a:gd name="connsiteX867" fmla="*/ 4889647 w 7467600"/>
              <a:gd name="connsiteY867" fmla="*/ 957147 h 6858000"/>
              <a:gd name="connsiteX868" fmla="*/ 5422504 w 7467600"/>
              <a:gd name="connsiteY868" fmla="*/ 805191 h 6858000"/>
              <a:gd name="connsiteX869" fmla="*/ 6087656 w 7467600"/>
              <a:gd name="connsiteY869" fmla="*/ 826703 h 6858000"/>
              <a:gd name="connsiteX870" fmla="*/ 6058717 w 7467600"/>
              <a:gd name="connsiteY870" fmla="*/ 865992 h 6858000"/>
              <a:gd name="connsiteX871" fmla="*/ 4974153 w 7467600"/>
              <a:gd name="connsiteY871" fmla="*/ 1045456 h 6858000"/>
              <a:gd name="connsiteX872" fmla="*/ 5627835 w 7467600"/>
              <a:gd name="connsiteY872" fmla="*/ 1472077 h 6858000"/>
              <a:gd name="connsiteX873" fmla="*/ 5629817 w 7467600"/>
              <a:gd name="connsiteY873" fmla="*/ 1471412 h 6858000"/>
              <a:gd name="connsiteX874" fmla="*/ 5634124 w 7467600"/>
              <a:gd name="connsiteY874" fmla="*/ 1470572 h 6858000"/>
              <a:gd name="connsiteX875" fmla="*/ 5755832 w 7467600"/>
              <a:gd name="connsiteY875" fmla="*/ 1383886 h 6858000"/>
              <a:gd name="connsiteX876" fmla="*/ 6014186 w 7467600"/>
              <a:gd name="connsiteY876" fmla="*/ 1279799 h 6858000"/>
              <a:gd name="connsiteX877" fmla="*/ 6901619 w 7467600"/>
              <a:gd name="connsiteY877" fmla="*/ 1047874 h 6858000"/>
              <a:gd name="connsiteX878" fmla="*/ 6931566 w 7467600"/>
              <a:gd name="connsiteY878" fmla="*/ 1062034 h 6858000"/>
              <a:gd name="connsiteX879" fmla="*/ 5790982 w 7467600"/>
              <a:gd name="connsiteY879" fmla="*/ 1561380 h 6858000"/>
              <a:gd name="connsiteX880" fmla="*/ 6188971 w 7467600"/>
              <a:gd name="connsiteY880" fmla="*/ 1755168 h 6858000"/>
              <a:gd name="connsiteX881" fmla="*/ 6202446 w 7467600"/>
              <a:gd name="connsiteY881" fmla="*/ 1752268 h 6858000"/>
              <a:gd name="connsiteX882" fmla="*/ 7179560 w 7467600"/>
              <a:gd name="connsiteY882" fmla="*/ 1467551 h 6858000"/>
              <a:gd name="connsiteX883" fmla="*/ 7158730 w 7467600"/>
              <a:gd name="connsiteY883" fmla="*/ 1507835 h 6858000"/>
              <a:gd name="connsiteX884" fmla="*/ 6326959 w 7467600"/>
              <a:gd name="connsiteY884" fmla="*/ 1817686 h 6858000"/>
              <a:gd name="connsiteX885" fmla="*/ 6537433 w 7467600"/>
              <a:gd name="connsiteY885" fmla="*/ 1907790 h 6858000"/>
              <a:gd name="connsiteX886" fmla="*/ 6550221 w 7467600"/>
              <a:gd name="connsiteY886" fmla="*/ 1910729 h 6858000"/>
              <a:gd name="connsiteX887" fmla="*/ 6964438 w 7467600"/>
              <a:gd name="connsiteY887" fmla="*/ 2209505 h 6858000"/>
              <a:gd name="connsiteX888" fmla="*/ 7367862 w 7467600"/>
              <a:gd name="connsiteY888" fmla="*/ 2806833 h 6858000"/>
              <a:gd name="connsiteX889" fmla="*/ 7364329 w 7467600"/>
              <a:gd name="connsiteY889" fmla="*/ 2826907 h 6858000"/>
              <a:gd name="connsiteX890" fmla="*/ 7290545 w 7467600"/>
              <a:gd name="connsiteY890" fmla="*/ 2850663 h 6858000"/>
              <a:gd name="connsiteX891" fmla="*/ 6472036 w 7467600"/>
              <a:gd name="connsiteY891" fmla="*/ 1959003 h 6858000"/>
              <a:gd name="connsiteX892" fmla="*/ 5792897 w 7467600"/>
              <a:gd name="connsiteY892" fmla="*/ 1647747 h 6858000"/>
              <a:gd name="connsiteX893" fmla="*/ 5842751 w 7467600"/>
              <a:gd name="connsiteY893" fmla="*/ 1816112 h 6858000"/>
              <a:gd name="connsiteX894" fmla="*/ 5847424 w 7467600"/>
              <a:gd name="connsiteY894" fmla="*/ 1815776 h 6858000"/>
              <a:gd name="connsiteX895" fmla="*/ 6399821 w 7467600"/>
              <a:gd name="connsiteY895" fmla="*/ 2344799 h 6858000"/>
              <a:gd name="connsiteX896" fmla="*/ 6323232 w 7467600"/>
              <a:gd name="connsiteY896" fmla="*/ 2389634 h 6858000"/>
              <a:gd name="connsiteX897" fmla="*/ 5942958 w 7467600"/>
              <a:gd name="connsiteY897" fmla="*/ 2077708 h 6858000"/>
              <a:gd name="connsiteX898" fmla="*/ 5921559 w 7467600"/>
              <a:gd name="connsiteY898" fmla="*/ 2378596 h 6858000"/>
              <a:gd name="connsiteX899" fmla="*/ 5817651 w 7467600"/>
              <a:gd name="connsiteY899" fmla="*/ 3023919 h 6858000"/>
              <a:gd name="connsiteX900" fmla="*/ 5729634 w 7467600"/>
              <a:gd name="connsiteY900" fmla="*/ 3051849 h 6858000"/>
              <a:gd name="connsiteX901" fmla="*/ 5611018 w 7467600"/>
              <a:gd name="connsiteY901" fmla="*/ 2316769 h 6858000"/>
              <a:gd name="connsiteX902" fmla="*/ 5687608 w 7467600"/>
              <a:gd name="connsiteY902" fmla="*/ 2039972 h 6858000"/>
              <a:gd name="connsiteX903" fmla="*/ 5657554 w 7467600"/>
              <a:gd name="connsiteY903" fmla="*/ 1576445 h 6858000"/>
              <a:gd name="connsiteX904" fmla="*/ 5150475 w 7467600"/>
              <a:gd name="connsiteY904" fmla="*/ 1274012 h 6858000"/>
              <a:gd name="connsiteX905" fmla="*/ 5349142 w 7467600"/>
              <a:gd name="connsiteY905" fmla="*/ 2204405 h 6858000"/>
              <a:gd name="connsiteX906" fmla="*/ 5262214 w 7467600"/>
              <a:gd name="connsiteY906" fmla="*/ 2233836 h 6858000"/>
              <a:gd name="connsiteX907" fmla="*/ 4981539 w 7467600"/>
              <a:gd name="connsiteY907" fmla="*/ 1542201 h 6858000"/>
              <a:gd name="connsiteX908" fmla="*/ 4958461 w 7467600"/>
              <a:gd name="connsiteY908" fmla="*/ 1136957 h 6858000"/>
              <a:gd name="connsiteX909" fmla="*/ 4655015 w 7467600"/>
              <a:gd name="connsiteY909" fmla="*/ 891426 h 6858000"/>
              <a:gd name="connsiteX910" fmla="*/ 4348002 w 7467600"/>
              <a:gd name="connsiteY910" fmla="*/ 2205895 h 6858000"/>
              <a:gd name="connsiteX911" fmla="*/ 4262250 w 7467600"/>
              <a:gd name="connsiteY911" fmla="*/ 2219972 h 6858000"/>
              <a:gd name="connsiteX912" fmla="*/ 4550611 w 7467600"/>
              <a:gd name="connsiteY912" fmla="*/ 817540 h 6858000"/>
              <a:gd name="connsiteX913" fmla="*/ 4564418 w 7467600"/>
              <a:gd name="connsiteY913" fmla="*/ 808293 h 6858000"/>
              <a:gd name="connsiteX914" fmla="*/ 4266388 w 7467600"/>
              <a:gd name="connsiteY914" fmla="*/ 500083 h 6858000"/>
              <a:gd name="connsiteX915" fmla="*/ 4032842 w 7467600"/>
              <a:gd name="connsiteY915" fmla="*/ 211809 h 6858000"/>
              <a:gd name="connsiteX916" fmla="*/ 3882765 w 7467600"/>
              <a:gd name="connsiteY916" fmla="*/ 0 h 6858000"/>
              <a:gd name="connsiteX917" fmla="*/ 3721337 w 7467600"/>
              <a:gd name="connsiteY917" fmla="*/ 0 h 6858000"/>
              <a:gd name="connsiteX918" fmla="*/ 3797544 w 7467600"/>
              <a:gd name="connsiteY918" fmla="*/ 0 h 6858000"/>
              <a:gd name="connsiteX919" fmla="*/ 3775734 w 7467600"/>
              <a:gd name="connsiteY919" fmla="*/ 95131 h 6858000"/>
              <a:gd name="connsiteX920" fmla="*/ 3724807 w 7467600"/>
              <a:gd name="connsiteY920" fmla="*/ 272257 h 6858000"/>
              <a:gd name="connsiteX921" fmla="*/ 3726844 w 7467600"/>
              <a:gd name="connsiteY921" fmla="*/ 282988 h 6858000"/>
              <a:gd name="connsiteX922" fmla="*/ 3742664 w 7467600"/>
              <a:gd name="connsiteY922" fmla="*/ 279918 h 6858000"/>
              <a:gd name="connsiteX923" fmla="*/ 4103910 w 7467600"/>
              <a:gd name="connsiteY923" fmla="*/ 1161917 h 6858000"/>
              <a:gd name="connsiteX924" fmla="*/ 4020269 w 7467600"/>
              <a:gd name="connsiteY924" fmla="*/ 1200406 h 6858000"/>
              <a:gd name="connsiteX925" fmla="*/ 3674882 w 7467600"/>
              <a:gd name="connsiteY925" fmla="*/ 488524 h 6858000"/>
              <a:gd name="connsiteX926" fmla="*/ 3132682 w 7467600"/>
              <a:gd name="connsiteY926" fmla="*/ 1072284 h 6858000"/>
              <a:gd name="connsiteX927" fmla="*/ 2716346 w 7467600"/>
              <a:gd name="connsiteY927" fmla="*/ 1276376 h 6858000"/>
              <a:gd name="connsiteX928" fmla="*/ 2716772 w 7467600"/>
              <a:gd name="connsiteY928" fmla="*/ 1255462 h 6858000"/>
              <a:gd name="connsiteX929" fmla="*/ 3471096 w 7467600"/>
              <a:gd name="connsiteY929" fmla="*/ 437072 h 6858000"/>
              <a:gd name="connsiteX930" fmla="*/ 3639057 w 7467600"/>
              <a:gd name="connsiteY930" fmla="*/ 286334 h 6858000"/>
              <a:gd name="connsiteX931" fmla="*/ 3640309 w 7467600"/>
              <a:gd name="connsiteY931" fmla="*/ 284664 h 6858000"/>
              <a:gd name="connsiteX932" fmla="*/ 3646022 w 7467600"/>
              <a:gd name="connsiteY932" fmla="*/ 276711 h 6858000"/>
              <a:gd name="connsiteX933" fmla="*/ 3707943 w 7467600"/>
              <a:gd name="connsiteY933" fmla="*/ 65958 h 6858000"/>
              <a:gd name="connsiteX934" fmla="*/ 3721337 w 7467600"/>
              <a:gd name="connsiteY934" fmla="*/ 0 h 6858000"/>
              <a:gd name="connsiteX935" fmla="*/ 2867960 w 7467600"/>
              <a:gd name="connsiteY935" fmla="*/ 0 h 6858000"/>
              <a:gd name="connsiteX936" fmla="*/ 2926351 w 7467600"/>
              <a:gd name="connsiteY936" fmla="*/ 0 h 6858000"/>
              <a:gd name="connsiteX937" fmla="*/ 2902823 w 7467600"/>
              <a:gd name="connsiteY937" fmla="*/ 262929 h 6858000"/>
              <a:gd name="connsiteX938" fmla="*/ 2940663 w 7467600"/>
              <a:gd name="connsiteY938" fmla="*/ 140884 h 6858000"/>
              <a:gd name="connsiteX939" fmla="*/ 2947039 w 7467600"/>
              <a:gd name="connsiteY939" fmla="*/ 122524 h 6858000"/>
              <a:gd name="connsiteX940" fmla="*/ 2984316 w 7467600"/>
              <a:gd name="connsiteY940" fmla="*/ 0 h 6858000"/>
              <a:gd name="connsiteX941" fmla="*/ 3016114 w 7467600"/>
              <a:gd name="connsiteY941" fmla="*/ 0 h 6858000"/>
              <a:gd name="connsiteX942" fmla="*/ 2979949 w 7467600"/>
              <a:gd name="connsiteY942" fmla="*/ 119274 h 6858000"/>
              <a:gd name="connsiteX943" fmla="*/ 3023879 w 7467600"/>
              <a:gd name="connsiteY943" fmla="*/ 0 h 6858000"/>
              <a:gd name="connsiteX944" fmla="*/ 3105400 w 7467600"/>
              <a:gd name="connsiteY944" fmla="*/ 0 h 6858000"/>
              <a:gd name="connsiteX945" fmla="*/ 3094669 w 7467600"/>
              <a:gd name="connsiteY945" fmla="*/ 30308 h 6858000"/>
              <a:gd name="connsiteX946" fmla="*/ 2901945 w 7467600"/>
              <a:gd name="connsiteY946" fmla="*/ 466538 h 6858000"/>
              <a:gd name="connsiteX947" fmla="*/ 2815209 w 7467600"/>
              <a:gd name="connsiteY947" fmla="*/ 497361 h 6858000"/>
              <a:gd name="connsiteX948" fmla="*/ 2844845 w 7467600"/>
              <a:gd name="connsiteY948" fmla="*/ 127638 h 6858000"/>
              <a:gd name="connsiteX949" fmla="*/ 2867960 w 7467600"/>
              <a:gd name="connsiteY949" fmla="*/ 0 h 6858000"/>
              <a:gd name="connsiteX950" fmla="*/ 1057230 w 7467600"/>
              <a:gd name="connsiteY950" fmla="*/ 0 h 6858000"/>
              <a:gd name="connsiteX951" fmla="*/ 1111003 w 7467600"/>
              <a:gd name="connsiteY951" fmla="*/ 0 h 6858000"/>
              <a:gd name="connsiteX952" fmla="*/ 1125553 w 7467600"/>
              <a:gd name="connsiteY952" fmla="*/ 52588 h 6858000"/>
              <a:gd name="connsiteX953" fmla="*/ 1304276 w 7467600"/>
              <a:gd name="connsiteY953" fmla="*/ 476275 h 6858000"/>
              <a:gd name="connsiteX954" fmla="*/ 1492066 w 7467600"/>
              <a:gd name="connsiteY954" fmla="*/ 886333 h 6858000"/>
              <a:gd name="connsiteX955" fmla="*/ 1423698 w 7467600"/>
              <a:gd name="connsiteY955" fmla="*/ 710817 h 6858000"/>
              <a:gd name="connsiteX956" fmla="*/ 1357609 w 7467600"/>
              <a:gd name="connsiteY956" fmla="*/ 532892 h 6858000"/>
              <a:gd name="connsiteX957" fmla="*/ 1309550 w 7467600"/>
              <a:gd name="connsiteY957" fmla="*/ 374031 h 6858000"/>
              <a:gd name="connsiteX958" fmla="*/ 1193673 w 7467600"/>
              <a:gd name="connsiteY958" fmla="*/ 49533 h 6858000"/>
              <a:gd name="connsiteX959" fmla="*/ 1164391 w 7467600"/>
              <a:gd name="connsiteY959" fmla="*/ 0 h 6858000"/>
              <a:gd name="connsiteX960" fmla="*/ 1200666 w 7467600"/>
              <a:gd name="connsiteY960" fmla="*/ 0 h 6858000"/>
              <a:gd name="connsiteX961" fmla="*/ 1223408 w 7467600"/>
              <a:gd name="connsiteY961" fmla="*/ 38996 h 6858000"/>
              <a:gd name="connsiteX962" fmla="*/ 1339635 w 7467600"/>
              <a:gd name="connsiteY962" fmla="*/ 365517 h 6858000"/>
              <a:gd name="connsiteX963" fmla="*/ 1387469 w 7467600"/>
              <a:gd name="connsiteY963" fmla="*/ 523079 h 6858000"/>
              <a:gd name="connsiteX964" fmla="*/ 1452685 w 7467600"/>
              <a:gd name="connsiteY964" fmla="*/ 699806 h 6858000"/>
              <a:gd name="connsiteX965" fmla="*/ 1492092 w 7467600"/>
              <a:gd name="connsiteY965" fmla="*/ 800424 h 6858000"/>
              <a:gd name="connsiteX966" fmla="*/ 1455302 w 7467600"/>
              <a:gd name="connsiteY966" fmla="*/ 632913 h 6858000"/>
              <a:gd name="connsiteX967" fmla="*/ 1222336 w 7467600"/>
              <a:gd name="connsiteY967" fmla="*/ 9480 h 6858000"/>
              <a:gd name="connsiteX968" fmla="*/ 1214634 w 7467600"/>
              <a:gd name="connsiteY968" fmla="*/ 0 h 6858000"/>
              <a:gd name="connsiteX969" fmla="*/ 1289827 w 7467600"/>
              <a:gd name="connsiteY969" fmla="*/ 0 h 6858000"/>
              <a:gd name="connsiteX970" fmla="*/ 1321076 w 7467600"/>
              <a:gd name="connsiteY970" fmla="*/ 59722 h 6858000"/>
              <a:gd name="connsiteX971" fmla="*/ 1512579 w 7467600"/>
              <a:gd name="connsiteY971" fmla="*/ 626441 h 6858000"/>
              <a:gd name="connsiteX972" fmla="*/ 1506076 w 7467600"/>
              <a:gd name="connsiteY972" fmla="*/ 1089289 h 6858000"/>
              <a:gd name="connsiteX973" fmla="*/ 1486346 w 7467600"/>
              <a:gd name="connsiteY973" fmla="*/ 1079919 h 6858000"/>
              <a:gd name="connsiteX974" fmla="*/ 1070511 w 7467600"/>
              <a:gd name="connsiteY974" fmla="*/ 48609 h 6858000"/>
              <a:gd name="connsiteX975" fmla="*/ 1057230 w 7467600"/>
              <a:gd name="connsiteY975" fmla="*/ 0 h 6858000"/>
              <a:gd name="connsiteX976" fmla="*/ 43151 w 7467600"/>
              <a:gd name="connsiteY976" fmla="*/ 0 h 6858000"/>
              <a:gd name="connsiteX977" fmla="*/ 95283 w 7467600"/>
              <a:gd name="connsiteY977" fmla="*/ 0 h 6858000"/>
              <a:gd name="connsiteX978" fmla="*/ 300708 w 7467600"/>
              <a:gd name="connsiteY978" fmla="*/ 154571 h 6858000"/>
              <a:gd name="connsiteX979" fmla="*/ 530414 w 7467600"/>
              <a:gd name="connsiteY979" fmla="*/ 354673 h 6858000"/>
              <a:gd name="connsiteX980" fmla="*/ 333785 w 7467600"/>
              <a:gd name="connsiteY980" fmla="*/ 161564 h 6858000"/>
              <a:gd name="connsiteX981" fmla="*/ 147005 w 7467600"/>
              <a:gd name="connsiteY981" fmla="*/ 0 h 6858000"/>
              <a:gd name="connsiteX982" fmla="*/ 272509 w 7467600"/>
              <a:gd name="connsiteY982" fmla="*/ 0 h 6858000"/>
              <a:gd name="connsiteX983" fmla="*/ 326276 w 7467600"/>
              <a:gd name="connsiteY983" fmla="*/ 45847 h 6858000"/>
              <a:gd name="connsiteX984" fmla="*/ 823759 w 7467600"/>
              <a:gd name="connsiteY984" fmla="*/ 574145 h 6858000"/>
              <a:gd name="connsiteX985" fmla="*/ 811254 w 7467600"/>
              <a:gd name="connsiteY985" fmla="*/ 665546 h 6858000"/>
              <a:gd name="connsiteX986" fmla="*/ 154042 w 7467600"/>
              <a:gd name="connsiteY986" fmla="*/ 261522 h 6858000"/>
              <a:gd name="connsiteX987" fmla="*/ 13550 w 7467600"/>
              <a:gd name="connsiteY987" fmla="*/ 158423 h 6858000"/>
              <a:gd name="connsiteX988" fmla="*/ 0 w 7467600"/>
              <a:gd name="connsiteY988" fmla="*/ 146618 h 6858000"/>
              <a:gd name="connsiteX989" fmla="*/ 0 w 7467600"/>
              <a:gd name="connsiteY989" fmla="*/ 59161 h 6858000"/>
              <a:gd name="connsiteX990" fmla="*/ 45427 w 7467600"/>
              <a:gd name="connsiteY990" fmla="*/ 101078 h 6858000"/>
              <a:gd name="connsiteX991" fmla="*/ 630103 w 7467600"/>
              <a:gd name="connsiteY991" fmla="*/ 485885 h 6858000"/>
              <a:gd name="connsiteX992" fmla="*/ 532040 w 7467600"/>
              <a:gd name="connsiteY992" fmla="*/ 399359 h 6858000"/>
              <a:gd name="connsiteX993" fmla="*/ 517618 w 7467600"/>
              <a:gd name="connsiteY993" fmla="*/ 385726 h 6858000"/>
              <a:gd name="connsiteX994" fmla="*/ 285074 w 7467600"/>
              <a:gd name="connsiteY994" fmla="*/ 182755 h 6858000"/>
              <a:gd name="connsiteX995" fmla="*/ 43151 w 7467600"/>
              <a:gd name="connsiteY995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467600 w 7467600"/>
              <a:gd name="connsiteY127" fmla="*/ 527773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1903353 w 7467600"/>
              <a:gd name="connsiteY139" fmla="*/ 5044827 h 6858000"/>
              <a:gd name="connsiteX140" fmla="*/ 1936931 w 7467600"/>
              <a:gd name="connsiteY140" fmla="*/ 5093954 h 6858000"/>
              <a:gd name="connsiteX141" fmla="*/ 2195868 w 7467600"/>
              <a:gd name="connsiteY141" fmla="*/ 5396574 h 6858000"/>
              <a:gd name="connsiteX142" fmla="*/ 2088852 w 7467600"/>
              <a:gd name="connsiteY142" fmla="*/ 5166123 h 6858000"/>
              <a:gd name="connsiteX143" fmla="*/ 1958241 w 7467600"/>
              <a:gd name="connsiteY143" fmla="*/ 5067955 h 6858000"/>
              <a:gd name="connsiteX144" fmla="*/ 1903353 w 7467600"/>
              <a:gd name="connsiteY144" fmla="*/ 5044827 h 6858000"/>
              <a:gd name="connsiteX145" fmla="*/ 1979378 w 7467600"/>
              <a:gd name="connsiteY145" fmla="*/ 4769504 h 6858000"/>
              <a:gd name="connsiteX146" fmla="*/ 2882120 w 7467600"/>
              <a:gd name="connsiteY146" fmla="*/ 5064547 h 6858000"/>
              <a:gd name="connsiteX147" fmla="*/ 2793103 w 7467600"/>
              <a:gd name="connsiteY147" fmla="*/ 5039699 h 6858000"/>
              <a:gd name="connsiteX148" fmla="*/ 2770041 w 7467600"/>
              <a:gd name="connsiteY148" fmla="*/ 5033634 h 6858000"/>
              <a:gd name="connsiteX149" fmla="*/ 1979378 w 7467600"/>
              <a:gd name="connsiteY149" fmla="*/ 4769504 h 6858000"/>
              <a:gd name="connsiteX150" fmla="*/ 1927410 w 7467600"/>
              <a:gd name="connsiteY150" fmla="*/ 4716164 h 6858000"/>
              <a:gd name="connsiteX151" fmla="*/ 1959587 w 7467600"/>
              <a:gd name="connsiteY151" fmla="*/ 4728849 h 6858000"/>
              <a:gd name="connsiteX152" fmla="*/ 2777707 w 7467600"/>
              <a:gd name="connsiteY152" fmla="*/ 5003991 h 6858000"/>
              <a:gd name="connsiteX153" fmla="*/ 2800768 w 7467600"/>
              <a:gd name="connsiteY153" fmla="*/ 5010056 h 6858000"/>
              <a:gd name="connsiteX154" fmla="*/ 2879408 w 7467600"/>
              <a:gd name="connsiteY154" fmla="*/ 5031590 h 6858000"/>
              <a:gd name="connsiteX155" fmla="*/ 2862295 w 7467600"/>
              <a:gd name="connsiteY155" fmla="*/ 5022958 h 6858000"/>
              <a:gd name="connsiteX156" fmla="*/ 2813343 w 7467600"/>
              <a:gd name="connsiteY156" fmla="*/ 4998369 h 6858000"/>
              <a:gd name="connsiteX157" fmla="*/ 2646245 w 7467600"/>
              <a:gd name="connsiteY157" fmla="*/ 4930999 h 6858000"/>
              <a:gd name="connsiteX158" fmla="*/ 1999243 w 7467600"/>
              <a:gd name="connsiteY158" fmla="*/ 4730524 h 6858000"/>
              <a:gd name="connsiteX159" fmla="*/ 1979527 w 7467600"/>
              <a:gd name="connsiteY159" fmla="*/ 4726651 h 6858000"/>
              <a:gd name="connsiteX160" fmla="*/ 1927410 w 7467600"/>
              <a:gd name="connsiteY160" fmla="*/ 4716164 h 6858000"/>
              <a:gd name="connsiteX161" fmla="*/ 1997014 w 7467600"/>
              <a:gd name="connsiteY161" fmla="*/ 4698007 h 6858000"/>
              <a:gd name="connsiteX162" fmla="*/ 2005458 w 7467600"/>
              <a:gd name="connsiteY162" fmla="*/ 4699540 h 6858000"/>
              <a:gd name="connsiteX163" fmla="*/ 2657186 w 7467600"/>
              <a:gd name="connsiteY163" fmla="*/ 4901687 h 6858000"/>
              <a:gd name="connsiteX164" fmla="*/ 2826662 w 7467600"/>
              <a:gd name="connsiteY164" fmla="*/ 4970362 h 6858000"/>
              <a:gd name="connsiteX165" fmla="*/ 2876100 w 7467600"/>
              <a:gd name="connsiteY165" fmla="*/ 4995397 h 6858000"/>
              <a:gd name="connsiteX166" fmla="*/ 3042600 w 7467600"/>
              <a:gd name="connsiteY166" fmla="*/ 5059532 h 6858000"/>
              <a:gd name="connsiteX167" fmla="*/ 1997014 w 7467600"/>
              <a:gd name="connsiteY167" fmla="*/ 4698007 h 6858000"/>
              <a:gd name="connsiteX168" fmla="*/ 2305292 w 7467600"/>
              <a:gd name="connsiteY168" fmla="*/ 4219492 h 6858000"/>
              <a:gd name="connsiteX169" fmla="*/ 3360922 w 7467600"/>
              <a:gd name="connsiteY169" fmla="*/ 4529373 h 6858000"/>
              <a:gd name="connsiteX170" fmla="*/ 3492420 w 7467600"/>
              <a:gd name="connsiteY170" fmla="*/ 4510145 h 6858000"/>
              <a:gd name="connsiteX171" fmla="*/ 3364086 w 7467600"/>
              <a:gd name="connsiteY171" fmla="*/ 4480340 h 6858000"/>
              <a:gd name="connsiteX172" fmla="*/ 3225818 w 7467600"/>
              <a:gd name="connsiteY172" fmla="*/ 4411822 h 6858000"/>
              <a:gd name="connsiteX173" fmla="*/ 3129696 w 7467600"/>
              <a:gd name="connsiteY173" fmla="*/ 4360704 h 6858000"/>
              <a:gd name="connsiteX174" fmla="*/ 2814545 w 7467600"/>
              <a:gd name="connsiteY174" fmla="*/ 4282955 h 6858000"/>
              <a:gd name="connsiteX175" fmla="*/ 2305292 w 7467600"/>
              <a:gd name="connsiteY175" fmla="*/ 4219492 h 6858000"/>
              <a:gd name="connsiteX176" fmla="*/ 2626982 w 7467600"/>
              <a:gd name="connsiteY176" fmla="*/ 4206450 h 6858000"/>
              <a:gd name="connsiteX177" fmla="*/ 2490617 w 7467600"/>
              <a:gd name="connsiteY177" fmla="*/ 4206951 h 6858000"/>
              <a:gd name="connsiteX178" fmla="*/ 2819869 w 7467600"/>
              <a:gd name="connsiteY178" fmla="*/ 4252936 h 6858000"/>
              <a:gd name="connsiteX179" fmla="*/ 3143018 w 7467600"/>
              <a:gd name="connsiteY179" fmla="*/ 4332698 h 6858000"/>
              <a:gd name="connsiteX180" fmla="*/ 3241520 w 7467600"/>
              <a:gd name="connsiteY180" fmla="*/ 4385112 h 6858000"/>
              <a:gd name="connsiteX181" fmla="*/ 3374575 w 7467600"/>
              <a:gd name="connsiteY181" fmla="*/ 4451517 h 6858000"/>
              <a:gd name="connsiteX182" fmla="*/ 3505221 w 7467600"/>
              <a:gd name="connsiteY182" fmla="*/ 4480757 h 6858000"/>
              <a:gd name="connsiteX183" fmla="*/ 2626982 w 7467600"/>
              <a:gd name="connsiteY183" fmla="*/ 4206450 h 6858000"/>
              <a:gd name="connsiteX184" fmla="*/ 1310106 w 7467600"/>
              <a:gd name="connsiteY184" fmla="*/ 3943217 h 6858000"/>
              <a:gd name="connsiteX185" fmla="*/ 854994 w 7467600"/>
              <a:gd name="connsiteY185" fmla="*/ 4399136 h 6858000"/>
              <a:gd name="connsiteX186" fmla="*/ 742462 w 7467600"/>
              <a:gd name="connsiteY186" fmla="*/ 4594648 h 6858000"/>
              <a:gd name="connsiteX187" fmla="*/ 820602 w 7467600"/>
              <a:gd name="connsiteY187" fmla="*/ 4485915 h 6858000"/>
              <a:gd name="connsiteX188" fmla="*/ 878295 w 7467600"/>
              <a:gd name="connsiteY188" fmla="*/ 4403594 h 6858000"/>
              <a:gd name="connsiteX189" fmla="*/ 1240607 w 7467600"/>
              <a:gd name="connsiteY189" fmla="*/ 4010401 h 6858000"/>
              <a:gd name="connsiteX190" fmla="*/ 1310106 w 7467600"/>
              <a:gd name="connsiteY190" fmla="*/ 3943217 h 6858000"/>
              <a:gd name="connsiteX191" fmla="*/ 1423113 w 7467600"/>
              <a:gd name="connsiteY191" fmla="*/ 3874565 h 6858000"/>
              <a:gd name="connsiteX192" fmla="*/ 1260565 w 7467600"/>
              <a:gd name="connsiteY192" fmla="*/ 4031982 h 6858000"/>
              <a:gd name="connsiteX193" fmla="*/ 901900 w 7467600"/>
              <a:gd name="connsiteY193" fmla="*/ 4421236 h 6858000"/>
              <a:gd name="connsiteX194" fmla="*/ 845044 w 7467600"/>
              <a:gd name="connsiteY194" fmla="*/ 4502436 h 6858000"/>
              <a:gd name="connsiteX195" fmla="*/ 685926 w 7467600"/>
              <a:gd name="connsiteY195" fmla="*/ 4703069 h 6858000"/>
              <a:gd name="connsiteX196" fmla="*/ 684248 w 7467600"/>
              <a:gd name="connsiteY196" fmla="*/ 4706721 h 6858000"/>
              <a:gd name="connsiteX197" fmla="*/ 1423113 w 7467600"/>
              <a:gd name="connsiteY197" fmla="*/ 3874565 h 6858000"/>
              <a:gd name="connsiteX198" fmla="*/ 3316479 w 7467600"/>
              <a:gd name="connsiteY198" fmla="*/ 3872136 h 6858000"/>
              <a:gd name="connsiteX199" fmla="*/ 3546806 w 7467600"/>
              <a:gd name="connsiteY199" fmla="*/ 4356139 h 6858000"/>
              <a:gd name="connsiteX200" fmla="*/ 3364433 w 7467600"/>
              <a:gd name="connsiteY200" fmla="*/ 3953121 h 6858000"/>
              <a:gd name="connsiteX201" fmla="*/ 3316479 w 7467600"/>
              <a:gd name="connsiteY201" fmla="*/ 3872136 h 6858000"/>
              <a:gd name="connsiteX202" fmla="*/ 3291335 w 7467600"/>
              <a:gd name="connsiteY202" fmla="*/ 3767420 h 6858000"/>
              <a:gd name="connsiteX203" fmla="*/ 3390805 w 7467600"/>
              <a:gd name="connsiteY203" fmla="*/ 3937163 h 6858000"/>
              <a:gd name="connsiteX204" fmla="*/ 3579062 w 7467600"/>
              <a:gd name="connsiteY204" fmla="*/ 4359040 h 6858000"/>
              <a:gd name="connsiteX205" fmla="*/ 3467355 w 7467600"/>
              <a:gd name="connsiteY205" fmla="*/ 3988130 h 6858000"/>
              <a:gd name="connsiteX206" fmla="*/ 3310753 w 7467600"/>
              <a:gd name="connsiteY206" fmla="*/ 3787140 h 6858000"/>
              <a:gd name="connsiteX207" fmla="*/ 3291335 w 7467600"/>
              <a:gd name="connsiteY207" fmla="*/ 3767420 h 6858000"/>
              <a:gd name="connsiteX208" fmla="*/ 1635889 w 7467600"/>
              <a:gd name="connsiteY208" fmla="*/ 3709494 h 6858000"/>
              <a:gd name="connsiteX209" fmla="*/ 1634800 w 7467600"/>
              <a:gd name="connsiteY209" fmla="*/ 3731111 h 6858000"/>
              <a:gd name="connsiteX210" fmla="*/ 1635889 w 7467600"/>
              <a:gd name="connsiteY210" fmla="*/ 3709494 h 6858000"/>
              <a:gd name="connsiteX211" fmla="*/ 1510397 w 7467600"/>
              <a:gd name="connsiteY211" fmla="*/ 3684705 h 6858000"/>
              <a:gd name="connsiteX212" fmla="*/ 1146550 w 7467600"/>
              <a:gd name="connsiteY212" fmla="*/ 3802012 h 6858000"/>
              <a:gd name="connsiteX213" fmla="*/ 698834 w 7467600"/>
              <a:gd name="connsiteY213" fmla="*/ 3952272 h 6858000"/>
              <a:gd name="connsiteX214" fmla="*/ 34256 w 7467600"/>
              <a:gd name="connsiteY214" fmla="*/ 4347603 h 6858000"/>
              <a:gd name="connsiteX215" fmla="*/ 527241 w 7467600"/>
              <a:gd name="connsiteY215" fmla="*/ 4065078 h 6858000"/>
              <a:gd name="connsiteX216" fmla="*/ 1510397 w 7467600"/>
              <a:gd name="connsiteY216" fmla="*/ 3684705 h 6858000"/>
              <a:gd name="connsiteX217" fmla="*/ 1313114 w 7467600"/>
              <a:gd name="connsiteY217" fmla="*/ 3655216 h 6858000"/>
              <a:gd name="connsiteX218" fmla="*/ 1109304 w 7467600"/>
              <a:gd name="connsiteY218" fmla="*/ 3669030 h 6858000"/>
              <a:gd name="connsiteX219" fmla="*/ 8129 w 7467600"/>
              <a:gd name="connsiteY219" fmla="*/ 4330519 h 6858000"/>
              <a:gd name="connsiteX220" fmla="*/ 687572 w 7467600"/>
              <a:gd name="connsiteY220" fmla="*/ 3925629 h 6858000"/>
              <a:gd name="connsiteX221" fmla="*/ 1138365 w 7467600"/>
              <a:gd name="connsiteY221" fmla="*/ 3774515 h 6858000"/>
              <a:gd name="connsiteX222" fmla="*/ 1505579 w 7467600"/>
              <a:gd name="connsiteY222" fmla="*/ 3655526 h 6858000"/>
              <a:gd name="connsiteX223" fmla="*/ 1313114 w 7467600"/>
              <a:gd name="connsiteY223" fmla="*/ 3655216 h 6858000"/>
              <a:gd name="connsiteX224" fmla="*/ 3655073 w 7467600"/>
              <a:gd name="connsiteY224" fmla="*/ 3650884 h 6858000"/>
              <a:gd name="connsiteX225" fmla="*/ 3989938 w 7467600"/>
              <a:gd name="connsiteY225" fmla="*/ 3991685 h 6858000"/>
              <a:gd name="connsiteX226" fmla="*/ 4393907 w 7467600"/>
              <a:gd name="connsiteY226" fmla="*/ 4261258 h 6858000"/>
              <a:gd name="connsiteX227" fmla="*/ 4648051 w 7467600"/>
              <a:gd name="connsiteY227" fmla="*/ 4374051 h 6858000"/>
              <a:gd name="connsiteX228" fmla="*/ 4383389 w 7467600"/>
              <a:gd name="connsiteY228" fmla="*/ 4184369 h 6858000"/>
              <a:gd name="connsiteX229" fmla="*/ 4165508 w 7467600"/>
              <a:gd name="connsiteY229" fmla="*/ 4035196 h 6858000"/>
              <a:gd name="connsiteX230" fmla="*/ 4068162 w 7467600"/>
              <a:gd name="connsiteY230" fmla="*/ 3953394 h 6858000"/>
              <a:gd name="connsiteX231" fmla="*/ 3981416 w 7467600"/>
              <a:gd name="connsiteY231" fmla="*/ 3880482 h 6858000"/>
              <a:gd name="connsiteX232" fmla="*/ 3800147 w 7467600"/>
              <a:gd name="connsiteY232" fmla="*/ 3749872 h 6858000"/>
              <a:gd name="connsiteX233" fmla="*/ 3655073 w 7467600"/>
              <a:gd name="connsiteY233" fmla="*/ 3650884 h 6858000"/>
              <a:gd name="connsiteX234" fmla="*/ 3670252 w 7467600"/>
              <a:gd name="connsiteY234" fmla="*/ 3622798 h 6858000"/>
              <a:gd name="connsiteX235" fmla="*/ 3817258 w 7467600"/>
              <a:gd name="connsiteY235" fmla="*/ 3723577 h 6858000"/>
              <a:gd name="connsiteX236" fmla="*/ 4000461 w 7467600"/>
              <a:gd name="connsiteY236" fmla="*/ 3855966 h 6858000"/>
              <a:gd name="connsiteX237" fmla="*/ 4088180 w 7467600"/>
              <a:gd name="connsiteY237" fmla="*/ 3929774 h 6858000"/>
              <a:gd name="connsiteX238" fmla="*/ 4184555 w 7467600"/>
              <a:gd name="connsiteY238" fmla="*/ 4010683 h 6858000"/>
              <a:gd name="connsiteX239" fmla="*/ 4399563 w 7467600"/>
              <a:gd name="connsiteY239" fmla="*/ 4158106 h 6858000"/>
              <a:gd name="connsiteX240" fmla="*/ 4684469 w 7467600"/>
              <a:gd name="connsiteY240" fmla="*/ 4364680 h 6858000"/>
              <a:gd name="connsiteX241" fmla="*/ 4690271 w 7467600"/>
              <a:gd name="connsiteY241" fmla="*/ 4370034 h 6858000"/>
              <a:gd name="connsiteX242" fmla="*/ 4136093 w 7467600"/>
              <a:gd name="connsiteY242" fmla="*/ 3858466 h 6858000"/>
              <a:gd name="connsiteX243" fmla="*/ 3670252 w 7467600"/>
              <a:gd name="connsiteY243" fmla="*/ 3622798 h 6858000"/>
              <a:gd name="connsiteX244" fmla="*/ 4440129 w 7467600"/>
              <a:gd name="connsiteY244" fmla="*/ 3448571 h 6858000"/>
              <a:gd name="connsiteX245" fmla="*/ 4856525 w 7467600"/>
              <a:gd name="connsiteY245" fmla="*/ 3915351 h 6858000"/>
              <a:gd name="connsiteX246" fmla="*/ 5059055 w 7467600"/>
              <a:gd name="connsiteY246" fmla="*/ 4108918 h 6858000"/>
              <a:gd name="connsiteX247" fmla="*/ 5290070 w 7467600"/>
              <a:gd name="connsiteY247" fmla="*/ 4263619 h 6858000"/>
              <a:gd name="connsiteX248" fmla="*/ 4834991 w 7467600"/>
              <a:gd name="connsiteY248" fmla="*/ 3830985 h 6858000"/>
              <a:gd name="connsiteX249" fmla="*/ 4440129 w 7467600"/>
              <a:gd name="connsiteY249" fmla="*/ 3448571 h 6858000"/>
              <a:gd name="connsiteX250" fmla="*/ 4441737 w 7467600"/>
              <a:gd name="connsiteY250" fmla="*/ 3399734 h 6858000"/>
              <a:gd name="connsiteX251" fmla="*/ 4431236 w 7467600"/>
              <a:gd name="connsiteY251" fmla="*/ 3400954 h 6858000"/>
              <a:gd name="connsiteX252" fmla="*/ 4557150 w 7467600"/>
              <a:gd name="connsiteY252" fmla="*/ 3510023 h 6858000"/>
              <a:gd name="connsiteX253" fmla="*/ 4856936 w 7467600"/>
              <a:gd name="connsiteY253" fmla="*/ 3809146 h 6858000"/>
              <a:gd name="connsiteX254" fmla="*/ 5111996 w 7467600"/>
              <a:gd name="connsiteY254" fmla="*/ 4065759 h 6858000"/>
              <a:gd name="connsiteX255" fmla="*/ 5388878 w 7467600"/>
              <a:gd name="connsiteY255" fmla="*/ 4300185 h 6858000"/>
              <a:gd name="connsiteX256" fmla="*/ 5425556 w 7467600"/>
              <a:gd name="connsiteY256" fmla="*/ 4308967 h 6858000"/>
              <a:gd name="connsiteX257" fmla="*/ 4943646 w 7467600"/>
              <a:gd name="connsiteY257" fmla="*/ 3822916 h 6858000"/>
              <a:gd name="connsiteX258" fmla="*/ 4594837 w 7467600"/>
              <a:gd name="connsiteY258" fmla="*/ 3532274 h 6858000"/>
              <a:gd name="connsiteX259" fmla="*/ 4441737 w 7467600"/>
              <a:gd name="connsiteY259" fmla="*/ 3399734 h 6858000"/>
              <a:gd name="connsiteX260" fmla="*/ 5425834 w 7467600"/>
              <a:gd name="connsiteY260" fmla="*/ 3162785 h 6858000"/>
              <a:gd name="connsiteX261" fmla="*/ 5401644 w 7467600"/>
              <a:gd name="connsiteY261" fmla="*/ 3617847 h 6858000"/>
              <a:gd name="connsiteX262" fmla="*/ 5467256 w 7467600"/>
              <a:gd name="connsiteY262" fmla="*/ 4175494 h 6858000"/>
              <a:gd name="connsiteX263" fmla="*/ 5448069 w 7467600"/>
              <a:gd name="connsiteY263" fmla="*/ 3567554 h 6858000"/>
              <a:gd name="connsiteX264" fmla="*/ 5425834 w 7467600"/>
              <a:gd name="connsiteY264" fmla="*/ 3162785 h 6858000"/>
              <a:gd name="connsiteX265" fmla="*/ 1318687 w 7467600"/>
              <a:gd name="connsiteY265" fmla="*/ 3113840 h 6858000"/>
              <a:gd name="connsiteX266" fmla="*/ 1066793 w 7467600"/>
              <a:gd name="connsiteY266" fmla="*/ 3212171 h 6858000"/>
              <a:gd name="connsiteX267" fmla="*/ 993319 w 7467600"/>
              <a:gd name="connsiteY267" fmla="*/ 3247648 h 6858000"/>
              <a:gd name="connsiteX268" fmla="*/ 853081 w 7467600"/>
              <a:gd name="connsiteY268" fmla="*/ 3312410 h 6858000"/>
              <a:gd name="connsiteX269" fmla="*/ 805957 w 7467600"/>
              <a:gd name="connsiteY269" fmla="*/ 3330443 h 6858000"/>
              <a:gd name="connsiteX270" fmla="*/ 1318687 w 7467600"/>
              <a:gd name="connsiteY270" fmla="*/ 3113840 h 6858000"/>
              <a:gd name="connsiteX271" fmla="*/ 5453702 w 7467600"/>
              <a:gd name="connsiteY271" fmla="*/ 3090882 h 6858000"/>
              <a:gd name="connsiteX272" fmla="*/ 5480135 w 7467600"/>
              <a:gd name="connsiteY272" fmla="*/ 3565802 h 6858000"/>
              <a:gd name="connsiteX273" fmla="*/ 5499023 w 7467600"/>
              <a:gd name="connsiteY273" fmla="*/ 4166310 h 6858000"/>
              <a:gd name="connsiteX274" fmla="*/ 5547022 w 7467600"/>
              <a:gd name="connsiteY274" fmla="*/ 3607838 h 6858000"/>
              <a:gd name="connsiteX275" fmla="*/ 5515964 w 7467600"/>
              <a:gd name="connsiteY275" fmla="*/ 3378541 h 6858000"/>
              <a:gd name="connsiteX276" fmla="*/ 5453702 w 7467600"/>
              <a:gd name="connsiteY276" fmla="*/ 3090882 h 6858000"/>
              <a:gd name="connsiteX277" fmla="*/ 1238695 w 7467600"/>
              <a:gd name="connsiteY277" fmla="*/ 3076820 h 6858000"/>
              <a:gd name="connsiteX278" fmla="*/ 716371 w 7467600"/>
              <a:gd name="connsiteY278" fmla="*/ 3293249 h 6858000"/>
              <a:gd name="connsiteX279" fmla="*/ 579522 w 7467600"/>
              <a:gd name="connsiteY279" fmla="*/ 3371759 h 6858000"/>
              <a:gd name="connsiteX280" fmla="*/ 600288 w 7467600"/>
              <a:gd name="connsiteY280" fmla="*/ 3365555 h 6858000"/>
              <a:gd name="connsiteX281" fmla="*/ 840692 w 7467600"/>
              <a:gd name="connsiteY281" fmla="*/ 3284921 h 6858000"/>
              <a:gd name="connsiteX282" fmla="*/ 979248 w 7467600"/>
              <a:gd name="connsiteY282" fmla="*/ 3221003 h 6858000"/>
              <a:gd name="connsiteX283" fmla="*/ 1053282 w 7467600"/>
              <a:gd name="connsiteY283" fmla="*/ 3185247 h 6858000"/>
              <a:gd name="connsiteX284" fmla="*/ 1320603 w 7467600"/>
              <a:gd name="connsiteY284" fmla="*/ 3081281 h 6858000"/>
              <a:gd name="connsiteX285" fmla="*/ 1238695 w 7467600"/>
              <a:gd name="connsiteY285" fmla="*/ 3076820 h 6858000"/>
              <a:gd name="connsiteX286" fmla="*/ 5425627 w 7467600"/>
              <a:gd name="connsiteY286" fmla="*/ 2954192 h 6858000"/>
              <a:gd name="connsiteX287" fmla="*/ 5470770 w 7467600"/>
              <a:gd name="connsiteY287" fmla="*/ 3005435 h 6858000"/>
              <a:gd name="connsiteX288" fmla="*/ 5519779 w 7467600"/>
              <a:gd name="connsiteY288" fmla="*/ 4359223 h 6858000"/>
              <a:gd name="connsiteX289" fmla="*/ 5520293 w 7467600"/>
              <a:gd name="connsiteY289" fmla="*/ 4360602 h 6858000"/>
              <a:gd name="connsiteX290" fmla="*/ 5767221 w 7467600"/>
              <a:gd name="connsiteY290" fmla="*/ 4665564 h 6858000"/>
              <a:gd name="connsiteX291" fmla="*/ 6937169 w 7467600"/>
              <a:gd name="connsiteY291" fmla="*/ 4815941 h 6858000"/>
              <a:gd name="connsiteX292" fmla="*/ 6953922 w 7467600"/>
              <a:gd name="connsiteY292" fmla="*/ 4890068 h 6858000"/>
              <a:gd name="connsiteX293" fmla="*/ 6071359 w 7467600"/>
              <a:gd name="connsiteY293" fmla="*/ 4770770 h 6858000"/>
              <a:gd name="connsiteX294" fmla="*/ 6038839 w 7467600"/>
              <a:gd name="connsiteY294" fmla="*/ 4764474 h 6858000"/>
              <a:gd name="connsiteX295" fmla="*/ 6038706 w 7467600"/>
              <a:gd name="connsiteY295" fmla="*/ 4763847 h 6858000"/>
              <a:gd name="connsiteX296" fmla="*/ 6037784 w 7467600"/>
              <a:gd name="connsiteY296" fmla="*/ 4764270 h 6858000"/>
              <a:gd name="connsiteX297" fmla="*/ 6038839 w 7467600"/>
              <a:gd name="connsiteY297" fmla="*/ 4764474 h 6858000"/>
              <a:gd name="connsiteX298" fmla="*/ 6040338 w 7467600"/>
              <a:gd name="connsiteY298" fmla="*/ 4771418 h 6858000"/>
              <a:gd name="connsiteX299" fmla="*/ 6024488 w 7467600"/>
              <a:gd name="connsiteY299" fmla="*/ 4809903 h 6858000"/>
              <a:gd name="connsiteX300" fmla="*/ 5599771 w 7467600"/>
              <a:gd name="connsiteY300" fmla="*/ 5509652 h 6858000"/>
              <a:gd name="connsiteX301" fmla="*/ 5548843 w 7467600"/>
              <a:gd name="connsiteY301" fmla="*/ 5563845 h 6858000"/>
              <a:gd name="connsiteX302" fmla="*/ 5940952 w 7467600"/>
              <a:gd name="connsiteY302" fmla="*/ 6250028 h 6858000"/>
              <a:gd name="connsiteX303" fmla="*/ 6043441 w 7467600"/>
              <a:gd name="connsiteY303" fmla="*/ 6665847 h 6858000"/>
              <a:gd name="connsiteX304" fmla="*/ 6093432 w 7467600"/>
              <a:gd name="connsiteY304" fmla="*/ 6858000 h 6858000"/>
              <a:gd name="connsiteX305" fmla="*/ 6034344 w 7467600"/>
              <a:gd name="connsiteY305" fmla="*/ 6858000 h 6858000"/>
              <a:gd name="connsiteX306" fmla="*/ 6026679 w 7467600"/>
              <a:gd name="connsiteY306" fmla="*/ 6836959 h 6858000"/>
              <a:gd name="connsiteX307" fmla="*/ 5800441 w 7467600"/>
              <a:gd name="connsiteY307" fmla="*/ 6335286 h 6858000"/>
              <a:gd name="connsiteX308" fmla="*/ 5526562 w 7467600"/>
              <a:gd name="connsiteY308" fmla="*/ 5705388 h 6858000"/>
              <a:gd name="connsiteX309" fmla="*/ 5519640 w 7467600"/>
              <a:gd name="connsiteY309" fmla="*/ 5683774 h 6858000"/>
              <a:gd name="connsiteX310" fmla="*/ 5844559 w 7467600"/>
              <a:gd name="connsiteY310" fmla="*/ 6553349 h 6858000"/>
              <a:gd name="connsiteX311" fmla="*/ 5975994 w 7467600"/>
              <a:gd name="connsiteY311" fmla="*/ 6858000 h 6858000"/>
              <a:gd name="connsiteX312" fmla="*/ 5898547 w 7467600"/>
              <a:gd name="connsiteY312" fmla="*/ 6858000 h 6858000"/>
              <a:gd name="connsiteX313" fmla="*/ 5682041 w 7467600"/>
              <a:gd name="connsiteY313" fmla="*/ 6355860 h 6858000"/>
              <a:gd name="connsiteX314" fmla="*/ 5461758 w 7467600"/>
              <a:gd name="connsiteY314" fmla="*/ 5820220 h 6858000"/>
              <a:gd name="connsiteX315" fmla="*/ 5237282 w 7467600"/>
              <a:gd name="connsiteY315" fmla="*/ 6579086 h 6858000"/>
              <a:gd name="connsiteX316" fmla="*/ 5115009 w 7467600"/>
              <a:gd name="connsiteY316" fmla="*/ 6858000 h 6858000"/>
              <a:gd name="connsiteX317" fmla="*/ 5028074 w 7467600"/>
              <a:gd name="connsiteY317" fmla="*/ 6858000 h 6858000"/>
              <a:gd name="connsiteX318" fmla="*/ 5079508 w 7467600"/>
              <a:gd name="connsiteY318" fmla="*/ 6749074 h 6858000"/>
              <a:gd name="connsiteX319" fmla="*/ 5371846 w 7467600"/>
              <a:gd name="connsiteY319" fmla="*/ 5924413 h 6858000"/>
              <a:gd name="connsiteX320" fmla="*/ 5270512 w 7467600"/>
              <a:gd name="connsiteY320" fmla="*/ 6138975 h 6858000"/>
              <a:gd name="connsiteX321" fmla="*/ 5062409 w 7467600"/>
              <a:gd name="connsiteY321" fmla="*/ 6653544 h 6858000"/>
              <a:gd name="connsiteX322" fmla="*/ 5036628 w 7467600"/>
              <a:gd name="connsiteY322" fmla="*/ 6754247 h 6858000"/>
              <a:gd name="connsiteX323" fmla="*/ 5009112 w 7467600"/>
              <a:gd name="connsiteY323" fmla="*/ 6858000 h 6858000"/>
              <a:gd name="connsiteX324" fmla="*/ 4976679 w 7467600"/>
              <a:gd name="connsiteY324" fmla="*/ 6858000 h 6858000"/>
              <a:gd name="connsiteX325" fmla="*/ 5006537 w 7467600"/>
              <a:gd name="connsiteY325" fmla="*/ 6747068 h 6858000"/>
              <a:gd name="connsiteX326" fmla="*/ 5032723 w 7467600"/>
              <a:gd name="connsiteY326" fmla="*/ 6644957 h 6858000"/>
              <a:gd name="connsiteX327" fmla="*/ 5242949 w 7467600"/>
              <a:gd name="connsiteY327" fmla="*/ 6125175 h 6858000"/>
              <a:gd name="connsiteX328" fmla="*/ 5286321 w 7467600"/>
              <a:gd name="connsiteY328" fmla="*/ 6033555 h 6858000"/>
              <a:gd name="connsiteX329" fmla="*/ 5008210 w 7467600"/>
              <a:gd name="connsiteY329" fmla="*/ 6649194 h 6858000"/>
              <a:gd name="connsiteX330" fmla="*/ 4986321 w 7467600"/>
              <a:gd name="connsiteY330" fmla="*/ 6765687 h 6858000"/>
              <a:gd name="connsiteX331" fmla="*/ 4973474 w 7467600"/>
              <a:gd name="connsiteY331" fmla="*/ 6858000 h 6858000"/>
              <a:gd name="connsiteX332" fmla="*/ 4907178 w 7467600"/>
              <a:gd name="connsiteY332" fmla="*/ 6858000 h 6858000"/>
              <a:gd name="connsiteX333" fmla="*/ 4910810 w 7467600"/>
              <a:gd name="connsiteY333" fmla="*/ 6829660 h 6858000"/>
              <a:gd name="connsiteX334" fmla="*/ 4987461 w 7467600"/>
              <a:gd name="connsiteY334" fmla="*/ 6432994 h 6858000"/>
              <a:gd name="connsiteX335" fmla="*/ 5179262 w 7467600"/>
              <a:gd name="connsiteY335" fmla="*/ 6035044 h 6858000"/>
              <a:gd name="connsiteX336" fmla="*/ 4689678 w 7467600"/>
              <a:gd name="connsiteY336" fmla="*/ 6440241 h 6858000"/>
              <a:gd name="connsiteX337" fmla="*/ 4477543 w 7467600"/>
              <a:gd name="connsiteY337" fmla="*/ 6674836 h 6858000"/>
              <a:gd name="connsiteX338" fmla="*/ 4329957 w 7467600"/>
              <a:gd name="connsiteY338" fmla="*/ 6858000 h 6858000"/>
              <a:gd name="connsiteX339" fmla="*/ 4218595 w 7467600"/>
              <a:gd name="connsiteY339" fmla="*/ 6858000 h 6858000"/>
              <a:gd name="connsiteX340" fmla="*/ 4368888 w 7467600"/>
              <a:gd name="connsiteY340" fmla="*/ 6668412 h 6858000"/>
              <a:gd name="connsiteX341" fmla="*/ 4563091 w 7467600"/>
              <a:gd name="connsiteY341" fmla="*/ 6442508 h 6858000"/>
              <a:gd name="connsiteX342" fmla="*/ 5387324 w 7467600"/>
              <a:gd name="connsiteY342" fmla="*/ 5705830 h 6858000"/>
              <a:gd name="connsiteX343" fmla="*/ 5073620 w 7467600"/>
              <a:gd name="connsiteY343" fmla="*/ 5955437 h 6858000"/>
              <a:gd name="connsiteX344" fmla="*/ 4689789 w 7467600"/>
              <a:gd name="connsiteY344" fmla="*/ 6268382 h 6858000"/>
              <a:gd name="connsiteX345" fmla="*/ 4418722 w 7467600"/>
              <a:gd name="connsiteY345" fmla="*/ 6570886 h 6858000"/>
              <a:gd name="connsiteX346" fmla="*/ 4214944 w 7467600"/>
              <a:gd name="connsiteY346" fmla="*/ 6858000 h 6858000"/>
              <a:gd name="connsiteX347" fmla="*/ 4177898 w 7467600"/>
              <a:gd name="connsiteY347" fmla="*/ 6858000 h 6858000"/>
              <a:gd name="connsiteX348" fmla="*/ 4391597 w 7467600"/>
              <a:gd name="connsiteY348" fmla="*/ 6556370 h 6858000"/>
              <a:gd name="connsiteX349" fmla="*/ 4668889 w 7467600"/>
              <a:gd name="connsiteY349" fmla="*/ 6246399 h 6858000"/>
              <a:gd name="connsiteX350" fmla="*/ 5055427 w 7467600"/>
              <a:gd name="connsiteY350" fmla="*/ 5931476 h 6858000"/>
              <a:gd name="connsiteX351" fmla="*/ 5371814 w 7467600"/>
              <a:gd name="connsiteY351" fmla="*/ 5678975 h 6858000"/>
              <a:gd name="connsiteX352" fmla="*/ 4987918 w 7467600"/>
              <a:gd name="connsiteY352" fmla="*/ 5838701 h 6858000"/>
              <a:gd name="connsiteX353" fmla="*/ 4317146 w 7467600"/>
              <a:gd name="connsiteY353" fmla="*/ 6587716 h 6858000"/>
              <a:gd name="connsiteX354" fmla="*/ 4171627 w 7467600"/>
              <a:gd name="connsiteY354" fmla="*/ 6858000 h 6858000"/>
              <a:gd name="connsiteX355" fmla="*/ 4081585 w 7467600"/>
              <a:gd name="connsiteY355" fmla="*/ 6858000 h 6858000"/>
              <a:gd name="connsiteX356" fmla="*/ 4238603 w 7467600"/>
              <a:gd name="connsiteY356" fmla="*/ 6559341 h 6858000"/>
              <a:gd name="connsiteX357" fmla="*/ 4778333 w 7467600"/>
              <a:gd name="connsiteY357" fmla="*/ 5873626 h 6858000"/>
              <a:gd name="connsiteX358" fmla="*/ 5414185 w 7467600"/>
              <a:gd name="connsiteY358" fmla="*/ 5573882 h 6858000"/>
              <a:gd name="connsiteX359" fmla="*/ 5959648 w 7467600"/>
              <a:gd name="connsiteY359" fmla="*/ 4760797 h 6858000"/>
              <a:gd name="connsiteX360" fmla="*/ 5355019 w 7467600"/>
              <a:gd name="connsiteY360" fmla="*/ 4734672 h 6858000"/>
              <a:gd name="connsiteX361" fmla="*/ 5083565 w 7467600"/>
              <a:gd name="connsiteY361" fmla="*/ 5179121 h 6858000"/>
              <a:gd name="connsiteX362" fmla="*/ 4713577 w 7467600"/>
              <a:gd name="connsiteY362" fmla="*/ 5616803 h 6858000"/>
              <a:gd name="connsiteX363" fmla="*/ 3989559 w 7467600"/>
              <a:gd name="connsiteY363" fmla="*/ 6145945 h 6858000"/>
              <a:gd name="connsiteX364" fmla="*/ 3939824 w 7467600"/>
              <a:gd name="connsiteY364" fmla="*/ 6066900 h 6858000"/>
              <a:gd name="connsiteX365" fmla="*/ 4584537 w 7467600"/>
              <a:gd name="connsiteY365" fmla="*/ 5324826 h 6858000"/>
              <a:gd name="connsiteX366" fmla="*/ 5037105 w 7467600"/>
              <a:gd name="connsiteY366" fmla="*/ 5088765 h 6858000"/>
              <a:gd name="connsiteX367" fmla="*/ 5039930 w 7467600"/>
              <a:gd name="connsiteY367" fmla="*/ 5089585 h 6858000"/>
              <a:gd name="connsiteX368" fmla="*/ 5263764 w 7467600"/>
              <a:gd name="connsiteY368" fmla="*/ 4735525 h 6858000"/>
              <a:gd name="connsiteX369" fmla="*/ 4086300 w 7467600"/>
              <a:gd name="connsiteY369" fmla="*/ 4884599 h 6858000"/>
              <a:gd name="connsiteX370" fmla="*/ 4085485 w 7467600"/>
              <a:gd name="connsiteY370" fmla="*/ 4899070 h 6858000"/>
              <a:gd name="connsiteX371" fmla="*/ 3871915 w 7467600"/>
              <a:gd name="connsiteY371" fmla="*/ 5253645 h 6858000"/>
              <a:gd name="connsiteX372" fmla="*/ 3799374 w 7467600"/>
              <a:gd name="connsiteY372" fmla="*/ 5466127 h 6858000"/>
              <a:gd name="connsiteX373" fmla="*/ 3498850 w 7467600"/>
              <a:gd name="connsiteY373" fmla="*/ 6661888 h 6858000"/>
              <a:gd name="connsiteX374" fmla="*/ 3399216 w 7467600"/>
              <a:gd name="connsiteY374" fmla="*/ 6858000 h 6858000"/>
              <a:gd name="connsiteX375" fmla="*/ 3303688 w 7467600"/>
              <a:gd name="connsiteY375" fmla="*/ 6858000 h 6858000"/>
              <a:gd name="connsiteX376" fmla="*/ 3391774 w 7467600"/>
              <a:gd name="connsiteY376" fmla="*/ 6697181 h 6858000"/>
              <a:gd name="connsiteX377" fmla="*/ 3735540 w 7467600"/>
              <a:gd name="connsiteY377" fmla="*/ 5546923 h 6858000"/>
              <a:gd name="connsiteX378" fmla="*/ 3729438 w 7467600"/>
              <a:gd name="connsiteY378" fmla="*/ 5569058 h 6858000"/>
              <a:gd name="connsiteX379" fmla="*/ 3707782 w 7467600"/>
              <a:gd name="connsiteY379" fmla="*/ 5644908 h 6858000"/>
              <a:gd name="connsiteX380" fmla="*/ 3583827 w 7467600"/>
              <a:gd name="connsiteY380" fmla="*/ 6039215 h 6858000"/>
              <a:gd name="connsiteX381" fmla="*/ 3547861 w 7467600"/>
              <a:gd name="connsiteY381" fmla="*/ 6129609 h 6858000"/>
              <a:gd name="connsiteX382" fmla="*/ 3490905 w 7467600"/>
              <a:gd name="connsiteY382" fmla="*/ 6277660 h 6858000"/>
              <a:gd name="connsiteX383" fmla="*/ 3455859 w 7467600"/>
              <a:gd name="connsiteY383" fmla="*/ 6391301 h 6858000"/>
              <a:gd name="connsiteX384" fmla="*/ 3429112 w 7467600"/>
              <a:gd name="connsiteY384" fmla="*/ 6479469 h 6858000"/>
              <a:gd name="connsiteX385" fmla="*/ 3304862 w 7467600"/>
              <a:gd name="connsiteY385" fmla="*/ 6796476 h 6858000"/>
              <a:gd name="connsiteX386" fmla="*/ 3276071 w 7467600"/>
              <a:gd name="connsiteY386" fmla="*/ 6858000 h 6858000"/>
              <a:gd name="connsiteX387" fmla="*/ 3240805 w 7467600"/>
              <a:gd name="connsiteY387" fmla="*/ 6858000 h 6858000"/>
              <a:gd name="connsiteX388" fmla="*/ 3275917 w 7467600"/>
              <a:gd name="connsiteY388" fmla="*/ 6783192 h 6858000"/>
              <a:gd name="connsiteX389" fmla="*/ 3399358 w 7467600"/>
              <a:gd name="connsiteY389" fmla="*/ 6469011 h 6858000"/>
              <a:gd name="connsiteX390" fmla="*/ 3425650 w 7467600"/>
              <a:gd name="connsiteY390" fmla="*/ 6381333 h 6858000"/>
              <a:gd name="connsiteX391" fmla="*/ 3460661 w 7467600"/>
              <a:gd name="connsiteY391" fmla="*/ 6266763 h 6858000"/>
              <a:gd name="connsiteX392" fmla="*/ 3518021 w 7467600"/>
              <a:gd name="connsiteY392" fmla="*/ 6117298 h 6858000"/>
              <a:gd name="connsiteX393" fmla="*/ 3554035 w 7467600"/>
              <a:gd name="connsiteY393" fmla="*/ 6027832 h 6858000"/>
              <a:gd name="connsiteX394" fmla="*/ 3677174 w 7467600"/>
              <a:gd name="connsiteY394" fmla="*/ 5636351 h 6858000"/>
              <a:gd name="connsiteX395" fmla="*/ 3698819 w 7467600"/>
              <a:gd name="connsiteY395" fmla="*/ 5560503 h 6858000"/>
              <a:gd name="connsiteX396" fmla="*/ 3702094 w 7467600"/>
              <a:gd name="connsiteY396" fmla="*/ 5549194 h 6858000"/>
              <a:gd name="connsiteX397" fmla="*/ 3398355 w 7467600"/>
              <a:gd name="connsiteY397" fmla="*/ 6094603 h 6858000"/>
              <a:gd name="connsiteX398" fmla="*/ 3193941 w 7467600"/>
              <a:gd name="connsiteY398" fmla="*/ 6798775 h 6858000"/>
              <a:gd name="connsiteX399" fmla="*/ 3184140 w 7467600"/>
              <a:gd name="connsiteY399" fmla="*/ 6858000 h 6858000"/>
              <a:gd name="connsiteX400" fmla="*/ 3099978 w 7467600"/>
              <a:gd name="connsiteY400" fmla="*/ 6858000 h 6858000"/>
              <a:gd name="connsiteX401" fmla="*/ 3101556 w 7467600"/>
              <a:gd name="connsiteY401" fmla="*/ 6843337 h 6858000"/>
              <a:gd name="connsiteX402" fmla="*/ 3370162 w 7467600"/>
              <a:gd name="connsiteY402" fmla="*/ 5785550 h 6858000"/>
              <a:gd name="connsiteX403" fmla="*/ 3746477 w 7467600"/>
              <a:gd name="connsiteY403" fmla="*/ 5377889 h 6858000"/>
              <a:gd name="connsiteX404" fmla="*/ 3863399 w 7467600"/>
              <a:gd name="connsiteY404" fmla="*/ 5087257 h 6858000"/>
              <a:gd name="connsiteX405" fmla="*/ 3968712 w 7467600"/>
              <a:gd name="connsiteY405" fmla="*/ 4913989 h 6858000"/>
              <a:gd name="connsiteX406" fmla="*/ 2792390 w 7467600"/>
              <a:gd name="connsiteY406" fmla="*/ 5382974 h 6858000"/>
              <a:gd name="connsiteX407" fmla="*/ 2714982 w 7467600"/>
              <a:gd name="connsiteY407" fmla="*/ 5427051 h 6858000"/>
              <a:gd name="connsiteX408" fmla="*/ 2813361 w 7467600"/>
              <a:gd name="connsiteY408" fmla="*/ 6023912 h 6858000"/>
              <a:gd name="connsiteX409" fmla="*/ 2688430 w 7467600"/>
              <a:gd name="connsiteY409" fmla="*/ 6801564 h 6858000"/>
              <a:gd name="connsiteX410" fmla="*/ 2629626 w 7467600"/>
              <a:gd name="connsiteY410" fmla="*/ 6763394 h 6858000"/>
              <a:gd name="connsiteX411" fmla="*/ 2565328 w 7467600"/>
              <a:gd name="connsiteY411" fmla="*/ 5516399 h 6858000"/>
              <a:gd name="connsiteX412" fmla="*/ 1922999 w 7467600"/>
              <a:gd name="connsiteY412" fmla="*/ 5980343 h 6858000"/>
              <a:gd name="connsiteX413" fmla="*/ 1950261 w 7467600"/>
              <a:gd name="connsiteY413" fmla="*/ 6405858 h 6858000"/>
              <a:gd name="connsiteX414" fmla="*/ 2365554 w 7467600"/>
              <a:gd name="connsiteY414" fmla="*/ 6759107 h 6858000"/>
              <a:gd name="connsiteX415" fmla="*/ 2424142 w 7467600"/>
              <a:gd name="connsiteY415" fmla="*/ 6858000 h 6858000"/>
              <a:gd name="connsiteX416" fmla="*/ 2395994 w 7467600"/>
              <a:gd name="connsiteY416" fmla="*/ 6858000 h 6858000"/>
              <a:gd name="connsiteX417" fmla="*/ 2392863 w 7467600"/>
              <a:gd name="connsiteY417" fmla="*/ 6852964 h 6858000"/>
              <a:gd name="connsiteX418" fmla="*/ 2017589 w 7467600"/>
              <a:gd name="connsiteY418" fmla="*/ 6493982 h 6858000"/>
              <a:gd name="connsiteX419" fmla="*/ 2147336 w 7467600"/>
              <a:gd name="connsiteY419" fmla="*/ 6594052 h 6858000"/>
              <a:gd name="connsiteX420" fmla="*/ 2207047 w 7467600"/>
              <a:gd name="connsiteY420" fmla="*/ 6654540 h 6858000"/>
              <a:gd name="connsiteX421" fmla="*/ 2299106 w 7467600"/>
              <a:gd name="connsiteY421" fmla="*/ 6778931 h 6858000"/>
              <a:gd name="connsiteX422" fmla="*/ 2314430 w 7467600"/>
              <a:gd name="connsiteY422" fmla="*/ 6801144 h 6858000"/>
              <a:gd name="connsiteX423" fmla="*/ 2352406 w 7467600"/>
              <a:gd name="connsiteY423" fmla="*/ 6858000 h 6858000"/>
              <a:gd name="connsiteX424" fmla="*/ 2314492 w 7467600"/>
              <a:gd name="connsiteY424" fmla="*/ 6858000 h 6858000"/>
              <a:gd name="connsiteX425" fmla="*/ 2288095 w 7467600"/>
              <a:gd name="connsiteY425" fmla="*/ 6818030 h 6858000"/>
              <a:gd name="connsiteX426" fmla="*/ 2272768 w 7467600"/>
              <a:gd name="connsiteY426" fmla="*/ 6795822 h 6858000"/>
              <a:gd name="connsiteX427" fmla="*/ 2182715 w 7467600"/>
              <a:gd name="connsiteY427" fmla="*/ 6675071 h 6858000"/>
              <a:gd name="connsiteX428" fmla="*/ 2032061 w 7467600"/>
              <a:gd name="connsiteY428" fmla="*/ 6541380 h 6858000"/>
              <a:gd name="connsiteX429" fmla="*/ 2257220 w 7467600"/>
              <a:gd name="connsiteY429" fmla="*/ 6826257 h 6858000"/>
              <a:gd name="connsiteX430" fmla="*/ 2281324 w 7467600"/>
              <a:gd name="connsiteY430" fmla="*/ 6858000 h 6858000"/>
              <a:gd name="connsiteX431" fmla="*/ 2242860 w 7467600"/>
              <a:gd name="connsiteY431" fmla="*/ 6858000 h 6858000"/>
              <a:gd name="connsiteX432" fmla="*/ 2232818 w 7467600"/>
              <a:gd name="connsiteY432" fmla="*/ 6844926 h 6858000"/>
              <a:gd name="connsiteX433" fmla="*/ 1990172 w 7467600"/>
              <a:gd name="connsiteY433" fmla="*/ 6542121 h 6858000"/>
              <a:gd name="connsiteX434" fmla="*/ 2124090 w 7467600"/>
              <a:gd name="connsiteY434" fmla="*/ 6761017 h 6858000"/>
              <a:gd name="connsiteX435" fmla="*/ 2200380 w 7467600"/>
              <a:gd name="connsiteY435" fmla="*/ 6858000 h 6858000"/>
              <a:gd name="connsiteX436" fmla="*/ 2147507 w 7467600"/>
              <a:gd name="connsiteY436" fmla="*/ 6858000 h 6858000"/>
              <a:gd name="connsiteX437" fmla="*/ 2070668 w 7467600"/>
              <a:gd name="connsiteY437" fmla="*/ 6761520 h 6858000"/>
              <a:gd name="connsiteX438" fmla="*/ 1975142 w 7467600"/>
              <a:gd name="connsiteY438" fmla="*/ 6585570 h 6858000"/>
              <a:gd name="connsiteX439" fmla="*/ 2050035 w 7467600"/>
              <a:gd name="connsiteY439" fmla="*/ 6813345 h 6858000"/>
              <a:gd name="connsiteX440" fmla="*/ 2063025 w 7467600"/>
              <a:gd name="connsiteY440" fmla="*/ 6858000 h 6858000"/>
              <a:gd name="connsiteX441" fmla="*/ 2021675 w 7467600"/>
              <a:gd name="connsiteY441" fmla="*/ 6858000 h 6858000"/>
              <a:gd name="connsiteX442" fmla="*/ 2019308 w 7467600"/>
              <a:gd name="connsiteY442" fmla="*/ 6847118 h 6858000"/>
              <a:gd name="connsiteX443" fmla="*/ 1938835 w 7467600"/>
              <a:gd name="connsiteY443" fmla="*/ 6551160 h 6858000"/>
              <a:gd name="connsiteX444" fmla="*/ 1953230 w 7467600"/>
              <a:gd name="connsiteY444" fmla="*/ 6759699 h 6858000"/>
              <a:gd name="connsiteX445" fmla="*/ 1956763 w 7467600"/>
              <a:gd name="connsiteY445" fmla="*/ 6778191 h 6858000"/>
              <a:gd name="connsiteX446" fmla="*/ 1967925 w 7467600"/>
              <a:gd name="connsiteY446" fmla="*/ 6858000 h 6858000"/>
              <a:gd name="connsiteX447" fmla="*/ 1936622 w 7467600"/>
              <a:gd name="connsiteY447" fmla="*/ 6858000 h 6858000"/>
              <a:gd name="connsiteX448" fmla="*/ 1926261 w 7467600"/>
              <a:gd name="connsiteY448" fmla="*/ 6784064 h 6858000"/>
              <a:gd name="connsiteX449" fmla="*/ 1922724 w 7467600"/>
              <a:gd name="connsiteY449" fmla="*/ 6765577 h 6858000"/>
              <a:gd name="connsiteX450" fmla="*/ 1904650 w 7467600"/>
              <a:gd name="connsiteY450" fmla="*/ 6639616 h 6858000"/>
              <a:gd name="connsiteX451" fmla="*/ 1885273 w 7467600"/>
              <a:gd name="connsiteY451" fmla="*/ 6858000 h 6858000"/>
              <a:gd name="connsiteX452" fmla="*/ 1854363 w 7467600"/>
              <a:gd name="connsiteY452" fmla="*/ 6858000 h 6858000"/>
              <a:gd name="connsiteX453" fmla="*/ 1880391 w 7467600"/>
              <a:gd name="connsiteY453" fmla="*/ 6603796 h 6858000"/>
              <a:gd name="connsiteX454" fmla="*/ 1818273 w 7467600"/>
              <a:gd name="connsiteY454" fmla="*/ 6715729 h 6858000"/>
              <a:gd name="connsiteX455" fmla="*/ 1794691 w 7467600"/>
              <a:gd name="connsiteY455" fmla="*/ 6843239 h 6858000"/>
              <a:gd name="connsiteX456" fmla="*/ 1794914 w 7467600"/>
              <a:gd name="connsiteY456" fmla="*/ 6858000 h 6858000"/>
              <a:gd name="connsiteX457" fmla="*/ 1746128 w 7467600"/>
              <a:gd name="connsiteY457" fmla="*/ 6858000 h 6858000"/>
              <a:gd name="connsiteX458" fmla="*/ 1753934 w 7467600"/>
              <a:gd name="connsiteY458" fmla="*/ 6724796 h 6858000"/>
              <a:gd name="connsiteX459" fmla="*/ 1792053 w 7467600"/>
              <a:gd name="connsiteY459" fmla="*/ 6572396 h 6858000"/>
              <a:gd name="connsiteX460" fmla="*/ 1862248 w 7467600"/>
              <a:gd name="connsiteY460" fmla="*/ 6266397 h 6858000"/>
              <a:gd name="connsiteX461" fmla="*/ 1862250 w 7467600"/>
              <a:gd name="connsiteY461" fmla="*/ 6033531 h 6858000"/>
              <a:gd name="connsiteX462" fmla="*/ 1211999 w 7467600"/>
              <a:gd name="connsiteY462" fmla="*/ 6683610 h 6858000"/>
              <a:gd name="connsiteX463" fmla="*/ 1213266 w 7467600"/>
              <a:gd name="connsiteY463" fmla="*/ 6691947 h 6858000"/>
              <a:gd name="connsiteX464" fmla="*/ 1203370 w 7467600"/>
              <a:gd name="connsiteY464" fmla="*/ 6850676 h 6858000"/>
              <a:gd name="connsiteX465" fmla="*/ 1203671 w 7467600"/>
              <a:gd name="connsiteY465" fmla="*/ 6858000 h 6858000"/>
              <a:gd name="connsiteX466" fmla="*/ 1143180 w 7467600"/>
              <a:gd name="connsiteY466" fmla="*/ 6858000 h 6858000"/>
              <a:gd name="connsiteX467" fmla="*/ 1142176 w 7467600"/>
              <a:gd name="connsiteY467" fmla="*/ 6766045 h 6858000"/>
              <a:gd name="connsiteX468" fmla="*/ 1067484 w 7467600"/>
              <a:gd name="connsiteY468" fmla="*/ 6858000 h 6858000"/>
              <a:gd name="connsiteX469" fmla="*/ 953928 w 7467600"/>
              <a:gd name="connsiteY469" fmla="*/ 6858000 h 6858000"/>
              <a:gd name="connsiteX470" fmla="*/ 959715 w 7467600"/>
              <a:gd name="connsiteY470" fmla="*/ 6850185 h 6858000"/>
              <a:gd name="connsiteX471" fmla="*/ 1483788 w 7467600"/>
              <a:gd name="connsiteY471" fmla="*/ 6259174 h 6858000"/>
              <a:gd name="connsiteX472" fmla="*/ 1100671 w 7467600"/>
              <a:gd name="connsiteY472" fmla="*/ 6252137 h 6858000"/>
              <a:gd name="connsiteX473" fmla="*/ 1090144 w 7467600"/>
              <a:gd name="connsiteY473" fmla="*/ 6256748 h 6858000"/>
              <a:gd name="connsiteX474" fmla="*/ 1095872 w 7467600"/>
              <a:gd name="connsiteY474" fmla="*/ 6271892 h 6858000"/>
              <a:gd name="connsiteX475" fmla="*/ 262785 w 7467600"/>
              <a:gd name="connsiteY475" fmla="*/ 6845450 h 6858000"/>
              <a:gd name="connsiteX476" fmla="*/ 209968 w 7467600"/>
              <a:gd name="connsiteY476" fmla="*/ 6770713 h 6858000"/>
              <a:gd name="connsiteX477" fmla="*/ 873460 w 7467600"/>
              <a:gd name="connsiteY477" fmla="*/ 6253768 h 6858000"/>
              <a:gd name="connsiteX478" fmla="*/ 192686 w 7467600"/>
              <a:gd name="connsiteY478" fmla="*/ 5849257 h 6858000"/>
              <a:gd name="connsiteX479" fmla="*/ 4696 w 7467600"/>
              <a:gd name="connsiteY479" fmla="*/ 5697668 h 6858000"/>
              <a:gd name="connsiteX480" fmla="*/ 0 w 7467600"/>
              <a:gd name="connsiteY480" fmla="*/ 5689984 h 6858000"/>
              <a:gd name="connsiteX481" fmla="*/ 0 w 7467600"/>
              <a:gd name="connsiteY481" fmla="*/ 5513472 h 6858000"/>
              <a:gd name="connsiteX482" fmla="*/ 174101 w 7467600"/>
              <a:gd name="connsiteY482" fmla="*/ 5620277 h 6858000"/>
              <a:gd name="connsiteX483" fmla="*/ 891800 w 7467600"/>
              <a:gd name="connsiteY483" fmla="*/ 6036935 h 6858000"/>
              <a:gd name="connsiteX484" fmla="*/ 1072219 w 7467600"/>
              <a:gd name="connsiteY484" fmla="*/ 6169443 h 6858000"/>
              <a:gd name="connsiteX485" fmla="*/ 1074117 w 7467600"/>
              <a:gd name="connsiteY485" fmla="*/ 6170301 h 6858000"/>
              <a:gd name="connsiteX486" fmla="*/ 1083114 w 7467600"/>
              <a:gd name="connsiteY486" fmla="*/ 6174131 h 6858000"/>
              <a:gd name="connsiteX487" fmla="*/ 1543010 w 7467600"/>
              <a:gd name="connsiteY487" fmla="*/ 6191140 h 6858000"/>
              <a:gd name="connsiteX488" fmla="*/ 1551080 w 7467600"/>
              <a:gd name="connsiteY488" fmla="*/ 6195006 h 6858000"/>
              <a:gd name="connsiteX489" fmla="*/ 2345443 w 7467600"/>
              <a:gd name="connsiteY489" fmla="*/ 5549882 h 6858000"/>
              <a:gd name="connsiteX490" fmla="*/ 1721499 w 7467600"/>
              <a:gd name="connsiteY490" fmla="*/ 5599969 h 6858000"/>
              <a:gd name="connsiteX491" fmla="*/ 767716 w 7467600"/>
              <a:gd name="connsiteY491" fmla="*/ 5472768 h 6858000"/>
              <a:gd name="connsiteX492" fmla="*/ 722147 w 7467600"/>
              <a:gd name="connsiteY492" fmla="*/ 5393091 h 6858000"/>
              <a:gd name="connsiteX493" fmla="*/ 1485552 w 7467600"/>
              <a:gd name="connsiteY493" fmla="*/ 5313202 h 6858000"/>
              <a:gd name="connsiteX494" fmla="*/ 2143004 w 7467600"/>
              <a:gd name="connsiteY494" fmla="*/ 5402420 h 6858000"/>
              <a:gd name="connsiteX495" fmla="*/ 1933391 w 7467600"/>
              <a:gd name="connsiteY495" fmla="*/ 5156971 h 6858000"/>
              <a:gd name="connsiteX496" fmla="*/ 1827118 w 7467600"/>
              <a:gd name="connsiteY496" fmla="*/ 4968410 h 6858000"/>
              <a:gd name="connsiteX497" fmla="*/ 1837349 w 7467600"/>
              <a:gd name="connsiteY497" fmla="*/ 4956357 h 6858000"/>
              <a:gd name="connsiteX498" fmla="*/ 2162835 w 7467600"/>
              <a:gd name="connsiteY498" fmla="*/ 5187853 h 6858000"/>
              <a:gd name="connsiteX499" fmla="*/ 2257167 w 7467600"/>
              <a:gd name="connsiteY499" fmla="*/ 5462123 h 6858000"/>
              <a:gd name="connsiteX500" fmla="*/ 2261598 w 7467600"/>
              <a:gd name="connsiteY500" fmla="*/ 5467998 h 6858000"/>
              <a:gd name="connsiteX501" fmla="*/ 2437177 w 7467600"/>
              <a:gd name="connsiteY501" fmla="*/ 5479608 h 6858000"/>
              <a:gd name="connsiteX502" fmla="*/ 2445247 w 7467600"/>
              <a:gd name="connsiteY502" fmla="*/ 5483476 h 6858000"/>
              <a:gd name="connsiteX503" fmla="*/ 2743626 w 7467600"/>
              <a:gd name="connsiteY503" fmla="*/ 5304819 h 6858000"/>
              <a:gd name="connsiteX504" fmla="*/ 3048102 w 7467600"/>
              <a:gd name="connsiteY504" fmla="*/ 5150595 h 6858000"/>
              <a:gd name="connsiteX505" fmla="*/ 1799414 w 7467600"/>
              <a:gd name="connsiteY505" fmla="*/ 4694732 h 6858000"/>
              <a:gd name="connsiteX506" fmla="*/ 1771735 w 7467600"/>
              <a:gd name="connsiteY506" fmla="*/ 4619929 h 6858000"/>
              <a:gd name="connsiteX507" fmla="*/ 3104273 w 7467600"/>
              <a:gd name="connsiteY507" fmla="*/ 5076159 h 6858000"/>
              <a:gd name="connsiteX508" fmla="*/ 3113245 w 7467600"/>
              <a:gd name="connsiteY508" fmla="*/ 5090705 h 6858000"/>
              <a:gd name="connsiteX509" fmla="*/ 3126294 w 7467600"/>
              <a:gd name="connsiteY509" fmla="*/ 5114400 h 6858000"/>
              <a:gd name="connsiteX510" fmla="*/ 3937433 w 7467600"/>
              <a:gd name="connsiteY510" fmla="*/ 4830473 h 6858000"/>
              <a:gd name="connsiteX511" fmla="*/ 3590475 w 7467600"/>
              <a:gd name="connsiteY511" fmla="*/ 4597974 h 6858000"/>
              <a:gd name="connsiteX512" fmla="*/ 3100264 w 7467600"/>
              <a:gd name="connsiteY512" fmla="*/ 4579845 h 6858000"/>
              <a:gd name="connsiteX513" fmla="*/ 2183576 w 7467600"/>
              <a:gd name="connsiteY513" fmla="*/ 4227150 h 6858000"/>
              <a:gd name="connsiteX514" fmla="*/ 2151029 w 7467600"/>
              <a:gd name="connsiteY514" fmla="*/ 4146947 h 6858000"/>
              <a:gd name="connsiteX515" fmla="*/ 3563434 w 7467600"/>
              <a:gd name="connsiteY515" fmla="*/ 4469115 h 6858000"/>
              <a:gd name="connsiteX516" fmla="*/ 3177952 w 7467600"/>
              <a:gd name="connsiteY516" fmla="*/ 3657386 h 6858000"/>
              <a:gd name="connsiteX517" fmla="*/ 3189263 w 7467600"/>
              <a:gd name="connsiteY517" fmla="*/ 3625726 h 6858000"/>
              <a:gd name="connsiteX518" fmla="*/ 3560912 w 7467600"/>
              <a:gd name="connsiteY518" fmla="*/ 4079863 h 6858000"/>
              <a:gd name="connsiteX519" fmla="*/ 3626636 w 7467600"/>
              <a:gd name="connsiteY519" fmla="*/ 4512230 h 6858000"/>
              <a:gd name="connsiteX520" fmla="*/ 3653088 w 7467600"/>
              <a:gd name="connsiteY520" fmla="*/ 4521417 h 6858000"/>
              <a:gd name="connsiteX521" fmla="*/ 3988128 w 7467600"/>
              <a:gd name="connsiteY521" fmla="*/ 4817267 h 6858000"/>
              <a:gd name="connsiteX522" fmla="*/ 4830582 w 7467600"/>
              <a:gd name="connsiteY522" fmla="*/ 4676000 h 6858000"/>
              <a:gd name="connsiteX523" fmla="*/ 4830100 w 7467600"/>
              <a:gd name="connsiteY523" fmla="*/ 4675554 h 6858000"/>
              <a:gd name="connsiteX524" fmla="*/ 4036318 w 7467600"/>
              <a:gd name="connsiteY524" fmla="*/ 4147013 h 6858000"/>
              <a:gd name="connsiteX525" fmla="*/ 3432098 w 7467600"/>
              <a:gd name="connsiteY525" fmla="*/ 3537312 h 6858000"/>
              <a:gd name="connsiteX526" fmla="*/ 3446761 w 7467600"/>
              <a:gd name="connsiteY526" fmla="*/ 3461278 h 6858000"/>
              <a:gd name="connsiteX527" fmla="*/ 4419733 w 7467600"/>
              <a:gd name="connsiteY527" fmla="*/ 3963555 h 6858000"/>
              <a:gd name="connsiteX528" fmla="*/ 4781371 w 7467600"/>
              <a:gd name="connsiteY528" fmla="*/ 4458604 h 6858000"/>
              <a:gd name="connsiteX529" fmla="*/ 4780440 w 7467600"/>
              <a:gd name="connsiteY529" fmla="*/ 4470290 h 6858000"/>
              <a:gd name="connsiteX530" fmla="*/ 4898954 w 7467600"/>
              <a:gd name="connsiteY530" fmla="*/ 4662092 h 6858000"/>
              <a:gd name="connsiteX531" fmla="*/ 4900699 w 7467600"/>
              <a:gd name="connsiteY531" fmla="*/ 4670867 h 6858000"/>
              <a:gd name="connsiteX532" fmla="*/ 5714511 w 7467600"/>
              <a:gd name="connsiteY532" fmla="*/ 4663483 h 6858000"/>
              <a:gd name="connsiteX533" fmla="*/ 5464793 w 7467600"/>
              <a:gd name="connsiteY533" fmla="*/ 4393556 h 6858000"/>
              <a:gd name="connsiteX534" fmla="*/ 5461897 w 7467600"/>
              <a:gd name="connsiteY534" fmla="*/ 4390879 h 6858000"/>
              <a:gd name="connsiteX535" fmla="*/ 4294126 w 7467600"/>
              <a:gd name="connsiteY535" fmla="*/ 3303048 h 6858000"/>
              <a:gd name="connsiteX536" fmla="*/ 4305321 w 7467600"/>
              <a:gd name="connsiteY536" fmla="*/ 3256953 h 6858000"/>
              <a:gd name="connsiteX537" fmla="*/ 4949299 w 7467600"/>
              <a:gd name="connsiteY537" fmla="*/ 3766336 h 6858000"/>
              <a:gd name="connsiteX538" fmla="*/ 5291452 w 7467600"/>
              <a:gd name="connsiteY538" fmla="*/ 4076801 h 6858000"/>
              <a:gd name="connsiteX539" fmla="*/ 5434998 w 7467600"/>
              <a:gd name="connsiteY539" fmla="*/ 4254100 h 6858000"/>
              <a:gd name="connsiteX540" fmla="*/ 5351015 w 7467600"/>
              <a:gd name="connsiteY540" fmla="*/ 3760989 h 6858000"/>
              <a:gd name="connsiteX541" fmla="*/ 5413780 w 7467600"/>
              <a:gd name="connsiteY541" fmla="*/ 2966265 h 6858000"/>
              <a:gd name="connsiteX542" fmla="*/ 5425627 w 7467600"/>
              <a:gd name="connsiteY542" fmla="*/ 2954192 h 6858000"/>
              <a:gd name="connsiteX543" fmla="*/ 6604735 w 7467600"/>
              <a:gd name="connsiteY543" fmla="*/ 2041381 h 6858000"/>
              <a:gd name="connsiteX544" fmla="*/ 7204487 w 7467600"/>
              <a:gd name="connsiteY544" fmla="*/ 2742112 h 6858000"/>
              <a:gd name="connsiteX545" fmla="*/ 7131592 w 7467600"/>
              <a:gd name="connsiteY545" fmla="*/ 2672096 h 6858000"/>
              <a:gd name="connsiteX546" fmla="*/ 6996344 w 7467600"/>
              <a:gd name="connsiteY546" fmla="*/ 2518310 h 6858000"/>
              <a:gd name="connsiteX547" fmla="*/ 6735495 w 7467600"/>
              <a:gd name="connsiteY547" fmla="*/ 2196890 h 6858000"/>
              <a:gd name="connsiteX548" fmla="*/ 6721901 w 7467600"/>
              <a:gd name="connsiteY548" fmla="*/ 2179274 h 6858000"/>
              <a:gd name="connsiteX549" fmla="*/ 6604735 w 7467600"/>
              <a:gd name="connsiteY549" fmla="*/ 2041381 h 6858000"/>
              <a:gd name="connsiteX550" fmla="*/ 6591670 w 7467600"/>
              <a:gd name="connsiteY550" fmla="*/ 1988277 h 6858000"/>
              <a:gd name="connsiteX551" fmla="*/ 6747349 w 7467600"/>
              <a:gd name="connsiteY551" fmla="*/ 2160069 h 6858000"/>
              <a:gd name="connsiteX552" fmla="*/ 6760943 w 7467600"/>
              <a:gd name="connsiteY552" fmla="*/ 2177686 h 6858000"/>
              <a:gd name="connsiteX553" fmla="*/ 7021065 w 7467600"/>
              <a:gd name="connsiteY553" fmla="*/ 2498102 h 6858000"/>
              <a:gd name="connsiteX554" fmla="*/ 7155223 w 7467600"/>
              <a:gd name="connsiteY554" fmla="*/ 2650386 h 6858000"/>
              <a:gd name="connsiteX555" fmla="*/ 7203167 w 7467600"/>
              <a:gd name="connsiteY555" fmla="*/ 2697288 h 6858000"/>
              <a:gd name="connsiteX556" fmla="*/ 6937703 w 7467600"/>
              <a:gd name="connsiteY556" fmla="*/ 2321981 h 6858000"/>
              <a:gd name="connsiteX557" fmla="*/ 6591670 w 7467600"/>
              <a:gd name="connsiteY557" fmla="*/ 1988277 h 6858000"/>
              <a:gd name="connsiteX558" fmla="*/ 5798671 w 7467600"/>
              <a:gd name="connsiteY558" fmla="*/ 1981601 h 6858000"/>
              <a:gd name="connsiteX559" fmla="*/ 5754709 w 7467600"/>
              <a:gd name="connsiteY559" fmla="*/ 2071454 h 6858000"/>
              <a:gd name="connsiteX560" fmla="*/ 5763044 w 7467600"/>
              <a:gd name="connsiteY560" fmla="*/ 2842206 h 6858000"/>
              <a:gd name="connsiteX561" fmla="*/ 5764974 w 7467600"/>
              <a:gd name="connsiteY561" fmla="*/ 2799609 h 6858000"/>
              <a:gd name="connsiteX562" fmla="*/ 5767665 w 7467600"/>
              <a:gd name="connsiteY562" fmla="*/ 2666409 h 6858000"/>
              <a:gd name="connsiteX563" fmla="*/ 5763055 w 7467600"/>
              <a:gd name="connsiteY563" fmla="*/ 2579705 h 6858000"/>
              <a:gd name="connsiteX564" fmla="*/ 5758079 w 7467600"/>
              <a:gd name="connsiteY564" fmla="*/ 2492508 h 6858000"/>
              <a:gd name="connsiteX565" fmla="*/ 5779325 w 7467600"/>
              <a:gd name="connsiteY565" fmla="*/ 2197069 h 6858000"/>
              <a:gd name="connsiteX566" fmla="*/ 5798671 w 7467600"/>
              <a:gd name="connsiteY566" fmla="*/ 1981601 h 6858000"/>
              <a:gd name="connsiteX567" fmla="*/ 5829202 w 7467600"/>
              <a:gd name="connsiteY567" fmla="*/ 1971679 h 6858000"/>
              <a:gd name="connsiteX568" fmla="*/ 5809558 w 7467600"/>
              <a:gd name="connsiteY568" fmla="*/ 2198043 h 6858000"/>
              <a:gd name="connsiteX569" fmla="*/ 5788653 w 7467600"/>
              <a:gd name="connsiteY569" fmla="*/ 2489430 h 6858000"/>
              <a:gd name="connsiteX570" fmla="*/ 5793439 w 7467600"/>
              <a:gd name="connsiteY570" fmla="*/ 2575235 h 6858000"/>
              <a:gd name="connsiteX571" fmla="*/ 5796837 w 7467600"/>
              <a:gd name="connsiteY571" fmla="*/ 2637633 h 6858000"/>
              <a:gd name="connsiteX572" fmla="*/ 5818614 w 7467600"/>
              <a:gd name="connsiteY572" fmla="*/ 2473055 h 6858000"/>
              <a:gd name="connsiteX573" fmla="*/ 5829202 w 7467600"/>
              <a:gd name="connsiteY573" fmla="*/ 1971679 h 6858000"/>
              <a:gd name="connsiteX574" fmla="*/ 5911389 w 7467600"/>
              <a:gd name="connsiteY574" fmla="*/ 1898371 h 6858000"/>
              <a:gd name="connsiteX575" fmla="*/ 6237627 w 7467600"/>
              <a:gd name="connsiteY575" fmla="*/ 2231921 h 6858000"/>
              <a:gd name="connsiteX576" fmla="*/ 5911389 w 7467600"/>
              <a:gd name="connsiteY576" fmla="*/ 1898371 h 6858000"/>
              <a:gd name="connsiteX577" fmla="*/ 6944437 w 7467600"/>
              <a:gd name="connsiteY577" fmla="*/ 1575402 h 6858000"/>
              <a:gd name="connsiteX578" fmla="*/ 6304730 w 7467600"/>
              <a:gd name="connsiteY578" fmla="*/ 1766654 h 6858000"/>
              <a:gd name="connsiteX579" fmla="*/ 6944437 w 7467600"/>
              <a:gd name="connsiteY579" fmla="*/ 1575402 h 6858000"/>
              <a:gd name="connsiteX580" fmla="*/ 7019523 w 7467600"/>
              <a:gd name="connsiteY580" fmla="*/ 1519450 h 6858000"/>
              <a:gd name="connsiteX581" fmla="*/ 6298091 w 7467600"/>
              <a:gd name="connsiteY581" fmla="*/ 1737122 h 6858000"/>
              <a:gd name="connsiteX582" fmla="*/ 7019523 w 7467600"/>
              <a:gd name="connsiteY582" fmla="*/ 1519450 h 6858000"/>
              <a:gd name="connsiteX583" fmla="*/ 2399523 w 7467600"/>
              <a:gd name="connsiteY583" fmla="*/ 1428234 h 6858000"/>
              <a:gd name="connsiteX584" fmla="*/ 2224982 w 7467600"/>
              <a:gd name="connsiteY584" fmla="*/ 1826201 h 6858000"/>
              <a:gd name="connsiteX585" fmla="*/ 2096099 w 7467600"/>
              <a:gd name="connsiteY585" fmla="*/ 2345900 h 6858000"/>
              <a:gd name="connsiteX586" fmla="*/ 2283317 w 7467600"/>
              <a:gd name="connsiteY586" fmla="*/ 1796925 h 6858000"/>
              <a:gd name="connsiteX587" fmla="*/ 2399523 w 7467600"/>
              <a:gd name="connsiteY587" fmla="*/ 1428234 h 6858000"/>
              <a:gd name="connsiteX588" fmla="*/ 2448558 w 7467600"/>
              <a:gd name="connsiteY588" fmla="*/ 1373435 h 6858000"/>
              <a:gd name="connsiteX589" fmla="*/ 2312521 w 7467600"/>
              <a:gd name="connsiteY589" fmla="*/ 1806140 h 6858000"/>
              <a:gd name="connsiteX590" fmla="*/ 2127533 w 7467600"/>
              <a:gd name="connsiteY590" fmla="*/ 2348380 h 6858000"/>
              <a:gd name="connsiteX591" fmla="*/ 2358080 w 7467600"/>
              <a:gd name="connsiteY591" fmla="*/ 1866134 h 6858000"/>
              <a:gd name="connsiteX592" fmla="*/ 2407436 w 7467600"/>
              <a:gd name="connsiteY592" fmla="*/ 1651070 h 6858000"/>
              <a:gd name="connsiteX593" fmla="*/ 2448558 w 7467600"/>
              <a:gd name="connsiteY593" fmla="*/ 1373435 h 6858000"/>
              <a:gd name="connsiteX594" fmla="*/ 278707 w 7467600"/>
              <a:gd name="connsiteY594" fmla="*/ 1352270 h 6858000"/>
              <a:gd name="connsiteX595" fmla="*/ 321570 w 7467600"/>
              <a:gd name="connsiteY595" fmla="*/ 1861610 h 6858000"/>
              <a:gd name="connsiteX596" fmla="*/ 294281 w 7467600"/>
              <a:gd name="connsiteY596" fmla="*/ 1440658 h 6858000"/>
              <a:gd name="connsiteX597" fmla="*/ 278707 w 7467600"/>
              <a:gd name="connsiteY597" fmla="*/ 1352270 h 6858000"/>
              <a:gd name="connsiteX598" fmla="*/ 1423821 w 7467600"/>
              <a:gd name="connsiteY598" fmla="*/ 1351958 h 6858000"/>
              <a:gd name="connsiteX599" fmla="*/ 1638521 w 7467600"/>
              <a:gd name="connsiteY599" fmla="*/ 1908470 h 6858000"/>
              <a:gd name="connsiteX600" fmla="*/ 1754199 w 7467600"/>
              <a:gd name="connsiteY600" fmla="*/ 2149284 h 6858000"/>
              <a:gd name="connsiteX601" fmla="*/ 1908359 w 7467600"/>
              <a:gd name="connsiteY601" fmla="*/ 2364988 h 6858000"/>
              <a:gd name="connsiteX602" fmla="*/ 1647661 w 7467600"/>
              <a:gd name="connsiteY602" fmla="*/ 1825945 h 6858000"/>
              <a:gd name="connsiteX603" fmla="*/ 1423821 w 7467600"/>
              <a:gd name="connsiteY603" fmla="*/ 1351958 h 6858000"/>
              <a:gd name="connsiteX604" fmla="*/ 1431890 w 7467600"/>
              <a:gd name="connsiteY604" fmla="*/ 1306475 h 6858000"/>
              <a:gd name="connsiteX605" fmla="*/ 1507597 w 7467600"/>
              <a:gd name="connsiteY605" fmla="*/ 1446132 h 6858000"/>
              <a:gd name="connsiteX606" fmla="*/ 1674586 w 7467600"/>
              <a:gd name="connsiteY606" fmla="*/ 1813832 h 6858000"/>
              <a:gd name="connsiteX607" fmla="*/ 1815950 w 7467600"/>
              <a:gd name="connsiteY607" fmla="*/ 2128564 h 6858000"/>
              <a:gd name="connsiteX608" fmla="*/ 1984242 w 7467600"/>
              <a:gd name="connsiteY608" fmla="*/ 2430829 h 6858000"/>
              <a:gd name="connsiteX609" fmla="*/ 2014023 w 7467600"/>
              <a:gd name="connsiteY609" fmla="*/ 2450995 h 6858000"/>
              <a:gd name="connsiteX610" fmla="*/ 1747337 w 7467600"/>
              <a:gd name="connsiteY610" fmla="*/ 1855264 h 6858000"/>
              <a:gd name="connsiteX611" fmla="*/ 1533749 w 7467600"/>
              <a:gd name="connsiteY611" fmla="*/ 1478656 h 6858000"/>
              <a:gd name="connsiteX612" fmla="*/ 1431890 w 7467600"/>
              <a:gd name="connsiteY612" fmla="*/ 1306475 h 6858000"/>
              <a:gd name="connsiteX613" fmla="*/ 5052692 w 7467600"/>
              <a:gd name="connsiteY613" fmla="*/ 1292994 h 6858000"/>
              <a:gd name="connsiteX614" fmla="*/ 5200661 w 7467600"/>
              <a:gd name="connsiteY614" fmla="*/ 1635186 h 6858000"/>
              <a:gd name="connsiteX615" fmla="*/ 5297138 w 7467600"/>
              <a:gd name="connsiteY615" fmla="*/ 1906351 h 6858000"/>
              <a:gd name="connsiteX616" fmla="*/ 5052692 w 7467600"/>
              <a:gd name="connsiteY616" fmla="*/ 1292994 h 6858000"/>
              <a:gd name="connsiteX617" fmla="*/ 5009948 w 7467600"/>
              <a:gd name="connsiteY617" fmla="*/ 1273619 h 6858000"/>
              <a:gd name="connsiteX618" fmla="*/ 5121777 w 7467600"/>
              <a:gd name="connsiteY618" fmla="*/ 1654213 h 6858000"/>
              <a:gd name="connsiteX619" fmla="*/ 5293545 w 7467600"/>
              <a:gd name="connsiteY619" fmla="*/ 2072247 h 6858000"/>
              <a:gd name="connsiteX620" fmla="*/ 5294042 w 7467600"/>
              <a:gd name="connsiteY620" fmla="*/ 2065019 h 6858000"/>
              <a:gd name="connsiteX621" fmla="*/ 5171936 w 7467600"/>
              <a:gd name="connsiteY621" fmla="*/ 1647613 h 6858000"/>
              <a:gd name="connsiteX622" fmla="*/ 5009948 w 7467600"/>
              <a:gd name="connsiteY622" fmla="*/ 1273619 h 6858000"/>
              <a:gd name="connsiteX623" fmla="*/ 655236 w 7467600"/>
              <a:gd name="connsiteY623" fmla="*/ 1268632 h 6858000"/>
              <a:gd name="connsiteX624" fmla="*/ 839521 w 7467600"/>
              <a:gd name="connsiteY624" fmla="*/ 1685315 h 6858000"/>
              <a:gd name="connsiteX625" fmla="*/ 1109416 w 7467600"/>
              <a:gd name="connsiteY625" fmla="*/ 2061663 h 6858000"/>
              <a:gd name="connsiteX626" fmla="*/ 1298300 w 7467600"/>
              <a:gd name="connsiteY626" fmla="*/ 2247742 h 6858000"/>
              <a:gd name="connsiteX627" fmla="*/ 1125871 w 7467600"/>
              <a:gd name="connsiteY627" fmla="*/ 1989513 h 6858000"/>
              <a:gd name="connsiteX628" fmla="*/ 981574 w 7467600"/>
              <a:gd name="connsiteY628" fmla="*/ 1783157 h 6858000"/>
              <a:gd name="connsiteX629" fmla="*/ 922198 w 7467600"/>
              <a:gd name="connsiteY629" fmla="*/ 1677437 h 6858000"/>
              <a:gd name="connsiteX630" fmla="*/ 869293 w 7467600"/>
              <a:gd name="connsiteY630" fmla="*/ 1583214 h 6858000"/>
              <a:gd name="connsiteX631" fmla="*/ 751431 w 7467600"/>
              <a:gd name="connsiteY631" fmla="*/ 1405731 h 6858000"/>
              <a:gd name="connsiteX632" fmla="*/ 655236 w 7467600"/>
              <a:gd name="connsiteY632" fmla="*/ 1268632 h 6858000"/>
              <a:gd name="connsiteX633" fmla="*/ 6516292 w 7467600"/>
              <a:gd name="connsiteY633" fmla="*/ 1263064 h 6858000"/>
              <a:gd name="connsiteX634" fmla="*/ 5736320 w 7467600"/>
              <a:gd name="connsiteY634" fmla="*/ 1501803 h 6858000"/>
              <a:gd name="connsiteX635" fmla="*/ 6516292 w 7467600"/>
              <a:gd name="connsiteY635" fmla="*/ 1263064 h 6858000"/>
              <a:gd name="connsiteX636" fmla="*/ 291466 w 7467600"/>
              <a:gd name="connsiteY636" fmla="*/ 1250369 h 6858000"/>
              <a:gd name="connsiteX637" fmla="*/ 323180 w 7467600"/>
              <a:gd name="connsiteY637" fmla="*/ 1435283 h 6858000"/>
              <a:gd name="connsiteX638" fmla="*/ 349381 w 7467600"/>
              <a:gd name="connsiteY638" fmla="*/ 1875041 h 6858000"/>
              <a:gd name="connsiteX639" fmla="*/ 374363 w 7467600"/>
              <a:gd name="connsiteY639" fmla="*/ 1506494 h 6858000"/>
              <a:gd name="connsiteX640" fmla="*/ 302168 w 7467600"/>
              <a:gd name="connsiteY640" fmla="*/ 1274495 h 6858000"/>
              <a:gd name="connsiteX641" fmla="*/ 291466 w 7467600"/>
              <a:gd name="connsiteY641" fmla="*/ 1250369 h 6858000"/>
              <a:gd name="connsiteX642" fmla="*/ 678222 w 7467600"/>
              <a:gd name="connsiteY642" fmla="*/ 1248670 h 6858000"/>
              <a:gd name="connsiteX643" fmla="*/ 775536 w 7467600"/>
              <a:gd name="connsiteY643" fmla="*/ 1388015 h 6858000"/>
              <a:gd name="connsiteX644" fmla="*/ 894529 w 7467600"/>
              <a:gd name="connsiteY644" fmla="*/ 1567739 h 6858000"/>
              <a:gd name="connsiteX645" fmla="*/ 948000 w 7467600"/>
              <a:gd name="connsiteY645" fmla="*/ 1663088 h 6858000"/>
              <a:gd name="connsiteX646" fmla="*/ 1006812 w 7467600"/>
              <a:gd name="connsiteY646" fmla="*/ 1767683 h 6858000"/>
              <a:gd name="connsiteX647" fmla="*/ 1149133 w 7467600"/>
              <a:gd name="connsiteY647" fmla="*/ 1971513 h 6858000"/>
              <a:gd name="connsiteX648" fmla="*/ 1333952 w 7467600"/>
              <a:gd name="connsiteY648" fmla="*/ 2251620 h 6858000"/>
              <a:gd name="connsiteX649" fmla="*/ 1337329 w 7467600"/>
              <a:gd name="connsiteY649" fmla="*/ 2258350 h 6858000"/>
              <a:gd name="connsiteX650" fmla="*/ 1014726 w 7467600"/>
              <a:gd name="connsiteY650" fmla="*/ 1615556 h 6858000"/>
              <a:gd name="connsiteX651" fmla="*/ 678222 w 7467600"/>
              <a:gd name="connsiteY651" fmla="*/ 1248670 h 6858000"/>
              <a:gd name="connsiteX652" fmla="*/ 6691602 w 7467600"/>
              <a:gd name="connsiteY652" fmla="*/ 1140573 h 6858000"/>
              <a:gd name="connsiteX653" fmla="*/ 6571100 w 7467600"/>
              <a:gd name="connsiteY653" fmla="*/ 1183662 h 6858000"/>
              <a:gd name="connsiteX654" fmla="*/ 6241687 w 7467600"/>
              <a:gd name="connsiteY654" fmla="*/ 1257600 h 6858000"/>
              <a:gd name="connsiteX655" fmla="*/ 5693009 w 7467600"/>
              <a:gd name="connsiteY655" fmla="*/ 1478256 h 6858000"/>
              <a:gd name="connsiteX656" fmla="*/ 6548420 w 7467600"/>
              <a:gd name="connsiteY656" fmla="*/ 1214599 h 6858000"/>
              <a:gd name="connsiteX657" fmla="*/ 6605473 w 7467600"/>
              <a:gd name="connsiteY657" fmla="*/ 1184686 h 6858000"/>
              <a:gd name="connsiteX658" fmla="*/ 6691602 w 7467600"/>
              <a:gd name="connsiteY658" fmla="*/ 1140573 h 6858000"/>
              <a:gd name="connsiteX659" fmla="*/ 4002475 w 7467600"/>
              <a:gd name="connsiteY659" fmla="*/ 1037802 h 6858000"/>
              <a:gd name="connsiteX660" fmla="*/ 4000324 w 7467600"/>
              <a:gd name="connsiteY660" fmla="*/ 1039362 h 6858000"/>
              <a:gd name="connsiteX661" fmla="*/ 4002862 w 7467600"/>
              <a:gd name="connsiteY661" fmla="*/ 1042866 h 6858000"/>
              <a:gd name="connsiteX662" fmla="*/ 4002475 w 7467600"/>
              <a:gd name="connsiteY662" fmla="*/ 1037802 h 6858000"/>
              <a:gd name="connsiteX663" fmla="*/ 506322 w 7467600"/>
              <a:gd name="connsiteY663" fmla="*/ 1020997 h 6858000"/>
              <a:gd name="connsiteX664" fmla="*/ 533068 w 7467600"/>
              <a:gd name="connsiteY664" fmla="*/ 1029409 h 6858000"/>
              <a:gd name="connsiteX665" fmla="*/ 1232525 w 7467600"/>
              <a:gd name="connsiteY665" fmla="*/ 1804675 h 6858000"/>
              <a:gd name="connsiteX666" fmla="*/ 1388858 w 7467600"/>
              <a:gd name="connsiteY666" fmla="*/ 2368011 h 6858000"/>
              <a:gd name="connsiteX667" fmla="*/ 1384098 w 7467600"/>
              <a:gd name="connsiteY667" fmla="*/ 2378125 h 6858000"/>
              <a:gd name="connsiteX668" fmla="*/ 1425393 w 7467600"/>
              <a:gd name="connsiteY668" fmla="*/ 2589124 h 6858000"/>
              <a:gd name="connsiteX669" fmla="*/ 1424001 w 7467600"/>
              <a:gd name="connsiteY669" fmla="*/ 2597541 h 6858000"/>
              <a:gd name="connsiteX670" fmla="*/ 2152729 w 7467600"/>
              <a:gd name="connsiteY670" fmla="*/ 2864487 h 6858000"/>
              <a:gd name="connsiteX671" fmla="*/ 2020609 w 7467600"/>
              <a:gd name="connsiteY671" fmla="*/ 2539671 h 6858000"/>
              <a:gd name="connsiteX672" fmla="*/ 2018920 w 7467600"/>
              <a:gd name="connsiteY672" fmla="*/ 2536309 h 6858000"/>
              <a:gd name="connsiteX673" fmla="*/ 1342441 w 7467600"/>
              <a:gd name="connsiteY673" fmla="*/ 1173017 h 6858000"/>
              <a:gd name="connsiteX674" fmla="*/ 1367925 w 7467600"/>
              <a:gd name="connsiteY674" fmla="*/ 1135648 h 6858000"/>
              <a:gd name="connsiteX675" fmla="*/ 1771401 w 7467600"/>
              <a:gd name="connsiteY675" fmla="*/ 1806673 h 6858000"/>
              <a:gd name="connsiteX676" fmla="*/ 1972385 w 7467600"/>
              <a:gd name="connsiteY676" fmla="*/ 2198735 h 6858000"/>
              <a:gd name="connsiteX677" fmla="*/ 2040892 w 7467600"/>
              <a:gd name="connsiteY677" fmla="*/ 2405205 h 6858000"/>
              <a:gd name="connsiteX678" fmla="*/ 2131689 w 7467600"/>
              <a:gd name="connsiteY678" fmla="*/ 1936926 h 6858000"/>
              <a:gd name="connsiteX679" fmla="*/ 2454820 w 7467600"/>
              <a:gd name="connsiteY679" fmla="*/ 1248808 h 6858000"/>
              <a:gd name="connsiteX680" fmla="*/ 2492512 w 7467600"/>
              <a:gd name="connsiteY680" fmla="*/ 1302920 h 6858000"/>
              <a:gd name="connsiteX681" fmla="*/ 2081216 w 7467600"/>
              <a:gd name="connsiteY681" fmla="*/ 2527513 h 6858000"/>
              <a:gd name="connsiteX682" fmla="*/ 2081211 w 7467600"/>
              <a:gd name="connsiteY682" fmla="*/ 2528916 h 6858000"/>
              <a:gd name="connsiteX683" fmla="*/ 2199067 w 7467600"/>
              <a:gd name="connsiteY683" fmla="*/ 2884061 h 6858000"/>
              <a:gd name="connsiteX684" fmla="*/ 3192586 w 7467600"/>
              <a:gd name="connsiteY684" fmla="*/ 3411496 h 6858000"/>
              <a:gd name="connsiteX685" fmla="*/ 3182620 w 7467600"/>
              <a:gd name="connsiteY685" fmla="*/ 3483279 h 6858000"/>
              <a:gd name="connsiteX686" fmla="*/ 2435119 w 7467600"/>
              <a:gd name="connsiteY686" fmla="*/ 3080173 h 6858000"/>
              <a:gd name="connsiteX687" fmla="*/ 2410152 w 7467600"/>
              <a:gd name="connsiteY687" fmla="*/ 3063751 h 6858000"/>
              <a:gd name="connsiteX688" fmla="*/ 2408099 w 7467600"/>
              <a:gd name="connsiteY688" fmla="*/ 3064403 h 6858000"/>
              <a:gd name="connsiteX689" fmla="*/ 2407218 w 7467600"/>
              <a:gd name="connsiteY689" fmla="*/ 3070324 h 6858000"/>
              <a:gd name="connsiteX690" fmla="*/ 2380138 w 7467600"/>
              <a:gd name="connsiteY690" fmla="*/ 3099341 h 6858000"/>
              <a:gd name="connsiteX691" fmla="*/ 1765923 w 7467600"/>
              <a:gd name="connsiteY691" fmla="*/ 3581043 h 6858000"/>
              <a:gd name="connsiteX692" fmla="*/ 1702258 w 7467600"/>
              <a:gd name="connsiteY692" fmla="*/ 3612286 h 6858000"/>
              <a:gd name="connsiteX693" fmla="*/ 1538370 w 7467600"/>
              <a:gd name="connsiteY693" fmla="*/ 3811804 h 6858000"/>
              <a:gd name="connsiteX694" fmla="*/ 542867 w 7467600"/>
              <a:gd name="connsiteY694" fmla="*/ 4944092 h 6858000"/>
              <a:gd name="connsiteX695" fmla="*/ 515800 w 7467600"/>
              <a:gd name="connsiteY695" fmla="*/ 4862180 h 6858000"/>
              <a:gd name="connsiteX696" fmla="*/ 909145 w 7467600"/>
              <a:gd name="connsiteY696" fmla="*/ 4199225 h 6858000"/>
              <a:gd name="connsiteX697" fmla="*/ 1214067 w 7467600"/>
              <a:gd name="connsiteY697" fmla="*/ 3908561 h 6858000"/>
              <a:gd name="connsiteX698" fmla="*/ 640967 w 7467600"/>
              <a:gd name="connsiteY698" fmla="*/ 4105601 h 6858000"/>
              <a:gd name="connsiteX699" fmla="*/ 112563 w 7467600"/>
              <a:gd name="connsiteY699" fmla="*/ 4396952 h 6858000"/>
              <a:gd name="connsiteX700" fmla="*/ 0 w 7467600"/>
              <a:gd name="connsiteY700" fmla="*/ 4466006 h 6858000"/>
              <a:gd name="connsiteX701" fmla="*/ 0 w 7467600"/>
              <a:gd name="connsiteY701" fmla="*/ 4233763 h 6858000"/>
              <a:gd name="connsiteX702" fmla="*/ 36881 w 7467600"/>
              <a:gd name="connsiteY702" fmla="*/ 4200118 h 6858000"/>
              <a:gd name="connsiteX703" fmla="*/ 910534 w 7467600"/>
              <a:gd name="connsiteY703" fmla="*/ 3629753 h 6858000"/>
              <a:gd name="connsiteX704" fmla="*/ 1578717 w 7467600"/>
              <a:gd name="connsiteY704" fmla="*/ 3575982 h 6858000"/>
              <a:gd name="connsiteX705" fmla="*/ 2338780 w 7467600"/>
              <a:gd name="connsiteY705" fmla="*/ 3033725 h 6858000"/>
              <a:gd name="connsiteX706" fmla="*/ 1807991 w 7467600"/>
              <a:gd name="connsiteY706" fmla="*/ 2807184 h 6858000"/>
              <a:gd name="connsiteX707" fmla="*/ 1416358 w 7467600"/>
              <a:gd name="connsiteY707" fmla="*/ 3112571 h 6858000"/>
              <a:gd name="connsiteX708" fmla="*/ 939066 w 7467600"/>
              <a:gd name="connsiteY708" fmla="*/ 3378798 h 6858000"/>
              <a:gd name="connsiteX709" fmla="*/ 115099 w 7467600"/>
              <a:gd name="connsiteY709" fmla="*/ 3607650 h 6858000"/>
              <a:gd name="connsiteX710" fmla="*/ 97284 w 7467600"/>
              <a:gd name="connsiteY710" fmla="*/ 3520393 h 6858000"/>
              <a:gd name="connsiteX711" fmla="*/ 922050 w 7467600"/>
              <a:gd name="connsiteY711" fmla="*/ 3074867 h 6858000"/>
              <a:gd name="connsiteX712" fmla="*/ 1405265 w 7467600"/>
              <a:gd name="connsiteY712" fmla="*/ 3016319 h 6858000"/>
              <a:gd name="connsiteX713" fmla="*/ 1407512 w 7467600"/>
              <a:gd name="connsiteY713" fmla="*/ 3018001 h 6858000"/>
              <a:gd name="connsiteX714" fmla="*/ 1726266 w 7467600"/>
              <a:gd name="connsiteY714" fmla="*/ 2777274 h 6858000"/>
              <a:gd name="connsiteX715" fmla="*/ 625390 w 7467600"/>
              <a:gd name="connsiteY715" fmla="*/ 2514541 h 6858000"/>
              <a:gd name="connsiteX716" fmla="*/ 619799 w 7467600"/>
              <a:gd name="connsiteY716" fmla="*/ 2527180 h 6858000"/>
              <a:gd name="connsiteX717" fmla="*/ 310030 w 7467600"/>
              <a:gd name="connsiteY717" fmla="*/ 2771818 h 6858000"/>
              <a:gd name="connsiteX718" fmla="*/ 173877 w 7467600"/>
              <a:gd name="connsiteY718" fmla="*/ 2937056 h 6858000"/>
              <a:gd name="connsiteX719" fmla="*/ 77889 w 7467600"/>
              <a:gd name="connsiteY719" fmla="*/ 3138440 h 6858000"/>
              <a:gd name="connsiteX720" fmla="*/ 0 w 7467600"/>
              <a:gd name="connsiteY720" fmla="*/ 3271395 h 6858000"/>
              <a:gd name="connsiteX721" fmla="*/ 0 w 7467600"/>
              <a:gd name="connsiteY721" fmla="*/ 3153002 h 6858000"/>
              <a:gd name="connsiteX722" fmla="*/ 2386 w 7467600"/>
              <a:gd name="connsiteY722" fmla="*/ 3149203 h 6858000"/>
              <a:gd name="connsiteX723" fmla="*/ 89753 w 7467600"/>
              <a:gd name="connsiteY723" fmla="*/ 2987702 h 6858000"/>
              <a:gd name="connsiteX724" fmla="*/ 76869 w 7467600"/>
              <a:gd name="connsiteY724" fmla="*/ 3005404 h 6858000"/>
              <a:gd name="connsiteX725" fmla="*/ 32049 w 7467600"/>
              <a:gd name="connsiteY725" fmla="*/ 3065814 h 6858000"/>
              <a:gd name="connsiteX726" fmla="*/ 0 w 7467600"/>
              <a:gd name="connsiteY726" fmla="*/ 3108744 h 6858000"/>
              <a:gd name="connsiteX727" fmla="*/ 0 w 7467600"/>
              <a:gd name="connsiteY727" fmla="*/ 3058059 h 6858000"/>
              <a:gd name="connsiteX728" fmla="*/ 7610 w 7467600"/>
              <a:gd name="connsiteY728" fmla="*/ 3047889 h 6858000"/>
              <a:gd name="connsiteX729" fmla="*/ 52419 w 7467600"/>
              <a:gd name="connsiteY729" fmla="*/ 2987479 h 6858000"/>
              <a:gd name="connsiteX730" fmla="*/ 59142 w 7467600"/>
              <a:gd name="connsiteY730" fmla="*/ 2978488 h 6858000"/>
              <a:gd name="connsiteX731" fmla="*/ 0 w 7467600"/>
              <a:gd name="connsiteY731" fmla="*/ 3015334 h 6858000"/>
              <a:gd name="connsiteX732" fmla="*/ 0 w 7467600"/>
              <a:gd name="connsiteY732" fmla="*/ 2914286 h 6858000"/>
              <a:gd name="connsiteX733" fmla="*/ 36383 w 7467600"/>
              <a:gd name="connsiteY733" fmla="*/ 2901128 h 6858000"/>
              <a:gd name="connsiteX734" fmla="*/ 156329 w 7467600"/>
              <a:gd name="connsiteY734" fmla="*/ 2840533 h 6858000"/>
              <a:gd name="connsiteX735" fmla="*/ 358355 w 7467600"/>
              <a:gd name="connsiteY735" fmla="*/ 2620471 h 6858000"/>
              <a:gd name="connsiteX736" fmla="*/ 510577 w 7467600"/>
              <a:gd name="connsiteY736" fmla="*/ 2501244 h 6858000"/>
              <a:gd name="connsiteX737" fmla="*/ 211967 w 7467600"/>
              <a:gd name="connsiteY737" fmla="*/ 2479171 h 6858000"/>
              <a:gd name="connsiteX738" fmla="*/ 0 w 7467600"/>
              <a:gd name="connsiteY738" fmla="*/ 2476398 h 6858000"/>
              <a:gd name="connsiteX739" fmla="*/ 0 w 7467600"/>
              <a:gd name="connsiteY739" fmla="*/ 2389189 h 6858000"/>
              <a:gd name="connsiteX740" fmla="*/ 103062 w 7467600"/>
              <a:gd name="connsiteY740" fmla="*/ 2389518 h 6858000"/>
              <a:gd name="connsiteX741" fmla="*/ 510734 w 7467600"/>
              <a:gd name="connsiteY741" fmla="*/ 2416201 h 6858000"/>
              <a:gd name="connsiteX742" fmla="*/ 279257 w 7467600"/>
              <a:gd name="connsiteY742" fmla="*/ 2092102 h 6858000"/>
              <a:gd name="connsiteX743" fmla="*/ 65265 w 7467600"/>
              <a:gd name="connsiteY743" fmla="*/ 2006049 h 6858000"/>
              <a:gd name="connsiteX744" fmla="*/ 0 w 7467600"/>
              <a:gd name="connsiteY744" fmla="*/ 1982532 h 6858000"/>
              <a:gd name="connsiteX745" fmla="*/ 0 w 7467600"/>
              <a:gd name="connsiteY745" fmla="*/ 1912789 h 6858000"/>
              <a:gd name="connsiteX746" fmla="*/ 97460 w 7467600"/>
              <a:gd name="connsiteY746" fmla="*/ 1953725 h 6858000"/>
              <a:gd name="connsiteX747" fmla="*/ 221272 w 7467600"/>
              <a:gd name="connsiteY747" fmla="*/ 1980766 h 6858000"/>
              <a:gd name="connsiteX748" fmla="*/ 116765 w 7467600"/>
              <a:gd name="connsiteY748" fmla="*/ 1911033 h 6858000"/>
              <a:gd name="connsiteX749" fmla="*/ 16405 w 7467600"/>
              <a:gd name="connsiteY749" fmla="*/ 1803412 h 6858000"/>
              <a:gd name="connsiteX750" fmla="*/ 0 w 7467600"/>
              <a:gd name="connsiteY750" fmla="*/ 1784777 h 6858000"/>
              <a:gd name="connsiteX751" fmla="*/ 0 w 7467600"/>
              <a:gd name="connsiteY751" fmla="*/ 1740082 h 6858000"/>
              <a:gd name="connsiteX752" fmla="*/ 39394 w 7467600"/>
              <a:gd name="connsiteY752" fmla="*/ 1784856 h 6858000"/>
              <a:gd name="connsiteX753" fmla="*/ 135813 w 7467600"/>
              <a:gd name="connsiteY753" fmla="*/ 1888838 h 6858000"/>
              <a:gd name="connsiteX754" fmla="*/ 242575 w 7467600"/>
              <a:gd name="connsiteY754" fmla="*/ 1958841 h 6858000"/>
              <a:gd name="connsiteX755" fmla="*/ 82197 w 7467600"/>
              <a:gd name="connsiteY755" fmla="*/ 1754826 h 6858000"/>
              <a:gd name="connsiteX756" fmla="*/ 0 w 7467600"/>
              <a:gd name="connsiteY756" fmla="*/ 1679650 h 6858000"/>
              <a:gd name="connsiteX757" fmla="*/ 0 w 7467600"/>
              <a:gd name="connsiteY757" fmla="*/ 1602463 h 6858000"/>
              <a:gd name="connsiteX758" fmla="*/ 84689 w 7467600"/>
              <a:gd name="connsiteY758" fmla="*/ 1677442 h 6858000"/>
              <a:gd name="connsiteX759" fmla="*/ 298437 w 7467600"/>
              <a:gd name="connsiteY759" fmla="*/ 1968019 h 6858000"/>
              <a:gd name="connsiteX760" fmla="*/ 227269 w 7467600"/>
              <a:gd name="connsiteY760" fmla="*/ 1114064 h 6858000"/>
              <a:gd name="connsiteX761" fmla="*/ 248003 w 7467600"/>
              <a:gd name="connsiteY761" fmla="*/ 1089613 h 6858000"/>
              <a:gd name="connsiteX762" fmla="*/ 427020 w 7467600"/>
              <a:gd name="connsiteY762" fmla="*/ 1619803 h 6858000"/>
              <a:gd name="connsiteX763" fmla="*/ 340345 w 7467600"/>
              <a:gd name="connsiteY763" fmla="*/ 2027739 h 6858000"/>
              <a:gd name="connsiteX764" fmla="*/ 360865 w 7467600"/>
              <a:gd name="connsiteY764" fmla="*/ 2044827 h 6858000"/>
              <a:gd name="connsiteX765" fmla="*/ 560414 w 7467600"/>
              <a:gd name="connsiteY765" fmla="*/ 2421457 h 6858000"/>
              <a:gd name="connsiteX766" fmla="*/ 1359703 w 7467600"/>
              <a:gd name="connsiteY766" fmla="*/ 2578554 h 6858000"/>
              <a:gd name="connsiteX767" fmla="*/ 1359422 w 7467600"/>
              <a:gd name="connsiteY767" fmla="*/ 2577994 h 6858000"/>
              <a:gd name="connsiteX768" fmla="*/ 828701 w 7467600"/>
              <a:gd name="connsiteY768" fmla="*/ 1839520 h 6858000"/>
              <a:gd name="connsiteX769" fmla="*/ 494427 w 7467600"/>
              <a:gd name="connsiteY769" fmla="*/ 1092333 h 6858000"/>
              <a:gd name="connsiteX770" fmla="*/ 506322 w 7467600"/>
              <a:gd name="connsiteY770" fmla="*/ 1020997 h 6858000"/>
              <a:gd name="connsiteX771" fmla="*/ 4570198 w 7467600"/>
              <a:gd name="connsiteY771" fmla="*/ 978081 h 6858000"/>
              <a:gd name="connsiteX772" fmla="*/ 4523691 w 7467600"/>
              <a:gd name="connsiteY772" fmla="*/ 1127776 h 6858000"/>
              <a:gd name="connsiteX773" fmla="*/ 4509875 w 7467600"/>
              <a:gd name="connsiteY773" fmla="*/ 1167552 h 6858000"/>
              <a:gd name="connsiteX774" fmla="*/ 4478168 w 7467600"/>
              <a:gd name="connsiteY774" fmla="*/ 1260735 h 6858000"/>
              <a:gd name="connsiteX775" fmla="*/ 4409309 w 7467600"/>
              <a:gd name="connsiteY775" fmla="*/ 1666996 h 6858000"/>
              <a:gd name="connsiteX776" fmla="*/ 4370031 w 7467600"/>
              <a:gd name="connsiteY776" fmla="*/ 1955666 h 6858000"/>
              <a:gd name="connsiteX777" fmla="*/ 4570198 w 7467600"/>
              <a:gd name="connsiteY777" fmla="*/ 978081 h 6858000"/>
              <a:gd name="connsiteX778" fmla="*/ 4557898 w 7467600"/>
              <a:gd name="connsiteY778" fmla="*/ 900011 h 6858000"/>
              <a:gd name="connsiteX779" fmla="*/ 4344840 w 7467600"/>
              <a:gd name="connsiteY779" fmla="*/ 1922038 h 6858000"/>
              <a:gd name="connsiteX780" fmla="*/ 4378710 w 7467600"/>
              <a:gd name="connsiteY780" fmla="*/ 1665516 h 6858000"/>
              <a:gd name="connsiteX781" fmla="*/ 4448798 w 7467600"/>
              <a:gd name="connsiteY781" fmla="*/ 1253024 h 6858000"/>
              <a:gd name="connsiteX782" fmla="*/ 4480315 w 7467600"/>
              <a:gd name="connsiteY782" fmla="*/ 1158454 h 6858000"/>
              <a:gd name="connsiteX783" fmla="*/ 4494133 w 7467600"/>
              <a:gd name="connsiteY783" fmla="*/ 1118676 h 6858000"/>
              <a:gd name="connsiteX784" fmla="*/ 4557898 w 7467600"/>
              <a:gd name="connsiteY784" fmla="*/ 900011 h 6858000"/>
              <a:gd name="connsiteX785" fmla="*/ 5870151 w 7467600"/>
              <a:gd name="connsiteY785" fmla="*/ 898890 h 6858000"/>
              <a:gd name="connsiteX786" fmla="*/ 5861335 w 7467600"/>
              <a:gd name="connsiteY786" fmla="*/ 899177 h 6858000"/>
              <a:gd name="connsiteX787" fmla="*/ 5843702 w 7467600"/>
              <a:gd name="connsiteY787" fmla="*/ 899748 h 6858000"/>
              <a:gd name="connsiteX788" fmla="*/ 5651107 w 7467600"/>
              <a:gd name="connsiteY788" fmla="*/ 920306 h 6858000"/>
              <a:gd name="connsiteX789" fmla="*/ 5459407 w 7467600"/>
              <a:gd name="connsiteY789" fmla="*/ 940975 h 6858000"/>
              <a:gd name="connsiteX790" fmla="*/ 5374846 w 7467600"/>
              <a:gd name="connsiteY790" fmla="*/ 941988 h 6858000"/>
              <a:gd name="connsiteX791" fmla="*/ 5256105 w 7467600"/>
              <a:gd name="connsiteY791" fmla="*/ 945632 h 6858000"/>
              <a:gd name="connsiteX792" fmla="*/ 5107071 w 7467600"/>
              <a:gd name="connsiteY792" fmla="*/ 969720 h 6858000"/>
              <a:gd name="connsiteX793" fmla="*/ 4998681 w 7467600"/>
              <a:gd name="connsiteY793" fmla="*/ 988771 h 6858000"/>
              <a:gd name="connsiteX794" fmla="*/ 5870151 w 7467600"/>
              <a:gd name="connsiteY794" fmla="*/ 898890 h 6858000"/>
              <a:gd name="connsiteX795" fmla="*/ 5504425 w 7467600"/>
              <a:gd name="connsiteY795" fmla="*/ 848067 h 6858000"/>
              <a:gd name="connsiteX796" fmla="*/ 4968849 w 7467600"/>
              <a:gd name="connsiteY796" fmla="*/ 962318 h 6858000"/>
              <a:gd name="connsiteX797" fmla="*/ 5104039 w 7467600"/>
              <a:gd name="connsiteY797" fmla="*/ 940634 h 6858000"/>
              <a:gd name="connsiteX798" fmla="*/ 5256311 w 7467600"/>
              <a:gd name="connsiteY798" fmla="*/ 916490 h 6858000"/>
              <a:gd name="connsiteX799" fmla="*/ 5377381 w 7467600"/>
              <a:gd name="connsiteY799" fmla="*/ 912671 h 6858000"/>
              <a:gd name="connsiteX800" fmla="*/ 5460148 w 7467600"/>
              <a:gd name="connsiteY800" fmla="*/ 911442 h 6858000"/>
              <a:gd name="connsiteX801" fmla="*/ 5648971 w 7467600"/>
              <a:gd name="connsiteY801" fmla="*/ 891331 h 6858000"/>
              <a:gd name="connsiteX802" fmla="*/ 5844807 w 7467600"/>
              <a:gd name="connsiteY802" fmla="*/ 870718 h 6858000"/>
              <a:gd name="connsiteX803" fmla="*/ 5862975 w 7467600"/>
              <a:gd name="connsiteY803" fmla="*/ 869756 h 6858000"/>
              <a:gd name="connsiteX804" fmla="*/ 5920887 w 7467600"/>
              <a:gd name="connsiteY804" fmla="*/ 865929 h 6858000"/>
              <a:gd name="connsiteX805" fmla="*/ 5504425 w 7467600"/>
              <a:gd name="connsiteY805" fmla="*/ 848067 h 6858000"/>
              <a:gd name="connsiteX806" fmla="*/ 3607114 w 7467600"/>
              <a:gd name="connsiteY806" fmla="*/ 467441 h 6858000"/>
              <a:gd name="connsiteX807" fmla="*/ 3296242 w 7467600"/>
              <a:gd name="connsiteY807" fmla="*/ 807991 h 6858000"/>
              <a:gd name="connsiteX808" fmla="*/ 3174674 w 7467600"/>
              <a:gd name="connsiteY808" fmla="*/ 919759 h 6858000"/>
              <a:gd name="connsiteX809" fmla="*/ 3042978 w 7467600"/>
              <a:gd name="connsiteY809" fmla="*/ 1054894 h 6858000"/>
              <a:gd name="connsiteX810" fmla="*/ 2968914 w 7467600"/>
              <a:gd name="connsiteY810" fmla="*/ 1133756 h 6858000"/>
              <a:gd name="connsiteX811" fmla="*/ 3103823 w 7467600"/>
              <a:gd name="connsiteY811" fmla="*/ 1026814 h 6858000"/>
              <a:gd name="connsiteX812" fmla="*/ 3607114 w 7467600"/>
              <a:gd name="connsiteY812" fmla="*/ 467441 h 6858000"/>
              <a:gd name="connsiteX813" fmla="*/ 3744487 w 7467600"/>
              <a:gd name="connsiteY813" fmla="*/ 383136 h 6858000"/>
              <a:gd name="connsiteX814" fmla="*/ 3970213 w 7467600"/>
              <a:gd name="connsiteY814" fmla="*/ 995559 h 6858000"/>
              <a:gd name="connsiteX815" fmla="*/ 3744487 w 7467600"/>
              <a:gd name="connsiteY815" fmla="*/ 383136 h 6858000"/>
              <a:gd name="connsiteX816" fmla="*/ 3624562 w 7467600"/>
              <a:gd name="connsiteY816" fmla="*/ 367041 h 6858000"/>
              <a:gd name="connsiteX817" fmla="*/ 3489712 w 7467600"/>
              <a:gd name="connsiteY817" fmla="*/ 485386 h 6858000"/>
              <a:gd name="connsiteX818" fmla="*/ 3182994 w 7467600"/>
              <a:gd name="connsiteY818" fmla="*/ 828265 h 6858000"/>
              <a:gd name="connsiteX819" fmla="*/ 2892114 w 7467600"/>
              <a:gd name="connsiteY819" fmla="*/ 1172635 h 6858000"/>
              <a:gd name="connsiteX820" fmla="*/ 3021459 w 7467600"/>
              <a:gd name="connsiteY820" fmla="*/ 1035385 h 6858000"/>
              <a:gd name="connsiteX821" fmla="*/ 3153873 w 7467600"/>
              <a:gd name="connsiteY821" fmla="*/ 898971 h 6858000"/>
              <a:gd name="connsiteX822" fmla="*/ 3276511 w 7467600"/>
              <a:gd name="connsiteY822" fmla="*/ 786423 h 6858000"/>
              <a:gd name="connsiteX823" fmla="*/ 3584154 w 7467600"/>
              <a:gd name="connsiteY823" fmla="*/ 448218 h 6858000"/>
              <a:gd name="connsiteX824" fmla="*/ 3624562 w 7467600"/>
              <a:gd name="connsiteY824" fmla="*/ 367041 h 6858000"/>
              <a:gd name="connsiteX825" fmla="*/ 3766672 w 7467600"/>
              <a:gd name="connsiteY825" fmla="*/ 359429 h 6858000"/>
              <a:gd name="connsiteX826" fmla="*/ 3996338 w 7467600"/>
              <a:gd name="connsiteY826" fmla="*/ 968237 h 6858000"/>
              <a:gd name="connsiteX827" fmla="*/ 3766672 w 7467600"/>
              <a:gd name="connsiteY827" fmla="*/ 359429 h 6858000"/>
              <a:gd name="connsiteX828" fmla="*/ 5805386 w 7467600"/>
              <a:gd name="connsiteY828" fmla="*/ 239240 h 6858000"/>
              <a:gd name="connsiteX829" fmla="*/ 5736947 w 7467600"/>
              <a:gd name="connsiteY829" fmla="*/ 261367 h 6858000"/>
              <a:gd name="connsiteX830" fmla="*/ 5427012 w 7467600"/>
              <a:gd name="connsiteY830" fmla="*/ 311272 h 6858000"/>
              <a:gd name="connsiteX831" fmla="*/ 5147818 w 7467600"/>
              <a:gd name="connsiteY831" fmla="*/ 322112 h 6858000"/>
              <a:gd name="connsiteX832" fmla="*/ 5060854 w 7467600"/>
              <a:gd name="connsiteY832" fmla="*/ 311882 h 6858000"/>
              <a:gd name="connsiteX833" fmla="*/ 4945989 w 7467600"/>
              <a:gd name="connsiteY833" fmla="*/ 300516 h 6858000"/>
              <a:gd name="connsiteX834" fmla="*/ 5410479 w 7467600"/>
              <a:gd name="connsiteY834" fmla="*/ 348434 h 6858000"/>
              <a:gd name="connsiteX835" fmla="*/ 5805386 w 7467600"/>
              <a:gd name="connsiteY835" fmla="*/ 239240 h 6858000"/>
              <a:gd name="connsiteX836" fmla="*/ 5905192 w 7467600"/>
              <a:gd name="connsiteY836" fmla="*/ 163079 h 6858000"/>
              <a:gd name="connsiteX837" fmla="*/ 5865655 w 7467600"/>
              <a:gd name="connsiteY837" fmla="*/ 171901 h 6858000"/>
              <a:gd name="connsiteX838" fmla="*/ 5259740 w 7467600"/>
              <a:gd name="connsiteY838" fmla="*/ 257013 h 6858000"/>
              <a:gd name="connsiteX839" fmla="*/ 5208466 w 7467600"/>
              <a:gd name="connsiteY839" fmla="*/ 257550 h 6858000"/>
              <a:gd name="connsiteX840" fmla="*/ 4980204 w 7467600"/>
              <a:gd name="connsiteY840" fmla="*/ 271903 h 6858000"/>
              <a:gd name="connsiteX841" fmla="*/ 5068068 w 7467600"/>
              <a:gd name="connsiteY841" fmla="*/ 282244 h 6858000"/>
              <a:gd name="connsiteX842" fmla="*/ 5153231 w 7467600"/>
              <a:gd name="connsiteY842" fmla="*/ 292240 h 6858000"/>
              <a:gd name="connsiteX843" fmla="*/ 5426491 w 7467600"/>
              <a:gd name="connsiteY843" fmla="*/ 281128 h 6858000"/>
              <a:gd name="connsiteX844" fmla="*/ 5731212 w 7467600"/>
              <a:gd name="connsiteY844" fmla="*/ 231951 h 6858000"/>
              <a:gd name="connsiteX845" fmla="*/ 5905192 w 7467600"/>
              <a:gd name="connsiteY845" fmla="*/ 163079 h 6858000"/>
              <a:gd name="connsiteX846" fmla="*/ 5944437 w 7467600"/>
              <a:gd name="connsiteY846" fmla="*/ 113829 h 6858000"/>
              <a:gd name="connsiteX847" fmla="*/ 5825032 w 7467600"/>
              <a:gd name="connsiteY847" fmla="*/ 146405 h 6858000"/>
              <a:gd name="connsiteX848" fmla="*/ 4955599 w 7467600"/>
              <a:gd name="connsiteY848" fmla="*/ 247008 h 6858000"/>
              <a:gd name="connsiteX849" fmla="*/ 5210104 w 7467600"/>
              <a:gd name="connsiteY849" fmla="*/ 228123 h 6858000"/>
              <a:gd name="connsiteX850" fmla="*/ 5261015 w 7467600"/>
              <a:gd name="connsiteY850" fmla="*/ 227087 h 6858000"/>
              <a:gd name="connsiteX851" fmla="*/ 5861181 w 7467600"/>
              <a:gd name="connsiteY851" fmla="*/ 143093 h 6858000"/>
              <a:gd name="connsiteX852" fmla="*/ 5961252 w 7467600"/>
              <a:gd name="connsiteY852" fmla="*/ 114820 h 6858000"/>
              <a:gd name="connsiteX853" fmla="*/ 5944437 w 7467600"/>
              <a:gd name="connsiteY853" fmla="*/ 113829 h 6858000"/>
              <a:gd name="connsiteX854" fmla="*/ 3882765 w 7467600"/>
              <a:gd name="connsiteY854" fmla="*/ 0 h 6858000"/>
              <a:gd name="connsiteX855" fmla="*/ 3995099 w 7467600"/>
              <a:gd name="connsiteY855" fmla="*/ 0 h 6858000"/>
              <a:gd name="connsiteX856" fmla="*/ 4163818 w 7467600"/>
              <a:gd name="connsiteY856" fmla="*/ 234104 h 6858000"/>
              <a:gd name="connsiteX857" fmla="*/ 4172099 w 7467600"/>
              <a:gd name="connsiteY857" fmla="*/ 234207 h 6858000"/>
              <a:gd name="connsiteX858" fmla="*/ 4784282 w 7467600"/>
              <a:gd name="connsiteY858" fmla="*/ 276561 h 6858000"/>
              <a:gd name="connsiteX859" fmla="*/ 4801687 w 7467600"/>
              <a:gd name="connsiteY859" fmla="*/ 267764 h 6858000"/>
              <a:gd name="connsiteX860" fmla="*/ 6082788 w 7467600"/>
              <a:gd name="connsiteY860" fmla="*/ 64119 h 6858000"/>
              <a:gd name="connsiteX861" fmla="*/ 6099442 w 7467600"/>
              <a:gd name="connsiteY861" fmla="*/ 82568 h 6858000"/>
              <a:gd name="connsiteX862" fmla="*/ 4804137 w 7467600"/>
              <a:gd name="connsiteY862" fmla="*/ 320931 h 6858000"/>
              <a:gd name="connsiteX863" fmla="*/ 4227047 w 7467600"/>
              <a:gd name="connsiteY863" fmla="*/ 313415 h 6858000"/>
              <a:gd name="connsiteX864" fmla="*/ 4346041 w 7467600"/>
              <a:gd name="connsiteY864" fmla="*/ 456086 h 6858000"/>
              <a:gd name="connsiteX865" fmla="*/ 4870967 w 7467600"/>
              <a:gd name="connsiteY865" fmla="*/ 963061 h 6858000"/>
              <a:gd name="connsiteX866" fmla="*/ 4889647 w 7467600"/>
              <a:gd name="connsiteY866" fmla="*/ 957147 h 6858000"/>
              <a:gd name="connsiteX867" fmla="*/ 5422504 w 7467600"/>
              <a:gd name="connsiteY867" fmla="*/ 805191 h 6858000"/>
              <a:gd name="connsiteX868" fmla="*/ 6087656 w 7467600"/>
              <a:gd name="connsiteY868" fmla="*/ 826703 h 6858000"/>
              <a:gd name="connsiteX869" fmla="*/ 6058717 w 7467600"/>
              <a:gd name="connsiteY869" fmla="*/ 865992 h 6858000"/>
              <a:gd name="connsiteX870" fmla="*/ 4974153 w 7467600"/>
              <a:gd name="connsiteY870" fmla="*/ 1045456 h 6858000"/>
              <a:gd name="connsiteX871" fmla="*/ 5627835 w 7467600"/>
              <a:gd name="connsiteY871" fmla="*/ 1472077 h 6858000"/>
              <a:gd name="connsiteX872" fmla="*/ 5629817 w 7467600"/>
              <a:gd name="connsiteY872" fmla="*/ 1471412 h 6858000"/>
              <a:gd name="connsiteX873" fmla="*/ 5634124 w 7467600"/>
              <a:gd name="connsiteY873" fmla="*/ 1470572 h 6858000"/>
              <a:gd name="connsiteX874" fmla="*/ 5755832 w 7467600"/>
              <a:gd name="connsiteY874" fmla="*/ 1383886 h 6858000"/>
              <a:gd name="connsiteX875" fmla="*/ 6014186 w 7467600"/>
              <a:gd name="connsiteY875" fmla="*/ 1279799 h 6858000"/>
              <a:gd name="connsiteX876" fmla="*/ 6901619 w 7467600"/>
              <a:gd name="connsiteY876" fmla="*/ 1047874 h 6858000"/>
              <a:gd name="connsiteX877" fmla="*/ 6931566 w 7467600"/>
              <a:gd name="connsiteY877" fmla="*/ 1062034 h 6858000"/>
              <a:gd name="connsiteX878" fmla="*/ 5790982 w 7467600"/>
              <a:gd name="connsiteY878" fmla="*/ 1561380 h 6858000"/>
              <a:gd name="connsiteX879" fmla="*/ 6188971 w 7467600"/>
              <a:gd name="connsiteY879" fmla="*/ 1755168 h 6858000"/>
              <a:gd name="connsiteX880" fmla="*/ 6202446 w 7467600"/>
              <a:gd name="connsiteY880" fmla="*/ 1752268 h 6858000"/>
              <a:gd name="connsiteX881" fmla="*/ 7179560 w 7467600"/>
              <a:gd name="connsiteY881" fmla="*/ 1467551 h 6858000"/>
              <a:gd name="connsiteX882" fmla="*/ 7158730 w 7467600"/>
              <a:gd name="connsiteY882" fmla="*/ 1507835 h 6858000"/>
              <a:gd name="connsiteX883" fmla="*/ 6326959 w 7467600"/>
              <a:gd name="connsiteY883" fmla="*/ 1817686 h 6858000"/>
              <a:gd name="connsiteX884" fmla="*/ 6537433 w 7467600"/>
              <a:gd name="connsiteY884" fmla="*/ 1907790 h 6858000"/>
              <a:gd name="connsiteX885" fmla="*/ 6550221 w 7467600"/>
              <a:gd name="connsiteY885" fmla="*/ 1910729 h 6858000"/>
              <a:gd name="connsiteX886" fmla="*/ 6964438 w 7467600"/>
              <a:gd name="connsiteY886" fmla="*/ 2209505 h 6858000"/>
              <a:gd name="connsiteX887" fmla="*/ 7367862 w 7467600"/>
              <a:gd name="connsiteY887" fmla="*/ 2806833 h 6858000"/>
              <a:gd name="connsiteX888" fmla="*/ 7364329 w 7467600"/>
              <a:gd name="connsiteY888" fmla="*/ 2826907 h 6858000"/>
              <a:gd name="connsiteX889" fmla="*/ 7290545 w 7467600"/>
              <a:gd name="connsiteY889" fmla="*/ 2850663 h 6858000"/>
              <a:gd name="connsiteX890" fmla="*/ 6472036 w 7467600"/>
              <a:gd name="connsiteY890" fmla="*/ 1959003 h 6858000"/>
              <a:gd name="connsiteX891" fmla="*/ 5792897 w 7467600"/>
              <a:gd name="connsiteY891" fmla="*/ 1647747 h 6858000"/>
              <a:gd name="connsiteX892" fmla="*/ 5842751 w 7467600"/>
              <a:gd name="connsiteY892" fmla="*/ 1816112 h 6858000"/>
              <a:gd name="connsiteX893" fmla="*/ 5847424 w 7467600"/>
              <a:gd name="connsiteY893" fmla="*/ 1815776 h 6858000"/>
              <a:gd name="connsiteX894" fmla="*/ 6399821 w 7467600"/>
              <a:gd name="connsiteY894" fmla="*/ 2344799 h 6858000"/>
              <a:gd name="connsiteX895" fmla="*/ 6323232 w 7467600"/>
              <a:gd name="connsiteY895" fmla="*/ 2389634 h 6858000"/>
              <a:gd name="connsiteX896" fmla="*/ 5942958 w 7467600"/>
              <a:gd name="connsiteY896" fmla="*/ 2077708 h 6858000"/>
              <a:gd name="connsiteX897" fmla="*/ 5921559 w 7467600"/>
              <a:gd name="connsiteY897" fmla="*/ 2378596 h 6858000"/>
              <a:gd name="connsiteX898" fmla="*/ 5817651 w 7467600"/>
              <a:gd name="connsiteY898" fmla="*/ 3023919 h 6858000"/>
              <a:gd name="connsiteX899" fmla="*/ 5729634 w 7467600"/>
              <a:gd name="connsiteY899" fmla="*/ 3051849 h 6858000"/>
              <a:gd name="connsiteX900" fmla="*/ 5611018 w 7467600"/>
              <a:gd name="connsiteY900" fmla="*/ 2316769 h 6858000"/>
              <a:gd name="connsiteX901" fmla="*/ 5687608 w 7467600"/>
              <a:gd name="connsiteY901" fmla="*/ 2039972 h 6858000"/>
              <a:gd name="connsiteX902" fmla="*/ 5657554 w 7467600"/>
              <a:gd name="connsiteY902" fmla="*/ 1576445 h 6858000"/>
              <a:gd name="connsiteX903" fmla="*/ 5150475 w 7467600"/>
              <a:gd name="connsiteY903" fmla="*/ 1274012 h 6858000"/>
              <a:gd name="connsiteX904" fmla="*/ 5349142 w 7467600"/>
              <a:gd name="connsiteY904" fmla="*/ 2204405 h 6858000"/>
              <a:gd name="connsiteX905" fmla="*/ 5262214 w 7467600"/>
              <a:gd name="connsiteY905" fmla="*/ 2233836 h 6858000"/>
              <a:gd name="connsiteX906" fmla="*/ 4981539 w 7467600"/>
              <a:gd name="connsiteY906" fmla="*/ 1542201 h 6858000"/>
              <a:gd name="connsiteX907" fmla="*/ 4958461 w 7467600"/>
              <a:gd name="connsiteY907" fmla="*/ 1136957 h 6858000"/>
              <a:gd name="connsiteX908" fmla="*/ 4655015 w 7467600"/>
              <a:gd name="connsiteY908" fmla="*/ 891426 h 6858000"/>
              <a:gd name="connsiteX909" fmla="*/ 4348002 w 7467600"/>
              <a:gd name="connsiteY909" fmla="*/ 2205895 h 6858000"/>
              <a:gd name="connsiteX910" fmla="*/ 4262250 w 7467600"/>
              <a:gd name="connsiteY910" fmla="*/ 2219972 h 6858000"/>
              <a:gd name="connsiteX911" fmla="*/ 4550611 w 7467600"/>
              <a:gd name="connsiteY911" fmla="*/ 817540 h 6858000"/>
              <a:gd name="connsiteX912" fmla="*/ 4564418 w 7467600"/>
              <a:gd name="connsiteY912" fmla="*/ 808293 h 6858000"/>
              <a:gd name="connsiteX913" fmla="*/ 4266388 w 7467600"/>
              <a:gd name="connsiteY913" fmla="*/ 500083 h 6858000"/>
              <a:gd name="connsiteX914" fmla="*/ 4032842 w 7467600"/>
              <a:gd name="connsiteY914" fmla="*/ 211809 h 6858000"/>
              <a:gd name="connsiteX915" fmla="*/ 3882765 w 7467600"/>
              <a:gd name="connsiteY915" fmla="*/ 0 h 6858000"/>
              <a:gd name="connsiteX916" fmla="*/ 3721337 w 7467600"/>
              <a:gd name="connsiteY916" fmla="*/ 0 h 6858000"/>
              <a:gd name="connsiteX917" fmla="*/ 3797544 w 7467600"/>
              <a:gd name="connsiteY917" fmla="*/ 0 h 6858000"/>
              <a:gd name="connsiteX918" fmla="*/ 3775734 w 7467600"/>
              <a:gd name="connsiteY918" fmla="*/ 95131 h 6858000"/>
              <a:gd name="connsiteX919" fmla="*/ 3724807 w 7467600"/>
              <a:gd name="connsiteY919" fmla="*/ 272257 h 6858000"/>
              <a:gd name="connsiteX920" fmla="*/ 3726844 w 7467600"/>
              <a:gd name="connsiteY920" fmla="*/ 282988 h 6858000"/>
              <a:gd name="connsiteX921" fmla="*/ 3742664 w 7467600"/>
              <a:gd name="connsiteY921" fmla="*/ 279918 h 6858000"/>
              <a:gd name="connsiteX922" fmla="*/ 4103910 w 7467600"/>
              <a:gd name="connsiteY922" fmla="*/ 1161917 h 6858000"/>
              <a:gd name="connsiteX923" fmla="*/ 4020269 w 7467600"/>
              <a:gd name="connsiteY923" fmla="*/ 1200406 h 6858000"/>
              <a:gd name="connsiteX924" fmla="*/ 3674882 w 7467600"/>
              <a:gd name="connsiteY924" fmla="*/ 488524 h 6858000"/>
              <a:gd name="connsiteX925" fmla="*/ 3132682 w 7467600"/>
              <a:gd name="connsiteY925" fmla="*/ 1072284 h 6858000"/>
              <a:gd name="connsiteX926" fmla="*/ 2716346 w 7467600"/>
              <a:gd name="connsiteY926" fmla="*/ 1276376 h 6858000"/>
              <a:gd name="connsiteX927" fmla="*/ 2716772 w 7467600"/>
              <a:gd name="connsiteY927" fmla="*/ 1255462 h 6858000"/>
              <a:gd name="connsiteX928" fmla="*/ 3471096 w 7467600"/>
              <a:gd name="connsiteY928" fmla="*/ 437072 h 6858000"/>
              <a:gd name="connsiteX929" fmla="*/ 3639057 w 7467600"/>
              <a:gd name="connsiteY929" fmla="*/ 286334 h 6858000"/>
              <a:gd name="connsiteX930" fmla="*/ 3640309 w 7467600"/>
              <a:gd name="connsiteY930" fmla="*/ 284664 h 6858000"/>
              <a:gd name="connsiteX931" fmla="*/ 3646022 w 7467600"/>
              <a:gd name="connsiteY931" fmla="*/ 276711 h 6858000"/>
              <a:gd name="connsiteX932" fmla="*/ 3707943 w 7467600"/>
              <a:gd name="connsiteY932" fmla="*/ 65958 h 6858000"/>
              <a:gd name="connsiteX933" fmla="*/ 3721337 w 7467600"/>
              <a:gd name="connsiteY933" fmla="*/ 0 h 6858000"/>
              <a:gd name="connsiteX934" fmla="*/ 2867960 w 7467600"/>
              <a:gd name="connsiteY934" fmla="*/ 0 h 6858000"/>
              <a:gd name="connsiteX935" fmla="*/ 2926351 w 7467600"/>
              <a:gd name="connsiteY935" fmla="*/ 0 h 6858000"/>
              <a:gd name="connsiteX936" fmla="*/ 2902823 w 7467600"/>
              <a:gd name="connsiteY936" fmla="*/ 262929 h 6858000"/>
              <a:gd name="connsiteX937" fmla="*/ 2940663 w 7467600"/>
              <a:gd name="connsiteY937" fmla="*/ 140884 h 6858000"/>
              <a:gd name="connsiteX938" fmla="*/ 2947039 w 7467600"/>
              <a:gd name="connsiteY938" fmla="*/ 122524 h 6858000"/>
              <a:gd name="connsiteX939" fmla="*/ 2984316 w 7467600"/>
              <a:gd name="connsiteY939" fmla="*/ 0 h 6858000"/>
              <a:gd name="connsiteX940" fmla="*/ 3016114 w 7467600"/>
              <a:gd name="connsiteY940" fmla="*/ 0 h 6858000"/>
              <a:gd name="connsiteX941" fmla="*/ 2979949 w 7467600"/>
              <a:gd name="connsiteY941" fmla="*/ 119274 h 6858000"/>
              <a:gd name="connsiteX942" fmla="*/ 3023879 w 7467600"/>
              <a:gd name="connsiteY942" fmla="*/ 0 h 6858000"/>
              <a:gd name="connsiteX943" fmla="*/ 3105400 w 7467600"/>
              <a:gd name="connsiteY943" fmla="*/ 0 h 6858000"/>
              <a:gd name="connsiteX944" fmla="*/ 3094669 w 7467600"/>
              <a:gd name="connsiteY944" fmla="*/ 30308 h 6858000"/>
              <a:gd name="connsiteX945" fmla="*/ 2901945 w 7467600"/>
              <a:gd name="connsiteY945" fmla="*/ 466538 h 6858000"/>
              <a:gd name="connsiteX946" fmla="*/ 2815209 w 7467600"/>
              <a:gd name="connsiteY946" fmla="*/ 497361 h 6858000"/>
              <a:gd name="connsiteX947" fmla="*/ 2844845 w 7467600"/>
              <a:gd name="connsiteY947" fmla="*/ 127638 h 6858000"/>
              <a:gd name="connsiteX948" fmla="*/ 2867960 w 7467600"/>
              <a:gd name="connsiteY948" fmla="*/ 0 h 6858000"/>
              <a:gd name="connsiteX949" fmla="*/ 1057230 w 7467600"/>
              <a:gd name="connsiteY949" fmla="*/ 0 h 6858000"/>
              <a:gd name="connsiteX950" fmla="*/ 1111003 w 7467600"/>
              <a:gd name="connsiteY950" fmla="*/ 0 h 6858000"/>
              <a:gd name="connsiteX951" fmla="*/ 1125553 w 7467600"/>
              <a:gd name="connsiteY951" fmla="*/ 52588 h 6858000"/>
              <a:gd name="connsiteX952" fmla="*/ 1304276 w 7467600"/>
              <a:gd name="connsiteY952" fmla="*/ 476275 h 6858000"/>
              <a:gd name="connsiteX953" fmla="*/ 1492066 w 7467600"/>
              <a:gd name="connsiteY953" fmla="*/ 886333 h 6858000"/>
              <a:gd name="connsiteX954" fmla="*/ 1423698 w 7467600"/>
              <a:gd name="connsiteY954" fmla="*/ 710817 h 6858000"/>
              <a:gd name="connsiteX955" fmla="*/ 1357609 w 7467600"/>
              <a:gd name="connsiteY955" fmla="*/ 532892 h 6858000"/>
              <a:gd name="connsiteX956" fmla="*/ 1309550 w 7467600"/>
              <a:gd name="connsiteY956" fmla="*/ 374031 h 6858000"/>
              <a:gd name="connsiteX957" fmla="*/ 1193673 w 7467600"/>
              <a:gd name="connsiteY957" fmla="*/ 49533 h 6858000"/>
              <a:gd name="connsiteX958" fmla="*/ 1164391 w 7467600"/>
              <a:gd name="connsiteY958" fmla="*/ 0 h 6858000"/>
              <a:gd name="connsiteX959" fmla="*/ 1200666 w 7467600"/>
              <a:gd name="connsiteY959" fmla="*/ 0 h 6858000"/>
              <a:gd name="connsiteX960" fmla="*/ 1223408 w 7467600"/>
              <a:gd name="connsiteY960" fmla="*/ 38996 h 6858000"/>
              <a:gd name="connsiteX961" fmla="*/ 1339635 w 7467600"/>
              <a:gd name="connsiteY961" fmla="*/ 365517 h 6858000"/>
              <a:gd name="connsiteX962" fmla="*/ 1387469 w 7467600"/>
              <a:gd name="connsiteY962" fmla="*/ 523079 h 6858000"/>
              <a:gd name="connsiteX963" fmla="*/ 1452685 w 7467600"/>
              <a:gd name="connsiteY963" fmla="*/ 699806 h 6858000"/>
              <a:gd name="connsiteX964" fmla="*/ 1492092 w 7467600"/>
              <a:gd name="connsiteY964" fmla="*/ 800424 h 6858000"/>
              <a:gd name="connsiteX965" fmla="*/ 1455302 w 7467600"/>
              <a:gd name="connsiteY965" fmla="*/ 632913 h 6858000"/>
              <a:gd name="connsiteX966" fmla="*/ 1222336 w 7467600"/>
              <a:gd name="connsiteY966" fmla="*/ 9480 h 6858000"/>
              <a:gd name="connsiteX967" fmla="*/ 1214634 w 7467600"/>
              <a:gd name="connsiteY967" fmla="*/ 0 h 6858000"/>
              <a:gd name="connsiteX968" fmla="*/ 1289827 w 7467600"/>
              <a:gd name="connsiteY968" fmla="*/ 0 h 6858000"/>
              <a:gd name="connsiteX969" fmla="*/ 1321076 w 7467600"/>
              <a:gd name="connsiteY969" fmla="*/ 59722 h 6858000"/>
              <a:gd name="connsiteX970" fmla="*/ 1512579 w 7467600"/>
              <a:gd name="connsiteY970" fmla="*/ 626441 h 6858000"/>
              <a:gd name="connsiteX971" fmla="*/ 1506076 w 7467600"/>
              <a:gd name="connsiteY971" fmla="*/ 1089289 h 6858000"/>
              <a:gd name="connsiteX972" fmla="*/ 1486346 w 7467600"/>
              <a:gd name="connsiteY972" fmla="*/ 1079919 h 6858000"/>
              <a:gd name="connsiteX973" fmla="*/ 1070511 w 7467600"/>
              <a:gd name="connsiteY973" fmla="*/ 48609 h 6858000"/>
              <a:gd name="connsiteX974" fmla="*/ 1057230 w 7467600"/>
              <a:gd name="connsiteY974" fmla="*/ 0 h 6858000"/>
              <a:gd name="connsiteX975" fmla="*/ 43151 w 7467600"/>
              <a:gd name="connsiteY975" fmla="*/ 0 h 6858000"/>
              <a:gd name="connsiteX976" fmla="*/ 95283 w 7467600"/>
              <a:gd name="connsiteY976" fmla="*/ 0 h 6858000"/>
              <a:gd name="connsiteX977" fmla="*/ 300708 w 7467600"/>
              <a:gd name="connsiteY977" fmla="*/ 154571 h 6858000"/>
              <a:gd name="connsiteX978" fmla="*/ 530414 w 7467600"/>
              <a:gd name="connsiteY978" fmla="*/ 354673 h 6858000"/>
              <a:gd name="connsiteX979" fmla="*/ 333785 w 7467600"/>
              <a:gd name="connsiteY979" fmla="*/ 161564 h 6858000"/>
              <a:gd name="connsiteX980" fmla="*/ 147005 w 7467600"/>
              <a:gd name="connsiteY980" fmla="*/ 0 h 6858000"/>
              <a:gd name="connsiteX981" fmla="*/ 272509 w 7467600"/>
              <a:gd name="connsiteY981" fmla="*/ 0 h 6858000"/>
              <a:gd name="connsiteX982" fmla="*/ 326276 w 7467600"/>
              <a:gd name="connsiteY982" fmla="*/ 45847 h 6858000"/>
              <a:gd name="connsiteX983" fmla="*/ 823759 w 7467600"/>
              <a:gd name="connsiteY983" fmla="*/ 574145 h 6858000"/>
              <a:gd name="connsiteX984" fmla="*/ 811254 w 7467600"/>
              <a:gd name="connsiteY984" fmla="*/ 665546 h 6858000"/>
              <a:gd name="connsiteX985" fmla="*/ 154042 w 7467600"/>
              <a:gd name="connsiteY985" fmla="*/ 261522 h 6858000"/>
              <a:gd name="connsiteX986" fmla="*/ 13550 w 7467600"/>
              <a:gd name="connsiteY986" fmla="*/ 158423 h 6858000"/>
              <a:gd name="connsiteX987" fmla="*/ 0 w 7467600"/>
              <a:gd name="connsiteY987" fmla="*/ 146618 h 6858000"/>
              <a:gd name="connsiteX988" fmla="*/ 0 w 7467600"/>
              <a:gd name="connsiteY988" fmla="*/ 59161 h 6858000"/>
              <a:gd name="connsiteX989" fmla="*/ 45427 w 7467600"/>
              <a:gd name="connsiteY989" fmla="*/ 101078 h 6858000"/>
              <a:gd name="connsiteX990" fmla="*/ 630103 w 7467600"/>
              <a:gd name="connsiteY990" fmla="*/ 485885 h 6858000"/>
              <a:gd name="connsiteX991" fmla="*/ 532040 w 7467600"/>
              <a:gd name="connsiteY991" fmla="*/ 399359 h 6858000"/>
              <a:gd name="connsiteX992" fmla="*/ 517618 w 7467600"/>
              <a:gd name="connsiteY992" fmla="*/ 385726 h 6858000"/>
              <a:gd name="connsiteX993" fmla="*/ 285074 w 7467600"/>
              <a:gd name="connsiteY993" fmla="*/ 182755 h 6858000"/>
              <a:gd name="connsiteX994" fmla="*/ 43151 w 7467600"/>
              <a:gd name="connsiteY994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467600 w 7467600"/>
              <a:gd name="connsiteY127" fmla="*/ 527773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77736 h 6858000"/>
              <a:gd name="connsiteX138" fmla="*/ 1903353 w 7467600"/>
              <a:gd name="connsiteY138" fmla="*/ 5044827 h 6858000"/>
              <a:gd name="connsiteX139" fmla="*/ 1936931 w 7467600"/>
              <a:gd name="connsiteY139" fmla="*/ 5093954 h 6858000"/>
              <a:gd name="connsiteX140" fmla="*/ 2195868 w 7467600"/>
              <a:gd name="connsiteY140" fmla="*/ 5396574 h 6858000"/>
              <a:gd name="connsiteX141" fmla="*/ 2088852 w 7467600"/>
              <a:gd name="connsiteY141" fmla="*/ 5166123 h 6858000"/>
              <a:gd name="connsiteX142" fmla="*/ 1958241 w 7467600"/>
              <a:gd name="connsiteY142" fmla="*/ 5067955 h 6858000"/>
              <a:gd name="connsiteX143" fmla="*/ 1903353 w 7467600"/>
              <a:gd name="connsiteY143" fmla="*/ 5044827 h 6858000"/>
              <a:gd name="connsiteX144" fmla="*/ 1979378 w 7467600"/>
              <a:gd name="connsiteY144" fmla="*/ 4769504 h 6858000"/>
              <a:gd name="connsiteX145" fmla="*/ 2882120 w 7467600"/>
              <a:gd name="connsiteY145" fmla="*/ 5064547 h 6858000"/>
              <a:gd name="connsiteX146" fmla="*/ 2793103 w 7467600"/>
              <a:gd name="connsiteY146" fmla="*/ 5039699 h 6858000"/>
              <a:gd name="connsiteX147" fmla="*/ 2770041 w 7467600"/>
              <a:gd name="connsiteY147" fmla="*/ 5033634 h 6858000"/>
              <a:gd name="connsiteX148" fmla="*/ 1979378 w 7467600"/>
              <a:gd name="connsiteY148" fmla="*/ 4769504 h 6858000"/>
              <a:gd name="connsiteX149" fmla="*/ 1927410 w 7467600"/>
              <a:gd name="connsiteY149" fmla="*/ 4716164 h 6858000"/>
              <a:gd name="connsiteX150" fmla="*/ 1959587 w 7467600"/>
              <a:gd name="connsiteY150" fmla="*/ 4728849 h 6858000"/>
              <a:gd name="connsiteX151" fmla="*/ 2777707 w 7467600"/>
              <a:gd name="connsiteY151" fmla="*/ 5003991 h 6858000"/>
              <a:gd name="connsiteX152" fmla="*/ 2800768 w 7467600"/>
              <a:gd name="connsiteY152" fmla="*/ 5010056 h 6858000"/>
              <a:gd name="connsiteX153" fmla="*/ 2879408 w 7467600"/>
              <a:gd name="connsiteY153" fmla="*/ 5031590 h 6858000"/>
              <a:gd name="connsiteX154" fmla="*/ 2862295 w 7467600"/>
              <a:gd name="connsiteY154" fmla="*/ 5022958 h 6858000"/>
              <a:gd name="connsiteX155" fmla="*/ 2813343 w 7467600"/>
              <a:gd name="connsiteY155" fmla="*/ 4998369 h 6858000"/>
              <a:gd name="connsiteX156" fmla="*/ 2646245 w 7467600"/>
              <a:gd name="connsiteY156" fmla="*/ 4930999 h 6858000"/>
              <a:gd name="connsiteX157" fmla="*/ 1999243 w 7467600"/>
              <a:gd name="connsiteY157" fmla="*/ 4730524 h 6858000"/>
              <a:gd name="connsiteX158" fmla="*/ 1979527 w 7467600"/>
              <a:gd name="connsiteY158" fmla="*/ 4726651 h 6858000"/>
              <a:gd name="connsiteX159" fmla="*/ 1927410 w 7467600"/>
              <a:gd name="connsiteY159" fmla="*/ 4716164 h 6858000"/>
              <a:gd name="connsiteX160" fmla="*/ 1997014 w 7467600"/>
              <a:gd name="connsiteY160" fmla="*/ 4698007 h 6858000"/>
              <a:gd name="connsiteX161" fmla="*/ 2005458 w 7467600"/>
              <a:gd name="connsiteY161" fmla="*/ 4699540 h 6858000"/>
              <a:gd name="connsiteX162" fmla="*/ 2657186 w 7467600"/>
              <a:gd name="connsiteY162" fmla="*/ 4901687 h 6858000"/>
              <a:gd name="connsiteX163" fmla="*/ 2826662 w 7467600"/>
              <a:gd name="connsiteY163" fmla="*/ 4970362 h 6858000"/>
              <a:gd name="connsiteX164" fmla="*/ 2876100 w 7467600"/>
              <a:gd name="connsiteY164" fmla="*/ 4995397 h 6858000"/>
              <a:gd name="connsiteX165" fmla="*/ 3042600 w 7467600"/>
              <a:gd name="connsiteY165" fmla="*/ 5059532 h 6858000"/>
              <a:gd name="connsiteX166" fmla="*/ 1997014 w 7467600"/>
              <a:gd name="connsiteY166" fmla="*/ 4698007 h 6858000"/>
              <a:gd name="connsiteX167" fmla="*/ 2305292 w 7467600"/>
              <a:gd name="connsiteY167" fmla="*/ 4219492 h 6858000"/>
              <a:gd name="connsiteX168" fmla="*/ 3360922 w 7467600"/>
              <a:gd name="connsiteY168" fmla="*/ 4529373 h 6858000"/>
              <a:gd name="connsiteX169" fmla="*/ 3492420 w 7467600"/>
              <a:gd name="connsiteY169" fmla="*/ 4510145 h 6858000"/>
              <a:gd name="connsiteX170" fmla="*/ 3364086 w 7467600"/>
              <a:gd name="connsiteY170" fmla="*/ 4480340 h 6858000"/>
              <a:gd name="connsiteX171" fmla="*/ 3225818 w 7467600"/>
              <a:gd name="connsiteY171" fmla="*/ 4411822 h 6858000"/>
              <a:gd name="connsiteX172" fmla="*/ 3129696 w 7467600"/>
              <a:gd name="connsiteY172" fmla="*/ 4360704 h 6858000"/>
              <a:gd name="connsiteX173" fmla="*/ 2814545 w 7467600"/>
              <a:gd name="connsiteY173" fmla="*/ 4282955 h 6858000"/>
              <a:gd name="connsiteX174" fmla="*/ 2305292 w 7467600"/>
              <a:gd name="connsiteY174" fmla="*/ 4219492 h 6858000"/>
              <a:gd name="connsiteX175" fmla="*/ 2626982 w 7467600"/>
              <a:gd name="connsiteY175" fmla="*/ 4206450 h 6858000"/>
              <a:gd name="connsiteX176" fmla="*/ 2490617 w 7467600"/>
              <a:gd name="connsiteY176" fmla="*/ 4206951 h 6858000"/>
              <a:gd name="connsiteX177" fmla="*/ 2819869 w 7467600"/>
              <a:gd name="connsiteY177" fmla="*/ 4252936 h 6858000"/>
              <a:gd name="connsiteX178" fmla="*/ 3143018 w 7467600"/>
              <a:gd name="connsiteY178" fmla="*/ 4332698 h 6858000"/>
              <a:gd name="connsiteX179" fmla="*/ 3241520 w 7467600"/>
              <a:gd name="connsiteY179" fmla="*/ 4385112 h 6858000"/>
              <a:gd name="connsiteX180" fmla="*/ 3374575 w 7467600"/>
              <a:gd name="connsiteY180" fmla="*/ 4451517 h 6858000"/>
              <a:gd name="connsiteX181" fmla="*/ 3505221 w 7467600"/>
              <a:gd name="connsiteY181" fmla="*/ 4480757 h 6858000"/>
              <a:gd name="connsiteX182" fmla="*/ 2626982 w 7467600"/>
              <a:gd name="connsiteY182" fmla="*/ 4206450 h 6858000"/>
              <a:gd name="connsiteX183" fmla="*/ 1310106 w 7467600"/>
              <a:gd name="connsiteY183" fmla="*/ 3943217 h 6858000"/>
              <a:gd name="connsiteX184" fmla="*/ 854994 w 7467600"/>
              <a:gd name="connsiteY184" fmla="*/ 4399136 h 6858000"/>
              <a:gd name="connsiteX185" fmla="*/ 742462 w 7467600"/>
              <a:gd name="connsiteY185" fmla="*/ 4594648 h 6858000"/>
              <a:gd name="connsiteX186" fmla="*/ 820602 w 7467600"/>
              <a:gd name="connsiteY186" fmla="*/ 4485915 h 6858000"/>
              <a:gd name="connsiteX187" fmla="*/ 878295 w 7467600"/>
              <a:gd name="connsiteY187" fmla="*/ 4403594 h 6858000"/>
              <a:gd name="connsiteX188" fmla="*/ 1240607 w 7467600"/>
              <a:gd name="connsiteY188" fmla="*/ 4010401 h 6858000"/>
              <a:gd name="connsiteX189" fmla="*/ 1310106 w 7467600"/>
              <a:gd name="connsiteY189" fmla="*/ 3943217 h 6858000"/>
              <a:gd name="connsiteX190" fmla="*/ 1423113 w 7467600"/>
              <a:gd name="connsiteY190" fmla="*/ 3874565 h 6858000"/>
              <a:gd name="connsiteX191" fmla="*/ 1260565 w 7467600"/>
              <a:gd name="connsiteY191" fmla="*/ 4031982 h 6858000"/>
              <a:gd name="connsiteX192" fmla="*/ 901900 w 7467600"/>
              <a:gd name="connsiteY192" fmla="*/ 4421236 h 6858000"/>
              <a:gd name="connsiteX193" fmla="*/ 845044 w 7467600"/>
              <a:gd name="connsiteY193" fmla="*/ 4502436 h 6858000"/>
              <a:gd name="connsiteX194" fmla="*/ 685926 w 7467600"/>
              <a:gd name="connsiteY194" fmla="*/ 4703069 h 6858000"/>
              <a:gd name="connsiteX195" fmla="*/ 684248 w 7467600"/>
              <a:gd name="connsiteY195" fmla="*/ 4706721 h 6858000"/>
              <a:gd name="connsiteX196" fmla="*/ 1423113 w 7467600"/>
              <a:gd name="connsiteY196" fmla="*/ 3874565 h 6858000"/>
              <a:gd name="connsiteX197" fmla="*/ 3316479 w 7467600"/>
              <a:gd name="connsiteY197" fmla="*/ 3872136 h 6858000"/>
              <a:gd name="connsiteX198" fmla="*/ 3546806 w 7467600"/>
              <a:gd name="connsiteY198" fmla="*/ 4356139 h 6858000"/>
              <a:gd name="connsiteX199" fmla="*/ 3364433 w 7467600"/>
              <a:gd name="connsiteY199" fmla="*/ 3953121 h 6858000"/>
              <a:gd name="connsiteX200" fmla="*/ 3316479 w 7467600"/>
              <a:gd name="connsiteY200" fmla="*/ 3872136 h 6858000"/>
              <a:gd name="connsiteX201" fmla="*/ 3291335 w 7467600"/>
              <a:gd name="connsiteY201" fmla="*/ 3767420 h 6858000"/>
              <a:gd name="connsiteX202" fmla="*/ 3390805 w 7467600"/>
              <a:gd name="connsiteY202" fmla="*/ 3937163 h 6858000"/>
              <a:gd name="connsiteX203" fmla="*/ 3579062 w 7467600"/>
              <a:gd name="connsiteY203" fmla="*/ 4359040 h 6858000"/>
              <a:gd name="connsiteX204" fmla="*/ 3467355 w 7467600"/>
              <a:gd name="connsiteY204" fmla="*/ 3988130 h 6858000"/>
              <a:gd name="connsiteX205" fmla="*/ 3310753 w 7467600"/>
              <a:gd name="connsiteY205" fmla="*/ 3787140 h 6858000"/>
              <a:gd name="connsiteX206" fmla="*/ 3291335 w 7467600"/>
              <a:gd name="connsiteY206" fmla="*/ 3767420 h 6858000"/>
              <a:gd name="connsiteX207" fmla="*/ 1635889 w 7467600"/>
              <a:gd name="connsiteY207" fmla="*/ 3709494 h 6858000"/>
              <a:gd name="connsiteX208" fmla="*/ 1634800 w 7467600"/>
              <a:gd name="connsiteY208" fmla="*/ 3731111 h 6858000"/>
              <a:gd name="connsiteX209" fmla="*/ 1635889 w 7467600"/>
              <a:gd name="connsiteY209" fmla="*/ 3709494 h 6858000"/>
              <a:gd name="connsiteX210" fmla="*/ 1510397 w 7467600"/>
              <a:gd name="connsiteY210" fmla="*/ 3684705 h 6858000"/>
              <a:gd name="connsiteX211" fmla="*/ 1146550 w 7467600"/>
              <a:gd name="connsiteY211" fmla="*/ 3802012 h 6858000"/>
              <a:gd name="connsiteX212" fmla="*/ 698834 w 7467600"/>
              <a:gd name="connsiteY212" fmla="*/ 3952272 h 6858000"/>
              <a:gd name="connsiteX213" fmla="*/ 34256 w 7467600"/>
              <a:gd name="connsiteY213" fmla="*/ 4347603 h 6858000"/>
              <a:gd name="connsiteX214" fmla="*/ 527241 w 7467600"/>
              <a:gd name="connsiteY214" fmla="*/ 4065078 h 6858000"/>
              <a:gd name="connsiteX215" fmla="*/ 1510397 w 7467600"/>
              <a:gd name="connsiteY215" fmla="*/ 3684705 h 6858000"/>
              <a:gd name="connsiteX216" fmla="*/ 1313114 w 7467600"/>
              <a:gd name="connsiteY216" fmla="*/ 3655216 h 6858000"/>
              <a:gd name="connsiteX217" fmla="*/ 1109304 w 7467600"/>
              <a:gd name="connsiteY217" fmla="*/ 3669030 h 6858000"/>
              <a:gd name="connsiteX218" fmla="*/ 8129 w 7467600"/>
              <a:gd name="connsiteY218" fmla="*/ 4330519 h 6858000"/>
              <a:gd name="connsiteX219" fmla="*/ 687572 w 7467600"/>
              <a:gd name="connsiteY219" fmla="*/ 3925629 h 6858000"/>
              <a:gd name="connsiteX220" fmla="*/ 1138365 w 7467600"/>
              <a:gd name="connsiteY220" fmla="*/ 3774515 h 6858000"/>
              <a:gd name="connsiteX221" fmla="*/ 1505579 w 7467600"/>
              <a:gd name="connsiteY221" fmla="*/ 3655526 h 6858000"/>
              <a:gd name="connsiteX222" fmla="*/ 1313114 w 7467600"/>
              <a:gd name="connsiteY222" fmla="*/ 3655216 h 6858000"/>
              <a:gd name="connsiteX223" fmla="*/ 3655073 w 7467600"/>
              <a:gd name="connsiteY223" fmla="*/ 3650884 h 6858000"/>
              <a:gd name="connsiteX224" fmla="*/ 3989938 w 7467600"/>
              <a:gd name="connsiteY224" fmla="*/ 3991685 h 6858000"/>
              <a:gd name="connsiteX225" fmla="*/ 4393907 w 7467600"/>
              <a:gd name="connsiteY225" fmla="*/ 4261258 h 6858000"/>
              <a:gd name="connsiteX226" fmla="*/ 4648051 w 7467600"/>
              <a:gd name="connsiteY226" fmla="*/ 4374051 h 6858000"/>
              <a:gd name="connsiteX227" fmla="*/ 4383389 w 7467600"/>
              <a:gd name="connsiteY227" fmla="*/ 4184369 h 6858000"/>
              <a:gd name="connsiteX228" fmla="*/ 4165508 w 7467600"/>
              <a:gd name="connsiteY228" fmla="*/ 4035196 h 6858000"/>
              <a:gd name="connsiteX229" fmla="*/ 4068162 w 7467600"/>
              <a:gd name="connsiteY229" fmla="*/ 3953394 h 6858000"/>
              <a:gd name="connsiteX230" fmla="*/ 3981416 w 7467600"/>
              <a:gd name="connsiteY230" fmla="*/ 3880482 h 6858000"/>
              <a:gd name="connsiteX231" fmla="*/ 3800147 w 7467600"/>
              <a:gd name="connsiteY231" fmla="*/ 3749872 h 6858000"/>
              <a:gd name="connsiteX232" fmla="*/ 3655073 w 7467600"/>
              <a:gd name="connsiteY232" fmla="*/ 3650884 h 6858000"/>
              <a:gd name="connsiteX233" fmla="*/ 3670252 w 7467600"/>
              <a:gd name="connsiteY233" fmla="*/ 3622798 h 6858000"/>
              <a:gd name="connsiteX234" fmla="*/ 3817258 w 7467600"/>
              <a:gd name="connsiteY234" fmla="*/ 3723577 h 6858000"/>
              <a:gd name="connsiteX235" fmla="*/ 4000461 w 7467600"/>
              <a:gd name="connsiteY235" fmla="*/ 3855966 h 6858000"/>
              <a:gd name="connsiteX236" fmla="*/ 4088180 w 7467600"/>
              <a:gd name="connsiteY236" fmla="*/ 3929774 h 6858000"/>
              <a:gd name="connsiteX237" fmla="*/ 4184555 w 7467600"/>
              <a:gd name="connsiteY237" fmla="*/ 4010683 h 6858000"/>
              <a:gd name="connsiteX238" fmla="*/ 4399563 w 7467600"/>
              <a:gd name="connsiteY238" fmla="*/ 4158106 h 6858000"/>
              <a:gd name="connsiteX239" fmla="*/ 4684469 w 7467600"/>
              <a:gd name="connsiteY239" fmla="*/ 4364680 h 6858000"/>
              <a:gd name="connsiteX240" fmla="*/ 4690271 w 7467600"/>
              <a:gd name="connsiteY240" fmla="*/ 4370034 h 6858000"/>
              <a:gd name="connsiteX241" fmla="*/ 4136093 w 7467600"/>
              <a:gd name="connsiteY241" fmla="*/ 3858466 h 6858000"/>
              <a:gd name="connsiteX242" fmla="*/ 3670252 w 7467600"/>
              <a:gd name="connsiteY242" fmla="*/ 3622798 h 6858000"/>
              <a:gd name="connsiteX243" fmla="*/ 4440129 w 7467600"/>
              <a:gd name="connsiteY243" fmla="*/ 3448571 h 6858000"/>
              <a:gd name="connsiteX244" fmla="*/ 4856525 w 7467600"/>
              <a:gd name="connsiteY244" fmla="*/ 3915351 h 6858000"/>
              <a:gd name="connsiteX245" fmla="*/ 5059055 w 7467600"/>
              <a:gd name="connsiteY245" fmla="*/ 4108918 h 6858000"/>
              <a:gd name="connsiteX246" fmla="*/ 5290070 w 7467600"/>
              <a:gd name="connsiteY246" fmla="*/ 4263619 h 6858000"/>
              <a:gd name="connsiteX247" fmla="*/ 4834991 w 7467600"/>
              <a:gd name="connsiteY247" fmla="*/ 3830985 h 6858000"/>
              <a:gd name="connsiteX248" fmla="*/ 4440129 w 7467600"/>
              <a:gd name="connsiteY248" fmla="*/ 3448571 h 6858000"/>
              <a:gd name="connsiteX249" fmla="*/ 4441737 w 7467600"/>
              <a:gd name="connsiteY249" fmla="*/ 3399734 h 6858000"/>
              <a:gd name="connsiteX250" fmla="*/ 4431236 w 7467600"/>
              <a:gd name="connsiteY250" fmla="*/ 3400954 h 6858000"/>
              <a:gd name="connsiteX251" fmla="*/ 4557150 w 7467600"/>
              <a:gd name="connsiteY251" fmla="*/ 3510023 h 6858000"/>
              <a:gd name="connsiteX252" fmla="*/ 4856936 w 7467600"/>
              <a:gd name="connsiteY252" fmla="*/ 3809146 h 6858000"/>
              <a:gd name="connsiteX253" fmla="*/ 5111996 w 7467600"/>
              <a:gd name="connsiteY253" fmla="*/ 4065759 h 6858000"/>
              <a:gd name="connsiteX254" fmla="*/ 5388878 w 7467600"/>
              <a:gd name="connsiteY254" fmla="*/ 4300185 h 6858000"/>
              <a:gd name="connsiteX255" fmla="*/ 5425556 w 7467600"/>
              <a:gd name="connsiteY255" fmla="*/ 4308967 h 6858000"/>
              <a:gd name="connsiteX256" fmla="*/ 4943646 w 7467600"/>
              <a:gd name="connsiteY256" fmla="*/ 3822916 h 6858000"/>
              <a:gd name="connsiteX257" fmla="*/ 4594837 w 7467600"/>
              <a:gd name="connsiteY257" fmla="*/ 3532274 h 6858000"/>
              <a:gd name="connsiteX258" fmla="*/ 4441737 w 7467600"/>
              <a:gd name="connsiteY258" fmla="*/ 3399734 h 6858000"/>
              <a:gd name="connsiteX259" fmla="*/ 5425834 w 7467600"/>
              <a:gd name="connsiteY259" fmla="*/ 3162785 h 6858000"/>
              <a:gd name="connsiteX260" fmla="*/ 5401644 w 7467600"/>
              <a:gd name="connsiteY260" fmla="*/ 3617847 h 6858000"/>
              <a:gd name="connsiteX261" fmla="*/ 5467256 w 7467600"/>
              <a:gd name="connsiteY261" fmla="*/ 4175494 h 6858000"/>
              <a:gd name="connsiteX262" fmla="*/ 5448069 w 7467600"/>
              <a:gd name="connsiteY262" fmla="*/ 3567554 h 6858000"/>
              <a:gd name="connsiteX263" fmla="*/ 5425834 w 7467600"/>
              <a:gd name="connsiteY263" fmla="*/ 3162785 h 6858000"/>
              <a:gd name="connsiteX264" fmla="*/ 1318687 w 7467600"/>
              <a:gd name="connsiteY264" fmla="*/ 3113840 h 6858000"/>
              <a:gd name="connsiteX265" fmla="*/ 1066793 w 7467600"/>
              <a:gd name="connsiteY265" fmla="*/ 3212171 h 6858000"/>
              <a:gd name="connsiteX266" fmla="*/ 993319 w 7467600"/>
              <a:gd name="connsiteY266" fmla="*/ 3247648 h 6858000"/>
              <a:gd name="connsiteX267" fmla="*/ 853081 w 7467600"/>
              <a:gd name="connsiteY267" fmla="*/ 3312410 h 6858000"/>
              <a:gd name="connsiteX268" fmla="*/ 805957 w 7467600"/>
              <a:gd name="connsiteY268" fmla="*/ 3330443 h 6858000"/>
              <a:gd name="connsiteX269" fmla="*/ 1318687 w 7467600"/>
              <a:gd name="connsiteY269" fmla="*/ 3113840 h 6858000"/>
              <a:gd name="connsiteX270" fmla="*/ 5453702 w 7467600"/>
              <a:gd name="connsiteY270" fmla="*/ 3090882 h 6858000"/>
              <a:gd name="connsiteX271" fmla="*/ 5480135 w 7467600"/>
              <a:gd name="connsiteY271" fmla="*/ 3565802 h 6858000"/>
              <a:gd name="connsiteX272" fmla="*/ 5499023 w 7467600"/>
              <a:gd name="connsiteY272" fmla="*/ 4166310 h 6858000"/>
              <a:gd name="connsiteX273" fmla="*/ 5547022 w 7467600"/>
              <a:gd name="connsiteY273" fmla="*/ 3607838 h 6858000"/>
              <a:gd name="connsiteX274" fmla="*/ 5515964 w 7467600"/>
              <a:gd name="connsiteY274" fmla="*/ 3378541 h 6858000"/>
              <a:gd name="connsiteX275" fmla="*/ 5453702 w 7467600"/>
              <a:gd name="connsiteY275" fmla="*/ 3090882 h 6858000"/>
              <a:gd name="connsiteX276" fmla="*/ 1238695 w 7467600"/>
              <a:gd name="connsiteY276" fmla="*/ 3076820 h 6858000"/>
              <a:gd name="connsiteX277" fmla="*/ 716371 w 7467600"/>
              <a:gd name="connsiteY277" fmla="*/ 3293249 h 6858000"/>
              <a:gd name="connsiteX278" fmla="*/ 579522 w 7467600"/>
              <a:gd name="connsiteY278" fmla="*/ 3371759 h 6858000"/>
              <a:gd name="connsiteX279" fmla="*/ 600288 w 7467600"/>
              <a:gd name="connsiteY279" fmla="*/ 3365555 h 6858000"/>
              <a:gd name="connsiteX280" fmla="*/ 840692 w 7467600"/>
              <a:gd name="connsiteY280" fmla="*/ 3284921 h 6858000"/>
              <a:gd name="connsiteX281" fmla="*/ 979248 w 7467600"/>
              <a:gd name="connsiteY281" fmla="*/ 3221003 h 6858000"/>
              <a:gd name="connsiteX282" fmla="*/ 1053282 w 7467600"/>
              <a:gd name="connsiteY282" fmla="*/ 3185247 h 6858000"/>
              <a:gd name="connsiteX283" fmla="*/ 1320603 w 7467600"/>
              <a:gd name="connsiteY283" fmla="*/ 3081281 h 6858000"/>
              <a:gd name="connsiteX284" fmla="*/ 1238695 w 7467600"/>
              <a:gd name="connsiteY284" fmla="*/ 3076820 h 6858000"/>
              <a:gd name="connsiteX285" fmla="*/ 5425627 w 7467600"/>
              <a:gd name="connsiteY285" fmla="*/ 2954192 h 6858000"/>
              <a:gd name="connsiteX286" fmla="*/ 5470770 w 7467600"/>
              <a:gd name="connsiteY286" fmla="*/ 3005435 h 6858000"/>
              <a:gd name="connsiteX287" fmla="*/ 5519779 w 7467600"/>
              <a:gd name="connsiteY287" fmla="*/ 4359223 h 6858000"/>
              <a:gd name="connsiteX288" fmla="*/ 5520293 w 7467600"/>
              <a:gd name="connsiteY288" fmla="*/ 4360602 h 6858000"/>
              <a:gd name="connsiteX289" fmla="*/ 5767221 w 7467600"/>
              <a:gd name="connsiteY289" fmla="*/ 4665564 h 6858000"/>
              <a:gd name="connsiteX290" fmla="*/ 6937169 w 7467600"/>
              <a:gd name="connsiteY290" fmla="*/ 4815941 h 6858000"/>
              <a:gd name="connsiteX291" fmla="*/ 6953922 w 7467600"/>
              <a:gd name="connsiteY291" fmla="*/ 4890068 h 6858000"/>
              <a:gd name="connsiteX292" fmla="*/ 6071359 w 7467600"/>
              <a:gd name="connsiteY292" fmla="*/ 4770770 h 6858000"/>
              <a:gd name="connsiteX293" fmla="*/ 6038839 w 7467600"/>
              <a:gd name="connsiteY293" fmla="*/ 4764474 h 6858000"/>
              <a:gd name="connsiteX294" fmla="*/ 6038706 w 7467600"/>
              <a:gd name="connsiteY294" fmla="*/ 4763847 h 6858000"/>
              <a:gd name="connsiteX295" fmla="*/ 6037784 w 7467600"/>
              <a:gd name="connsiteY295" fmla="*/ 4764270 h 6858000"/>
              <a:gd name="connsiteX296" fmla="*/ 6038839 w 7467600"/>
              <a:gd name="connsiteY296" fmla="*/ 4764474 h 6858000"/>
              <a:gd name="connsiteX297" fmla="*/ 6040338 w 7467600"/>
              <a:gd name="connsiteY297" fmla="*/ 4771418 h 6858000"/>
              <a:gd name="connsiteX298" fmla="*/ 6024488 w 7467600"/>
              <a:gd name="connsiteY298" fmla="*/ 4809903 h 6858000"/>
              <a:gd name="connsiteX299" fmla="*/ 5599771 w 7467600"/>
              <a:gd name="connsiteY299" fmla="*/ 5509652 h 6858000"/>
              <a:gd name="connsiteX300" fmla="*/ 5548843 w 7467600"/>
              <a:gd name="connsiteY300" fmla="*/ 5563845 h 6858000"/>
              <a:gd name="connsiteX301" fmla="*/ 5940952 w 7467600"/>
              <a:gd name="connsiteY301" fmla="*/ 6250028 h 6858000"/>
              <a:gd name="connsiteX302" fmla="*/ 6043441 w 7467600"/>
              <a:gd name="connsiteY302" fmla="*/ 6665847 h 6858000"/>
              <a:gd name="connsiteX303" fmla="*/ 6093432 w 7467600"/>
              <a:gd name="connsiteY303" fmla="*/ 6858000 h 6858000"/>
              <a:gd name="connsiteX304" fmla="*/ 6034344 w 7467600"/>
              <a:gd name="connsiteY304" fmla="*/ 6858000 h 6858000"/>
              <a:gd name="connsiteX305" fmla="*/ 6026679 w 7467600"/>
              <a:gd name="connsiteY305" fmla="*/ 6836959 h 6858000"/>
              <a:gd name="connsiteX306" fmla="*/ 5800441 w 7467600"/>
              <a:gd name="connsiteY306" fmla="*/ 6335286 h 6858000"/>
              <a:gd name="connsiteX307" fmla="*/ 5526562 w 7467600"/>
              <a:gd name="connsiteY307" fmla="*/ 5705388 h 6858000"/>
              <a:gd name="connsiteX308" fmla="*/ 5519640 w 7467600"/>
              <a:gd name="connsiteY308" fmla="*/ 5683774 h 6858000"/>
              <a:gd name="connsiteX309" fmla="*/ 5844559 w 7467600"/>
              <a:gd name="connsiteY309" fmla="*/ 6553349 h 6858000"/>
              <a:gd name="connsiteX310" fmla="*/ 5975994 w 7467600"/>
              <a:gd name="connsiteY310" fmla="*/ 6858000 h 6858000"/>
              <a:gd name="connsiteX311" fmla="*/ 5898547 w 7467600"/>
              <a:gd name="connsiteY311" fmla="*/ 6858000 h 6858000"/>
              <a:gd name="connsiteX312" fmla="*/ 5682041 w 7467600"/>
              <a:gd name="connsiteY312" fmla="*/ 6355860 h 6858000"/>
              <a:gd name="connsiteX313" fmla="*/ 5461758 w 7467600"/>
              <a:gd name="connsiteY313" fmla="*/ 5820220 h 6858000"/>
              <a:gd name="connsiteX314" fmla="*/ 5237282 w 7467600"/>
              <a:gd name="connsiteY314" fmla="*/ 6579086 h 6858000"/>
              <a:gd name="connsiteX315" fmla="*/ 5115009 w 7467600"/>
              <a:gd name="connsiteY315" fmla="*/ 6858000 h 6858000"/>
              <a:gd name="connsiteX316" fmla="*/ 5028074 w 7467600"/>
              <a:gd name="connsiteY316" fmla="*/ 6858000 h 6858000"/>
              <a:gd name="connsiteX317" fmla="*/ 5079508 w 7467600"/>
              <a:gd name="connsiteY317" fmla="*/ 6749074 h 6858000"/>
              <a:gd name="connsiteX318" fmla="*/ 5371846 w 7467600"/>
              <a:gd name="connsiteY318" fmla="*/ 5924413 h 6858000"/>
              <a:gd name="connsiteX319" fmla="*/ 5270512 w 7467600"/>
              <a:gd name="connsiteY319" fmla="*/ 6138975 h 6858000"/>
              <a:gd name="connsiteX320" fmla="*/ 5062409 w 7467600"/>
              <a:gd name="connsiteY320" fmla="*/ 6653544 h 6858000"/>
              <a:gd name="connsiteX321" fmla="*/ 5036628 w 7467600"/>
              <a:gd name="connsiteY321" fmla="*/ 6754247 h 6858000"/>
              <a:gd name="connsiteX322" fmla="*/ 5009112 w 7467600"/>
              <a:gd name="connsiteY322" fmla="*/ 6858000 h 6858000"/>
              <a:gd name="connsiteX323" fmla="*/ 4976679 w 7467600"/>
              <a:gd name="connsiteY323" fmla="*/ 6858000 h 6858000"/>
              <a:gd name="connsiteX324" fmla="*/ 5006537 w 7467600"/>
              <a:gd name="connsiteY324" fmla="*/ 6747068 h 6858000"/>
              <a:gd name="connsiteX325" fmla="*/ 5032723 w 7467600"/>
              <a:gd name="connsiteY325" fmla="*/ 6644957 h 6858000"/>
              <a:gd name="connsiteX326" fmla="*/ 5242949 w 7467600"/>
              <a:gd name="connsiteY326" fmla="*/ 6125175 h 6858000"/>
              <a:gd name="connsiteX327" fmla="*/ 5286321 w 7467600"/>
              <a:gd name="connsiteY327" fmla="*/ 6033555 h 6858000"/>
              <a:gd name="connsiteX328" fmla="*/ 5008210 w 7467600"/>
              <a:gd name="connsiteY328" fmla="*/ 6649194 h 6858000"/>
              <a:gd name="connsiteX329" fmla="*/ 4986321 w 7467600"/>
              <a:gd name="connsiteY329" fmla="*/ 6765687 h 6858000"/>
              <a:gd name="connsiteX330" fmla="*/ 4973474 w 7467600"/>
              <a:gd name="connsiteY330" fmla="*/ 6858000 h 6858000"/>
              <a:gd name="connsiteX331" fmla="*/ 4907178 w 7467600"/>
              <a:gd name="connsiteY331" fmla="*/ 6858000 h 6858000"/>
              <a:gd name="connsiteX332" fmla="*/ 4910810 w 7467600"/>
              <a:gd name="connsiteY332" fmla="*/ 6829660 h 6858000"/>
              <a:gd name="connsiteX333" fmla="*/ 4987461 w 7467600"/>
              <a:gd name="connsiteY333" fmla="*/ 6432994 h 6858000"/>
              <a:gd name="connsiteX334" fmla="*/ 5179262 w 7467600"/>
              <a:gd name="connsiteY334" fmla="*/ 6035044 h 6858000"/>
              <a:gd name="connsiteX335" fmla="*/ 4689678 w 7467600"/>
              <a:gd name="connsiteY335" fmla="*/ 6440241 h 6858000"/>
              <a:gd name="connsiteX336" fmla="*/ 4477543 w 7467600"/>
              <a:gd name="connsiteY336" fmla="*/ 6674836 h 6858000"/>
              <a:gd name="connsiteX337" fmla="*/ 4329957 w 7467600"/>
              <a:gd name="connsiteY337" fmla="*/ 6858000 h 6858000"/>
              <a:gd name="connsiteX338" fmla="*/ 4218595 w 7467600"/>
              <a:gd name="connsiteY338" fmla="*/ 6858000 h 6858000"/>
              <a:gd name="connsiteX339" fmla="*/ 4368888 w 7467600"/>
              <a:gd name="connsiteY339" fmla="*/ 6668412 h 6858000"/>
              <a:gd name="connsiteX340" fmla="*/ 4563091 w 7467600"/>
              <a:gd name="connsiteY340" fmla="*/ 6442508 h 6858000"/>
              <a:gd name="connsiteX341" fmla="*/ 5387324 w 7467600"/>
              <a:gd name="connsiteY341" fmla="*/ 5705830 h 6858000"/>
              <a:gd name="connsiteX342" fmla="*/ 5073620 w 7467600"/>
              <a:gd name="connsiteY342" fmla="*/ 5955437 h 6858000"/>
              <a:gd name="connsiteX343" fmla="*/ 4689789 w 7467600"/>
              <a:gd name="connsiteY343" fmla="*/ 6268382 h 6858000"/>
              <a:gd name="connsiteX344" fmla="*/ 4418722 w 7467600"/>
              <a:gd name="connsiteY344" fmla="*/ 6570886 h 6858000"/>
              <a:gd name="connsiteX345" fmla="*/ 4214944 w 7467600"/>
              <a:gd name="connsiteY345" fmla="*/ 6858000 h 6858000"/>
              <a:gd name="connsiteX346" fmla="*/ 4177898 w 7467600"/>
              <a:gd name="connsiteY346" fmla="*/ 6858000 h 6858000"/>
              <a:gd name="connsiteX347" fmla="*/ 4391597 w 7467600"/>
              <a:gd name="connsiteY347" fmla="*/ 6556370 h 6858000"/>
              <a:gd name="connsiteX348" fmla="*/ 4668889 w 7467600"/>
              <a:gd name="connsiteY348" fmla="*/ 6246399 h 6858000"/>
              <a:gd name="connsiteX349" fmla="*/ 5055427 w 7467600"/>
              <a:gd name="connsiteY349" fmla="*/ 5931476 h 6858000"/>
              <a:gd name="connsiteX350" fmla="*/ 5371814 w 7467600"/>
              <a:gd name="connsiteY350" fmla="*/ 5678975 h 6858000"/>
              <a:gd name="connsiteX351" fmla="*/ 4987918 w 7467600"/>
              <a:gd name="connsiteY351" fmla="*/ 5838701 h 6858000"/>
              <a:gd name="connsiteX352" fmla="*/ 4317146 w 7467600"/>
              <a:gd name="connsiteY352" fmla="*/ 6587716 h 6858000"/>
              <a:gd name="connsiteX353" fmla="*/ 4171627 w 7467600"/>
              <a:gd name="connsiteY353" fmla="*/ 6858000 h 6858000"/>
              <a:gd name="connsiteX354" fmla="*/ 4081585 w 7467600"/>
              <a:gd name="connsiteY354" fmla="*/ 6858000 h 6858000"/>
              <a:gd name="connsiteX355" fmla="*/ 4238603 w 7467600"/>
              <a:gd name="connsiteY355" fmla="*/ 6559341 h 6858000"/>
              <a:gd name="connsiteX356" fmla="*/ 4778333 w 7467600"/>
              <a:gd name="connsiteY356" fmla="*/ 5873626 h 6858000"/>
              <a:gd name="connsiteX357" fmla="*/ 5414185 w 7467600"/>
              <a:gd name="connsiteY357" fmla="*/ 5573882 h 6858000"/>
              <a:gd name="connsiteX358" fmla="*/ 5959648 w 7467600"/>
              <a:gd name="connsiteY358" fmla="*/ 4760797 h 6858000"/>
              <a:gd name="connsiteX359" fmla="*/ 5355019 w 7467600"/>
              <a:gd name="connsiteY359" fmla="*/ 4734672 h 6858000"/>
              <a:gd name="connsiteX360" fmla="*/ 5083565 w 7467600"/>
              <a:gd name="connsiteY360" fmla="*/ 5179121 h 6858000"/>
              <a:gd name="connsiteX361" fmla="*/ 4713577 w 7467600"/>
              <a:gd name="connsiteY361" fmla="*/ 5616803 h 6858000"/>
              <a:gd name="connsiteX362" fmla="*/ 3989559 w 7467600"/>
              <a:gd name="connsiteY362" fmla="*/ 6145945 h 6858000"/>
              <a:gd name="connsiteX363" fmla="*/ 3939824 w 7467600"/>
              <a:gd name="connsiteY363" fmla="*/ 6066900 h 6858000"/>
              <a:gd name="connsiteX364" fmla="*/ 4584537 w 7467600"/>
              <a:gd name="connsiteY364" fmla="*/ 5324826 h 6858000"/>
              <a:gd name="connsiteX365" fmla="*/ 5037105 w 7467600"/>
              <a:gd name="connsiteY365" fmla="*/ 5088765 h 6858000"/>
              <a:gd name="connsiteX366" fmla="*/ 5039930 w 7467600"/>
              <a:gd name="connsiteY366" fmla="*/ 5089585 h 6858000"/>
              <a:gd name="connsiteX367" fmla="*/ 5263764 w 7467600"/>
              <a:gd name="connsiteY367" fmla="*/ 4735525 h 6858000"/>
              <a:gd name="connsiteX368" fmla="*/ 4086300 w 7467600"/>
              <a:gd name="connsiteY368" fmla="*/ 4884599 h 6858000"/>
              <a:gd name="connsiteX369" fmla="*/ 4085485 w 7467600"/>
              <a:gd name="connsiteY369" fmla="*/ 4899070 h 6858000"/>
              <a:gd name="connsiteX370" fmla="*/ 3871915 w 7467600"/>
              <a:gd name="connsiteY370" fmla="*/ 5253645 h 6858000"/>
              <a:gd name="connsiteX371" fmla="*/ 3799374 w 7467600"/>
              <a:gd name="connsiteY371" fmla="*/ 5466127 h 6858000"/>
              <a:gd name="connsiteX372" fmla="*/ 3498850 w 7467600"/>
              <a:gd name="connsiteY372" fmla="*/ 6661888 h 6858000"/>
              <a:gd name="connsiteX373" fmla="*/ 3399216 w 7467600"/>
              <a:gd name="connsiteY373" fmla="*/ 6858000 h 6858000"/>
              <a:gd name="connsiteX374" fmla="*/ 3303688 w 7467600"/>
              <a:gd name="connsiteY374" fmla="*/ 6858000 h 6858000"/>
              <a:gd name="connsiteX375" fmla="*/ 3391774 w 7467600"/>
              <a:gd name="connsiteY375" fmla="*/ 6697181 h 6858000"/>
              <a:gd name="connsiteX376" fmla="*/ 3735540 w 7467600"/>
              <a:gd name="connsiteY376" fmla="*/ 5546923 h 6858000"/>
              <a:gd name="connsiteX377" fmla="*/ 3729438 w 7467600"/>
              <a:gd name="connsiteY377" fmla="*/ 5569058 h 6858000"/>
              <a:gd name="connsiteX378" fmla="*/ 3707782 w 7467600"/>
              <a:gd name="connsiteY378" fmla="*/ 5644908 h 6858000"/>
              <a:gd name="connsiteX379" fmla="*/ 3583827 w 7467600"/>
              <a:gd name="connsiteY379" fmla="*/ 6039215 h 6858000"/>
              <a:gd name="connsiteX380" fmla="*/ 3547861 w 7467600"/>
              <a:gd name="connsiteY380" fmla="*/ 6129609 h 6858000"/>
              <a:gd name="connsiteX381" fmla="*/ 3490905 w 7467600"/>
              <a:gd name="connsiteY381" fmla="*/ 6277660 h 6858000"/>
              <a:gd name="connsiteX382" fmla="*/ 3455859 w 7467600"/>
              <a:gd name="connsiteY382" fmla="*/ 6391301 h 6858000"/>
              <a:gd name="connsiteX383" fmla="*/ 3429112 w 7467600"/>
              <a:gd name="connsiteY383" fmla="*/ 6479469 h 6858000"/>
              <a:gd name="connsiteX384" fmla="*/ 3304862 w 7467600"/>
              <a:gd name="connsiteY384" fmla="*/ 6796476 h 6858000"/>
              <a:gd name="connsiteX385" fmla="*/ 3276071 w 7467600"/>
              <a:gd name="connsiteY385" fmla="*/ 6858000 h 6858000"/>
              <a:gd name="connsiteX386" fmla="*/ 3240805 w 7467600"/>
              <a:gd name="connsiteY386" fmla="*/ 6858000 h 6858000"/>
              <a:gd name="connsiteX387" fmla="*/ 3275917 w 7467600"/>
              <a:gd name="connsiteY387" fmla="*/ 6783192 h 6858000"/>
              <a:gd name="connsiteX388" fmla="*/ 3399358 w 7467600"/>
              <a:gd name="connsiteY388" fmla="*/ 6469011 h 6858000"/>
              <a:gd name="connsiteX389" fmla="*/ 3425650 w 7467600"/>
              <a:gd name="connsiteY389" fmla="*/ 6381333 h 6858000"/>
              <a:gd name="connsiteX390" fmla="*/ 3460661 w 7467600"/>
              <a:gd name="connsiteY390" fmla="*/ 6266763 h 6858000"/>
              <a:gd name="connsiteX391" fmla="*/ 3518021 w 7467600"/>
              <a:gd name="connsiteY391" fmla="*/ 6117298 h 6858000"/>
              <a:gd name="connsiteX392" fmla="*/ 3554035 w 7467600"/>
              <a:gd name="connsiteY392" fmla="*/ 6027832 h 6858000"/>
              <a:gd name="connsiteX393" fmla="*/ 3677174 w 7467600"/>
              <a:gd name="connsiteY393" fmla="*/ 5636351 h 6858000"/>
              <a:gd name="connsiteX394" fmla="*/ 3698819 w 7467600"/>
              <a:gd name="connsiteY394" fmla="*/ 5560503 h 6858000"/>
              <a:gd name="connsiteX395" fmla="*/ 3702094 w 7467600"/>
              <a:gd name="connsiteY395" fmla="*/ 5549194 h 6858000"/>
              <a:gd name="connsiteX396" fmla="*/ 3398355 w 7467600"/>
              <a:gd name="connsiteY396" fmla="*/ 6094603 h 6858000"/>
              <a:gd name="connsiteX397" fmla="*/ 3193941 w 7467600"/>
              <a:gd name="connsiteY397" fmla="*/ 6798775 h 6858000"/>
              <a:gd name="connsiteX398" fmla="*/ 3184140 w 7467600"/>
              <a:gd name="connsiteY398" fmla="*/ 6858000 h 6858000"/>
              <a:gd name="connsiteX399" fmla="*/ 3099978 w 7467600"/>
              <a:gd name="connsiteY399" fmla="*/ 6858000 h 6858000"/>
              <a:gd name="connsiteX400" fmla="*/ 3101556 w 7467600"/>
              <a:gd name="connsiteY400" fmla="*/ 6843337 h 6858000"/>
              <a:gd name="connsiteX401" fmla="*/ 3370162 w 7467600"/>
              <a:gd name="connsiteY401" fmla="*/ 5785550 h 6858000"/>
              <a:gd name="connsiteX402" fmla="*/ 3746477 w 7467600"/>
              <a:gd name="connsiteY402" fmla="*/ 5377889 h 6858000"/>
              <a:gd name="connsiteX403" fmla="*/ 3863399 w 7467600"/>
              <a:gd name="connsiteY403" fmla="*/ 5087257 h 6858000"/>
              <a:gd name="connsiteX404" fmla="*/ 3968712 w 7467600"/>
              <a:gd name="connsiteY404" fmla="*/ 4913989 h 6858000"/>
              <a:gd name="connsiteX405" fmla="*/ 2792390 w 7467600"/>
              <a:gd name="connsiteY405" fmla="*/ 5382974 h 6858000"/>
              <a:gd name="connsiteX406" fmla="*/ 2714982 w 7467600"/>
              <a:gd name="connsiteY406" fmla="*/ 5427051 h 6858000"/>
              <a:gd name="connsiteX407" fmla="*/ 2813361 w 7467600"/>
              <a:gd name="connsiteY407" fmla="*/ 6023912 h 6858000"/>
              <a:gd name="connsiteX408" fmla="*/ 2688430 w 7467600"/>
              <a:gd name="connsiteY408" fmla="*/ 6801564 h 6858000"/>
              <a:gd name="connsiteX409" fmla="*/ 2629626 w 7467600"/>
              <a:gd name="connsiteY409" fmla="*/ 6763394 h 6858000"/>
              <a:gd name="connsiteX410" fmla="*/ 2565328 w 7467600"/>
              <a:gd name="connsiteY410" fmla="*/ 5516399 h 6858000"/>
              <a:gd name="connsiteX411" fmla="*/ 1922999 w 7467600"/>
              <a:gd name="connsiteY411" fmla="*/ 5980343 h 6858000"/>
              <a:gd name="connsiteX412" fmla="*/ 1950261 w 7467600"/>
              <a:gd name="connsiteY412" fmla="*/ 6405858 h 6858000"/>
              <a:gd name="connsiteX413" fmla="*/ 2365554 w 7467600"/>
              <a:gd name="connsiteY413" fmla="*/ 6759107 h 6858000"/>
              <a:gd name="connsiteX414" fmla="*/ 2424142 w 7467600"/>
              <a:gd name="connsiteY414" fmla="*/ 6858000 h 6858000"/>
              <a:gd name="connsiteX415" fmla="*/ 2395994 w 7467600"/>
              <a:gd name="connsiteY415" fmla="*/ 6858000 h 6858000"/>
              <a:gd name="connsiteX416" fmla="*/ 2392863 w 7467600"/>
              <a:gd name="connsiteY416" fmla="*/ 6852964 h 6858000"/>
              <a:gd name="connsiteX417" fmla="*/ 2017589 w 7467600"/>
              <a:gd name="connsiteY417" fmla="*/ 6493982 h 6858000"/>
              <a:gd name="connsiteX418" fmla="*/ 2147336 w 7467600"/>
              <a:gd name="connsiteY418" fmla="*/ 6594052 h 6858000"/>
              <a:gd name="connsiteX419" fmla="*/ 2207047 w 7467600"/>
              <a:gd name="connsiteY419" fmla="*/ 6654540 h 6858000"/>
              <a:gd name="connsiteX420" fmla="*/ 2299106 w 7467600"/>
              <a:gd name="connsiteY420" fmla="*/ 6778931 h 6858000"/>
              <a:gd name="connsiteX421" fmla="*/ 2314430 w 7467600"/>
              <a:gd name="connsiteY421" fmla="*/ 6801144 h 6858000"/>
              <a:gd name="connsiteX422" fmla="*/ 2352406 w 7467600"/>
              <a:gd name="connsiteY422" fmla="*/ 6858000 h 6858000"/>
              <a:gd name="connsiteX423" fmla="*/ 2314492 w 7467600"/>
              <a:gd name="connsiteY423" fmla="*/ 6858000 h 6858000"/>
              <a:gd name="connsiteX424" fmla="*/ 2288095 w 7467600"/>
              <a:gd name="connsiteY424" fmla="*/ 6818030 h 6858000"/>
              <a:gd name="connsiteX425" fmla="*/ 2272768 w 7467600"/>
              <a:gd name="connsiteY425" fmla="*/ 6795822 h 6858000"/>
              <a:gd name="connsiteX426" fmla="*/ 2182715 w 7467600"/>
              <a:gd name="connsiteY426" fmla="*/ 6675071 h 6858000"/>
              <a:gd name="connsiteX427" fmla="*/ 2032061 w 7467600"/>
              <a:gd name="connsiteY427" fmla="*/ 6541380 h 6858000"/>
              <a:gd name="connsiteX428" fmla="*/ 2257220 w 7467600"/>
              <a:gd name="connsiteY428" fmla="*/ 6826257 h 6858000"/>
              <a:gd name="connsiteX429" fmla="*/ 2281324 w 7467600"/>
              <a:gd name="connsiteY429" fmla="*/ 6858000 h 6858000"/>
              <a:gd name="connsiteX430" fmla="*/ 2242860 w 7467600"/>
              <a:gd name="connsiteY430" fmla="*/ 6858000 h 6858000"/>
              <a:gd name="connsiteX431" fmla="*/ 2232818 w 7467600"/>
              <a:gd name="connsiteY431" fmla="*/ 6844926 h 6858000"/>
              <a:gd name="connsiteX432" fmla="*/ 1990172 w 7467600"/>
              <a:gd name="connsiteY432" fmla="*/ 6542121 h 6858000"/>
              <a:gd name="connsiteX433" fmla="*/ 2124090 w 7467600"/>
              <a:gd name="connsiteY433" fmla="*/ 6761017 h 6858000"/>
              <a:gd name="connsiteX434" fmla="*/ 2200380 w 7467600"/>
              <a:gd name="connsiteY434" fmla="*/ 6858000 h 6858000"/>
              <a:gd name="connsiteX435" fmla="*/ 2147507 w 7467600"/>
              <a:gd name="connsiteY435" fmla="*/ 6858000 h 6858000"/>
              <a:gd name="connsiteX436" fmla="*/ 2070668 w 7467600"/>
              <a:gd name="connsiteY436" fmla="*/ 6761520 h 6858000"/>
              <a:gd name="connsiteX437" fmla="*/ 1975142 w 7467600"/>
              <a:gd name="connsiteY437" fmla="*/ 6585570 h 6858000"/>
              <a:gd name="connsiteX438" fmla="*/ 2050035 w 7467600"/>
              <a:gd name="connsiteY438" fmla="*/ 6813345 h 6858000"/>
              <a:gd name="connsiteX439" fmla="*/ 2063025 w 7467600"/>
              <a:gd name="connsiteY439" fmla="*/ 6858000 h 6858000"/>
              <a:gd name="connsiteX440" fmla="*/ 2021675 w 7467600"/>
              <a:gd name="connsiteY440" fmla="*/ 6858000 h 6858000"/>
              <a:gd name="connsiteX441" fmla="*/ 2019308 w 7467600"/>
              <a:gd name="connsiteY441" fmla="*/ 6847118 h 6858000"/>
              <a:gd name="connsiteX442" fmla="*/ 1938835 w 7467600"/>
              <a:gd name="connsiteY442" fmla="*/ 6551160 h 6858000"/>
              <a:gd name="connsiteX443" fmla="*/ 1953230 w 7467600"/>
              <a:gd name="connsiteY443" fmla="*/ 6759699 h 6858000"/>
              <a:gd name="connsiteX444" fmla="*/ 1956763 w 7467600"/>
              <a:gd name="connsiteY444" fmla="*/ 6778191 h 6858000"/>
              <a:gd name="connsiteX445" fmla="*/ 1967925 w 7467600"/>
              <a:gd name="connsiteY445" fmla="*/ 6858000 h 6858000"/>
              <a:gd name="connsiteX446" fmla="*/ 1936622 w 7467600"/>
              <a:gd name="connsiteY446" fmla="*/ 6858000 h 6858000"/>
              <a:gd name="connsiteX447" fmla="*/ 1926261 w 7467600"/>
              <a:gd name="connsiteY447" fmla="*/ 6784064 h 6858000"/>
              <a:gd name="connsiteX448" fmla="*/ 1922724 w 7467600"/>
              <a:gd name="connsiteY448" fmla="*/ 6765577 h 6858000"/>
              <a:gd name="connsiteX449" fmla="*/ 1904650 w 7467600"/>
              <a:gd name="connsiteY449" fmla="*/ 6639616 h 6858000"/>
              <a:gd name="connsiteX450" fmla="*/ 1885273 w 7467600"/>
              <a:gd name="connsiteY450" fmla="*/ 6858000 h 6858000"/>
              <a:gd name="connsiteX451" fmla="*/ 1854363 w 7467600"/>
              <a:gd name="connsiteY451" fmla="*/ 6858000 h 6858000"/>
              <a:gd name="connsiteX452" fmla="*/ 1880391 w 7467600"/>
              <a:gd name="connsiteY452" fmla="*/ 6603796 h 6858000"/>
              <a:gd name="connsiteX453" fmla="*/ 1818273 w 7467600"/>
              <a:gd name="connsiteY453" fmla="*/ 6715729 h 6858000"/>
              <a:gd name="connsiteX454" fmla="*/ 1794691 w 7467600"/>
              <a:gd name="connsiteY454" fmla="*/ 6843239 h 6858000"/>
              <a:gd name="connsiteX455" fmla="*/ 1794914 w 7467600"/>
              <a:gd name="connsiteY455" fmla="*/ 6858000 h 6858000"/>
              <a:gd name="connsiteX456" fmla="*/ 1746128 w 7467600"/>
              <a:gd name="connsiteY456" fmla="*/ 6858000 h 6858000"/>
              <a:gd name="connsiteX457" fmla="*/ 1753934 w 7467600"/>
              <a:gd name="connsiteY457" fmla="*/ 6724796 h 6858000"/>
              <a:gd name="connsiteX458" fmla="*/ 1792053 w 7467600"/>
              <a:gd name="connsiteY458" fmla="*/ 6572396 h 6858000"/>
              <a:gd name="connsiteX459" fmla="*/ 1862248 w 7467600"/>
              <a:gd name="connsiteY459" fmla="*/ 6266397 h 6858000"/>
              <a:gd name="connsiteX460" fmla="*/ 1862250 w 7467600"/>
              <a:gd name="connsiteY460" fmla="*/ 6033531 h 6858000"/>
              <a:gd name="connsiteX461" fmla="*/ 1211999 w 7467600"/>
              <a:gd name="connsiteY461" fmla="*/ 6683610 h 6858000"/>
              <a:gd name="connsiteX462" fmla="*/ 1213266 w 7467600"/>
              <a:gd name="connsiteY462" fmla="*/ 6691947 h 6858000"/>
              <a:gd name="connsiteX463" fmla="*/ 1203370 w 7467600"/>
              <a:gd name="connsiteY463" fmla="*/ 6850676 h 6858000"/>
              <a:gd name="connsiteX464" fmla="*/ 1203671 w 7467600"/>
              <a:gd name="connsiteY464" fmla="*/ 6858000 h 6858000"/>
              <a:gd name="connsiteX465" fmla="*/ 1143180 w 7467600"/>
              <a:gd name="connsiteY465" fmla="*/ 6858000 h 6858000"/>
              <a:gd name="connsiteX466" fmla="*/ 1142176 w 7467600"/>
              <a:gd name="connsiteY466" fmla="*/ 6766045 h 6858000"/>
              <a:gd name="connsiteX467" fmla="*/ 1067484 w 7467600"/>
              <a:gd name="connsiteY467" fmla="*/ 6858000 h 6858000"/>
              <a:gd name="connsiteX468" fmla="*/ 953928 w 7467600"/>
              <a:gd name="connsiteY468" fmla="*/ 6858000 h 6858000"/>
              <a:gd name="connsiteX469" fmla="*/ 959715 w 7467600"/>
              <a:gd name="connsiteY469" fmla="*/ 6850185 h 6858000"/>
              <a:gd name="connsiteX470" fmla="*/ 1483788 w 7467600"/>
              <a:gd name="connsiteY470" fmla="*/ 6259174 h 6858000"/>
              <a:gd name="connsiteX471" fmla="*/ 1100671 w 7467600"/>
              <a:gd name="connsiteY471" fmla="*/ 6252137 h 6858000"/>
              <a:gd name="connsiteX472" fmla="*/ 1090144 w 7467600"/>
              <a:gd name="connsiteY472" fmla="*/ 6256748 h 6858000"/>
              <a:gd name="connsiteX473" fmla="*/ 1095872 w 7467600"/>
              <a:gd name="connsiteY473" fmla="*/ 6271892 h 6858000"/>
              <a:gd name="connsiteX474" fmla="*/ 262785 w 7467600"/>
              <a:gd name="connsiteY474" fmla="*/ 6845450 h 6858000"/>
              <a:gd name="connsiteX475" fmla="*/ 209968 w 7467600"/>
              <a:gd name="connsiteY475" fmla="*/ 6770713 h 6858000"/>
              <a:gd name="connsiteX476" fmla="*/ 873460 w 7467600"/>
              <a:gd name="connsiteY476" fmla="*/ 6253768 h 6858000"/>
              <a:gd name="connsiteX477" fmla="*/ 192686 w 7467600"/>
              <a:gd name="connsiteY477" fmla="*/ 5849257 h 6858000"/>
              <a:gd name="connsiteX478" fmla="*/ 4696 w 7467600"/>
              <a:gd name="connsiteY478" fmla="*/ 5697668 h 6858000"/>
              <a:gd name="connsiteX479" fmla="*/ 0 w 7467600"/>
              <a:gd name="connsiteY479" fmla="*/ 5689984 h 6858000"/>
              <a:gd name="connsiteX480" fmla="*/ 0 w 7467600"/>
              <a:gd name="connsiteY480" fmla="*/ 5513472 h 6858000"/>
              <a:gd name="connsiteX481" fmla="*/ 174101 w 7467600"/>
              <a:gd name="connsiteY481" fmla="*/ 5620277 h 6858000"/>
              <a:gd name="connsiteX482" fmla="*/ 891800 w 7467600"/>
              <a:gd name="connsiteY482" fmla="*/ 6036935 h 6858000"/>
              <a:gd name="connsiteX483" fmla="*/ 1072219 w 7467600"/>
              <a:gd name="connsiteY483" fmla="*/ 6169443 h 6858000"/>
              <a:gd name="connsiteX484" fmla="*/ 1074117 w 7467600"/>
              <a:gd name="connsiteY484" fmla="*/ 6170301 h 6858000"/>
              <a:gd name="connsiteX485" fmla="*/ 1083114 w 7467600"/>
              <a:gd name="connsiteY485" fmla="*/ 6174131 h 6858000"/>
              <a:gd name="connsiteX486" fmla="*/ 1543010 w 7467600"/>
              <a:gd name="connsiteY486" fmla="*/ 6191140 h 6858000"/>
              <a:gd name="connsiteX487" fmla="*/ 1551080 w 7467600"/>
              <a:gd name="connsiteY487" fmla="*/ 6195006 h 6858000"/>
              <a:gd name="connsiteX488" fmla="*/ 2345443 w 7467600"/>
              <a:gd name="connsiteY488" fmla="*/ 5549882 h 6858000"/>
              <a:gd name="connsiteX489" fmla="*/ 1721499 w 7467600"/>
              <a:gd name="connsiteY489" fmla="*/ 5599969 h 6858000"/>
              <a:gd name="connsiteX490" fmla="*/ 767716 w 7467600"/>
              <a:gd name="connsiteY490" fmla="*/ 5472768 h 6858000"/>
              <a:gd name="connsiteX491" fmla="*/ 722147 w 7467600"/>
              <a:gd name="connsiteY491" fmla="*/ 5393091 h 6858000"/>
              <a:gd name="connsiteX492" fmla="*/ 1485552 w 7467600"/>
              <a:gd name="connsiteY492" fmla="*/ 5313202 h 6858000"/>
              <a:gd name="connsiteX493" fmla="*/ 2143004 w 7467600"/>
              <a:gd name="connsiteY493" fmla="*/ 5402420 h 6858000"/>
              <a:gd name="connsiteX494" fmla="*/ 1933391 w 7467600"/>
              <a:gd name="connsiteY494" fmla="*/ 5156971 h 6858000"/>
              <a:gd name="connsiteX495" fmla="*/ 1827118 w 7467600"/>
              <a:gd name="connsiteY495" fmla="*/ 4968410 h 6858000"/>
              <a:gd name="connsiteX496" fmla="*/ 1837349 w 7467600"/>
              <a:gd name="connsiteY496" fmla="*/ 4956357 h 6858000"/>
              <a:gd name="connsiteX497" fmla="*/ 2162835 w 7467600"/>
              <a:gd name="connsiteY497" fmla="*/ 5187853 h 6858000"/>
              <a:gd name="connsiteX498" fmla="*/ 2257167 w 7467600"/>
              <a:gd name="connsiteY498" fmla="*/ 5462123 h 6858000"/>
              <a:gd name="connsiteX499" fmla="*/ 2261598 w 7467600"/>
              <a:gd name="connsiteY499" fmla="*/ 5467998 h 6858000"/>
              <a:gd name="connsiteX500" fmla="*/ 2437177 w 7467600"/>
              <a:gd name="connsiteY500" fmla="*/ 5479608 h 6858000"/>
              <a:gd name="connsiteX501" fmla="*/ 2445247 w 7467600"/>
              <a:gd name="connsiteY501" fmla="*/ 5483476 h 6858000"/>
              <a:gd name="connsiteX502" fmla="*/ 2743626 w 7467600"/>
              <a:gd name="connsiteY502" fmla="*/ 5304819 h 6858000"/>
              <a:gd name="connsiteX503" fmla="*/ 3048102 w 7467600"/>
              <a:gd name="connsiteY503" fmla="*/ 5150595 h 6858000"/>
              <a:gd name="connsiteX504" fmla="*/ 1799414 w 7467600"/>
              <a:gd name="connsiteY504" fmla="*/ 4694732 h 6858000"/>
              <a:gd name="connsiteX505" fmla="*/ 1771735 w 7467600"/>
              <a:gd name="connsiteY505" fmla="*/ 4619929 h 6858000"/>
              <a:gd name="connsiteX506" fmla="*/ 3104273 w 7467600"/>
              <a:gd name="connsiteY506" fmla="*/ 5076159 h 6858000"/>
              <a:gd name="connsiteX507" fmla="*/ 3113245 w 7467600"/>
              <a:gd name="connsiteY507" fmla="*/ 5090705 h 6858000"/>
              <a:gd name="connsiteX508" fmla="*/ 3126294 w 7467600"/>
              <a:gd name="connsiteY508" fmla="*/ 5114400 h 6858000"/>
              <a:gd name="connsiteX509" fmla="*/ 3937433 w 7467600"/>
              <a:gd name="connsiteY509" fmla="*/ 4830473 h 6858000"/>
              <a:gd name="connsiteX510" fmla="*/ 3590475 w 7467600"/>
              <a:gd name="connsiteY510" fmla="*/ 4597974 h 6858000"/>
              <a:gd name="connsiteX511" fmla="*/ 3100264 w 7467600"/>
              <a:gd name="connsiteY511" fmla="*/ 4579845 h 6858000"/>
              <a:gd name="connsiteX512" fmla="*/ 2183576 w 7467600"/>
              <a:gd name="connsiteY512" fmla="*/ 4227150 h 6858000"/>
              <a:gd name="connsiteX513" fmla="*/ 2151029 w 7467600"/>
              <a:gd name="connsiteY513" fmla="*/ 4146947 h 6858000"/>
              <a:gd name="connsiteX514" fmla="*/ 3563434 w 7467600"/>
              <a:gd name="connsiteY514" fmla="*/ 4469115 h 6858000"/>
              <a:gd name="connsiteX515" fmla="*/ 3177952 w 7467600"/>
              <a:gd name="connsiteY515" fmla="*/ 3657386 h 6858000"/>
              <a:gd name="connsiteX516" fmla="*/ 3189263 w 7467600"/>
              <a:gd name="connsiteY516" fmla="*/ 3625726 h 6858000"/>
              <a:gd name="connsiteX517" fmla="*/ 3560912 w 7467600"/>
              <a:gd name="connsiteY517" fmla="*/ 4079863 h 6858000"/>
              <a:gd name="connsiteX518" fmla="*/ 3626636 w 7467600"/>
              <a:gd name="connsiteY518" fmla="*/ 4512230 h 6858000"/>
              <a:gd name="connsiteX519" fmla="*/ 3653088 w 7467600"/>
              <a:gd name="connsiteY519" fmla="*/ 4521417 h 6858000"/>
              <a:gd name="connsiteX520" fmla="*/ 3988128 w 7467600"/>
              <a:gd name="connsiteY520" fmla="*/ 4817267 h 6858000"/>
              <a:gd name="connsiteX521" fmla="*/ 4830582 w 7467600"/>
              <a:gd name="connsiteY521" fmla="*/ 4676000 h 6858000"/>
              <a:gd name="connsiteX522" fmla="*/ 4830100 w 7467600"/>
              <a:gd name="connsiteY522" fmla="*/ 4675554 h 6858000"/>
              <a:gd name="connsiteX523" fmla="*/ 4036318 w 7467600"/>
              <a:gd name="connsiteY523" fmla="*/ 4147013 h 6858000"/>
              <a:gd name="connsiteX524" fmla="*/ 3432098 w 7467600"/>
              <a:gd name="connsiteY524" fmla="*/ 3537312 h 6858000"/>
              <a:gd name="connsiteX525" fmla="*/ 3446761 w 7467600"/>
              <a:gd name="connsiteY525" fmla="*/ 3461278 h 6858000"/>
              <a:gd name="connsiteX526" fmla="*/ 4419733 w 7467600"/>
              <a:gd name="connsiteY526" fmla="*/ 3963555 h 6858000"/>
              <a:gd name="connsiteX527" fmla="*/ 4781371 w 7467600"/>
              <a:gd name="connsiteY527" fmla="*/ 4458604 h 6858000"/>
              <a:gd name="connsiteX528" fmla="*/ 4780440 w 7467600"/>
              <a:gd name="connsiteY528" fmla="*/ 4470290 h 6858000"/>
              <a:gd name="connsiteX529" fmla="*/ 4898954 w 7467600"/>
              <a:gd name="connsiteY529" fmla="*/ 4662092 h 6858000"/>
              <a:gd name="connsiteX530" fmla="*/ 4900699 w 7467600"/>
              <a:gd name="connsiteY530" fmla="*/ 4670867 h 6858000"/>
              <a:gd name="connsiteX531" fmla="*/ 5714511 w 7467600"/>
              <a:gd name="connsiteY531" fmla="*/ 4663483 h 6858000"/>
              <a:gd name="connsiteX532" fmla="*/ 5464793 w 7467600"/>
              <a:gd name="connsiteY532" fmla="*/ 4393556 h 6858000"/>
              <a:gd name="connsiteX533" fmla="*/ 5461897 w 7467600"/>
              <a:gd name="connsiteY533" fmla="*/ 4390879 h 6858000"/>
              <a:gd name="connsiteX534" fmla="*/ 4294126 w 7467600"/>
              <a:gd name="connsiteY534" fmla="*/ 3303048 h 6858000"/>
              <a:gd name="connsiteX535" fmla="*/ 4305321 w 7467600"/>
              <a:gd name="connsiteY535" fmla="*/ 3256953 h 6858000"/>
              <a:gd name="connsiteX536" fmla="*/ 4949299 w 7467600"/>
              <a:gd name="connsiteY536" fmla="*/ 3766336 h 6858000"/>
              <a:gd name="connsiteX537" fmla="*/ 5291452 w 7467600"/>
              <a:gd name="connsiteY537" fmla="*/ 4076801 h 6858000"/>
              <a:gd name="connsiteX538" fmla="*/ 5434998 w 7467600"/>
              <a:gd name="connsiteY538" fmla="*/ 4254100 h 6858000"/>
              <a:gd name="connsiteX539" fmla="*/ 5351015 w 7467600"/>
              <a:gd name="connsiteY539" fmla="*/ 3760989 h 6858000"/>
              <a:gd name="connsiteX540" fmla="*/ 5413780 w 7467600"/>
              <a:gd name="connsiteY540" fmla="*/ 2966265 h 6858000"/>
              <a:gd name="connsiteX541" fmla="*/ 5425627 w 7467600"/>
              <a:gd name="connsiteY541" fmla="*/ 2954192 h 6858000"/>
              <a:gd name="connsiteX542" fmla="*/ 6604735 w 7467600"/>
              <a:gd name="connsiteY542" fmla="*/ 2041381 h 6858000"/>
              <a:gd name="connsiteX543" fmla="*/ 7204487 w 7467600"/>
              <a:gd name="connsiteY543" fmla="*/ 2742112 h 6858000"/>
              <a:gd name="connsiteX544" fmla="*/ 7131592 w 7467600"/>
              <a:gd name="connsiteY544" fmla="*/ 2672096 h 6858000"/>
              <a:gd name="connsiteX545" fmla="*/ 6996344 w 7467600"/>
              <a:gd name="connsiteY545" fmla="*/ 2518310 h 6858000"/>
              <a:gd name="connsiteX546" fmla="*/ 6735495 w 7467600"/>
              <a:gd name="connsiteY546" fmla="*/ 2196890 h 6858000"/>
              <a:gd name="connsiteX547" fmla="*/ 6721901 w 7467600"/>
              <a:gd name="connsiteY547" fmla="*/ 2179274 h 6858000"/>
              <a:gd name="connsiteX548" fmla="*/ 6604735 w 7467600"/>
              <a:gd name="connsiteY548" fmla="*/ 2041381 h 6858000"/>
              <a:gd name="connsiteX549" fmla="*/ 6591670 w 7467600"/>
              <a:gd name="connsiteY549" fmla="*/ 1988277 h 6858000"/>
              <a:gd name="connsiteX550" fmla="*/ 6747349 w 7467600"/>
              <a:gd name="connsiteY550" fmla="*/ 2160069 h 6858000"/>
              <a:gd name="connsiteX551" fmla="*/ 6760943 w 7467600"/>
              <a:gd name="connsiteY551" fmla="*/ 2177686 h 6858000"/>
              <a:gd name="connsiteX552" fmla="*/ 7021065 w 7467600"/>
              <a:gd name="connsiteY552" fmla="*/ 2498102 h 6858000"/>
              <a:gd name="connsiteX553" fmla="*/ 7155223 w 7467600"/>
              <a:gd name="connsiteY553" fmla="*/ 2650386 h 6858000"/>
              <a:gd name="connsiteX554" fmla="*/ 7203167 w 7467600"/>
              <a:gd name="connsiteY554" fmla="*/ 2697288 h 6858000"/>
              <a:gd name="connsiteX555" fmla="*/ 6937703 w 7467600"/>
              <a:gd name="connsiteY555" fmla="*/ 2321981 h 6858000"/>
              <a:gd name="connsiteX556" fmla="*/ 6591670 w 7467600"/>
              <a:gd name="connsiteY556" fmla="*/ 1988277 h 6858000"/>
              <a:gd name="connsiteX557" fmla="*/ 5798671 w 7467600"/>
              <a:gd name="connsiteY557" fmla="*/ 1981601 h 6858000"/>
              <a:gd name="connsiteX558" fmla="*/ 5754709 w 7467600"/>
              <a:gd name="connsiteY558" fmla="*/ 2071454 h 6858000"/>
              <a:gd name="connsiteX559" fmla="*/ 5763044 w 7467600"/>
              <a:gd name="connsiteY559" fmla="*/ 2842206 h 6858000"/>
              <a:gd name="connsiteX560" fmla="*/ 5764974 w 7467600"/>
              <a:gd name="connsiteY560" fmla="*/ 2799609 h 6858000"/>
              <a:gd name="connsiteX561" fmla="*/ 5767665 w 7467600"/>
              <a:gd name="connsiteY561" fmla="*/ 2666409 h 6858000"/>
              <a:gd name="connsiteX562" fmla="*/ 5763055 w 7467600"/>
              <a:gd name="connsiteY562" fmla="*/ 2579705 h 6858000"/>
              <a:gd name="connsiteX563" fmla="*/ 5758079 w 7467600"/>
              <a:gd name="connsiteY563" fmla="*/ 2492508 h 6858000"/>
              <a:gd name="connsiteX564" fmla="*/ 5779325 w 7467600"/>
              <a:gd name="connsiteY564" fmla="*/ 2197069 h 6858000"/>
              <a:gd name="connsiteX565" fmla="*/ 5798671 w 7467600"/>
              <a:gd name="connsiteY565" fmla="*/ 1981601 h 6858000"/>
              <a:gd name="connsiteX566" fmla="*/ 5829202 w 7467600"/>
              <a:gd name="connsiteY566" fmla="*/ 1971679 h 6858000"/>
              <a:gd name="connsiteX567" fmla="*/ 5809558 w 7467600"/>
              <a:gd name="connsiteY567" fmla="*/ 2198043 h 6858000"/>
              <a:gd name="connsiteX568" fmla="*/ 5788653 w 7467600"/>
              <a:gd name="connsiteY568" fmla="*/ 2489430 h 6858000"/>
              <a:gd name="connsiteX569" fmla="*/ 5793439 w 7467600"/>
              <a:gd name="connsiteY569" fmla="*/ 2575235 h 6858000"/>
              <a:gd name="connsiteX570" fmla="*/ 5796837 w 7467600"/>
              <a:gd name="connsiteY570" fmla="*/ 2637633 h 6858000"/>
              <a:gd name="connsiteX571" fmla="*/ 5818614 w 7467600"/>
              <a:gd name="connsiteY571" fmla="*/ 2473055 h 6858000"/>
              <a:gd name="connsiteX572" fmla="*/ 5829202 w 7467600"/>
              <a:gd name="connsiteY572" fmla="*/ 1971679 h 6858000"/>
              <a:gd name="connsiteX573" fmla="*/ 5911389 w 7467600"/>
              <a:gd name="connsiteY573" fmla="*/ 1898371 h 6858000"/>
              <a:gd name="connsiteX574" fmla="*/ 6237627 w 7467600"/>
              <a:gd name="connsiteY574" fmla="*/ 2231921 h 6858000"/>
              <a:gd name="connsiteX575" fmla="*/ 5911389 w 7467600"/>
              <a:gd name="connsiteY575" fmla="*/ 1898371 h 6858000"/>
              <a:gd name="connsiteX576" fmla="*/ 6944437 w 7467600"/>
              <a:gd name="connsiteY576" fmla="*/ 1575402 h 6858000"/>
              <a:gd name="connsiteX577" fmla="*/ 6304730 w 7467600"/>
              <a:gd name="connsiteY577" fmla="*/ 1766654 h 6858000"/>
              <a:gd name="connsiteX578" fmla="*/ 6944437 w 7467600"/>
              <a:gd name="connsiteY578" fmla="*/ 1575402 h 6858000"/>
              <a:gd name="connsiteX579" fmla="*/ 7019523 w 7467600"/>
              <a:gd name="connsiteY579" fmla="*/ 1519450 h 6858000"/>
              <a:gd name="connsiteX580" fmla="*/ 6298091 w 7467600"/>
              <a:gd name="connsiteY580" fmla="*/ 1737122 h 6858000"/>
              <a:gd name="connsiteX581" fmla="*/ 7019523 w 7467600"/>
              <a:gd name="connsiteY581" fmla="*/ 1519450 h 6858000"/>
              <a:gd name="connsiteX582" fmla="*/ 2399523 w 7467600"/>
              <a:gd name="connsiteY582" fmla="*/ 1428234 h 6858000"/>
              <a:gd name="connsiteX583" fmla="*/ 2224982 w 7467600"/>
              <a:gd name="connsiteY583" fmla="*/ 1826201 h 6858000"/>
              <a:gd name="connsiteX584" fmla="*/ 2096099 w 7467600"/>
              <a:gd name="connsiteY584" fmla="*/ 2345900 h 6858000"/>
              <a:gd name="connsiteX585" fmla="*/ 2283317 w 7467600"/>
              <a:gd name="connsiteY585" fmla="*/ 1796925 h 6858000"/>
              <a:gd name="connsiteX586" fmla="*/ 2399523 w 7467600"/>
              <a:gd name="connsiteY586" fmla="*/ 1428234 h 6858000"/>
              <a:gd name="connsiteX587" fmla="*/ 2448558 w 7467600"/>
              <a:gd name="connsiteY587" fmla="*/ 1373435 h 6858000"/>
              <a:gd name="connsiteX588" fmla="*/ 2312521 w 7467600"/>
              <a:gd name="connsiteY588" fmla="*/ 1806140 h 6858000"/>
              <a:gd name="connsiteX589" fmla="*/ 2127533 w 7467600"/>
              <a:gd name="connsiteY589" fmla="*/ 2348380 h 6858000"/>
              <a:gd name="connsiteX590" fmla="*/ 2358080 w 7467600"/>
              <a:gd name="connsiteY590" fmla="*/ 1866134 h 6858000"/>
              <a:gd name="connsiteX591" fmla="*/ 2407436 w 7467600"/>
              <a:gd name="connsiteY591" fmla="*/ 1651070 h 6858000"/>
              <a:gd name="connsiteX592" fmla="*/ 2448558 w 7467600"/>
              <a:gd name="connsiteY592" fmla="*/ 1373435 h 6858000"/>
              <a:gd name="connsiteX593" fmla="*/ 278707 w 7467600"/>
              <a:gd name="connsiteY593" fmla="*/ 1352270 h 6858000"/>
              <a:gd name="connsiteX594" fmla="*/ 321570 w 7467600"/>
              <a:gd name="connsiteY594" fmla="*/ 1861610 h 6858000"/>
              <a:gd name="connsiteX595" fmla="*/ 294281 w 7467600"/>
              <a:gd name="connsiteY595" fmla="*/ 1440658 h 6858000"/>
              <a:gd name="connsiteX596" fmla="*/ 278707 w 7467600"/>
              <a:gd name="connsiteY596" fmla="*/ 1352270 h 6858000"/>
              <a:gd name="connsiteX597" fmla="*/ 1423821 w 7467600"/>
              <a:gd name="connsiteY597" fmla="*/ 1351958 h 6858000"/>
              <a:gd name="connsiteX598" fmla="*/ 1638521 w 7467600"/>
              <a:gd name="connsiteY598" fmla="*/ 1908470 h 6858000"/>
              <a:gd name="connsiteX599" fmla="*/ 1754199 w 7467600"/>
              <a:gd name="connsiteY599" fmla="*/ 2149284 h 6858000"/>
              <a:gd name="connsiteX600" fmla="*/ 1908359 w 7467600"/>
              <a:gd name="connsiteY600" fmla="*/ 2364988 h 6858000"/>
              <a:gd name="connsiteX601" fmla="*/ 1647661 w 7467600"/>
              <a:gd name="connsiteY601" fmla="*/ 1825945 h 6858000"/>
              <a:gd name="connsiteX602" fmla="*/ 1423821 w 7467600"/>
              <a:gd name="connsiteY602" fmla="*/ 1351958 h 6858000"/>
              <a:gd name="connsiteX603" fmla="*/ 1431890 w 7467600"/>
              <a:gd name="connsiteY603" fmla="*/ 1306475 h 6858000"/>
              <a:gd name="connsiteX604" fmla="*/ 1507597 w 7467600"/>
              <a:gd name="connsiteY604" fmla="*/ 1446132 h 6858000"/>
              <a:gd name="connsiteX605" fmla="*/ 1674586 w 7467600"/>
              <a:gd name="connsiteY605" fmla="*/ 1813832 h 6858000"/>
              <a:gd name="connsiteX606" fmla="*/ 1815950 w 7467600"/>
              <a:gd name="connsiteY606" fmla="*/ 2128564 h 6858000"/>
              <a:gd name="connsiteX607" fmla="*/ 1984242 w 7467600"/>
              <a:gd name="connsiteY607" fmla="*/ 2430829 h 6858000"/>
              <a:gd name="connsiteX608" fmla="*/ 2014023 w 7467600"/>
              <a:gd name="connsiteY608" fmla="*/ 2450995 h 6858000"/>
              <a:gd name="connsiteX609" fmla="*/ 1747337 w 7467600"/>
              <a:gd name="connsiteY609" fmla="*/ 1855264 h 6858000"/>
              <a:gd name="connsiteX610" fmla="*/ 1533749 w 7467600"/>
              <a:gd name="connsiteY610" fmla="*/ 1478656 h 6858000"/>
              <a:gd name="connsiteX611" fmla="*/ 1431890 w 7467600"/>
              <a:gd name="connsiteY611" fmla="*/ 1306475 h 6858000"/>
              <a:gd name="connsiteX612" fmla="*/ 5052692 w 7467600"/>
              <a:gd name="connsiteY612" fmla="*/ 1292994 h 6858000"/>
              <a:gd name="connsiteX613" fmla="*/ 5200661 w 7467600"/>
              <a:gd name="connsiteY613" fmla="*/ 1635186 h 6858000"/>
              <a:gd name="connsiteX614" fmla="*/ 5297138 w 7467600"/>
              <a:gd name="connsiteY614" fmla="*/ 1906351 h 6858000"/>
              <a:gd name="connsiteX615" fmla="*/ 5052692 w 7467600"/>
              <a:gd name="connsiteY615" fmla="*/ 1292994 h 6858000"/>
              <a:gd name="connsiteX616" fmla="*/ 5009948 w 7467600"/>
              <a:gd name="connsiteY616" fmla="*/ 1273619 h 6858000"/>
              <a:gd name="connsiteX617" fmla="*/ 5121777 w 7467600"/>
              <a:gd name="connsiteY617" fmla="*/ 1654213 h 6858000"/>
              <a:gd name="connsiteX618" fmla="*/ 5293545 w 7467600"/>
              <a:gd name="connsiteY618" fmla="*/ 2072247 h 6858000"/>
              <a:gd name="connsiteX619" fmla="*/ 5294042 w 7467600"/>
              <a:gd name="connsiteY619" fmla="*/ 2065019 h 6858000"/>
              <a:gd name="connsiteX620" fmla="*/ 5171936 w 7467600"/>
              <a:gd name="connsiteY620" fmla="*/ 1647613 h 6858000"/>
              <a:gd name="connsiteX621" fmla="*/ 5009948 w 7467600"/>
              <a:gd name="connsiteY621" fmla="*/ 1273619 h 6858000"/>
              <a:gd name="connsiteX622" fmla="*/ 655236 w 7467600"/>
              <a:gd name="connsiteY622" fmla="*/ 1268632 h 6858000"/>
              <a:gd name="connsiteX623" fmla="*/ 839521 w 7467600"/>
              <a:gd name="connsiteY623" fmla="*/ 1685315 h 6858000"/>
              <a:gd name="connsiteX624" fmla="*/ 1109416 w 7467600"/>
              <a:gd name="connsiteY624" fmla="*/ 2061663 h 6858000"/>
              <a:gd name="connsiteX625" fmla="*/ 1298300 w 7467600"/>
              <a:gd name="connsiteY625" fmla="*/ 2247742 h 6858000"/>
              <a:gd name="connsiteX626" fmla="*/ 1125871 w 7467600"/>
              <a:gd name="connsiteY626" fmla="*/ 1989513 h 6858000"/>
              <a:gd name="connsiteX627" fmla="*/ 981574 w 7467600"/>
              <a:gd name="connsiteY627" fmla="*/ 1783157 h 6858000"/>
              <a:gd name="connsiteX628" fmla="*/ 922198 w 7467600"/>
              <a:gd name="connsiteY628" fmla="*/ 1677437 h 6858000"/>
              <a:gd name="connsiteX629" fmla="*/ 869293 w 7467600"/>
              <a:gd name="connsiteY629" fmla="*/ 1583214 h 6858000"/>
              <a:gd name="connsiteX630" fmla="*/ 751431 w 7467600"/>
              <a:gd name="connsiteY630" fmla="*/ 1405731 h 6858000"/>
              <a:gd name="connsiteX631" fmla="*/ 655236 w 7467600"/>
              <a:gd name="connsiteY631" fmla="*/ 1268632 h 6858000"/>
              <a:gd name="connsiteX632" fmla="*/ 6516292 w 7467600"/>
              <a:gd name="connsiteY632" fmla="*/ 1263064 h 6858000"/>
              <a:gd name="connsiteX633" fmla="*/ 5736320 w 7467600"/>
              <a:gd name="connsiteY633" fmla="*/ 1501803 h 6858000"/>
              <a:gd name="connsiteX634" fmla="*/ 6516292 w 7467600"/>
              <a:gd name="connsiteY634" fmla="*/ 1263064 h 6858000"/>
              <a:gd name="connsiteX635" fmla="*/ 291466 w 7467600"/>
              <a:gd name="connsiteY635" fmla="*/ 1250369 h 6858000"/>
              <a:gd name="connsiteX636" fmla="*/ 323180 w 7467600"/>
              <a:gd name="connsiteY636" fmla="*/ 1435283 h 6858000"/>
              <a:gd name="connsiteX637" fmla="*/ 349381 w 7467600"/>
              <a:gd name="connsiteY637" fmla="*/ 1875041 h 6858000"/>
              <a:gd name="connsiteX638" fmla="*/ 374363 w 7467600"/>
              <a:gd name="connsiteY638" fmla="*/ 1506494 h 6858000"/>
              <a:gd name="connsiteX639" fmla="*/ 302168 w 7467600"/>
              <a:gd name="connsiteY639" fmla="*/ 1274495 h 6858000"/>
              <a:gd name="connsiteX640" fmla="*/ 291466 w 7467600"/>
              <a:gd name="connsiteY640" fmla="*/ 1250369 h 6858000"/>
              <a:gd name="connsiteX641" fmla="*/ 678222 w 7467600"/>
              <a:gd name="connsiteY641" fmla="*/ 1248670 h 6858000"/>
              <a:gd name="connsiteX642" fmla="*/ 775536 w 7467600"/>
              <a:gd name="connsiteY642" fmla="*/ 1388015 h 6858000"/>
              <a:gd name="connsiteX643" fmla="*/ 894529 w 7467600"/>
              <a:gd name="connsiteY643" fmla="*/ 1567739 h 6858000"/>
              <a:gd name="connsiteX644" fmla="*/ 948000 w 7467600"/>
              <a:gd name="connsiteY644" fmla="*/ 1663088 h 6858000"/>
              <a:gd name="connsiteX645" fmla="*/ 1006812 w 7467600"/>
              <a:gd name="connsiteY645" fmla="*/ 1767683 h 6858000"/>
              <a:gd name="connsiteX646" fmla="*/ 1149133 w 7467600"/>
              <a:gd name="connsiteY646" fmla="*/ 1971513 h 6858000"/>
              <a:gd name="connsiteX647" fmla="*/ 1333952 w 7467600"/>
              <a:gd name="connsiteY647" fmla="*/ 2251620 h 6858000"/>
              <a:gd name="connsiteX648" fmla="*/ 1337329 w 7467600"/>
              <a:gd name="connsiteY648" fmla="*/ 2258350 h 6858000"/>
              <a:gd name="connsiteX649" fmla="*/ 1014726 w 7467600"/>
              <a:gd name="connsiteY649" fmla="*/ 1615556 h 6858000"/>
              <a:gd name="connsiteX650" fmla="*/ 678222 w 7467600"/>
              <a:gd name="connsiteY650" fmla="*/ 1248670 h 6858000"/>
              <a:gd name="connsiteX651" fmla="*/ 6691602 w 7467600"/>
              <a:gd name="connsiteY651" fmla="*/ 1140573 h 6858000"/>
              <a:gd name="connsiteX652" fmla="*/ 6571100 w 7467600"/>
              <a:gd name="connsiteY652" fmla="*/ 1183662 h 6858000"/>
              <a:gd name="connsiteX653" fmla="*/ 6241687 w 7467600"/>
              <a:gd name="connsiteY653" fmla="*/ 1257600 h 6858000"/>
              <a:gd name="connsiteX654" fmla="*/ 5693009 w 7467600"/>
              <a:gd name="connsiteY654" fmla="*/ 1478256 h 6858000"/>
              <a:gd name="connsiteX655" fmla="*/ 6548420 w 7467600"/>
              <a:gd name="connsiteY655" fmla="*/ 1214599 h 6858000"/>
              <a:gd name="connsiteX656" fmla="*/ 6605473 w 7467600"/>
              <a:gd name="connsiteY656" fmla="*/ 1184686 h 6858000"/>
              <a:gd name="connsiteX657" fmla="*/ 6691602 w 7467600"/>
              <a:gd name="connsiteY657" fmla="*/ 1140573 h 6858000"/>
              <a:gd name="connsiteX658" fmla="*/ 4002475 w 7467600"/>
              <a:gd name="connsiteY658" fmla="*/ 1037802 h 6858000"/>
              <a:gd name="connsiteX659" fmla="*/ 4000324 w 7467600"/>
              <a:gd name="connsiteY659" fmla="*/ 1039362 h 6858000"/>
              <a:gd name="connsiteX660" fmla="*/ 4002862 w 7467600"/>
              <a:gd name="connsiteY660" fmla="*/ 1042866 h 6858000"/>
              <a:gd name="connsiteX661" fmla="*/ 4002475 w 7467600"/>
              <a:gd name="connsiteY661" fmla="*/ 1037802 h 6858000"/>
              <a:gd name="connsiteX662" fmla="*/ 506322 w 7467600"/>
              <a:gd name="connsiteY662" fmla="*/ 1020997 h 6858000"/>
              <a:gd name="connsiteX663" fmla="*/ 533068 w 7467600"/>
              <a:gd name="connsiteY663" fmla="*/ 1029409 h 6858000"/>
              <a:gd name="connsiteX664" fmla="*/ 1232525 w 7467600"/>
              <a:gd name="connsiteY664" fmla="*/ 1804675 h 6858000"/>
              <a:gd name="connsiteX665" fmla="*/ 1388858 w 7467600"/>
              <a:gd name="connsiteY665" fmla="*/ 2368011 h 6858000"/>
              <a:gd name="connsiteX666" fmla="*/ 1384098 w 7467600"/>
              <a:gd name="connsiteY666" fmla="*/ 2378125 h 6858000"/>
              <a:gd name="connsiteX667" fmla="*/ 1425393 w 7467600"/>
              <a:gd name="connsiteY667" fmla="*/ 2589124 h 6858000"/>
              <a:gd name="connsiteX668" fmla="*/ 1424001 w 7467600"/>
              <a:gd name="connsiteY668" fmla="*/ 2597541 h 6858000"/>
              <a:gd name="connsiteX669" fmla="*/ 2152729 w 7467600"/>
              <a:gd name="connsiteY669" fmla="*/ 2864487 h 6858000"/>
              <a:gd name="connsiteX670" fmla="*/ 2020609 w 7467600"/>
              <a:gd name="connsiteY670" fmla="*/ 2539671 h 6858000"/>
              <a:gd name="connsiteX671" fmla="*/ 2018920 w 7467600"/>
              <a:gd name="connsiteY671" fmla="*/ 2536309 h 6858000"/>
              <a:gd name="connsiteX672" fmla="*/ 1342441 w 7467600"/>
              <a:gd name="connsiteY672" fmla="*/ 1173017 h 6858000"/>
              <a:gd name="connsiteX673" fmla="*/ 1367925 w 7467600"/>
              <a:gd name="connsiteY673" fmla="*/ 1135648 h 6858000"/>
              <a:gd name="connsiteX674" fmla="*/ 1771401 w 7467600"/>
              <a:gd name="connsiteY674" fmla="*/ 1806673 h 6858000"/>
              <a:gd name="connsiteX675" fmla="*/ 1972385 w 7467600"/>
              <a:gd name="connsiteY675" fmla="*/ 2198735 h 6858000"/>
              <a:gd name="connsiteX676" fmla="*/ 2040892 w 7467600"/>
              <a:gd name="connsiteY676" fmla="*/ 2405205 h 6858000"/>
              <a:gd name="connsiteX677" fmla="*/ 2131689 w 7467600"/>
              <a:gd name="connsiteY677" fmla="*/ 1936926 h 6858000"/>
              <a:gd name="connsiteX678" fmla="*/ 2454820 w 7467600"/>
              <a:gd name="connsiteY678" fmla="*/ 1248808 h 6858000"/>
              <a:gd name="connsiteX679" fmla="*/ 2492512 w 7467600"/>
              <a:gd name="connsiteY679" fmla="*/ 1302920 h 6858000"/>
              <a:gd name="connsiteX680" fmla="*/ 2081216 w 7467600"/>
              <a:gd name="connsiteY680" fmla="*/ 2527513 h 6858000"/>
              <a:gd name="connsiteX681" fmla="*/ 2081211 w 7467600"/>
              <a:gd name="connsiteY681" fmla="*/ 2528916 h 6858000"/>
              <a:gd name="connsiteX682" fmla="*/ 2199067 w 7467600"/>
              <a:gd name="connsiteY682" fmla="*/ 2884061 h 6858000"/>
              <a:gd name="connsiteX683" fmla="*/ 3192586 w 7467600"/>
              <a:gd name="connsiteY683" fmla="*/ 3411496 h 6858000"/>
              <a:gd name="connsiteX684" fmla="*/ 3182620 w 7467600"/>
              <a:gd name="connsiteY684" fmla="*/ 3483279 h 6858000"/>
              <a:gd name="connsiteX685" fmla="*/ 2435119 w 7467600"/>
              <a:gd name="connsiteY685" fmla="*/ 3080173 h 6858000"/>
              <a:gd name="connsiteX686" fmla="*/ 2410152 w 7467600"/>
              <a:gd name="connsiteY686" fmla="*/ 3063751 h 6858000"/>
              <a:gd name="connsiteX687" fmla="*/ 2408099 w 7467600"/>
              <a:gd name="connsiteY687" fmla="*/ 3064403 h 6858000"/>
              <a:gd name="connsiteX688" fmla="*/ 2407218 w 7467600"/>
              <a:gd name="connsiteY688" fmla="*/ 3070324 h 6858000"/>
              <a:gd name="connsiteX689" fmla="*/ 2380138 w 7467600"/>
              <a:gd name="connsiteY689" fmla="*/ 3099341 h 6858000"/>
              <a:gd name="connsiteX690" fmla="*/ 1765923 w 7467600"/>
              <a:gd name="connsiteY690" fmla="*/ 3581043 h 6858000"/>
              <a:gd name="connsiteX691" fmla="*/ 1702258 w 7467600"/>
              <a:gd name="connsiteY691" fmla="*/ 3612286 h 6858000"/>
              <a:gd name="connsiteX692" fmla="*/ 1538370 w 7467600"/>
              <a:gd name="connsiteY692" fmla="*/ 3811804 h 6858000"/>
              <a:gd name="connsiteX693" fmla="*/ 542867 w 7467600"/>
              <a:gd name="connsiteY693" fmla="*/ 4944092 h 6858000"/>
              <a:gd name="connsiteX694" fmla="*/ 515800 w 7467600"/>
              <a:gd name="connsiteY694" fmla="*/ 4862180 h 6858000"/>
              <a:gd name="connsiteX695" fmla="*/ 909145 w 7467600"/>
              <a:gd name="connsiteY695" fmla="*/ 4199225 h 6858000"/>
              <a:gd name="connsiteX696" fmla="*/ 1214067 w 7467600"/>
              <a:gd name="connsiteY696" fmla="*/ 3908561 h 6858000"/>
              <a:gd name="connsiteX697" fmla="*/ 640967 w 7467600"/>
              <a:gd name="connsiteY697" fmla="*/ 4105601 h 6858000"/>
              <a:gd name="connsiteX698" fmla="*/ 112563 w 7467600"/>
              <a:gd name="connsiteY698" fmla="*/ 4396952 h 6858000"/>
              <a:gd name="connsiteX699" fmla="*/ 0 w 7467600"/>
              <a:gd name="connsiteY699" fmla="*/ 4466006 h 6858000"/>
              <a:gd name="connsiteX700" fmla="*/ 0 w 7467600"/>
              <a:gd name="connsiteY700" fmla="*/ 4233763 h 6858000"/>
              <a:gd name="connsiteX701" fmla="*/ 36881 w 7467600"/>
              <a:gd name="connsiteY701" fmla="*/ 4200118 h 6858000"/>
              <a:gd name="connsiteX702" fmla="*/ 910534 w 7467600"/>
              <a:gd name="connsiteY702" fmla="*/ 3629753 h 6858000"/>
              <a:gd name="connsiteX703" fmla="*/ 1578717 w 7467600"/>
              <a:gd name="connsiteY703" fmla="*/ 3575982 h 6858000"/>
              <a:gd name="connsiteX704" fmla="*/ 2338780 w 7467600"/>
              <a:gd name="connsiteY704" fmla="*/ 3033725 h 6858000"/>
              <a:gd name="connsiteX705" fmla="*/ 1807991 w 7467600"/>
              <a:gd name="connsiteY705" fmla="*/ 2807184 h 6858000"/>
              <a:gd name="connsiteX706" fmla="*/ 1416358 w 7467600"/>
              <a:gd name="connsiteY706" fmla="*/ 3112571 h 6858000"/>
              <a:gd name="connsiteX707" fmla="*/ 939066 w 7467600"/>
              <a:gd name="connsiteY707" fmla="*/ 3378798 h 6858000"/>
              <a:gd name="connsiteX708" fmla="*/ 115099 w 7467600"/>
              <a:gd name="connsiteY708" fmla="*/ 3607650 h 6858000"/>
              <a:gd name="connsiteX709" fmla="*/ 97284 w 7467600"/>
              <a:gd name="connsiteY709" fmla="*/ 3520393 h 6858000"/>
              <a:gd name="connsiteX710" fmla="*/ 922050 w 7467600"/>
              <a:gd name="connsiteY710" fmla="*/ 3074867 h 6858000"/>
              <a:gd name="connsiteX711" fmla="*/ 1405265 w 7467600"/>
              <a:gd name="connsiteY711" fmla="*/ 3016319 h 6858000"/>
              <a:gd name="connsiteX712" fmla="*/ 1407512 w 7467600"/>
              <a:gd name="connsiteY712" fmla="*/ 3018001 h 6858000"/>
              <a:gd name="connsiteX713" fmla="*/ 1726266 w 7467600"/>
              <a:gd name="connsiteY713" fmla="*/ 2777274 h 6858000"/>
              <a:gd name="connsiteX714" fmla="*/ 625390 w 7467600"/>
              <a:gd name="connsiteY714" fmla="*/ 2514541 h 6858000"/>
              <a:gd name="connsiteX715" fmla="*/ 619799 w 7467600"/>
              <a:gd name="connsiteY715" fmla="*/ 2527180 h 6858000"/>
              <a:gd name="connsiteX716" fmla="*/ 310030 w 7467600"/>
              <a:gd name="connsiteY716" fmla="*/ 2771818 h 6858000"/>
              <a:gd name="connsiteX717" fmla="*/ 173877 w 7467600"/>
              <a:gd name="connsiteY717" fmla="*/ 2937056 h 6858000"/>
              <a:gd name="connsiteX718" fmla="*/ 77889 w 7467600"/>
              <a:gd name="connsiteY718" fmla="*/ 3138440 h 6858000"/>
              <a:gd name="connsiteX719" fmla="*/ 0 w 7467600"/>
              <a:gd name="connsiteY719" fmla="*/ 3271395 h 6858000"/>
              <a:gd name="connsiteX720" fmla="*/ 0 w 7467600"/>
              <a:gd name="connsiteY720" fmla="*/ 3153002 h 6858000"/>
              <a:gd name="connsiteX721" fmla="*/ 2386 w 7467600"/>
              <a:gd name="connsiteY721" fmla="*/ 3149203 h 6858000"/>
              <a:gd name="connsiteX722" fmla="*/ 89753 w 7467600"/>
              <a:gd name="connsiteY722" fmla="*/ 2987702 h 6858000"/>
              <a:gd name="connsiteX723" fmla="*/ 76869 w 7467600"/>
              <a:gd name="connsiteY723" fmla="*/ 3005404 h 6858000"/>
              <a:gd name="connsiteX724" fmla="*/ 32049 w 7467600"/>
              <a:gd name="connsiteY724" fmla="*/ 3065814 h 6858000"/>
              <a:gd name="connsiteX725" fmla="*/ 0 w 7467600"/>
              <a:gd name="connsiteY725" fmla="*/ 3108744 h 6858000"/>
              <a:gd name="connsiteX726" fmla="*/ 0 w 7467600"/>
              <a:gd name="connsiteY726" fmla="*/ 3058059 h 6858000"/>
              <a:gd name="connsiteX727" fmla="*/ 7610 w 7467600"/>
              <a:gd name="connsiteY727" fmla="*/ 3047889 h 6858000"/>
              <a:gd name="connsiteX728" fmla="*/ 52419 w 7467600"/>
              <a:gd name="connsiteY728" fmla="*/ 2987479 h 6858000"/>
              <a:gd name="connsiteX729" fmla="*/ 59142 w 7467600"/>
              <a:gd name="connsiteY729" fmla="*/ 2978488 h 6858000"/>
              <a:gd name="connsiteX730" fmla="*/ 0 w 7467600"/>
              <a:gd name="connsiteY730" fmla="*/ 3015334 h 6858000"/>
              <a:gd name="connsiteX731" fmla="*/ 0 w 7467600"/>
              <a:gd name="connsiteY731" fmla="*/ 2914286 h 6858000"/>
              <a:gd name="connsiteX732" fmla="*/ 36383 w 7467600"/>
              <a:gd name="connsiteY732" fmla="*/ 2901128 h 6858000"/>
              <a:gd name="connsiteX733" fmla="*/ 156329 w 7467600"/>
              <a:gd name="connsiteY733" fmla="*/ 2840533 h 6858000"/>
              <a:gd name="connsiteX734" fmla="*/ 358355 w 7467600"/>
              <a:gd name="connsiteY734" fmla="*/ 2620471 h 6858000"/>
              <a:gd name="connsiteX735" fmla="*/ 510577 w 7467600"/>
              <a:gd name="connsiteY735" fmla="*/ 2501244 h 6858000"/>
              <a:gd name="connsiteX736" fmla="*/ 211967 w 7467600"/>
              <a:gd name="connsiteY736" fmla="*/ 2479171 h 6858000"/>
              <a:gd name="connsiteX737" fmla="*/ 0 w 7467600"/>
              <a:gd name="connsiteY737" fmla="*/ 2476398 h 6858000"/>
              <a:gd name="connsiteX738" fmla="*/ 0 w 7467600"/>
              <a:gd name="connsiteY738" fmla="*/ 2389189 h 6858000"/>
              <a:gd name="connsiteX739" fmla="*/ 103062 w 7467600"/>
              <a:gd name="connsiteY739" fmla="*/ 2389518 h 6858000"/>
              <a:gd name="connsiteX740" fmla="*/ 510734 w 7467600"/>
              <a:gd name="connsiteY740" fmla="*/ 2416201 h 6858000"/>
              <a:gd name="connsiteX741" fmla="*/ 279257 w 7467600"/>
              <a:gd name="connsiteY741" fmla="*/ 2092102 h 6858000"/>
              <a:gd name="connsiteX742" fmla="*/ 65265 w 7467600"/>
              <a:gd name="connsiteY742" fmla="*/ 2006049 h 6858000"/>
              <a:gd name="connsiteX743" fmla="*/ 0 w 7467600"/>
              <a:gd name="connsiteY743" fmla="*/ 1982532 h 6858000"/>
              <a:gd name="connsiteX744" fmla="*/ 0 w 7467600"/>
              <a:gd name="connsiteY744" fmla="*/ 1912789 h 6858000"/>
              <a:gd name="connsiteX745" fmla="*/ 97460 w 7467600"/>
              <a:gd name="connsiteY745" fmla="*/ 1953725 h 6858000"/>
              <a:gd name="connsiteX746" fmla="*/ 221272 w 7467600"/>
              <a:gd name="connsiteY746" fmla="*/ 1980766 h 6858000"/>
              <a:gd name="connsiteX747" fmla="*/ 116765 w 7467600"/>
              <a:gd name="connsiteY747" fmla="*/ 1911033 h 6858000"/>
              <a:gd name="connsiteX748" fmla="*/ 16405 w 7467600"/>
              <a:gd name="connsiteY748" fmla="*/ 1803412 h 6858000"/>
              <a:gd name="connsiteX749" fmla="*/ 0 w 7467600"/>
              <a:gd name="connsiteY749" fmla="*/ 1784777 h 6858000"/>
              <a:gd name="connsiteX750" fmla="*/ 0 w 7467600"/>
              <a:gd name="connsiteY750" fmla="*/ 1740082 h 6858000"/>
              <a:gd name="connsiteX751" fmla="*/ 39394 w 7467600"/>
              <a:gd name="connsiteY751" fmla="*/ 1784856 h 6858000"/>
              <a:gd name="connsiteX752" fmla="*/ 135813 w 7467600"/>
              <a:gd name="connsiteY752" fmla="*/ 1888838 h 6858000"/>
              <a:gd name="connsiteX753" fmla="*/ 242575 w 7467600"/>
              <a:gd name="connsiteY753" fmla="*/ 1958841 h 6858000"/>
              <a:gd name="connsiteX754" fmla="*/ 82197 w 7467600"/>
              <a:gd name="connsiteY754" fmla="*/ 1754826 h 6858000"/>
              <a:gd name="connsiteX755" fmla="*/ 0 w 7467600"/>
              <a:gd name="connsiteY755" fmla="*/ 1679650 h 6858000"/>
              <a:gd name="connsiteX756" fmla="*/ 0 w 7467600"/>
              <a:gd name="connsiteY756" fmla="*/ 1602463 h 6858000"/>
              <a:gd name="connsiteX757" fmla="*/ 84689 w 7467600"/>
              <a:gd name="connsiteY757" fmla="*/ 1677442 h 6858000"/>
              <a:gd name="connsiteX758" fmla="*/ 298437 w 7467600"/>
              <a:gd name="connsiteY758" fmla="*/ 1968019 h 6858000"/>
              <a:gd name="connsiteX759" fmla="*/ 227269 w 7467600"/>
              <a:gd name="connsiteY759" fmla="*/ 1114064 h 6858000"/>
              <a:gd name="connsiteX760" fmla="*/ 248003 w 7467600"/>
              <a:gd name="connsiteY760" fmla="*/ 1089613 h 6858000"/>
              <a:gd name="connsiteX761" fmla="*/ 427020 w 7467600"/>
              <a:gd name="connsiteY761" fmla="*/ 1619803 h 6858000"/>
              <a:gd name="connsiteX762" fmla="*/ 340345 w 7467600"/>
              <a:gd name="connsiteY762" fmla="*/ 2027739 h 6858000"/>
              <a:gd name="connsiteX763" fmla="*/ 360865 w 7467600"/>
              <a:gd name="connsiteY763" fmla="*/ 2044827 h 6858000"/>
              <a:gd name="connsiteX764" fmla="*/ 560414 w 7467600"/>
              <a:gd name="connsiteY764" fmla="*/ 2421457 h 6858000"/>
              <a:gd name="connsiteX765" fmla="*/ 1359703 w 7467600"/>
              <a:gd name="connsiteY765" fmla="*/ 2578554 h 6858000"/>
              <a:gd name="connsiteX766" fmla="*/ 1359422 w 7467600"/>
              <a:gd name="connsiteY766" fmla="*/ 2577994 h 6858000"/>
              <a:gd name="connsiteX767" fmla="*/ 828701 w 7467600"/>
              <a:gd name="connsiteY767" fmla="*/ 1839520 h 6858000"/>
              <a:gd name="connsiteX768" fmla="*/ 494427 w 7467600"/>
              <a:gd name="connsiteY768" fmla="*/ 1092333 h 6858000"/>
              <a:gd name="connsiteX769" fmla="*/ 506322 w 7467600"/>
              <a:gd name="connsiteY769" fmla="*/ 1020997 h 6858000"/>
              <a:gd name="connsiteX770" fmla="*/ 4570198 w 7467600"/>
              <a:gd name="connsiteY770" fmla="*/ 978081 h 6858000"/>
              <a:gd name="connsiteX771" fmla="*/ 4523691 w 7467600"/>
              <a:gd name="connsiteY771" fmla="*/ 1127776 h 6858000"/>
              <a:gd name="connsiteX772" fmla="*/ 4509875 w 7467600"/>
              <a:gd name="connsiteY772" fmla="*/ 1167552 h 6858000"/>
              <a:gd name="connsiteX773" fmla="*/ 4478168 w 7467600"/>
              <a:gd name="connsiteY773" fmla="*/ 1260735 h 6858000"/>
              <a:gd name="connsiteX774" fmla="*/ 4409309 w 7467600"/>
              <a:gd name="connsiteY774" fmla="*/ 1666996 h 6858000"/>
              <a:gd name="connsiteX775" fmla="*/ 4370031 w 7467600"/>
              <a:gd name="connsiteY775" fmla="*/ 1955666 h 6858000"/>
              <a:gd name="connsiteX776" fmla="*/ 4570198 w 7467600"/>
              <a:gd name="connsiteY776" fmla="*/ 978081 h 6858000"/>
              <a:gd name="connsiteX777" fmla="*/ 4557898 w 7467600"/>
              <a:gd name="connsiteY777" fmla="*/ 900011 h 6858000"/>
              <a:gd name="connsiteX778" fmla="*/ 4344840 w 7467600"/>
              <a:gd name="connsiteY778" fmla="*/ 1922038 h 6858000"/>
              <a:gd name="connsiteX779" fmla="*/ 4378710 w 7467600"/>
              <a:gd name="connsiteY779" fmla="*/ 1665516 h 6858000"/>
              <a:gd name="connsiteX780" fmla="*/ 4448798 w 7467600"/>
              <a:gd name="connsiteY780" fmla="*/ 1253024 h 6858000"/>
              <a:gd name="connsiteX781" fmla="*/ 4480315 w 7467600"/>
              <a:gd name="connsiteY781" fmla="*/ 1158454 h 6858000"/>
              <a:gd name="connsiteX782" fmla="*/ 4494133 w 7467600"/>
              <a:gd name="connsiteY782" fmla="*/ 1118676 h 6858000"/>
              <a:gd name="connsiteX783" fmla="*/ 4557898 w 7467600"/>
              <a:gd name="connsiteY783" fmla="*/ 900011 h 6858000"/>
              <a:gd name="connsiteX784" fmla="*/ 5870151 w 7467600"/>
              <a:gd name="connsiteY784" fmla="*/ 898890 h 6858000"/>
              <a:gd name="connsiteX785" fmla="*/ 5861335 w 7467600"/>
              <a:gd name="connsiteY785" fmla="*/ 899177 h 6858000"/>
              <a:gd name="connsiteX786" fmla="*/ 5843702 w 7467600"/>
              <a:gd name="connsiteY786" fmla="*/ 899748 h 6858000"/>
              <a:gd name="connsiteX787" fmla="*/ 5651107 w 7467600"/>
              <a:gd name="connsiteY787" fmla="*/ 920306 h 6858000"/>
              <a:gd name="connsiteX788" fmla="*/ 5459407 w 7467600"/>
              <a:gd name="connsiteY788" fmla="*/ 940975 h 6858000"/>
              <a:gd name="connsiteX789" fmla="*/ 5374846 w 7467600"/>
              <a:gd name="connsiteY789" fmla="*/ 941988 h 6858000"/>
              <a:gd name="connsiteX790" fmla="*/ 5256105 w 7467600"/>
              <a:gd name="connsiteY790" fmla="*/ 945632 h 6858000"/>
              <a:gd name="connsiteX791" fmla="*/ 5107071 w 7467600"/>
              <a:gd name="connsiteY791" fmla="*/ 969720 h 6858000"/>
              <a:gd name="connsiteX792" fmla="*/ 4998681 w 7467600"/>
              <a:gd name="connsiteY792" fmla="*/ 988771 h 6858000"/>
              <a:gd name="connsiteX793" fmla="*/ 5870151 w 7467600"/>
              <a:gd name="connsiteY793" fmla="*/ 898890 h 6858000"/>
              <a:gd name="connsiteX794" fmla="*/ 5504425 w 7467600"/>
              <a:gd name="connsiteY794" fmla="*/ 848067 h 6858000"/>
              <a:gd name="connsiteX795" fmla="*/ 4968849 w 7467600"/>
              <a:gd name="connsiteY795" fmla="*/ 962318 h 6858000"/>
              <a:gd name="connsiteX796" fmla="*/ 5104039 w 7467600"/>
              <a:gd name="connsiteY796" fmla="*/ 940634 h 6858000"/>
              <a:gd name="connsiteX797" fmla="*/ 5256311 w 7467600"/>
              <a:gd name="connsiteY797" fmla="*/ 916490 h 6858000"/>
              <a:gd name="connsiteX798" fmla="*/ 5377381 w 7467600"/>
              <a:gd name="connsiteY798" fmla="*/ 912671 h 6858000"/>
              <a:gd name="connsiteX799" fmla="*/ 5460148 w 7467600"/>
              <a:gd name="connsiteY799" fmla="*/ 911442 h 6858000"/>
              <a:gd name="connsiteX800" fmla="*/ 5648971 w 7467600"/>
              <a:gd name="connsiteY800" fmla="*/ 891331 h 6858000"/>
              <a:gd name="connsiteX801" fmla="*/ 5844807 w 7467600"/>
              <a:gd name="connsiteY801" fmla="*/ 870718 h 6858000"/>
              <a:gd name="connsiteX802" fmla="*/ 5862975 w 7467600"/>
              <a:gd name="connsiteY802" fmla="*/ 869756 h 6858000"/>
              <a:gd name="connsiteX803" fmla="*/ 5920887 w 7467600"/>
              <a:gd name="connsiteY803" fmla="*/ 865929 h 6858000"/>
              <a:gd name="connsiteX804" fmla="*/ 5504425 w 7467600"/>
              <a:gd name="connsiteY804" fmla="*/ 848067 h 6858000"/>
              <a:gd name="connsiteX805" fmla="*/ 3607114 w 7467600"/>
              <a:gd name="connsiteY805" fmla="*/ 467441 h 6858000"/>
              <a:gd name="connsiteX806" fmla="*/ 3296242 w 7467600"/>
              <a:gd name="connsiteY806" fmla="*/ 807991 h 6858000"/>
              <a:gd name="connsiteX807" fmla="*/ 3174674 w 7467600"/>
              <a:gd name="connsiteY807" fmla="*/ 919759 h 6858000"/>
              <a:gd name="connsiteX808" fmla="*/ 3042978 w 7467600"/>
              <a:gd name="connsiteY808" fmla="*/ 1054894 h 6858000"/>
              <a:gd name="connsiteX809" fmla="*/ 2968914 w 7467600"/>
              <a:gd name="connsiteY809" fmla="*/ 1133756 h 6858000"/>
              <a:gd name="connsiteX810" fmla="*/ 3103823 w 7467600"/>
              <a:gd name="connsiteY810" fmla="*/ 1026814 h 6858000"/>
              <a:gd name="connsiteX811" fmla="*/ 3607114 w 7467600"/>
              <a:gd name="connsiteY811" fmla="*/ 467441 h 6858000"/>
              <a:gd name="connsiteX812" fmla="*/ 3744487 w 7467600"/>
              <a:gd name="connsiteY812" fmla="*/ 383136 h 6858000"/>
              <a:gd name="connsiteX813" fmla="*/ 3970213 w 7467600"/>
              <a:gd name="connsiteY813" fmla="*/ 995559 h 6858000"/>
              <a:gd name="connsiteX814" fmla="*/ 3744487 w 7467600"/>
              <a:gd name="connsiteY814" fmla="*/ 383136 h 6858000"/>
              <a:gd name="connsiteX815" fmla="*/ 3624562 w 7467600"/>
              <a:gd name="connsiteY815" fmla="*/ 367041 h 6858000"/>
              <a:gd name="connsiteX816" fmla="*/ 3489712 w 7467600"/>
              <a:gd name="connsiteY816" fmla="*/ 485386 h 6858000"/>
              <a:gd name="connsiteX817" fmla="*/ 3182994 w 7467600"/>
              <a:gd name="connsiteY817" fmla="*/ 828265 h 6858000"/>
              <a:gd name="connsiteX818" fmla="*/ 2892114 w 7467600"/>
              <a:gd name="connsiteY818" fmla="*/ 1172635 h 6858000"/>
              <a:gd name="connsiteX819" fmla="*/ 3021459 w 7467600"/>
              <a:gd name="connsiteY819" fmla="*/ 1035385 h 6858000"/>
              <a:gd name="connsiteX820" fmla="*/ 3153873 w 7467600"/>
              <a:gd name="connsiteY820" fmla="*/ 898971 h 6858000"/>
              <a:gd name="connsiteX821" fmla="*/ 3276511 w 7467600"/>
              <a:gd name="connsiteY821" fmla="*/ 786423 h 6858000"/>
              <a:gd name="connsiteX822" fmla="*/ 3584154 w 7467600"/>
              <a:gd name="connsiteY822" fmla="*/ 448218 h 6858000"/>
              <a:gd name="connsiteX823" fmla="*/ 3624562 w 7467600"/>
              <a:gd name="connsiteY823" fmla="*/ 367041 h 6858000"/>
              <a:gd name="connsiteX824" fmla="*/ 3766672 w 7467600"/>
              <a:gd name="connsiteY824" fmla="*/ 359429 h 6858000"/>
              <a:gd name="connsiteX825" fmla="*/ 3996338 w 7467600"/>
              <a:gd name="connsiteY825" fmla="*/ 968237 h 6858000"/>
              <a:gd name="connsiteX826" fmla="*/ 3766672 w 7467600"/>
              <a:gd name="connsiteY826" fmla="*/ 359429 h 6858000"/>
              <a:gd name="connsiteX827" fmla="*/ 5805386 w 7467600"/>
              <a:gd name="connsiteY827" fmla="*/ 239240 h 6858000"/>
              <a:gd name="connsiteX828" fmla="*/ 5736947 w 7467600"/>
              <a:gd name="connsiteY828" fmla="*/ 261367 h 6858000"/>
              <a:gd name="connsiteX829" fmla="*/ 5427012 w 7467600"/>
              <a:gd name="connsiteY829" fmla="*/ 311272 h 6858000"/>
              <a:gd name="connsiteX830" fmla="*/ 5147818 w 7467600"/>
              <a:gd name="connsiteY830" fmla="*/ 322112 h 6858000"/>
              <a:gd name="connsiteX831" fmla="*/ 5060854 w 7467600"/>
              <a:gd name="connsiteY831" fmla="*/ 311882 h 6858000"/>
              <a:gd name="connsiteX832" fmla="*/ 4945989 w 7467600"/>
              <a:gd name="connsiteY832" fmla="*/ 300516 h 6858000"/>
              <a:gd name="connsiteX833" fmla="*/ 5410479 w 7467600"/>
              <a:gd name="connsiteY833" fmla="*/ 348434 h 6858000"/>
              <a:gd name="connsiteX834" fmla="*/ 5805386 w 7467600"/>
              <a:gd name="connsiteY834" fmla="*/ 239240 h 6858000"/>
              <a:gd name="connsiteX835" fmla="*/ 5905192 w 7467600"/>
              <a:gd name="connsiteY835" fmla="*/ 163079 h 6858000"/>
              <a:gd name="connsiteX836" fmla="*/ 5865655 w 7467600"/>
              <a:gd name="connsiteY836" fmla="*/ 171901 h 6858000"/>
              <a:gd name="connsiteX837" fmla="*/ 5259740 w 7467600"/>
              <a:gd name="connsiteY837" fmla="*/ 257013 h 6858000"/>
              <a:gd name="connsiteX838" fmla="*/ 5208466 w 7467600"/>
              <a:gd name="connsiteY838" fmla="*/ 257550 h 6858000"/>
              <a:gd name="connsiteX839" fmla="*/ 4980204 w 7467600"/>
              <a:gd name="connsiteY839" fmla="*/ 271903 h 6858000"/>
              <a:gd name="connsiteX840" fmla="*/ 5068068 w 7467600"/>
              <a:gd name="connsiteY840" fmla="*/ 282244 h 6858000"/>
              <a:gd name="connsiteX841" fmla="*/ 5153231 w 7467600"/>
              <a:gd name="connsiteY841" fmla="*/ 292240 h 6858000"/>
              <a:gd name="connsiteX842" fmla="*/ 5426491 w 7467600"/>
              <a:gd name="connsiteY842" fmla="*/ 281128 h 6858000"/>
              <a:gd name="connsiteX843" fmla="*/ 5731212 w 7467600"/>
              <a:gd name="connsiteY843" fmla="*/ 231951 h 6858000"/>
              <a:gd name="connsiteX844" fmla="*/ 5905192 w 7467600"/>
              <a:gd name="connsiteY844" fmla="*/ 163079 h 6858000"/>
              <a:gd name="connsiteX845" fmla="*/ 5944437 w 7467600"/>
              <a:gd name="connsiteY845" fmla="*/ 113829 h 6858000"/>
              <a:gd name="connsiteX846" fmla="*/ 5825032 w 7467600"/>
              <a:gd name="connsiteY846" fmla="*/ 146405 h 6858000"/>
              <a:gd name="connsiteX847" fmla="*/ 4955599 w 7467600"/>
              <a:gd name="connsiteY847" fmla="*/ 247008 h 6858000"/>
              <a:gd name="connsiteX848" fmla="*/ 5210104 w 7467600"/>
              <a:gd name="connsiteY848" fmla="*/ 228123 h 6858000"/>
              <a:gd name="connsiteX849" fmla="*/ 5261015 w 7467600"/>
              <a:gd name="connsiteY849" fmla="*/ 227087 h 6858000"/>
              <a:gd name="connsiteX850" fmla="*/ 5861181 w 7467600"/>
              <a:gd name="connsiteY850" fmla="*/ 143093 h 6858000"/>
              <a:gd name="connsiteX851" fmla="*/ 5961252 w 7467600"/>
              <a:gd name="connsiteY851" fmla="*/ 114820 h 6858000"/>
              <a:gd name="connsiteX852" fmla="*/ 5944437 w 7467600"/>
              <a:gd name="connsiteY852" fmla="*/ 113829 h 6858000"/>
              <a:gd name="connsiteX853" fmla="*/ 3882765 w 7467600"/>
              <a:gd name="connsiteY853" fmla="*/ 0 h 6858000"/>
              <a:gd name="connsiteX854" fmla="*/ 3995099 w 7467600"/>
              <a:gd name="connsiteY854" fmla="*/ 0 h 6858000"/>
              <a:gd name="connsiteX855" fmla="*/ 4163818 w 7467600"/>
              <a:gd name="connsiteY855" fmla="*/ 234104 h 6858000"/>
              <a:gd name="connsiteX856" fmla="*/ 4172099 w 7467600"/>
              <a:gd name="connsiteY856" fmla="*/ 234207 h 6858000"/>
              <a:gd name="connsiteX857" fmla="*/ 4784282 w 7467600"/>
              <a:gd name="connsiteY857" fmla="*/ 276561 h 6858000"/>
              <a:gd name="connsiteX858" fmla="*/ 4801687 w 7467600"/>
              <a:gd name="connsiteY858" fmla="*/ 267764 h 6858000"/>
              <a:gd name="connsiteX859" fmla="*/ 6082788 w 7467600"/>
              <a:gd name="connsiteY859" fmla="*/ 64119 h 6858000"/>
              <a:gd name="connsiteX860" fmla="*/ 6099442 w 7467600"/>
              <a:gd name="connsiteY860" fmla="*/ 82568 h 6858000"/>
              <a:gd name="connsiteX861" fmla="*/ 4804137 w 7467600"/>
              <a:gd name="connsiteY861" fmla="*/ 320931 h 6858000"/>
              <a:gd name="connsiteX862" fmla="*/ 4227047 w 7467600"/>
              <a:gd name="connsiteY862" fmla="*/ 313415 h 6858000"/>
              <a:gd name="connsiteX863" fmla="*/ 4346041 w 7467600"/>
              <a:gd name="connsiteY863" fmla="*/ 456086 h 6858000"/>
              <a:gd name="connsiteX864" fmla="*/ 4870967 w 7467600"/>
              <a:gd name="connsiteY864" fmla="*/ 963061 h 6858000"/>
              <a:gd name="connsiteX865" fmla="*/ 4889647 w 7467600"/>
              <a:gd name="connsiteY865" fmla="*/ 957147 h 6858000"/>
              <a:gd name="connsiteX866" fmla="*/ 5422504 w 7467600"/>
              <a:gd name="connsiteY866" fmla="*/ 805191 h 6858000"/>
              <a:gd name="connsiteX867" fmla="*/ 6087656 w 7467600"/>
              <a:gd name="connsiteY867" fmla="*/ 826703 h 6858000"/>
              <a:gd name="connsiteX868" fmla="*/ 6058717 w 7467600"/>
              <a:gd name="connsiteY868" fmla="*/ 865992 h 6858000"/>
              <a:gd name="connsiteX869" fmla="*/ 4974153 w 7467600"/>
              <a:gd name="connsiteY869" fmla="*/ 1045456 h 6858000"/>
              <a:gd name="connsiteX870" fmla="*/ 5627835 w 7467600"/>
              <a:gd name="connsiteY870" fmla="*/ 1472077 h 6858000"/>
              <a:gd name="connsiteX871" fmla="*/ 5629817 w 7467600"/>
              <a:gd name="connsiteY871" fmla="*/ 1471412 h 6858000"/>
              <a:gd name="connsiteX872" fmla="*/ 5634124 w 7467600"/>
              <a:gd name="connsiteY872" fmla="*/ 1470572 h 6858000"/>
              <a:gd name="connsiteX873" fmla="*/ 5755832 w 7467600"/>
              <a:gd name="connsiteY873" fmla="*/ 1383886 h 6858000"/>
              <a:gd name="connsiteX874" fmla="*/ 6014186 w 7467600"/>
              <a:gd name="connsiteY874" fmla="*/ 1279799 h 6858000"/>
              <a:gd name="connsiteX875" fmla="*/ 6901619 w 7467600"/>
              <a:gd name="connsiteY875" fmla="*/ 1047874 h 6858000"/>
              <a:gd name="connsiteX876" fmla="*/ 6931566 w 7467600"/>
              <a:gd name="connsiteY876" fmla="*/ 1062034 h 6858000"/>
              <a:gd name="connsiteX877" fmla="*/ 5790982 w 7467600"/>
              <a:gd name="connsiteY877" fmla="*/ 1561380 h 6858000"/>
              <a:gd name="connsiteX878" fmla="*/ 6188971 w 7467600"/>
              <a:gd name="connsiteY878" fmla="*/ 1755168 h 6858000"/>
              <a:gd name="connsiteX879" fmla="*/ 6202446 w 7467600"/>
              <a:gd name="connsiteY879" fmla="*/ 1752268 h 6858000"/>
              <a:gd name="connsiteX880" fmla="*/ 7179560 w 7467600"/>
              <a:gd name="connsiteY880" fmla="*/ 1467551 h 6858000"/>
              <a:gd name="connsiteX881" fmla="*/ 7158730 w 7467600"/>
              <a:gd name="connsiteY881" fmla="*/ 1507835 h 6858000"/>
              <a:gd name="connsiteX882" fmla="*/ 6326959 w 7467600"/>
              <a:gd name="connsiteY882" fmla="*/ 1817686 h 6858000"/>
              <a:gd name="connsiteX883" fmla="*/ 6537433 w 7467600"/>
              <a:gd name="connsiteY883" fmla="*/ 1907790 h 6858000"/>
              <a:gd name="connsiteX884" fmla="*/ 6550221 w 7467600"/>
              <a:gd name="connsiteY884" fmla="*/ 1910729 h 6858000"/>
              <a:gd name="connsiteX885" fmla="*/ 6964438 w 7467600"/>
              <a:gd name="connsiteY885" fmla="*/ 2209505 h 6858000"/>
              <a:gd name="connsiteX886" fmla="*/ 7367862 w 7467600"/>
              <a:gd name="connsiteY886" fmla="*/ 2806833 h 6858000"/>
              <a:gd name="connsiteX887" fmla="*/ 7364329 w 7467600"/>
              <a:gd name="connsiteY887" fmla="*/ 2826907 h 6858000"/>
              <a:gd name="connsiteX888" fmla="*/ 7290545 w 7467600"/>
              <a:gd name="connsiteY888" fmla="*/ 2850663 h 6858000"/>
              <a:gd name="connsiteX889" fmla="*/ 6472036 w 7467600"/>
              <a:gd name="connsiteY889" fmla="*/ 1959003 h 6858000"/>
              <a:gd name="connsiteX890" fmla="*/ 5792897 w 7467600"/>
              <a:gd name="connsiteY890" fmla="*/ 1647747 h 6858000"/>
              <a:gd name="connsiteX891" fmla="*/ 5842751 w 7467600"/>
              <a:gd name="connsiteY891" fmla="*/ 1816112 h 6858000"/>
              <a:gd name="connsiteX892" fmla="*/ 5847424 w 7467600"/>
              <a:gd name="connsiteY892" fmla="*/ 1815776 h 6858000"/>
              <a:gd name="connsiteX893" fmla="*/ 6399821 w 7467600"/>
              <a:gd name="connsiteY893" fmla="*/ 2344799 h 6858000"/>
              <a:gd name="connsiteX894" fmla="*/ 6323232 w 7467600"/>
              <a:gd name="connsiteY894" fmla="*/ 2389634 h 6858000"/>
              <a:gd name="connsiteX895" fmla="*/ 5942958 w 7467600"/>
              <a:gd name="connsiteY895" fmla="*/ 2077708 h 6858000"/>
              <a:gd name="connsiteX896" fmla="*/ 5921559 w 7467600"/>
              <a:gd name="connsiteY896" fmla="*/ 2378596 h 6858000"/>
              <a:gd name="connsiteX897" fmla="*/ 5817651 w 7467600"/>
              <a:gd name="connsiteY897" fmla="*/ 3023919 h 6858000"/>
              <a:gd name="connsiteX898" fmla="*/ 5729634 w 7467600"/>
              <a:gd name="connsiteY898" fmla="*/ 3051849 h 6858000"/>
              <a:gd name="connsiteX899" fmla="*/ 5611018 w 7467600"/>
              <a:gd name="connsiteY899" fmla="*/ 2316769 h 6858000"/>
              <a:gd name="connsiteX900" fmla="*/ 5687608 w 7467600"/>
              <a:gd name="connsiteY900" fmla="*/ 2039972 h 6858000"/>
              <a:gd name="connsiteX901" fmla="*/ 5657554 w 7467600"/>
              <a:gd name="connsiteY901" fmla="*/ 1576445 h 6858000"/>
              <a:gd name="connsiteX902" fmla="*/ 5150475 w 7467600"/>
              <a:gd name="connsiteY902" fmla="*/ 1274012 h 6858000"/>
              <a:gd name="connsiteX903" fmla="*/ 5349142 w 7467600"/>
              <a:gd name="connsiteY903" fmla="*/ 2204405 h 6858000"/>
              <a:gd name="connsiteX904" fmla="*/ 5262214 w 7467600"/>
              <a:gd name="connsiteY904" fmla="*/ 2233836 h 6858000"/>
              <a:gd name="connsiteX905" fmla="*/ 4981539 w 7467600"/>
              <a:gd name="connsiteY905" fmla="*/ 1542201 h 6858000"/>
              <a:gd name="connsiteX906" fmla="*/ 4958461 w 7467600"/>
              <a:gd name="connsiteY906" fmla="*/ 1136957 h 6858000"/>
              <a:gd name="connsiteX907" fmla="*/ 4655015 w 7467600"/>
              <a:gd name="connsiteY907" fmla="*/ 891426 h 6858000"/>
              <a:gd name="connsiteX908" fmla="*/ 4348002 w 7467600"/>
              <a:gd name="connsiteY908" fmla="*/ 2205895 h 6858000"/>
              <a:gd name="connsiteX909" fmla="*/ 4262250 w 7467600"/>
              <a:gd name="connsiteY909" fmla="*/ 2219972 h 6858000"/>
              <a:gd name="connsiteX910" fmla="*/ 4550611 w 7467600"/>
              <a:gd name="connsiteY910" fmla="*/ 817540 h 6858000"/>
              <a:gd name="connsiteX911" fmla="*/ 4564418 w 7467600"/>
              <a:gd name="connsiteY911" fmla="*/ 808293 h 6858000"/>
              <a:gd name="connsiteX912" fmla="*/ 4266388 w 7467600"/>
              <a:gd name="connsiteY912" fmla="*/ 500083 h 6858000"/>
              <a:gd name="connsiteX913" fmla="*/ 4032842 w 7467600"/>
              <a:gd name="connsiteY913" fmla="*/ 211809 h 6858000"/>
              <a:gd name="connsiteX914" fmla="*/ 3882765 w 7467600"/>
              <a:gd name="connsiteY914" fmla="*/ 0 h 6858000"/>
              <a:gd name="connsiteX915" fmla="*/ 3721337 w 7467600"/>
              <a:gd name="connsiteY915" fmla="*/ 0 h 6858000"/>
              <a:gd name="connsiteX916" fmla="*/ 3797544 w 7467600"/>
              <a:gd name="connsiteY916" fmla="*/ 0 h 6858000"/>
              <a:gd name="connsiteX917" fmla="*/ 3775734 w 7467600"/>
              <a:gd name="connsiteY917" fmla="*/ 95131 h 6858000"/>
              <a:gd name="connsiteX918" fmla="*/ 3724807 w 7467600"/>
              <a:gd name="connsiteY918" fmla="*/ 272257 h 6858000"/>
              <a:gd name="connsiteX919" fmla="*/ 3726844 w 7467600"/>
              <a:gd name="connsiteY919" fmla="*/ 282988 h 6858000"/>
              <a:gd name="connsiteX920" fmla="*/ 3742664 w 7467600"/>
              <a:gd name="connsiteY920" fmla="*/ 279918 h 6858000"/>
              <a:gd name="connsiteX921" fmla="*/ 4103910 w 7467600"/>
              <a:gd name="connsiteY921" fmla="*/ 1161917 h 6858000"/>
              <a:gd name="connsiteX922" fmla="*/ 4020269 w 7467600"/>
              <a:gd name="connsiteY922" fmla="*/ 1200406 h 6858000"/>
              <a:gd name="connsiteX923" fmla="*/ 3674882 w 7467600"/>
              <a:gd name="connsiteY923" fmla="*/ 488524 h 6858000"/>
              <a:gd name="connsiteX924" fmla="*/ 3132682 w 7467600"/>
              <a:gd name="connsiteY924" fmla="*/ 1072284 h 6858000"/>
              <a:gd name="connsiteX925" fmla="*/ 2716346 w 7467600"/>
              <a:gd name="connsiteY925" fmla="*/ 1276376 h 6858000"/>
              <a:gd name="connsiteX926" fmla="*/ 2716772 w 7467600"/>
              <a:gd name="connsiteY926" fmla="*/ 1255462 h 6858000"/>
              <a:gd name="connsiteX927" fmla="*/ 3471096 w 7467600"/>
              <a:gd name="connsiteY927" fmla="*/ 437072 h 6858000"/>
              <a:gd name="connsiteX928" fmla="*/ 3639057 w 7467600"/>
              <a:gd name="connsiteY928" fmla="*/ 286334 h 6858000"/>
              <a:gd name="connsiteX929" fmla="*/ 3640309 w 7467600"/>
              <a:gd name="connsiteY929" fmla="*/ 284664 h 6858000"/>
              <a:gd name="connsiteX930" fmla="*/ 3646022 w 7467600"/>
              <a:gd name="connsiteY930" fmla="*/ 276711 h 6858000"/>
              <a:gd name="connsiteX931" fmla="*/ 3707943 w 7467600"/>
              <a:gd name="connsiteY931" fmla="*/ 65958 h 6858000"/>
              <a:gd name="connsiteX932" fmla="*/ 3721337 w 7467600"/>
              <a:gd name="connsiteY932" fmla="*/ 0 h 6858000"/>
              <a:gd name="connsiteX933" fmla="*/ 2867960 w 7467600"/>
              <a:gd name="connsiteY933" fmla="*/ 0 h 6858000"/>
              <a:gd name="connsiteX934" fmla="*/ 2926351 w 7467600"/>
              <a:gd name="connsiteY934" fmla="*/ 0 h 6858000"/>
              <a:gd name="connsiteX935" fmla="*/ 2902823 w 7467600"/>
              <a:gd name="connsiteY935" fmla="*/ 262929 h 6858000"/>
              <a:gd name="connsiteX936" fmla="*/ 2940663 w 7467600"/>
              <a:gd name="connsiteY936" fmla="*/ 140884 h 6858000"/>
              <a:gd name="connsiteX937" fmla="*/ 2947039 w 7467600"/>
              <a:gd name="connsiteY937" fmla="*/ 122524 h 6858000"/>
              <a:gd name="connsiteX938" fmla="*/ 2984316 w 7467600"/>
              <a:gd name="connsiteY938" fmla="*/ 0 h 6858000"/>
              <a:gd name="connsiteX939" fmla="*/ 3016114 w 7467600"/>
              <a:gd name="connsiteY939" fmla="*/ 0 h 6858000"/>
              <a:gd name="connsiteX940" fmla="*/ 2979949 w 7467600"/>
              <a:gd name="connsiteY940" fmla="*/ 119274 h 6858000"/>
              <a:gd name="connsiteX941" fmla="*/ 3023879 w 7467600"/>
              <a:gd name="connsiteY941" fmla="*/ 0 h 6858000"/>
              <a:gd name="connsiteX942" fmla="*/ 3105400 w 7467600"/>
              <a:gd name="connsiteY942" fmla="*/ 0 h 6858000"/>
              <a:gd name="connsiteX943" fmla="*/ 3094669 w 7467600"/>
              <a:gd name="connsiteY943" fmla="*/ 30308 h 6858000"/>
              <a:gd name="connsiteX944" fmla="*/ 2901945 w 7467600"/>
              <a:gd name="connsiteY944" fmla="*/ 466538 h 6858000"/>
              <a:gd name="connsiteX945" fmla="*/ 2815209 w 7467600"/>
              <a:gd name="connsiteY945" fmla="*/ 497361 h 6858000"/>
              <a:gd name="connsiteX946" fmla="*/ 2844845 w 7467600"/>
              <a:gd name="connsiteY946" fmla="*/ 127638 h 6858000"/>
              <a:gd name="connsiteX947" fmla="*/ 2867960 w 7467600"/>
              <a:gd name="connsiteY947" fmla="*/ 0 h 6858000"/>
              <a:gd name="connsiteX948" fmla="*/ 1057230 w 7467600"/>
              <a:gd name="connsiteY948" fmla="*/ 0 h 6858000"/>
              <a:gd name="connsiteX949" fmla="*/ 1111003 w 7467600"/>
              <a:gd name="connsiteY949" fmla="*/ 0 h 6858000"/>
              <a:gd name="connsiteX950" fmla="*/ 1125553 w 7467600"/>
              <a:gd name="connsiteY950" fmla="*/ 52588 h 6858000"/>
              <a:gd name="connsiteX951" fmla="*/ 1304276 w 7467600"/>
              <a:gd name="connsiteY951" fmla="*/ 476275 h 6858000"/>
              <a:gd name="connsiteX952" fmla="*/ 1492066 w 7467600"/>
              <a:gd name="connsiteY952" fmla="*/ 886333 h 6858000"/>
              <a:gd name="connsiteX953" fmla="*/ 1423698 w 7467600"/>
              <a:gd name="connsiteY953" fmla="*/ 710817 h 6858000"/>
              <a:gd name="connsiteX954" fmla="*/ 1357609 w 7467600"/>
              <a:gd name="connsiteY954" fmla="*/ 532892 h 6858000"/>
              <a:gd name="connsiteX955" fmla="*/ 1309550 w 7467600"/>
              <a:gd name="connsiteY955" fmla="*/ 374031 h 6858000"/>
              <a:gd name="connsiteX956" fmla="*/ 1193673 w 7467600"/>
              <a:gd name="connsiteY956" fmla="*/ 49533 h 6858000"/>
              <a:gd name="connsiteX957" fmla="*/ 1164391 w 7467600"/>
              <a:gd name="connsiteY957" fmla="*/ 0 h 6858000"/>
              <a:gd name="connsiteX958" fmla="*/ 1200666 w 7467600"/>
              <a:gd name="connsiteY958" fmla="*/ 0 h 6858000"/>
              <a:gd name="connsiteX959" fmla="*/ 1223408 w 7467600"/>
              <a:gd name="connsiteY959" fmla="*/ 38996 h 6858000"/>
              <a:gd name="connsiteX960" fmla="*/ 1339635 w 7467600"/>
              <a:gd name="connsiteY960" fmla="*/ 365517 h 6858000"/>
              <a:gd name="connsiteX961" fmla="*/ 1387469 w 7467600"/>
              <a:gd name="connsiteY961" fmla="*/ 523079 h 6858000"/>
              <a:gd name="connsiteX962" fmla="*/ 1452685 w 7467600"/>
              <a:gd name="connsiteY962" fmla="*/ 699806 h 6858000"/>
              <a:gd name="connsiteX963" fmla="*/ 1492092 w 7467600"/>
              <a:gd name="connsiteY963" fmla="*/ 800424 h 6858000"/>
              <a:gd name="connsiteX964" fmla="*/ 1455302 w 7467600"/>
              <a:gd name="connsiteY964" fmla="*/ 632913 h 6858000"/>
              <a:gd name="connsiteX965" fmla="*/ 1222336 w 7467600"/>
              <a:gd name="connsiteY965" fmla="*/ 9480 h 6858000"/>
              <a:gd name="connsiteX966" fmla="*/ 1214634 w 7467600"/>
              <a:gd name="connsiteY966" fmla="*/ 0 h 6858000"/>
              <a:gd name="connsiteX967" fmla="*/ 1289827 w 7467600"/>
              <a:gd name="connsiteY967" fmla="*/ 0 h 6858000"/>
              <a:gd name="connsiteX968" fmla="*/ 1321076 w 7467600"/>
              <a:gd name="connsiteY968" fmla="*/ 59722 h 6858000"/>
              <a:gd name="connsiteX969" fmla="*/ 1512579 w 7467600"/>
              <a:gd name="connsiteY969" fmla="*/ 626441 h 6858000"/>
              <a:gd name="connsiteX970" fmla="*/ 1506076 w 7467600"/>
              <a:gd name="connsiteY970" fmla="*/ 1089289 h 6858000"/>
              <a:gd name="connsiteX971" fmla="*/ 1486346 w 7467600"/>
              <a:gd name="connsiteY971" fmla="*/ 1079919 h 6858000"/>
              <a:gd name="connsiteX972" fmla="*/ 1070511 w 7467600"/>
              <a:gd name="connsiteY972" fmla="*/ 48609 h 6858000"/>
              <a:gd name="connsiteX973" fmla="*/ 1057230 w 7467600"/>
              <a:gd name="connsiteY973" fmla="*/ 0 h 6858000"/>
              <a:gd name="connsiteX974" fmla="*/ 43151 w 7467600"/>
              <a:gd name="connsiteY974" fmla="*/ 0 h 6858000"/>
              <a:gd name="connsiteX975" fmla="*/ 95283 w 7467600"/>
              <a:gd name="connsiteY975" fmla="*/ 0 h 6858000"/>
              <a:gd name="connsiteX976" fmla="*/ 300708 w 7467600"/>
              <a:gd name="connsiteY976" fmla="*/ 154571 h 6858000"/>
              <a:gd name="connsiteX977" fmla="*/ 530414 w 7467600"/>
              <a:gd name="connsiteY977" fmla="*/ 354673 h 6858000"/>
              <a:gd name="connsiteX978" fmla="*/ 333785 w 7467600"/>
              <a:gd name="connsiteY978" fmla="*/ 161564 h 6858000"/>
              <a:gd name="connsiteX979" fmla="*/ 147005 w 7467600"/>
              <a:gd name="connsiteY979" fmla="*/ 0 h 6858000"/>
              <a:gd name="connsiteX980" fmla="*/ 272509 w 7467600"/>
              <a:gd name="connsiteY980" fmla="*/ 0 h 6858000"/>
              <a:gd name="connsiteX981" fmla="*/ 326276 w 7467600"/>
              <a:gd name="connsiteY981" fmla="*/ 45847 h 6858000"/>
              <a:gd name="connsiteX982" fmla="*/ 823759 w 7467600"/>
              <a:gd name="connsiteY982" fmla="*/ 574145 h 6858000"/>
              <a:gd name="connsiteX983" fmla="*/ 811254 w 7467600"/>
              <a:gd name="connsiteY983" fmla="*/ 665546 h 6858000"/>
              <a:gd name="connsiteX984" fmla="*/ 154042 w 7467600"/>
              <a:gd name="connsiteY984" fmla="*/ 261522 h 6858000"/>
              <a:gd name="connsiteX985" fmla="*/ 13550 w 7467600"/>
              <a:gd name="connsiteY985" fmla="*/ 158423 h 6858000"/>
              <a:gd name="connsiteX986" fmla="*/ 0 w 7467600"/>
              <a:gd name="connsiteY986" fmla="*/ 146618 h 6858000"/>
              <a:gd name="connsiteX987" fmla="*/ 0 w 7467600"/>
              <a:gd name="connsiteY987" fmla="*/ 59161 h 6858000"/>
              <a:gd name="connsiteX988" fmla="*/ 45427 w 7467600"/>
              <a:gd name="connsiteY988" fmla="*/ 101078 h 6858000"/>
              <a:gd name="connsiteX989" fmla="*/ 630103 w 7467600"/>
              <a:gd name="connsiteY989" fmla="*/ 485885 h 6858000"/>
              <a:gd name="connsiteX990" fmla="*/ 532040 w 7467600"/>
              <a:gd name="connsiteY990" fmla="*/ 399359 h 6858000"/>
              <a:gd name="connsiteX991" fmla="*/ 517618 w 7467600"/>
              <a:gd name="connsiteY991" fmla="*/ 385726 h 6858000"/>
              <a:gd name="connsiteX992" fmla="*/ 285074 w 7467600"/>
              <a:gd name="connsiteY992" fmla="*/ 182755 h 6858000"/>
              <a:gd name="connsiteX993" fmla="*/ 43151 w 7467600"/>
              <a:gd name="connsiteY993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43603 w 7467600"/>
              <a:gd name="connsiteY127" fmla="*/ 514974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1903353 w 7467600"/>
              <a:gd name="connsiteY137" fmla="*/ 5044827 h 6858000"/>
              <a:gd name="connsiteX138" fmla="*/ 1936931 w 7467600"/>
              <a:gd name="connsiteY138" fmla="*/ 5093954 h 6858000"/>
              <a:gd name="connsiteX139" fmla="*/ 2195868 w 7467600"/>
              <a:gd name="connsiteY139" fmla="*/ 5396574 h 6858000"/>
              <a:gd name="connsiteX140" fmla="*/ 2088852 w 7467600"/>
              <a:gd name="connsiteY140" fmla="*/ 5166123 h 6858000"/>
              <a:gd name="connsiteX141" fmla="*/ 1958241 w 7467600"/>
              <a:gd name="connsiteY141" fmla="*/ 5067955 h 6858000"/>
              <a:gd name="connsiteX142" fmla="*/ 1903353 w 7467600"/>
              <a:gd name="connsiteY142" fmla="*/ 5044827 h 6858000"/>
              <a:gd name="connsiteX143" fmla="*/ 1979378 w 7467600"/>
              <a:gd name="connsiteY143" fmla="*/ 4769504 h 6858000"/>
              <a:gd name="connsiteX144" fmla="*/ 2882120 w 7467600"/>
              <a:gd name="connsiteY144" fmla="*/ 5064547 h 6858000"/>
              <a:gd name="connsiteX145" fmla="*/ 2793103 w 7467600"/>
              <a:gd name="connsiteY145" fmla="*/ 5039699 h 6858000"/>
              <a:gd name="connsiteX146" fmla="*/ 2770041 w 7467600"/>
              <a:gd name="connsiteY146" fmla="*/ 5033634 h 6858000"/>
              <a:gd name="connsiteX147" fmla="*/ 1979378 w 7467600"/>
              <a:gd name="connsiteY147" fmla="*/ 4769504 h 6858000"/>
              <a:gd name="connsiteX148" fmla="*/ 1927410 w 7467600"/>
              <a:gd name="connsiteY148" fmla="*/ 4716164 h 6858000"/>
              <a:gd name="connsiteX149" fmla="*/ 1959587 w 7467600"/>
              <a:gd name="connsiteY149" fmla="*/ 4728849 h 6858000"/>
              <a:gd name="connsiteX150" fmla="*/ 2777707 w 7467600"/>
              <a:gd name="connsiteY150" fmla="*/ 5003991 h 6858000"/>
              <a:gd name="connsiteX151" fmla="*/ 2800768 w 7467600"/>
              <a:gd name="connsiteY151" fmla="*/ 5010056 h 6858000"/>
              <a:gd name="connsiteX152" fmla="*/ 2879408 w 7467600"/>
              <a:gd name="connsiteY152" fmla="*/ 5031590 h 6858000"/>
              <a:gd name="connsiteX153" fmla="*/ 2862295 w 7467600"/>
              <a:gd name="connsiteY153" fmla="*/ 5022958 h 6858000"/>
              <a:gd name="connsiteX154" fmla="*/ 2813343 w 7467600"/>
              <a:gd name="connsiteY154" fmla="*/ 4998369 h 6858000"/>
              <a:gd name="connsiteX155" fmla="*/ 2646245 w 7467600"/>
              <a:gd name="connsiteY155" fmla="*/ 4930999 h 6858000"/>
              <a:gd name="connsiteX156" fmla="*/ 1999243 w 7467600"/>
              <a:gd name="connsiteY156" fmla="*/ 4730524 h 6858000"/>
              <a:gd name="connsiteX157" fmla="*/ 1979527 w 7467600"/>
              <a:gd name="connsiteY157" fmla="*/ 4726651 h 6858000"/>
              <a:gd name="connsiteX158" fmla="*/ 1927410 w 7467600"/>
              <a:gd name="connsiteY158" fmla="*/ 4716164 h 6858000"/>
              <a:gd name="connsiteX159" fmla="*/ 1997014 w 7467600"/>
              <a:gd name="connsiteY159" fmla="*/ 4698007 h 6858000"/>
              <a:gd name="connsiteX160" fmla="*/ 2005458 w 7467600"/>
              <a:gd name="connsiteY160" fmla="*/ 4699540 h 6858000"/>
              <a:gd name="connsiteX161" fmla="*/ 2657186 w 7467600"/>
              <a:gd name="connsiteY161" fmla="*/ 4901687 h 6858000"/>
              <a:gd name="connsiteX162" fmla="*/ 2826662 w 7467600"/>
              <a:gd name="connsiteY162" fmla="*/ 4970362 h 6858000"/>
              <a:gd name="connsiteX163" fmla="*/ 2876100 w 7467600"/>
              <a:gd name="connsiteY163" fmla="*/ 4995397 h 6858000"/>
              <a:gd name="connsiteX164" fmla="*/ 3042600 w 7467600"/>
              <a:gd name="connsiteY164" fmla="*/ 5059532 h 6858000"/>
              <a:gd name="connsiteX165" fmla="*/ 1997014 w 7467600"/>
              <a:gd name="connsiteY165" fmla="*/ 4698007 h 6858000"/>
              <a:gd name="connsiteX166" fmla="*/ 2305292 w 7467600"/>
              <a:gd name="connsiteY166" fmla="*/ 4219492 h 6858000"/>
              <a:gd name="connsiteX167" fmla="*/ 3360922 w 7467600"/>
              <a:gd name="connsiteY167" fmla="*/ 4529373 h 6858000"/>
              <a:gd name="connsiteX168" fmla="*/ 3492420 w 7467600"/>
              <a:gd name="connsiteY168" fmla="*/ 4510145 h 6858000"/>
              <a:gd name="connsiteX169" fmla="*/ 3364086 w 7467600"/>
              <a:gd name="connsiteY169" fmla="*/ 4480340 h 6858000"/>
              <a:gd name="connsiteX170" fmla="*/ 3225818 w 7467600"/>
              <a:gd name="connsiteY170" fmla="*/ 4411822 h 6858000"/>
              <a:gd name="connsiteX171" fmla="*/ 3129696 w 7467600"/>
              <a:gd name="connsiteY171" fmla="*/ 4360704 h 6858000"/>
              <a:gd name="connsiteX172" fmla="*/ 2814545 w 7467600"/>
              <a:gd name="connsiteY172" fmla="*/ 4282955 h 6858000"/>
              <a:gd name="connsiteX173" fmla="*/ 2305292 w 7467600"/>
              <a:gd name="connsiteY173" fmla="*/ 4219492 h 6858000"/>
              <a:gd name="connsiteX174" fmla="*/ 2626982 w 7467600"/>
              <a:gd name="connsiteY174" fmla="*/ 4206450 h 6858000"/>
              <a:gd name="connsiteX175" fmla="*/ 2490617 w 7467600"/>
              <a:gd name="connsiteY175" fmla="*/ 4206951 h 6858000"/>
              <a:gd name="connsiteX176" fmla="*/ 2819869 w 7467600"/>
              <a:gd name="connsiteY176" fmla="*/ 4252936 h 6858000"/>
              <a:gd name="connsiteX177" fmla="*/ 3143018 w 7467600"/>
              <a:gd name="connsiteY177" fmla="*/ 4332698 h 6858000"/>
              <a:gd name="connsiteX178" fmla="*/ 3241520 w 7467600"/>
              <a:gd name="connsiteY178" fmla="*/ 4385112 h 6858000"/>
              <a:gd name="connsiteX179" fmla="*/ 3374575 w 7467600"/>
              <a:gd name="connsiteY179" fmla="*/ 4451517 h 6858000"/>
              <a:gd name="connsiteX180" fmla="*/ 3505221 w 7467600"/>
              <a:gd name="connsiteY180" fmla="*/ 4480757 h 6858000"/>
              <a:gd name="connsiteX181" fmla="*/ 2626982 w 7467600"/>
              <a:gd name="connsiteY181" fmla="*/ 4206450 h 6858000"/>
              <a:gd name="connsiteX182" fmla="*/ 1310106 w 7467600"/>
              <a:gd name="connsiteY182" fmla="*/ 3943217 h 6858000"/>
              <a:gd name="connsiteX183" fmla="*/ 854994 w 7467600"/>
              <a:gd name="connsiteY183" fmla="*/ 4399136 h 6858000"/>
              <a:gd name="connsiteX184" fmla="*/ 742462 w 7467600"/>
              <a:gd name="connsiteY184" fmla="*/ 4594648 h 6858000"/>
              <a:gd name="connsiteX185" fmla="*/ 820602 w 7467600"/>
              <a:gd name="connsiteY185" fmla="*/ 4485915 h 6858000"/>
              <a:gd name="connsiteX186" fmla="*/ 878295 w 7467600"/>
              <a:gd name="connsiteY186" fmla="*/ 4403594 h 6858000"/>
              <a:gd name="connsiteX187" fmla="*/ 1240607 w 7467600"/>
              <a:gd name="connsiteY187" fmla="*/ 4010401 h 6858000"/>
              <a:gd name="connsiteX188" fmla="*/ 1310106 w 7467600"/>
              <a:gd name="connsiteY188" fmla="*/ 3943217 h 6858000"/>
              <a:gd name="connsiteX189" fmla="*/ 1423113 w 7467600"/>
              <a:gd name="connsiteY189" fmla="*/ 3874565 h 6858000"/>
              <a:gd name="connsiteX190" fmla="*/ 1260565 w 7467600"/>
              <a:gd name="connsiteY190" fmla="*/ 4031982 h 6858000"/>
              <a:gd name="connsiteX191" fmla="*/ 901900 w 7467600"/>
              <a:gd name="connsiteY191" fmla="*/ 4421236 h 6858000"/>
              <a:gd name="connsiteX192" fmla="*/ 845044 w 7467600"/>
              <a:gd name="connsiteY192" fmla="*/ 4502436 h 6858000"/>
              <a:gd name="connsiteX193" fmla="*/ 685926 w 7467600"/>
              <a:gd name="connsiteY193" fmla="*/ 4703069 h 6858000"/>
              <a:gd name="connsiteX194" fmla="*/ 684248 w 7467600"/>
              <a:gd name="connsiteY194" fmla="*/ 4706721 h 6858000"/>
              <a:gd name="connsiteX195" fmla="*/ 1423113 w 7467600"/>
              <a:gd name="connsiteY195" fmla="*/ 3874565 h 6858000"/>
              <a:gd name="connsiteX196" fmla="*/ 3316479 w 7467600"/>
              <a:gd name="connsiteY196" fmla="*/ 3872136 h 6858000"/>
              <a:gd name="connsiteX197" fmla="*/ 3546806 w 7467600"/>
              <a:gd name="connsiteY197" fmla="*/ 4356139 h 6858000"/>
              <a:gd name="connsiteX198" fmla="*/ 3364433 w 7467600"/>
              <a:gd name="connsiteY198" fmla="*/ 3953121 h 6858000"/>
              <a:gd name="connsiteX199" fmla="*/ 3316479 w 7467600"/>
              <a:gd name="connsiteY199" fmla="*/ 3872136 h 6858000"/>
              <a:gd name="connsiteX200" fmla="*/ 3291335 w 7467600"/>
              <a:gd name="connsiteY200" fmla="*/ 3767420 h 6858000"/>
              <a:gd name="connsiteX201" fmla="*/ 3390805 w 7467600"/>
              <a:gd name="connsiteY201" fmla="*/ 3937163 h 6858000"/>
              <a:gd name="connsiteX202" fmla="*/ 3579062 w 7467600"/>
              <a:gd name="connsiteY202" fmla="*/ 4359040 h 6858000"/>
              <a:gd name="connsiteX203" fmla="*/ 3467355 w 7467600"/>
              <a:gd name="connsiteY203" fmla="*/ 3988130 h 6858000"/>
              <a:gd name="connsiteX204" fmla="*/ 3310753 w 7467600"/>
              <a:gd name="connsiteY204" fmla="*/ 3787140 h 6858000"/>
              <a:gd name="connsiteX205" fmla="*/ 3291335 w 7467600"/>
              <a:gd name="connsiteY205" fmla="*/ 3767420 h 6858000"/>
              <a:gd name="connsiteX206" fmla="*/ 1635889 w 7467600"/>
              <a:gd name="connsiteY206" fmla="*/ 3709494 h 6858000"/>
              <a:gd name="connsiteX207" fmla="*/ 1634800 w 7467600"/>
              <a:gd name="connsiteY207" fmla="*/ 3731111 h 6858000"/>
              <a:gd name="connsiteX208" fmla="*/ 1635889 w 7467600"/>
              <a:gd name="connsiteY208" fmla="*/ 3709494 h 6858000"/>
              <a:gd name="connsiteX209" fmla="*/ 1510397 w 7467600"/>
              <a:gd name="connsiteY209" fmla="*/ 3684705 h 6858000"/>
              <a:gd name="connsiteX210" fmla="*/ 1146550 w 7467600"/>
              <a:gd name="connsiteY210" fmla="*/ 3802012 h 6858000"/>
              <a:gd name="connsiteX211" fmla="*/ 698834 w 7467600"/>
              <a:gd name="connsiteY211" fmla="*/ 3952272 h 6858000"/>
              <a:gd name="connsiteX212" fmla="*/ 34256 w 7467600"/>
              <a:gd name="connsiteY212" fmla="*/ 4347603 h 6858000"/>
              <a:gd name="connsiteX213" fmla="*/ 527241 w 7467600"/>
              <a:gd name="connsiteY213" fmla="*/ 4065078 h 6858000"/>
              <a:gd name="connsiteX214" fmla="*/ 1510397 w 7467600"/>
              <a:gd name="connsiteY214" fmla="*/ 3684705 h 6858000"/>
              <a:gd name="connsiteX215" fmla="*/ 1313114 w 7467600"/>
              <a:gd name="connsiteY215" fmla="*/ 3655216 h 6858000"/>
              <a:gd name="connsiteX216" fmla="*/ 1109304 w 7467600"/>
              <a:gd name="connsiteY216" fmla="*/ 3669030 h 6858000"/>
              <a:gd name="connsiteX217" fmla="*/ 8129 w 7467600"/>
              <a:gd name="connsiteY217" fmla="*/ 4330519 h 6858000"/>
              <a:gd name="connsiteX218" fmla="*/ 687572 w 7467600"/>
              <a:gd name="connsiteY218" fmla="*/ 3925629 h 6858000"/>
              <a:gd name="connsiteX219" fmla="*/ 1138365 w 7467600"/>
              <a:gd name="connsiteY219" fmla="*/ 3774515 h 6858000"/>
              <a:gd name="connsiteX220" fmla="*/ 1505579 w 7467600"/>
              <a:gd name="connsiteY220" fmla="*/ 3655526 h 6858000"/>
              <a:gd name="connsiteX221" fmla="*/ 1313114 w 7467600"/>
              <a:gd name="connsiteY221" fmla="*/ 3655216 h 6858000"/>
              <a:gd name="connsiteX222" fmla="*/ 3655073 w 7467600"/>
              <a:gd name="connsiteY222" fmla="*/ 3650884 h 6858000"/>
              <a:gd name="connsiteX223" fmla="*/ 3989938 w 7467600"/>
              <a:gd name="connsiteY223" fmla="*/ 3991685 h 6858000"/>
              <a:gd name="connsiteX224" fmla="*/ 4393907 w 7467600"/>
              <a:gd name="connsiteY224" fmla="*/ 4261258 h 6858000"/>
              <a:gd name="connsiteX225" fmla="*/ 4648051 w 7467600"/>
              <a:gd name="connsiteY225" fmla="*/ 4374051 h 6858000"/>
              <a:gd name="connsiteX226" fmla="*/ 4383389 w 7467600"/>
              <a:gd name="connsiteY226" fmla="*/ 4184369 h 6858000"/>
              <a:gd name="connsiteX227" fmla="*/ 4165508 w 7467600"/>
              <a:gd name="connsiteY227" fmla="*/ 4035196 h 6858000"/>
              <a:gd name="connsiteX228" fmla="*/ 4068162 w 7467600"/>
              <a:gd name="connsiteY228" fmla="*/ 3953394 h 6858000"/>
              <a:gd name="connsiteX229" fmla="*/ 3981416 w 7467600"/>
              <a:gd name="connsiteY229" fmla="*/ 3880482 h 6858000"/>
              <a:gd name="connsiteX230" fmla="*/ 3800147 w 7467600"/>
              <a:gd name="connsiteY230" fmla="*/ 3749872 h 6858000"/>
              <a:gd name="connsiteX231" fmla="*/ 3655073 w 7467600"/>
              <a:gd name="connsiteY231" fmla="*/ 3650884 h 6858000"/>
              <a:gd name="connsiteX232" fmla="*/ 3670252 w 7467600"/>
              <a:gd name="connsiteY232" fmla="*/ 3622798 h 6858000"/>
              <a:gd name="connsiteX233" fmla="*/ 3817258 w 7467600"/>
              <a:gd name="connsiteY233" fmla="*/ 3723577 h 6858000"/>
              <a:gd name="connsiteX234" fmla="*/ 4000461 w 7467600"/>
              <a:gd name="connsiteY234" fmla="*/ 3855966 h 6858000"/>
              <a:gd name="connsiteX235" fmla="*/ 4088180 w 7467600"/>
              <a:gd name="connsiteY235" fmla="*/ 3929774 h 6858000"/>
              <a:gd name="connsiteX236" fmla="*/ 4184555 w 7467600"/>
              <a:gd name="connsiteY236" fmla="*/ 4010683 h 6858000"/>
              <a:gd name="connsiteX237" fmla="*/ 4399563 w 7467600"/>
              <a:gd name="connsiteY237" fmla="*/ 4158106 h 6858000"/>
              <a:gd name="connsiteX238" fmla="*/ 4684469 w 7467600"/>
              <a:gd name="connsiteY238" fmla="*/ 4364680 h 6858000"/>
              <a:gd name="connsiteX239" fmla="*/ 4690271 w 7467600"/>
              <a:gd name="connsiteY239" fmla="*/ 4370034 h 6858000"/>
              <a:gd name="connsiteX240" fmla="*/ 4136093 w 7467600"/>
              <a:gd name="connsiteY240" fmla="*/ 3858466 h 6858000"/>
              <a:gd name="connsiteX241" fmla="*/ 3670252 w 7467600"/>
              <a:gd name="connsiteY241" fmla="*/ 3622798 h 6858000"/>
              <a:gd name="connsiteX242" fmla="*/ 4440129 w 7467600"/>
              <a:gd name="connsiteY242" fmla="*/ 3448571 h 6858000"/>
              <a:gd name="connsiteX243" fmla="*/ 4856525 w 7467600"/>
              <a:gd name="connsiteY243" fmla="*/ 3915351 h 6858000"/>
              <a:gd name="connsiteX244" fmla="*/ 5059055 w 7467600"/>
              <a:gd name="connsiteY244" fmla="*/ 4108918 h 6858000"/>
              <a:gd name="connsiteX245" fmla="*/ 5290070 w 7467600"/>
              <a:gd name="connsiteY245" fmla="*/ 4263619 h 6858000"/>
              <a:gd name="connsiteX246" fmla="*/ 4834991 w 7467600"/>
              <a:gd name="connsiteY246" fmla="*/ 3830985 h 6858000"/>
              <a:gd name="connsiteX247" fmla="*/ 4440129 w 7467600"/>
              <a:gd name="connsiteY247" fmla="*/ 3448571 h 6858000"/>
              <a:gd name="connsiteX248" fmla="*/ 4441737 w 7467600"/>
              <a:gd name="connsiteY248" fmla="*/ 3399734 h 6858000"/>
              <a:gd name="connsiteX249" fmla="*/ 4431236 w 7467600"/>
              <a:gd name="connsiteY249" fmla="*/ 3400954 h 6858000"/>
              <a:gd name="connsiteX250" fmla="*/ 4557150 w 7467600"/>
              <a:gd name="connsiteY250" fmla="*/ 3510023 h 6858000"/>
              <a:gd name="connsiteX251" fmla="*/ 4856936 w 7467600"/>
              <a:gd name="connsiteY251" fmla="*/ 3809146 h 6858000"/>
              <a:gd name="connsiteX252" fmla="*/ 5111996 w 7467600"/>
              <a:gd name="connsiteY252" fmla="*/ 4065759 h 6858000"/>
              <a:gd name="connsiteX253" fmla="*/ 5388878 w 7467600"/>
              <a:gd name="connsiteY253" fmla="*/ 4300185 h 6858000"/>
              <a:gd name="connsiteX254" fmla="*/ 5425556 w 7467600"/>
              <a:gd name="connsiteY254" fmla="*/ 4308967 h 6858000"/>
              <a:gd name="connsiteX255" fmla="*/ 4943646 w 7467600"/>
              <a:gd name="connsiteY255" fmla="*/ 3822916 h 6858000"/>
              <a:gd name="connsiteX256" fmla="*/ 4594837 w 7467600"/>
              <a:gd name="connsiteY256" fmla="*/ 3532274 h 6858000"/>
              <a:gd name="connsiteX257" fmla="*/ 4441737 w 7467600"/>
              <a:gd name="connsiteY257" fmla="*/ 3399734 h 6858000"/>
              <a:gd name="connsiteX258" fmla="*/ 5425834 w 7467600"/>
              <a:gd name="connsiteY258" fmla="*/ 3162785 h 6858000"/>
              <a:gd name="connsiteX259" fmla="*/ 5401644 w 7467600"/>
              <a:gd name="connsiteY259" fmla="*/ 3617847 h 6858000"/>
              <a:gd name="connsiteX260" fmla="*/ 5467256 w 7467600"/>
              <a:gd name="connsiteY260" fmla="*/ 4175494 h 6858000"/>
              <a:gd name="connsiteX261" fmla="*/ 5448069 w 7467600"/>
              <a:gd name="connsiteY261" fmla="*/ 3567554 h 6858000"/>
              <a:gd name="connsiteX262" fmla="*/ 5425834 w 7467600"/>
              <a:gd name="connsiteY262" fmla="*/ 3162785 h 6858000"/>
              <a:gd name="connsiteX263" fmla="*/ 1318687 w 7467600"/>
              <a:gd name="connsiteY263" fmla="*/ 3113840 h 6858000"/>
              <a:gd name="connsiteX264" fmla="*/ 1066793 w 7467600"/>
              <a:gd name="connsiteY264" fmla="*/ 3212171 h 6858000"/>
              <a:gd name="connsiteX265" fmla="*/ 993319 w 7467600"/>
              <a:gd name="connsiteY265" fmla="*/ 3247648 h 6858000"/>
              <a:gd name="connsiteX266" fmla="*/ 853081 w 7467600"/>
              <a:gd name="connsiteY266" fmla="*/ 3312410 h 6858000"/>
              <a:gd name="connsiteX267" fmla="*/ 805957 w 7467600"/>
              <a:gd name="connsiteY267" fmla="*/ 3330443 h 6858000"/>
              <a:gd name="connsiteX268" fmla="*/ 1318687 w 7467600"/>
              <a:gd name="connsiteY268" fmla="*/ 3113840 h 6858000"/>
              <a:gd name="connsiteX269" fmla="*/ 5453702 w 7467600"/>
              <a:gd name="connsiteY269" fmla="*/ 3090882 h 6858000"/>
              <a:gd name="connsiteX270" fmla="*/ 5480135 w 7467600"/>
              <a:gd name="connsiteY270" fmla="*/ 3565802 h 6858000"/>
              <a:gd name="connsiteX271" fmla="*/ 5499023 w 7467600"/>
              <a:gd name="connsiteY271" fmla="*/ 4166310 h 6858000"/>
              <a:gd name="connsiteX272" fmla="*/ 5547022 w 7467600"/>
              <a:gd name="connsiteY272" fmla="*/ 3607838 h 6858000"/>
              <a:gd name="connsiteX273" fmla="*/ 5515964 w 7467600"/>
              <a:gd name="connsiteY273" fmla="*/ 3378541 h 6858000"/>
              <a:gd name="connsiteX274" fmla="*/ 5453702 w 7467600"/>
              <a:gd name="connsiteY274" fmla="*/ 3090882 h 6858000"/>
              <a:gd name="connsiteX275" fmla="*/ 1238695 w 7467600"/>
              <a:gd name="connsiteY275" fmla="*/ 3076820 h 6858000"/>
              <a:gd name="connsiteX276" fmla="*/ 716371 w 7467600"/>
              <a:gd name="connsiteY276" fmla="*/ 3293249 h 6858000"/>
              <a:gd name="connsiteX277" fmla="*/ 579522 w 7467600"/>
              <a:gd name="connsiteY277" fmla="*/ 3371759 h 6858000"/>
              <a:gd name="connsiteX278" fmla="*/ 600288 w 7467600"/>
              <a:gd name="connsiteY278" fmla="*/ 3365555 h 6858000"/>
              <a:gd name="connsiteX279" fmla="*/ 840692 w 7467600"/>
              <a:gd name="connsiteY279" fmla="*/ 3284921 h 6858000"/>
              <a:gd name="connsiteX280" fmla="*/ 979248 w 7467600"/>
              <a:gd name="connsiteY280" fmla="*/ 3221003 h 6858000"/>
              <a:gd name="connsiteX281" fmla="*/ 1053282 w 7467600"/>
              <a:gd name="connsiteY281" fmla="*/ 3185247 h 6858000"/>
              <a:gd name="connsiteX282" fmla="*/ 1320603 w 7467600"/>
              <a:gd name="connsiteY282" fmla="*/ 3081281 h 6858000"/>
              <a:gd name="connsiteX283" fmla="*/ 1238695 w 7467600"/>
              <a:gd name="connsiteY283" fmla="*/ 3076820 h 6858000"/>
              <a:gd name="connsiteX284" fmla="*/ 5425627 w 7467600"/>
              <a:gd name="connsiteY284" fmla="*/ 2954192 h 6858000"/>
              <a:gd name="connsiteX285" fmla="*/ 5470770 w 7467600"/>
              <a:gd name="connsiteY285" fmla="*/ 3005435 h 6858000"/>
              <a:gd name="connsiteX286" fmla="*/ 5519779 w 7467600"/>
              <a:gd name="connsiteY286" fmla="*/ 4359223 h 6858000"/>
              <a:gd name="connsiteX287" fmla="*/ 5520293 w 7467600"/>
              <a:gd name="connsiteY287" fmla="*/ 4360602 h 6858000"/>
              <a:gd name="connsiteX288" fmla="*/ 5767221 w 7467600"/>
              <a:gd name="connsiteY288" fmla="*/ 4665564 h 6858000"/>
              <a:gd name="connsiteX289" fmla="*/ 6937169 w 7467600"/>
              <a:gd name="connsiteY289" fmla="*/ 4815941 h 6858000"/>
              <a:gd name="connsiteX290" fmla="*/ 6953922 w 7467600"/>
              <a:gd name="connsiteY290" fmla="*/ 4890068 h 6858000"/>
              <a:gd name="connsiteX291" fmla="*/ 6071359 w 7467600"/>
              <a:gd name="connsiteY291" fmla="*/ 4770770 h 6858000"/>
              <a:gd name="connsiteX292" fmla="*/ 6038839 w 7467600"/>
              <a:gd name="connsiteY292" fmla="*/ 4764474 h 6858000"/>
              <a:gd name="connsiteX293" fmla="*/ 6038706 w 7467600"/>
              <a:gd name="connsiteY293" fmla="*/ 4763847 h 6858000"/>
              <a:gd name="connsiteX294" fmla="*/ 6037784 w 7467600"/>
              <a:gd name="connsiteY294" fmla="*/ 4764270 h 6858000"/>
              <a:gd name="connsiteX295" fmla="*/ 6038839 w 7467600"/>
              <a:gd name="connsiteY295" fmla="*/ 4764474 h 6858000"/>
              <a:gd name="connsiteX296" fmla="*/ 6040338 w 7467600"/>
              <a:gd name="connsiteY296" fmla="*/ 4771418 h 6858000"/>
              <a:gd name="connsiteX297" fmla="*/ 6024488 w 7467600"/>
              <a:gd name="connsiteY297" fmla="*/ 4809903 h 6858000"/>
              <a:gd name="connsiteX298" fmla="*/ 5599771 w 7467600"/>
              <a:gd name="connsiteY298" fmla="*/ 5509652 h 6858000"/>
              <a:gd name="connsiteX299" fmla="*/ 5548843 w 7467600"/>
              <a:gd name="connsiteY299" fmla="*/ 5563845 h 6858000"/>
              <a:gd name="connsiteX300" fmla="*/ 5940952 w 7467600"/>
              <a:gd name="connsiteY300" fmla="*/ 6250028 h 6858000"/>
              <a:gd name="connsiteX301" fmla="*/ 6043441 w 7467600"/>
              <a:gd name="connsiteY301" fmla="*/ 6665847 h 6858000"/>
              <a:gd name="connsiteX302" fmla="*/ 6093432 w 7467600"/>
              <a:gd name="connsiteY302" fmla="*/ 6858000 h 6858000"/>
              <a:gd name="connsiteX303" fmla="*/ 6034344 w 7467600"/>
              <a:gd name="connsiteY303" fmla="*/ 6858000 h 6858000"/>
              <a:gd name="connsiteX304" fmla="*/ 6026679 w 7467600"/>
              <a:gd name="connsiteY304" fmla="*/ 6836959 h 6858000"/>
              <a:gd name="connsiteX305" fmla="*/ 5800441 w 7467600"/>
              <a:gd name="connsiteY305" fmla="*/ 6335286 h 6858000"/>
              <a:gd name="connsiteX306" fmla="*/ 5526562 w 7467600"/>
              <a:gd name="connsiteY306" fmla="*/ 5705388 h 6858000"/>
              <a:gd name="connsiteX307" fmla="*/ 5519640 w 7467600"/>
              <a:gd name="connsiteY307" fmla="*/ 5683774 h 6858000"/>
              <a:gd name="connsiteX308" fmla="*/ 5844559 w 7467600"/>
              <a:gd name="connsiteY308" fmla="*/ 6553349 h 6858000"/>
              <a:gd name="connsiteX309" fmla="*/ 5975994 w 7467600"/>
              <a:gd name="connsiteY309" fmla="*/ 6858000 h 6858000"/>
              <a:gd name="connsiteX310" fmla="*/ 5898547 w 7467600"/>
              <a:gd name="connsiteY310" fmla="*/ 6858000 h 6858000"/>
              <a:gd name="connsiteX311" fmla="*/ 5682041 w 7467600"/>
              <a:gd name="connsiteY311" fmla="*/ 6355860 h 6858000"/>
              <a:gd name="connsiteX312" fmla="*/ 5461758 w 7467600"/>
              <a:gd name="connsiteY312" fmla="*/ 5820220 h 6858000"/>
              <a:gd name="connsiteX313" fmla="*/ 5237282 w 7467600"/>
              <a:gd name="connsiteY313" fmla="*/ 6579086 h 6858000"/>
              <a:gd name="connsiteX314" fmla="*/ 5115009 w 7467600"/>
              <a:gd name="connsiteY314" fmla="*/ 6858000 h 6858000"/>
              <a:gd name="connsiteX315" fmla="*/ 5028074 w 7467600"/>
              <a:gd name="connsiteY315" fmla="*/ 6858000 h 6858000"/>
              <a:gd name="connsiteX316" fmla="*/ 5079508 w 7467600"/>
              <a:gd name="connsiteY316" fmla="*/ 6749074 h 6858000"/>
              <a:gd name="connsiteX317" fmla="*/ 5371846 w 7467600"/>
              <a:gd name="connsiteY317" fmla="*/ 5924413 h 6858000"/>
              <a:gd name="connsiteX318" fmla="*/ 5270512 w 7467600"/>
              <a:gd name="connsiteY318" fmla="*/ 6138975 h 6858000"/>
              <a:gd name="connsiteX319" fmla="*/ 5062409 w 7467600"/>
              <a:gd name="connsiteY319" fmla="*/ 6653544 h 6858000"/>
              <a:gd name="connsiteX320" fmla="*/ 5036628 w 7467600"/>
              <a:gd name="connsiteY320" fmla="*/ 6754247 h 6858000"/>
              <a:gd name="connsiteX321" fmla="*/ 5009112 w 7467600"/>
              <a:gd name="connsiteY321" fmla="*/ 6858000 h 6858000"/>
              <a:gd name="connsiteX322" fmla="*/ 4976679 w 7467600"/>
              <a:gd name="connsiteY322" fmla="*/ 6858000 h 6858000"/>
              <a:gd name="connsiteX323" fmla="*/ 5006537 w 7467600"/>
              <a:gd name="connsiteY323" fmla="*/ 6747068 h 6858000"/>
              <a:gd name="connsiteX324" fmla="*/ 5032723 w 7467600"/>
              <a:gd name="connsiteY324" fmla="*/ 6644957 h 6858000"/>
              <a:gd name="connsiteX325" fmla="*/ 5242949 w 7467600"/>
              <a:gd name="connsiteY325" fmla="*/ 6125175 h 6858000"/>
              <a:gd name="connsiteX326" fmla="*/ 5286321 w 7467600"/>
              <a:gd name="connsiteY326" fmla="*/ 6033555 h 6858000"/>
              <a:gd name="connsiteX327" fmla="*/ 5008210 w 7467600"/>
              <a:gd name="connsiteY327" fmla="*/ 6649194 h 6858000"/>
              <a:gd name="connsiteX328" fmla="*/ 4986321 w 7467600"/>
              <a:gd name="connsiteY328" fmla="*/ 6765687 h 6858000"/>
              <a:gd name="connsiteX329" fmla="*/ 4973474 w 7467600"/>
              <a:gd name="connsiteY329" fmla="*/ 6858000 h 6858000"/>
              <a:gd name="connsiteX330" fmla="*/ 4907178 w 7467600"/>
              <a:gd name="connsiteY330" fmla="*/ 6858000 h 6858000"/>
              <a:gd name="connsiteX331" fmla="*/ 4910810 w 7467600"/>
              <a:gd name="connsiteY331" fmla="*/ 6829660 h 6858000"/>
              <a:gd name="connsiteX332" fmla="*/ 4987461 w 7467600"/>
              <a:gd name="connsiteY332" fmla="*/ 6432994 h 6858000"/>
              <a:gd name="connsiteX333" fmla="*/ 5179262 w 7467600"/>
              <a:gd name="connsiteY333" fmla="*/ 6035044 h 6858000"/>
              <a:gd name="connsiteX334" fmla="*/ 4689678 w 7467600"/>
              <a:gd name="connsiteY334" fmla="*/ 6440241 h 6858000"/>
              <a:gd name="connsiteX335" fmla="*/ 4477543 w 7467600"/>
              <a:gd name="connsiteY335" fmla="*/ 6674836 h 6858000"/>
              <a:gd name="connsiteX336" fmla="*/ 4329957 w 7467600"/>
              <a:gd name="connsiteY336" fmla="*/ 6858000 h 6858000"/>
              <a:gd name="connsiteX337" fmla="*/ 4218595 w 7467600"/>
              <a:gd name="connsiteY337" fmla="*/ 6858000 h 6858000"/>
              <a:gd name="connsiteX338" fmla="*/ 4368888 w 7467600"/>
              <a:gd name="connsiteY338" fmla="*/ 6668412 h 6858000"/>
              <a:gd name="connsiteX339" fmla="*/ 4563091 w 7467600"/>
              <a:gd name="connsiteY339" fmla="*/ 6442508 h 6858000"/>
              <a:gd name="connsiteX340" fmla="*/ 5387324 w 7467600"/>
              <a:gd name="connsiteY340" fmla="*/ 5705830 h 6858000"/>
              <a:gd name="connsiteX341" fmla="*/ 5073620 w 7467600"/>
              <a:gd name="connsiteY341" fmla="*/ 5955437 h 6858000"/>
              <a:gd name="connsiteX342" fmla="*/ 4689789 w 7467600"/>
              <a:gd name="connsiteY342" fmla="*/ 6268382 h 6858000"/>
              <a:gd name="connsiteX343" fmla="*/ 4418722 w 7467600"/>
              <a:gd name="connsiteY343" fmla="*/ 6570886 h 6858000"/>
              <a:gd name="connsiteX344" fmla="*/ 4214944 w 7467600"/>
              <a:gd name="connsiteY344" fmla="*/ 6858000 h 6858000"/>
              <a:gd name="connsiteX345" fmla="*/ 4177898 w 7467600"/>
              <a:gd name="connsiteY345" fmla="*/ 6858000 h 6858000"/>
              <a:gd name="connsiteX346" fmla="*/ 4391597 w 7467600"/>
              <a:gd name="connsiteY346" fmla="*/ 6556370 h 6858000"/>
              <a:gd name="connsiteX347" fmla="*/ 4668889 w 7467600"/>
              <a:gd name="connsiteY347" fmla="*/ 6246399 h 6858000"/>
              <a:gd name="connsiteX348" fmla="*/ 5055427 w 7467600"/>
              <a:gd name="connsiteY348" fmla="*/ 5931476 h 6858000"/>
              <a:gd name="connsiteX349" fmla="*/ 5371814 w 7467600"/>
              <a:gd name="connsiteY349" fmla="*/ 5678975 h 6858000"/>
              <a:gd name="connsiteX350" fmla="*/ 4987918 w 7467600"/>
              <a:gd name="connsiteY350" fmla="*/ 5838701 h 6858000"/>
              <a:gd name="connsiteX351" fmla="*/ 4317146 w 7467600"/>
              <a:gd name="connsiteY351" fmla="*/ 6587716 h 6858000"/>
              <a:gd name="connsiteX352" fmla="*/ 4171627 w 7467600"/>
              <a:gd name="connsiteY352" fmla="*/ 6858000 h 6858000"/>
              <a:gd name="connsiteX353" fmla="*/ 4081585 w 7467600"/>
              <a:gd name="connsiteY353" fmla="*/ 6858000 h 6858000"/>
              <a:gd name="connsiteX354" fmla="*/ 4238603 w 7467600"/>
              <a:gd name="connsiteY354" fmla="*/ 6559341 h 6858000"/>
              <a:gd name="connsiteX355" fmla="*/ 4778333 w 7467600"/>
              <a:gd name="connsiteY355" fmla="*/ 5873626 h 6858000"/>
              <a:gd name="connsiteX356" fmla="*/ 5414185 w 7467600"/>
              <a:gd name="connsiteY356" fmla="*/ 5573882 h 6858000"/>
              <a:gd name="connsiteX357" fmla="*/ 5959648 w 7467600"/>
              <a:gd name="connsiteY357" fmla="*/ 4760797 h 6858000"/>
              <a:gd name="connsiteX358" fmla="*/ 5355019 w 7467600"/>
              <a:gd name="connsiteY358" fmla="*/ 4734672 h 6858000"/>
              <a:gd name="connsiteX359" fmla="*/ 5083565 w 7467600"/>
              <a:gd name="connsiteY359" fmla="*/ 5179121 h 6858000"/>
              <a:gd name="connsiteX360" fmla="*/ 4713577 w 7467600"/>
              <a:gd name="connsiteY360" fmla="*/ 5616803 h 6858000"/>
              <a:gd name="connsiteX361" fmla="*/ 3989559 w 7467600"/>
              <a:gd name="connsiteY361" fmla="*/ 6145945 h 6858000"/>
              <a:gd name="connsiteX362" fmla="*/ 3939824 w 7467600"/>
              <a:gd name="connsiteY362" fmla="*/ 6066900 h 6858000"/>
              <a:gd name="connsiteX363" fmla="*/ 4584537 w 7467600"/>
              <a:gd name="connsiteY363" fmla="*/ 5324826 h 6858000"/>
              <a:gd name="connsiteX364" fmla="*/ 5037105 w 7467600"/>
              <a:gd name="connsiteY364" fmla="*/ 5088765 h 6858000"/>
              <a:gd name="connsiteX365" fmla="*/ 5039930 w 7467600"/>
              <a:gd name="connsiteY365" fmla="*/ 5089585 h 6858000"/>
              <a:gd name="connsiteX366" fmla="*/ 5263764 w 7467600"/>
              <a:gd name="connsiteY366" fmla="*/ 4735525 h 6858000"/>
              <a:gd name="connsiteX367" fmla="*/ 4086300 w 7467600"/>
              <a:gd name="connsiteY367" fmla="*/ 4884599 h 6858000"/>
              <a:gd name="connsiteX368" fmla="*/ 4085485 w 7467600"/>
              <a:gd name="connsiteY368" fmla="*/ 4899070 h 6858000"/>
              <a:gd name="connsiteX369" fmla="*/ 3871915 w 7467600"/>
              <a:gd name="connsiteY369" fmla="*/ 5253645 h 6858000"/>
              <a:gd name="connsiteX370" fmla="*/ 3799374 w 7467600"/>
              <a:gd name="connsiteY370" fmla="*/ 5466127 h 6858000"/>
              <a:gd name="connsiteX371" fmla="*/ 3498850 w 7467600"/>
              <a:gd name="connsiteY371" fmla="*/ 6661888 h 6858000"/>
              <a:gd name="connsiteX372" fmla="*/ 3399216 w 7467600"/>
              <a:gd name="connsiteY372" fmla="*/ 6858000 h 6858000"/>
              <a:gd name="connsiteX373" fmla="*/ 3303688 w 7467600"/>
              <a:gd name="connsiteY373" fmla="*/ 6858000 h 6858000"/>
              <a:gd name="connsiteX374" fmla="*/ 3391774 w 7467600"/>
              <a:gd name="connsiteY374" fmla="*/ 6697181 h 6858000"/>
              <a:gd name="connsiteX375" fmla="*/ 3735540 w 7467600"/>
              <a:gd name="connsiteY375" fmla="*/ 5546923 h 6858000"/>
              <a:gd name="connsiteX376" fmla="*/ 3729438 w 7467600"/>
              <a:gd name="connsiteY376" fmla="*/ 5569058 h 6858000"/>
              <a:gd name="connsiteX377" fmla="*/ 3707782 w 7467600"/>
              <a:gd name="connsiteY377" fmla="*/ 5644908 h 6858000"/>
              <a:gd name="connsiteX378" fmla="*/ 3583827 w 7467600"/>
              <a:gd name="connsiteY378" fmla="*/ 6039215 h 6858000"/>
              <a:gd name="connsiteX379" fmla="*/ 3547861 w 7467600"/>
              <a:gd name="connsiteY379" fmla="*/ 6129609 h 6858000"/>
              <a:gd name="connsiteX380" fmla="*/ 3490905 w 7467600"/>
              <a:gd name="connsiteY380" fmla="*/ 6277660 h 6858000"/>
              <a:gd name="connsiteX381" fmla="*/ 3455859 w 7467600"/>
              <a:gd name="connsiteY381" fmla="*/ 6391301 h 6858000"/>
              <a:gd name="connsiteX382" fmla="*/ 3429112 w 7467600"/>
              <a:gd name="connsiteY382" fmla="*/ 6479469 h 6858000"/>
              <a:gd name="connsiteX383" fmla="*/ 3304862 w 7467600"/>
              <a:gd name="connsiteY383" fmla="*/ 6796476 h 6858000"/>
              <a:gd name="connsiteX384" fmla="*/ 3276071 w 7467600"/>
              <a:gd name="connsiteY384" fmla="*/ 6858000 h 6858000"/>
              <a:gd name="connsiteX385" fmla="*/ 3240805 w 7467600"/>
              <a:gd name="connsiteY385" fmla="*/ 6858000 h 6858000"/>
              <a:gd name="connsiteX386" fmla="*/ 3275917 w 7467600"/>
              <a:gd name="connsiteY386" fmla="*/ 6783192 h 6858000"/>
              <a:gd name="connsiteX387" fmla="*/ 3399358 w 7467600"/>
              <a:gd name="connsiteY387" fmla="*/ 6469011 h 6858000"/>
              <a:gd name="connsiteX388" fmla="*/ 3425650 w 7467600"/>
              <a:gd name="connsiteY388" fmla="*/ 6381333 h 6858000"/>
              <a:gd name="connsiteX389" fmla="*/ 3460661 w 7467600"/>
              <a:gd name="connsiteY389" fmla="*/ 6266763 h 6858000"/>
              <a:gd name="connsiteX390" fmla="*/ 3518021 w 7467600"/>
              <a:gd name="connsiteY390" fmla="*/ 6117298 h 6858000"/>
              <a:gd name="connsiteX391" fmla="*/ 3554035 w 7467600"/>
              <a:gd name="connsiteY391" fmla="*/ 6027832 h 6858000"/>
              <a:gd name="connsiteX392" fmla="*/ 3677174 w 7467600"/>
              <a:gd name="connsiteY392" fmla="*/ 5636351 h 6858000"/>
              <a:gd name="connsiteX393" fmla="*/ 3698819 w 7467600"/>
              <a:gd name="connsiteY393" fmla="*/ 5560503 h 6858000"/>
              <a:gd name="connsiteX394" fmla="*/ 3702094 w 7467600"/>
              <a:gd name="connsiteY394" fmla="*/ 5549194 h 6858000"/>
              <a:gd name="connsiteX395" fmla="*/ 3398355 w 7467600"/>
              <a:gd name="connsiteY395" fmla="*/ 6094603 h 6858000"/>
              <a:gd name="connsiteX396" fmla="*/ 3193941 w 7467600"/>
              <a:gd name="connsiteY396" fmla="*/ 6798775 h 6858000"/>
              <a:gd name="connsiteX397" fmla="*/ 3184140 w 7467600"/>
              <a:gd name="connsiteY397" fmla="*/ 6858000 h 6858000"/>
              <a:gd name="connsiteX398" fmla="*/ 3099978 w 7467600"/>
              <a:gd name="connsiteY398" fmla="*/ 6858000 h 6858000"/>
              <a:gd name="connsiteX399" fmla="*/ 3101556 w 7467600"/>
              <a:gd name="connsiteY399" fmla="*/ 6843337 h 6858000"/>
              <a:gd name="connsiteX400" fmla="*/ 3370162 w 7467600"/>
              <a:gd name="connsiteY400" fmla="*/ 5785550 h 6858000"/>
              <a:gd name="connsiteX401" fmla="*/ 3746477 w 7467600"/>
              <a:gd name="connsiteY401" fmla="*/ 5377889 h 6858000"/>
              <a:gd name="connsiteX402" fmla="*/ 3863399 w 7467600"/>
              <a:gd name="connsiteY402" fmla="*/ 5087257 h 6858000"/>
              <a:gd name="connsiteX403" fmla="*/ 3968712 w 7467600"/>
              <a:gd name="connsiteY403" fmla="*/ 4913989 h 6858000"/>
              <a:gd name="connsiteX404" fmla="*/ 2792390 w 7467600"/>
              <a:gd name="connsiteY404" fmla="*/ 5382974 h 6858000"/>
              <a:gd name="connsiteX405" fmla="*/ 2714982 w 7467600"/>
              <a:gd name="connsiteY405" fmla="*/ 5427051 h 6858000"/>
              <a:gd name="connsiteX406" fmla="*/ 2813361 w 7467600"/>
              <a:gd name="connsiteY406" fmla="*/ 6023912 h 6858000"/>
              <a:gd name="connsiteX407" fmla="*/ 2688430 w 7467600"/>
              <a:gd name="connsiteY407" fmla="*/ 6801564 h 6858000"/>
              <a:gd name="connsiteX408" fmla="*/ 2629626 w 7467600"/>
              <a:gd name="connsiteY408" fmla="*/ 6763394 h 6858000"/>
              <a:gd name="connsiteX409" fmla="*/ 2565328 w 7467600"/>
              <a:gd name="connsiteY409" fmla="*/ 5516399 h 6858000"/>
              <a:gd name="connsiteX410" fmla="*/ 1922999 w 7467600"/>
              <a:gd name="connsiteY410" fmla="*/ 5980343 h 6858000"/>
              <a:gd name="connsiteX411" fmla="*/ 1950261 w 7467600"/>
              <a:gd name="connsiteY411" fmla="*/ 6405858 h 6858000"/>
              <a:gd name="connsiteX412" fmla="*/ 2365554 w 7467600"/>
              <a:gd name="connsiteY412" fmla="*/ 6759107 h 6858000"/>
              <a:gd name="connsiteX413" fmla="*/ 2424142 w 7467600"/>
              <a:gd name="connsiteY413" fmla="*/ 6858000 h 6858000"/>
              <a:gd name="connsiteX414" fmla="*/ 2395994 w 7467600"/>
              <a:gd name="connsiteY414" fmla="*/ 6858000 h 6858000"/>
              <a:gd name="connsiteX415" fmla="*/ 2392863 w 7467600"/>
              <a:gd name="connsiteY415" fmla="*/ 6852964 h 6858000"/>
              <a:gd name="connsiteX416" fmla="*/ 2017589 w 7467600"/>
              <a:gd name="connsiteY416" fmla="*/ 6493982 h 6858000"/>
              <a:gd name="connsiteX417" fmla="*/ 2147336 w 7467600"/>
              <a:gd name="connsiteY417" fmla="*/ 6594052 h 6858000"/>
              <a:gd name="connsiteX418" fmla="*/ 2207047 w 7467600"/>
              <a:gd name="connsiteY418" fmla="*/ 6654540 h 6858000"/>
              <a:gd name="connsiteX419" fmla="*/ 2299106 w 7467600"/>
              <a:gd name="connsiteY419" fmla="*/ 6778931 h 6858000"/>
              <a:gd name="connsiteX420" fmla="*/ 2314430 w 7467600"/>
              <a:gd name="connsiteY420" fmla="*/ 6801144 h 6858000"/>
              <a:gd name="connsiteX421" fmla="*/ 2352406 w 7467600"/>
              <a:gd name="connsiteY421" fmla="*/ 6858000 h 6858000"/>
              <a:gd name="connsiteX422" fmla="*/ 2314492 w 7467600"/>
              <a:gd name="connsiteY422" fmla="*/ 6858000 h 6858000"/>
              <a:gd name="connsiteX423" fmla="*/ 2288095 w 7467600"/>
              <a:gd name="connsiteY423" fmla="*/ 6818030 h 6858000"/>
              <a:gd name="connsiteX424" fmla="*/ 2272768 w 7467600"/>
              <a:gd name="connsiteY424" fmla="*/ 6795822 h 6858000"/>
              <a:gd name="connsiteX425" fmla="*/ 2182715 w 7467600"/>
              <a:gd name="connsiteY425" fmla="*/ 6675071 h 6858000"/>
              <a:gd name="connsiteX426" fmla="*/ 2032061 w 7467600"/>
              <a:gd name="connsiteY426" fmla="*/ 6541380 h 6858000"/>
              <a:gd name="connsiteX427" fmla="*/ 2257220 w 7467600"/>
              <a:gd name="connsiteY427" fmla="*/ 6826257 h 6858000"/>
              <a:gd name="connsiteX428" fmla="*/ 2281324 w 7467600"/>
              <a:gd name="connsiteY428" fmla="*/ 6858000 h 6858000"/>
              <a:gd name="connsiteX429" fmla="*/ 2242860 w 7467600"/>
              <a:gd name="connsiteY429" fmla="*/ 6858000 h 6858000"/>
              <a:gd name="connsiteX430" fmla="*/ 2232818 w 7467600"/>
              <a:gd name="connsiteY430" fmla="*/ 6844926 h 6858000"/>
              <a:gd name="connsiteX431" fmla="*/ 1990172 w 7467600"/>
              <a:gd name="connsiteY431" fmla="*/ 6542121 h 6858000"/>
              <a:gd name="connsiteX432" fmla="*/ 2124090 w 7467600"/>
              <a:gd name="connsiteY432" fmla="*/ 6761017 h 6858000"/>
              <a:gd name="connsiteX433" fmla="*/ 2200380 w 7467600"/>
              <a:gd name="connsiteY433" fmla="*/ 6858000 h 6858000"/>
              <a:gd name="connsiteX434" fmla="*/ 2147507 w 7467600"/>
              <a:gd name="connsiteY434" fmla="*/ 6858000 h 6858000"/>
              <a:gd name="connsiteX435" fmla="*/ 2070668 w 7467600"/>
              <a:gd name="connsiteY435" fmla="*/ 6761520 h 6858000"/>
              <a:gd name="connsiteX436" fmla="*/ 1975142 w 7467600"/>
              <a:gd name="connsiteY436" fmla="*/ 6585570 h 6858000"/>
              <a:gd name="connsiteX437" fmla="*/ 2050035 w 7467600"/>
              <a:gd name="connsiteY437" fmla="*/ 6813345 h 6858000"/>
              <a:gd name="connsiteX438" fmla="*/ 2063025 w 7467600"/>
              <a:gd name="connsiteY438" fmla="*/ 6858000 h 6858000"/>
              <a:gd name="connsiteX439" fmla="*/ 2021675 w 7467600"/>
              <a:gd name="connsiteY439" fmla="*/ 6858000 h 6858000"/>
              <a:gd name="connsiteX440" fmla="*/ 2019308 w 7467600"/>
              <a:gd name="connsiteY440" fmla="*/ 6847118 h 6858000"/>
              <a:gd name="connsiteX441" fmla="*/ 1938835 w 7467600"/>
              <a:gd name="connsiteY441" fmla="*/ 6551160 h 6858000"/>
              <a:gd name="connsiteX442" fmla="*/ 1953230 w 7467600"/>
              <a:gd name="connsiteY442" fmla="*/ 6759699 h 6858000"/>
              <a:gd name="connsiteX443" fmla="*/ 1956763 w 7467600"/>
              <a:gd name="connsiteY443" fmla="*/ 6778191 h 6858000"/>
              <a:gd name="connsiteX444" fmla="*/ 1967925 w 7467600"/>
              <a:gd name="connsiteY444" fmla="*/ 6858000 h 6858000"/>
              <a:gd name="connsiteX445" fmla="*/ 1936622 w 7467600"/>
              <a:gd name="connsiteY445" fmla="*/ 6858000 h 6858000"/>
              <a:gd name="connsiteX446" fmla="*/ 1926261 w 7467600"/>
              <a:gd name="connsiteY446" fmla="*/ 6784064 h 6858000"/>
              <a:gd name="connsiteX447" fmla="*/ 1922724 w 7467600"/>
              <a:gd name="connsiteY447" fmla="*/ 6765577 h 6858000"/>
              <a:gd name="connsiteX448" fmla="*/ 1904650 w 7467600"/>
              <a:gd name="connsiteY448" fmla="*/ 6639616 h 6858000"/>
              <a:gd name="connsiteX449" fmla="*/ 1885273 w 7467600"/>
              <a:gd name="connsiteY449" fmla="*/ 6858000 h 6858000"/>
              <a:gd name="connsiteX450" fmla="*/ 1854363 w 7467600"/>
              <a:gd name="connsiteY450" fmla="*/ 6858000 h 6858000"/>
              <a:gd name="connsiteX451" fmla="*/ 1880391 w 7467600"/>
              <a:gd name="connsiteY451" fmla="*/ 6603796 h 6858000"/>
              <a:gd name="connsiteX452" fmla="*/ 1818273 w 7467600"/>
              <a:gd name="connsiteY452" fmla="*/ 6715729 h 6858000"/>
              <a:gd name="connsiteX453" fmla="*/ 1794691 w 7467600"/>
              <a:gd name="connsiteY453" fmla="*/ 6843239 h 6858000"/>
              <a:gd name="connsiteX454" fmla="*/ 1794914 w 7467600"/>
              <a:gd name="connsiteY454" fmla="*/ 6858000 h 6858000"/>
              <a:gd name="connsiteX455" fmla="*/ 1746128 w 7467600"/>
              <a:gd name="connsiteY455" fmla="*/ 6858000 h 6858000"/>
              <a:gd name="connsiteX456" fmla="*/ 1753934 w 7467600"/>
              <a:gd name="connsiteY456" fmla="*/ 6724796 h 6858000"/>
              <a:gd name="connsiteX457" fmla="*/ 1792053 w 7467600"/>
              <a:gd name="connsiteY457" fmla="*/ 6572396 h 6858000"/>
              <a:gd name="connsiteX458" fmla="*/ 1862248 w 7467600"/>
              <a:gd name="connsiteY458" fmla="*/ 6266397 h 6858000"/>
              <a:gd name="connsiteX459" fmla="*/ 1862250 w 7467600"/>
              <a:gd name="connsiteY459" fmla="*/ 6033531 h 6858000"/>
              <a:gd name="connsiteX460" fmla="*/ 1211999 w 7467600"/>
              <a:gd name="connsiteY460" fmla="*/ 6683610 h 6858000"/>
              <a:gd name="connsiteX461" fmla="*/ 1213266 w 7467600"/>
              <a:gd name="connsiteY461" fmla="*/ 6691947 h 6858000"/>
              <a:gd name="connsiteX462" fmla="*/ 1203370 w 7467600"/>
              <a:gd name="connsiteY462" fmla="*/ 6850676 h 6858000"/>
              <a:gd name="connsiteX463" fmla="*/ 1203671 w 7467600"/>
              <a:gd name="connsiteY463" fmla="*/ 6858000 h 6858000"/>
              <a:gd name="connsiteX464" fmla="*/ 1143180 w 7467600"/>
              <a:gd name="connsiteY464" fmla="*/ 6858000 h 6858000"/>
              <a:gd name="connsiteX465" fmla="*/ 1142176 w 7467600"/>
              <a:gd name="connsiteY465" fmla="*/ 6766045 h 6858000"/>
              <a:gd name="connsiteX466" fmla="*/ 1067484 w 7467600"/>
              <a:gd name="connsiteY466" fmla="*/ 6858000 h 6858000"/>
              <a:gd name="connsiteX467" fmla="*/ 953928 w 7467600"/>
              <a:gd name="connsiteY467" fmla="*/ 6858000 h 6858000"/>
              <a:gd name="connsiteX468" fmla="*/ 959715 w 7467600"/>
              <a:gd name="connsiteY468" fmla="*/ 6850185 h 6858000"/>
              <a:gd name="connsiteX469" fmla="*/ 1483788 w 7467600"/>
              <a:gd name="connsiteY469" fmla="*/ 6259174 h 6858000"/>
              <a:gd name="connsiteX470" fmla="*/ 1100671 w 7467600"/>
              <a:gd name="connsiteY470" fmla="*/ 6252137 h 6858000"/>
              <a:gd name="connsiteX471" fmla="*/ 1090144 w 7467600"/>
              <a:gd name="connsiteY471" fmla="*/ 6256748 h 6858000"/>
              <a:gd name="connsiteX472" fmla="*/ 1095872 w 7467600"/>
              <a:gd name="connsiteY472" fmla="*/ 6271892 h 6858000"/>
              <a:gd name="connsiteX473" fmla="*/ 262785 w 7467600"/>
              <a:gd name="connsiteY473" fmla="*/ 6845450 h 6858000"/>
              <a:gd name="connsiteX474" fmla="*/ 209968 w 7467600"/>
              <a:gd name="connsiteY474" fmla="*/ 6770713 h 6858000"/>
              <a:gd name="connsiteX475" fmla="*/ 873460 w 7467600"/>
              <a:gd name="connsiteY475" fmla="*/ 6253768 h 6858000"/>
              <a:gd name="connsiteX476" fmla="*/ 192686 w 7467600"/>
              <a:gd name="connsiteY476" fmla="*/ 5849257 h 6858000"/>
              <a:gd name="connsiteX477" fmla="*/ 4696 w 7467600"/>
              <a:gd name="connsiteY477" fmla="*/ 5697668 h 6858000"/>
              <a:gd name="connsiteX478" fmla="*/ 0 w 7467600"/>
              <a:gd name="connsiteY478" fmla="*/ 5689984 h 6858000"/>
              <a:gd name="connsiteX479" fmla="*/ 0 w 7467600"/>
              <a:gd name="connsiteY479" fmla="*/ 5513472 h 6858000"/>
              <a:gd name="connsiteX480" fmla="*/ 174101 w 7467600"/>
              <a:gd name="connsiteY480" fmla="*/ 5620277 h 6858000"/>
              <a:gd name="connsiteX481" fmla="*/ 891800 w 7467600"/>
              <a:gd name="connsiteY481" fmla="*/ 6036935 h 6858000"/>
              <a:gd name="connsiteX482" fmla="*/ 1072219 w 7467600"/>
              <a:gd name="connsiteY482" fmla="*/ 6169443 h 6858000"/>
              <a:gd name="connsiteX483" fmla="*/ 1074117 w 7467600"/>
              <a:gd name="connsiteY483" fmla="*/ 6170301 h 6858000"/>
              <a:gd name="connsiteX484" fmla="*/ 1083114 w 7467600"/>
              <a:gd name="connsiteY484" fmla="*/ 6174131 h 6858000"/>
              <a:gd name="connsiteX485" fmla="*/ 1543010 w 7467600"/>
              <a:gd name="connsiteY485" fmla="*/ 6191140 h 6858000"/>
              <a:gd name="connsiteX486" fmla="*/ 1551080 w 7467600"/>
              <a:gd name="connsiteY486" fmla="*/ 6195006 h 6858000"/>
              <a:gd name="connsiteX487" fmla="*/ 2345443 w 7467600"/>
              <a:gd name="connsiteY487" fmla="*/ 5549882 h 6858000"/>
              <a:gd name="connsiteX488" fmla="*/ 1721499 w 7467600"/>
              <a:gd name="connsiteY488" fmla="*/ 5599969 h 6858000"/>
              <a:gd name="connsiteX489" fmla="*/ 767716 w 7467600"/>
              <a:gd name="connsiteY489" fmla="*/ 5472768 h 6858000"/>
              <a:gd name="connsiteX490" fmla="*/ 722147 w 7467600"/>
              <a:gd name="connsiteY490" fmla="*/ 5393091 h 6858000"/>
              <a:gd name="connsiteX491" fmla="*/ 1485552 w 7467600"/>
              <a:gd name="connsiteY491" fmla="*/ 5313202 h 6858000"/>
              <a:gd name="connsiteX492" fmla="*/ 2143004 w 7467600"/>
              <a:gd name="connsiteY492" fmla="*/ 5402420 h 6858000"/>
              <a:gd name="connsiteX493" fmla="*/ 1933391 w 7467600"/>
              <a:gd name="connsiteY493" fmla="*/ 5156971 h 6858000"/>
              <a:gd name="connsiteX494" fmla="*/ 1827118 w 7467600"/>
              <a:gd name="connsiteY494" fmla="*/ 4968410 h 6858000"/>
              <a:gd name="connsiteX495" fmla="*/ 1837349 w 7467600"/>
              <a:gd name="connsiteY495" fmla="*/ 4956357 h 6858000"/>
              <a:gd name="connsiteX496" fmla="*/ 2162835 w 7467600"/>
              <a:gd name="connsiteY496" fmla="*/ 5187853 h 6858000"/>
              <a:gd name="connsiteX497" fmla="*/ 2257167 w 7467600"/>
              <a:gd name="connsiteY497" fmla="*/ 5462123 h 6858000"/>
              <a:gd name="connsiteX498" fmla="*/ 2261598 w 7467600"/>
              <a:gd name="connsiteY498" fmla="*/ 5467998 h 6858000"/>
              <a:gd name="connsiteX499" fmla="*/ 2437177 w 7467600"/>
              <a:gd name="connsiteY499" fmla="*/ 5479608 h 6858000"/>
              <a:gd name="connsiteX500" fmla="*/ 2445247 w 7467600"/>
              <a:gd name="connsiteY500" fmla="*/ 5483476 h 6858000"/>
              <a:gd name="connsiteX501" fmla="*/ 2743626 w 7467600"/>
              <a:gd name="connsiteY501" fmla="*/ 5304819 h 6858000"/>
              <a:gd name="connsiteX502" fmla="*/ 3048102 w 7467600"/>
              <a:gd name="connsiteY502" fmla="*/ 5150595 h 6858000"/>
              <a:gd name="connsiteX503" fmla="*/ 1799414 w 7467600"/>
              <a:gd name="connsiteY503" fmla="*/ 4694732 h 6858000"/>
              <a:gd name="connsiteX504" fmla="*/ 1771735 w 7467600"/>
              <a:gd name="connsiteY504" fmla="*/ 4619929 h 6858000"/>
              <a:gd name="connsiteX505" fmla="*/ 3104273 w 7467600"/>
              <a:gd name="connsiteY505" fmla="*/ 5076159 h 6858000"/>
              <a:gd name="connsiteX506" fmla="*/ 3113245 w 7467600"/>
              <a:gd name="connsiteY506" fmla="*/ 5090705 h 6858000"/>
              <a:gd name="connsiteX507" fmla="*/ 3126294 w 7467600"/>
              <a:gd name="connsiteY507" fmla="*/ 5114400 h 6858000"/>
              <a:gd name="connsiteX508" fmla="*/ 3937433 w 7467600"/>
              <a:gd name="connsiteY508" fmla="*/ 4830473 h 6858000"/>
              <a:gd name="connsiteX509" fmla="*/ 3590475 w 7467600"/>
              <a:gd name="connsiteY509" fmla="*/ 4597974 h 6858000"/>
              <a:gd name="connsiteX510" fmla="*/ 3100264 w 7467600"/>
              <a:gd name="connsiteY510" fmla="*/ 4579845 h 6858000"/>
              <a:gd name="connsiteX511" fmla="*/ 2183576 w 7467600"/>
              <a:gd name="connsiteY511" fmla="*/ 4227150 h 6858000"/>
              <a:gd name="connsiteX512" fmla="*/ 2151029 w 7467600"/>
              <a:gd name="connsiteY512" fmla="*/ 4146947 h 6858000"/>
              <a:gd name="connsiteX513" fmla="*/ 3563434 w 7467600"/>
              <a:gd name="connsiteY513" fmla="*/ 4469115 h 6858000"/>
              <a:gd name="connsiteX514" fmla="*/ 3177952 w 7467600"/>
              <a:gd name="connsiteY514" fmla="*/ 3657386 h 6858000"/>
              <a:gd name="connsiteX515" fmla="*/ 3189263 w 7467600"/>
              <a:gd name="connsiteY515" fmla="*/ 3625726 h 6858000"/>
              <a:gd name="connsiteX516" fmla="*/ 3560912 w 7467600"/>
              <a:gd name="connsiteY516" fmla="*/ 4079863 h 6858000"/>
              <a:gd name="connsiteX517" fmla="*/ 3626636 w 7467600"/>
              <a:gd name="connsiteY517" fmla="*/ 4512230 h 6858000"/>
              <a:gd name="connsiteX518" fmla="*/ 3653088 w 7467600"/>
              <a:gd name="connsiteY518" fmla="*/ 4521417 h 6858000"/>
              <a:gd name="connsiteX519" fmla="*/ 3988128 w 7467600"/>
              <a:gd name="connsiteY519" fmla="*/ 4817267 h 6858000"/>
              <a:gd name="connsiteX520" fmla="*/ 4830582 w 7467600"/>
              <a:gd name="connsiteY520" fmla="*/ 4676000 h 6858000"/>
              <a:gd name="connsiteX521" fmla="*/ 4830100 w 7467600"/>
              <a:gd name="connsiteY521" fmla="*/ 4675554 h 6858000"/>
              <a:gd name="connsiteX522" fmla="*/ 4036318 w 7467600"/>
              <a:gd name="connsiteY522" fmla="*/ 4147013 h 6858000"/>
              <a:gd name="connsiteX523" fmla="*/ 3432098 w 7467600"/>
              <a:gd name="connsiteY523" fmla="*/ 3537312 h 6858000"/>
              <a:gd name="connsiteX524" fmla="*/ 3446761 w 7467600"/>
              <a:gd name="connsiteY524" fmla="*/ 3461278 h 6858000"/>
              <a:gd name="connsiteX525" fmla="*/ 4419733 w 7467600"/>
              <a:gd name="connsiteY525" fmla="*/ 3963555 h 6858000"/>
              <a:gd name="connsiteX526" fmla="*/ 4781371 w 7467600"/>
              <a:gd name="connsiteY526" fmla="*/ 4458604 h 6858000"/>
              <a:gd name="connsiteX527" fmla="*/ 4780440 w 7467600"/>
              <a:gd name="connsiteY527" fmla="*/ 4470290 h 6858000"/>
              <a:gd name="connsiteX528" fmla="*/ 4898954 w 7467600"/>
              <a:gd name="connsiteY528" fmla="*/ 4662092 h 6858000"/>
              <a:gd name="connsiteX529" fmla="*/ 4900699 w 7467600"/>
              <a:gd name="connsiteY529" fmla="*/ 4670867 h 6858000"/>
              <a:gd name="connsiteX530" fmla="*/ 5714511 w 7467600"/>
              <a:gd name="connsiteY530" fmla="*/ 4663483 h 6858000"/>
              <a:gd name="connsiteX531" fmla="*/ 5464793 w 7467600"/>
              <a:gd name="connsiteY531" fmla="*/ 4393556 h 6858000"/>
              <a:gd name="connsiteX532" fmla="*/ 5461897 w 7467600"/>
              <a:gd name="connsiteY532" fmla="*/ 4390879 h 6858000"/>
              <a:gd name="connsiteX533" fmla="*/ 4294126 w 7467600"/>
              <a:gd name="connsiteY533" fmla="*/ 3303048 h 6858000"/>
              <a:gd name="connsiteX534" fmla="*/ 4305321 w 7467600"/>
              <a:gd name="connsiteY534" fmla="*/ 3256953 h 6858000"/>
              <a:gd name="connsiteX535" fmla="*/ 4949299 w 7467600"/>
              <a:gd name="connsiteY535" fmla="*/ 3766336 h 6858000"/>
              <a:gd name="connsiteX536" fmla="*/ 5291452 w 7467600"/>
              <a:gd name="connsiteY536" fmla="*/ 4076801 h 6858000"/>
              <a:gd name="connsiteX537" fmla="*/ 5434998 w 7467600"/>
              <a:gd name="connsiteY537" fmla="*/ 4254100 h 6858000"/>
              <a:gd name="connsiteX538" fmla="*/ 5351015 w 7467600"/>
              <a:gd name="connsiteY538" fmla="*/ 3760989 h 6858000"/>
              <a:gd name="connsiteX539" fmla="*/ 5413780 w 7467600"/>
              <a:gd name="connsiteY539" fmla="*/ 2966265 h 6858000"/>
              <a:gd name="connsiteX540" fmla="*/ 5425627 w 7467600"/>
              <a:gd name="connsiteY540" fmla="*/ 2954192 h 6858000"/>
              <a:gd name="connsiteX541" fmla="*/ 6604735 w 7467600"/>
              <a:gd name="connsiteY541" fmla="*/ 2041381 h 6858000"/>
              <a:gd name="connsiteX542" fmla="*/ 7204487 w 7467600"/>
              <a:gd name="connsiteY542" fmla="*/ 2742112 h 6858000"/>
              <a:gd name="connsiteX543" fmla="*/ 7131592 w 7467600"/>
              <a:gd name="connsiteY543" fmla="*/ 2672096 h 6858000"/>
              <a:gd name="connsiteX544" fmla="*/ 6996344 w 7467600"/>
              <a:gd name="connsiteY544" fmla="*/ 2518310 h 6858000"/>
              <a:gd name="connsiteX545" fmla="*/ 6735495 w 7467600"/>
              <a:gd name="connsiteY545" fmla="*/ 2196890 h 6858000"/>
              <a:gd name="connsiteX546" fmla="*/ 6721901 w 7467600"/>
              <a:gd name="connsiteY546" fmla="*/ 2179274 h 6858000"/>
              <a:gd name="connsiteX547" fmla="*/ 6604735 w 7467600"/>
              <a:gd name="connsiteY547" fmla="*/ 2041381 h 6858000"/>
              <a:gd name="connsiteX548" fmla="*/ 6591670 w 7467600"/>
              <a:gd name="connsiteY548" fmla="*/ 1988277 h 6858000"/>
              <a:gd name="connsiteX549" fmla="*/ 6747349 w 7467600"/>
              <a:gd name="connsiteY549" fmla="*/ 2160069 h 6858000"/>
              <a:gd name="connsiteX550" fmla="*/ 6760943 w 7467600"/>
              <a:gd name="connsiteY550" fmla="*/ 2177686 h 6858000"/>
              <a:gd name="connsiteX551" fmla="*/ 7021065 w 7467600"/>
              <a:gd name="connsiteY551" fmla="*/ 2498102 h 6858000"/>
              <a:gd name="connsiteX552" fmla="*/ 7155223 w 7467600"/>
              <a:gd name="connsiteY552" fmla="*/ 2650386 h 6858000"/>
              <a:gd name="connsiteX553" fmla="*/ 7203167 w 7467600"/>
              <a:gd name="connsiteY553" fmla="*/ 2697288 h 6858000"/>
              <a:gd name="connsiteX554" fmla="*/ 6937703 w 7467600"/>
              <a:gd name="connsiteY554" fmla="*/ 2321981 h 6858000"/>
              <a:gd name="connsiteX555" fmla="*/ 6591670 w 7467600"/>
              <a:gd name="connsiteY555" fmla="*/ 1988277 h 6858000"/>
              <a:gd name="connsiteX556" fmla="*/ 5798671 w 7467600"/>
              <a:gd name="connsiteY556" fmla="*/ 1981601 h 6858000"/>
              <a:gd name="connsiteX557" fmla="*/ 5754709 w 7467600"/>
              <a:gd name="connsiteY557" fmla="*/ 2071454 h 6858000"/>
              <a:gd name="connsiteX558" fmla="*/ 5763044 w 7467600"/>
              <a:gd name="connsiteY558" fmla="*/ 2842206 h 6858000"/>
              <a:gd name="connsiteX559" fmla="*/ 5764974 w 7467600"/>
              <a:gd name="connsiteY559" fmla="*/ 2799609 h 6858000"/>
              <a:gd name="connsiteX560" fmla="*/ 5767665 w 7467600"/>
              <a:gd name="connsiteY560" fmla="*/ 2666409 h 6858000"/>
              <a:gd name="connsiteX561" fmla="*/ 5763055 w 7467600"/>
              <a:gd name="connsiteY561" fmla="*/ 2579705 h 6858000"/>
              <a:gd name="connsiteX562" fmla="*/ 5758079 w 7467600"/>
              <a:gd name="connsiteY562" fmla="*/ 2492508 h 6858000"/>
              <a:gd name="connsiteX563" fmla="*/ 5779325 w 7467600"/>
              <a:gd name="connsiteY563" fmla="*/ 2197069 h 6858000"/>
              <a:gd name="connsiteX564" fmla="*/ 5798671 w 7467600"/>
              <a:gd name="connsiteY564" fmla="*/ 1981601 h 6858000"/>
              <a:gd name="connsiteX565" fmla="*/ 5829202 w 7467600"/>
              <a:gd name="connsiteY565" fmla="*/ 1971679 h 6858000"/>
              <a:gd name="connsiteX566" fmla="*/ 5809558 w 7467600"/>
              <a:gd name="connsiteY566" fmla="*/ 2198043 h 6858000"/>
              <a:gd name="connsiteX567" fmla="*/ 5788653 w 7467600"/>
              <a:gd name="connsiteY567" fmla="*/ 2489430 h 6858000"/>
              <a:gd name="connsiteX568" fmla="*/ 5793439 w 7467600"/>
              <a:gd name="connsiteY568" fmla="*/ 2575235 h 6858000"/>
              <a:gd name="connsiteX569" fmla="*/ 5796837 w 7467600"/>
              <a:gd name="connsiteY569" fmla="*/ 2637633 h 6858000"/>
              <a:gd name="connsiteX570" fmla="*/ 5818614 w 7467600"/>
              <a:gd name="connsiteY570" fmla="*/ 2473055 h 6858000"/>
              <a:gd name="connsiteX571" fmla="*/ 5829202 w 7467600"/>
              <a:gd name="connsiteY571" fmla="*/ 1971679 h 6858000"/>
              <a:gd name="connsiteX572" fmla="*/ 5911389 w 7467600"/>
              <a:gd name="connsiteY572" fmla="*/ 1898371 h 6858000"/>
              <a:gd name="connsiteX573" fmla="*/ 6237627 w 7467600"/>
              <a:gd name="connsiteY573" fmla="*/ 2231921 h 6858000"/>
              <a:gd name="connsiteX574" fmla="*/ 5911389 w 7467600"/>
              <a:gd name="connsiteY574" fmla="*/ 1898371 h 6858000"/>
              <a:gd name="connsiteX575" fmla="*/ 6944437 w 7467600"/>
              <a:gd name="connsiteY575" fmla="*/ 1575402 h 6858000"/>
              <a:gd name="connsiteX576" fmla="*/ 6304730 w 7467600"/>
              <a:gd name="connsiteY576" fmla="*/ 1766654 h 6858000"/>
              <a:gd name="connsiteX577" fmla="*/ 6944437 w 7467600"/>
              <a:gd name="connsiteY577" fmla="*/ 1575402 h 6858000"/>
              <a:gd name="connsiteX578" fmla="*/ 7019523 w 7467600"/>
              <a:gd name="connsiteY578" fmla="*/ 1519450 h 6858000"/>
              <a:gd name="connsiteX579" fmla="*/ 6298091 w 7467600"/>
              <a:gd name="connsiteY579" fmla="*/ 1737122 h 6858000"/>
              <a:gd name="connsiteX580" fmla="*/ 7019523 w 7467600"/>
              <a:gd name="connsiteY580" fmla="*/ 1519450 h 6858000"/>
              <a:gd name="connsiteX581" fmla="*/ 2399523 w 7467600"/>
              <a:gd name="connsiteY581" fmla="*/ 1428234 h 6858000"/>
              <a:gd name="connsiteX582" fmla="*/ 2224982 w 7467600"/>
              <a:gd name="connsiteY582" fmla="*/ 1826201 h 6858000"/>
              <a:gd name="connsiteX583" fmla="*/ 2096099 w 7467600"/>
              <a:gd name="connsiteY583" fmla="*/ 2345900 h 6858000"/>
              <a:gd name="connsiteX584" fmla="*/ 2283317 w 7467600"/>
              <a:gd name="connsiteY584" fmla="*/ 1796925 h 6858000"/>
              <a:gd name="connsiteX585" fmla="*/ 2399523 w 7467600"/>
              <a:gd name="connsiteY585" fmla="*/ 1428234 h 6858000"/>
              <a:gd name="connsiteX586" fmla="*/ 2448558 w 7467600"/>
              <a:gd name="connsiteY586" fmla="*/ 1373435 h 6858000"/>
              <a:gd name="connsiteX587" fmla="*/ 2312521 w 7467600"/>
              <a:gd name="connsiteY587" fmla="*/ 1806140 h 6858000"/>
              <a:gd name="connsiteX588" fmla="*/ 2127533 w 7467600"/>
              <a:gd name="connsiteY588" fmla="*/ 2348380 h 6858000"/>
              <a:gd name="connsiteX589" fmla="*/ 2358080 w 7467600"/>
              <a:gd name="connsiteY589" fmla="*/ 1866134 h 6858000"/>
              <a:gd name="connsiteX590" fmla="*/ 2407436 w 7467600"/>
              <a:gd name="connsiteY590" fmla="*/ 1651070 h 6858000"/>
              <a:gd name="connsiteX591" fmla="*/ 2448558 w 7467600"/>
              <a:gd name="connsiteY591" fmla="*/ 1373435 h 6858000"/>
              <a:gd name="connsiteX592" fmla="*/ 278707 w 7467600"/>
              <a:gd name="connsiteY592" fmla="*/ 1352270 h 6858000"/>
              <a:gd name="connsiteX593" fmla="*/ 321570 w 7467600"/>
              <a:gd name="connsiteY593" fmla="*/ 1861610 h 6858000"/>
              <a:gd name="connsiteX594" fmla="*/ 294281 w 7467600"/>
              <a:gd name="connsiteY594" fmla="*/ 1440658 h 6858000"/>
              <a:gd name="connsiteX595" fmla="*/ 278707 w 7467600"/>
              <a:gd name="connsiteY595" fmla="*/ 1352270 h 6858000"/>
              <a:gd name="connsiteX596" fmla="*/ 1423821 w 7467600"/>
              <a:gd name="connsiteY596" fmla="*/ 1351958 h 6858000"/>
              <a:gd name="connsiteX597" fmla="*/ 1638521 w 7467600"/>
              <a:gd name="connsiteY597" fmla="*/ 1908470 h 6858000"/>
              <a:gd name="connsiteX598" fmla="*/ 1754199 w 7467600"/>
              <a:gd name="connsiteY598" fmla="*/ 2149284 h 6858000"/>
              <a:gd name="connsiteX599" fmla="*/ 1908359 w 7467600"/>
              <a:gd name="connsiteY599" fmla="*/ 2364988 h 6858000"/>
              <a:gd name="connsiteX600" fmla="*/ 1647661 w 7467600"/>
              <a:gd name="connsiteY600" fmla="*/ 1825945 h 6858000"/>
              <a:gd name="connsiteX601" fmla="*/ 1423821 w 7467600"/>
              <a:gd name="connsiteY601" fmla="*/ 1351958 h 6858000"/>
              <a:gd name="connsiteX602" fmla="*/ 1431890 w 7467600"/>
              <a:gd name="connsiteY602" fmla="*/ 1306475 h 6858000"/>
              <a:gd name="connsiteX603" fmla="*/ 1507597 w 7467600"/>
              <a:gd name="connsiteY603" fmla="*/ 1446132 h 6858000"/>
              <a:gd name="connsiteX604" fmla="*/ 1674586 w 7467600"/>
              <a:gd name="connsiteY604" fmla="*/ 1813832 h 6858000"/>
              <a:gd name="connsiteX605" fmla="*/ 1815950 w 7467600"/>
              <a:gd name="connsiteY605" fmla="*/ 2128564 h 6858000"/>
              <a:gd name="connsiteX606" fmla="*/ 1984242 w 7467600"/>
              <a:gd name="connsiteY606" fmla="*/ 2430829 h 6858000"/>
              <a:gd name="connsiteX607" fmla="*/ 2014023 w 7467600"/>
              <a:gd name="connsiteY607" fmla="*/ 2450995 h 6858000"/>
              <a:gd name="connsiteX608" fmla="*/ 1747337 w 7467600"/>
              <a:gd name="connsiteY608" fmla="*/ 1855264 h 6858000"/>
              <a:gd name="connsiteX609" fmla="*/ 1533749 w 7467600"/>
              <a:gd name="connsiteY609" fmla="*/ 1478656 h 6858000"/>
              <a:gd name="connsiteX610" fmla="*/ 1431890 w 7467600"/>
              <a:gd name="connsiteY610" fmla="*/ 1306475 h 6858000"/>
              <a:gd name="connsiteX611" fmla="*/ 5052692 w 7467600"/>
              <a:gd name="connsiteY611" fmla="*/ 1292994 h 6858000"/>
              <a:gd name="connsiteX612" fmla="*/ 5200661 w 7467600"/>
              <a:gd name="connsiteY612" fmla="*/ 1635186 h 6858000"/>
              <a:gd name="connsiteX613" fmla="*/ 5297138 w 7467600"/>
              <a:gd name="connsiteY613" fmla="*/ 1906351 h 6858000"/>
              <a:gd name="connsiteX614" fmla="*/ 5052692 w 7467600"/>
              <a:gd name="connsiteY614" fmla="*/ 1292994 h 6858000"/>
              <a:gd name="connsiteX615" fmla="*/ 5009948 w 7467600"/>
              <a:gd name="connsiteY615" fmla="*/ 1273619 h 6858000"/>
              <a:gd name="connsiteX616" fmla="*/ 5121777 w 7467600"/>
              <a:gd name="connsiteY616" fmla="*/ 1654213 h 6858000"/>
              <a:gd name="connsiteX617" fmla="*/ 5293545 w 7467600"/>
              <a:gd name="connsiteY617" fmla="*/ 2072247 h 6858000"/>
              <a:gd name="connsiteX618" fmla="*/ 5294042 w 7467600"/>
              <a:gd name="connsiteY618" fmla="*/ 2065019 h 6858000"/>
              <a:gd name="connsiteX619" fmla="*/ 5171936 w 7467600"/>
              <a:gd name="connsiteY619" fmla="*/ 1647613 h 6858000"/>
              <a:gd name="connsiteX620" fmla="*/ 5009948 w 7467600"/>
              <a:gd name="connsiteY620" fmla="*/ 1273619 h 6858000"/>
              <a:gd name="connsiteX621" fmla="*/ 655236 w 7467600"/>
              <a:gd name="connsiteY621" fmla="*/ 1268632 h 6858000"/>
              <a:gd name="connsiteX622" fmla="*/ 839521 w 7467600"/>
              <a:gd name="connsiteY622" fmla="*/ 1685315 h 6858000"/>
              <a:gd name="connsiteX623" fmla="*/ 1109416 w 7467600"/>
              <a:gd name="connsiteY623" fmla="*/ 2061663 h 6858000"/>
              <a:gd name="connsiteX624" fmla="*/ 1298300 w 7467600"/>
              <a:gd name="connsiteY624" fmla="*/ 2247742 h 6858000"/>
              <a:gd name="connsiteX625" fmla="*/ 1125871 w 7467600"/>
              <a:gd name="connsiteY625" fmla="*/ 1989513 h 6858000"/>
              <a:gd name="connsiteX626" fmla="*/ 981574 w 7467600"/>
              <a:gd name="connsiteY626" fmla="*/ 1783157 h 6858000"/>
              <a:gd name="connsiteX627" fmla="*/ 922198 w 7467600"/>
              <a:gd name="connsiteY627" fmla="*/ 1677437 h 6858000"/>
              <a:gd name="connsiteX628" fmla="*/ 869293 w 7467600"/>
              <a:gd name="connsiteY628" fmla="*/ 1583214 h 6858000"/>
              <a:gd name="connsiteX629" fmla="*/ 751431 w 7467600"/>
              <a:gd name="connsiteY629" fmla="*/ 1405731 h 6858000"/>
              <a:gd name="connsiteX630" fmla="*/ 655236 w 7467600"/>
              <a:gd name="connsiteY630" fmla="*/ 1268632 h 6858000"/>
              <a:gd name="connsiteX631" fmla="*/ 6516292 w 7467600"/>
              <a:gd name="connsiteY631" fmla="*/ 1263064 h 6858000"/>
              <a:gd name="connsiteX632" fmla="*/ 5736320 w 7467600"/>
              <a:gd name="connsiteY632" fmla="*/ 1501803 h 6858000"/>
              <a:gd name="connsiteX633" fmla="*/ 6516292 w 7467600"/>
              <a:gd name="connsiteY633" fmla="*/ 1263064 h 6858000"/>
              <a:gd name="connsiteX634" fmla="*/ 291466 w 7467600"/>
              <a:gd name="connsiteY634" fmla="*/ 1250369 h 6858000"/>
              <a:gd name="connsiteX635" fmla="*/ 323180 w 7467600"/>
              <a:gd name="connsiteY635" fmla="*/ 1435283 h 6858000"/>
              <a:gd name="connsiteX636" fmla="*/ 349381 w 7467600"/>
              <a:gd name="connsiteY636" fmla="*/ 1875041 h 6858000"/>
              <a:gd name="connsiteX637" fmla="*/ 374363 w 7467600"/>
              <a:gd name="connsiteY637" fmla="*/ 1506494 h 6858000"/>
              <a:gd name="connsiteX638" fmla="*/ 302168 w 7467600"/>
              <a:gd name="connsiteY638" fmla="*/ 1274495 h 6858000"/>
              <a:gd name="connsiteX639" fmla="*/ 291466 w 7467600"/>
              <a:gd name="connsiteY639" fmla="*/ 1250369 h 6858000"/>
              <a:gd name="connsiteX640" fmla="*/ 678222 w 7467600"/>
              <a:gd name="connsiteY640" fmla="*/ 1248670 h 6858000"/>
              <a:gd name="connsiteX641" fmla="*/ 775536 w 7467600"/>
              <a:gd name="connsiteY641" fmla="*/ 1388015 h 6858000"/>
              <a:gd name="connsiteX642" fmla="*/ 894529 w 7467600"/>
              <a:gd name="connsiteY642" fmla="*/ 1567739 h 6858000"/>
              <a:gd name="connsiteX643" fmla="*/ 948000 w 7467600"/>
              <a:gd name="connsiteY643" fmla="*/ 1663088 h 6858000"/>
              <a:gd name="connsiteX644" fmla="*/ 1006812 w 7467600"/>
              <a:gd name="connsiteY644" fmla="*/ 1767683 h 6858000"/>
              <a:gd name="connsiteX645" fmla="*/ 1149133 w 7467600"/>
              <a:gd name="connsiteY645" fmla="*/ 1971513 h 6858000"/>
              <a:gd name="connsiteX646" fmla="*/ 1333952 w 7467600"/>
              <a:gd name="connsiteY646" fmla="*/ 2251620 h 6858000"/>
              <a:gd name="connsiteX647" fmla="*/ 1337329 w 7467600"/>
              <a:gd name="connsiteY647" fmla="*/ 2258350 h 6858000"/>
              <a:gd name="connsiteX648" fmla="*/ 1014726 w 7467600"/>
              <a:gd name="connsiteY648" fmla="*/ 1615556 h 6858000"/>
              <a:gd name="connsiteX649" fmla="*/ 678222 w 7467600"/>
              <a:gd name="connsiteY649" fmla="*/ 1248670 h 6858000"/>
              <a:gd name="connsiteX650" fmla="*/ 6691602 w 7467600"/>
              <a:gd name="connsiteY650" fmla="*/ 1140573 h 6858000"/>
              <a:gd name="connsiteX651" fmla="*/ 6571100 w 7467600"/>
              <a:gd name="connsiteY651" fmla="*/ 1183662 h 6858000"/>
              <a:gd name="connsiteX652" fmla="*/ 6241687 w 7467600"/>
              <a:gd name="connsiteY652" fmla="*/ 1257600 h 6858000"/>
              <a:gd name="connsiteX653" fmla="*/ 5693009 w 7467600"/>
              <a:gd name="connsiteY653" fmla="*/ 1478256 h 6858000"/>
              <a:gd name="connsiteX654" fmla="*/ 6548420 w 7467600"/>
              <a:gd name="connsiteY654" fmla="*/ 1214599 h 6858000"/>
              <a:gd name="connsiteX655" fmla="*/ 6605473 w 7467600"/>
              <a:gd name="connsiteY655" fmla="*/ 1184686 h 6858000"/>
              <a:gd name="connsiteX656" fmla="*/ 6691602 w 7467600"/>
              <a:gd name="connsiteY656" fmla="*/ 1140573 h 6858000"/>
              <a:gd name="connsiteX657" fmla="*/ 4002475 w 7467600"/>
              <a:gd name="connsiteY657" fmla="*/ 1037802 h 6858000"/>
              <a:gd name="connsiteX658" fmla="*/ 4000324 w 7467600"/>
              <a:gd name="connsiteY658" fmla="*/ 1039362 h 6858000"/>
              <a:gd name="connsiteX659" fmla="*/ 4002862 w 7467600"/>
              <a:gd name="connsiteY659" fmla="*/ 1042866 h 6858000"/>
              <a:gd name="connsiteX660" fmla="*/ 4002475 w 7467600"/>
              <a:gd name="connsiteY660" fmla="*/ 1037802 h 6858000"/>
              <a:gd name="connsiteX661" fmla="*/ 506322 w 7467600"/>
              <a:gd name="connsiteY661" fmla="*/ 1020997 h 6858000"/>
              <a:gd name="connsiteX662" fmla="*/ 533068 w 7467600"/>
              <a:gd name="connsiteY662" fmla="*/ 1029409 h 6858000"/>
              <a:gd name="connsiteX663" fmla="*/ 1232525 w 7467600"/>
              <a:gd name="connsiteY663" fmla="*/ 1804675 h 6858000"/>
              <a:gd name="connsiteX664" fmla="*/ 1388858 w 7467600"/>
              <a:gd name="connsiteY664" fmla="*/ 2368011 h 6858000"/>
              <a:gd name="connsiteX665" fmla="*/ 1384098 w 7467600"/>
              <a:gd name="connsiteY665" fmla="*/ 2378125 h 6858000"/>
              <a:gd name="connsiteX666" fmla="*/ 1425393 w 7467600"/>
              <a:gd name="connsiteY666" fmla="*/ 2589124 h 6858000"/>
              <a:gd name="connsiteX667" fmla="*/ 1424001 w 7467600"/>
              <a:gd name="connsiteY667" fmla="*/ 2597541 h 6858000"/>
              <a:gd name="connsiteX668" fmla="*/ 2152729 w 7467600"/>
              <a:gd name="connsiteY668" fmla="*/ 2864487 h 6858000"/>
              <a:gd name="connsiteX669" fmla="*/ 2020609 w 7467600"/>
              <a:gd name="connsiteY669" fmla="*/ 2539671 h 6858000"/>
              <a:gd name="connsiteX670" fmla="*/ 2018920 w 7467600"/>
              <a:gd name="connsiteY670" fmla="*/ 2536309 h 6858000"/>
              <a:gd name="connsiteX671" fmla="*/ 1342441 w 7467600"/>
              <a:gd name="connsiteY671" fmla="*/ 1173017 h 6858000"/>
              <a:gd name="connsiteX672" fmla="*/ 1367925 w 7467600"/>
              <a:gd name="connsiteY672" fmla="*/ 1135648 h 6858000"/>
              <a:gd name="connsiteX673" fmla="*/ 1771401 w 7467600"/>
              <a:gd name="connsiteY673" fmla="*/ 1806673 h 6858000"/>
              <a:gd name="connsiteX674" fmla="*/ 1972385 w 7467600"/>
              <a:gd name="connsiteY674" fmla="*/ 2198735 h 6858000"/>
              <a:gd name="connsiteX675" fmla="*/ 2040892 w 7467600"/>
              <a:gd name="connsiteY675" fmla="*/ 2405205 h 6858000"/>
              <a:gd name="connsiteX676" fmla="*/ 2131689 w 7467600"/>
              <a:gd name="connsiteY676" fmla="*/ 1936926 h 6858000"/>
              <a:gd name="connsiteX677" fmla="*/ 2454820 w 7467600"/>
              <a:gd name="connsiteY677" fmla="*/ 1248808 h 6858000"/>
              <a:gd name="connsiteX678" fmla="*/ 2492512 w 7467600"/>
              <a:gd name="connsiteY678" fmla="*/ 1302920 h 6858000"/>
              <a:gd name="connsiteX679" fmla="*/ 2081216 w 7467600"/>
              <a:gd name="connsiteY679" fmla="*/ 2527513 h 6858000"/>
              <a:gd name="connsiteX680" fmla="*/ 2081211 w 7467600"/>
              <a:gd name="connsiteY680" fmla="*/ 2528916 h 6858000"/>
              <a:gd name="connsiteX681" fmla="*/ 2199067 w 7467600"/>
              <a:gd name="connsiteY681" fmla="*/ 2884061 h 6858000"/>
              <a:gd name="connsiteX682" fmla="*/ 3192586 w 7467600"/>
              <a:gd name="connsiteY682" fmla="*/ 3411496 h 6858000"/>
              <a:gd name="connsiteX683" fmla="*/ 3182620 w 7467600"/>
              <a:gd name="connsiteY683" fmla="*/ 3483279 h 6858000"/>
              <a:gd name="connsiteX684" fmla="*/ 2435119 w 7467600"/>
              <a:gd name="connsiteY684" fmla="*/ 3080173 h 6858000"/>
              <a:gd name="connsiteX685" fmla="*/ 2410152 w 7467600"/>
              <a:gd name="connsiteY685" fmla="*/ 3063751 h 6858000"/>
              <a:gd name="connsiteX686" fmla="*/ 2408099 w 7467600"/>
              <a:gd name="connsiteY686" fmla="*/ 3064403 h 6858000"/>
              <a:gd name="connsiteX687" fmla="*/ 2407218 w 7467600"/>
              <a:gd name="connsiteY687" fmla="*/ 3070324 h 6858000"/>
              <a:gd name="connsiteX688" fmla="*/ 2380138 w 7467600"/>
              <a:gd name="connsiteY688" fmla="*/ 3099341 h 6858000"/>
              <a:gd name="connsiteX689" fmla="*/ 1765923 w 7467600"/>
              <a:gd name="connsiteY689" fmla="*/ 3581043 h 6858000"/>
              <a:gd name="connsiteX690" fmla="*/ 1702258 w 7467600"/>
              <a:gd name="connsiteY690" fmla="*/ 3612286 h 6858000"/>
              <a:gd name="connsiteX691" fmla="*/ 1538370 w 7467600"/>
              <a:gd name="connsiteY691" fmla="*/ 3811804 h 6858000"/>
              <a:gd name="connsiteX692" fmla="*/ 542867 w 7467600"/>
              <a:gd name="connsiteY692" fmla="*/ 4944092 h 6858000"/>
              <a:gd name="connsiteX693" fmla="*/ 515800 w 7467600"/>
              <a:gd name="connsiteY693" fmla="*/ 4862180 h 6858000"/>
              <a:gd name="connsiteX694" fmla="*/ 909145 w 7467600"/>
              <a:gd name="connsiteY694" fmla="*/ 4199225 h 6858000"/>
              <a:gd name="connsiteX695" fmla="*/ 1214067 w 7467600"/>
              <a:gd name="connsiteY695" fmla="*/ 3908561 h 6858000"/>
              <a:gd name="connsiteX696" fmla="*/ 640967 w 7467600"/>
              <a:gd name="connsiteY696" fmla="*/ 4105601 h 6858000"/>
              <a:gd name="connsiteX697" fmla="*/ 112563 w 7467600"/>
              <a:gd name="connsiteY697" fmla="*/ 4396952 h 6858000"/>
              <a:gd name="connsiteX698" fmla="*/ 0 w 7467600"/>
              <a:gd name="connsiteY698" fmla="*/ 4466006 h 6858000"/>
              <a:gd name="connsiteX699" fmla="*/ 0 w 7467600"/>
              <a:gd name="connsiteY699" fmla="*/ 4233763 h 6858000"/>
              <a:gd name="connsiteX700" fmla="*/ 36881 w 7467600"/>
              <a:gd name="connsiteY700" fmla="*/ 4200118 h 6858000"/>
              <a:gd name="connsiteX701" fmla="*/ 910534 w 7467600"/>
              <a:gd name="connsiteY701" fmla="*/ 3629753 h 6858000"/>
              <a:gd name="connsiteX702" fmla="*/ 1578717 w 7467600"/>
              <a:gd name="connsiteY702" fmla="*/ 3575982 h 6858000"/>
              <a:gd name="connsiteX703" fmla="*/ 2338780 w 7467600"/>
              <a:gd name="connsiteY703" fmla="*/ 3033725 h 6858000"/>
              <a:gd name="connsiteX704" fmla="*/ 1807991 w 7467600"/>
              <a:gd name="connsiteY704" fmla="*/ 2807184 h 6858000"/>
              <a:gd name="connsiteX705" fmla="*/ 1416358 w 7467600"/>
              <a:gd name="connsiteY705" fmla="*/ 3112571 h 6858000"/>
              <a:gd name="connsiteX706" fmla="*/ 939066 w 7467600"/>
              <a:gd name="connsiteY706" fmla="*/ 3378798 h 6858000"/>
              <a:gd name="connsiteX707" fmla="*/ 115099 w 7467600"/>
              <a:gd name="connsiteY707" fmla="*/ 3607650 h 6858000"/>
              <a:gd name="connsiteX708" fmla="*/ 97284 w 7467600"/>
              <a:gd name="connsiteY708" fmla="*/ 3520393 h 6858000"/>
              <a:gd name="connsiteX709" fmla="*/ 922050 w 7467600"/>
              <a:gd name="connsiteY709" fmla="*/ 3074867 h 6858000"/>
              <a:gd name="connsiteX710" fmla="*/ 1405265 w 7467600"/>
              <a:gd name="connsiteY710" fmla="*/ 3016319 h 6858000"/>
              <a:gd name="connsiteX711" fmla="*/ 1407512 w 7467600"/>
              <a:gd name="connsiteY711" fmla="*/ 3018001 h 6858000"/>
              <a:gd name="connsiteX712" fmla="*/ 1726266 w 7467600"/>
              <a:gd name="connsiteY712" fmla="*/ 2777274 h 6858000"/>
              <a:gd name="connsiteX713" fmla="*/ 625390 w 7467600"/>
              <a:gd name="connsiteY713" fmla="*/ 2514541 h 6858000"/>
              <a:gd name="connsiteX714" fmla="*/ 619799 w 7467600"/>
              <a:gd name="connsiteY714" fmla="*/ 2527180 h 6858000"/>
              <a:gd name="connsiteX715" fmla="*/ 310030 w 7467600"/>
              <a:gd name="connsiteY715" fmla="*/ 2771818 h 6858000"/>
              <a:gd name="connsiteX716" fmla="*/ 173877 w 7467600"/>
              <a:gd name="connsiteY716" fmla="*/ 2937056 h 6858000"/>
              <a:gd name="connsiteX717" fmla="*/ 77889 w 7467600"/>
              <a:gd name="connsiteY717" fmla="*/ 3138440 h 6858000"/>
              <a:gd name="connsiteX718" fmla="*/ 0 w 7467600"/>
              <a:gd name="connsiteY718" fmla="*/ 3271395 h 6858000"/>
              <a:gd name="connsiteX719" fmla="*/ 0 w 7467600"/>
              <a:gd name="connsiteY719" fmla="*/ 3153002 h 6858000"/>
              <a:gd name="connsiteX720" fmla="*/ 2386 w 7467600"/>
              <a:gd name="connsiteY720" fmla="*/ 3149203 h 6858000"/>
              <a:gd name="connsiteX721" fmla="*/ 89753 w 7467600"/>
              <a:gd name="connsiteY721" fmla="*/ 2987702 h 6858000"/>
              <a:gd name="connsiteX722" fmla="*/ 76869 w 7467600"/>
              <a:gd name="connsiteY722" fmla="*/ 3005404 h 6858000"/>
              <a:gd name="connsiteX723" fmla="*/ 32049 w 7467600"/>
              <a:gd name="connsiteY723" fmla="*/ 3065814 h 6858000"/>
              <a:gd name="connsiteX724" fmla="*/ 0 w 7467600"/>
              <a:gd name="connsiteY724" fmla="*/ 3108744 h 6858000"/>
              <a:gd name="connsiteX725" fmla="*/ 0 w 7467600"/>
              <a:gd name="connsiteY725" fmla="*/ 3058059 h 6858000"/>
              <a:gd name="connsiteX726" fmla="*/ 7610 w 7467600"/>
              <a:gd name="connsiteY726" fmla="*/ 3047889 h 6858000"/>
              <a:gd name="connsiteX727" fmla="*/ 52419 w 7467600"/>
              <a:gd name="connsiteY727" fmla="*/ 2987479 h 6858000"/>
              <a:gd name="connsiteX728" fmla="*/ 59142 w 7467600"/>
              <a:gd name="connsiteY728" fmla="*/ 2978488 h 6858000"/>
              <a:gd name="connsiteX729" fmla="*/ 0 w 7467600"/>
              <a:gd name="connsiteY729" fmla="*/ 3015334 h 6858000"/>
              <a:gd name="connsiteX730" fmla="*/ 0 w 7467600"/>
              <a:gd name="connsiteY730" fmla="*/ 2914286 h 6858000"/>
              <a:gd name="connsiteX731" fmla="*/ 36383 w 7467600"/>
              <a:gd name="connsiteY731" fmla="*/ 2901128 h 6858000"/>
              <a:gd name="connsiteX732" fmla="*/ 156329 w 7467600"/>
              <a:gd name="connsiteY732" fmla="*/ 2840533 h 6858000"/>
              <a:gd name="connsiteX733" fmla="*/ 358355 w 7467600"/>
              <a:gd name="connsiteY733" fmla="*/ 2620471 h 6858000"/>
              <a:gd name="connsiteX734" fmla="*/ 510577 w 7467600"/>
              <a:gd name="connsiteY734" fmla="*/ 2501244 h 6858000"/>
              <a:gd name="connsiteX735" fmla="*/ 211967 w 7467600"/>
              <a:gd name="connsiteY735" fmla="*/ 2479171 h 6858000"/>
              <a:gd name="connsiteX736" fmla="*/ 0 w 7467600"/>
              <a:gd name="connsiteY736" fmla="*/ 2476398 h 6858000"/>
              <a:gd name="connsiteX737" fmla="*/ 0 w 7467600"/>
              <a:gd name="connsiteY737" fmla="*/ 2389189 h 6858000"/>
              <a:gd name="connsiteX738" fmla="*/ 103062 w 7467600"/>
              <a:gd name="connsiteY738" fmla="*/ 2389518 h 6858000"/>
              <a:gd name="connsiteX739" fmla="*/ 510734 w 7467600"/>
              <a:gd name="connsiteY739" fmla="*/ 2416201 h 6858000"/>
              <a:gd name="connsiteX740" fmla="*/ 279257 w 7467600"/>
              <a:gd name="connsiteY740" fmla="*/ 2092102 h 6858000"/>
              <a:gd name="connsiteX741" fmla="*/ 65265 w 7467600"/>
              <a:gd name="connsiteY741" fmla="*/ 2006049 h 6858000"/>
              <a:gd name="connsiteX742" fmla="*/ 0 w 7467600"/>
              <a:gd name="connsiteY742" fmla="*/ 1982532 h 6858000"/>
              <a:gd name="connsiteX743" fmla="*/ 0 w 7467600"/>
              <a:gd name="connsiteY743" fmla="*/ 1912789 h 6858000"/>
              <a:gd name="connsiteX744" fmla="*/ 97460 w 7467600"/>
              <a:gd name="connsiteY744" fmla="*/ 1953725 h 6858000"/>
              <a:gd name="connsiteX745" fmla="*/ 221272 w 7467600"/>
              <a:gd name="connsiteY745" fmla="*/ 1980766 h 6858000"/>
              <a:gd name="connsiteX746" fmla="*/ 116765 w 7467600"/>
              <a:gd name="connsiteY746" fmla="*/ 1911033 h 6858000"/>
              <a:gd name="connsiteX747" fmla="*/ 16405 w 7467600"/>
              <a:gd name="connsiteY747" fmla="*/ 1803412 h 6858000"/>
              <a:gd name="connsiteX748" fmla="*/ 0 w 7467600"/>
              <a:gd name="connsiteY748" fmla="*/ 1784777 h 6858000"/>
              <a:gd name="connsiteX749" fmla="*/ 0 w 7467600"/>
              <a:gd name="connsiteY749" fmla="*/ 1740082 h 6858000"/>
              <a:gd name="connsiteX750" fmla="*/ 39394 w 7467600"/>
              <a:gd name="connsiteY750" fmla="*/ 1784856 h 6858000"/>
              <a:gd name="connsiteX751" fmla="*/ 135813 w 7467600"/>
              <a:gd name="connsiteY751" fmla="*/ 1888838 h 6858000"/>
              <a:gd name="connsiteX752" fmla="*/ 242575 w 7467600"/>
              <a:gd name="connsiteY752" fmla="*/ 1958841 h 6858000"/>
              <a:gd name="connsiteX753" fmla="*/ 82197 w 7467600"/>
              <a:gd name="connsiteY753" fmla="*/ 1754826 h 6858000"/>
              <a:gd name="connsiteX754" fmla="*/ 0 w 7467600"/>
              <a:gd name="connsiteY754" fmla="*/ 1679650 h 6858000"/>
              <a:gd name="connsiteX755" fmla="*/ 0 w 7467600"/>
              <a:gd name="connsiteY755" fmla="*/ 1602463 h 6858000"/>
              <a:gd name="connsiteX756" fmla="*/ 84689 w 7467600"/>
              <a:gd name="connsiteY756" fmla="*/ 1677442 h 6858000"/>
              <a:gd name="connsiteX757" fmla="*/ 298437 w 7467600"/>
              <a:gd name="connsiteY757" fmla="*/ 1968019 h 6858000"/>
              <a:gd name="connsiteX758" fmla="*/ 227269 w 7467600"/>
              <a:gd name="connsiteY758" fmla="*/ 1114064 h 6858000"/>
              <a:gd name="connsiteX759" fmla="*/ 248003 w 7467600"/>
              <a:gd name="connsiteY759" fmla="*/ 1089613 h 6858000"/>
              <a:gd name="connsiteX760" fmla="*/ 427020 w 7467600"/>
              <a:gd name="connsiteY760" fmla="*/ 1619803 h 6858000"/>
              <a:gd name="connsiteX761" fmla="*/ 340345 w 7467600"/>
              <a:gd name="connsiteY761" fmla="*/ 2027739 h 6858000"/>
              <a:gd name="connsiteX762" fmla="*/ 360865 w 7467600"/>
              <a:gd name="connsiteY762" fmla="*/ 2044827 h 6858000"/>
              <a:gd name="connsiteX763" fmla="*/ 560414 w 7467600"/>
              <a:gd name="connsiteY763" fmla="*/ 2421457 h 6858000"/>
              <a:gd name="connsiteX764" fmla="*/ 1359703 w 7467600"/>
              <a:gd name="connsiteY764" fmla="*/ 2578554 h 6858000"/>
              <a:gd name="connsiteX765" fmla="*/ 1359422 w 7467600"/>
              <a:gd name="connsiteY765" fmla="*/ 2577994 h 6858000"/>
              <a:gd name="connsiteX766" fmla="*/ 828701 w 7467600"/>
              <a:gd name="connsiteY766" fmla="*/ 1839520 h 6858000"/>
              <a:gd name="connsiteX767" fmla="*/ 494427 w 7467600"/>
              <a:gd name="connsiteY767" fmla="*/ 1092333 h 6858000"/>
              <a:gd name="connsiteX768" fmla="*/ 506322 w 7467600"/>
              <a:gd name="connsiteY768" fmla="*/ 1020997 h 6858000"/>
              <a:gd name="connsiteX769" fmla="*/ 4570198 w 7467600"/>
              <a:gd name="connsiteY769" fmla="*/ 978081 h 6858000"/>
              <a:gd name="connsiteX770" fmla="*/ 4523691 w 7467600"/>
              <a:gd name="connsiteY770" fmla="*/ 1127776 h 6858000"/>
              <a:gd name="connsiteX771" fmla="*/ 4509875 w 7467600"/>
              <a:gd name="connsiteY771" fmla="*/ 1167552 h 6858000"/>
              <a:gd name="connsiteX772" fmla="*/ 4478168 w 7467600"/>
              <a:gd name="connsiteY772" fmla="*/ 1260735 h 6858000"/>
              <a:gd name="connsiteX773" fmla="*/ 4409309 w 7467600"/>
              <a:gd name="connsiteY773" fmla="*/ 1666996 h 6858000"/>
              <a:gd name="connsiteX774" fmla="*/ 4370031 w 7467600"/>
              <a:gd name="connsiteY774" fmla="*/ 1955666 h 6858000"/>
              <a:gd name="connsiteX775" fmla="*/ 4570198 w 7467600"/>
              <a:gd name="connsiteY775" fmla="*/ 978081 h 6858000"/>
              <a:gd name="connsiteX776" fmla="*/ 4557898 w 7467600"/>
              <a:gd name="connsiteY776" fmla="*/ 900011 h 6858000"/>
              <a:gd name="connsiteX777" fmla="*/ 4344840 w 7467600"/>
              <a:gd name="connsiteY777" fmla="*/ 1922038 h 6858000"/>
              <a:gd name="connsiteX778" fmla="*/ 4378710 w 7467600"/>
              <a:gd name="connsiteY778" fmla="*/ 1665516 h 6858000"/>
              <a:gd name="connsiteX779" fmla="*/ 4448798 w 7467600"/>
              <a:gd name="connsiteY779" fmla="*/ 1253024 h 6858000"/>
              <a:gd name="connsiteX780" fmla="*/ 4480315 w 7467600"/>
              <a:gd name="connsiteY780" fmla="*/ 1158454 h 6858000"/>
              <a:gd name="connsiteX781" fmla="*/ 4494133 w 7467600"/>
              <a:gd name="connsiteY781" fmla="*/ 1118676 h 6858000"/>
              <a:gd name="connsiteX782" fmla="*/ 4557898 w 7467600"/>
              <a:gd name="connsiteY782" fmla="*/ 900011 h 6858000"/>
              <a:gd name="connsiteX783" fmla="*/ 5870151 w 7467600"/>
              <a:gd name="connsiteY783" fmla="*/ 898890 h 6858000"/>
              <a:gd name="connsiteX784" fmla="*/ 5861335 w 7467600"/>
              <a:gd name="connsiteY784" fmla="*/ 899177 h 6858000"/>
              <a:gd name="connsiteX785" fmla="*/ 5843702 w 7467600"/>
              <a:gd name="connsiteY785" fmla="*/ 899748 h 6858000"/>
              <a:gd name="connsiteX786" fmla="*/ 5651107 w 7467600"/>
              <a:gd name="connsiteY786" fmla="*/ 920306 h 6858000"/>
              <a:gd name="connsiteX787" fmla="*/ 5459407 w 7467600"/>
              <a:gd name="connsiteY787" fmla="*/ 940975 h 6858000"/>
              <a:gd name="connsiteX788" fmla="*/ 5374846 w 7467600"/>
              <a:gd name="connsiteY788" fmla="*/ 941988 h 6858000"/>
              <a:gd name="connsiteX789" fmla="*/ 5256105 w 7467600"/>
              <a:gd name="connsiteY789" fmla="*/ 945632 h 6858000"/>
              <a:gd name="connsiteX790" fmla="*/ 5107071 w 7467600"/>
              <a:gd name="connsiteY790" fmla="*/ 969720 h 6858000"/>
              <a:gd name="connsiteX791" fmla="*/ 4998681 w 7467600"/>
              <a:gd name="connsiteY791" fmla="*/ 988771 h 6858000"/>
              <a:gd name="connsiteX792" fmla="*/ 5870151 w 7467600"/>
              <a:gd name="connsiteY792" fmla="*/ 898890 h 6858000"/>
              <a:gd name="connsiteX793" fmla="*/ 5504425 w 7467600"/>
              <a:gd name="connsiteY793" fmla="*/ 848067 h 6858000"/>
              <a:gd name="connsiteX794" fmla="*/ 4968849 w 7467600"/>
              <a:gd name="connsiteY794" fmla="*/ 962318 h 6858000"/>
              <a:gd name="connsiteX795" fmla="*/ 5104039 w 7467600"/>
              <a:gd name="connsiteY795" fmla="*/ 940634 h 6858000"/>
              <a:gd name="connsiteX796" fmla="*/ 5256311 w 7467600"/>
              <a:gd name="connsiteY796" fmla="*/ 916490 h 6858000"/>
              <a:gd name="connsiteX797" fmla="*/ 5377381 w 7467600"/>
              <a:gd name="connsiteY797" fmla="*/ 912671 h 6858000"/>
              <a:gd name="connsiteX798" fmla="*/ 5460148 w 7467600"/>
              <a:gd name="connsiteY798" fmla="*/ 911442 h 6858000"/>
              <a:gd name="connsiteX799" fmla="*/ 5648971 w 7467600"/>
              <a:gd name="connsiteY799" fmla="*/ 891331 h 6858000"/>
              <a:gd name="connsiteX800" fmla="*/ 5844807 w 7467600"/>
              <a:gd name="connsiteY800" fmla="*/ 870718 h 6858000"/>
              <a:gd name="connsiteX801" fmla="*/ 5862975 w 7467600"/>
              <a:gd name="connsiteY801" fmla="*/ 869756 h 6858000"/>
              <a:gd name="connsiteX802" fmla="*/ 5920887 w 7467600"/>
              <a:gd name="connsiteY802" fmla="*/ 865929 h 6858000"/>
              <a:gd name="connsiteX803" fmla="*/ 5504425 w 7467600"/>
              <a:gd name="connsiteY803" fmla="*/ 848067 h 6858000"/>
              <a:gd name="connsiteX804" fmla="*/ 3607114 w 7467600"/>
              <a:gd name="connsiteY804" fmla="*/ 467441 h 6858000"/>
              <a:gd name="connsiteX805" fmla="*/ 3296242 w 7467600"/>
              <a:gd name="connsiteY805" fmla="*/ 807991 h 6858000"/>
              <a:gd name="connsiteX806" fmla="*/ 3174674 w 7467600"/>
              <a:gd name="connsiteY806" fmla="*/ 919759 h 6858000"/>
              <a:gd name="connsiteX807" fmla="*/ 3042978 w 7467600"/>
              <a:gd name="connsiteY807" fmla="*/ 1054894 h 6858000"/>
              <a:gd name="connsiteX808" fmla="*/ 2968914 w 7467600"/>
              <a:gd name="connsiteY808" fmla="*/ 1133756 h 6858000"/>
              <a:gd name="connsiteX809" fmla="*/ 3103823 w 7467600"/>
              <a:gd name="connsiteY809" fmla="*/ 1026814 h 6858000"/>
              <a:gd name="connsiteX810" fmla="*/ 3607114 w 7467600"/>
              <a:gd name="connsiteY810" fmla="*/ 467441 h 6858000"/>
              <a:gd name="connsiteX811" fmla="*/ 3744487 w 7467600"/>
              <a:gd name="connsiteY811" fmla="*/ 383136 h 6858000"/>
              <a:gd name="connsiteX812" fmla="*/ 3970213 w 7467600"/>
              <a:gd name="connsiteY812" fmla="*/ 995559 h 6858000"/>
              <a:gd name="connsiteX813" fmla="*/ 3744487 w 7467600"/>
              <a:gd name="connsiteY813" fmla="*/ 383136 h 6858000"/>
              <a:gd name="connsiteX814" fmla="*/ 3624562 w 7467600"/>
              <a:gd name="connsiteY814" fmla="*/ 367041 h 6858000"/>
              <a:gd name="connsiteX815" fmla="*/ 3489712 w 7467600"/>
              <a:gd name="connsiteY815" fmla="*/ 485386 h 6858000"/>
              <a:gd name="connsiteX816" fmla="*/ 3182994 w 7467600"/>
              <a:gd name="connsiteY816" fmla="*/ 828265 h 6858000"/>
              <a:gd name="connsiteX817" fmla="*/ 2892114 w 7467600"/>
              <a:gd name="connsiteY817" fmla="*/ 1172635 h 6858000"/>
              <a:gd name="connsiteX818" fmla="*/ 3021459 w 7467600"/>
              <a:gd name="connsiteY818" fmla="*/ 1035385 h 6858000"/>
              <a:gd name="connsiteX819" fmla="*/ 3153873 w 7467600"/>
              <a:gd name="connsiteY819" fmla="*/ 898971 h 6858000"/>
              <a:gd name="connsiteX820" fmla="*/ 3276511 w 7467600"/>
              <a:gd name="connsiteY820" fmla="*/ 786423 h 6858000"/>
              <a:gd name="connsiteX821" fmla="*/ 3584154 w 7467600"/>
              <a:gd name="connsiteY821" fmla="*/ 448218 h 6858000"/>
              <a:gd name="connsiteX822" fmla="*/ 3624562 w 7467600"/>
              <a:gd name="connsiteY822" fmla="*/ 367041 h 6858000"/>
              <a:gd name="connsiteX823" fmla="*/ 3766672 w 7467600"/>
              <a:gd name="connsiteY823" fmla="*/ 359429 h 6858000"/>
              <a:gd name="connsiteX824" fmla="*/ 3996338 w 7467600"/>
              <a:gd name="connsiteY824" fmla="*/ 968237 h 6858000"/>
              <a:gd name="connsiteX825" fmla="*/ 3766672 w 7467600"/>
              <a:gd name="connsiteY825" fmla="*/ 359429 h 6858000"/>
              <a:gd name="connsiteX826" fmla="*/ 5805386 w 7467600"/>
              <a:gd name="connsiteY826" fmla="*/ 239240 h 6858000"/>
              <a:gd name="connsiteX827" fmla="*/ 5736947 w 7467600"/>
              <a:gd name="connsiteY827" fmla="*/ 261367 h 6858000"/>
              <a:gd name="connsiteX828" fmla="*/ 5427012 w 7467600"/>
              <a:gd name="connsiteY828" fmla="*/ 311272 h 6858000"/>
              <a:gd name="connsiteX829" fmla="*/ 5147818 w 7467600"/>
              <a:gd name="connsiteY829" fmla="*/ 322112 h 6858000"/>
              <a:gd name="connsiteX830" fmla="*/ 5060854 w 7467600"/>
              <a:gd name="connsiteY830" fmla="*/ 311882 h 6858000"/>
              <a:gd name="connsiteX831" fmla="*/ 4945989 w 7467600"/>
              <a:gd name="connsiteY831" fmla="*/ 300516 h 6858000"/>
              <a:gd name="connsiteX832" fmla="*/ 5410479 w 7467600"/>
              <a:gd name="connsiteY832" fmla="*/ 348434 h 6858000"/>
              <a:gd name="connsiteX833" fmla="*/ 5805386 w 7467600"/>
              <a:gd name="connsiteY833" fmla="*/ 239240 h 6858000"/>
              <a:gd name="connsiteX834" fmla="*/ 5905192 w 7467600"/>
              <a:gd name="connsiteY834" fmla="*/ 163079 h 6858000"/>
              <a:gd name="connsiteX835" fmla="*/ 5865655 w 7467600"/>
              <a:gd name="connsiteY835" fmla="*/ 171901 h 6858000"/>
              <a:gd name="connsiteX836" fmla="*/ 5259740 w 7467600"/>
              <a:gd name="connsiteY836" fmla="*/ 257013 h 6858000"/>
              <a:gd name="connsiteX837" fmla="*/ 5208466 w 7467600"/>
              <a:gd name="connsiteY837" fmla="*/ 257550 h 6858000"/>
              <a:gd name="connsiteX838" fmla="*/ 4980204 w 7467600"/>
              <a:gd name="connsiteY838" fmla="*/ 271903 h 6858000"/>
              <a:gd name="connsiteX839" fmla="*/ 5068068 w 7467600"/>
              <a:gd name="connsiteY839" fmla="*/ 282244 h 6858000"/>
              <a:gd name="connsiteX840" fmla="*/ 5153231 w 7467600"/>
              <a:gd name="connsiteY840" fmla="*/ 292240 h 6858000"/>
              <a:gd name="connsiteX841" fmla="*/ 5426491 w 7467600"/>
              <a:gd name="connsiteY841" fmla="*/ 281128 h 6858000"/>
              <a:gd name="connsiteX842" fmla="*/ 5731212 w 7467600"/>
              <a:gd name="connsiteY842" fmla="*/ 231951 h 6858000"/>
              <a:gd name="connsiteX843" fmla="*/ 5905192 w 7467600"/>
              <a:gd name="connsiteY843" fmla="*/ 163079 h 6858000"/>
              <a:gd name="connsiteX844" fmla="*/ 5944437 w 7467600"/>
              <a:gd name="connsiteY844" fmla="*/ 113829 h 6858000"/>
              <a:gd name="connsiteX845" fmla="*/ 5825032 w 7467600"/>
              <a:gd name="connsiteY845" fmla="*/ 146405 h 6858000"/>
              <a:gd name="connsiteX846" fmla="*/ 4955599 w 7467600"/>
              <a:gd name="connsiteY846" fmla="*/ 247008 h 6858000"/>
              <a:gd name="connsiteX847" fmla="*/ 5210104 w 7467600"/>
              <a:gd name="connsiteY847" fmla="*/ 228123 h 6858000"/>
              <a:gd name="connsiteX848" fmla="*/ 5261015 w 7467600"/>
              <a:gd name="connsiteY848" fmla="*/ 227087 h 6858000"/>
              <a:gd name="connsiteX849" fmla="*/ 5861181 w 7467600"/>
              <a:gd name="connsiteY849" fmla="*/ 143093 h 6858000"/>
              <a:gd name="connsiteX850" fmla="*/ 5961252 w 7467600"/>
              <a:gd name="connsiteY850" fmla="*/ 114820 h 6858000"/>
              <a:gd name="connsiteX851" fmla="*/ 5944437 w 7467600"/>
              <a:gd name="connsiteY851" fmla="*/ 113829 h 6858000"/>
              <a:gd name="connsiteX852" fmla="*/ 3882765 w 7467600"/>
              <a:gd name="connsiteY852" fmla="*/ 0 h 6858000"/>
              <a:gd name="connsiteX853" fmla="*/ 3995099 w 7467600"/>
              <a:gd name="connsiteY853" fmla="*/ 0 h 6858000"/>
              <a:gd name="connsiteX854" fmla="*/ 4163818 w 7467600"/>
              <a:gd name="connsiteY854" fmla="*/ 234104 h 6858000"/>
              <a:gd name="connsiteX855" fmla="*/ 4172099 w 7467600"/>
              <a:gd name="connsiteY855" fmla="*/ 234207 h 6858000"/>
              <a:gd name="connsiteX856" fmla="*/ 4784282 w 7467600"/>
              <a:gd name="connsiteY856" fmla="*/ 276561 h 6858000"/>
              <a:gd name="connsiteX857" fmla="*/ 4801687 w 7467600"/>
              <a:gd name="connsiteY857" fmla="*/ 267764 h 6858000"/>
              <a:gd name="connsiteX858" fmla="*/ 6082788 w 7467600"/>
              <a:gd name="connsiteY858" fmla="*/ 64119 h 6858000"/>
              <a:gd name="connsiteX859" fmla="*/ 6099442 w 7467600"/>
              <a:gd name="connsiteY859" fmla="*/ 82568 h 6858000"/>
              <a:gd name="connsiteX860" fmla="*/ 4804137 w 7467600"/>
              <a:gd name="connsiteY860" fmla="*/ 320931 h 6858000"/>
              <a:gd name="connsiteX861" fmla="*/ 4227047 w 7467600"/>
              <a:gd name="connsiteY861" fmla="*/ 313415 h 6858000"/>
              <a:gd name="connsiteX862" fmla="*/ 4346041 w 7467600"/>
              <a:gd name="connsiteY862" fmla="*/ 456086 h 6858000"/>
              <a:gd name="connsiteX863" fmla="*/ 4870967 w 7467600"/>
              <a:gd name="connsiteY863" fmla="*/ 963061 h 6858000"/>
              <a:gd name="connsiteX864" fmla="*/ 4889647 w 7467600"/>
              <a:gd name="connsiteY864" fmla="*/ 957147 h 6858000"/>
              <a:gd name="connsiteX865" fmla="*/ 5422504 w 7467600"/>
              <a:gd name="connsiteY865" fmla="*/ 805191 h 6858000"/>
              <a:gd name="connsiteX866" fmla="*/ 6087656 w 7467600"/>
              <a:gd name="connsiteY866" fmla="*/ 826703 h 6858000"/>
              <a:gd name="connsiteX867" fmla="*/ 6058717 w 7467600"/>
              <a:gd name="connsiteY867" fmla="*/ 865992 h 6858000"/>
              <a:gd name="connsiteX868" fmla="*/ 4974153 w 7467600"/>
              <a:gd name="connsiteY868" fmla="*/ 1045456 h 6858000"/>
              <a:gd name="connsiteX869" fmla="*/ 5627835 w 7467600"/>
              <a:gd name="connsiteY869" fmla="*/ 1472077 h 6858000"/>
              <a:gd name="connsiteX870" fmla="*/ 5629817 w 7467600"/>
              <a:gd name="connsiteY870" fmla="*/ 1471412 h 6858000"/>
              <a:gd name="connsiteX871" fmla="*/ 5634124 w 7467600"/>
              <a:gd name="connsiteY871" fmla="*/ 1470572 h 6858000"/>
              <a:gd name="connsiteX872" fmla="*/ 5755832 w 7467600"/>
              <a:gd name="connsiteY872" fmla="*/ 1383886 h 6858000"/>
              <a:gd name="connsiteX873" fmla="*/ 6014186 w 7467600"/>
              <a:gd name="connsiteY873" fmla="*/ 1279799 h 6858000"/>
              <a:gd name="connsiteX874" fmla="*/ 6901619 w 7467600"/>
              <a:gd name="connsiteY874" fmla="*/ 1047874 h 6858000"/>
              <a:gd name="connsiteX875" fmla="*/ 6931566 w 7467600"/>
              <a:gd name="connsiteY875" fmla="*/ 1062034 h 6858000"/>
              <a:gd name="connsiteX876" fmla="*/ 5790982 w 7467600"/>
              <a:gd name="connsiteY876" fmla="*/ 1561380 h 6858000"/>
              <a:gd name="connsiteX877" fmla="*/ 6188971 w 7467600"/>
              <a:gd name="connsiteY877" fmla="*/ 1755168 h 6858000"/>
              <a:gd name="connsiteX878" fmla="*/ 6202446 w 7467600"/>
              <a:gd name="connsiteY878" fmla="*/ 1752268 h 6858000"/>
              <a:gd name="connsiteX879" fmla="*/ 7179560 w 7467600"/>
              <a:gd name="connsiteY879" fmla="*/ 1467551 h 6858000"/>
              <a:gd name="connsiteX880" fmla="*/ 7158730 w 7467600"/>
              <a:gd name="connsiteY880" fmla="*/ 1507835 h 6858000"/>
              <a:gd name="connsiteX881" fmla="*/ 6326959 w 7467600"/>
              <a:gd name="connsiteY881" fmla="*/ 1817686 h 6858000"/>
              <a:gd name="connsiteX882" fmla="*/ 6537433 w 7467600"/>
              <a:gd name="connsiteY882" fmla="*/ 1907790 h 6858000"/>
              <a:gd name="connsiteX883" fmla="*/ 6550221 w 7467600"/>
              <a:gd name="connsiteY883" fmla="*/ 1910729 h 6858000"/>
              <a:gd name="connsiteX884" fmla="*/ 6964438 w 7467600"/>
              <a:gd name="connsiteY884" fmla="*/ 2209505 h 6858000"/>
              <a:gd name="connsiteX885" fmla="*/ 7367862 w 7467600"/>
              <a:gd name="connsiteY885" fmla="*/ 2806833 h 6858000"/>
              <a:gd name="connsiteX886" fmla="*/ 7364329 w 7467600"/>
              <a:gd name="connsiteY886" fmla="*/ 2826907 h 6858000"/>
              <a:gd name="connsiteX887" fmla="*/ 7290545 w 7467600"/>
              <a:gd name="connsiteY887" fmla="*/ 2850663 h 6858000"/>
              <a:gd name="connsiteX888" fmla="*/ 6472036 w 7467600"/>
              <a:gd name="connsiteY888" fmla="*/ 1959003 h 6858000"/>
              <a:gd name="connsiteX889" fmla="*/ 5792897 w 7467600"/>
              <a:gd name="connsiteY889" fmla="*/ 1647747 h 6858000"/>
              <a:gd name="connsiteX890" fmla="*/ 5842751 w 7467600"/>
              <a:gd name="connsiteY890" fmla="*/ 1816112 h 6858000"/>
              <a:gd name="connsiteX891" fmla="*/ 5847424 w 7467600"/>
              <a:gd name="connsiteY891" fmla="*/ 1815776 h 6858000"/>
              <a:gd name="connsiteX892" fmla="*/ 6399821 w 7467600"/>
              <a:gd name="connsiteY892" fmla="*/ 2344799 h 6858000"/>
              <a:gd name="connsiteX893" fmla="*/ 6323232 w 7467600"/>
              <a:gd name="connsiteY893" fmla="*/ 2389634 h 6858000"/>
              <a:gd name="connsiteX894" fmla="*/ 5942958 w 7467600"/>
              <a:gd name="connsiteY894" fmla="*/ 2077708 h 6858000"/>
              <a:gd name="connsiteX895" fmla="*/ 5921559 w 7467600"/>
              <a:gd name="connsiteY895" fmla="*/ 2378596 h 6858000"/>
              <a:gd name="connsiteX896" fmla="*/ 5817651 w 7467600"/>
              <a:gd name="connsiteY896" fmla="*/ 3023919 h 6858000"/>
              <a:gd name="connsiteX897" fmla="*/ 5729634 w 7467600"/>
              <a:gd name="connsiteY897" fmla="*/ 3051849 h 6858000"/>
              <a:gd name="connsiteX898" fmla="*/ 5611018 w 7467600"/>
              <a:gd name="connsiteY898" fmla="*/ 2316769 h 6858000"/>
              <a:gd name="connsiteX899" fmla="*/ 5687608 w 7467600"/>
              <a:gd name="connsiteY899" fmla="*/ 2039972 h 6858000"/>
              <a:gd name="connsiteX900" fmla="*/ 5657554 w 7467600"/>
              <a:gd name="connsiteY900" fmla="*/ 1576445 h 6858000"/>
              <a:gd name="connsiteX901" fmla="*/ 5150475 w 7467600"/>
              <a:gd name="connsiteY901" fmla="*/ 1274012 h 6858000"/>
              <a:gd name="connsiteX902" fmla="*/ 5349142 w 7467600"/>
              <a:gd name="connsiteY902" fmla="*/ 2204405 h 6858000"/>
              <a:gd name="connsiteX903" fmla="*/ 5262214 w 7467600"/>
              <a:gd name="connsiteY903" fmla="*/ 2233836 h 6858000"/>
              <a:gd name="connsiteX904" fmla="*/ 4981539 w 7467600"/>
              <a:gd name="connsiteY904" fmla="*/ 1542201 h 6858000"/>
              <a:gd name="connsiteX905" fmla="*/ 4958461 w 7467600"/>
              <a:gd name="connsiteY905" fmla="*/ 1136957 h 6858000"/>
              <a:gd name="connsiteX906" fmla="*/ 4655015 w 7467600"/>
              <a:gd name="connsiteY906" fmla="*/ 891426 h 6858000"/>
              <a:gd name="connsiteX907" fmla="*/ 4348002 w 7467600"/>
              <a:gd name="connsiteY907" fmla="*/ 2205895 h 6858000"/>
              <a:gd name="connsiteX908" fmla="*/ 4262250 w 7467600"/>
              <a:gd name="connsiteY908" fmla="*/ 2219972 h 6858000"/>
              <a:gd name="connsiteX909" fmla="*/ 4550611 w 7467600"/>
              <a:gd name="connsiteY909" fmla="*/ 817540 h 6858000"/>
              <a:gd name="connsiteX910" fmla="*/ 4564418 w 7467600"/>
              <a:gd name="connsiteY910" fmla="*/ 808293 h 6858000"/>
              <a:gd name="connsiteX911" fmla="*/ 4266388 w 7467600"/>
              <a:gd name="connsiteY911" fmla="*/ 500083 h 6858000"/>
              <a:gd name="connsiteX912" fmla="*/ 4032842 w 7467600"/>
              <a:gd name="connsiteY912" fmla="*/ 211809 h 6858000"/>
              <a:gd name="connsiteX913" fmla="*/ 3882765 w 7467600"/>
              <a:gd name="connsiteY913" fmla="*/ 0 h 6858000"/>
              <a:gd name="connsiteX914" fmla="*/ 3721337 w 7467600"/>
              <a:gd name="connsiteY914" fmla="*/ 0 h 6858000"/>
              <a:gd name="connsiteX915" fmla="*/ 3797544 w 7467600"/>
              <a:gd name="connsiteY915" fmla="*/ 0 h 6858000"/>
              <a:gd name="connsiteX916" fmla="*/ 3775734 w 7467600"/>
              <a:gd name="connsiteY916" fmla="*/ 95131 h 6858000"/>
              <a:gd name="connsiteX917" fmla="*/ 3724807 w 7467600"/>
              <a:gd name="connsiteY917" fmla="*/ 272257 h 6858000"/>
              <a:gd name="connsiteX918" fmla="*/ 3726844 w 7467600"/>
              <a:gd name="connsiteY918" fmla="*/ 282988 h 6858000"/>
              <a:gd name="connsiteX919" fmla="*/ 3742664 w 7467600"/>
              <a:gd name="connsiteY919" fmla="*/ 279918 h 6858000"/>
              <a:gd name="connsiteX920" fmla="*/ 4103910 w 7467600"/>
              <a:gd name="connsiteY920" fmla="*/ 1161917 h 6858000"/>
              <a:gd name="connsiteX921" fmla="*/ 4020269 w 7467600"/>
              <a:gd name="connsiteY921" fmla="*/ 1200406 h 6858000"/>
              <a:gd name="connsiteX922" fmla="*/ 3674882 w 7467600"/>
              <a:gd name="connsiteY922" fmla="*/ 488524 h 6858000"/>
              <a:gd name="connsiteX923" fmla="*/ 3132682 w 7467600"/>
              <a:gd name="connsiteY923" fmla="*/ 1072284 h 6858000"/>
              <a:gd name="connsiteX924" fmla="*/ 2716346 w 7467600"/>
              <a:gd name="connsiteY924" fmla="*/ 1276376 h 6858000"/>
              <a:gd name="connsiteX925" fmla="*/ 2716772 w 7467600"/>
              <a:gd name="connsiteY925" fmla="*/ 1255462 h 6858000"/>
              <a:gd name="connsiteX926" fmla="*/ 3471096 w 7467600"/>
              <a:gd name="connsiteY926" fmla="*/ 437072 h 6858000"/>
              <a:gd name="connsiteX927" fmla="*/ 3639057 w 7467600"/>
              <a:gd name="connsiteY927" fmla="*/ 286334 h 6858000"/>
              <a:gd name="connsiteX928" fmla="*/ 3640309 w 7467600"/>
              <a:gd name="connsiteY928" fmla="*/ 284664 h 6858000"/>
              <a:gd name="connsiteX929" fmla="*/ 3646022 w 7467600"/>
              <a:gd name="connsiteY929" fmla="*/ 276711 h 6858000"/>
              <a:gd name="connsiteX930" fmla="*/ 3707943 w 7467600"/>
              <a:gd name="connsiteY930" fmla="*/ 65958 h 6858000"/>
              <a:gd name="connsiteX931" fmla="*/ 3721337 w 7467600"/>
              <a:gd name="connsiteY931" fmla="*/ 0 h 6858000"/>
              <a:gd name="connsiteX932" fmla="*/ 2867960 w 7467600"/>
              <a:gd name="connsiteY932" fmla="*/ 0 h 6858000"/>
              <a:gd name="connsiteX933" fmla="*/ 2926351 w 7467600"/>
              <a:gd name="connsiteY933" fmla="*/ 0 h 6858000"/>
              <a:gd name="connsiteX934" fmla="*/ 2902823 w 7467600"/>
              <a:gd name="connsiteY934" fmla="*/ 262929 h 6858000"/>
              <a:gd name="connsiteX935" fmla="*/ 2940663 w 7467600"/>
              <a:gd name="connsiteY935" fmla="*/ 140884 h 6858000"/>
              <a:gd name="connsiteX936" fmla="*/ 2947039 w 7467600"/>
              <a:gd name="connsiteY936" fmla="*/ 122524 h 6858000"/>
              <a:gd name="connsiteX937" fmla="*/ 2984316 w 7467600"/>
              <a:gd name="connsiteY937" fmla="*/ 0 h 6858000"/>
              <a:gd name="connsiteX938" fmla="*/ 3016114 w 7467600"/>
              <a:gd name="connsiteY938" fmla="*/ 0 h 6858000"/>
              <a:gd name="connsiteX939" fmla="*/ 2979949 w 7467600"/>
              <a:gd name="connsiteY939" fmla="*/ 119274 h 6858000"/>
              <a:gd name="connsiteX940" fmla="*/ 3023879 w 7467600"/>
              <a:gd name="connsiteY940" fmla="*/ 0 h 6858000"/>
              <a:gd name="connsiteX941" fmla="*/ 3105400 w 7467600"/>
              <a:gd name="connsiteY941" fmla="*/ 0 h 6858000"/>
              <a:gd name="connsiteX942" fmla="*/ 3094669 w 7467600"/>
              <a:gd name="connsiteY942" fmla="*/ 30308 h 6858000"/>
              <a:gd name="connsiteX943" fmla="*/ 2901945 w 7467600"/>
              <a:gd name="connsiteY943" fmla="*/ 466538 h 6858000"/>
              <a:gd name="connsiteX944" fmla="*/ 2815209 w 7467600"/>
              <a:gd name="connsiteY944" fmla="*/ 497361 h 6858000"/>
              <a:gd name="connsiteX945" fmla="*/ 2844845 w 7467600"/>
              <a:gd name="connsiteY945" fmla="*/ 127638 h 6858000"/>
              <a:gd name="connsiteX946" fmla="*/ 2867960 w 7467600"/>
              <a:gd name="connsiteY946" fmla="*/ 0 h 6858000"/>
              <a:gd name="connsiteX947" fmla="*/ 1057230 w 7467600"/>
              <a:gd name="connsiteY947" fmla="*/ 0 h 6858000"/>
              <a:gd name="connsiteX948" fmla="*/ 1111003 w 7467600"/>
              <a:gd name="connsiteY948" fmla="*/ 0 h 6858000"/>
              <a:gd name="connsiteX949" fmla="*/ 1125553 w 7467600"/>
              <a:gd name="connsiteY949" fmla="*/ 52588 h 6858000"/>
              <a:gd name="connsiteX950" fmla="*/ 1304276 w 7467600"/>
              <a:gd name="connsiteY950" fmla="*/ 476275 h 6858000"/>
              <a:gd name="connsiteX951" fmla="*/ 1492066 w 7467600"/>
              <a:gd name="connsiteY951" fmla="*/ 886333 h 6858000"/>
              <a:gd name="connsiteX952" fmla="*/ 1423698 w 7467600"/>
              <a:gd name="connsiteY952" fmla="*/ 710817 h 6858000"/>
              <a:gd name="connsiteX953" fmla="*/ 1357609 w 7467600"/>
              <a:gd name="connsiteY953" fmla="*/ 532892 h 6858000"/>
              <a:gd name="connsiteX954" fmla="*/ 1309550 w 7467600"/>
              <a:gd name="connsiteY954" fmla="*/ 374031 h 6858000"/>
              <a:gd name="connsiteX955" fmla="*/ 1193673 w 7467600"/>
              <a:gd name="connsiteY955" fmla="*/ 49533 h 6858000"/>
              <a:gd name="connsiteX956" fmla="*/ 1164391 w 7467600"/>
              <a:gd name="connsiteY956" fmla="*/ 0 h 6858000"/>
              <a:gd name="connsiteX957" fmla="*/ 1200666 w 7467600"/>
              <a:gd name="connsiteY957" fmla="*/ 0 h 6858000"/>
              <a:gd name="connsiteX958" fmla="*/ 1223408 w 7467600"/>
              <a:gd name="connsiteY958" fmla="*/ 38996 h 6858000"/>
              <a:gd name="connsiteX959" fmla="*/ 1339635 w 7467600"/>
              <a:gd name="connsiteY959" fmla="*/ 365517 h 6858000"/>
              <a:gd name="connsiteX960" fmla="*/ 1387469 w 7467600"/>
              <a:gd name="connsiteY960" fmla="*/ 523079 h 6858000"/>
              <a:gd name="connsiteX961" fmla="*/ 1452685 w 7467600"/>
              <a:gd name="connsiteY961" fmla="*/ 699806 h 6858000"/>
              <a:gd name="connsiteX962" fmla="*/ 1492092 w 7467600"/>
              <a:gd name="connsiteY962" fmla="*/ 800424 h 6858000"/>
              <a:gd name="connsiteX963" fmla="*/ 1455302 w 7467600"/>
              <a:gd name="connsiteY963" fmla="*/ 632913 h 6858000"/>
              <a:gd name="connsiteX964" fmla="*/ 1222336 w 7467600"/>
              <a:gd name="connsiteY964" fmla="*/ 9480 h 6858000"/>
              <a:gd name="connsiteX965" fmla="*/ 1214634 w 7467600"/>
              <a:gd name="connsiteY965" fmla="*/ 0 h 6858000"/>
              <a:gd name="connsiteX966" fmla="*/ 1289827 w 7467600"/>
              <a:gd name="connsiteY966" fmla="*/ 0 h 6858000"/>
              <a:gd name="connsiteX967" fmla="*/ 1321076 w 7467600"/>
              <a:gd name="connsiteY967" fmla="*/ 59722 h 6858000"/>
              <a:gd name="connsiteX968" fmla="*/ 1512579 w 7467600"/>
              <a:gd name="connsiteY968" fmla="*/ 626441 h 6858000"/>
              <a:gd name="connsiteX969" fmla="*/ 1506076 w 7467600"/>
              <a:gd name="connsiteY969" fmla="*/ 1089289 h 6858000"/>
              <a:gd name="connsiteX970" fmla="*/ 1486346 w 7467600"/>
              <a:gd name="connsiteY970" fmla="*/ 1079919 h 6858000"/>
              <a:gd name="connsiteX971" fmla="*/ 1070511 w 7467600"/>
              <a:gd name="connsiteY971" fmla="*/ 48609 h 6858000"/>
              <a:gd name="connsiteX972" fmla="*/ 1057230 w 7467600"/>
              <a:gd name="connsiteY972" fmla="*/ 0 h 6858000"/>
              <a:gd name="connsiteX973" fmla="*/ 43151 w 7467600"/>
              <a:gd name="connsiteY973" fmla="*/ 0 h 6858000"/>
              <a:gd name="connsiteX974" fmla="*/ 95283 w 7467600"/>
              <a:gd name="connsiteY974" fmla="*/ 0 h 6858000"/>
              <a:gd name="connsiteX975" fmla="*/ 300708 w 7467600"/>
              <a:gd name="connsiteY975" fmla="*/ 154571 h 6858000"/>
              <a:gd name="connsiteX976" fmla="*/ 530414 w 7467600"/>
              <a:gd name="connsiteY976" fmla="*/ 354673 h 6858000"/>
              <a:gd name="connsiteX977" fmla="*/ 333785 w 7467600"/>
              <a:gd name="connsiteY977" fmla="*/ 161564 h 6858000"/>
              <a:gd name="connsiteX978" fmla="*/ 147005 w 7467600"/>
              <a:gd name="connsiteY978" fmla="*/ 0 h 6858000"/>
              <a:gd name="connsiteX979" fmla="*/ 272509 w 7467600"/>
              <a:gd name="connsiteY979" fmla="*/ 0 h 6858000"/>
              <a:gd name="connsiteX980" fmla="*/ 326276 w 7467600"/>
              <a:gd name="connsiteY980" fmla="*/ 45847 h 6858000"/>
              <a:gd name="connsiteX981" fmla="*/ 823759 w 7467600"/>
              <a:gd name="connsiteY981" fmla="*/ 574145 h 6858000"/>
              <a:gd name="connsiteX982" fmla="*/ 811254 w 7467600"/>
              <a:gd name="connsiteY982" fmla="*/ 665546 h 6858000"/>
              <a:gd name="connsiteX983" fmla="*/ 154042 w 7467600"/>
              <a:gd name="connsiteY983" fmla="*/ 261522 h 6858000"/>
              <a:gd name="connsiteX984" fmla="*/ 13550 w 7467600"/>
              <a:gd name="connsiteY984" fmla="*/ 158423 h 6858000"/>
              <a:gd name="connsiteX985" fmla="*/ 0 w 7467600"/>
              <a:gd name="connsiteY985" fmla="*/ 146618 h 6858000"/>
              <a:gd name="connsiteX986" fmla="*/ 0 w 7467600"/>
              <a:gd name="connsiteY986" fmla="*/ 59161 h 6858000"/>
              <a:gd name="connsiteX987" fmla="*/ 45427 w 7467600"/>
              <a:gd name="connsiteY987" fmla="*/ 101078 h 6858000"/>
              <a:gd name="connsiteX988" fmla="*/ 630103 w 7467600"/>
              <a:gd name="connsiteY988" fmla="*/ 485885 h 6858000"/>
              <a:gd name="connsiteX989" fmla="*/ 532040 w 7467600"/>
              <a:gd name="connsiteY989" fmla="*/ 399359 h 6858000"/>
              <a:gd name="connsiteX990" fmla="*/ 517618 w 7467600"/>
              <a:gd name="connsiteY990" fmla="*/ 385726 h 6858000"/>
              <a:gd name="connsiteX991" fmla="*/ 285074 w 7467600"/>
              <a:gd name="connsiteY991" fmla="*/ 182755 h 6858000"/>
              <a:gd name="connsiteX992" fmla="*/ 43151 w 7467600"/>
              <a:gd name="connsiteY992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1903353 w 7467600"/>
              <a:gd name="connsiteY136" fmla="*/ 5044827 h 6858000"/>
              <a:gd name="connsiteX137" fmla="*/ 1936931 w 7467600"/>
              <a:gd name="connsiteY137" fmla="*/ 5093954 h 6858000"/>
              <a:gd name="connsiteX138" fmla="*/ 2195868 w 7467600"/>
              <a:gd name="connsiteY138" fmla="*/ 5396574 h 6858000"/>
              <a:gd name="connsiteX139" fmla="*/ 2088852 w 7467600"/>
              <a:gd name="connsiteY139" fmla="*/ 5166123 h 6858000"/>
              <a:gd name="connsiteX140" fmla="*/ 1958241 w 7467600"/>
              <a:gd name="connsiteY140" fmla="*/ 5067955 h 6858000"/>
              <a:gd name="connsiteX141" fmla="*/ 1903353 w 7467600"/>
              <a:gd name="connsiteY141" fmla="*/ 5044827 h 6858000"/>
              <a:gd name="connsiteX142" fmla="*/ 1979378 w 7467600"/>
              <a:gd name="connsiteY142" fmla="*/ 4769504 h 6858000"/>
              <a:gd name="connsiteX143" fmla="*/ 2882120 w 7467600"/>
              <a:gd name="connsiteY143" fmla="*/ 5064547 h 6858000"/>
              <a:gd name="connsiteX144" fmla="*/ 2793103 w 7467600"/>
              <a:gd name="connsiteY144" fmla="*/ 5039699 h 6858000"/>
              <a:gd name="connsiteX145" fmla="*/ 2770041 w 7467600"/>
              <a:gd name="connsiteY145" fmla="*/ 5033634 h 6858000"/>
              <a:gd name="connsiteX146" fmla="*/ 1979378 w 7467600"/>
              <a:gd name="connsiteY146" fmla="*/ 4769504 h 6858000"/>
              <a:gd name="connsiteX147" fmla="*/ 1927410 w 7467600"/>
              <a:gd name="connsiteY147" fmla="*/ 4716164 h 6858000"/>
              <a:gd name="connsiteX148" fmla="*/ 1959587 w 7467600"/>
              <a:gd name="connsiteY148" fmla="*/ 4728849 h 6858000"/>
              <a:gd name="connsiteX149" fmla="*/ 2777707 w 7467600"/>
              <a:gd name="connsiteY149" fmla="*/ 5003991 h 6858000"/>
              <a:gd name="connsiteX150" fmla="*/ 2800768 w 7467600"/>
              <a:gd name="connsiteY150" fmla="*/ 5010056 h 6858000"/>
              <a:gd name="connsiteX151" fmla="*/ 2879408 w 7467600"/>
              <a:gd name="connsiteY151" fmla="*/ 5031590 h 6858000"/>
              <a:gd name="connsiteX152" fmla="*/ 2862295 w 7467600"/>
              <a:gd name="connsiteY152" fmla="*/ 5022958 h 6858000"/>
              <a:gd name="connsiteX153" fmla="*/ 2813343 w 7467600"/>
              <a:gd name="connsiteY153" fmla="*/ 4998369 h 6858000"/>
              <a:gd name="connsiteX154" fmla="*/ 2646245 w 7467600"/>
              <a:gd name="connsiteY154" fmla="*/ 4930999 h 6858000"/>
              <a:gd name="connsiteX155" fmla="*/ 1999243 w 7467600"/>
              <a:gd name="connsiteY155" fmla="*/ 4730524 h 6858000"/>
              <a:gd name="connsiteX156" fmla="*/ 1979527 w 7467600"/>
              <a:gd name="connsiteY156" fmla="*/ 4726651 h 6858000"/>
              <a:gd name="connsiteX157" fmla="*/ 1927410 w 7467600"/>
              <a:gd name="connsiteY157" fmla="*/ 4716164 h 6858000"/>
              <a:gd name="connsiteX158" fmla="*/ 1997014 w 7467600"/>
              <a:gd name="connsiteY158" fmla="*/ 4698007 h 6858000"/>
              <a:gd name="connsiteX159" fmla="*/ 2005458 w 7467600"/>
              <a:gd name="connsiteY159" fmla="*/ 4699540 h 6858000"/>
              <a:gd name="connsiteX160" fmla="*/ 2657186 w 7467600"/>
              <a:gd name="connsiteY160" fmla="*/ 4901687 h 6858000"/>
              <a:gd name="connsiteX161" fmla="*/ 2826662 w 7467600"/>
              <a:gd name="connsiteY161" fmla="*/ 4970362 h 6858000"/>
              <a:gd name="connsiteX162" fmla="*/ 2876100 w 7467600"/>
              <a:gd name="connsiteY162" fmla="*/ 4995397 h 6858000"/>
              <a:gd name="connsiteX163" fmla="*/ 3042600 w 7467600"/>
              <a:gd name="connsiteY163" fmla="*/ 5059532 h 6858000"/>
              <a:gd name="connsiteX164" fmla="*/ 1997014 w 7467600"/>
              <a:gd name="connsiteY164" fmla="*/ 4698007 h 6858000"/>
              <a:gd name="connsiteX165" fmla="*/ 2305292 w 7467600"/>
              <a:gd name="connsiteY165" fmla="*/ 4219492 h 6858000"/>
              <a:gd name="connsiteX166" fmla="*/ 3360922 w 7467600"/>
              <a:gd name="connsiteY166" fmla="*/ 4529373 h 6858000"/>
              <a:gd name="connsiteX167" fmla="*/ 3492420 w 7467600"/>
              <a:gd name="connsiteY167" fmla="*/ 4510145 h 6858000"/>
              <a:gd name="connsiteX168" fmla="*/ 3364086 w 7467600"/>
              <a:gd name="connsiteY168" fmla="*/ 4480340 h 6858000"/>
              <a:gd name="connsiteX169" fmla="*/ 3225818 w 7467600"/>
              <a:gd name="connsiteY169" fmla="*/ 4411822 h 6858000"/>
              <a:gd name="connsiteX170" fmla="*/ 3129696 w 7467600"/>
              <a:gd name="connsiteY170" fmla="*/ 4360704 h 6858000"/>
              <a:gd name="connsiteX171" fmla="*/ 2814545 w 7467600"/>
              <a:gd name="connsiteY171" fmla="*/ 4282955 h 6858000"/>
              <a:gd name="connsiteX172" fmla="*/ 2305292 w 7467600"/>
              <a:gd name="connsiteY172" fmla="*/ 4219492 h 6858000"/>
              <a:gd name="connsiteX173" fmla="*/ 2626982 w 7467600"/>
              <a:gd name="connsiteY173" fmla="*/ 4206450 h 6858000"/>
              <a:gd name="connsiteX174" fmla="*/ 2490617 w 7467600"/>
              <a:gd name="connsiteY174" fmla="*/ 4206951 h 6858000"/>
              <a:gd name="connsiteX175" fmla="*/ 2819869 w 7467600"/>
              <a:gd name="connsiteY175" fmla="*/ 4252936 h 6858000"/>
              <a:gd name="connsiteX176" fmla="*/ 3143018 w 7467600"/>
              <a:gd name="connsiteY176" fmla="*/ 4332698 h 6858000"/>
              <a:gd name="connsiteX177" fmla="*/ 3241520 w 7467600"/>
              <a:gd name="connsiteY177" fmla="*/ 4385112 h 6858000"/>
              <a:gd name="connsiteX178" fmla="*/ 3374575 w 7467600"/>
              <a:gd name="connsiteY178" fmla="*/ 4451517 h 6858000"/>
              <a:gd name="connsiteX179" fmla="*/ 3505221 w 7467600"/>
              <a:gd name="connsiteY179" fmla="*/ 4480757 h 6858000"/>
              <a:gd name="connsiteX180" fmla="*/ 2626982 w 7467600"/>
              <a:gd name="connsiteY180" fmla="*/ 4206450 h 6858000"/>
              <a:gd name="connsiteX181" fmla="*/ 1310106 w 7467600"/>
              <a:gd name="connsiteY181" fmla="*/ 3943217 h 6858000"/>
              <a:gd name="connsiteX182" fmla="*/ 854994 w 7467600"/>
              <a:gd name="connsiteY182" fmla="*/ 4399136 h 6858000"/>
              <a:gd name="connsiteX183" fmla="*/ 742462 w 7467600"/>
              <a:gd name="connsiteY183" fmla="*/ 4594648 h 6858000"/>
              <a:gd name="connsiteX184" fmla="*/ 820602 w 7467600"/>
              <a:gd name="connsiteY184" fmla="*/ 4485915 h 6858000"/>
              <a:gd name="connsiteX185" fmla="*/ 878295 w 7467600"/>
              <a:gd name="connsiteY185" fmla="*/ 4403594 h 6858000"/>
              <a:gd name="connsiteX186" fmla="*/ 1240607 w 7467600"/>
              <a:gd name="connsiteY186" fmla="*/ 4010401 h 6858000"/>
              <a:gd name="connsiteX187" fmla="*/ 1310106 w 7467600"/>
              <a:gd name="connsiteY187" fmla="*/ 3943217 h 6858000"/>
              <a:gd name="connsiteX188" fmla="*/ 1423113 w 7467600"/>
              <a:gd name="connsiteY188" fmla="*/ 3874565 h 6858000"/>
              <a:gd name="connsiteX189" fmla="*/ 1260565 w 7467600"/>
              <a:gd name="connsiteY189" fmla="*/ 4031982 h 6858000"/>
              <a:gd name="connsiteX190" fmla="*/ 901900 w 7467600"/>
              <a:gd name="connsiteY190" fmla="*/ 4421236 h 6858000"/>
              <a:gd name="connsiteX191" fmla="*/ 845044 w 7467600"/>
              <a:gd name="connsiteY191" fmla="*/ 4502436 h 6858000"/>
              <a:gd name="connsiteX192" fmla="*/ 685926 w 7467600"/>
              <a:gd name="connsiteY192" fmla="*/ 4703069 h 6858000"/>
              <a:gd name="connsiteX193" fmla="*/ 684248 w 7467600"/>
              <a:gd name="connsiteY193" fmla="*/ 4706721 h 6858000"/>
              <a:gd name="connsiteX194" fmla="*/ 1423113 w 7467600"/>
              <a:gd name="connsiteY194" fmla="*/ 3874565 h 6858000"/>
              <a:gd name="connsiteX195" fmla="*/ 3316479 w 7467600"/>
              <a:gd name="connsiteY195" fmla="*/ 3872136 h 6858000"/>
              <a:gd name="connsiteX196" fmla="*/ 3546806 w 7467600"/>
              <a:gd name="connsiteY196" fmla="*/ 4356139 h 6858000"/>
              <a:gd name="connsiteX197" fmla="*/ 3364433 w 7467600"/>
              <a:gd name="connsiteY197" fmla="*/ 3953121 h 6858000"/>
              <a:gd name="connsiteX198" fmla="*/ 3316479 w 7467600"/>
              <a:gd name="connsiteY198" fmla="*/ 3872136 h 6858000"/>
              <a:gd name="connsiteX199" fmla="*/ 3291335 w 7467600"/>
              <a:gd name="connsiteY199" fmla="*/ 3767420 h 6858000"/>
              <a:gd name="connsiteX200" fmla="*/ 3390805 w 7467600"/>
              <a:gd name="connsiteY200" fmla="*/ 3937163 h 6858000"/>
              <a:gd name="connsiteX201" fmla="*/ 3579062 w 7467600"/>
              <a:gd name="connsiteY201" fmla="*/ 4359040 h 6858000"/>
              <a:gd name="connsiteX202" fmla="*/ 3467355 w 7467600"/>
              <a:gd name="connsiteY202" fmla="*/ 3988130 h 6858000"/>
              <a:gd name="connsiteX203" fmla="*/ 3310753 w 7467600"/>
              <a:gd name="connsiteY203" fmla="*/ 3787140 h 6858000"/>
              <a:gd name="connsiteX204" fmla="*/ 3291335 w 7467600"/>
              <a:gd name="connsiteY204" fmla="*/ 3767420 h 6858000"/>
              <a:gd name="connsiteX205" fmla="*/ 1635889 w 7467600"/>
              <a:gd name="connsiteY205" fmla="*/ 3709494 h 6858000"/>
              <a:gd name="connsiteX206" fmla="*/ 1634800 w 7467600"/>
              <a:gd name="connsiteY206" fmla="*/ 3731111 h 6858000"/>
              <a:gd name="connsiteX207" fmla="*/ 1635889 w 7467600"/>
              <a:gd name="connsiteY207" fmla="*/ 3709494 h 6858000"/>
              <a:gd name="connsiteX208" fmla="*/ 1510397 w 7467600"/>
              <a:gd name="connsiteY208" fmla="*/ 3684705 h 6858000"/>
              <a:gd name="connsiteX209" fmla="*/ 1146550 w 7467600"/>
              <a:gd name="connsiteY209" fmla="*/ 3802012 h 6858000"/>
              <a:gd name="connsiteX210" fmla="*/ 698834 w 7467600"/>
              <a:gd name="connsiteY210" fmla="*/ 3952272 h 6858000"/>
              <a:gd name="connsiteX211" fmla="*/ 34256 w 7467600"/>
              <a:gd name="connsiteY211" fmla="*/ 4347603 h 6858000"/>
              <a:gd name="connsiteX212" fmla="*/ 527241 w 7467600"/>
              <a:gd name="connsiteY212" fmla="*/ 4065078 h 6858000"/>
              <a:gd name="connsiteX213" fmla="*/ 1510397 w 7467600"/>
              <a:gd name="connsiteY213" fmla="*/ 3684705 h 6858000"/>
              <a:gd name="connsiteX214" fmla="*/ 1313114 w 7467600"/>
              <a:gd name="connsiteY214" fmla="*/ 3655216 h 6858000"/>
              <a:gd name="connsiteX215" fmla="*/ 1109304 w 7467600"/>
              <a:gd name="connsiteY215" fmla="*/ 3669030 h 6858000"/>
              <a:gd name="connsiteX216" fmla="*/ 8129 w 7467600"/>
              <a:gd name="connsiteY216" fmla="*/ 4330519 h 6858000"/>
              <a:gd name="connsiteX217" fmla="*/ 687572 w 7467600"/>
              <a:gd name="connsiteY217" fmla="*/ 3925629 h 6858000"/>
              <a:gd name="connsiteX218" fmla="*/ 1138365 w 7467600"/>
              <a:gd name="connsiteY218" fmla="*/ 3774515 h 6858000"/>
              <a:gd name="connsiteX219" fmla="*/ 1505579 w 7467600"/>
              <a:gd name="connsiteY219" fmla="*/ 3655526 h 6858000"/>
              <a:gd name="connsiteX220" fmla="*/ 1313114 w 7467600"/>
              <a:gd name="connsiteY220" fmla="*/ 3655216 h 6858000"/>
              <a:gd name="connsiteX221" fmla="*/ 3655073 w 7467600"/>
              <a:gd name="connsiteY221" fmla="*/ 3650884 h 6858000"/>
              <a:gd name="connsiteX222" fmla="*/ 3989938 w 7467600"/>
              <a:gd name="connsiteY222" fmla="*/ 3991685 h 6858000"/>
              <a:gd name="connsiteX223" fmla="*/ 4393907 w 7467600"/>
              <a:gd name="connsiteY223" fmla="*/ 4261258 h 6858000"/>
              <a:gd name="connsiteX224" fmla="*/ 4648051 w 7467600"/>
              <a:gd name="connsiteY224" fmla="*/ 4374051 h 6858000"/>
              <a:gd name="connsiteX225" fmla="*/ 4383389 w 7467600"/>
              <a:gd name="connsiteY225" fmla="*/ 4184369 h 6858000"/>
              <a:gd name="connsiteX226" fmla="*/ 4165508 w 7467600"/>
              <a:gd name="connsiteY226" fmla="*/ 4035196 h 6858000"/>
              <a:gd name="connsiteX227" fmla="*/ 4068162 w 7467600"/>
              <a:gd name="connsiteY227" fmla="*/ 3953394 h 6858000"/>
              <a:gd name="connsiteX228" fmla="*/ 3981416 w 7467600"/>
              <a:gd name="connsiteY228" fmla="*/ 3880482 h 6858000"/>
              <a:gd name="connsiteX229" fmla="*/ 3800147 w 7467600"/>
              <a:gd name="connsiteY229" fmla="*/ 3749872 h 6858000"/>
              <a:gd name="connsiteX230" fmla="*/ 3655073 w 7467600"/>
              <a:gd name="connsiteY230" fmla="*/ 3650884 h 6858000"/>
              <a:gd name="connsiteX231" fmla="*/ 3670252 w 7467600"/>
              <a:gd name="connsiteY231" fmla="*/ 3622798 h 6858000"/>
              <a:gd name="connsiteX232" fmla="*/ 3817258 w 7467600"/>
              <a:gd name="connsiteY232" fmla="*/ 3723577 h 6858000"/>
              <a:gd name="connsiteX233" fmla="*/ 4000461 w 7467600"/>
              <a:gd name="connsiteY233" fmla="*/ 3855966 h 6858000"/>
              <a:gd name="connsiteX234" fmla="*/ 4088180 w 7467600"/>
              <a:gd name="connsiteY234" fmla="*/ 3929774 h 6858000"/>
              <a:gd name="connsiteX235" fmla="*/ 4184555 w 7467600"/>
              <a:gd name="connsiteY235" fmla="*/ 4010683 h 6858000"/>
              <a:gd name="connsiteX236" fmla="*/ 4399563 w 7467600"/>
              <a:gd name="connsiteY236" fmla="*/ 4158106 h 6858000"/>
              <a:gd name="connsiteX237" fmla="*/ 4684469 w 7467600"/>
              <a:gd name="connsiteY237" fmla="*/ 4364680 h 6858000"/>
              <a:gd name="connsiteX238" fmla="*/ 4690271 w 7467600"/>
              <a:gd name="connsiteY238" fmla="*/ 4370034 h 6858000"/>
              <a:gd name="connsiteX239" fmla="*/ 4136093 w 7467600"/>
              <a:gd name="connsiteY239" fmla="*/ 3858466 h 6858000"/>
              <a:gd name="connsiteX240" fmla="*/ 3670252 w 7467600"/>
              <a:gd name="connsiteY240" fmla="*/ 3622798 h 6858000"/>
              <a:gd name="connsiteX241" fmla="*/ 4440129 w 7467600"/>
              <a:gd name="connsiteY241" fmla="*/ 3448571 h 6858000"/>
              <a:gd name="connsiteX242" fmla="*/ 4856525 w 7467600"/>
              <a:gd name="connsiteY242" fmla="*/ 3915351 h 6858000"/>
              <a:gd name="connsiteX243" fmla="*/ 5059055 w 7467600"/>
              <a:gd name="connsiteY243" fmla="*/ 4108918 h 6858000"/>
              <a:gd name="connsiteX244" fmla="*/ 5290070 w 7467600"/>
              <a:gd name="connsiteY244" fmla="*/ 4263619 h 6858000"/>
              <a:gd name="connsiteX245" fmla="*/ 4834991 w 7467600"/>
              <a:gd name="connsiteY245" fmla="*/ 3830985 h 6858000"/>
              <a:gd name="connsiteX246" fmla="*/ 4440129 w 7467600"/>
              <a:gd name="connsiteY246" fmla="*/ 3448571 h 6858000"/>
              <a:gd name="connsiteX247" fmla="*/ 4441737 w 7467600"/>
              <a:gd name="connsiteY247" fmla="*/ 3399734 h 6858000"/>
              <a:gd name="connsiteX248" fmla="*/ 4431236 w 7467600"/>
              <a:gd name="connsiteY248" fmla="*/ 3400954 h 6858000"/>
              <a:gd name="connsiteX249" fmla="*/ 4557150 w 7467600"/>
              <a:gd name="connsiteY249" fmla="*/ 3510023 h 6858000"/>
              <a:gd name="connsiteX250" fmla="*/ 4856936 w 7467600"/>
              <a:gd name="connsiteY250" fmla="*/ 3809146 h 6858000"/>
              <a:gd name="connsiteX251" fmla="*/ 5111996 w 7467600"/>
              <a:gd name="connsiteY251" fmla="*/ 4065759 h 6858000"/>
              <a:gd name="connsiteX252" fmla="*/ 5388878 w 7467600"/>
              <a:gd name="connsiteY252" fmla="*/ 4300185 h 6858000"/>
              <a:gd name="connsiteX253" fmla="*/ 5425556 w 7467600"/>
              <a:gd name="connsiteY253" fmla="*/ 4308967 h 6858000"/>
              <a:gd name="connsiteX254" fmla="*/ 4943646 w 7467600"/>
              <a:gd name="connsiteY254" fmla="*/ 3822916 h 6858000"/>
              <a:gd name="connsiteX255" fmla="*/ 4594837 w 7467600"/>
              <a:gd name="connsiteY255" fmla="*/ 3532274 h 6858000"/>
              <a:gd name="connsiteX256" fmla="*/ 4441737 w 7467600"/>
              <a:gd name="connsiteY256" fmla="*/ 3399734 h 6858000"/>
              <a:gd name="connsiteX257" fmla="*/ 5425834 w 7467600"/>
              <a:gd name="connsiteY257" fmla="*/ 3162785 h 6858000"/>
              <a:gd name="connsiteX258" fmla="*/ 5401644 w 7467600"/>
              <a:gd name="connsiteY258" fmla="*/ 3617847 h 6858000"/>
              <a:gd name="connsiteX259" fmla="*/ 5467256 w 7467600"/>
              <a:gd name="connsiteY259" fmla="*/ 4175494 h 6858000"/>
              <a:gd name="connsiteX260" fmla="*/ 5448069 w 7467600"/>
              <a:gd name="connsiteY260" fmla="*/ 3567554 h 6858000"/>
              <a:gd name="connsiteX261" fmla="*/ 5425834 w 7467600"/>
              <a:gd name="connsiteY261" fmla="*/ 3162785 h 6858000"/>
              <a:gd name="connsiteX262" fmla="*/ 1318687 w 7467600"/>
              <a:gd name="connsiteY262" fmla="*/ 3113840 h 6858000"/>
              <a:gd name="connsiteX263" fmla="*/ 1066793 w 7467600"/>
              <a:gd name="connsiteY263" fmla="*/ 3212171 h 6858000"/>
              <a:gd name="connsiteX264" fmla="*/ 993319 w 7467600"/>
              <a:gd name="connsiteY264" fmla="*/ 3247648 h 6858000"/>
              <a:gd name="connsiteX265" fmla="*/ 853081 w 7467600"/>
              <a:gd name="connsiteY265" fmla="*/ 3312410 h 6858000"/>
              <a:gd name="connsiteX266" fmla="*/ 805957 w 7467600"/>
              <a:gd name="connsiteY266" fmla="*/ 3330443 h 6858000"/>
              <a:gd name="connsiteX267" fmla="*/ 1318687 w 7467600"/>
              <a:gd name="connsiteY267" fmla="*/ 3113840 h 6858000"/>
              <a:gd name="connsiteX268" fmla="*/ 5453702 w 7467600"/>
              <a:gd name="connsiteY268" fmla="*/ 3090882 h 6858000"/>
              <a:gd name="connsiteX269" fmla="*/ 5480135 w 7467600"/>
              <a:gd name="connsiteY269" fmla="*/ 3565802 h 6858000"/>
              <a:gd name="connsiteX270" fmla="*/ 5499023 w 7467600"/>
              <a:gd name="connsiteY270" fmla="*/ 4166310 h 6858000"/>
              <a:gd name="connsiteX271" fmla="*/ 5547022 w 7467600"/>
              <a:gd name="connsiteY271" fmla="*/ 3607838 h 6858000"/>
              <a:gd name="connsiteX272" fmla="*/ 5515964 w 7467600"/>
              <a:gd name="connsiteY272" fmla="*/ 3378541 h 6858000"/>
              <a:gd name="connsiteX273" fmla="*/ 5453702 w 7467600"/>
              <a:gd name="connsiteY273" fmla="*/ 3090882 h 6858000"/>
              <a:gd name="connsiteX274" fmla="*/ 1238695 w 7467600"/>
              <a:gd name="connsiteY274" fmla="*/ 3076820 h 6858000"/>
              <a:gd name="connsiteX275" fmla="*/ 716371 w 7467600"/>
              <a:gd name="connsiteY275" fmla="*/ 3293249 h 6858000"/>
              <a:gd name="connsiteX276" fmla="*/ 579522 w 7467600"/>
              <a:gd name="connsiteY276" fmla="*/ 3371759 h 6858000"/>
              <a:gd name="connsiteX277" fmla="*/ 600288 w 7467600"/>
              <a:gd name="connsiteY277" fmla="*/ 3365555 h 6858000"/>
              <a:gd name="connsiteX278" fmla="*/ 840692 w 7467600"/>
              <a:gd name="connsiteY278" fmla="*/ 3284921 h 6858000"/>
              <a:gd name="connsiteX279" fmla="*/ 979248 w 7467600"/>
              <a:gd name="connsiteY279" fmla="*/ 3221003 h 6858000"/>
              <a:gd name="connsiteX280" fmla="*/ 1053282 w 7467600"/>
              <a:gd name="connsiteY280" fmla="*/ 3185247 h 6858000"/>
              <a:gd name="connsiteX281" fmla="*/ 1320603 w 7467600"/>
              <a:gd name="connsiteY281" fmla="*/ 3081281 h 6858000"/>
              <a:gd name="connsiteX282" fmla="*/ 1238695 w 7467600"/>
              <a:gd name="connsiteY282" fmla="*/ 3076820 h 6858000"/>
              <a:gd name="connsiteX283" fmla="*/ 5425627 w 7467600"/>
              <a:gd name="connsiteY283" fmla="*/ 2954192 h 6858000"/>
              <a:gd name="connsiteX284" fmla="*/ 5470770 w 7467600"/>
              <a:gd name="connsiteY284" fmla="*/ 3005435 h 6858000"/>
              <a:gd name="connsiteX285" fmla="*/ 5519779 w 7467600"/>
              <a:gd name="connsiteY285" fmla="*/ 4359223 h 6858000"/>
              <a:gd name="connsiteX286" fmla="*/ 5520293 w 7467600"/>
              <a:gd name="connsiteY286" fmla="*/ 4360602 h 6858000"/>
              <a:gd name="connsiteX287" fmla="*/ 5767221 w 7467600"/>
              <a:gd name="connsiteY287" fmla="*/ 4665564 h 6858000"/>
              <a:gd name="connsiteX288" fmla="*/ 6937169 w 7467600"/>
              <a:gd name="connsiteY288" fmla="*/ 4815941 h 6858000"/>
              <a:gd name="connsiteX289" fmla="*/ 6953922 w 7467600"/>
              <a:gd name="connsiteY289" fmla="*/ 4890068 h 6858000"/>
              <a:gd name="connsiteX290" fmla="*/ 6071359 w 7467600"/>
              <a:gd name="connsiteY290" fmla="*/ 4770770 h 6858000"/>
              <a:gd name="connsiteX291" fmla="*/ 6038839 w 7467600"/>
              <a:gd name="connsiteY291" fmla="*/ 4764474 h 6858000"/>
              <a:gd name="connsiteX292" fmla="*/ 6038706 w 7467600"/>
              <a:gd name="connsiteY292" fmla="*/ 4763847 h 6858000"/>
              <a:gd name="connsiteX293" fmla="*/ 6037784 w 7467600"/>
              <a:gd name="connsiteY293" fmla="*/ 4764270 h 6858000"/>
              <a:gd name="connsiteX294" fmla="*/ 6038839 w 7467600"/>
              <a:gd name="connsiteY294" fmla="*/ 4764474 h 6858000"/>
              <a:gd name="connsiteX295" fmla="*/ 6040338 w 7467600"/>
              <a:gd name="connsiteY295" fmla="*/ 4771418 h 6858000"/>
              <a:gd name="connsiteX296" fmla="*/ 6024488 w 7467600"/>
              <a:gd name="connsiteY296" fmla="*/ 4809903 h 6858000"/>
              <a:gd name="connsiteX297" fmla="*/ 5599771 w 7467600"/>
              <a:gd name="connsiteY297" fmla="*/ 5509652 h 6858000"/>
              <a:gd name="connsiteX298" fmla="*/ 5548843 w 7467600"/>
              <a:gd name="connsiteY298" fmla="*/ 5563845 h 6858000"/>
              <a:gd name="connsiteX299" fmla="*/ 5940952 w 7467600"/>
              <a:gd name="connsiteY299" fmla="*/ 6250028 h 6858000"/>
              <a:gd name="connsiteX300" fmla="*/ 6043441 w 7467600"/>
              <a:gd name="connsiteY300" fmla="*/ 6665847 h 6858000"/>
              <a:gd name="connsiteX301" fmla="*/ 6093432 w 7467600"/>
              <a:gd name="connsiteY301" fmla="*/ 6858000 h 6858000"/>
              <a:gd name="connsiteX302" fmla="*/ 6034344 w 7467600"/>
              <a:gd name="connsiteY302" fmla="*/ 6858000 h 6858000"/>
              <a:gd name="connsiteX303" fmla="*/ 6026679 w 7467600"/>
              <a:gd name="connsiteY303" fmla="*/ 6836959 h 6858000"/>
              <a:gd name="connsiteX304" fmla="*/ 5800441 w 7467600"/>
              <a:gd name="connsiteY304" fmla="*/ 6335286 h 6858000"/>
              <a:gd name="connsiteX305" fmla="*/ 5526562 w 7467600"/>
              <a:gd name="connsiteY305" fmla="*/ 5705388 h 6858000"/>
              <a:gd name="connsiteX306" fmla="*/ 5519640 w 7467600"/>
              <a:gd name="connsiteY306" fmla="*/ 5683774 h 6858000"/>
              <a:gd name="connsiteX307" fmla="*/ 5844559 w 7467600"/>
              <a:gd name="connsiteY307" fmla="*/ 6553349 h 6858000"/>
              <a:gd name="connsiteX308" fmla="*/ 5975994 w 7467600"/>
              <a:gd name="connsiteY308" fmla="*/ 6858000 h 6858000"/>
              <a:gd name="connsiteX309" fmla="*/ 5898547 w 7467600"/>
              <a:gd name="connsiteY309" fmla="*/ 6858000 h 6858000"/>
              <a:gd name="connsiteX310" fmla="*/ 5682041 w 7467600"/>
              <a:gd name="connsiteY310" fmla="*/ 6355860 h 6858000"/>
              <a:gd name="connsiteX311" fmla="*/ 5461758 w 7467600"/>
              <a:gd name="connsiteY311" fmla="*/ 5820220 h 6858000"/>
              <a:gd name="connsiteX312" fmla="*/ 5237282 w 7467600"/>
              <a:gd name="connsiteY312" fmla="*/ 6579086 h 6858000"/>
              <a:gd name="connsiteX313" fmla="*/ 5115009 w 7467600"/>
              <a:gd name="connsiteY313" fmla="*/ 6858000 h 6858000"/>
              <a:gd name="connsiteX314" fmla="*/ 5028074 w 7467600"/>
              <a:gd name="connsiteY314" fmla="*/ 6858000 h 6858000"/>
              <a:gd name="connsiteX315" fmla="*/ 5079508 w 7467600"/>
              <a:gd name="connsiteY315" fmla="*/ 6749074 h 6858000"/>
              <a:gd name="connsiteX316" fmla="*/ 5371846 w 7467600"/>
              <a:gd name="connsiteY316" fmla="*/ 5924413 h 6858000"/>
              <a:gd name="connsiteX317" fmla="*/ 5270512 w 7467600"/>
              <a:gd name="connsiteY317" fmla="*/ 6138975 h 6858000"/>
              <a:gd name="connsiteX318" fmla="*/ 5062409 w 7467600"/>
              <a:gd name="connsiteY318" fmla="*/ 6653544 h 6858000"/>
              <a:gd name="connsiteX319" fmla="*/ 5036628 w 7467600"/>
              <a:gd name="connsiteY319" fmla="*/ 6754247 h 6858000"/>
              <a:gd name="connsiteX320" fmla="*/ 5009112 w 7467600"/>
              <a:gd name="connsiteY320" fmla="*/ 6858000 h 6858000"/>
              <a:gd name="connsiteX321" fmla="*/ 4976679 w 7467600"/>
              <a:gd name="connsiteY321" fmla="*/ 6858000 h 6858000"/>
              <a:gd name="connsiteX322" fmla="*/ 5006537 w 7467600"/>
              <a:gd name="connsiteY322" fmla="*/ 6747068 h 6858000"/>
              <a:gd name="connsiteX323" fmla="*/ 5032723 w 7467600"/>
              <a:gd name="connsiteY323" fmla="*/ 6644957 h 6858000"/>
              <a:gd name="connsiteX324" fmla="*/ 5242949 w 7467600"/>
              <a:gd name="connsiteY324" fmla="*/ 6125175 h 6858000"/>
              <a:gd name="connsiteX325" fmla="*/ 5286321 w 7467600"/>
              <a:gd name="connsiteY325" fmla="*/ 6033555 h 6858000"/>
              <a:gd name="connsiteX326" fmla="*/ 5008210 w 7467600"/>
              <a:gd name="connsiteY326" fmla="*/ 6649194 h 6858000"/>
              <a:gd name="connsiteX327" fmla="*/ 4986321 w 7467600"/>
              <a:gd name="connsiteY327" fmla="*/ 6765687 h 6858000"/>
              <a:gd name="connsiteX328" fmla="*/ 4973474 w 7467600"/>
              <a:gd name="connsiteY328" fmla="*/ 6858000 h 6858000"/>
              <a:gd name="connsiteX329" fmla="*/ 4907178 w 7467600"/>
              <a:gd name="connsiteY329" fmla="*/ 6858000 h 6858000"/>
              <a:gd name="connsiteX330" fmla="*/ 4910810 w 7467600"/>
              <a:gd name="connsiteY330" fmla="*/ 6829660 h 6858000"/>
              <a:gd name="connsiteX331" fmla="*/ 4987461 w 7467600"/>
              <a:gd name="connsiteY331" fmla="*/ 6432994 h 6858000"/>
              <a:gd name="connsiteX332" fmla="*/ 5179262 w 7467600"/>
              <a:gd name="connsiteY332" fmla="*/ 6035044 h 6858000"/>
              <a:gd name="connsiteX333" fmla="*/ 4689678 w 7467600"/>
              <a:gd name="connsiteY333" fmla="*/ 6440241 h 6858000"/>
              <a:gd name="connsiteX334" fmla="*/ 4477543 w 7467600"/>
              <a:gd name="connsiteY334" fmla="*/ 6674836 h 6858000"/>
              <a:gd name="connsiteX335" fmla="*/ 4329957 w 7467600"/>
              <a:gd name="connsiteY335" fmla="*/ 6858000 h 6858000"/>
              <a:gd name="connsiteX336" fmla="*/ 4218595 w 7467600"/>
              <a:gd name="connsiteY336" fmla="*/ 6858000 h 6858000"/>
              <a:gd name="connsiteX337" fmla="*/ 4368888 w 7467600"/>
              <a:gd name="connsiteY337" fmla="*/ 6668412 h 6858000"/>
              <a:gd name="connsiteX338" fmla="*/ 4563091 w 7467600"/>
              <a:gd name="connsiteY338" fmla="*/ 6442508 h 6858000"/>
              <a:gd name="connsiteX339" fmla="*/ 5387324 w 7467600"/>
              <a:gd name="connsiteY339" fmla="*/ 5705830 h 6858000"/>
              <a:gd name="connsiteX340" fmla="*/ 5073620 w 7467600"/>
              <a:gd name="connsiteY340" fmla="*/ 5955437 h 6858000"/>
              <a:gd name="connsiteX341" fmla="*/ 4689789 w 7467600"/>
              <a:gd name="connsiteY341" fmla="*/ 6268382 h 6858000"/>
              <a:gd name="connsiteX342" fmla="*/ 4418722 w 7467600"/>
              <a:gd name="connsiteY342" fmla="*/ 6570886 h 6858000"/>
              <a:gd name="connsiteX343" fmla="*/ 4214944 w 7467600"/>
              <a:gd name="connsiteY343" fmla="*/ 6858000 h 6858000"/>
              <a:gd name="connsiteX344" fmla="*/ 4177898 w 7467600"/>
              <a:gd name="connsiteY344" fmla="*/ 6858000 h 6858000"/>
              <a:gd name="connsiteX345" fmla="*/ 4391597 w 7467600"/>
              <a:gd name="connsiteY345" fmla="*/ 6556370 h 6858000"/>
              <a:gd name="connsiteX346" fmla="*/ 4668889 w 7467600"/>
              <a:gd name="connsiteY346" fmla="*/ 6246399 h 6858000"/>
              <a:gd name="connsiteX347" fmla="*/ 5055427 w 7467600"/>
              <a:gd name="connsiteY347" fmla="*/ 5931476 h 6858000"/>
              <a:gd name="connsiteX348" fmla="*/ 5371814 w 7467600"/>
              <a:gd name="connsiteY348" fmla="*/ 5678975 h 6858000"/>
              <a:gd name="connsiteX349" fmla="*/ 4987918 w 7467600"/>
              <a:gd name="connsiteY349" fmla="*/ 5838701 h 6858000"/>
              <a:gd name="connsiteX350" fmla="*/ 4317146 w 7467600"/>
              <a:gd name="connsiteY350" fmla="*/ 6587716 h 6858000"/>
              <a:gd name="connsiteX351" fmla="*/ 4171627 w 7467600"/>
              <a:gd name="connsiteY351" fmla="*/ 6858000 h 6858000"/>
              <a:gd name="connsiteX352" fmla="*/ 4081585 w 7467600"/>
              <a:gd name="connsiteY352" fmla="*/ 6858000 h 6858000"/>
              <a:gd name="connsiteX353" fmla="*/ 4238603 w 7467600"/>
              <a:gd name="connsiteY353" fmla="*/ 6559341 h 6858000"/>
              <a:gd name="connsiteX354" fmla="*/ 4778333 w 7467600"/>
              <a:gd name="connsiteY354" fmla="*/ 5873626 h 6858000"/>
              <a:gd name="connsiteX355" fmla="*/ 5414185 w 7467600"/>
              <a:gd name="connsiteY355" fmla="*/ 5573882 h 6858000"/>
              <a:gd name="connsiteX356" fmla="*/ 5959648 w 7467600"/>
              <a:gd name="connsiteY356" fmla="*/ 4760797 h 6858000"/>
              <a:gd name="connsiteX357" fmla="*/ 5355019 w 7467600"/>
              <a:gd name="connsiteY357" fmla="*/ 4734672 h 6858000"/>
              <a:gd name="connsiteX358" fmla="*/ 5083565 w 7467600"/>
              <a:gd name="connsiteY358" fmla="*/ 5179121 h 6858000"/>
              <a:gd name="connsiteX359" fmla="*/ 4713577 w 7467600"/>
              <a:gd name="connsiteY359" fmla="*/ 5616803 h 6858000"/>
              <a:gd name="connsiteX360" fmla="*/ 3989559 w 7467600"/>
              <a:gd name="connsiteY360" fmla="*/ 6145945 h 6858000"/>
              <a:gd name="connsiteX361" fmla="*/ 3939824 w 7467600"/>
              <a:gd name="connsiteY361" fmla="*/ 6066900 h 6858000"/>
              <a:gd name="connsiteX362" fmla="*/ 4584537 w 7467600"/>
              <a:gd name="connsiteY362" fmla="*/ 5324826 h 6858000"/>
              <a:gd name="connsiteX363" fmla="*/ 5037105 w 7467600"/>
              <a:gd name="connsiteY363" fmla="*/ 5088765 h 6858000"/>
              <a:gd name="connsiteX364" fmla="*/ 5039930 w 7467600"/>
              <a:gd name="connsiteY364" fmla="*/ 5089585 h 6858000"/>
              <a:gd name="connsiteX365" fmla="*/ 5263764 w 7467600"/>
              <a:gd name="connsiteY365" fmla="*/ 4735525 h 6858000"/>
              <a:gd name="connsiteX366" fmla="*/ 4086300 w 7467600"/>
              <a:gd name="connsiteY366" fmla="*/ 4884599 h 6858000"/>
              <a:gd name="connsiteX367" fmla="*/ 4085485 w 7467600"/>
              <a:gd name="connsiteY367" fmla="*/ 4899070 h 6858000"/>
              <a:gd name="connsiteX368" fmla="*/ 3871915 w 7467600"/>
              <a:gd name="connsiteY368" fmla="*/ 5253645 h 6858000"/>
              <a:gd name="connsiteX369" fmla="*/ 3799374 w 7467600"/>
              <a:gd name="connsiteY369" fmla="*/ 5466127 h 6858000"/>
              <a:gd name="connsiteX370" fmla="*/ 3498850 w 7467600"/>
              <a:gd name="connsiteY370" fmla="*/ 6661888 h 6858000"/>
              <a:gd name="connsiteX371" fmla="*/ 3399216 w 7467600"/>
              <a:gd name="connsiteY371" fmla="*/ 6858000 h 6858000"/>
              <a:gd name="connsiteX372" fmla="*/ 3303688 w 7467600"/>
              <a:gd name="connsiteY372" fmla="*/ 6858000 h 6858000"/>
              <a:gd name="connsiteX373" fmla="*/ 3391774 w 7467600"/>
              <a:gd name="connsiteY373" fmla="*/ 6697181 h 6858000"/>
              <a:gd name="connsiteX374" fmla="*/ 3735540 w 7467600"/>
              <a:gd name="connsiteY374" fmla="*/ 5546923 h 6858000"/>
              <a:gd name="connsiteX375" fmla="*/ 3729438 w 7467600"/>
              <a:gd name="connsiteY375" fmla="*/ 5569058 h 6858000"/>
              <a:gd name="connsiteX376" fmla="*/ 3707782 w 7467600"/>
              <a:gd name="connsiteY376" fmla="*/ 5644908 h 6858000"/>
              <a:gd name="connsiteX377" fmla="*/ 3583827 w 7467600"/>
              <a:gd name="connsiteY377" fmla="*/ 6039215 h 6858000"/>
              <a:gd name="connsiteX378" fmla="*/ 3547861 w 7467600"/>
              <a:gd name="connsiteY378" fmla="*/ 6129609 h 6858000"/>
              <a:gd name="connsiteX379" fmla="*/ 3490905 w 7467600"/>
              <a:gd name="connsiteY379" fmla="*/ 6277660 h 6858000"/>
              <a:gd name="connsiteX380" fmla="*/ 3455859 w 7467600"/>
              <a:gd name="connsiteY380" fmla="*/ 6391301 h 6858000"/>
              <a:gd name="connsiteX381" fmla="*/ 3429112 w 7467600"/>
              <a:gd name="connsiteY381" fmla="*/ 6479469 h 6858000"/>
              <a:gd name="connsiteX382" fmla="*/ 3304862 w 7467600"/>
              <a:gd name="connsiteY382" fmla="*/ 6796476 h 6858000"/>
              <a:gd name="connsiteX383" fmla="*/ 3276071 w 7467600"/>
              <a:gd name="connsiteY383" fmla="*/ 6858000 h 6858000"/>
              <a:gd name="connsiteX384" fmla="*/ 3240805 w 7467600"/>
              <a:gd name="connsiteY384" fmla="*/ 6858000 h 6858000"/>
              <a:gd name="connsiteX385" fmla="*/ 3275917 w 7467600"/>
              <a:gd name="connsiteY385" fmla="*/ 6783192 h 6858000"/>
              <a:gd name="connsiteX386" fmla="*/ 3399358 w 7467600"/>
              <a:gd name="connsiteY386" fmla="*/ 6469011 h 6858000"/>
              <a:gd name="connsiteX387" fmla="*/ 3425650 w 7467600"/>
              <a:gd name="connsiteY387" fmla="*/ 6381333 h 6858000"/>
              <a:gd name="connsiteX388" fmla="*/ 3460661 w 7467600"/>
              <a:gd name="connsiteY388" fmla="*/ 6266763 h 6858000"/>
              <a:gd name="connsiteX389" fmla="*/ 3518021 w 7467600"/>
              <a:gd name="connsiteY389" fmla="*/ 6117298 h 6858000"/>
              <a:gd name="connsiteX390" fmla="*/ 3554035 w 7467600"/>
              <a:gd name="connsiteY390" fmla="*/ 6027832 h 6858000"/>
              <a:gd name="connsiteX391" fmla="*/ 3677174 w 7467600"/>
              <a:gd name="connsiteY391" fmla="*/ 5636351 h 6858000"/>
              <a:gd name="connsiteX392" fmla="*/ 3698819 w 7467600"/>
              <a:gd name="connsiteY392" fmla="*/ 5560503 h 6858000"/>
              <a:gd name="connsiteX393" fmla="*/ 3702094 w 7467600"/>
              <a:gd name="connsiteY393" fmla="*/ 5549194 h 6858000"/>
              <a:gd name="connsiteX394" fmla="*/ 3398355 w 7467600"/>
              <a:gd name="connsiteY394" fmla="*/ 6094603 h 6858000"/>
              <a:gd name="connsiteX395" fmla="*/ 3193941 w 7467600"/>
              <a:gd name="connsiteY395" fmla="*/ 6798775 h 6858000"/>
              <a:gd name="connsiteX396" fmla="*/ 3184140 w 7467600"/>
              <a:gd name="connsiteY396" fmla="*/ 6858000 h 6858000"/>
              <a:gd name="connsiteX397" fmla="*/ 3099978 w 7467600"/>
              <a:gd name="connsiteY397" fmla="*/ 6858000 h 6858000"/>
              <a:gd name="connsiteX398" fmla="*/ 3101556 w 7467600"/>
              <a:gd name="connsiteY398" fmla="*/ 6843337 h 6858000"/>
              <a:gd name="connsiteX399" fmla="*/ 3370162 w 7467600"/>
              <a:gd name="connsiteY399" fmla="*/ 5785550 h 6858000"/>
              <a:gd name="connsiteX400" fmla="*/ 3746477 w 7467600"/>
              <a:gd name="connsiteY400" fmla="*/ 5377889 h 6858000"/>
              <a:gd name="connsiteX401" fmla="*/ 3863399 w 7467600"/>
              <a:gd name="connsiteY401" fmla="*/ 5087257 h 6858000"/>
              <a:gd name="connsiteX402" fmla="*/ 3968712 w 7467600"/>
              <a:gd name="connsiteY402" fmla="*/ 4913989 h 6858000"/>
              <a:gd name="connsiteX403" fmla="*/ 2792390 w 7467600"/>
              <a:gd name="connsiteY403" fmla="*/ 5382974 h 6858000"/>
              <a:gd name="connsiteX404" fmla="*/ 2714982 w 7467600"/>
              <a:gd name="connsiteY404" fmla="*/ 5427051 h 6858000"/>
              <a:gd name="connsiteX405" fmla="*/ 2813361 w 7467600"/>
              <a:gd name="connsiteY405" fmla="*/ 6023912 h 6858000"/>
              <a:gd name="connsiteX406" fmla="*/ 2688430 w 7467600"/>
              <a:gd name="connsiteY406" fmla="*/ 6801564 h 6858000"/>
              <a:gd name="connsiteX407" fmla="*/ 2629626 w 7467600"/>
              <a:gd name="connsiteY407" fmla="*/ 6763394 h 6858000"/>
              <a:gd name="connsiteX408" fmla="*/ 2565328 w 7467600"/>
              <a:gd name="connsiteY408" fmla="*/ 5516399 h 6858000"/>
              <a:gd name="connsiteX409" fmla="*/ 1922999 w 7467600"/>
              <a:gd name="connsiteY409" fmla="*/ 5980343 h 6858000"/>
              <a:gd name="connsiteX410" fmla="*/ 1950261 w 7467600"/>
              <a:gd name="connsiteY410" fmla="*/ 6405858 h 6858000"/>
              <a:gd name="connsiteX411" fmla="*/ 2365554 w 7467600"/>
              <a:gd name="connsiteY411" fmla="*/ 6759107 h 6858000"/>
              <a:gd name="connsiteX412" fmla="*/ 2424142 w 7467600"/>
              <a:gd name="connsiteY412" fmla="*/ 6858000 h 6858000"/>
              <a:gd name="connsiteX413" fmla="*/ 2395994 w 7467600"/>
              <a:gd name="connsiteY413" fmla="*/ 6858000 h 6858000"/>
              <a:gd name="connsiteX414" fmla="*/ 2392863 w 7467600"/>
              <a:gd name="connsiteY414" fmla="*/ 6852964 h 6858000"/>
              <a:gd name="connsiteX415" fmla="*/ 2017589 w 7467600"/>
              <a:gd name="connsiteY415" fmla="*/ 6493982 h 6858000"/>
              <a:gd name="connsiteX416" fmla="*/ 2147336 w 7467600"/>
              <a:gd name="connsiteY416" fmla="*/ 6594052 h 6858000"/>
              <a:gd name="connsiteX417" fmla="*/ 2207047 w 7467600"/>
              <a:gd name="connsiteY417" fmla="*/ 6654540 h 6858000"/>
              <a:gd name="connsiteX418" fmla="*/ 2299106 w 7467600"/>
              <a:gd name="connsiteY418" fmla="*/ 6778931 h 6858000"/>
              <a:gd name="connsiteX419" fmla="*/ 2314430 w 7467600"/>
              <a:gd name="connsiteY419" fmla="*/ 6801144 h 6858000"/>
              <a:gd name="connsiteX420" fmla="*/ 2352406 w 7467600"/>
              <a:gd name="connsiteY420" fmla="*/ 6858000 h 6858000"/>
              <a:gd name="connsiteX421" fmla="*/ 2314492 w 7467600"/>
              <a:gd name="connsiteY421" fmla="*/ 6858000 h 6858000"/>
              <a:gd name="connsiteX422" fmla="*/ 2288095 w 7467600"/>
              <a:gd name="connsiteY422" fmla="*/ 6818030 h 6858000"/>
              <a:gd name="connsiteX423" fmla="*/ 2272768 w 7467600"/>
              <a:gd name="connsiteY423" fmla="*/ 6795822 h 6858000"/>
              <a:gd name="connsiteX424" fmla="*/ 2182715 w 7467600"/>
              <a:gd name="connsiteY424" fmla="*/ 6675071 h 6858000"/>
              <a:gd name="connsiteX425" fmla="*/ 2032061 w 7467600"/>
              <a:gd name="connsiteY425" fmla="*/ 6541380 h 6858000"/>
              <a:gd name="connsiteX426" fmla="*/ 2257220 w 7467600"/>
              <a:gd name="connsiteY426" fmla="*/ 6826257 h 6858000"/>
              <a:gd name="connsiteX427" fmla="*/ 2281324 w 7467600"/>
              <a:gd name="connsiteY427" fmla="*/ 6858000 h 6858000"/>
              <a:gd name="connsiteX428" fmla="*/ 2242860 w 7467600"/>
              <a:gd name="connsiteY428" fmla="*/ 6858000 h 6858000"/>
              <a:gd name="connsiteX429" fmla="*/ 2232818 w 7467600"/>
              <a:gd name="connsiteY429" fmla="*/ 6844926 h 6858000"/>
              <a:gd name="connsiteX430" fmla="*/ 1990172 w 7467600"/>
              <a:gd name="connsiteY430" fmla="*/ 6542121 h 6858000"/>
              <a:gd name="connsiteX431" fmla="*/ 2124090 w 7467600"/>
              <a:gd name="connsiteY431" fmla="*/ 6761017 h 6858000"/>
              <a:gd name="connsiteX432" fmla="*/ 2200380 w 7467600"/>
              <a:gd name="connsiteY432" fmla="*/ 6858000 h 6858000"/>
              <a:gd name="connsiteX433" fmla="*/ 2147507 w 7467600"/>
              <a:gd name="connsiteY433" fmla="*/ 6858000 h 6858000"/>
              <a:gd name="connsiteX434" fmla="*/ 2070668 w 7467600"/>
              <a:gd name="connsiteY434" fmla="*/ 6761520 h 6858000"/>
              <a:gd name="connsiteX435" fmla="*/ 1975142 w 7467600"/>
              <a:gd name="connsiteY435" fmla="*/ 6585570 h 6858000"/>
              <a:gd name="connsiteX436" fmla="*/ 2050035 w 7467600"/>
              <a:gd name="connsiteY436" fmla="*/ 6813345 h 6858000"/>
              <a:gd name="connsiteX437" fmla="*/ 2063025 w 7467600"/>
              <a:gd name="connsiteY437" fmla="*/ 6858000 h 6858000"/>
              <a:gd name="connsiteX438" fmla="*/ 2021675 w 7467600"/>
              <a:gd name="connsiteY438" fmla="*/ 6858000 h 6858000"/>
              <a:gd name="connsiteX439" fmla="*/ 2019308 w 7467600"/>
              <a:gd name="connsiteY439" fmla="*/ 6847118 h 6858000"/>
              <a:gd name="connsiteX440" fmla="*/ 1938835 w 7467600"/>
              <a:gd name="connsiteY440" fmla="*/ 6551160 h 6858000"/>
              <a:gd name="connsiteX441" fmla="*/ 1953230 w 7467600"/>
              <a:gd name="connsiteY441" fmla="*/ 6759699 h 6858000"/>
              <a:gd name="connsiteX442" fmla="*/ 1956763 w 7467600"/>
              <a:gd name="connsiteY442" fmla="*/ 6778191 h 6858000"/>
              <a:gd name="connsiteX443" fmla="*/ 1967925 w 7467600"/>
              <a:gd name="connsiteY443" fmla="*/ 6858000 h 6858000"/>
              <a:gd name="connsiteX444" fmla="*/ 1936622 w 7467600"/>
              <a:gd name="connsiteY444" fmla="*/ 6858000 h 6858000"/>
              <a:gd name="connsiteX445" fmla="*/ 1926261 w 7467600"/>
              <a:gd name="connsiteY445" fmla="*/ 6784064 h 6858000"/>
              <a:gd name="connsiteX446" fmla="*/ 1922724 w 7467600"/>
              <a:gd name="connsiteY446" fmla="*/ 6765577 h 6858000"/>
              <a:gd name="connsiteX447" fmla="*/ 1904650 w 7467600"/>
              <a:gd name="connsiteY447" fmla="*/ 6639616 h 6858000"/>
              <a:gd name="connsiteX448" fmla="*/ 1885273 w 7467600"/>
              <a:gd name="connsiteY448" fmla="*/ 6858000 h 6858000"/>
              <a:gd name="connsiteX449" fmla="*/ 1854363 w 7467600"/>
              <a:gd name="connsiteY449" fmla="*/ 6858000 h 6858000"/>
              <a:gd name="connsiteX450" fmla="*/ 1880391 w 7467600"/>
              <a:gd name="connsiteY450" fmla="*/ 6603796 h 6858000"/>
              <a:gd name="connsiteX451" fmla="*/ 1818273 w 7467600"/>
              <a:gd name="connsiteY451" fmla="*/ 6715729 h 6858000"/>
              <a:gd name="connsiteX452" fmla="*/ 1794691 w 7467600"/>
              <a:gd name="connsiteY452" fmla="*/ 6843239 h 6858000"/>
              <a:gd name="connsiteX453" fmla="*/ 1794914 w 7467600"/>
              <a:gd name="connsiteY453" fmla="*/ 6858000 h 6858000"/>
              <a:gd name="connsiteX454" fmla="*/ 1746128 w 7467600"/>
              <a:gd name="connsiteY454" fmla="*/ 6858000 h 6858000"/>
              <a:gd name="connsiteX455" fmla="*/ 1753934 w 7467600"/>
              <a:gd name="connsiteY455" fmla="*/ 6724796 h 6858000"/>
              <a:gd name="connsiteX456" fmla="*/ 1792053 w 7467600"/>
              <a:gd name="connsiteY456" fmla="*/ 6572396 h 6858000"/>
              <a:gd name="connsiteX457" fmla="*/ 1862248 w 7467600"/>
              <a:gd name="connsiteY457" fmla="*/ 6266397 h 6858000"/>
              <a:gd name="connsiteX458" fmla="*/ 1862250 w 7467600"/>
              <a:gd name="connsiteY458" fmla="*/ 6033531 h 6858000"/>
              <a:gd name="connsiteX459" fmla="*/ 1211999 w 7467600"/>
              <a:gd name="connsiteY459" fmla="*/ 6683610 h 6858000"/>
              <a:gd name="connsiteX460" fmla="*/ 1213266 w 7467600"/>
              <a:gd name="connsiteY460" fmla="*/ 6691947 h 6858000"/>
              <a:gd name="connsiteX461" fmla="*/ 1203370 w 7467600"/>
              <a:gd name="connsiteY461" fmla="*/ 6850676 h 6858000"/>
              <a:gd name="connsiteX462" fmla="*/ 1203671 w 7467600"/>
              <a:gd name="connsiteY462" fmla="*/ 6858000 h 6858000"/>
              <a:gd name="connsiteX463" fmla="*/ 1143180 w 7467600"/>
              <a:gd name="connsiteY463" fmla="*/ 6858000 h 6858000"/>
              <a:gd name="connsiteX464" fmla="*/ 1142176 w 7467600"/>
              <a:gd name="connsiteY464" fmla="*/ 6766045 h 6858000"/>
              <a:gd name="connsiteX465" fmla="*/ 1067484 w 7467600"/>
              <a:gd name="connsiteY465" fmla="*/ 6858000 h 6858000"/>
              <a:gd name="connsiteX466" fmla="*/ 953928 w 7467600"/>
              <a:gd name="connsiteY466" fmla="*/ 6858000 h 6858000"/>
              <a:gd name="connsiteX467" fmla="*/ 959715 w 7467600"/>
              <a:gd name="connsiteY467" fmla="*/ 6850185 h 6858000"/>
              <a:gd name="connsiteX468" fmla="*/ 1483788 w 7467600"/>
              <a:gd name="connsiteY468" fmla="*/ 6259174 h 6858000"/>
              <a:gd name="connsiteX469" fmla="*/ 1100671 w 7467600"/>
              <a:gd name="connsiteY469" fmla="*/ 6252137 h 6858000"/>
              <a:gd name="connsiteX470" fmla="*/ 1090144 w 7467600"/>
              <a:gd name="connsiteY470" fmla="*/ 6256748 h 6858000"/>
              <a:gd name="connsiteX471" fmla="*/ 1095872 w 7467600"/>
              <a:gd name="connsiteY471" fmla="*/ 6271892 h 6858000"/>
              <a:gd name="connsiteX472" fmla="*/ 262785 w 7467600"/>
              <a:gd name="connsiteY472" fmla="*/ 6845450 h 6858000"/>
              <a:gd name="connsiteX473" fmla="*/ 209968 w 7467600"/>
              <a:gd name="connsiteY473" fmla="*/ 6770713 h 6858000"/>
              <a:gd name="connsiteX474" fmla="*/ 873460 w 7467600"/>
              <a:gd name="connsiteY474" fmla="*/ 6253768 h 6858000"/>
              <a:gd name="connsiteX475" fmla="*/ 192686 w 7467600"/>
              <a:gd name="connsiteY475" fmla="*/ 5849257 h 6858000"/>
              <a:gd name="connsiteX476" fmla="*/ 4696 w 7467600"/>
              <a:gd name="connsiteY476" fmla="*/ 5697668 h 6858000"/>
              <a:gd name="connsiteX477" fmla="*/ 0 w 7467600"/>
              <a:gd name="connsiteY477" fmla="*/ 5689984 h 6858000"/>
              <a:gd name="connsiteX478" fmla="*/ 0 w 7467600"/>
              <a:gd name="connsiteY478" fmla="*/ 5513472 h 6858000"/>
              <a:gd name="connsiteX479" fmla="*/ 174101 w 7467600"/>
              <a:gd name="connsiteY479" fmla="*/ 5620277 h 6858000"/>
              <a:gd name="connsiteX480" fmla="*/ 891800 w 7467600"/>
              <a:gd name="connsiteY480" fmla="*/ 6036935 h 6858000"/>
              <a:gd name="connsiteX481" fmla="*/ 1072219 w 7467600"/>
              <a:gd name="connsiteY481" fmla="*/ 6169443 h 6858000"/>
              <a:gd name="connsiteX482" fmla="*/ 1074117 w 7467600"/>
              <a:gd name="connsiteY482" fmla="*/ 6170301 h 6858000"/>
              <a:gd name="connsiteX483" fmla="*/ 1083114 w 7467600"/>
              <a:gd name="connsiteY483" fmla="*/ 6174131 h 6858000"/>
              <a:gd name="connsiteX484" fmla="*/ 1543010 w 7467600"/>
              <a:gd name="connsiteY484" fmla="*/ 6191140 h 6858000"/>
              <a:gd name="connsiteX485" fmla="*/ 1551080 w 7467600"/>
              <a:gd name="connsiteY485" fmla="*/ 6195006 h 6858000"/>
              <a:gd name="connsiteX486" fmla="*/ 2345443 w 7467600"/>
              <a:gd name="connsiteY486" fmla="*/ 5549882 h 6858000"/>
              <a:gd name="connsiteX487" fmla="*/ 1721499 w 7467600"/>
              <a:gd name="connsiteY487" fmla="*/ 5599969 h 6858000"/>
              <a:gd name="connsiteX488" fmla="*/ 767716 w 7467600"/>
              <a:gd name="connsiteY488" fmla="*/ 5472768 h 6858000"/>
              <a:gd name="connsiteX489" fmla="*/ 722147 w 7467600"/>
              <a:gd name="connsiteY489" fmla="*/ 5393091 h 6858000"/>
              <a:gd name="connsiteX490" fmla="*/ 1485552 w 7467600"/>
              <a:gd name="connsiteY490" fmla="*/ 5313202 h 6858000"/>
              <a:gd name="connsiteX491" fmla="*/ 2143004 w 7467600"/>
              <a:gd name="connsiteY491" fmla="*/ 5402420 h 6858000"/>
              <a:gd name="connsiteX492" fmla="*/ 1933391 w 7467600"/>
              <a:gd name="connsiteY492" fmla="*/ 5156971 h 6858000"/>
              <a:gd name="connsiteX493" fmla="*/ 1827118 w 7467600"/>
              <a:gd name="connsiteY493" fmla="*/ 4968410 h 6858000"/>
              <a:gd name="connsiteX494" fmla="*/ 1837349 w 7467600"/>
              <a:gd name="connsiteY494" fmla="*/ 4956357 h 6858000"/>
              <a:gd name="connsiteX495" fmla="*/ 2162835 w 7467600"/>
              <a:gd name="connsiteY495" fmla="*/ 5187853 h 6858000"/>
              <a:gd name="connsiteX496" fmla="*/ 2257167 w 7467600"/>
              <a:gd name="connsiteY496" fmla="*/ 5462123 h 6858000"/>
              <a:gd name="connsiteX497" fmla="*/ 2261598 w 7467600"/>
              <a:gd name="connsiteY497" fmla="*/ 5467998 h 6858000"/>
              <a:gd name="connsiteX498" fmla="*/ 2437177 w 7467600"/>
              <a:gd name="connsiteY498" fmla="*/ 5479608 h 6858000"/>
              <a:gd name="connsiteX499" fmla="*/ 2445247 w 7467600"/>
              <a:gd name="connsiteY499" fmla="*/ 5483476 h 6858000"/>
              <a:gd name="connsiteX500" fmla="*/ 2743626 w 7467600"/>
              <a:gd name="connsiteY500" fmla="*/ 5304819 h 6858000"/>
              <a:gd name="connsiteX501" fmla="*/ 3048102 w 7467600"/>
              <a:gd name="connsiteY501" fmla="*/ 5150595 h 6858000"/>
              <a:gd name="connsiteX502" fmla="*/ 1799414 w 7467600"/>
              <a:gd name="connsiteY502" fmla="*/ 4694732 h 6858000"/>
              <a:gd name="connsiteX503" fmla="*/ 1771735 w 7467600"/>
              <a:gd name="connsiteY503" fmla="*/ 4619929 h 6858000"/>
              <a:gd name="connsiteX504" fmla="*/ 3104273 w 7467600"/>
              <a:gd name="connsiteY504" fmla="*/ 5076159 h 6858000"/>
              <a:gd name="connsiteX505" fmla="*/ 3113245 w 7467600"/>
              <a:gd name="connsiteY505" fmla="*/ 5090705 h 6858000"/>
              <a:gd name="connsiteX506" fmla="*/ 3126294 w 7467600"/>
              <a:gd name="connsiteY506" fmla="*/ 5114400 h 6858000"/>
              <a:gd name="connsiteX507" fmla="*/ 3937433 w 7467600"/>
              <a:gd name="connsiteY507" fmla="*/ 4830473 h 6858000"/>
              <a:gd name="connsiteX508" fmla="*/ 3590475 w 7467600"/>
              <a:gd name="connsiteY508" fmla="*/ 4597974 h 6858000"/>
              <a:gd name="connsiteX509" fmla="*/ 3100264 w 7467600"/>
              <a:gd name="connsiteY509" fmla="*/ 4579845 h 6858000"/>
              <a:gd name="connsiteX510" fmla="*/ 2183576 w 7467600"/>
              <a:gd name="connsiteY510" fmla="*/ 4227150 h 6858000"/>
              <a:gd name="connsiteX511" fmla="*/ 2151029 w 7467600"/>
              <a:gd name="connsiteY511" fmla="*/ 4146947 h 6858000"/>
              <a:gd name="connsiteX512" fmla="*/ 3563434 w 7467600"/>
              <a:gd name="connsiteY512" fmla="*/ 4469115 h 6858000"/>
              <a:gd name="connsiteX513" fmla="*/ 3177952 w 7467600"/>
              <a:gd name="connsiteY513" fmla="*/ 3657386 h 6858000"/>
              <a:gd name="connsiteX514" fmla="*/ 3189263 w 7467600"/>
              <a:gd name="connsiteY514" fmla="*/ 3625726 h 6858000"/>
              <a:gd name="connsiteX515" fmla="*/ 3560912 w 7467600"/>
              <a:gd name="connsiteY515" fmla="*/ 4079863 h 6858000"/>
              <a:gd name="connsiteX516" fmla="*/ 3626636 w 7467600"/>
              <a:gd name="connsiteY516" fmla="*/ 4512230 h 6858000"/>
              <a:gd name="connsiteX517" fmla="*/ 3653088 w 7467600"/>
              <a:gd name="connsiteY517" fmla="*/ 4521417 h 6858000"/>
              <a:gd name="connsiteX518" fmla="*/ 3988128 w 7467600"/>
              <a:gd name="connsiteY518" fmla="*/ 4817267 h 6858000"/>
              <a:gd name="connsiteX519" fmla="*/ 4830582 w 7467600"/>
              <a:gd name="connsiteY519" fmla="*/ 4676000 h 6858000"/>
              <a:gd name="connsiteX520" fmla="*/ 4830100 w 7467600"/>
              <a:gd name="connsiteY520" fmla="*/ 4675554 h 6858000"/>
              <a:gd name="connsiteX521" fmla="*/ 4036318 w 7467600"/>
              <a:gd name="connsiteY521" fmla="*/ 4147013 h 6858000"/>
              <a:gd name="connsiteX522" fmla="*/ 3432098 w 7467600"/>
              <a:gd name="connsiteY522" fmla="*/ 3537312 h 6858000"/>
              <a:gd name="connsiteX523" fmla="*/ 3446761 w 7467600"/>
              <a:gd name="connsiteY523" fmla="*/ 3461278 h 6858000"/>
              <a:gd name="connsiteX524" fmla="*/ 4419733 w 7467600"/>
              <a:gd name="connsiteY524" fmla="*/ 3963555 h 6858000"/>
              <a:gd name="connsiteX525" fmla="*/ 4781371 w 7467600"/>
              <a:gd name="connsiteY525" fmla="*/ 4458604 h 6858000"/>
              <a:gd name="connsiteX526" fmla="*/ 4780440 w 7467600"/>
              <a:gd name="connsiteY526" fmla="*/ 4470290 h 6858000"/>
              <a:gd name="connsiteX527" fmla="*/ 4898954 w 7467600"/>
              <a:gd name="connsiteY527" fmla="*/ 4662092 h 6858000"/>
              <a:gd name="connsiteX528" fmla="*/ 4900699 w 7467600"/>
              <a:gd name="connsiteY528" fmla="*/ 4670867 h 6858000"/>
              <a:gd name="connsiteX529" fmla="*/ 5714511 w 7467600"/>
              <a:gd name="connsiteY529" fmla="*/ 4663483 h 6858000"/>
              <a:gd name="connsiteX530" fmla="*/ 5464793 w 7467600"/>
              <a:gd name="connsiteY530" fmla="*/ 4393556 h 6858000"/>
              <a:gd name="connsiteX531" fmla="*/ 5461897 w 7467600"/>
              <a:gd name="connsiteY531" fmla="*/ 4390879 h 6858000"/>
              <a:gd name="connsiteX532" fmla="*/ 4294126 w 7467600"/>
              <a:gd name="connsiteY532" fmla="*/ 3303048 h 6858000"/>
              <a:gd name="connsiteX533" fmla="*/ 4305321 w 7467600"/>
              <a:gd name="connsiteY533" fmla="*/ 3256953 h 6858000"/>
              <a:gd name="connsiteX534" fmla="*/ 4949299 w 7467600"/>
              <a:gd name="connsiteY534" fmla="*/ 3766336 h 6858000"/>
              <a:gd name="connsiteX535" fmla="*/ 5291452 w 7467600"/>
              <a:gd name="connsiteY535" fmla="*/ 4076801 h 6858000"/>
              <a:gd name="connsiteX536" fmla="*/ 5434998 w 7467600"/>
              <a:gd name="connsiteY536" fmla="*/ 4254100 h 6858000"/>
              <a:gd name="connsiteX537" fmla="*/ 5351015 w 7467600"/>
              <a:gd name="connsiteY537" fmla="*/ 3760989 h 6858000"/>
              <a:gd name="connsiteX538" fmla="*/ 5413780 w 7467600"/>
              <a:gd name="connsiteY538" fmla="*/ 2966265 h 6858000"/>
              <a:gd name="connsiteX539" fmla="*/ 5425627 w 7467600"/>
              <a:gd name="connsiteY539" fmla="*/ 2954192 h 6858000"/>
              <a:gd name="connsiteX540" fmla="*/ 6604735 w 7467600"/>
              <a:gd name="connsiteY540" fmla="*/ 2041381 h 6858000"/>
              <a:gd name="connsiteX541" fmla="*/ 7204487 w 7467600"/>
              <a:gd name="connsiteY541" fmla="*/ 2742112 h 6858000"/>
              <a:gd name="connsiteX542" fmla="*/ 7131592 w 7467600"/>
              <a:gd name="connsiteY542" fmla="*/ 2672096 h 6858000"/>
              <a:gd name="connsiteX543" fmla="*/ 6996344 w 7467600"/>
              <a:gd name="connsiteY543" fmla="*/ 2518310 h 6858000"/>
              <a:gd name="connsiteX544" fmla="*/ 6735495 w 7467600"/>
              <a:gd name="connsiteY544" fmla="*/ 2196890 h 6858000"/>
              <a:gd name="connsiteX545" fmla="*/ 6721901 w 7467600"/>
              <a:gd name="connsiteY545" fmla="*/ 2179274 h 6858000"/>
              <a:gd name="connsiteX546" fmla="*/ 6604735 w 7467600"/>
              <a:gd name="connsiteY546" fmla="*/ 2041381 h 6858000"/>
              <a:gd name="connsiteX547" fmla="*/ 6591670 w 7467600"/>
              <a:gd name="connsiteY547" fmla="*/ 1988277 h 6858000"/>
              <a:gd name="connsiteX548" fmla="*/ 6747349 w 7467600"/>
              <a:gd name="connsiteY548" fmla="*/ 2160069 h 6858000"/>
              <a:gd name="connsiteX549" fmla="*/ 6760943 w 7467600"/>
              <a:gd name="connsiteY549" fmla="*/ 2177686 h 6858000"/>
              <a:gd name="connsiteX550" fmla="*/ 7021065 w 7467600"/>
              <a:gd name="connsiteY550" fmla="*/ 2498102 h 6858000"/>
              <a:gd name="connsiteX551" fmla="*/ 7155223 w 7467600"/>
              <a:gd name="connsiteY551" fmla="*/ 2650386 h 6858000"/>
              <a:gd name="connsiteX552" fmla="*/ 7203167 w 7467600"/>
              <a:gd name="connsiteY552" fmla="*/ 2697288 h 6858000"/>
              <a:gd name="connsiteX553" fmla="*/ 6937703 w 7467600"/>
              <a:gd name="connsiteY553" fmla="*/ 2321981 h 6858000"/>
              <a:gd name="connsiteX554" fmla="*/ 6591670 w 7467600"/>
              <a:gd name="connsiteY554" fmla="*/ 1988277 h 6858000"/>
              <a:gd name="connsiteX555" fmla="*/ 5798671 w 7467600"/>
              <a:gd name="connsiteY555" fmla="*/ 1981601 h 6858000"/>
              <a:gd name="connsiteX556" fmla="*/ 5754709 w 7467600"/>
              <a:gd name="connsiteY556" fmla="*/ 2071454 h 6858000"/>
              <a:gd name="connsiteX557" fmla="*/ 5763044 w 7467600"/>
              <a:gd name="connsiteY557" fmla="*/ 2842206 h 6858000"/>
              <a:gd name="connsiteX558" fmla="*/ 5764974 w 7467600"/>
              <a:gd name="connsiteY558" fmla="*/ 2799609 h 6858000"/>
              <a:gd name="connsiteX559" fmla="*/ 5767665 w 7467600"/>
              <a:gd name="connsiteY559" fmla="*/ 2666409 h 6858000"/>
              <a:gd name="connsiteX560" fmla="*/ 5763055 w 7467600"/>
              <a:gd name="connsiteY560" fmla="*/ 2579705 h 6858000"/>
              <a:gd name="connsiteX561" fmla="*/ 5758079 w 7467600"/>
              <a:gd name="connsiteY561" fmla="*/ 2492508 h 6858000"/>
              <a:gd name="connsiteX562" fmla="*/ 5779325 w 7467600"/>
              <a:gd name="connsiteY562" fmla="*/ 2197069 h 6858000"/>
              <a:gd name="connsiteX563" fmla="*/ 5798671 w 7467600"/>
              <a:gd name="connsiteY563" fmla="*/ 1981601 h 6858000"/>
              <a:gd name="connsiteX564" fmla="*/ 5829202 w 7467600"/>
              <a:gd name="connsiteY564" fmla="*/ 1971679 h 6858000"/>
              <a:gd name="connsiteX565" fmla="*/ 5809558 w 7467600"/>
              <a:gd name="connsiteY565" fmla="*/ 2198043 h 6858000"/>
              <a:gd name="connsiteX566" fmla="*/ 5788653 w 7467600"/>
              <a:gd name="connsiteY566" fmla="*/ 2489430 h 6858000"/>
              <a:gd name="connsiteX567" fmla="*/ 5793439 w 7467600"/>
              <a:gd name="connsiteY567" fmla="*/ 2575235 h 6858000"/>
              <a:gd name="connsiteX568" fmla="*/ 5796837 w 7467600"/>
              <a:gd name="connsiteY568" fmla="*/ 2637633 h 6858000"/>
              <a:gd name="connsiteX569" fmla="*/ 5818614 w 7467600"/>
              <a:gd name="connsiteY569" fmla="*/ 2473055 h 6858000"/>
              <a:gd name="connsiteX570" fmla="*/ 5829202 w 7467600"/>
              <a:gd name="connsiteY570" fmla="*/ 1971679 h 6858000"/>
              <a:gd name="connsiteX571" fmla="*/ 5911389 w 7467600"/>
              <a:gd name="connsiteY571" fmla="*/ 1898371 h 6858000"/>
              <a:gd name="connsiteX572" fmla="*/ 6237627 w 7467600"/>
              <a:gd name="connsiteY572" fmla="*/ 2231921 h 6858000"/>
              <a:gd name="connsiteX573" fmla="*/ 5911389 w 7467600"/>
              <a:gd name="connsiteY573" fmla="*/ 1898371 h 6858000"/>
              <a:gd name="connsiteX574" fmla="*/ 6944437 w 7467600"/>
              <a:gd name="connsiteY574" fmla="*/ 1575402 h 6858000"/>
              <a:gd name="connsiteX575" fmla="*/ 6304730 w 7467600"/>
              <a:gd name="connsiteY575" fmla="*/ 1766654 h 6858000"/>
              <a:gd name="connsiteX576" fmla="*/ 6944437 w 7467600"/>
              <a:gd name="connsiteY576" fmla="*/ 1575402 h 6858000"/>
              <a:gd name="connsiteX577" fmla="*/ 7019523 w 7467600"/>
              <a:gd name="connsiteY577" fmla="*/ 1519450 h 6858000"/>
              <a:gd name="connsiteX578" fmla="*/ 6298091 w 7467600"/>
              <a:gd name="connsiteY578" fmla="*/ 1737122 h 6858000"/>
              <a:gd name="connsiteX579" fmla="*/ 7019523 w 7467600"/>
              <a:gd name="connsiteY579" fmla="*/ 1519450 h 6858000"/>
              <a:gd name="connsiteX580" fmla="*/ 2399523 w 7467600"/>
              <a:gd name="connsiteY580" fmla="*/ 1428234 h 6858000"/>
              <a:gd name="connsiteX581" fmla="*/ 2224982 w 7467600"/>
              <a:gd name="connsiteY581" fmla="*/ 1826201 h 6858000"/>
              <a:gd name="connsiteX582" fmla="*/ 2096099 w 7467600"/>
              <a:gd name="connsiteY582" fmla="*/ 2345900 h 6858000"/>
              <a:gd name="connsiteX583" fmla="*/ 2283317 w 7467600"/>
              <a:gd name="connsiteY583" fmla="*/ 1796925 h 6858000"/>
              <a:gd name="connsiteX584" fmla="*/ 2399523 w 7467600"/>
              <a:gd name="connsiteY584" fmla="*/ 1428234 h 6858000"/>
              <a:gd name="connsiteX585" fmla="*/ 2448558 w 7467600"/>
              <a:gd name="connsiteY585" fmla="*/ 1373435 h 6858000"/>
              <a:gd name="connsiteX586" fmla="*/ 2312521 w 7467600"/>
              <a:gd name="connsiteY586" fmla="*/ 1806140 h 6858000"/>
              <a:gd name="connsiteX587" fmla="*/ 2127533 w 7467600"/>
              <a:gd name="connsiteY587" fmla="*/ 2348380 h 6858000"/>
              <a:gd name="connsiteX588" fmla="*/ 2358080 w 7467600"/>
              <a:gd name="connsiteY588" fmla="*/ 1866134 h 6858000"/>
              <a:gd name="connsiteX589" fmla="*/ 2407436 w 7467600"/>
              <a:gd name="connsiteY589" fmla="*/ 1651070 h 6858000"/>
              <a:gd name="connsiteX590" fmla="*/ 2448558 w 7467600"/>
              <a:gd name="connsiteY590" fmla="*/ 1373435 h 6858000"/>
              <a:gd name="connsiteX591" fmla="*/ 278707 w 7467600"/>
              <a:gd name="connsiteY591" fmla="*/ 1352270 h 6858000"/>
              <a:gd name="connsiteX592" fmla="*/ 321570 w 7467600"/>
              <a:gd name="connsiteY592" fmla="*/ 1861610 h 6858000"/>
              <a:gd name="connsiteX593" fmla="*/ 294281 w 7467600"/>
              <a:gd name="connsiteY593" fmla="*/ 1440658 h 6858000"/>
              <a:gd name="connsiteX594" fmla="*/ 278707 w 7467600"/>
              <a:gd name="connsiteY594" fmla="*/ 1352270 h 6858000"/>
              <a:gd name="connsiteX595" fmla="*/ 1423821 w 7467600"/>
              <a:gd name="connsiteY595" fmla="*/ 1351958 h 6858000"/>
              <a:gd name="connsiteX596" fmla="*/ 1638521 w 7467600"/>
              <a:gd name="connsiteY596" fmla="*/ 1908470 h 6858000"/>
              <a:gd name="connsiteX597" fmla="*/ 1754199 w 7467600"/>
              <a:gd name="connsiteY597" fmla="*/ 2149284 h 6858000"/>
              <a:gd name="connsiteX598" fmla="*/ 1908359 w 7467600"/>
              <a:gd name="connsiteY598" fmla="*/ 2364988 h 6858000"/>
              <a:gd name="connsiteX599" fmla="*/ 1647661 w 7467600"/>
              <a:gd name="connsiteY599" fmla="*/ 1825945 h 6858000"/>
              <a:gd name="connsiteX600" fmla="*/ 1423821 w 7467600"/>
              <a:gd name="connsiteY600" fmla="*/ 1351958 h 6858000"/>
              <a:gd name="connsiteX601" fmla="*/ 1431890 w 7467600"/>
              <a:gd name="connsiteY601" fmla="*/ 1306475 h 6858000"/>
              <a:gd name="connsiteX602" fmla="*/ 1507597 w 7467600"/>
              <a:gd name="connsiteY602" fmla="*/ 1446132 h 6858000"/>
              <a:gd name="connsiteX603" fmla="*/ 1674586 w 7467600"/>
              <a:gd name="connsiteY603" fmla="*/ 1813832 h 6858000"/>
              <a:gd name="connsiteX604" fmla="*/ 1815950 w 7467600"/>
              <a:gd name="connsiteY604" fmla="*/ 2128564 h 6858000"/>
              <a:gd name="connsiteX605" fmla="*/ 1984242 w 7467600"/>
              <a:gd name="connsiteY605" fmla="*/ 2430829 h 6858000"/>
              <a:gd name="connsiteX606" fmla="*/ 2014023 w 7467600"/>
              <a:gd name="connsiteY606" fmla="*/ 2450995 h 6858000"/>
              <a:gd name="connsiteX607" fmla="*/ 1747337 w 7467600"/>
              <a:gd name="connsiteY607" fmla="*/ 1855264 h 6858000"/>
              <a:gd name="connsiteX608" fmla="*/ 1533749 w 7467600"/>
              <a:gd name="connsiteY608" fmla="*/ 1478656 h 6858000"/>
              <a:gd name="connsiteX609" fmla="*/ 1431890 w 7467600"/>
              <a:gd name="connsiteY609" fmla="*/ 1306475 h 6858000"/>
              <a:gd name="connsiteX610" fmla="*/ 5052692 w 7467600"/>
              <a:gd name="connsiteY610" fmla="*/ 1292994 h 6858000"/>
              <a:gd name="connsiteX611" fmla="*/ 5200661 w 7467600"/>
              <a:gd name="connsiteY611" fmla="*/ 1635186 h 6858000"/>
              <a:gd name="connsiteX612" fmla="*/ 5297138 w 7467600"/>
              <a:gd name="connsiteY612" fmla="*/ 1906351 h 6858000"/>
              <a:gd name="connsiteX613" fmla="*/ 5052692 w 7467600"/>
              <a:gd name="connsiteY613" fmla="*/ 1292994 h 6858000"/>
              <a:gd name="connsiteX614" fmla="*/ 5009948 w 7467600"/>
              <a:gd name="connsiteY614" fmla="*/ 1273619 h 6858000"/>
              <a:gd name="connsiteX615" fmla="*/ 5121777 w 7467600"/>
              <a:gd name="connsiteY615" fmla="*/ 1654213 h 6858000"/>
              <a:gd name="connsiteX616" fmla="*/ 5293545 w 7467600"/>
              <a:gd name="connsiteY616" fmla="*/ 2072247 h 6858000"/>
              <a:gd name="connsiteX617" fmla="*/ 5294042 w 7467600"/>
              <a:gd name="connsiteY617" fmla="*/ 2065019 h 6858000"/>
              <a:gd name="connsiteX618" fmla="*/ 5171936 w 7467600"/>
              <a:gd name="connsiteY618" fmla="*/ 1647613 h 6858000"/>
              <a:gd name="connsiteX619" fmla="*/ 5009948 w 7467600"/>
              <a:gd name="connsiteY619" fmla="*/ 1273619 h 6858000"/>
              <a:gd name="connsiteX620" fmla="*/ 655236 w 7467600"/>
              <a:gd name="connsiteY620" fmla="*/ 1268632 h 6858000"/>
              <a:gd name="connsiteX621" fmla="*/ 839521 w 7467600"/>
              <a:gd name="connsiteY621" fmla="*/ 1685315 h 6858000"/>
              <a:gd name="connsiteX622" fmla="*/ 1109416 w 7467600"/>
              <a:gd name="connsiteY622" fmla="*/ 2061663 h 6858000"/>
              <a:gd name="connsiteX623" fmla="*/ 1298300 w 7467600"/>
              <a:gd name="connsiteY623" fmla="*/ 2247742 h 6858000"/>
              <a:gd name="connsiteX624" fmla="*/ 1125871 w 7467600"/>
              <a:gd name="connsiteY624" fmla="*/ 1989513 h 6858000"/>
              <a:gd name="connsiteX625" fmla="*/ 981574 w 7467600"/>
              <a:gd name="connsiteY625" fmla="*/ 1783157 h 6858000"/>
              <a:gd name="connsiteX626" fmla="*/ 922198 w 7467600"/>
              <a:gd name="connsiteY626" fmla="*/ 1677437 h 6858000"/>
              <a:gd name="connsiteX627" fmla="*/ 869293 w 7467600"/>
              <a:gd name="connsiteY627" fmla="*/ 1583214 h 6858000"/>
              <a:gd name="connsiteX628" fmla="*/ 751431 w 7467600"/>
              <a:gd name="connsiteY628" fmla="*/ 1405731 h 6858000"/>
              <a:gd name="connsiteX629" fmla="*/ 655236 w 7467600"/>
              <a:gd name="connsiteY629" fmla="*/ 1268632 h 6858000"/>
              <a:gd name="connsiteX630" fmla="*/ 6516292 w 7467600"/>
              <a:gd name="connsiteY630" fmla="*/ 1263064 h 6858000"/>
              <a:gd name="connsiteX631" fmla="*/ 5736320 w 7467600"/>
              <a:gd name="connsiteY631" fmla="*/ 1501803 h 6858000"/>
              <a:gd name="connsiteX632" fmla="*/ 6516292 w 7467600"/>
              <a:gd name="connsiteY632" fmla="*/ 1263064 h 6858000"/>
              <a:gd name="connsiteX633" fmla="*/ 291466 w 7467600"/>
              <a:gd name="connsiteY633" fmla="*/ 1250369 h 6858000"/>
              <a:gd name="connsiteX634" fmla="*/ 323180 w 7467600"/>
              <a:gd name="connsiteY634" fmla="*/ 1435283 h 6858000"/>
              <a:gd name="connsiteX635" fmla="*/ 349381 w 7467600"/>
              <a:gd name="connsiteY635" fmla="*/ 1875041 h 6858000"/>
              <a:gd name="connsiteX636" fmla="*/ 374363 w 7467600"/>
              <a:gd name="connsiteY636" fmla="*/ 1506494 h 6858000"/>
              <a:gd name="connsiteX637" fmla="*/ 302168 w 7467600"/>
              <a:gd name="connsiteY637" fmla="*/ 1274495 h 6858000"/>
              <a:gd name="connsiteX638" fmla="*/ 291466 w 7467600"/>
              <a:gd name="connsiteY638" fmla="*/ 1250369 h 6858000"/>
              <a:gd name="connsiteX639" fmla="*/ 678222 w 7467600"/>
              <a:gd name="connsiteY639" fmla="*/ 1248670 h 6858000"/>
              <a:gd name="connsiteX640" fmla="*/ 775536 w 7467600"/>
              <a:gd name="connsiteY640" fmla="*/ 1388015 h 6858000"/>
              <a:gd name="connsiteX641" fmla="*/ 894529 w 7467600"/>
              <a:gd name="connsiteY641" fmla="*/ 1567739 h 6858000"/>
              <a:gd name="connsiteX642" fmla="*/ 948000 w 7467600"/>
              <a:gd name="connsiteY642" fmla="*/ 1663088 h 6858000"/>
              <a:gd name="connsiteX643" fmla="*/ 1006812 w 7467600"/>
              <a:gd name="connsiteY643" fmla="*/ 1767683 h 6858000"/>
              <a:gd name="connsiteX644" fmla="*/ 1149133 w 7467600"/>
              <a:gd name="connsiteY644" fmla="*/ 1971513 h 6858000"/>
              <a:gd name="connsiteX645" fmla="*/ 1333952 w 7467600"/>
              <a:gd name="connsiteY645" fmla="*/ 2251620 h 6858000"/>
              <a:gd name="connsiteX646" fmla="*/ 1337329 w 7467600"/>
              <a:gd name="connsiteY646" fmla="*/ 2258350 h 6858000"/>
              <a:gd name="connsiteX647" fmla="*/ 1014726 w 7467600"/>
              <a:gd name="connsiteY647" fmla="*/ 1615556 h 6858000"/>
              <a:gd name="connsiteX648" fmla="*/ 678222 w 7467600"/>
              <a:gd name="connsiteY648" fmla="*/ 1248670 h 6858000"/>
              <a:gd name="connsiteX649" fmla="*/ 6691602 w 7467600"/>
              <a:gd name="connsiteY649" fmla="*/ 1140573 h 6858000"/>
              <a:gd name="connsiteX650" fmla="*/ 6571100 w 7467600"/>
              <a:gd name="connsiteY650" fmla="*/ 1183662 h 6858000"/>
              <a:gd name="connsiteX651" fmla="*/ 6241687 w 7467600"/>
              <a:gd name="connsiteY651" fmla="*/ 1257600 h 6858000"/>
              <a:gd name="connsiteX652" fmla="*/ 5693009 w 7467600"/>
              <a:gd name="connsiteY652" fmla="*/ 1478256 h 6858000"/>
              <a:gd name="connsiteX653" fmla="*/ 6548420 w 7467600"/>
              <a:gd name="connsiteY653" fmla="*/ 1214599 h 6858000"/>
              <a:gd name="connsiteX654" fmla="*/ 6605473 w 7467600"/>
              <a:gd name="connsiteY654" fmla="*/ 1184686 h 6858000"/>
              <a:gd name="connsiteX655" fmla="*/ 6691602 w 7467600"/>
              <a:gd name="connsiteY655" fmla="*/ 1140573 h 6858000"/>
              <a:gd name="connsiteX656" fmla="*/ 4002475 w 7467600"/>
              <a:gd name="connsiteY656" fmla="*/ 1037802 h 6858000"/>
              <a:gd name="connsiteX657" fmla="*/ 4000324 w 7467600"/>
              <a:gd name="connsiteY657" fmla="*/ 1039362 h 6858000"/>
              <a:gd name="connsiteX658" fmla="*/ 4002862 w 7467600"/>
              <a:gd name="connsiteY658" fmla="*/ 1042866 h 6858000"/>
              <a:gd name="connsiteX659" fmla="*/ 4002475 w 7467600"/>
              <a:gd name="connsiteY659" fmla="*/ 1037802 h 6858000"/>
              <a:gd name="connsiteX660" fmla="*/ 506322 w 7467600"/>
              <a:gd name="connsiteY660" fmla="*/ 1020997 h 6858000"/>
              <a:gd name="connsiteX661" fmla="*/ 533068 w 7467600"/>
              <a:gd name="connsiteY661" fmla="*/ 1029409 h 6858000"/>
              <a:gd name="connsiteX662" fmla="*/ 1232525 w 7467600"/>
              <a:gd name="connsiteY662" fmla="*/ 1804675 h 6858000"/>
              <a:gd name="connsiteX663" fmla="*/ 1388858 w 7467600"/>
              <a:gd name="connsiteY663" fmla="*/ 2368011 h 6858000"/>
              <a:gd name="connsiteX664" fmla="*/ 1384098 w 7467600"/>
              <a:gd name="connsiteY664" fmla="*/ 2378125 h 6858000"/>
              <a:gd name="connsiteX665" fmla="*/ 1425393 w 7467600"/>
              <a:gd name="connsiteY665" fmla="*/ 2589124 h 6858000"/>
              <a:gd name="connsiteX666" fmla="*/ 1424001 w 7467600"/>
              <a:gd name="connsiteY666" fmla="*/ 2597541 h 6858000"/>
              <a:gd name="connsiteX667" fmla="*/ 2152729 w 7467600"/>
              <a:gd name="connsiteY667" fmla="*/ 2864487 h 6858000"/>
              <a:gd name="connsiteX668" fmla="*/ 2020609 w 7467600"/>
              <a:gd name="connsiteY668" fmla="*/ 2539671 h 6858000"/>
              <a:gd name="connsiteX669" fmla="*/ 2018920 w 7467600"/>
              <a:gd name="connsiteY669" fmla="*/ 2536309 h 6858000"/>
              <a:gd name="connsiteX670" fmla="*/ 1342441 w 7467600"/>
              <a:gd name="connsiteY670" fmla="*/ 1173017 h 6858000"/>
              <a:gd name="connsiteX671" fmla="*/ 1367925 w 7467600"/>
              <a:gd name="connsiteY671" fmla="*/ 1135648 h 6858000"/>
              <a:gd name="connsiteX672" fmla="*/ 1771401 w 7467600"/>
              <a:gd name="connsiteY672" fmla="*/ 1806673 h 6858000"/>
              <a:gd name="connsiteX673" fmla="*/ 1972385 w 7467600"/>
              <a:gd name="connsiteY673" fmla="*/ 2198735 h 6858000"/>
              <a:gd name="connsiteX674" fmla="*/ 2040892 w 7467600"/>
              <a:gd name="connsiteY674" fmla="*/ 2405205 h 6858000"/>
              <a:gd name="connsiteX675" fmla="*/ 2131689 w 7467600"/>
              <a:gd name="connsiteY675" fmla="*/ 1936926 h 6858000"/>
              <a:gd name="connsiteX676" fmla="*/ 2454820 w 7467600"/>
              <a:gd name="connsiteY676" fmla="*/ 1248808 h 6858000"/>
              <a:gd name="connsiteX677" fmla="*/ 2492512 w 7467600"/>
              <a:gd name="connsiteY677" fmla="*/ 1302920 h 6858000"/>
              <a:gd name="connsiteX678" fmla="*/ 2081216 w 7467600"/>
              <a:gd name="connsiteY678" fmla="*/ 2527513 h 6858000"/>
              <a:gd name="connsiteX679" fmla="*/ 2081211 w 7467600"/>
              <a:gd name="connsiteY679" fmla="*/ 2528916 h 6858000"/>
              <a:gd name="connsiteX680" fmla="*/ 2199067 w 7467600"/>
              <a:gd name="connsiteY680" fmla="*/ 2884061 h 6858000"/>
              <a:gd name="connsiteX681" fmla="*/ 3192586 w 7467600"/>
              <a:gd name="connsiteY681" fmla="*/ 3411496 h 6858000"/>
              <a:gd name="connsiteX682" fmla="*/ 3182620 w 7467600"/>
              <a:gd name="connsiteY682" fmla="*/ 3483279 h 6858000"/>
              <a:gd name="connsiteX683" fmla="*/ 2435119 w 7467600"/>
              <a:gd name="connsiteY683" fmla="*/ 3080173 h 6858000"/>
              <a:gd name="connsiteX684" fmla="*/ 2410152 w 7467600"/>
              <a:gd name="connsiteY684" fmla="*/ 3063751 h 6858000"/>
              <a:gd name="connsiteX685" fmla="*/ 2408099 w 7467600"/>
              <a:gd name="connsiteY685" fmla="*/ 3064403 h 6858000"/>
              <a:gd name="connsiteX686" fmla="*/ 2407218 w 7467600"/>
              <a:gd name="connsiteY686" fmla="*/ 3070324 h 6858000"/>
              <a:gd name="connsiteX687" fmla="*/ 2380138 w 7467600"/>
              <a:gd name="connsiteY687" fmla="*/ 3099341 h 6858000"/>
              <a:gd name="connsiteX688" fmla="*/ 1765923 w 7467600"/>
              <a:gd name="connsiteY688" fmla="*/ 3581043 h 6858000"/>
              <a:gd name="connsiteX689" fmla="*/ 1702258 w 7467600"/>
              <a:gd name="connsiteY689" fmla="*/ 3612286 h 6858000"/>
              <a:gd name="connsiteX690" fmla="*/ 1538370 w 7467600"/>
              <a:gd name="connsiteY690" fmla="*/ 3811804 h 6858000"/>
              <a:gd name="connsiteX691" fmla="*/ 542867 w 7467600"/>
              <a:gd name="connsiteY691" fmla="*/ 4944092 h 6858000"/>
              <a:gd name="connsiteX692" fmla="*/ 515800 w 7467600"/>
              <a:gd name="connsiteY692" fmla="*/ 4862180 h 6858000"/>
              <a:gd name="connsiteX693" fmla="*/ 909145 w 7467600"/>
              <a:gd name="connsiteY693" fmla="*/ 4199225 h 6858000"/>
              <a:gd name="connsiteX694" fmla="*/ 1214067 w 7467600"/>
              <a:gd name="connsiteY694" fmla="*/ 3908561 h 6858000"/>
              <a:gd name="connsiteX695" fmla="*/ 640967 w 7467600"/>
              <a:gd name="connsiteY695" fmla="*/ 4105601 h 6858000"/>
              <a:gd name="connsiteX696" fmla="*/ 112563 w 7467600"/>
              <a:gd name="connsiteY696" fmla="*/ 4396952 h 6858000"/>
              <a:gd name="connsiteX697" fmla="*/ 0 w 7467600"/>
              <a:gd name="connsiteY697" fmla="*/ 4466006 h 6858000"/>
              <a:gd name="connsiteX698" fmla="*/ 0 w 7467600"/>
              <a:gd name="connsiteY698" fmla="*/ 4233763 h 6858000"/>
              <a:gd name="connsiteX699" fmla="*/ 36881 w 7467600"/>
              <a:gd name="connsiteY699" fmla="*/ 4200118 h 6858000"/>
              <a:gd name="connsiteX700" fmla="*/ 910534 w 7467600"/>
              <a:gd name="connsiteY700" fmla="*/ 3629753 h 6858000"/>
              <a:gd name="connsiteX701" fmla="*/ 1578717 w 7467600"/>
              <a:gd name="connsiteY701" fmla="*/ 3575982 h 6858000"/>
              <a:gd name="connsiteX702" fmla="*/ 2338780 w 7467600"/>
              <a:gd name="connsiteY702" fmla="*/ 3033725 h 6858000"/>
              <a:gd name="connsiteX703" fmla="*/ 1807991 w 7467600"/>
              <a:gd name="connsiteY703" fmla="*/ 2807184 h 6858000"/>
              <a:gd name="connsiteX704" fmla="*/ 1416358 w 7467600"/>
              <a:gd name="connsiteY704" fmla="*/ 3112571 h 6858000"/>
              <a:gd name="connsiteX705" fmla="*/ 939066 w 7467600"/>
              <a:gd name="connsiteY705" fmla="*/ 3378798 h 6858000"/>
              <a:gd name="connsiteX706" fmla="*/ 115099 w 7467600"/>
              <a:gd name="connsiteY706" fmla="*/ 3607650 h 6858000"/>
              <a:gd name="connsiteX707" fmla="*/ 97284 w 7467600"/>
              <a:gd name="connsiteY707" fmla="*/ 3520393 h 6858000"/>
              <a:gd name="connsiteX708" fmla="*/ 922050 w 7467600"/>
              <a:gd name="connsiteY708" fmla="*/ 3074867 h 6858000"/>
              <a:gd name="connsiteX709" fmla="*/ 1405265 w 7467600"/>
              <a:gd name="connsiteY709" fmla="*/ 3016319 h 6858000"/>
              <a:gd name="connsiteX710" fmla="*/ 1407512 w 7467600"/>
              <a:gd name="connsiteY710" fmla="*/ 3018001 h 6858000"/>
              <a:gd name="connsiteX711" fmla="*/ 1726266 w 7467600"/>
              <a:gd name="connsiteY711" fmla="*/ 2777274 h 6858000"/>
              <a:gd name="connsiteX712" fmla="*/ 625390 w 7467600"/>
              <a:gd name="connsiteY712" fmla="*/ 2514541 h 6858000"/>
              <a:gd name="connsiteX713" fmla="*/ 619799 w 7467600"/>
              <a:gd name="connsiteY713" fmla="*/ 2527180 h 6858000"/>
              <a:gd name="connsiteX714" fmla="*/ 310030 w 7467600"/>
              <a:gd name="connsiteY714" fmla="*/ 2771818 h 6858000"/>
              <a:gd name="connsiteX715" fmla="*/ 173877 w 7467600"/>
              <a:gd name="connsiteY715" fmla="*/ 2937056 h 6858000"/>
              <a:gd name="connsiteX716" fmla="*/ 77889 w 7467600"/>
              <a:gd name="connsiteY716" fmla="*/ 3138440 h 6858000"/>
              <a:gd name="connsiteX717" fmla="*/ 0 w 7467600"/>
              <a:gd name="connsiteY717" fmla="*/ 3271395 h 6858000"/>
              <a:gd name="connsiteX718" fmla="*/ 0 w 7467600"/>
              <a:gd name="connsiteY718" fmla="*/ 3153002 h 6858000"/>
              <a:gd name="connsiteX719" fmla="*/ 2386 w 7467600"/>
              <a:gd name="connsiteY719" fmla="*/ 3149203 h 6858000"/>
              <a:gd name="connsiteX720" fmla="*/ 89753 w 7467600"/>
              <a:gd name="connsiteY720" fmla="*/ 2987702 h 6858000"/>
              <a:gd name="connsiteX721" fmla="*/ 76869 w 7467600"/>
              <a:gd name="connsiteY721" fmla="*/ 3005404 h 6858000"/>
              <a:gd name="connsiteX722" fmla="*/ 32049 w 7467600"/>
              <a:gd name="connsiteY722" fmla="*/ 3065814 h 6858000"/>
              <a:gd name="connsiteX723" fmla="*/ 0 w 7467600"/>
              <a:gd name="connsiteY723" fmla="*/ 3108744 h 6858000"/>
              <a:gd name="connsiteX724" fmla="*/ 0 w 7467600"/>
              <a:gd name="connsiteY724" fmla="*/ 3058059 h 6858000"/>
              <a:gd name="connsiteX725" fmla="*/ 7610 w 7467600"/>
              <a:gd name="connsiteY725" fmla="*/ 3047889 h 6858000"/>
              <a:gd name="connsiteX726" fmla="*/ 52419 w 7467600"/>
              <a:gd name="connsiteY726" fmla="*/ 2987479 h 6858000"/>
              <a:gd name="connsiteX727" fmla="*/ 59142 w 7467600"/>
              <a:gd name="connsiteY727" fmla="*/ 2978488 h 6858000"/>
              <a:gd name="connsiteX728" fmla="*/ 0 w 7467600"/>
              <a:gd name="connsiteY728" fmla="*/ 3015334 h 6858000"/>
              <a:gd name="connsiteX729" fmla="*/ 0 w 7467600"/>
              <a:gd name="connsiteY729" fmla="*/ 2914286 h 6858000"/>
              <a:gd name="connsiteX730" fmla="*/ 36383 w 7467600"/>
              <a:gd name="connsiteY730" fmla="*/ 2901128 h 6858000"/>
              <a:gd name="connsiteX731" fmla="*/ 156329 w 7467600"/>
              <a:gd name="connsiteY731" fmla="*/ 2840533 h 6858000"/>
              <a:gd name="connsiteX732" fmla="*/ 358355 w 7467600"/>
              <a:gd name="connsiteY732" fmla="*/ 2620471 h 6858000"/>
              <a:gd name="connsiteX733" fmla="*/ 510577 w 7467600"/>
              <a:gd name="connsiteY733" fmla="*/ 2501244 h 6858000"/>
              <a:gd name="connsiteX734" fmla="*/ 211967 w 7467600"/>
              <a:gd name="connsiteY734" fmla="*/ 2479171 h 6858000"/>
              <a:gd name="connsiteX735" fmla="*/ 0 w 7467600"/>
              <a:gd name="connsiteY735" fmla="*/ 2476398 h 6858000"/>
              <a:gd name="connsiteX736" fmla="*/ 0 w 7467600"/>
              <a:gd name="connsiteY736" fmla="*/ 2389189 h 6858000"/>
              <a:gd name="connsiteX737" fmla="*/ 103062 w 7467600"/>
              <a:gd name="connsiteY737" fmla="*/ 2389518 h 6858000"/>
              <a:gd name="connsiteX738" fmla="*/ 510734 w 7467600"/>
              <a:gd name="connsiteY738" fmla="*/ 2416201 h 6858000"/>
              <a:gd name="connsiteX739" fmla="*/ 279257 w 7467600"/>
              <a:gd name="connsiteY739" fmla="*/ 2092102 h 6858000"/>
              <a:gd name="connsiteX740" fmla="*/ 65265 w 7467600"/>
              <a:gd name="connsiteY740" fmla="*/ 2006049 h 6858000"/>
              <a:gd name="connsiteX741" fmla="*/ 0 w 7467600"/>
              <a:gd name="connsiteY741" fmla="*/ 1982532 h 6858000"/>
              <a:gd name="connsiteX742" fmla="*/ 0 w 7467600"/>
              <a:gd name="connsiteY742" fmla="*/ 1912789 h 6858000"/>
              <a:gd name="connsiteX743" fmla="*/ 97460 w 7467600"/>
              <a:gd name="connsiteY743" fmla="*/ 1953725 h 6858000"/>
              <a:gd name="connsiteX744" fmla="*/ 221272 w 7467600"/>
              <a:gd name="connsiteY744" fmla="*/ 1980766 h 6858000"/>
              <a:gd name="connsiteX745" fmla="*/ 116765 w 7467600"/>
              <a:gd name="connsiteY745" fmla="*/ 1911033 h 6858000"/>
              <a:gd name="connsiteX746" fmla="*/ 16405 w 7467600"/>
              <a:gd name="connsiteY746" fmla="*/ 1803412 h 6858000"/>
              <a:gd name="connsiteX747" fmla="*/ 0 w 7467600"/>
              <a:gd name="connsiteY747" fmla="*/ 1784777 h 6858000"/>
              <a:gd name="connsiteX748" fmla="*/ 0 w 7467600"/>
              <a:gd name="connsiteY748" fmla="*/ 1740082 h 6858000"/>
              <a:gd name="connsiteX749" fmla="*/ 39394 w 7467600"/>
              <a:gd name="connsiteY749" fmla="*/ 1784856 h 6858000"/>
              <a:gd name="connsiteX750" fmla="*/ 135813 w 7467600"/>
              <a:gd name="connsiteY750" fmla="*/ 1888838 h 6858000"/>
              <a:gd name="connsiteX751" fmla="*/ 242575 w 7467600"/>
              <a:gd name="connsiteY751" fmla="*/ 1958841 h 6858000"/>
              <a:gd name="connsiteX752" fmla="*/ 82197 w 7467600"/>
              <a:gd name="connsiteY752" fmla="*/ 1754826 h 6858000"/>
              <a:gd name="connsiteX753" fmla="*/ 0 w 7467600"/>
              <a:gd name="connsiteY753" fmla="*/ 1679650 h 6858000"/>
              <a:gd name="connsiteX754" fmla="*/ 0 w 7467600"/>
              <a:gd name="connsiteY754" fmla="*/ 1602463 h 6858000"/>
              <a:gd name="connsiteX755" fmla="*/ 84689 w 7467600"/>
              <a:gd name="connsiteY755" fmla="*/ 1677442 h 6858000"/>
              <a:gd name="connsiteX756" fmla="*/ 298437 w 7467600"/>
              <a:gd name="connsiteY756" fmla="*/ 1968019 h 6858000"/>
              <a:gd name="connsiteX757" fmla="*/ 227269 w 7467600"/>
              <a:gd name="connsiteY757" fmla="*/ 1114064 h 6858000"/>
              <a:gd name="connsiteX758" fmla="*/ 248003 w 7467600"/>
              <a:gd name="connsiteY758" fmla="*/ 1089613 h 6858000"/>
              <a:gd name="connsiteX759" fmla="*/ 427020 w 7467600"/>
              <a:gd name="connsiteY759" fmla="*/ 1619803 h 6858000"/>
              <a:gd name="connsiteX760" fmla="*/ 340345 w 7467600"/>
              <a:gd name="connsiteY760" fmla="*/ 2027739 h 6858000"/>
              <a:gd name="connsiteX761" fmla="*/ 360865 w 7467600"/>
              <a:gd name="connsiteY761" fmla="*/ 2044827 h 6858000"/>
              <a:gd name="connsiteX762" fmla="*/ 560414 w 7467600"/>
              <a:gd name="connsiteY762" fmla="*/ 2421457 h 6858000"/>
              <a:gd name="connsiteX763" fmla="*/ 1359703 w 7467600"/>
              <a:gd name="connsiteY763" fmla="*/ 2578554 h 6858000"/>
              <a:gd name="connsiteX764" fmla="*/ 1359422 w 7467600"/>
              <a:gd name="connsiteY764" fmla="*/ 2577994 h 6858000"/>
              <a:gd name="connsiteX765" fmla="*/ 828701 w 7467600"/>
              <a:gd name="connsiteY765" fmla="*/ 1839520 h 6858000"/>
              <a:gd name="connsiteX766" fmla="*/ 494427 w 7467600"/>
              <a:gd name="connsiteY766" fmla="*/ 1092333 h 6858000"/>
              <a:gd name="connsiteX767" fmla="*/ 506322 w 7467600"/>
              <a:gd name="connsiteY767" fmla="*/ 1020997 h 6858000"/>
              <a:gd name="connsiteX768" fmla="*/ 4570198 w 7467600"/>
              <a:gd name="connsiteY768" fmla="*/ 978081 h 6858000"/>
              <a:gd name="connsiteX769" fmla="*/ 4523691 w 7467600"/>
              <a:gd name="connsiteY769" fmla="*/ 1127776 h 6858000"/>
              <a:gd name="connsiteX770" fmla="*/ 4509875 w 7467600"/>
              <a:gd name="connsiteY770" fmla="*/ 1167552 h 6858000"/>
              <a:gd name="connsiteX771" fmla="*/ 4478168 w 7467600"/>
              <a:gd name="connsiteY771" fmla="*/ 1260735 h 6858000"/>
              <a:gd name="connsiteX772" fmla="*/ 4409309 w 7467600"/>
              <a:gd name="connsiteY772" fmla="*/ 1666996 h 6858000"/>
              <a:gd name="connsiteX773" fmla="*/ 4370031 w 7467600"/>
              <a:gd name="connsiteY773" fmla="*/ 1955666 h 6858000"/>
              <a:gd name="connsiteX774" fmla="*/ 4570198 w 7467600"/>
              <a:gd name="connsiteY774" fmla="*/ 978081 h 6858000"/>
              <a:gd name="connsiteX775" fmla="*/ 4557898 w 7467600"/>
              <a:gd name="connsiteY775" fmla="*/ 900011 h 6858000"/>
              <a:gd name="connsiteX776" fmla="*/ 4344840 w 7467600"/>
              <a:gd name="connsiteY776" fmla="*/ 1922038 h 6858000"/>
              <a:gd name="connsiteX777" fmla="*/ 4378710 w 7467600"/>
              <a:gd name="connsiteY777" fmla="*/ 1665516 h 6858000"/>
              <a:gd name="connsiteX778" fmla="*/ 4448798 w 7467600"/>
              <a:gd name="connsiteY778" fmla="*/ 1253024 h 6858000"/>
              <a:gd name="connsiteX779" fmla="*/ 4480315 w 7467600"/>
              <a:gd name="connsiteY779" fmla="*/ 1158454 h 6858000"/>
              <a:gd name="connsiteX780" fmla="*/ 4494133 w 7467600"/>
              <a:gd name="connsiteY780" fmla="*/ 1118676 h 6858000"/>
              <a:gd name="connsiteX781" fmla="*/ 4557898 w 7467600"/>
              <a:gd name="connsiteY781" fmla="*/ 900011 h 6858000"/>
              <a:gd name="connsiteX782" fmla="*/ 5870151 w 7467600"/>
              <a:gd name="connsiteY782" fmla="*/ 898890 h 6858000"/>
              <a:gd name="connsiteX783" fmla="*/ 5861335 w 7467600"/>
              <a:gd name="connsiteY783" fmla="*/ 899177 h 6858000"/>
              <a:gd name="connsiteX784" fmla="*/ 5843702 w 7467600"/>
              <a:gd name="connsiteY784" fmla="*/ 899748 h 6858000"/>
              <a:gd name="connsiteX785" fmla="*/ 5651107 w 7467600"/>
              <a:gd name="connsiteY785" fmla="*/ 920306 h 6858000"/>
              <a:gd name="connsiteX786" fmla="*/ 5459407 w 7467600"/>
              <a:gd name="connsiteY786" fmla="*/ 940975 h 6858000"/>
              <a:gd name="connsiteX787" fmla="*/ 5374846 w 7467600"/>
              <a:gd name="connsiteY787" fmla="*/ 941988 h 6858000"/>
              <a:gd name="connsiteX788" fmla="*/ 5256105 w 7467600"/>
              <a:gd name="connsiteY788" fmla="*/ 945632 h 6858000"/>
              <a:gd name="connsiteX789" fmla="*/ 5107071 w 7467600"/>
              <a:gd name="connsiteY789" fmla="*/ 969720 h 6858000"/>
              <a:gd name="connsiteX790" fmla="*/ 4998681 w 7467600"/>
              <a:gd name="connsiteY790" fmla="*/ 988771 h 6858000"/>
              <a:gd name="connsiteX791" fmla="*/ 5870151 w 7467600"/>
              <a:gd name="connsiteY791" fmla="*/ 898890 h 6858000"/>
              <a:gd name="connsiteX792" fmla="*/ 5504425 w 7467600"/>
              <a:gd name="connsiteY792" fmla="*/ 848067 h 6858000"/>
              <a:gd name="connsiteX793" fmla="*/ 4968849 w 7467600"/>
              <a:gd name="connsiteY793" fmla="*/ 962318 h 6858000"/>
              <a:gd name="connsiteX794" fmla="*/ 5104039 w 7467600"/>
              <a:gd name="connsiteY794" fmla="*/ 940634 h 6858000"/>
              <a:gd name="connsiteX795" fmla="*/ 5256311 w 7467600"/>
              <a:gd name="connsiteY795" fmla="*/ 916490 h 6858000"/>
              <a:gd name="connsiteX796" fmla="*/ 5377381 w 7467600"/>
              <a:gd name="connsiteY796" fmla="*/ 912671 h 6858000"/>
              <a:gd name="connsiteX797" fmla="*/ 5460148 w 7467600"/>
              <a:gd name="connsiteY797" fmla="*/ 911442 h 6858000"/>
              <a:gd name="connsiteX798" fmla="*/ 5648971 w 7467600"/>
              <a:gd name="connsiteY798" fmla="*/ 891331 h 6858000"/>
              <a:gd name="connsiteX799" fmla="*/ 5844807 w 7467600"/>
              <a:gd name="connsiteY799" fmla="*/ 870718 h 6858000"/>
              <a:gd name="connsiteX800" fmla="*/ 5862975 w 7467600"/>
              <a:gd name="connsiteY800" fmla="*/ 869756 h 6858000"/>
              <a:gd name="connsiteX801" fmla="*/ 5920887 w 7467600"/>
              <a:gd name="connsiteY801" fmla="*/ 865929 h 6858000"/>
              <a:gd name="connsiteX802" fmla="*/ 5504425 w 7467600"/>
              <a:gd name="connsiteY802" fmla="*/ 848067 h 6858000"/>
              <a:gd name="connsiteX803" fmla="*/ 3607114 w 7467600"/>
              <a:gd name="connsiteY803" fmla="*/ 467441 h 6858000"/>
              <a:gd name="connsiteX804" fmla="*/ 3296242 w 7467600"/>
              <a:gd name="connsiteY804" fmla="*/ 807991 h 6858000"/>
              <a:gd name="connsiteX805" fmla="*/ 3174674 w 7467600"/>
              <a:gd name="connsiteY805" fmla="*/ 919759 h 6858000"/>
              <a:gd name="connsiteX806" fmla="*/ 3042978 w 7467600"/>
              <a:gd name="connsiteY806" fmla="*/ 1054894 h 6858000"/>
              <a:gd name="connsiteX807" fmla="*/ 2968914 w 7467600"/>
              <a:gd name="connsiteY807" fmla="*/ 1133756 h 6858000"/>
              <a:gd name="connsiteX808" fmla="*/ 3103823 w 7467600"/>
              <a:gd name="connsiteY808" fmla="*/ 1026814 h 6858000"/>
              <a:gd name="connsiteX809" fmla="*/ 3607114 w 7467600"/>
              <a:gd name="connsiteY809" fmla="*/ 467441 h 6858000"/>
              <a:gd name="connsiteX810" fmla="*/ 3744487 w 7467600"/>
              <a:gd name="connsiteY810" fmla="*/ 383136 h 6858000"/>
              <a:gd name="connsiteX811" fmla="*/ 3970213 w 7467600"/>
              <a:gd name="connsiteY811" fmla="*/ 995559 h 6858000"/>
              <a:gd name="connsiteX812" fmla="*/ 3744487 w 7467600"/>
              <a:gd name="connsiteY812" fmla="*/ 383136 h 6858000"/>
              <a:gd name="connsiteX813" fmla="*/ 3624562 w 7467600"/>
              <a:gd name="connsiteY813" fmla="*/ 367041 h 6858000"/>
              <a:gd name="connsiteX814" fmla="*/ 3489712 w 7467600"/>
              <a:gd name="connsiteY814" fmla="*/ 485386 h 6858000"/>
              <a:gd name="connsiteX815" fmla="*/ 3182994 w 7467600"/>
              <a:gd name="connsiteY815" fmla="*/ 828265 h 6858000"/>
              <a:gd name="connsiteX816" fmla="*/ 2892114 w 7467600"/>
              <a:gd name="connsiteY816" fmla="*/ 1172635 h 6858000"/>
              <a:gd name="connsiteX817" fmla="*/ 3021459 w 7467600"/>
              <a:gd name="connsiteY817" fmla="*/ 1035385 h 6858000"/>
              <a:gd name="connsiteX818" fmla="*/ 3153873 w 7467600"/>
              <a:gd name="connsiteY818" fmla="*/ 898971 h 6858000"/>
              <a:gd name="connsiteX819" fmla="*/ 3276511 w 7467600"/>
              <a:gd name="connsiteY819" fmla="*/ 786423 h 6858000"/>
              <a:gd name="connsiteX820" fmla="*/ 3584154 w 7467600"/>
              <a:gd name="connsiteY820" fmla="*/ 448218 h 6858000"/>
              <a:gd name="connsiteX821" fmla="*/ 3624562 w 7467600"/>
              <a:gd name="connsiteY821" fmla="*/ 367041 h 6858000"/>
              <a:gd name="connsiteX822" fmla="*/ 3766672 w 7467600"/>
              <a:gd name="connsiteY822" fmla="*/ 359429 h 6858000"/>
              <a:gd name="connsiteX823" fmla="*/ 3996338 w 7467600"/>
              <a:gd name="connsiteY823" fmla="*/ 968237 h 6858000"/>
              <a:gd name="connsiteX824" fmla="*/ 3766672 w 7467600"/>
              <a:gd name="connsiteY824" fmla="*/ 359429 h 6858000"/>
              <a:gd name="connsiteX825" fmla="*/ 5805386 w 7467600"/>
              <a:gd name="connsiteY825" fmla="*/ 239240 h 6858000"/>
              <a:gd name="connsiteX826" fmla="*/ 5736947 w 7467600"/>
              <a:gd name="connsiteY826" fmla="*/ 261367 h 6858000"/>
              <a:gd name="connsiteX827" fmla="*/ 5427012 w 7467600"/>
              <a:gd name="connsiteY827" fmla="*/ 311272 h 6858000"/>
              <a:gd name="connsiteX828" fmla="*/ 5147818 w 7467600"/>
              <a:gd name="connsiteY828" fmla="*/ 322112 h 6858000"/>
              <a:gd name="connsiteX829" fmla="*/ 5060854 w 7467600"/>
              <a:gd name="connsiteY829" fmla="*/ 311882 h 6858000"/>
              <a:gd name="connsiteX830" fmla="*/ 4945989 w 7467600"/>
              <a:gd name="connsiteY830" fmla="*/ 300516 h 6858000"/>
              <a:gd name="connsiteX831" fmla="*/ 5410479 w 7467600"/>
              <a:gd name="connsiteY831" fmla="*/ 348434 h 6858000"/>
              <a:gd name="connsiteX832" fmla="*/ 5805386 w 7467600"/>
              <a:gd name="connsiteY832" fmla="*/ 239240 h 6858000"/>
              <a:gd name="connsiteX833" fmla="*/ 5905192 w 7467600"/>
              <a:gd name="connsiteY833" fmla="*/ 163079 h 6858000"/>
              <a:gd name="connsiteX834" fmla="*/ 5865655 w 7467600"/>
              <a:gd name="connsiteY834" fmla="*/ 171901 h 6858000"/>
              <a:gd name="connsiteX835" fmla="*/ 5259740 w 7467600"/>
              <a:gd name="connsiteY835" fmla="*/ 257013 h 6858000"/>
              <a:gd name="connsiteX836" fmla="*/ 5208466 w 7467600"/>
              <a:gd name="connsiteY836" fmla="*/ 257550 h 6858000"/>
              <a:gd name="connsiteX837" fmla="*/ 4980204 w 7467600"/>
              <a:gd name="connsiteY837" fmla="*/ 271903 h 6858000"/>
              <a:gd name="connsiteX838" fmla="*/ 5068068 w 7467600"/>
              <a:gd name="connsiteY838" fmla="*/ 282244 h 6858000"/>
              <a:gd name="connsiteX839" fmla="*/ 5153231 w 7467600"/>
              <a:gd name="connsiteY839" fmla="*/ 292240 h 6858000"/>
              <a:gd name="connsiteX840" fmla="*/ 5426491 w 7467600"/>
              <a:gd name="connsiteY840" fmla="*/ 281128 h 6858000"/>
              <a:gd name="connsiteX841" fmla="*/ 5731212 w 7467600"/>
              <a:gd name="connsiteY841" fmla="*/ 231951 h 6858000"/>
              <a:gd name="connsiteX842" fmla="*/ 5905192 w 7467600"/>
              <a:gd name="connsiteY842" fmla="*/ 163079 h 6858000"/>
              <a:gd name="connsiteX843" fmla="*/ 5944437 w 7467600"/>
              <a:gd name="connsiteY843" fmla="*/ 113829 h 6858000"/>
              <a:gd name="connsiteX844" fmla="*/ 5825032 w 7467600"/>
              <a:gd name="connsiteY844" fmla="*/ 146405 h 6858000"/>
              <a:gd name="connsiteX845" fmla="*/ 4955599 w 7467600"/>
              <a:gd name="connsiteY845" fmla="*/ 247008 h 6858000"/>
              <a:gd name="connsiteX846" fmla="*/ 5210104 w 7467600"/>
              <a:gd name="connsiteY846" fmla="*/ 228123 h 6858000"/>
              <a:gd name="connsiteX847" fmla="*/ 5261015 w 7467600"/>
              <a:gd name="connsiteY847" fmla="*/ 227087 h 6858000"/>
              <a:gd name="connsiteX848" fmla="*/ 5861181 w 7467600"/>
              <a:gd name="connsiteY848" fmla="*/ 143093 h 6858000"/>
              <a:gd name="connsiteX849" fmla="*/ 5961252 w 7467600"/>
              <a:gd name="connsiteY849" fmla="*/ 114820 h 6858000"/>
              <a:gd name="connsiteX850" fmla="*/ 5944437 w 7467600"/>
              <a:gd name="connsiteY850" fmla="*/ 113829 h 6858000"/>
              <a:gd name="connsiteX851" fmla="*/ 3882765 w 7467600"/>
              <a:gd name="connsiteY851" fmla="*/ 0 h 6858000"/>
              <a:gd name="connsiteX852" fmla="*/ 3995099 w 7467600"/>
              <a:gd name="connsiteY852" fmla="*/ 0 h 6858000"/>
              <a:gd name="connsiteX853" fmla="*/ 4163818 w 7467600"/>
              <a:gd name="connsiteY853" fmla="*/ 234104 h 6858000"/>
              <a:gd name="connsiteX854" fmla="*/ 4172099 w 7467600"/>
              <a:gd name="connsiteY854" fmla="*/ 234207 h 6858000"/>
              <a:gd name="connsiteX855" fmla="*/ 4784282 w 7467600"/>
              <a:gd name="connsiteY855" fmla="*/ 276561 h 6858000"/>
              <a:gd name="connsiteX856" fmla="*/ 4801687 w 7467600"/>
              <a:gd name="connsiteY856" fmla="*/ 267764 h 6858000"/>
              <a:gd name="connsiteX857" fmla="*/ 6082788 w 7467600"/>
              <a:gd name="connsiteY857" fmla="*/ 64119 h 6858000"/>
              <a:gd name="connsiteX858" fmla="*/ 6099442 w 7467600"/>
              <a:gd name="connsiteY858" fmla="*/ 82568 h 6858000"/>
              <a:gd name="connsiteX859" fmla="*/ 4804137 w 7467600"/>
              <a:gd name="connsiteY859" fmla="*/ 320931 h 6858000"/>
              <a:gd name="connsiteX860" fmla="*/ 4227047 w 7467600"/>
              <a:gd name="connsiteY860" fmla="*/ 313415 h 6858000"/>
              <a:gd name="connsiteX861" fmla="*/ 4346041 w 7467600"/>
              <a:gd name="connsiteY861" fmla="*/ 456086 h 6858000"/>
              <a:gd name="connsiteX862" fmla="*/ 4870967 w 7467600"/>
              <a:gd name="connsiteY862" fmla="*/ 963061 h 6858000"/>
              <a:gd name="connsiteX863" fmla="*/ 4889647 w 7467600"/>
              <a:gd name="connsiteY863" fmla="*/ 957147 h 6858000"/>
              <a:gd name="connsiteX864" fmla="*/ 5422504 w 7467600"/>
              <a:gd name="connsiteY864" fmla="*/ 805191 h 6858000"/>
              <a:gd name="connsiteX865" fmla="*/ 6087656 w 7467600"/>
              <a:gd name="connsiteY865" fmla="*/ 826703 h 6858000"/>
              <a:gd name="connsiteX866" fmla="*/ 6058717 w 7467600"/>
              <a:gd name="connsiteY866" fmla="*/ 865992 h 6858000"/>
              <a:gd name="connsiteX867" fmla="*/ 4974153 w 7467600"/>
              <a:gd name="connsiteY867" fmla="*/ 1045456 h 6858000"/>
              <a:gd name="connsiteX868" fmla="*/ 5627835 w 7467600"/>
              <a:gd name="connsiteY868" fmla="*/ 1472077 h 6858000"/>
              <a:gd name="connsiteX869" fmla="*/ 5629817 w 7467600"/>
              <a:gd name="connsiteY869" fmla="*/ 1471412 h 6858000"/>
              <a:gd name="connsiteX870" fmla="*/ 5634124 w 7467600"/>
              <a:gd name="connsiteY870" fmla="*/ 1470572 h 6858000"/>
              <a:gd name="connsiteX871" fmla="*/ 5755832 w 7467600"/>
              <a:gd name="connsiteY871" fmla="*/ 1383886 h 6858000"/>
              <a:gd name="connsiteX872" fmla="*/ 6014186 w 7467600"/>
              <a:gd name="connsiteY872" fmla="*/ 1279799 h 6858000"/>
              <a:gd name="connsiteX873" fmla="*/ 6901619 w 7467600"/>
              <a:gd name="connsiteY873" fmla="*/ 1047874 h 6858000"/>
              <a:gd name="connsiteX874" fmla="*/ 6931566 w 7467600"/>
              <a:gd name="connsiteY874" fmla="*/ 1062034 h 6858000"/>
              <a:gd name="connsiteX875" fmla="*/ 5790982 w 7467600"/>
              <a:gd name="connsiteY875" fmla="*/ 1561380 h 6858000"/>
              <a:gd name="connsiteX876" fmla="*/ 6188971 w 7467600"/>
              <a:gd name="connsiteY876" fmla="*/ 1755168 h 6858000"/>
              <a:gd name="connsiteX877" fmla="*/ 6202446 w 7467600"/>
              <a:gd name="connsiteY877" fmla="*/ 1752268 h 6858000"/>
              <a:gd name="connsiteX878" fmla="*/ 7179560 w 7467600"/>
              <a:gd name="connsiteY878" fmla="*/ 1467551 h 6858000"/>
              <a:gd name="connsiteX879" fmla="*/ 7158730 w 7467600"/>
              <a:gd name="connsiteY879" fmla="*/ 1507835 h 6858000"/>
              <a:gd name="connsiteX880" fmla="*/ 6326959 w 7467600"/>
              <a:gd name="connsiteY880" fmla="*/ 1817686 h 6858000"/>
              <a:gd name="connsiteX881" fmla="*/ 6537433 w 7467600"/>
              <a:gd name="connsiteY881" fmla="*/ 1907790 h 6858000"/>
              <a:gd name="connsiteX882" fmla="*/ 6550221 w 7467600"/>
              <a:gd name="connsiteY882" fmla="*/ 1910729 h 6858000"/>
              <a:gd name="connsiteX883" fmla="*/ 6964438 w 7467600"/>
              <a:gd name="connsiteY883" fmla="*/ 2209505 h 6858000"/>
              <a:gd name="connsiteX884" fmla="*/ 7367862 w 7467600"/>
              <a:gd name="connsiteY884" fmla="*/ 2806833 h 6858000"/>
              <a:gd name="connsiteX885" fmla="*/ 7364329 w 7467600"/>
              <a:gd name="connsiteY885" fmla="*/ 2826907 h 6858000"/>
              <a:gd name="connsiteX886" fmla="*/ 7290545 w 7467600"/>
              <a:gd name="connsiteY886" fmla="*/ 2850663 h 6858000"/>
              <a:gd name="connsiteX887" fmla="*/ 6472036 w 7467600"/>
              <a:gd name="connsiteY887" fmla="*/ 1959003 h 6858000"/>
              <a:gd name="connsiteX888" fmla="*/ 5792897 w 7467600"/>
              <a:gd name="connsiteY888" fmla="*/ 1647747 h 6858000"/>
              <a:gd name="connsiteX889" fmla="*/ 5842751 w 7467600"/>
              <a:gd name="connsiteY889" fmla="*/ 1816112 h 6858000"/>
              <a:gd name="connsiteX890" fmla="*/ 5847424 w 7467600"/>
              <a:gd name="connsiteY890" fmla="*/ 1815776 h 6858000"/>
              <a:gd name="connsiteX891" fmla="*/ 6399821 w 7467600"/>
              <a:gd name="connsiteY891" fmla="*/ 2344799 h 6858000"/>
              <a:gd name="connsiteX892" fmla="*/ 6323232 w 7467600"/>
              <a:gd name="connsiteY892" fmla="*/ 2389634 h 6858000"/>
              <a:gd name="connsiteX893" fmla="*/ 5942958 w 7467600"/>
              <a:gd name="connsiteY893" fmla="*/ 2077708 h 6858000"/>
              <a:gd name="connsiteX894" fmla="*/ 5921559 w 7467600"/>
              <a:gd name="connsiteY894" fmla="*/ 2378596 h 6858000"/>
              <a:gd name="connsiteX895" fmla="*/ 5817651 w 7467600"/>
              <a:gd name="connsiteY895" fmla="*/ 3023919 h 6858000"/>
              <a:gd name="connsiteX896" fmla="*/ 5729634 w 7467600"/>
              <a:gd name="connsiteY896" fmla="*/ 3051849 h 6858000"/>
              <a:gd name="connsiteX897" fmla="*/ 5611018 w 7467600"/>
              <a:gd name="connsiteY897" fmla="*/ 2316769 h 6858000"/>
              <a:gd name="connsiteX898" fmla="*/ 5687608 w 7467600"/>
              <a:gd name="connsiteY898" fmla="*/ 2039972 h 6858000"/>
              <a:gd name="connsiteX899" fmla="*/ 5657554 w 7467600"/>
              <a:gd name="connsiteY899" fmla="*/ 1576445 h 6858000"/>
              <a:gd name="connsiteX900" fmla="*/ 5150475 w 7467600"/>
              <a:gd name="connsiteY900" fmla="*/ 1274012 h 6858000"/>
              <a:gd name="connsiteX901" fmla="*/ 5349142 w 7467600"/>
              <a:gd name="connsiteY901" fmla="*/ 2204405 h 6858000"/>
              <a:gd name="connsiteX902" fmla="*/ 5262214 w 7467600"/>
              <a:gd name="connsiteY902" fmla="*/ 2233836 h 6858000"/>
              <a:gd name="connsiteX903" fmla="*/ 4981539 w 7467600"/>
              <a:gd name="connsiteY903" fmla="*/ 1542201 h 6858000"/>
              <a:gd name="connsiteX904" fmla="*/ 4958461 w 7467600"/>
              <a:gd name="connsiteY904" fmla="*/ 1136957 h 6858000"/>
              <a:gd name="connsiteX905" fmla="*/ 4655015 w 7467600"/>
              <a:gd name="connsiteY905" fmla="*/ 891426 h 6858000"/>
              <a:gd name="connsiteX906" fmla="*/ 4348002 w 7467600"/>
              <a:gd name="connsiteY906" fmla="*/ 2205895 h 6858000"/>
              <a:gd name="connsiteX907" fmla="*/ 4262250 w 7467600"/>
              <a:gd name="connsiteY907" fmla="*/ 2219972 h 6858000"/>
              <a:gd name="connsiteX908" fmla="*/ 4550611 w 7467600"/>
              <a:gd name="connsiteY908" fmla="*/ 817540 h 6858000"/>
              <a:gd name="connsiteX909" fmla="*/ 4564418 w 7467600"/>
              <a:gd name="connsiteY909" fmla="*/ 808293 h 6858000"/>
              <a:gd name="connsiteX910" fmla="*/ 4266388 w 7467600"/>
              <a:gd name="connsiteY910" fmla="*/ 500083 h 6858000"/>
              <a:gd name="connsiteX911" fmla="*/ 4032842 w 7467600"/>
              <a:gd name="connsiteY911" fmla="*/ 211809 h 6858000"/>
              <a:gd name="connsiteX912" fmla="*/ 3882765 w 7467600"/>
              <a:gd name="connsiteY912" fmla="*/ 0 h 6858000"/>
              <a:gd name="connsiteX913" fmla="*/ 3721337 w 7467600"/>
              <a:gd name="connsiteY913" fmla="*/ 0 h 6858000"/>
              <a:gd name="connsiteX914" fmla="*/ 3797544 w 7467600"/>
              <a:gd name="connsiteY914" fmla="*/ 0 h 6858000"/>
              <a:gd name="connsiteX915" fmla="*/ 3775734 w 7467600"/>
              <a:gd name="connsiteY915" fmla="*/ 95131 h 6858000"/>
              <a:gd name="connsiteX916" fmla="*/ 3724807 w 7467600"/>
              <a:gd name="connsiteY916" fmla="*/ 272257 h 6858000"/>
              <a:gd name="connsiteX917" fmla="*/ 3726844 w 7467600"/>
              <a:gd name="connsiteY917" fmla="*/ 282988 h 6858000"/>
              <a:gd name="connsiteX918" fmla="*/ 3742664 w 7467600"/>
              <a:gd name="connsiteY918" fmla="*/ 279918 h 6858000"/>
              <a:gd name="connsiteX919" fmla="*/ 4103910 w 7467600"/>
              <a:gd name="connsiteY919" fmla="*/ 1161917 h 6858000"/>
              <a:gd name="connsiteX920" fmla="*/ 4020269 w 7467600"/>
              <a:gd name="connsiteY920" fmla="*/ 1200406 h 6858000"/>
              <a:gd name="connsiteX921" fmla="*/ 3674882 w 7467600"/>
              <a:gd name="connsiteY921" fmla="*/ 488524 h 6858000"/>
              <a:gd name="connsiteX922" fmla="*/ 3132682 w 7467600"/>
              <a:gd name="connsiteY922" fmla="*/ 1072284 h 6858000"/>
              <a:gd name="connsiteX923" fmla="*/ 2716346 w 7467600"/>
              <a:gd name="connsiteY923" fmla="*/ 1276376 h 6858000"/>
              <a:gd name="connsiteX924" fmla="*/ 2716772 w 7467600"/>
              <a:gd name="connsiteY924" fmla="*/ 1255462 h 6858000"/>
              <a:gd name="connsiteX925" fmla="*/ 3471096 w 7467600"/>
              <a:gd name="connsiteY925" fmla="*/ 437072 h 6858000"/>
              <a:gd name="connsiteX926" fmla="*/ 3639057 w 7467600"/>
              <a:gd name="connsiteY926" fmla="*/ 286334 h 6858000"/>
              <a:gd name="connsiteX927" fmla="*/ 3640309 w 7467600"/>
              <a:gd name="connsiteY927" fmla="*/ 284664 h 6858000"/>
              <a:gd name="connsiteX928" fmla="*/ 3646022 w 7467600"/>
              <a:gd name="connsiteY928" fmla="*/ 276711 h 6858000"/>
              <a:gd name="connsiteX929" fmla="*/ 3707943 w 7467600"/>
              <a:gd name="connsiteY929" fmla="*/ 65958 h 6858000"/>
              <a:gd name="connsiteX930" fmla="*/ 3721337 w 7467600"/>
              <a:gd name="connsiteY930" fmla="*/ 0 h 6858000"/>
              <a:gd name="connsiteX931" fmla="*/ 2867960 w 7467600"/>
              <a:gd name="connsiteY931" fmla="*/ 0 h 6858000"/>
              <a:gd name="connsiteX932" fmla="*/ 2926351 w 7467600"/>
              <a:gd name="connsiteY932" fmla="*/ 0 h 6858000"/>
              <a:gd name="connsiteX933" fmla="*/ 2902823 w 7467600"/>
              <a:gd name="connsiteY933" fmla="*/ 262929 h 6858000"/>
              <a:gd name="connsiteX934" fmla="*/ 2940663 w 7467600"/>
              <a:gd name="connsiteY934" fmla="*/ 140884 h 6858000"/>
              <a:gd name="connsiteX935" fmla="*/ 2947039 w 7467600"/>
              <a:gd name="connsiteY935" fmla="*/ 122524 h 6858000"/>
              <a:gd name="connsiteX936" fmla="*/ 2984316 w 7467600"/>
              <a:gd name="connsiteY936" fmla="*/ 0 h 6858000"/>
              <a:gd name="connsiteX937" fmla="*/ 3016114 w 7467600"/>
              <a:gd name="connsiteY937" fmla="*/ 0 h 6858000"/>
              <a:gd name="connsiteX938" fmla="*/ 2979949 w 7467600"/>
              <a:gd name="connsiteY938" fmla="*/ 119274 h 6858000"/>
              <a:gd name="connsiteX939" fmla="*/ 3023879 w 7467600"/>
              <a:gd name="connsiteY939" fmla="*/ 0 h 6858000"/>
              <a:gd name="connsiteX940" fmla="*/ 3105400 w 7467600"/>
              <a:gd name="connsiteY940" fmla="*/ 0 h 6858000"/>
              <a:gd name="connsiteX941" fmla="*/ 3094669 w 7467600"/>
              <a:gd name="connsiteY941" fmla="*/ 30308 h 6858000"/>
              <a:gd name="connsiteX942" fmla="*/ 2901945 w 7467600"/>
              <a:gd name="connsiteY942" fmla="*/ 466538 h 6858000"/>
              <a:gd name="connsiteX943" fmla="*/ 2815209 w 7467600"/>
              <a:gd name="connsiteY943" fmla="*/ 497361 h 6858000"/>
              <a:gd name="connsiteX944" fmla="*/ 2844845 w 7467600"/>
              <a:gd name="connsiteY944" fmla="*/ 127638 h 6858000"/>
              <a:gd name="connsiteX945" fmla="*/ 2867960 w 7467600"/>
              <a:gd name="connsiteY945" fmla="*/ 0 h 6858000"/>
              <a:gd name="connsiteX946" fmla="*/ 1057230 w 7467600"/>
              <a:gd name="connsiteY946" fmla="*/ 0 h 6858000"/>
              <a:gd name="connsiteX947" fmla="*/ 1111003 w 7467600"/>
              <a:gd name="connsiteY947" fmla="*/ 0 h 6858000"/>
              <a:gd name="connsiteX948" fmla="*/ 1125553 w 7467600"/>
              <a:gd name="connsiteY948" fmla="*/ 52588 h 6858000"/>
              <a:gd name="connsiteX949" fmla="*/ 1304276 w 7467600"/>
              <a:gd name="connsiteY949" fmla="*/ 476275 h 6858000"/>
              <a:gd name="connsiteX950" fmla="*/ 1492066 w 7467600"/>
              <a:gd name="connsiteY950" fmla="*/ 886333 h 6858000"/>
              <a:gd name="connsiteX951" fmla="*/ 1423698 w 7467600"/>
              <a:gd name="connsiteY951" fmla="*/ 710817 h 6858000"/>
              <a:gd name="connsiteX952" fmla="*/ 1357609 w 7467600"/>
              <a:gd name="connsiteY952" fmla="*/ 532892 h 6858000"/>
              <a:gd name="connsiteX953" fmla="*/ 1309550 w 7467600"/>
              <a:gd name="connsiteY953" fmla="*/ 374031 h 6858000"/>
              <a:gd name="connsiteX954" fmla="*/ 1193673 w 7467600"/>
              <a:gd name="connsiteY954" fmla="*/ 49533 h 6858000"/>
              <a:gd name="connsiteX955" fmla="*/ 1164391 w 7467600"/>
              <a:gd name="connsiteY955" fmla="*/ 0 h 6858000"/>
              <a:gd name="connsiteX956" fmla="*/ 1200666 w 7467600"/>
              <a:gd name="connsiteY956" fmla="*/ 0 h 6858000"/>
              <a:gd name="connsiteX957" fmla="*/ 1223408 w 7467600"/>
              <a:gd name="connsiteY957" fmla="*/ 38996 h 6858000"/>
              <a:gd name="connsiteX958" fmla="*/ 1339635 w 7467600"/>
              <a:gd name="connsiteY958" fmla="*/ 365517 h 6858000"/>
              <a:gd name="connsiteX959" fmla="*/ 1387469 w 7467600"/>
              <a:gd name="connsiteY959" fmla="*/ 523079 h 6858000"/>
              <a:gd name="connsiteX960" fmla="*/ 1452685 w 7467600"/>
              <a:gd name="connsiteY960" fmla="*/ 699806 h 6858000"/>
              <a:gd name="connsiteX961" fmla="*/ 1492092 w 7467600"/>
              <a:gd name="connsiteY961" fmla="*/ 800424 h 6858000"/>
              <a:gd name="connsiteX962" fmla="*/ 1455302 w 7467600"/>
              <a:gd name="connsiteY962" fmla="*/ 632913 h 6858000"/>
              <a:gd name="connsiteX963" fmla="*/ 1222336 w 7467600"/>
              <a:gd name="connsiteY963" fmla="*/ 9480 h 6858000"/>
              <a:gd name="connsiteX964" fmla="*/ 1214634 w 7467600"/>
              <a:gd name="connsiteY964" fmla="*/ 0 h 6858000"/>
              <a:gd name="connsiteX965" fmla="*/ 1289827 w 7467600"/>
              <a:gd name="connsiteY965" fmla="*/ 0 h 6858000"/>
              <a:gd name="connsiteX966" fmla="*/ 1321076 w 7467600"/>
              <a:gd name="connsiteY966" fmla="*/ 59722 h 6858000"/>
              <a:gd name="connsiteX967" fmla="*/ 1512579 w 7467600"/>
              <a:gd name="connsiteY967" fmla="*/ 626441 h 6858000"/>
              <a:gd name="connsiteX968" fmla="*/ 1506076 w 7467600"/>
              <a:gd name="connsiteY968" fmla="*/ 1089289 h 6858000"/>
              <a:gd name="connsiteX969" fmla="*/ 1486346 w 7467600"/>
              <a:gd name="connsiteY969" fmla="*/ 1079919 h 6858000"/>
              <a:gd name="connsiteX970" fmla="*/ 1070511 w 7467600"/>
              <a:gd name="connsiteY970" fmla="*/ 48609 h 6858000"/>
              <a:gd name="connsiteX971" fmla="*/ 1057230 w 7467600"/>
              <a:gd name="connsiteY971" fmla="*/ 0 h 6858000"/>
              <a:gd name="connsiteX972" fmla="*/ 43151 w 7467600"/>
              <a:gd name="connsiteY972" fmla="*/ 0 h 6858000"/>
              <a:gd name="connsiteX973" fmla="*/ 95283 w 7467600"/>
              <a:gd name="connsiteY973" fmla="*/ 0 h 6858000"/>
              <a:gd name="connsiteX974" fmla="*/ 300708 w 7467600"/>
              <a:gd name="connsiteY974" fmla="*/ 154571 h 6858000"/>
              <a:gd name="connsiteX975" fmla="*/ 530414 w 7467600"/>
              <a:gd name="connsiteY975" fmla="*/ 354673 h 6858000"/>
              <a:gd name="connsiteX976" fmla="*/ 333785 w 7467600"/>
              <a:gd name="connsiteY976" fmla="*/ 161564 h 6858000"/>
              <a:gd name="connsiteX977" fmla="*/ 147005 w 7467600"/>
              <a:gd name="connsiteY977" fmla="*/ 0 h 6858000"/>
              <a:gd name="connsiteX978" fmla="*/ 272509 w 7467600"/>
              <a:gd name="connsiteY978" fmla="*/ 0 h 6858000"/>
              <a:gd name="connsiteX979" fmla="*/ 326276 w 7467600"/>
              <a:gd name="connsiteY979" fmla="*/ 45847 h 6858000"/>
              <a:gd name="connsiteX980" fmla="*/ 823759 w 7467600"/>
              <a:gd name="connsiteY980" fmla="*/ 574145 h 6858000"/>
              <a:gd name="connsiteX981" fmla="*/ 811254 w 7467600"/>
              <a:gd name="connsiteY981" fmla="*/ 665546 h 6858000"/>
              <a:gd name="connsiteX982" fmla="*/ 154042 w 7467600"/>
              <a:gd name="connsiteY982" fmla="*/ 261522 h 6858000"/>
              <a:gd name="connsiteX983" fmla="*/ 13550 w 7467600"/>
              <a:gd name="connsiteY983" fmla="*/ 158423 h 6858000"/>
              <a:gd name="connsiteX984" fmla="*/ 0 w 7467600"/>
              <a:gd name="connsiteY984" fmla="*/ 146618 h 6858000"/>
              <a:gd name="connsiteX985" fmla="*/ 0 w 7467600"/>
              <a:gd name="connsiteY985" fmla="*/ 59161 h 6858000"/>
              <a:gd name="connsiteX986" fmla="*/ 45427 w 7467600"/>
              <a:gd name="connsiteY986" fmla="*/ 101078 h 6858000"/>
              <a:gd name="connsiteX987" fmla="*/ 630103 w 7467600"/>
              <a:gd name="connsiteY987" fmla="*/ 485885 h 6858000"/>
              <a:gd name="connsiteX988" fmla="*/ 532040 w 7467600"/>
              <a:gd name="connsiteY988" fmla="*/ 399359 h 6858000"/>
              <a:gd name="connsiteX989" fmla="*/ 517618 w 7467600"/>
              <a:gd name="connsiteY989" fmla="*/ 385726 h 6858000"/>
              <a:gd name="connsiteX990" fmla="*/ 285074 w 7467600"/>
              <a:gd name="connsiteY990" fmla="*/ 182755 h 6858000"/>
              <a:gd name="connsiteX991" fmla="*/ 43151 w 7467600"/>
              <a:gd name="connsiteY991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12201 w 7467600"/>
              <a:gd name="connsiteY134" fmla="*/ 5128278 h 6858000"/>
              <a:gd name="connsiteX135" fmla="*/ 1903353 w 7467600"/>
              <a:gd name="connsiteY135" fmla="*/ 5044827 h 6858000"/>
              <a:gd name="connsiteX136" fmla="*/ 1936931 w 7467600"/>
              <a:gd name="connsiteY136" fmla="*/ 5093954 h 6858000"/>
              <a:gd name="connsiteX137" fmla="*/ 2195868 w 7467600"/>
              <a:gd name="connsiteY137" fmla="*/ 5396574 h 6858000"/>
              <a:gd name="connsiteX138" fmla="*/ 2088852 w 7467600"/>
              <a:gd name="connsiteY138" fmla="*/ 5166123 h 6858000"/>
              <a:gd name="connsiteX139" fmla="*/ 1958241 w 7467600"/>
              <a:gd name="connsiteY139" fmla="*/ 5067955 h 6858000"/>
              <a:gd name="connsiteX140" fmla="*/ 1903353 w 7467600"/>
              <a:gd name="connsiteY140" fmla="*/ 5044827 h 6858000"/>
              <a:gd name="connsiteX141" fmla="*/ 1979378 w 7467600"/>
              <a:gd name="connsiteY141" fmla="*/ 4769504 h 6858000"/>
              <a:gd name="connsiteX142" fmla="*/ 2882120 w 7467600"/>
              <a:gd name="connsiteY142" fmla="*/ 5064547 h 6858000"/>
              <a:gd name="connsiteX143" fmla="*/ 2793103 w 7467600"/>
              <a:gd name="connsiteY143" fmla="*/ 5039699 h 6858000"/>
              <a:gd name="connsiteX144" fmla="*/ 2770041 w 7467600"/>
              <a:gd name="connsiteY144" fmla="*/ 5033634 h 6858000"/>
              <a:gd name="connsiteX145" fmla="*/ 1979378 w 7467600"/>
              <a:gd name="connsiteY145" fmla="*/ 4769504 h 6858000"/>
              <a:gd name="connsiteX146" fmla="*/ 1927410 w 7467600"/>
              <a:gd name="connsiteY146" fmla="*/ 4716164 h 6858000"/>
              <a:gd name="connsiteX147" fmla="*/ 1959587 w 7467600"/>
              <a:gd name="connsiteY147" fmla="*/ 4728849 h 6858000"/>
              <a:gd name="connsiteX148" fmla="*/ 2777707 w 7467600"/>
              <a:gd name="connsiteY148" fmla="*/ 5003991 h 6858000"/>
              <a:gd name="connsiteX149" fmla="*/ 2800768 w 7467600"/>
              <a:gd name="connsiteY149" fmla="*/ 5010056 h 6858000"/>
              <a:gd name="connsiteX150" fmla="*/ 2879408 w 7467600"/>
              <a:gd name="connsiteY150" fmla="*/ 5031590 h 6858000"/>
              <a:gd name="connsiteX151" fmla="*/ 2862295 w 7467600"/>
              <a:gd name="connsiteY151" fmla="*/ 5022958 h 6858000"/>
              <a:gd name="connsiteX152" fmla="*/ 2813343 w 7467600"/>
              <a:gd name="connsiteY152" fmla="*/ 4998369 h 6858000"/>
              <a:gd name="connsiteX153" fmla="*/ 2646245 w 7467600"/>
              <a:gd name="connsiteY153" fmla="*/ 4930999 h 6858000"/>
              <a:gd name="connsiteX154" fmla="*/ 1999243 w 7467600"/>
              <a:gd name="connsiteY154" fmla="*/ 4730524 h 6858000"/>
              <a:gd name="connsiteX155" fmla="*/ 1979527 w 7467600"/>
              <a:gd name="connsiteY155" fmla="*/ 4726651 h 6858000"/>
              <a:gd name="connsiteX156" fmla="*/ 1927410 w 7467600"/>
              <a:gd name="connsiteY156" fmla="*/ 4716164 h 6858000"/>
              <a:gd name="connsiteX157" fmla="*/ 1997014 w 7467600"/>
              <a:gd name="connsiteY157" fmla="*/ 4698007 h 6858000"/>
              <a:gd name="connsiteX158" fmla="*/ 2005458 w 7467600"/>
              <a:gd name="connsiteY158" fmla="*/ 4699540 h 6858000"/>
              <a:gd name="connsiteX159" fmla="*/ 2657186 w 7467600"/>
              <a:gd name="connsiteY159" fmla="*/ 4901687 h 6858000"/>
              <a:gd name="connsiteX160" fmla="*/ 2826662 w 7467600"/>
              <a:gd name="connsiteY160" fmla="*/ 4970362 h 6858000"/>
              <a:gd name="connsiteX161" fmla="*/ 2876100 w 7467600"/>
              <a:gd name="connsiteY161" fmla="*/ 4995397 h 6858000"/>
              <a:gd name="connsiteX162" fmla="*/ 3042600 w 7467600"/>
              <a:gd name="connsiteY162" fmla="*/ 5059532 h 6858000"/>
              <a:gd name="connsiteX163" fmla="*/ 1997014 w 7467600"/>
              <a:gd name="connsiteY163" fmla="*/ 4698007 h 6858000"/>
              <a:gd name="connsiteX164" fmla="*/ 2305292 w 7467600"/>
              <a:gd name="connsiteY164" fmla="*/ 4219492 h 6858000"/>
              <a:gd name="connsiteX165" fmla="*/ 3360922 w 7467600"/>
              <a:gd name="connsiteY165" fmla="*/ 4529373 h 6858000"/>
              <a:gd name="connsiteX166" fmla="*/ 3492420 w 7467600"/>
              <a:gd name="connsiteY166" fmla="*/ 4510145 h 6858000"/>
              <a:gd name="connsiteX167" fmla="*/ 3364086 w 7467600"/>
              <a:gd name="connsiteY167" fmla="*/ 4480340 h 6858000"/>
              <a:gd name="connsiteX168" fmla="*/ 3225818 w 7467600"/>
              <a:gd name="connsiteY168" fmla="*/ 4411822 h 6858000"/>
              <a:gd name="connsiteX169" fmla="*/ 3129696 w 7467600"/>
              <a:gd name="connsiteY169" fmla="*/ 4360704 h 6858000"/>
              <a:gd name="connsiteX170" fmla="*/ 2814545 w 7467600"/>
              <a:gd name="connsiteY170" fmla="*/ 4282955 h 6858000"/>
              <a:gd name="connsiteX171" fmla="*/ 2305292 w 7467600"/>
              <a:gd name="connsiteY171" fmla="*/ 4219492 h 6858000"/>
              <a:gd name="connsiteX172" fmla="*/ 2626982 w 7467600"/>
              <a:gd name="connsiteY172" fmla="*/ 4206450 h 6858000"/>
              <a:gd name="connsiteX173" fmla="*/ 2490617 w 7467600"/>
              <a:gd name="connsiteY173" fmla="*/ 4206951 h 6858000"/>
              <a:gd name="connsiteX174" fmla="*/ 2819869 w 7467600"/>
              <a:gd name="connsiteY174" fmla="*/ 4252936 h 6858000"/>
              <a:gd name="connsiteX175" fmla="*/ 3143018 w 7467600"/>
              <a:gd name="connsiteY175" fmla="*/ 4332698 h 6858000"/>
              <a:gd name="connsiteX176" fmla="*/ 3241520 w 7467600"/>
              <a:gd name="connsiteY176" fmla="*/ 4385112 h 6858000"/>
              <a:gd name="connsiteX177" fmla="*/ 3374575 w 7467600"/>
              <a:gd name="connsiteY177" fmla="*/ 4451517 h 6858000"/>
              <a:gd name="connsiteX178" fmla="*/ 3505221 w 7467600"/>
              <a:gd name="connsiteY178" fmla="*/ 4480757 h 6858000"/>
              <a:gd name="connsiteX179" fmla="*/ 2626982 w 7467600"/>
              <a:gd name="connsiteY179" fmla="*/ 4206450 h 6858000"/>
              <a:gd name="connsiteX180" fmla="*/ 1310106 w 7467600"/>
              <a:gd name="connsiteY180" fmla="*/ 3943217 h 6858000"/>
              <a:gd name="connsiteX181" fmla="*/ 854994 w 7467600"/>
              <a:gd name="connsiteY181" fmla="*/ 4399136 h 6858000"/>
              <a:gd name="connsiteX182" fmla="*/ 742462 w 7467600"/>
              <a:gd name="connsiteY182" fmla="*/ 4594648 h 6858000"/>
              <a:gd name="connsiteX183" fmla="*/ 820602 w 7467600"/>
              <a:gd name="connsiteY183" fmla="*/ 4485915 h 6858000"/>
              <a:gd name="connsiteX184" fmla="*/ 878295 w 7467600"/>
              <a:gd name="connsiteY184" fmla="*/ 4403594 h 6858000"/>
              <a:gd name="connsiteX185" fmla="*/ 1240607 w 7467600"/>
              <a:gd name="connsiteY185" fmla="*/ 4010401 h 6858000"/>
              <a:gd name="connsiteX186" fmla="*/ 1310106 w 7467600"/>
              <a:gd name="connsiteY186" fmla="*/ 3943217 h 6858000"/>
              <a:gd name="connsiteX187" fmla="*/ 1423113 w 7467600"/>
              <a:gd name="connsiteY187" fmla="*/ 3874565 h 6858000"/>
              <a:gd name="connsiteX188" fmla="*/ 1260565 w 7467600"/>
              <a:gd name="connsiteY188" fmla="*/ 4031982 h 6858000"/>
              <a:gd name="connsiteX189" fmla="*/ 901900 w 7467600"/>
              <a:gd name="connsiteY189" fmla="*/ 4421236 h 6858000"/>
              <a:gd name="connsiteX190" fmla="*/ 845044 w 7467600"/>
              <a:gd name="connsiteY190" fmla="*/ 4502436 h 6858000"/>
              <a:gd name="connsiteX191" fmla="*/ 685926 w 7467600"/>
              <a:gd name="connsiteY191" fmla="*/ 4703069 h 6858000"/>
              <a:gd name="connsiteX192" fmla="*/ 684248 w 7467600"/>
              <a:gd name="connsiteY192" fmla="*/ 4706721 h 6858000"/>
              <a:gd name="connsiteX193" fmla="*/ 1423113 w 7467600"/>
              <a:gd name="connsiteY193" fmla="*/ 3874565 h 6858000"/>
              <a:gd name="connsiteX194" fmla="*/ 3316479 w 7467600"/>
              <a:gd name="connsiteY194" fmla="*/ 3872136 h 6858000"/>
              <a:gd name="connsiteX195" fmla="*/ 3546806 w 7467600"/>
              <a:gd name="connsiteY195" fmla="*/ 4356139 h 6858000"/>
              <a:gd name="connsiteX196" fmla="*/ 3364433 w 7467600"/>
              <a:gd name="connsiteY196" fmla="*/ 3953121 h 6858000"/>
              <a:gd name="connsiteX197" fmla="*/ 3316479 w 7467600"/>
              <a:gd name="connsiteY197" fmla="*/ 3872136 h 6858000"/>
              <a:gd name="connsiteX198" fmla="*/ 3291335 w 7467600"/>
              <a:gd name="connsiteY198" fmla="*/ 3767420 h 6858000"/>
              <a:gd name="connsiteX199" fmla="*/ 3390805 w 7467600"/>
              <a:gd name="connsiteY199" fmla="*/ 3937163 h 6858000"/>
              <a:gd name="connsiteX200" fmla="*/ 3579062 w 7467600"/>
              <a:gd name="connsiteY200" fmla="*/ 4359040 h 6858000"/>
              <a:gd name="connsiteX201" fmla="*/ 3467355 w 7467600"/>
              <a:gd name="connsiteY201" fmla="*/ 3988130 h 6858000"/>
              <a:gd name="connsiteX202" fmla="*/ 3310753 w 7467600"/>
              <a:gd name="connsiteY202" fmla="*/ 3787140 h 6858000"/>
              <a:gd name="connsiteX203" fmla="*/ 3291335 w 7467600"/>
              <a:gd name="connsiteY203" fmla="*/ 3767420 h 6858000"/>
              <a:gd name="connsiteX204" fmla="*/ 1635889 w 7467600"/>
              <a:gd name="connsiteY204" fmla="*/ 3709494 h 6858000"/>
              <a:gd name="connsiteX205" fmla="*/ 1634800 w 7467600"/>
              <a:gd name="connsiteY205" fmla="*/ 3731111 h 6858000"/>
              <a:gd name="connsiteX206" fmla="*/ 1635889 w 7467600"/>
              <a:gd name="connsiteY206" fmla="*/ 3709494 h 6858000"/>
              <a:gd name="connsiteX207" fmla="*/ 1510397 w 7467600"/>
              <a:gd name="connsiteY207" fmla="*/ 3684705 h 6858000"/>
              <a:gd name="connsiteX208" fmla="*/ 1146550 w 7467600"/>
              <a:gd name="connsiteY208" fmla="*/ 3802012 h 6858000"/>
              <a:gd name="connsiteX209" fmla="*/ 698834 w 7467600"/>
              <a:gd name="connsiteY209" fmla="*/ 3952272 h 6858000"/>
              <a:gd name="connsiteX210" fmla="*/ 34256 w 7467600"/>
              <a:gd name="connsiteY210" fmla="*/ 4347603 h 6858000"/>
              <a:gd name="connsiteX211" fmla="*/ 527241 w 7467600"/>
              <a:gd name="connsiteY211" fmla="*/ 4065078 h 6858000"/>
              <a:gd name="connsiteX212" fmla="*/ 1510397 w 7467600"/>
              <a:gd name="connsiteY212" fmla="*/ 3684705 h 6858000"/>
              <a:gd name="connsiteX213" fmla="*/ 1313114 w 7467600"/>
              <a:gd name="connsiteY213" fmla="*/ 3655216 h 6858000"/>
              <a:gd name="connsiteX214" fmla="*/ 1109304 w 7467600"/>
              <a:gd name="connsiteY214" fmla="*/ 3669030 h 6858000"/>
              <a:gd name="connsiteX215" fmla="*/ 8129 w 7467600"/>
              <a:gd name="connsiteY215" fmla="*/ 4330519 h 6858000"/>
              <a:gd name="connsiteX216" fmla="*/ 687572 w 7467600"/>
              <a:gd name="connsiteY216" fmla="*/ 3925629 h 6858000"/>
              <a:gd name="connsiteX217" fmla="*/ 1138365 w 7467600"/>
              <a:gd name="connsiteY217" fmla="*/ 3774515 h 6858000"/>
              <a:gd name="connsiteX218" fmla="*/ 1505579 w 7467600"/>
              <a:gd name="connsiteY218" fmla="*/ 3655526 h 6858000"/>
              <a:gd name="connsiteX219" fmla="*/ 1313114 w 7467600"/>
              <a:gd name="connsiteY219" fmla="*/ 3655216 h 6858000"/>
              <a:gd name="connsiteX220" fmla="*/ 3655073 w 7467600"/>
              <a:gd name="connsiteY220" fmla="*/ 3650884 h 6858000"/>
              <a:gd name="connsiteX221" fmla="*/ 3989938 w 7467600"/>
              <a:gd name="connsiteY221" fmla="*/ 3991685 h 6858000"/>
              <a:gd name="connsiteX222" fmla="*/ 4393907 w 7467600"/>
              <a:gd name="connsiteY222" fmla="*/ 4261258 h 6858000"/>
              <a:gd name="connsiteX223" fmla="*/ 4648051 w 7467600"/>
              <a:gd name="connsiteY223" fmla="*/ 4374051 h 6858000"/>
              <a:gd name="connsiteX224" fmla="*/ 4383389 w 7467600"/>
              <a:gd name="connsiteY224" fmla="*/ 4184369 h 6858000"/>
              <a:gd name="connsiteX225" fmla="*/ 4165508 w 7467600"/>
              <a:gd name="connsiteY225" fmla="*/ 4035196 h 6858000"/>
              <a:gd name="connsiteX226" fmla="*/ 4068162 w 7467600"/>
              <a:gd name="connsiteY226" fmla="*/ 3953394 h 6858000"/>
              <a:gd name="connsiteX227" fmla="*/ 3981416 w 7467600"/>
              <a:gd name="connsiteY227" fmla="*/ 3880482 h 6858000"/>
              <a:gd name="connsiteX228" fmla="*/ 3800147 w 7467600"/>
              <a:gd name="connsiteY228" fmla="*/ 3749872 h 6858000"/>
              <a:gd name="connsiteX229" fmla="*/ 3655073 w 7467600"/>
              <a:gd name="connsiteY229" fmla="*/ 3650884 h 6858000"/>
              <a:gd name="connsiteX230" fmla="*/ 3670252 w 7467600"/>
              <a:gd name="connsiteY230" fmla="*/ 3622798 h 6858000"/>
              <a:gd name="connsiteX231" fmla="*/ 3817258 w 7467600"/>
              <a:gd name="connsiteY231" fmla="*/ 3723577 h 6858000"/>
              <a:gd name="connsiteX232" fmla="*/ 4000461 w 7467600"/>
              <a:gd name="connsiteY232" fmla="*/ 3855966 h 6858000"/>
              <a:gd name="connsiteX233" fmla="*/ 4088180 w 7467600"/>
              <a:gd name="connsiteY233" fmla="*/ 3929774 h 6858000"/>
              <a:gd name="connsiteX234" fmla="*/ 4184555 w 7467600"/>
              <a:gd name="connsiteY234" fmla="*/ 4010683 h 6858000"/>
              <a:gd name="connsiteX235" fmla="*/ 4399563 w 7467600"/>
              <a:gd name="connsiteY235" fmla="*/ 4158106 h 6858000"/>
              <a:gd name="connsiteX236" fmla="*/ 4684469 w 7467600"/>
              <a:gd name="connsiteY236" fmla="*/ 4364680 h 6858000"/>
              <a:gd name="connsiteX237" fmla="*/ 4690271 w 7467600"/>
              <a:gd name="connsiteY237" fmla="*/ 4370034 h 6858000"/>
              <a:gd name="connsiteX238" fmla="*/ 4136093 w 7467600"/>
              <a:gd name="connsiteY238" fmla="*/ 3858466 h 6858000"/>
              <a:gd name="connsiteX239" fmla="*/ 3670252 w 7467600"/>
              <a:gd name="connsiteY239" fmla="*/ 3622798 h 6858000"/>
              <a:gd name="connsiteX240" fmla="*/ 4440129 w 7467600"/>
              <a:gd name="connsiteY240" fmla="*/ 3448571 h 6858000"/>
              <a:gd name="connsiteX241" fmla="*/ 4856525 w 7467600"/>
              <a:gd name="connsiteY241" fmla="*/ 3915351 h 6858000"/>
              <a:gd name="connsiteX242" fmla="*/ 5059055 w 7467600"/>
              <a:gd name="connsiteY242" fmla="*/ 4108918 h 6858000"/>
              <a:gd name="connsiteX243" fmla="*/ 5290070 w 7467600"/>
              <a:gd name="connsiteY243" fmla="*/ 4263619 h 6858000"/>
              <a:gd name="connsiteX244" fmla="*/ 4834991 w 7467600"/>
              <a:gd name="connsiteY244" fmla="*/ 3830985 h 6858000"/>
              <a:gd name="connsiteX245" fmla="*/ 4440129 w 7467600"/>
              <a:gd name="connsiteY245" fmla="*/ 3448571 h 6858000"/>
              <a:gd name="connsiteX246" fmla="*/ 4441737 w 7467600"/>
              <a:gd name="connsiteY246" fmla="*/ 3399734 h 6858000"/>
              <a:gd name="connsiteX247" fmla="*/ 4431236 w 7467600"/>
              <a:gd name="connsiteY247" fmla="*/ 3400954 h 6858000"/>
              <a:gd name="connsiteX248" fmla="*/ 4557150 w 7467600"/>
              <a:gd name="connsiteY248" fmla="*/ 3510023 h 6858000"/>
              <a:gd name="connsiteX249" fmla="*/ 4856936 w 7467600"/>
              <a:gd name="connsiteY249" fmla="*/ 3809146 h 6858000"/>
              <a:gd name="connsiteX250" fmla="*/ 5111996 w 7467600"/>
              <a:gd name="connsiteY250" fmla="*/ 4065759 h 6858000"/>
              <a:gd name="connsiteX251" fmla="*/ 5388878 w 7467600"/>
              <a:gd name="connsiteY251" fmla="*/ 4300185 h 6858000"/>
              <a:gd name="connsiteX252" fmla="*/ 5425556 w 7467600"/>
              <a:gd name="connsiteY252" fmla="*/ 4308967 h 6858000"/>
              <a:gd name="connsiteX253" fmla="*/ 4943646 w 7467600"/>
              <a:gd name="connsiteY253" fmla="*/ 3822916 h 6858000"/>
              <a:gd name="connsiteX254" fmla="*/ 4594837 w 7467600"/>
              <a:gd name="connsiteY254" fmla="*/ 3532274 h 6858000"/>
              <a:gd name="connsiteX255" fmla="*/ 4441737 w 7467600"/>
              <a:gd name="connsiteY255" fmla="*/ 3399734 h 6858000"/>
              <a:gd name="connsiteX256" fmla="*/ 5425834 w 7467600"/>
              <a:gd name="connsiteY256" fmla="*/ 3162785 h 6858000"/>
              <a:gd name="connsiteX257" fmla="*/ 5401644 w 7467600"/>
              <a:gd name="connsiteY257" fmla="*/ 3617847 h 6858000"/>
              <a:gd name="connsiteX258" fmla="*/ 5467256 w 7467600"/>
              <a:gd name="connsiteY258" fmla="*/ 4175494 h 6858000"/>
              <a:gd name="connsiteX259" fmla="*/ 5448069 w 7467600"/>
              <a:gd name="connsiteY259" fmla="*/ 3567554 h 6858000"/>
              <a:gd name="connsiteX260" fmla="*/ 5425834 w 7467600"/>
              <a:gd name="connsiteY260" fmla="*/ 3162785 h 6858000"/>
              <a:gd name="connsiteX261" fmla="*/ 1318687 w 7467600"/>
              <a:gd name="connsiteY261" fmla="*/ 3113840 h 6858000"/>
              <a:gd name="connsiteX262" fmla="*/ 1066793 w 7467600"/>
              <a:gd name="connsiteY262" fmla="*/ 3212171 h 6858000"/>
              <a:gd name="connsiteX263" fmla="*/ 993319 w 7467600"/>
              <a:gd name="connsiteY263" fmla="*/ 3247648 h 6858000"/>
              <a:gd name="connsiteX264" fmla="*/ 853081 w 7467600"/>
              <a:gd name="connsiteY264" fmla="*/ 3312410 h 6858000"/>
              <a:gd name="connsiteX265" fmla="*/ 805957 w 7467600"/>
              <a:gd name="connsiteY265" fmla="*/ 3330443 h 6858000"/>
              <a:gd name="connsiteX266" fmla="*/ 1318687 w 7467600"/>
              <a:gd name="connsiteY266" fmla="*/ 3113840 h 6858000"/>
              <a:gd name="connsiteX267" fmla="*/ 5453702 w 7467600"/>
              <a:gd name="connsiteY267" fmla="*/ 3090882 h 6858000"/>
              <a:gd name="connsiteX268" fmla="*/ 5480135 w 7467600"/>
              <a:gd name="connsiteY268" fmla="*/ 3565802 h 6858000"/>
              <a:gd name="connsiteX269" fmla="*/ 5499023 w 7467600"/>
              <a:gd name="connsiteY269" fmla="*/ 4166310 h 6858000"/>
              <a:gd name="connsiteX270" fmla="*/ 5547022 w 7467600"/>
              <a:gd name="connsiteY270" fmla="*/ 3607838 h 6858000"/>
              <a:gd name="connsiteX271" fmla="*/ 5515964 w 7467600"/>
              <a:gd name="connsiteY271" fmla="*/ 3378541 h 6858000"/>
              <a:gd name="connsiteX272" fmla="*/ 5453702 w 7467600"/>
              <a:gd name="connsiteY272" fmla="*/ 3090882 h 6858000"/>
              <a:gd name="connsiteX273" fmla="*/ 1238695 w 7467600"/>
              <a:gd name="connsiteY273" fmla="*/ 3076820 h 6858000"/>
              <a:gd name="connsiteX274" fmla="*/ 716371 w 7467600"/>
              <a:gd name="connsiteY274" fmla="*/ 3293249 h 6858000"/>
              <a:gd name="connsiteX275" fmla="*/ 579522 w 7467600"/>
              <a:gd name="connsiteY275" fmla="*/ 3371759 h 6858000"/>
              <a:gd name="connsiteX276" fmla="*/ 600288 w 7467600"/>
              <a:gd name="connsiteY276" fmla="*/ 3365555 h 6858000"/>
              <a:gd name="connsiteX277" fmla="*/ 840692 w 7467600"/>
              <a:gd name="connsiteY277" fmla="*/ 3284921 h 6858000"/>
              <a:gd name="connsiteX278" fmla="*/ 979248 w 7467600"/>
              <a:gd name="connsiteY278" fmla="*/ 3221003 h 6858000"/>
              <a:gd name="connsiteX279" fmla="*/ 1053282 w 7467600"/>
              <a:gd name="connsiteY279" fmla="*/ 3185247 h 6858000"/>
              <a:gd name="connsiteX280" fmla="*/ 1320603 w 7467600"/>
              <a:gd name="connsiteY280" fmla="*/ 3081281 h 6858000"/>
              <a:gd name="connsiteX281" fmla="*/ 1238695 w 7467600"/>
              <a:gd name="connsiteY281" fmla="*/ 3076820 h 6858000"/>
              <a:gd name="connsiteX282" fmla="*/ 5425627 w 7467600"/>
              <a:gd name="connsiteY282" fmla="*/ 2954192 h 6858000"/>
              <a:gd name="connsiteX283" fmla="*/ 5470770 w 7467600"/>
              <a:gd name="connsiteY283" fmla="*/ 3005435 h 6858000"/>
              <a:gd name="connsiteX284" fmla="*/ 5519779 w 7467600"/>
              <a:gd name="connsiteY284" fmla="*/ 4359223 h 6858000"/>
              <a:gd name="connsiteX285" fmla="*/ 5520293 w 7467600"/>
              <a:gd name="connsiteY285" fmla="*/ 4360602 h 6858000"/>
              <a:gd name="connsiteX286" fmla="*/ 5767221 w 7467600"/>
              <a:gd name="connsiteY286" fmla="*/ 4665564 h 6858000"/>
              <a:gd name="connsiteX287" fmla="*/ 6937169 w 7467600"/>
              <a:gd name="connsiteY287" fmla="*/ 4815941 h 6858000"/>
              <a:gd name="connsiteX288" fmla="*/ 6953922 w 7467600"/>
              <a:gd name="connsiteY288" fmla="*/ 4890068 h 6858000"/>
              <a:gd name="connsiteX289" fmla="*/ 6071359 w 7467600"/>
              <a:gd name="connsiteY289" fmla="*/ 4770770 h 6858000"/>
              <a:gd name="connsiteX290" fmla="*/ 6038839 w 7467600"/>
              <a:gd name="connsiteY290" fmla="*/ 4764474 h 6858000"/>
              <a:gd name="connsiteX291" fmla="*/ 6038706 w 7467600"/>
              <a:gd name="connsiteY291" fmla="*/ 4763847 h 6858000"/>
              <a:gd name="connsiteX292" fmla="*/ 6037784 w 7467600"/>
              <a:gd name="connsiteY292" fmla="*/ 4764270 h 6858000"/>
              <a:gd name="connsiteX293" fmla="*/ 6038839 w 7467600"/>
              <a:gd name="connsiteY293" fmla="*/ 4764474 h 6858000"/>
              <a:gd name="connsiteX294" fmla="*/ 6040338 w 7467600"/>
              <a:gd name="connsiteY294" fmla="*/ 4771418 h 6858000"/>
              <a:gd name="connsiteX295" fmla="*/ 6024488 w 7467600"/>
              <a:gd name="connsiteY295" fmla="*/ 4809903 h 6858000"/>
              <a:gd name="connsiteX296" fmla="*/ 5599771 w 7467600"/>
              <a:gd name="connsiteY296" fmla="*/ 5509652 h 6858000"/>
              <a:gd name="connsiteX297" fmla="*/ 5548843 w 7467600"/>
              <a:gd name="connsiteY297" fmla="*/ 5563845 h 6858000"/>
              <a:gd name="connsiteX298" fmla="*/ 5940952 w 7467600"/>
              <a:gd name="connsiteY298" fmla="*/ 6250028 h 6858000"/>
              <a:gd name="connsiteX299" fmla="*/ 6043441 w 7467600"/>
              <a:gd name="connsiteY299" fmla="*/ 6665847 h 6858000"/>
              <a:gd name="connsiteX300" fmla="*/ 6093432 w 7467600"/>
              <a:gd name="connsiteY300" fmla="*/ 6858000 h 6858000"/>
              <a:gd name="connsiteX301" fmla="*/ 6034344 w 7467600"/>
              <a:gd name="connsiteY301" fmla="*/ 6858000 h 6858000"/>
              <a:gd name="connsiteX302" fmla="*/ 6026679 w 7467600"/>
              <a:gd name="connsiteY302" fmla="*/ 6836959 h 6858000"/>
              <a:gd name="connsiteX303" fmla="*/ 5800441 w 7467600"/>
              <a:gd name="connsiteY303" fmla="*/ 6335286 h 6858000"/>
              <a:gd name="connsiteX304" fmla="*/ 5526562 w 7467600"/>
              <a:gd name="connsiteY304" fmla="*/ 5705388 h 6858000"/>
              <a:gd name="connsiteX305" fmla="*/ 5519640 w 7467600"/>
              <a:gd name="connsiteY305" fmla="*/ 5683774 h 6858000"/>
              <a:gd name="connsiteX306" fmla="*/ 5844559 w 7467600"/>
              <a:gd name="connsiteY306" fmla="*/ 6553349 h 6858000"/>
              <a:gd name="connsiteX307" fmla="*/ 5975994 w 7467600"/>
              <a:gd name="connsiteY307" fmla="*/ 6858000 h 6858000"/>
              <a:gd name="connsiteX308" fmla="*/ 5898547 w 7467600"/>
              <a:gd name="connsiteY308" fmla="*/ 6858000 h 6858000"/>
              <a:gd name="connsiteX309" fmla="*/ 5682041 w 7467600"/>
              <a:gd name="connsiteY309" fmla="*/ 6355860 h 6858000"/>
              <a:gd name="connsiteX310" fmla="*/ 5461758 w 7467600"/>
              <a:gd name="connsiteY310" fmla="*/ 5820220 h 6858000"/>
              <a:gd name="connsiteX311" fmla="*/ 5237282 w 7467600"/>
              <a:gd name="connsiteY311" fmla="*/ 6579086 h 6858000"/>
              <a:gd name="connsiteX312" fmla="*/ 5115009 w 7467600"/>
              <a:gd name="connsiteY312" fmla="*/ 6858000 h 6858000"/>
              <a:gd name="connsiteX313" fmla="*/ 5028074 w 7467600"/>
              <a:gd name="connsiteY313" fmla="*/ 6858000 h 6858000"/>
              <a:gd name="connsiteX314" fmla="*/ 5079508 w 7467600"/>
              <a:gd name="connsiteY314" fmla="*/ 6749074 h 6858000"/>
              <a:gd name="connsiteX315" fmla="*/ 5371846 w 7467600"/>
              <a:gd name="connsiteY315" fmla="*/ 5924413 h 6858000"/>
              <a:gd name="connsiteX316" fmla="*/ 5270512 w 7467600"/>
              <a:gd name="connsiteY316" fmla="*/ 6138975 h 6858000"/>
              <a:gd name="connsiteX317" fmla="*/ 5062409 w 7467600"/>
              <a:gd name="connsiteY317" fmla="*/ 6653544 h 6858000"/>
              <a:gd name="connsiteX318" fmla="*/ 5036628 w 7467600"/>
              <a:gd name="connsiteY318" fmla="*/ 6754247 h 6858000"/>
              <a:gd name="connsiteX319" fmla="*/ 5009112 w 7467600"/>
              <a:gd name="connsiteY319" fmla="*/ 6858000 h 6858000"/>
              <a:gd name="connsiteX320" fmla="*/ 4976679 w 7467600"/>
              <a:gd name="connsiteY320" fmla="*/ 6858000 h 6858000"/>
              <a:gd name="connsiteX321" fmla="*/ 5006537 w 7467600"/>
              <a:gd name="connsiteY321" fmla="*/ 6747068 h 6858000"/>
              <a:gd name="connsiteX322" fmla="*/ 5032723 w 7467600"/>
              <a:gd name="connsiteY322" fmla="*/ 6644957 h 6858000"/>
              <a:gd name="connsiteX323" fmla="*/ 5242949 w 7467600"/>
              <a:gd name="connsiteY323" fmla="*/ 6125175 h 6858000"/>
              <a:gd name="connsiteX324" fmla="*/ 5286321 w 7467600"/>
              <a:gd name="connsiteY324" fmla="*/ 6033555 h 6858000"/>
              <a:gd name="connsiteX325" fmla="*/ 5008210 w 7467600"/>
              <a:gd name="connsiteY325" fmla="*/ 6649194 h 6858000"/>
              <a:gd name="connsiteX326" fmla="*/ 4986321 w 7467600"/>
              <a:gd name="connsiteY326" fmla="*/ 6765687 h 6858000"/>
              <a:gd name="connsiteX327" fmla="*/ 4973474 w 7467600"/>
              <a:gd name="connsiteY327" fmla="*/ 6858000 h 6858000"/>
              <a:gd name="connsiteX328" fmla="*/ 4907178 w 7467600"/>
              <a:gd name="connsiteY328" fmla="*/ 6858000 h 6858000"/>
              <a:gd name="connsiteX329" fmla="*/ 4910810 w 7467600"/>
              <a:gd name="connsiteY329" fmla="*/ 6829660 h 6858000"/>
              <a:gd name="connsiteX330" fmla="*/ 4987461 w 7467600"/>
              <a:gd name="connsiteY330" fmla="*/ 6432994 h 6858000"/>
              <a:gd name="connsiteX331" fmla="*/ 5179262 w 7467600"/>
              <a:gd name="connsiteY331" fmla="*/ 6035044 h 6858000"/>
              <a:gd name="connsiteX332" fmla="*/ 4689678 w 7467600"/>
              <a:gd name="connsiteY332" fmla="*/ 6440241 h 6858000"/>
              <a:gd name="connsiteX333" fmla="*/ 4477543 w 7467600"/>
              <a:gd name="connsiteY333" fmla="*/ 6674836 h 6858000"/>
              <a:gd name="connsiteX334" fmla="*/ 4329957 w 7467600"/>
              <a:gd name="connsiteY334" fmla="*/ 6858000 h 6858000"/>
              <a:gd name="connsiteX335" fmla="*/ 4218595 w 7467600"/>
              <a:gd name="connsiteY335" fmla="*/ 6858000 h 6858000"/>
              <a:gd name="connsiteX336" fmla="*/ 4368888 w 7467600"/>
              <a:gd name="connsiteY336" fmla="*/ 6668412 h 6858000"/>
              <a:gd name="connsiteX337" fmla="*/ 4563091 w 7467600"/>
              <a:gd name="connsiteY337" fmla="*/ 6442508 h 6858000"/>
              <a:gd name="connsiteX338" fmla="*/ 5387324 w 7467600"/>
              <a:gd name="connsiteY338" fmla="*/ 5705830 h 6858000"/>
              <a:gd name="connsiteX339" fmla="*/ 5073620 w 7467600"/>
              <a:gd name="connsiteY339" fmla="*/ 5955437 h 6858000"/>
              <a:gd name="connsiteX340" fmla="*/ 4689789 w 7467600"/>
              <a:gd name="connsiteY340" fmla="*/ 6268382 h 6858000"/>
              <a:gd name="connsiteX341" fmla="*/ 4418722 w 7467600"/>
              <a:gd name="connsiteY341" fmla="*/ 6570886 h 6858000"/>
              <a:gd name="connsiteX342" fmla="*/ 4214944 w 7467600"/>
              <a:gd name="connsiteY342" fmla="*/ 6858000 h 6858000"/>
              <a:gd name="connsiteX343" fmla="*/ 4177898 w 7467600"/>
              <a:gd name="connsiteY343" fmla="*/ 6858000 h 6858000"/>
              <a:gd name="connsiteX344" fmla="*/ 4391597 w 7467600"/>
              <a:gd name="connsiteY344" fmla="*/ 6556370 h 6858000"/>
              <a:gd name="connsiteX345" fmla="*/ 4668889 w 7467600"/>
              <a:gd name="connsiteY345" fmla="*/ 6246399 h 6858000"/>
              <a:gd name="connsiteX346" fmla="*/ 5055427 w 7467600"/>
              <a:gd name="connsiteY346" fmla="*/ 5931476 h 6858000"/>
              <a:gd name="connsiteX347" fmla="*/ 5371814 w 7467600"/>
              <a:gd name="connsiteY347" fmla="*/ 5678975 h 6858000"/>
              <a:gd name="connsiteX348" fmla="*/ 4987918 w 7467600"/>
              <a:gd name="connsiteY348" fmla="*/ 5838701 h 6858000"/>
              <a:gd name="connsiteX349" fmla="*/ 4317146 w 7467600"/>
              <a:gd name="connsiteY349" fmla="*/ 6587716 h 6858000"/>
              <a:gd name="connsiteX350" fmla="*/ 4171627 w 7467600"/>
              <a:gd name="connsiteY350" fmla="*/ 6858000 h 6858000"/>
              <a:gd name="connsiteX351" fmla="*/ 4081585 w 7467600"/>
              <a:gd name="connsiteY351" fmla="*/ 6858000 h 6858000"/>
              <a:gd name="connsiteX352" fmla="*/ 4238603 w 7467600"/>
              <a:gd name="connsiteY352" fmla="*/ 6559341 h 6858000"/>
              <a:gd name="connsiteX353" fmla="*/ 4778333 w 7467600"/>
              <a:gd name="connsiteY353" fmla="*/ 5873626 h 6858000"/>
              <a:gd name="connsiteX354" fmla="*/ 5414185 w 7467600"/>
              <a:gd name="connsiteY354" fmla="*/ 5573882 h 6858000"/>
              <a:gd name="connsiteX355" fmla="*/ 5959648 w 7467600"/>
              <a:gd name="connsiteY355" fmla="*/ 4760797 h 6858000"/>
              <a:gd name="connsiteX356" fmla="*/ 5355019 w 7467600"/>
              <a:gd name="connsiteY356" fmla="*/ 4734672 h 6858000"/>
              <a:gd name="connsiteX357" fmla="*/ 5083565 w 7467600"/>
              <a:gd name="connsiteY357" fmla="*/ 5179121 h 6858000"/>
              <a:gd name="connsiteX358" fmla="*/ 4713577 w 7467600"/>
              <a:gd name="connsiteY358" fmla="*/ 5616803 h 6858000"/>
              <a:gd name="connsiteX359" fmla="*/ 3989559 w 7467600"/>
              <a:gd name="connsiteY359" fmla="*/ 6145945 h 6858000"/>
              <a:gd name="connsiteX360" fmla="*/ 3939824 w 7467600"/>
              <a:gd name="connsiteY360" fmla="*/ 6066900 h 6858000"/>
              <a:gd name="connsiteX361" fmla="*/ 4584537 w 7467600"/>
              <a:gd name="connsiteY361" fmla="*/ 5324826 h 6858000"/>
              <a:gd name="connsiteX362" fmla="*/ 5037105 w 7467600"/>
              <a:gd name="connsiteY362" fmla="*/ 5088765 h 6858000"/>
              <a:gd name="connsiteX363" fmla="*/ 5039930 w 7467600"/>
              <a:gd name="connsiteY363" fmla="*/ 5089585 h 6858000"/>
              <a:gd name="connsiteX364" fmla="*/ 5263764 w 7467600"/>
              <a:gd name="connsiteY364" fmla="*/ 4735525 h 6858000"/>
              <a:gd name="connsiteX365" fmla="*/ 4086300 w 7467600"/>
              <a:gd name="connsiteY365" fmla="*/ 4884599 h 6858000"/>
              <a:gd name="connsiteX366" fmla="*/ 4085485 w 7467600"/>
              <a:gd name="connsiteY366" fmla="*/ 4899070 h 6858000"/>
              <a:gd name="connsiteX367" fmla="*/ 3871915 w 7467600"/>
              <a:gd name="connsiteY367" fmla="*/ 5253645 h 6858000"/>
              <a:gd name="connsiteX368" fmla="*/ 3799374 w 7467600"/>
              <a:gd name="connsiteY368" fmla="*/ 5466127 h 6858000"/>
              <a:gd name="connsiteX369" fmla="*/ 3498850 w 7467600"/>
              <a:gd name="connsiteY369" fmla="*/ 6661888 h 6858000"/>
              <a:gd name="connsiteX370" fmla="*/ 3399216 w 7467600"/>
              <a:gd name="connsiteY370" fmla="*/ 6858000 h 6858000"/>
              <a:gd name="connsiteX371" fmla="*/ 3303688 w 7467600"/>
              <a:gd name="connsiteY371" fmla="*/ 6858000 h 6858000"/>
              <a:gd name="connsiteX372" fmla="*/ 3391774 w 7467600"/>
              <a:gd name="connsiteY372" fmla="*/ 6697181 h 6858000"/>
              <a:gd name="connsiteX373" fmla="*/ 3735540 w 7467600"/>
              <a:gd name="connsiteY373" fmla="*/ 5546923 h 6858000"/>
              <a:gd name="connsiteX374" fmla="*/ 3729438 w 7467600"/>
              <a:gd name="connsiteY374" fmla="*/ 5569058 h 6858000"/>
              <a:gd name="connsiteX375" fmla="*/ 3707782 w 7467600"/>
              <a:gd name="connsiteY375" fmla="*/ 5644908 h 6858000"/>
              <a:gd name="connsiteX376" fmla="*/ 3583827 w 7467600"/>
              <a:gd name="connsiteY376" fmla="*/ 6039215 h 6858000"/>
              <a:gd name="connsiteX377" fmla="*/ 3547861 w 7467600"/>
              <a:gd name="connsiteY377" fmla="*/ 6129609 h 6858000"/>
              <a:gd name="connsiteX378" fmla="*/ 3490905 w 7467600"/>
              <a:gd name="connsiteY378" fmla="*/ 6277660 h 6858000"/>
              <a:gd name="connsiteX379" fmla="*/ 3455859 w 7467600"/>
              <a:gd name="connsiteY379" fmla="*/ 6391301 h 6858000"/>
              <a:gd name="connsiteX380" fmla="*/ 3429112 w 7467600"/>
              <a:gd name="connsiteY380" fmla="*/ 6479469 h 6858000"/>
              <a:gd name="connsiteX381" fmla="*/ 3304862 w 7467600"/>
              <a:gd name="connsiteY381" fmla="*/ 6796476 h 6858000"/>
              <a:gd name="connsiteX382" fmla="*/ 3276071 w 7467600"/>
              <a:gd name="connsiteY382" fmla="*/ 6858000 h 6858000"/>
              <a:gd name="connsiteX383" fmla="*/ 3240805 w 7467600"/>
              <a:gd name="connsiteY383" fmla="*/ 6858000 h 6858000"/>
              <a:gd name="connsiteX384" fmla="*/ 3275917 w 7467600"/>
              <a:gd name="connsiteY384" fmla="*/ 6783192 h 6858000"/>
              <a:gd name="connsiteX385" fmla="*/ 3399358 w 7467600"/>
              <a:gd name="connsiteY385" fmla="*/ 6469011 h 6858000"/>
              <a:gd name="connsiteX386" fmla="*/ 3425650 w 7467600"/>
              <a:gd name="connsiteY386" fmla="*/ 6381333 h 6858000"/>
              <a:gd name="connsiteX387" fmla="*/ 3460661 w 7467600"/>
              <a:gd name="connsiteY387" fmla="*/ 6266763 h 6858000"/>
              <a:gd name="connsiteX388" fmla="*/ 3518021 w 7467600"/>
              <a:gd name="connsiteY388" fmla="*/ 6117298 h 6858000"/>
              <a:gd name="connsiteX389" fmla="*/ 3554035 w 7467600"/>
              <a:gd name="connsiteY389" fmla="*/ 6027832 h 6858000"/>
              <a:gd name="connsiteX390" fmla="*/ 3677174 w 7467600"/>
              <a:gd name="connsiteY390" fmla="*/ 5636351 h 6858000"/>
              <a:gd name="connsiteX391" fmla="*/ 3698819 w 7467600"/>
              <a:gd name="connsiteY391" fmla="*/ 5560503 h 6858000"/>
              <a:gd name="connsiteX392" fmla="*/ 3702094 w 7467600"/>
              <a:gd name="connsiteY392" fmla="*/ 5549194 h 6858000"/>
              <a:gd name="connsiteX393" fmla="*/ 3398355 w 7467600"/>
              <a:gd name="connsiteY393" fmla="*/ 6094603 h 6858000"/>
              <a:gd name="connsiteX394" fmla="*/ 3193941 w 7467600"/>
              <a:gd name="connsiteY394" fmla="*/ 6798775 h 6858000"/>
              <a:gd name="connsiteX395" fmla="*/ 3184140 w 7467600"/>
              <a:gd name="connsiteY395" fmla="*/ 6858000 h 6858000"/>
              <a:gd name="connsiteX396" fmla="*/ 3099978 w 7467600"/>
              <a:gd name="connsiteY396" fmla="*/ 6858000 h 6858000"/>
              <a:gd name="connsiteX397" fmla="*/ 3101556 w 7467600"/>
              <a:gd name="connsiteY397" fmla="*/ 6843337 h 6858000"/>
              <a:gd name="connsiteX398" fmla="*/ 3370162 w 7467600"/>
              <a:gd name="connsiteY398" fmla="*/ 5785550 h 6858000"/>
              <a:gd name="connsiteX399" fmla="*/ 3746477 w 7467600"/>
              <a:gd name="connsiteY399" fmla="*/ 5377889 h 6858000"/>
              <a:gd name="connsiteX400" fmla="*/ 3863399 w 7467600"/>
              <a:gd name="connsiteY400" fmla="*/ 5087257 h 6858000"/>
              <a:gd name="connsiteX401" fmla="*/ 3968712 w 7467600"/>
              <a:gd name="connsiteY401" fmla="*/ 4913989 h 6858000"/>
              <a:gd name="connsiteX402" fmla="*/ 2792390 w 7467600"/>
              <a:gd name="connsiteY402" fmla="*/ 5382974 h 6858000"/>
              <a:gd name="connsiteX403" fmla="*/ 2714982 w 7467600"/>
              <a:gd name="connsiteY403" fmla="*/ 5427051 h 6858000"/>
              <a:gd name="connsiteX404" fmla="*/ 2813361 w 7467600"/>
              <a:gd name="connsiteY404" fmla="*/ 6023912 h 6858000"/>
              <a:gd name="connsiteX405" fmla="*/ 2688430 w 7467600"/>
              <a:gd name="connsiteY405" fmla="*/ 6801564 h 6858000"/>
              <a:gd name="connsiteX406" fmla="*/ 2629626 w 7467600"/>
              <a:gd name="connsiteY406" fmla="*/ 6763394 h 6858000"/>
              <a:gd name="connsiteX407" fmla="*/ 2565328 w 7467600"/>
              <a:gd name="connsiteY407" fmla="*/ 5516399 h 6858000"/>
              <a:gd name="connsiteX408" fmla="*/ 1922999 w 7467600"/>
              <a:gd name="connsiteY408" fmla="*/ 5980343 h 6858000"/>
              <a:gd name="connsiteX409" fmla="*/ 1950261 w 7467600"/>
              <a:gd name="connsiteY409" fmla="*/ 6405858 h 6858000"/>
              <a:gd name="connsiteX410" fmla="*/ 2365554 w 7467600"/>
              <a:gd name="connsiteY410" fmla="*/ 6759107 h 6858000"/>
              <a:gd name="connsiteX411" fmla="*/ 2424142 w 7467600"/>
              <a:gd name="connsiteY411" fmla="*/ 6858000 h 6858000"/>
              <a:gd name="connsiteX412" fmla="*/ 2395994 w 7467600"/>
              <a:gd name="connsiteY412" fmla="*/ 6858000 h 6858000"/>
              <a:gd name="connsiteX413" fmla="*/ 2392863 w 7467600"/>
              <a:gd name="connsiteY413" fmla="*/ 6852964 h 6858000"/>
              <a:gd name="connsiteX414" fmla="*/ 2017589 w 7467600"/>
              <a:gd name="connsiteY414" fmla="*/ 6493982 h 6858000"/>
              <a:gd name="connsiteX415" fmla="*/ 2147336 w 7467600"/>
              <a:gd name="connsiteY415" fmla="*/ 6594052 h 6858000"/>
              <a:gd name="connsiteX416" fmla="*/ 2207047 w 7467600"/>
              <a:gd name="connsiteY416" fmla="*/ 6654540 h 6858000"/>
              <a:gd name="connsiteX417" fmla="*/ 2299106 w 7467600"/>
              <a:gd name="connsiteY417" fmla="*/ 6778931 h 6858000"/>
              <a:gd name="connsiteX418" fmla="*/ 2314430 w 7467600"/>
              <a:gd name="connsiteY418" fmla="*/ 6801144 h 6858000"/>
              <a:gd name="connsiteX419" fmla="*/ 2352406 w 7467600"/>
              <a:gd name="connsiteY419" fmla="*/ 6858000 h 6858000"/>
              <a:gd name="connsiteX420" fmla="*/ 2314492 w 7467600"/>
              <a:gd name="connsiteY420" fmla="*/ 6858000 h 6858000"/>
              <a:gd name="connsiteX421" fmla="*/ 2288095 w 7467600"/>
              <a:gd name="connsiteY421" fmla="*/ 6818030 h 6858000"/>
              <a:gd name="connsiteX422" fmla="*/ 2272768 w 7467600"/>
              <a:gd name="connsiteY422" fmla="*/ 6795822 h 6858000"/>
              <a:gd name="connsiteX423" fmla="*/ 2182715 w 7467600"/>
              <a:gd name="connsiteY423" fmla="*/ 6675071 h 6858000"/>
              <a:gd name="connsiteX424" fmla="*/ 2032061 w 7467600"/>
              <a:gd name="connsiteY424" fmla="*/ 6541380 h 6858000"/>
              <a:gd name="connsiteX425" fmla="*/ 2257220 w 7467600"/>
              <a:gd name="connsiteY425" fmla="*/ 6826257 h 6858000"/>
              <a:gd name="connsiteX426" fmla="*/ 2281324 w 7467600"/>
              <a:gd name="connsiteY426" fmla="*/ 6858000 h 6858000"/>
              <a:gd name="connsiteX427" fmla="*/ 2242860 w 7467600"/>
              <a:gd name="connsiteY427" fmla="*/ 6858000 h 6858000"/>
              <a:gd name="connsiteX428" fmla="*/ 2232818 w 7467600"/>
              <a:gd name="connsiteY428" fmla="*/ 6844926 h 6858000"/>
              <a:gd name="connsiteX429" fmla="*/ 1990172 w 7467600"/>
              <a:gd name="connsiteY429" fmla="*/ 6542121 h 6858000"/>
              <a:gd name="connsiteX430" fmla="*/ 2124090 w 7467600"/>
              <a:gd name="connsiteY430" fmla="*/ 6761017 h 6858000"/>
              <a:gd name="connsiteX431" fmla="*/ 2200380 w 7467600"/>
              <a:gd name="connsiteY431" fmla="*/ 6858000 h 6858000"/>
              <a:gd name="connsiteX432" fmla="*/ 2147507 w 7467600"/>
              <a:gd name="connsiteY432" fmla="*/ 6858000 h 6858000"/>
              <a:gd name="connsiteX433" fmla="*/ 2070668 w 7467600"/>
              <a:gd name="connsiteY433" fmla="*/ 6761520 h 6858000"/>
              <a:gd name="connsiteX434" fmla="*/ 1975142 w 7467600"/>
              <a:gd name="connsiteY434" fmla="*/ 6585570 h 6858000"/>
              <a:gd name="connsiteX435" fmla="*/ 2050035 w 7467600"/>
              <a:gd name="connsiteY435" fmla="*/ 6813345 h 6858000"/>
              <a:gd name="connsiteX436" fmla="*/ 2063025 w 7467600"/>
              <a:gd name="connsiteY436" fmla="*/ 6858000 h 6858000"/>
              <a:gd name="connsiteX437" fmla="*/ 2021675 w 7467600"/>
              <a:gd name="connsiteY437" fmla="*/ 6858000 h 6858000"/>
              <a:gd name="connsiteX438" fmla="*/ 2019308 w 7467600"/>
              <a:gd name="connsiteY438" fmla="*/ 6847118 h 6858000"/>
              <a:gd name="connsiteX439" fmla="*/ 1938835 w 7467600"/>
              <a:gd name="connsiteY439" fmla="*/ 6551160 h 6858000"/>
              <a:gd name="connsiteX440" fmla="*/ 1953230 w 7467600"/>
              <a:gd name="connsiteY440" fmla="*/ 6759699 h 6858000"/>
              <a:gd name="connsiteX441" fmla="*/ 1956763 w 7467600"/>
              <a:gd name="connsiteY441" fmla="*/ 6778191 h 6858000"/>
              <a:gd name="connsiteX442" fmla="*/ 1967925 w 7467600"/>
              <a:gd name="connsiteY442" fmla="*/ 6858000 h 6858000"/>
              <a:gd name="connsiteX443" fmla="*/ 1936622 w 7467600"/>
              <a:gd name="connsiteY443" fmla="*/ 6858000 h 6858000"/>
              <a:gd name="connsiteX444" fmla="*/ 1926261 w 7467600"/>
              <a:gd name="connsiteY444" fmla="*/ 6784064 h 6858000"/>
              <a:gd name="connsiteX445" fmla="*/ 1922724 w 7467600"/>
              <a:gd name="connsiteY445" fmla="*/ 6765577 h 6858000"/>
              <a:gd name="connsiteX446" fmla="*/ 1904650 w 7467600"/>
              <a:gd name="connsiteY446" fmla="*/ 6639616 h 6858000"/>
              <a:gd name="connsiteX447" fmla="*/ 1885273 w 7467600"/>
              <a:gd name="connsiteY447" fmla="*/ 6858000 h 6858000"/>
              <a:gd name="connsiteX448" fmla="*/ 1854363 w 7467600"/>
              <a:gd name="connsiteY448" fmla="*/ 6858000 h 6858000"/>
              <a:gd name="connsiteX449" fmla="*/ 1880391 w 7467600"/>
              <a:gd name="connsiteY449" fmla="*/ 6603796 h 6858000"/>
              <a:gd name="connsiteX450" fmla="*/ 1818273 w 7467600"/>
              <a:gd name="connsiteY450" fmla="*/ 6715729 h 6858000"/>
              <a:gd name="connsiteX451" fmla="*/ 1794691 w 7467600"/>
              <a:gd name="connsiteY451" fmla="*/ 6843239 h 6858000"/>
              <a:gd name="connsiteX452" fmla="*/ 1794914 w 7467600"/>
              <a:gd name="connsiteY452" fmla="*/ 6858000 h 6858000"/>
              <a:gd name="connsiteX453" fmla="*/ 1746128 w 7467600"/>
              <a:gd name="connsiteY453" fmla="*/ 6858000 h 6858000"/>
              <a:gd name="connsiteX454" fmla="*/ 1753934 w 7467600"/>
              <a:gd name="connsiteY454" fmla="*/ 6724796 h 6858000"/>
              <a:gd name="connsiteX455" fmla="*/ 1792053 w 7467600"/>
              <a:gd name="connsiteY455" fmla="*/ 6572396 h 6858000"/>
              <a:gd name="connsiteX456" fmla="*/ 1862248 w 7467600"/>
              <a:gd name="connsiteY456" fmla="*/ 6266397 h 6858000"/>
              <a:gd name="connsiteX457" fmla="*/ 1862250 w 7467600"/>
              <a:gd name="connsiteY457" fmla="*/ 6033531 h 6858000"/>
              <a:gd name="connsiteX458" fmla="*/ 1211999 w 7467600"/>
              <a:gd name="connsiteY458" fmla="*/ 6683610 h 6858000"/>
              <a:gd name="connsiteX459" fmla="*/ 1213266 w 7467600"/>
              <a:gd name="connsiteY459" fmla="*/ 6691947 h 6858000"/>
              <a:gd name="connsiteX460" fmla="*/ 1203370 w 7467600"/>
              <a:gd name="connsiteY460" fmla="*/ 6850676 h 6858000"/>
              <a:gd name="connsiteX461" fmla="*/ 1203671 w 7467600"/>
              <a:gd name="connsiteY461" fmla="*/ 6858000 h 6858000"/>
              <a:gd name="connsiteX462" fmla="*/ 1143180 w 7467600"/>
              <a:gd name="connsiteY462" fmla="*/ 6858000 h 6858000"/>
              <a:gd name="connsiteX463" fmla="*/ 1142176 w 7467600"/>
              <a:gd name="connsiteY463" fmla="*/ 6766045 h 6858000"/>
              <a:gd name="connsiteX464" fmla="*/ 1067484 w 7467600"/>
              <a:gd name="connsiteY464" fmla="*/ 6858000 h 6858000"/>
              <a:gd name="connsiteX465" fmla="*/ 953928 w 7467600"/>
              <a:gd name="connsiteY465" fmla="*/ 6858000 h 6858000"/>
              <a:gd name="connsiteX466" fmla="*/ 959715 w 7467600"/>
              <a:gd name="connsiteY466" fmla="*/ 6850185 h 6858000"/>
              <a:gd name="connsiteX467" fmla="*/ 1483788 w 7467600"/>
              <a:gd name="connsiteY467" fmla="*/ 6259174 h 6858000"/>
              <a:gd name="connsiteX468" fmla="*/ 1100671 w 7467600"/>
              <a:gd name="connsiteY468" fmla="*/ 6252137 h 6858000"/>
              <a:gd name="connsiteX469" fmla="*/ 1090144 w 7467600"/>
              <a:gd name="connsiteY469" fmla="*/ 6256748 h 6858000"/>
              <a:gd name="connsiteX470" fmla="*/ 1095872 w 7467600"/>
              <a:gd name="connsiteY470" fmla="*/ 6271892 h 6858000"/>
              <a:gd name="connsiteX471" fmla="*/ 262785 w 7467600"/>
              <a:gd name="connsiteY471" fmla="*/ 6845450 h 6858000"/>
              <a:gd name="connsiteX472" fmla="*/ 209968 w 7467600"/>
              <a:gd name="connsiteY472" fmla="*/ 6770713 h 6858000"/>
              <a:gd name="connsiteX473" fmla="*/ 873460 w 7467600"/>
              <a:gd name="connsiteY473" fmla="*/ 6253768 h 6858000"/>
              <a:gd name="connsiteX474" fmla="*/ 192686 w 7467600"/>
              <a:gd name="connsiteY474" fmla="*/ 5849257 h 6858000"/>
              <a:gd name="connsiteX475" fmla="*/ 4696 w 7467600"/>
              <a:gd name="connsiteY475" fmla="*/ 5697668 h 6858000"/>
              <a:gd name="connsiteX476" fmla="*/ 0 w 7467600"/>
              <a:gd name="connsiteY476" fmla="*/ 5689984 h 6858000"/>
              <a:gd name="connsiteX477" fmla="*/ 0 w 7467600"/>
              <a:gd name="connsiteY477" fmla="*/ 5513472 h 6858000"/>
              <a:gd name="connsiteX478" fmla="*/ 174101 w 7467600"/>
              <a:gd name="connsiteY478" fmla="*/ 5620277 h 6858000"/>
              <a:gd name="connsiteX479" fmla="*/ 891800 w 7467600"/>
              <a:gd name="connsiteY479" fmla="*/ 6036935 h 6858000"/>
              <a:gd name="connsiteX480" fmla="*/ 1072219 w 7467600"/>
              <a:gd name="connsiteY480" fmla="*/ 6169443 h 6858000"/>
              <a:gd name="connsiteX481" fmla="*/ 1074117 w 7467600"/>
              <a:gd name="connsiteY481" fmla="*/ 6170301 h 6858000"/>
              <a:gd name="connsiteX482" fmla="*/ 1083114 w 7467600"/>
              <a:gd name="connsiteY482" fmla="*/ 6174131 h 6858000"/>
              <a:gd name="connsiteX483" fmla="*/ 1543010 w 7467600"/>
              <a:gd name="connsiteY483" fmla="*/ 6191140 h 6858000"/>
              <a:gd name="connsiteX484" fmla="*/ 1551080 w 7467600"/>
              <a:gd name="connsiteY484" fmla="*/ 6195006 h 6858000"/>
              <a:gd name="connsiteX485" fmla="*/ 2345443 w 7467600"/>
              <a:gd name="connsiteY485" fmla="*/ 5549882 h 6858000"/>
              <a:gd name="connsiteX486" fmla="*/ 1721499 w 7467600"/>
              <a:gd name="connsiteY486" fmla="*/ 5599969 h 6858000"/>
              <a:gd name="connsiteX487" fmla="*/ 767716 w 7467600"/>
              <a:gd name="connsiteY487" fmla="*/ 5472768 h 6858000"/>
              <a:gd name="connsiteX488" fmla="*/ 722147 w 7467600"/>
              <a:gd name="connsiteY488" fmla="*/ 5393091 h 6858000"/>
              <a:gd name="connsiteX489" fmla="*/ 1485552 w 7467600"/>
              <a:gd name="connsiteY489" fmla="*/ 5313202 h 6858000"/>
              <a:gd name="connsiteX490" fmla="*/ 2143004 w 7467600"/>
              <a:gd name="connsiteY490" fmla="*/ 5402420 h 6858000"/>
              <a:gd name="connsiteX491" fmla="*/ 1933391 w 7467600"/>
              <a:gd name="connsiteY491" fmla="*/ 5156971 h 6858000"/>
              <a:gd name="connsiteX492" fmla="*/ 1827118 w 7467600"/>
              <a:gd name="connsiteY492" fmla="*/ 4968410 h 6858000"/>
              <a:gd name="connsiteX493" fmla="*/ 1837349 w 7467600"/>
              <a:gd name="connsiteY493" fmla="*/ 4956357 h 6858000"/>
              <a:gd name="connsiteX494" fmla="*/ 2162835 w 7467600"/>
              <a:gd name="connsiteY494" fmla="*/ 5187853 h 6858000"/>
              <a:gd name="connsiteX495" fmla="*/ 2257167 w 7467600"/>
              <a:gd name="connsiteY495" fmla="*/ 5462123 h 6858000"/>
              <a:gd name="connsiteX496" fmla="*/ 2261598 w 7467600"/>
              <a:gd name="connsiteY496" fmla="*/ 5467998 h 6858000"/>
              <a:gd name="connsiteX497" fmla="*/ 2437177 w 7467600"/>
              <a:gd name="connsiteY497" fmla="*/ 5479608 h 6858000"/>
              <a:gd name="connsiteX498" fmla="*/ 2445247 w 7467600"/>
              <a:gd name="connsiteY498" fmla="*/ 5483476 h 6858000"/>
              <a:gd name="connsiteX499" fmla="*/ 2743626 w 7467600"/>
              <a:gd name="connsiteY499" fmla="*/ 5304819 h 6858000"/>
              <a:gd name="connsiteX500" fmla="*/ 3048102 w 7467600"/>
              <a:gd name="connsiteY500" fmla="*/ 5150595 h 6858000"/>
              <a:gd name="connsiteX501" fmla="*/ 1799414 w 7467600"/>
              <a:gd name="connsiteY501" fmla="*/ 4694732 h 6858000"/>
              <a:gd name="connsiteX502" fmla="*/ 1771735 w 7467600"/>
              <a:gd name="connsiteY502" fmla="*/ 4619929 h 6858000"/>
              <a:gd name="connsiteX503" fmla="*/ 3104273 w 7467600"/>
              <a:gd name="connsiteY503" fmla="*/ 5076159 h 6858000"/>
              <a:gd name="connsiteX504" fmla="*/ 3113245 w 7467600"/>
              <a:gd name="connsiteY504" fmla="*/ 5090705 h 6858000"/>
              <a:gd name="connsiteX505" fmla="*/ 3126294 w 7467600"/>
              <a:gd name="connsiteY505" fmla="*/ 5114400 h 6858000"/>
              <a:gd name="connsiteX506" fmla="*/ 3937433 w 7467600"/>
              <a:gd name="connsiteY506" fmla="*/ 4830473 h 6858000"/>
              <a:gd name="connsiteX507" fmla="*/ 3590475 w 7467600"/>
              <a:gd name="connsiteY507" fmla="*/ 4597974 h 6858000"/>
              <a:gd name="connsiteX508" fmla="*/ 3100264 w 7467600"/>
              <a:gd name="connsiteY508" fmla="*/ 4579845 h 6858000"/>
              <a:gd name="connsiteX509" fmla="*/ 2183576 w 7467600"/>
              <a:gd name="connsiteY509" fmla="*/ 4227150 h 6858000"/>
              <a:gd name="connsiteX510" fmla="*/ 2151029 w 7467600"/>
              <a:gd name="connsiteY510" fmla="*/ 4146947 h 6858000"/>
              <a:gd name="connsiteX511" fmla="*/ 3563434 w 7467600"/>
              <a:gd name="connsiteY511" fmla="*/ 4469115 h 6858000"/>
              <a:gd name="connsiteX512" fmla="*/ 3177952 w 7467600"/>
              <a:gd name="connsiteY512" fmla="*/ 3657386 h 6858000"/>
              <a:gd name="connsiteX513" fmla="*/ 3189263 w 7467600"/>
              <a:gd name="connsiteY513" fmla="*/ 3625726 h 6858000"/>
              <a:gd name="connsiteX514" fmla="*/ 3560912 w 7467600"/>
              <a:gd name="connsiteY514" fmla="*/ 4079863 h 6858000"/>
              <a:gd name="connsiteX515" fmla="*/ 3626636 w 7467600"/>
              <a:gd name="connsiteY515" fmla="*/ 4512230 h 6858000"/>
              <a:gd name="connsiteX516" fmla="*/ 3653088 w 7467600"/>
              <a:gd name="connsiteY516" fmla="*/ 4521417 h 6858000"/>
              <a:gd name="connsiteX517" fmla="*/ 3988128 w 7467600"/>
              <a:gd name="connsiteY517" fmla="*/ 4817267 h 6858000"/>
              <a:gd name="connsiteX518" fmla="*/ 4830582 w 7467600"/>
              <a:gd name="connsiteY518" fmla="*/ 4676000 h 6858000"/>
              <a:gd name="connsiteX519" fmla="*/ 4830100 w 7467600"/>
              <a:gd name="connsiteY519" fmla="*/ 4675554 h 6858000"/>
              <a:gd name="connsiteX520" fmla="*/ 4036318 w 7467600"/>
              <a:gd name="connsiteY520" fmla="*/ 4147013 h 6858000"/>
              <a:gd name="connsiteX521" fmla="*/ 3432098 w 7467600"/>
              <a:gd name="connsiteY521" fmla="*/ 3537312 h 6858000"/>
              <a:gd name="connsiteX522" fmla="*/ 3446761 w 7467600"/>
              <a:gd name="connsiteY522" fmla="*/ 3461278 h 6858000"/>
              <a:gd name="connsiteX523" fmla="*/ 4419733 w 7467600"/>
              <a:gd name="connsiteY523" fmla="*/ 3963555 h 6858000"/>
              <a:gd name="connsiteX524" fmla="*/ 4781371 w 7467600"/>
              <a:gd name="connsiteY524" fmla="*/ 4458604 h 6858000"/>
              <a:gd name="connsiteX525" fmla="*/ 4780440 w 7467600"/>
              <a:gd name="connsiteY525" fmla="*/ 4470290 h 6858000"/>
              <a:gd name="connsiteX526" fmla="*/ 4898954 w 7467600"/>
              <a:gd name="connsiteY526" fmla="*/ 4662092 h 6858000"/>
              <a:gd name="connsiteX527" fmla="*/ 4900699 w 7467600"/>
              <a:gd name="connsiteY527" fmla="*/ 4670867 h 6858000"/>
              <a:gd name="connsiteX528" fmla="*/ 5714511 w 7467600"/>
              <a:gd name="connsiteY528" fmla="*/ 4663483 h 6858000"/>
              <a:gd name="connsiteX529" fmla="*/ 5464793 w 7467600"/>
              <a:gd name="connsiteY529" fmla="*/ 4393556 h 6858000"/>
              <a:gd name="connsiteX530" fmla="*/ 5461897 w 7467600"/>
              <a:gd name="connsiteY530" fmla="*/ 4390879 h 6858000"/>
              <a:gd name="connsiteX531" fmla="*/ 4294126 w 7467600"/>
              <a:gd name="connsiteY531" fmla="*/ 3303048 h 6858000"/>
              <a:gd name="connsiteX532" fmla="*/ 4305321 w 7467600"/>
              <a:gd name="connsiteY532" fmla="*/ 3256953 h 6858000"/>
              <a:gd name="connsiteX533" fmla="*/ 4949299 w 7467600"/>
              <a:gd name="connsiteY533" fmla="*/ 3766336 h 6858000"/>
              <a:gd name="connsiteX534" fmla="*/ 5291452 w 7467600"/>
              <a:gd name="connsiteY534" fmla="*/ 4076801 h 6858000"/>
              <a:gd name="connsiteX535" fmla="*/ 5434998 w 7467600"/>
              <a:gd name="connsiteY535" fmla="*/ 4254100 h 6858000"/>
              <a:gd name="connsiteX536" fmla="*/ 5351015 w 7467600"/>
              <a:gd name="connsiteY536" fmla="*/ 3760989 h 6858000"/>
              <a:gd name="connsiteX537" fmla="*/ 5413780 w 7467600"/>
              <a:gd name="connsiteY537" fmla="*/ 2966265 h 6858000"/>
              <a:gd name="connsiteX538" fmla="*/ 5425627 w 7467600"/>
              <a:gd name="connsiteY538" fmla="*/ 2954192 h 6858000"/>
              <a:gd name="connsiteX539" fmla="*/ 6604735 w 7467600"/>
              <a:gd name="connsiteY539" fmla="*/ 2041381 h 6858000"/>
              <a:gd name="connsiteX540" fmla="*/ 7204487 w 7467600"/>
              <a:gd name="connsiteY540" fmla="*/ 2742112 h 6858000"/>
              <a:gd name="connsiteX541" fmla="*/ 7131592 w 7467600"/>
              <a:gd name="connsiteY541" fmla="*/ 2672096 h 6858000"/>
              <a:gd name="connsiteX542" fmla="*/ 6996344 w 7467600"/>
              <a:gd name="connsiteY542" fmla="*/ 2518310 h 6858000"/>
              <a:gd name="connsiteX543" fmla="*/ 6735495 w 7467600"/>
              <a:gd name="connsiteY543" fmla="*/ 2196890 h 6858000"/>
              <a:gd name="connsiteX544" fmla="*/ 6721901 w 7467600"/>
              <a:gd name="connsiteY544" fmla="*/ 2179274 h 6858000"/>
              <a:gd name="connsiteX545" fmla="*/ 6604735 w 7467600"/>
              <a:gd name="connsiteY545" fmla="*/ 2041381 h 6858000"/>
              <a:gd name="connsiteX546" fmla="*/ 6591670 w 7467600"/>
              <a:gd name="connsiteY546" fmla="*/ 1988277 h 6858000"/>
              <a:gd name="connsiteX547" fmla="*/ 6747349 w 7467600"/>
              <a:gd name="connsiteY547" fmla="*/ 2160069 h 6858000"/>
              <a:gd name="connsiteX548" fmla="*/ 6760943 w 7467600"/>
              <a:gd name="connsiteY548" fmla="*/ 2177686 h 6858000"/>
              <a:gd name="connsiteX549" fmla="*/ 7021065 w 7467600"/>
              <a:gd name="connsiteY549" fmla="*/ 2498102 h 6858000"/>
              <a:gd name="connsiteX550" fmla="*/ 7155223 w 7467600"/>
              <a:gd name="connsiteY550" fmla="*/ 2650386 h 6858000"/>
              <a:gd name="connsiteX551" fmla="*/ 7203167 w 7467600"/>
              <a:gd name="connsiteY551" fmla="*/ 2697288 h 6858000"/>
              <a:gd name="connsiteX552" fmla="*/ 6937703 w 7467600"/>
              <a:gd name="connsiteY552" fmla="*/ 2321981 h 6858000"/>
              <a:gd name="connsiteX553" fmla="*/ 6591670 w 7467600"/>
              <a:gd name="connsiteY553" fmla="*/ 1988277 h 6858000"/>
              <a:gd name="connsiteX554" fmla="*/ 5798671 w 7467600"/>
              <a:gd name="connsiteY554" fmla="*/ 1981601 h 6858000"/>
              <a:gd name="connsiteX555" fmla="*/ 5754709 w 7467600"/>
              <a:gd name="connsiteY555" fmla="*/ 2071454 h 6858000"/>
              <a:gd name="connsiteX556" fmla="*/ 5763044 w 7467600"/>
              <a:gd name="connsiteY556" fmla="*/ 2842206 h 6858000"/>
              <a:gd name="connsiteX557" fmla="*/ 5764974 w 7467600"/>
              <a:gd name="connsiteY557" fmla="*/ 2799609 h 6858000"/>
              <a:gd name="connsiteX558" fmla="*/ 5767665 w 7467600"/>
              <a:gd name="connsiteY558" fmla="*/ 2666409 h 6858000"/>
              <a:gd name="connsiteX559" fmla="*/ 5763055 w 7467600"/>
              <a:gd name="connsiteY559" fmla="*/ 2579705 h 6858000"/>
              <a:gd name="connsiteX560" fmla="*/ 5758079 w 7467600"/>
              <a:gd name="connsiteY560" fmla="*/ 2492508 h 6858000"/>
              <a:gd name="connsiteX561" fmla="*/ 5779325 w 7467600"/>
              <a:gd name="connsiteY561" fmla="*/ 2197069 h 6858000"/>
              <a:gd name="connsiteX562" fmla="*/ 5798671 w 7467600"/>
              <a:gd name="connsiteY562" fmla="*/ 1981601 h 6858000"/>
              <a:gd name="connsiteX563" fmla="*/ 5829202 w 7467600"/>
              <a:gd name="connsiteY563" fmla="*/ 1971679 h 6858000"/>
              <a:gd name="connsiteX564" fmla="*/ 5809558 w 7467600"/>
              <a:gd name="connsiteY564" fmla="*/ 2198043 h 6858000"/>
              <a:gd name="connsiteX565" fmla="*/ 5788653 w 7467600"/>
              <a:gd name="connsiteY565" fmla="*/ 2489430 h 6858000"/>
              <a:gd name="connsiteX566" fmla="*/ 5793439 w 7467600"/>
              <a:gd name="connsiteY566" fmla="*/ 2575235 h 6858000"/>
              <a:gd name="connsiteX567" fmla="*/ 5796837 w 7467600"/>
              <a:gd name="connsiteY567" fmla="*/ 2637633 h 6858000"/>
              <a:gd name="connsiteX568" fmla="*/ 5818614 w 7467600"/>
              <a:gd name="connsiteY568" fmla="*/ 2473055 h 6858000"/>
              <a:gd name="connsiteX569" fmla="*/ 5829202 w 7467600"/>
              <a:gd name="connsiteY569" fmla="*/ 1971679 h 6858000"/>
              <a:gd name="connsiteX570" fmla="*/ 5911389 w 7467600"/>
              <a:gd name="connsiteY570" fmla="*/ 1898371 h 6858000"/>
              <a:gd name="connsiteX571" fmla="*/ 6237627 w 7467600"/>
              <a:gd name="connsiteY571" fmla="*/ 2231921 h 6858000"/>
              <a:gd name="connsiteX572" fmla="*/ 5911389 w 7467600"/>
              <a:gd name="connsiteY572" fmla="*/ 1898371 h 6858000"/>
              <a:gd name="connsiteX573" fmla="*/ 6944437 w 7467600"/>
              <a:gd name="connsiteY573" fmla="*/ 1575402 h 6858000"/>
              <a:gd name="connsiteX574" fmla="*/ 6304730 w 7467600"/>
              <a:gd name="connsiteY574" fmla="*/ 1766654 h 6858000"/>
              <a:gd name="connsiteX575" fmla="*/ 6944437 w 7467600"/>
              <a:gd name="connsiteY575" fmla="*/ 1575402 h 6858000"/>
              <a:gd name="connsiteX576" fmla="*/ 7019523 w 7467600"/>
              <a:gd name="connsiteY576" fmla="*/ 1519450 h 6858000"/>
              <a:gd name="connsiteX577" fmla="*/ 6298091 w 7467600"/>
              <a:gd name="connsiteY577" fmla="*/ 1737122 h 6858000"/>
              <a:gd name="connsiteX578" fmla="*/ 7019523 w 7467600"/>
              <a:gd name="connsiteY578" fmla="*/ 1519450 h 6858000"/>
              <a:gd name="connsiteX579" fmla="*/ 2399523 w 7467600"/>
              <a:gd name="connsiteY579" fmla="*/ 1428234 h 6858000"/>
              <a:gd name="connsiteX580" fmla="*/ 2224982 w 7467600"/>
              <a:gd name="connsiteY580" fmla="*/ 1826201 h 6858000"/>
              <a:gd name="connsiteX581" fmla="*/ 2096099 w 7467600"/>
              <a:gd name="connsiteY581" fmla="*/ 2345900 h 6858000"/>
              <a:gd name="connsiteX582" fmla="*/ 2283317 w 7467600"/>
              <a:gd name="connsiteY582" fmla="*/ 1796925 h 6858000"/>
              <a:gd name="connsiteX583" fmla="*/ 2399523 w 7467600"/>
              <a:gd name="connsiteY583" fmla="*/ 1428234 h 6858000"/>
              <a:gd name="connsiteX584" fmla="*/ 2448558 w 7467600"/>
              <a:gd name="connsiteY584" fmla="*/ 1373435 h 6858000"/>
              <a:gd name="connsiteX585" fmla="*/ 2312521 w 7467600"/>
              <a:gd name="connsiteY585" fmla="*/ 1806140 h 6858000"/>
              <a:gd name="connsiteX586" fmla="*/ 2127533 w 7467600"/>
              <a:gd name="connsiteY586" fmla="*/ 2348380 h 6858000"/>
              <a:gd name="connsiteX587" fmla="*/ 2358080 w 7467600"/>
              <a:gd name="connsiteY587" fmla="*/ 1866134 h 6858000"/>
              <a:gd name="connsiteX588" fmla="*/ 2407436 w 7467600"/>
              <a:gd name="connsiteY588" fmla="*/ 1651070 h 6858000"/>
              <a:gd name="connsiteX589" fmla="*/ 2448558 w 7467600"/>
              <a:gd name="connsiteY589" fmla="*/ 1373435 h 6858000"/>
              <a:gd name="connsiteX590" fmla="*/ 278707 w 7467600"/>
              <a:gd name="connsiteY590" fmla="*/ 1352270 h 6858000"/>
              <a:gd name="connsiteX591" fmla="*/ 321570 w 7467600"/>
              <a:gd name="connsiteY591" fmla="*/ 1861610 h 6858000"/>
              <a:gd name="connsiteX592" fmla="*/ 294281 w 7467600"/>
              <a:gd name="connsiteY592" fmla="*/ 1440658 h 6858000"/>
              <a:gd name="connsiteX593" fmla="*/ 278707 w 7467600"/>
              <a:gd name="connsiteY593" fmla="*/ 1352270 h 6858000"/>
              <a:gd name="connsiteX594" fmla="*/ 1423821 w 7467600"/>
              <a:gd name="connsiteY594" fmla="*/ 1351958 h 6858000"/>
              <a:gd name="connsiteX595" fmla="*/ 1638521 w 7467600"/>
              <a:gd name="connsiteY595" fmla="*/ 1908470 h 6858000"/>
              <a:gd name="connsiteX596" fmla="*/ 1754199 w 7467600"/>
              <a:gd name="connsiteY596" fmla="*/ 2149284 h 6858000"/>
              <a:gd name="connsiteX597" fmla="*/ 1908359 w 7467600"/>
              <a:gd name="connsiteY597" fmla="*/ 2364988 h 6858000"/>
              <a:gd name="connsiteX598" fmla="*/ 1647661 w 7467600"/>
              <a:gd name="connsiteY598" fmla="*/ 1825945 h 6858000"/>
              <a:gd name="connsiteX599" fmla="*/ 1423821 w 7467600"/>
              <a:gd name="connsiteY599" fmla="*/ 1351958 h 6858000"/>
              <a:gd name="connsiteX600" fmla="*/ 1431890 w 7467600"/>
              <a:gd name="connsiteY600" fmla="*/ 1306475 h 6858000"/>
              <a:gd name="connsiteX601" fmla="*/ 1507597 w 7467600"/>
              <a:gd name="connsiteY601" fmla="*/ 1446132 h 6858000"/>
              <a:gd name="connsiteX602" fmla="*/ 1674586 w 7467600"/>
              <a:gd name="connsiteY602" fmla="*/ 1813832 h 6858000"/>
              <a:gd name="connsiteX603" fmla="*/ 1815950 w 7467600"/>
              <a:gd name="connsiteY603" fmla="*/ 2128564 h 6858000"/>
              <a:gd name="connsiteX604" fmla="*/ 1984242 w 7467600"/>
              <a:gd name="connsiteY604" fmla="*/ 2430829 h 6858000"/>
              <a:gd name="connsiteX605" fmla="*/ 2014023 w 7467600"/>
              <a:gd name="connsiteY605" fmla="*/ 2450995 h 6858000"/>
              <a:gd name="connsiteX606" fmla="*/ 1747337 w 7467600"/>
              <a:gd name="connsiteY606" fmla="*/ 1855264 h 6858000"/>
              <a:gd name="connsiteX607" fmla="*/ 1533749 w 7467600"/>
              <a:gd name="connsiteY607" fmla="*/ 1478656 h 6858000"/>
              <a:gd name="connsiteX608" fmla="*/ 1431890 w 7467600"/>
              <a:gd name="connsiteY608" fmla="*/ 1306475 h 6858000"/>
              <a:gd name="connsiteX609" fmla="*/ 5052692 w 7467600"/>
              <a:gd name="connsiteY609" fmla="*/ 1292994 h 6858000"/>
              <a:gd name="connsiteX610" fmla="*/ 5200661 w 7467600"/>
              <a:gd name="connsiteY610" fmla="*/ 1635186 h 6858000"/>
              <a:gd name="connsiteX611" fmla="*/ 5297138 w 7467600"/>
              <a:gd name="connsiteY611" fmla="*/ 1906351 h 6858000"/>
              <a:gd name="connsiteX612" fmla="*/ 5052692 w 7467600"/>
              <a:gd name="connsiteY612" fmla="*/ 1292994 h 6858000"/>
              <a:gd name="connsiteX613" fmla="*/ 5009948 w 7467600"/>
              <a:gd name="connsiteY613" fmla="*/ 1273619 h 6858000"/>
              <a:gd name="connsiteX614" fmla="*/ 5121777 w 7467600"/>
              <a:gd name="connsiteY614" fmla="*/ 1654213 h 6858000"/>
              <a:gd name="connsiteX615" fmla="*/ 5293545 w 7467600"/>
              <a:gd name="connsiteY615" fmla="*/ 2072247 h 6858000"/>
              <a:gd name="connsiteX616" fmla="*/ 5294042 w 7467600"/>
              <a:gd name="connsiteY616" fmla="*/ 2065019 h 6858000"/>
              <a:gd name="connsiteX617" fmla="*/ 5171936 w 7467600"/>
              <a:gd name="connsiteY617" fmla="*/ 1647613 h 6858000"/>
              <a:gd name="connsiteX618" fmla="*/ 5009948 w 7467600"/>
              <a:gd name="connsiteY618" fmla="*/ 1273619 h 6858000"/>
              <a:gd name="connsiteX619" fmla="*/ 655236 w 7467600"/>
              <a:gd name="connsiteY619" fmla="*/ 1268632 h 6858000"/>
              <a:gd name="connsiteX620" fmla="*/ 839521 w 7467600"/>
              <a:gd name="connsiteY620" fmla="*/ 1685315 h 6858000"/>
              <a:gd name="connsiteX621" fmla="*/ 1109416 w 7467600"/>
              <a:gd name="connsiteY621" fmla="*/ 2061663 h 6858000"/>
              <a:gd name="connsiteX622" fmla="*/ 1298300 w 7467600"/>
              <a:gd name="connsiteY622" fmla="*/ 2247742 h 6858000"/>
              <a:gd name="connsiteX623" fmla="*/ 1125871 w 7467600"/>
              <a:gd name="connsiteY623" fmla="*/ 1989513 h 6858000"/>
              <a:gd name="connsiteX624" fmla="*/ 981574 w 7467600"/>
              <a:gd name="connsiteY624" fmla="*/ 1783157 h 6858000"/>
              <a:gd name="connsiteX625" fmla="*/ 922198 w 7467600"/>
              <a:gd name="connsiteY625" fmla="*/ 1677437 h 6858000"/>
              <a:gd name="connsiteX626" fmla="*/ 869293 w 7467600"/>
              <a:gd name="connsiteY626" fmla="*/ 1583214 h 6858000"/>
              <a:gd name="connsiteX627" fmla="*/ 751431 w 7467600"/>
              <a:gd name="connsiteY627" fmla="*/ 1405731 h 6858000"/>
              <a:gd name="connsiteX628" fmla="*/ 655236 w 7467600"/>
              <a:gd name="connsiteY628" fmla="*/ 1268632 h 6858000"/>
              <a:gd name="connsiteX629" fmla="*/ 6516292 w 7467600"/>
              <a:gd name="connsiteY629" fmla="*/ 1263064 h 6858000"/>
              <a:gd name="connsiteX630" fmla="*/ 5736320 w 7467600"/>
              <a:gd name="connsiteY630" fmla="*/ 1501803 h 6858000"/>
              <a:gd name="connsiteX631" fmla="*/ 6516292 w 7467600"/>
              <a:gd name="connsiteY631" fmla="*/ 1263064 h 6858000"/>
              <a:gd name="connsiteX632" fmla="*/ 291466 w 7467600"/>
              <a:gd name="connsiteY632" fmla="*/ 1250369 h 6858000"/>
              <a:gd name="connsiteX633" fmla="*/ 323180 w 7467600"/>
              <a:gd name="connsiteY633" fmla="*/ 1435283 h 6858000"/>
              <a:gd name="connsiteX634" fmla="*/ 349381 w 7467600"/>
              <a:gd name="connsiteY634" fmla="*/ 1875041 h 6858000"/>
              <a:gd name="connsiteX635" fmla="*/ 374363 w 7467600"/>
              <a:gd name="connsiteY635" fmla="*/ 1506494 h 6858000"/>
              <a:gd name="connsiteX636" fmla="*/ 302168 w 7467600"/>
              <a:gd name="connsiteY636" fmla="*/ 1274495 h 6858000"/>
              <a:gd name="connsiteX637" fmla="*/ 291466 w 7467600"/>
              <a:gd name="connsiteY637" fmla="*/ 1250369 h 6858000"/>
              <a:gd name="connsiteX638" fmla="*/ 678222 w 7467600"/>
              <a:gd name="connsiteY638" fmla="*/ 1248670 h 6858000"/>
              <a:gd name="connsiteX639" fmla="*/ 775536 w 7467600"/>
              <a:gd name="connsiteY639" fmla="*/ 1388015 h 6858000"/>
              <a:gd name="connsiteX640" fmla="*/ 894529 w 7467600"/>
              <a:gd name="connsiteY640" fmla="*/ 1567739 h 6858000"/>
              <a:gd name="connsiteX641" fmla="*/ 948000 w 7467600"/>
              <a:gd name="connsiteY641" fmla="*/ 1663088 h 6858000"/>
              <a:gd name="connsiteX642" fmla="*/ 1006812 w 7467600"/>
              <a:gd name="connsiteY642" fmla="*/ 1767683 h 6858000"/>
              <a:gd name="connsiteX643" fmla="*/ 1149133 w 7467600"/>
              <a:gd name="connsiteY643" fmla="*/ 1971513 h 6858000"/>
              <a:gd name="connsiteX644" fmla="*/ 1333952 w 7467600"/>
              <a:gd name="connsiteY644" fmla="*/ 2251620 h 6858000"/>
              <a:gd name="connsiteX645" fmla="*/ 1337329 w 7467600"/>
              <a:gd name="connsiteY645" fmla="*/ 2258350 h 6858000"/>
              <a:gd name="connsiteX646" fmla="*/ 1014726 w 7467600"/>
              <a:gd name="connsiteY646" fmla="*/ 1615556 h 6858000"/>
              <a:gd name="connsiteX647" fmla="*/ 678222 w 7467600"/>
              <a:gd name="connsiteY647" fmla="*/ 1248670 h 6858000"/>
              <a:gd name="connsiteX648" fmla="*/ 6691602 w 7467600"/>
              <a:gd name="connsiteY648" fmla="*/ 1140573 h 6858000"/>
              <a:gd name="connsiteX649" fmla="*/ 6571100 w 7467600"/>
              <a:gd name="connsiteY649" fmla="*/ 1183662 h 6858000"/>
              <a:gd name="connsiteX650" fmla="*/ 6241687 w 7467600"/>
              <a:gd name="connsiteY650" fmla="*/ 1257600 h 6858000"/>
              <a:gd name="connsiteX651" fmla="*/ 5693009 w 7467600"/>
              <a:gd name="connsiteY651" fmla="*/ 1478256 h 6858000"/>
              <a:gd name="connsiteX652" fmla="*/ 6548420 w 7467600"/>
              <a:gd name="connsiteY652" fmla="*/ 1214599 h 6858000"/>
              <a:gd name="connsiteX653" fmla="*/ 6605473 w 7467600"/>
              <a:gd name="connsiteY653" fmla="*/ 1184686 h 6858000"/>
              <a:gd name="connsiteX654" fmla="*/ 6691602 w 7467600"/>
              <a:gd name="connsiteY654" fmla="*/ 1140573 h 6858000"/>
              <a:gd name="connsiteX655" fmla="*/ 4002475 w 7467600"/>
              <a:gd name="connsiteY655" fmla="*/ 1037802 h 6858000"/>
              <a:gd name="connsiteX656" fmla="*/ 4000324 w 7467600"/>
              <a:gd name="connsiteY656" fmla="*/ 1039362 h 6858000"/>
              <a:gd name="connsiteX657" fmla="*/ 4002862 w 7467600"/>
              <a:gd name="connsiteY657" fmla="*/ 1042866 h 6858000"/>
              <a:gd name="connsiteX658" fmla="*/ 4002475 w 7467600"/>
              <a:gd name="connsiteY658" fmla="*/ 1037802 h 6858000"/>
              <a:gd name="connsiteX659" fmla="*/ 506322 w 7467600"/>
              <a:gd name="connsiteY659" fmla="*/ 1020997 h 6858000"/>
              <a:gd name="connsiteX660" fmla="*/ 533068 w 7467600"/>
              <a:gd name="connsiteY660" fmla="*/ 1029409 h 6858000"/>
              <a:gd name="connsiteX661" fmla="*/ 1232525 w 7467600"/>
              <a:gd name="connsiteY661" fmla="*/ 1804675 h 6858000"/>
              <a:gd name="connsiteX662" fmla="*/ 1388858 w 7467600"/>
              <a:gd name="connsiteY662" fmla="*/ 2368011 h 6858000"/>
              <a:gd name="connsiteX663" fmla="*/ 1384098 w 7467600"/>
              <a:gd name="connsiteY663" fmla="*/ 2378125 h 6858000"/>
              <a:gd name="connsiteX664" fmla="*/ 1425393 w 7467600"/>
              <a:gd name="connsiteY664" fmla="*/ 2589124 h 6858000"/>
              <a:gd name="connsiteX665" fmla="*/ 1424001 w 7467600"/>
              <a:gd name="connsiteY665" fmla="*/ 2597541 h 6858000"/>
              <a:gd name="connsiteX666" fmla="*/ 2152729 w 7467600"/>
              <a:gd name="connsiteY666" fmla="*/ 2864487 h 6858000"/>
              <a:gd name="connsiteX667" fmla="*/ 2020609 w 7467600"/>
              <a:gd name="connsiteY667" fmla="*/ 2539671 h 6858000"/>
              <a:gd name="connsiteX668" fmla="*/ 2018920 w 7467600"/>
              <a:gd name="connsiteY668" fmla="*/ 2536309 h 6858000"/>
              <a:gd name="connsiteX669" fmla="*/ 1342441 w 7467600"/>
              <a:gd name="connsiteY669" fmla="*/ 1173017 h 6858000"/>
              <a:gd name="connsiteX670" fmla="*/ 1367925 w 7467600"/>
              <a:gd name="connsiteY670" fmla="*/ 1135648 h 6858000"/>
              <a:gd name="connsiteX671" fmla="*/ 1771401 w 7467600"/>
              <a:gd name="connsiteY671" fmla="*/ 1806673 h 6858000"/>
              <a:gd name="connsiteX672" fmla="*/ 1972385 w 7467600"/>
              <a:gd name="connsiteY672" fmla="*/ 2198735 h 6858000"/>
              <a:gd name="connsiteX673" fmla="*/ 2040892 w 7467600"/>
              <a:gd name="connsiteY673" fmla="*/ 2405205 h 6858000"/>
              <a:gd name="connsiteX674" fmla="*/ 2131689 w 7467600"/>
              <a:gd name="connsiteY674" fmla="*/ 1936926 h 6858000"/>
              <a:gd name="connsiteX675" fmla="*/ 2454820 w 7467600"/>
              <a:gd name="connsiteY675" fmla="*/ 1248808 h 6858000"/>
              <a:gd name="connsiteX676" fmla="*/ 2492512 w 7467600"/>
              <a:gd name="connsiteY676" fmla="*/ 1302920 h 6858000"/>
              <a:gd name="connsiteX677" fmla="*/ 2081216 w 7467600"/>
              <a:gd name="connsiteY677" fmla="*/ 2527513 h 6858000"/>
              <a:gd name="connsiteX678" fmla="*/ 2081211 w 7467600"/>
              <a:gd name="connsiteY678" fmla="*/ 2528916 h 6858000"/>
              <a:gd name="connsiteX679" fmla="*/ 2199067 w 7467600"/>
              <a:gd name="connsiteY679" fmla="*/ 2884061 h 6858000"/>
              <a:gd name="connsiteX680" fmla="*/ 3192586 w 7467600"/>
              <a:gd name="connsiteY680" fmla="*/ 3411496 h 6858000"/>
              <a:gd name="connsiteX681" fmla="*/ 3182620 w 7467600"/>
              <a:gd name="connsiteY681" fmla="*/ 3483279 h 6858000"/>
              <a:gd name="connsiteX682" fmla="*/ 2435119 w 7467600"/>
              <a:gd name="connsiteY682" fmla="*/ 3080173 h 6858000"/>
              <a:gd name="connsiteX683" fmla="*/ 2410152 w 7467600"/>
              <a:gd name="connsiteY683" fmla="*/ 3063751 h 6858000"/>
              <a:gd name="connsiteX684" fmla="*/ 2408099 w 7467600"/>
              <a:gd name="connsiteY684" fmla="*/ 3064403 h 6858000"/>
              <a:gd name="connsiteX685" fmla="*/ 2407218 w 7467600"/>
              <a:gd name="connsiteY685" fmla="*/ 3070324 h 6858000"/>
              <a:gd name="connsiteX686" fmla="*/ 2380138 w 7467600"/>
              <a:gd name="connsiteY686" fmla="*/ 3099341 h 6858000"/>
              <a:gd name="connsiteX687" fmla="*/ 1765923 w 7467600"/>
              <a:gd name="connsiteY687" fmla="*/ 3581043 h 6858000"/>
              <a:gd name="connsiteX688" fmla="*/ 1702258 w 7467600"/>
              <a:gd name="connsiteY688" fmla="*/ 3612286 h 6858000"/>
              <a:gd name="connsiteX689" fmla="*/ 1538370 w 7467600"/>
              <a:gd name="connsiteY689" fmla="*/ 3811804 h 6858000"/>
              <a:gd name="connsiteX690" fmla="*/ 542867 w 7467600"/>
              <a:gd name="connsiteY690" fmla="*/ 4944092 h 6858000"/>
              <a:gd name="connsiteX691" fmla="*/ 515800 w 7467600"/>
              <a:gd name="connsiteY691" fmla="*/ 4862180 h 6858000"/>
              <a:gd name="connsiteX692" fmla="*/ 909145 w 7467600"/>
              <a:gd name="connsiteY692" fmla="*/ 4199225 h 6858000"/>
              <a:gd name="connsiteX693" fmla="*/ 1214067 w 7467600"/>
              <a:gd name="connsiteY693" fmla="*/ 3908561 h 6858000"/>
              <a:gd name="connsiteX694" fmla="*/ 640967 w 7467600"/>
              <a:gd name="connsiteY694" fmla="*/ 4105601 h 6858000"/>
              <a:gd name="connsiteX695" fmla="*/ 112563 w 7467600"/>
              <a:gd name="connsiteY695" fmla="*/ 4396952 h 6858000"/>
              <a:gd name="connsiteX696" fmla="*/ 0 w 7467600"/>
              <a:gd name="connsiteY696" fmla="*/ 4466006 h 6858000"/>
              <a:gd name="connsiteX697" fmla="*/ 0 w 7467600"/>
              <a:gd name="connsiteY697" fmla="*/ 4233763 h 6858000"/>
              <a:gd name="connsiteX698" fmla="*/ 36881 w 7467600"/>
              <a:gd name="connsiteY698" fmla="*/ 4200118 h 6858000"/>
              <a:gd name="connsiteX699" fmla="*/ 910534 w 7467600"/>
              <a:gd name="connsiteY699" fmla="*/ 3629753 h 6858000"/>
              <a:gd name="connsiteX700" fmla="*/ 1578717 w 7467600"/>
              <a:gd name="connsiteY700" fmla="*/ 3575982 h 6858000"/>
              <a:gd name="connsiteX701" fmla="*/ 2338780 w 7467600"/>
              <a:gd name="connsiteY701" fmla="*/ 3033725 h 6858000"/>
              <a:gd name="connsiteX702" fmla="*/ 1807991 w 7467600"/>
              <a:gd name="connsiteY702" fmla="*/ 2807184 h 6858000"/>
              <a:gd name="connsiteX703" fmla="*/ 1416358 w 7467600"/>
              <a:gd name="connsiteY703" fmla="*/ 3112571 h 6858000"/>
              <a:gd name="connsiteX704" fmla="*/ 939066 w 7467600"/>
              <a:gd name="connsiteY704" fmla="*/ 3378798 h 6858000"/>
              <a:gd name="connsiteX705" fmla="*/ 115099 w 7467600"/>
              <a:gd name="connsiteY705" fmla="*/ 3607650 h 6858000"/>
              <a:gd name="connsiteX706" fmla="*/ 97284 w 7467600"/>
              <a:gd name="connsiteY706" fmla="*/ 3520393 h 6858000"/>
              <a:gd name="connsiteX707" fmla="*/ 922050 w 7467600"/>
              <a:gd name="connsiteY707" fmla="*/ 3074867 h 6858000"/>
              <a:gd name="connsiteX708" fmla="*/ 1405265 w 7467600"/>
              <a:gd name="connsiteY708" fmla="*/ 3016319 h 6858000"/>
              <a:gd name="connsiteX709" fmla="*/ 1407512 w 7467600"/>
              <a:gd name="connsiteY709" fmla="*/ 3018001 h 6858000"/>
              <a:gd name="connsiteX710" fmla="*/ 1726266 w 7467600"/>
              <a:gd name="connsiteY710" fmla="*/ 2777274 h 6858000"/>
              <a:gd name="connsiteX711" fmla="*/ 625390 w 7467600"/>
              <a:gd name="connsiteY711" fmla="*/ 2514541 h 6858000"/>
              <a:gd name="connsiteX712" fmla="*/ 619799 w 7467600"/>
              <a:gd name="connsiteY712" fmla="*/ 2527180 h 6858000"/>
              <a:gd name="connsiteX713" fmla="*/ 310030 w 7467600"/>
              <a:gd name="connsiteY713" fmla="*/ 2771818 h 6858000"/>
              <a:gd name="connsiteX714" fmla="*/ 173877 w 7467600"/>
              <a:gd name="connsiteY714" fmla="*/ 2937056 h 6858000"/>
              <a:gd name="connsiteX715" fmla="*/ 77889 w 7467600"/>
              <a:gd name="connsiteY715" fmla="*/ 3138440 h 6858000"/>
              <a:gd name="connsiteX716" fmla="*/ 0 w 7467600"/>
              <a:gd name="connsiteY716" fmla="*/ 3271395 h 6858000"/>
              <a:gd name="connsiteX717" fmla="*/ 0 w 7467600"/>
              <a:gd name="connsiteY717" fmla="*/ 3153002 h 6858000"/>
              <a:gd name="connsiteX718" fmla="*/ 2386 w 7467600"/>
              <a:gd name="connsiteY718" fmla="*/ 3149203 h 6858000"/>
              <a:gd name="connsiteX719" fmla="*/ 89753 w 7467600"/>
              <a:gd name="connsiteY719" fmla="*/ 2987702 h 6858000"/>
              <a:gd name="connsiteX720" fmla="*/ 76869 w 7467600"/>
              <a:gd name="connsiteY720" fmla="*/ 3005404 h 6858000"/>
              <a:gd name="connsiteX721" fmla="*/ 32049 w 7467600"/>
              <a:gd name="connsiteY721" fmla="*/ 3065814 h 6858000"/>
              <a:gd name="connsiteX722" fmla="*/ 0 w 7467600"/>
              <a:gd name="connsiteY722" fmla="*/ 3108744 h 6858000"/>
              <a:gd name="connsiteX723" fmla="*/ 0 w 7467600"/>
              <a:gd name="connsiteY723" fmla="*/ 3058059 h 6858000"/>
              <a:gd name="connsiteX724" fmla="*/ 7610 w 7467600"/>
              <a:gd name="connsiteY724" fmla="*/ 3047889 h 6858000"/>
              <a:gd name="connsiteX725" fmla="*/ 52419 w 7467600"/>
              <a:gd name="connsiteY725" fmla="*/ 2987479 h 6858000"/>
              <a:gd name="connsiteX726" fmla="*/ 59142 w 7467600"/>
              <a:gd name="connsiteY726" fmla="*/ 2978488 h 6858000"/>
              <a:gd name="connsiteX727" fmla="*/ 0 w 7467600"/>
              <a:gd name="connsiteY727" fmla="*/ 3015334 h 6858000"/>
              <a:gd name="connsiteX728" fmla="*/ 0 w 7467600"/>
              <a:gd name="connsiteY728" fmla="*/ 2914286 h 6858000"/>
              <a:gd name="connsiteX729" fmla="*/ 36383 w 7467600"/>
              <a:gd name="connsiteY729" fmla="*/ 2901128 h 6858000"/>
              <a:gd name="connsiteX730" fmla="*/ 156329 w 7467600"/>
              <a:gd name="connsiteY730" fmla="*/ 2840533 h 6858000"/>
              <a:gd name="connsiteX731" fmla="*/ 358355 w 7467600"/>
              <a:gd name="connsiteY731" fmla="*/ 2620471 h 6858000"/>
              <a:gd name="connsiteX732" fmla="*/ 510577 w 7467600"/>
              <a:gd name="connsiteY732" fmla="*/ 2501244 h 6858000"/>
              <a:gd name="connsiteX733" fmla="*/ 211967 w 7467600"/>
              <a:gd name="connsiteY733" fmla="*/ 2479171 h 6858000"/>
              <a:gd name="connsiteX734" fmla="*/ 0 w 7467600"/>
              <a:gd name="connsiteY734" fmla="*/ 2476398 h 6858000"/>
              <a:gd name="connsiteX735" fmla="*/ 0 w 7467600"/>
              <a:gd name="connsiteY735" fmla="*/ 2389189 h 6858000"/>
              <a:gd name="connsiteX736" fmla="*/ 103062 w 7467600"/>
              <a:gd name="connsiteY736" fmla="*/ 2389518 h 6858000"/>
              <a:gd name="connsiteX737" fmla="*/ 510734 w 7467600"/>
              <a:gd name="connsiteY737" fmla="*/ 2416201 h 6858000"/>
              <a:gd name="connsiteX738" fmla="*/ 279257 w 7467600"/>
              <a:gd name="connsiteY738" fmla="*/ 2092102 h 6858000"/>
              <a:gd name="connsiteX739" fmla="*/ 65265 w 7467600"/>
              <a:gd name="connsiteY739" fmla="*/ 2006049 h 6858000"/>
              <a:gd name="connsiteX740" fmla="*/ 0 w 7467600"/>
              <a:gd name="connsiteY740" fmla="*/ 1982532 h 6858000"/>
              <a:gd name="connsiteX741" fmla="*/ 0 w 7467600"/>
              <a:gd name="connsiteY741" fmla="*/ 1912789 h 6858000"/>
              <a:gd name="connsiteX742" fmla="*/ 97460 w 7467600"/>
              <a:gd name="connsiteY742" fmla="*/ 1953725 h 6858000"/>
              <a:gd name="connsiteX743" fmla="*/ 221272 w 7467600"/>
              <a:gd name="connsiteY743" fmla="*/ 1980766 h 6858000"/>
              <a:gd name="connsiteX744" fmla="*/ 116765 w 7467600"/>
              <a:gd name="connsiteY744" fmla="*/ 1911033 h 6858000"/>
              <a:gd name="connsiteX745" fmla="*/ 16405 w 7467600"/>
              <a:gd name="connsiteY745" fmla="*/ 1803412 h 6858000"/>
              <a:gd name="connsiteX746" fmla="*/ 0 w 7467600"/>
              <a:gd name="connsiteY746" fmla="*/ 1784777 h 6858000"/>
              <a:gd name="connsiteX747" fmla="*/ 0 w 7467600"/>
              <a:gd name="connsiteY747" fmla="*/ 1740082 h 6858000"/>
              <a:gd name="connsiteX748" fmla="*/ 39394 w 7467600"/>
              <a:gd name="connsiteY748" fmla="*/ 1784856 h 6858000"/>
              <a:gd name="connsiteX749" fmla="*/ 135813 w 7467600"/>
              <a:gd name="connsiteY749" fmla="*/ 1888838 h 6858000"/>
              <a:gd name="connsiteX750" fmla="*/ 242575 w 7467600"/>
              <a:gd name="connsiteY750" fmla="*/ 1958841 h 6858000"/>
              <a:gd name="connsiteX751" fmla="*/ 82197 w 7467600"/>
              <a:gd name="connsiteY751" fmla="*/ 1754826 h 6858000"/>
              <a:gd name="connsiteX752" fmla="*/ 0 w 7467600"/>
              <a:gd name="connsiteY752" fmla="*/ 1679650 h 6858000"/>
              <a:gd name="connsiteX753" fmla="*/ 0 w 7467600"/>
              <a:gd name="connsiteY753" fmla="*/ 1602463 h 6858000"/>
              <a:gd name="connsiteX754" fmla="*/ 84689 w 7467600"/>
              <a:gd name="connsiteY754" fmla="*/ 1677442 h 6858000"/>
              <a:gd name="connsiteX755" fmla="*/ 298437 w 7467600"/>
              <a:gd name="connsiteY755" fmla="*/ 1968019 h 6858000"/>
              <a:gd name="connsiteX756" fmla="*/ 227269 w 7467600"/>
              <a:gd name="connsiteY756" fmla="*/ 1114064 h 6858000"/>
              <a:gd name="connsiteX757" fmla="*/ 248003 w 7467600"/>
              <a:gd name="connsiteY757" fmla="*/ 1089613 h 6858000"/>
              <a:gd name="connsiteX758" fmla="*/ 427020 w 7467600"/>
              <a:gd name="connsiteY758" fmla="*/ 1619803 h 6858000"/>
              <a:gd name="connsiteX759" fmla="*/ 340345 w 7467600"/>
              <a:gd name="connsiteY759" fmla="*/ 2027739 h 6858000"/>
              <a:gd name="connsiteX760" fmla="*/ 360865 w 7467600"/>
              <a:gd name="connsiteY760" fmla="*/ 2044827 h 6858000"/>
              <a:gd name="connsiteX761" fmla="*/ 560414 w 7467600"/>
              <a:gd name="connsiteY761" fmla="*/ 2421457 h 6858000"/>
              <a:gd name="connsiteX762" fmla="*/ 1359703 w 7467600"/>
              <a:gd name="connsiteY762" fmla="*/ 2578554 h 6858000"/>
              <a:gd name="connsiteX763" fmla="*/ 1359422 w 7467600"/>
              <a:gd name="connsiteY763" fmla="*/ 2577994 h 6858000"/>
              <a:gd name="connsiteX764" fmla="*/ 828701 w 7467600"/>
              <a:gd name="connsiteY764" fmla="*/ 1839520 h 6858000"/>
              <a:gd name="connsiteX765" fmla="*/ 494427 w 7467600"/>
              <a:gd name="connsiteY765" fmla="*/ 1092333 h 6858000"/>
              <a:gd name="connsiteX766" fmla="*/ 506322 w 7467600"/>
              <a:gd name="connsiteY766" fmla="*/ 1020997 h 6858000"/>
              <a:gd name="connsiteX767" fmla="*/ 4570198 w 7467600"/>
              <a:gd name="connsiteY767" fmla="*/ 978081 h 6858000"/>
              <a:gd name="connsiteX768" fmla="*/ 4523691 w 7467600"/>
              <a:gd name="connsiteY768" fmla="*/ 1127776 h 6858000"/>
              <a:gd name="connsiteX769" fmla="*/ 4509875 w 7467600"/>
              <a:gd name="connsiteY769" fmla="*/ 1167552 h 6858000"/>
              <a:gd name="connsiteX770" fmla="*/ 4478168 w 7467600"/>
              <a:gd name="connsiteY770" fmla="*/ 1260735 h 6858000"/>
              <a:gd name="connsiteX771" fmla="*/ 4409309 w 7467600"/>
              <a:gd name="connsiteY771" fmla="*/ 1666996 h 6858000"/>
              <a:gd name="connsiteX772" fmla="*/ 4370031 w 7467600"/>
              <a:gd name="connsiteY772" fmla="*/ 1955666 h 6858000"/>
              <a:gd name="connsiteX773" fmla="*/ 4570198 w 7467600"/>
              <a:gd name="connsiteY773" fmla="*/ 978081 h 6858000"/>
              <a:gd name="connsiteX774" fmla="*/ 4557898 w 7467600"/>
              <a:gd name="connsiteY774" fmla="*/ 900011 h 6858000"/>
              <a:gd name="connsiteX775" fmla="*/ 4344840 w 7467600"/>
              <a:gd name="connsiteY775" fmla="*/ 1922038 h 6858000"/>
              <a:gd name="connsiteX776" fmla="*/ 4378710 w 7467600"/>
              <a:gd name="connsiteY776" fmla="*/ 1665516 h 6858000"/>
              <a:gd name="connsiteX777" fmla="*/ 4448798 w 7467600"/>
              <a:gd name="connsiteY777" fmla="*/ 1253024 h 6858000"/>
              <a:gd name="connsiteX778" fmla="*/ 4480315 w 7467600"/>
              <a:gd name="connsiteY778" fmla="*/ 1158454 h 6858000"/>
              <a:gd name="connsiteX779" fmla="*/ 4494133 w 7467600"/>
              <a:gd name="connsiteY779" fmla="*/ 1118676 h 6858000"/>
              <a:gd name="connsiteX780" fmla="*/ 4557898 w 7467600"/>
              <a:gd name="connsiteY780" fmla="*/ 900011 h 6858000"/>
              <a:gd name="connsiteX781" fmla="*/ 5870151 w 7467600"/>
              <a:gd name="connsiteY781" fmla="*/ 898890 h 6858000"/>
              <a:gd name="connsiteX782" fmla="*/ 5861335 w 7467600"/>
              <a:gd name="connsiteY782" fmla="*/ 899177 h 6858000"/>
              <a:gd name="connsiteX783" fmla="*/ 5843702 w 7467600"/>
              <a:gd name="connsiteY783" fmla="*/ 899748 h 6858000"/>
              <a:gd name="connsiteX784" fmla="*/ 5651107 w 7467600"/>
              <a:gd name="connsiteY784" fmla="*/ 920306 h 6858000"/>
              <a:gd name="connsiteX785" fmla="*/ 5459407 w 7467600"/>
              <a:gd name="connsiteY785" fmla="*/ 940975 h 6858000"/>
              <a:gd name="connsiteX786" fmla="*/ 5374846 w 7467600"/>
              <a:gd name="connsiteY786" fmla="*/ 941988 h 6858000"/>
              <a:gd name="connsiteX787" fmla="*/ 5256105 w 7467600"/>
              <a:gd name="connsiteY787" fmla="*/ 945632 h 6858000"/>
              <a:gd name="connsiteX788" fmla="*/ 5107071 w 7467600"/>
              <a:gd name="connsiteY788" fmla="*/ 969720 h 6858000"/>
              <a:gd name="connsiteX789" fmla="*/ 4998681 w 7467600"/>
              <a:gd name="connsiteY789" fmla="*/ 988771 h 6858000"/>
              <a:gd name="connsiteX790" fmla="*/ 5870151 w 7467600"/>
              <a:gd name="connsiteY790" fmla="*/ 898890 h 6858000"/>
              <a:gd name="connsiteX791" fmla="*/ 5504425 w 7467600"/>
              <a:gd name="connsiteY791" fmla="*/ 848067 h 6858000"/>
              <a:gd name="connsiteX792" fmla="*/ 4968849 w 7467600"/>
              <a:gd name="connsiteY792" fmla="*/ 962318 h 6858000"/>
              <a:gd name="connsiteX793" fmla="*/ 5104039 w 7467600"/>
              <a:gd name="connsiteY793" fmla="*/ 940634 h 6858000"/>
              <a:gd name="connsiteX794" fmla="*/ 5256311 w 7467600"/>
              <a:gd name="connsiteY794" fmla="*/ 916490 h 6858000"/>
              <a:gd name="connsiteX795" fmla="*/ 5377381 w 7467600"/>
              <a:gd name="connsiteY795" fmla="*/ 912671 h 6858000"/>
              <a:gd name="connsiteX796" fmla="*/ 5460148 w 7467600"/>
              <a:gd name="connsiteY796" fmla="*/ 911442 h 6858000"/>
              <a:gd name="connsiteX797" fmla="*/ 5648971 w 7467600"/>
              <a:gd name="connsiteY797" fmla="*/ 891331 h 6858000"/>
              <a:gd name="connsiteX798" fmla="*/ 5844807 w 7467600"/>
              <a:gd name="connsiteY798" fmla="*/ 870718 h 6858000"/>
              <a:gd name="connsiteX799" fmla="*/ 5862975 w 7467600"/>
              <a:gd name="connsiteY799" fmla="*/ 869756 h 6858000"/>
              <a:gd name="connsiteX800" fmla="*/ 5920887 w 7467600"/>
              <a:gd name="connsiteY800" fmla="*/ 865929 h 6858000"/>
              <a:gd name="connsiteX801" fmla="*/ 5504425 w 7467600"/>
              <a:gd name="connsiteY801" fmla="*/ 848067 h 6858000"/>
              <a:gd name="connsiteX802" fmla="*/ 3607114 w 7467600"/>
              <a:gd name="connsiteY802" fmla="*/ 467441 h 6858000"/>
              <a:gd name="connsiteX803" fmla="*/ 3296242 w 7467600"/>
              <a:gd name="connsiteY803" fmla="*/ 807991 h 6858000"/>
              <a:gd name="connsiteX804" fmla="*/ 3174674 w 7467600"/>
              <a:gd name="connsiteY804" fmla="*/ 919759 h 6858000"/>
              <a:gd name="connsiteX805" fmla="*/ 3042978 w 7467600"/>
              <a:gd name="connsiteY805" fmla="*/ 1054894 h 6858000"/>
              <a:gd name="connsiteX806" fmla="*/ 2968914 w 7467600"/>
              <a:gd name="connsiteY806" fmla="*/ 1133756 h 6858000"/>
              <a:gd name="connsiteX807" fmla="*/ 3103823 w 7467600"/>
              <a:gd name="connsiteY807" fmla="*/ 1026814 h 6858000"/>
              <a:gd name="connsiteX808" fmla="*/ 3607114 w 7467600"/>
              <a:gd name="connsiteY808" fmla="*/ 467441 h 6858000"/>
              <a:gd name="connsiteX809" fmla="*/ 3744487 w 7467600"/>
              <a:gd name="connsiteY809" fmla="*/ 383136 h 6858000"/>
              <a:gd name="connsiteX810" fmla="*/ 3970213 w 7467600"/>
              <a:gd name="connsiteY810" fmla="*/ 995559 h 6858000"/>
              <a:gd name="connsiteX811" fmla="*/ 3744487 w 7467600"/>
              <a:gd name="connsiteY811" fmla="*/ 383136 h 6858000"/>
              <a:gd name="connsiteX812" fmla="*/ 3624562 w 7467600"/>
              <a:gd name="connsiteY812" fmla="*/ 367041 h 6858000"/>
              <a:gd name="connsiteX813" fmla="*/ 3489712 w 7467600"/>
              <a:gd name="connsiteY813" fmla="*/ 485386 h 6858000"/>
              <a:gd name="connsiteX814" fmla="*/ 3182994 w 7467600"/>
              <a:gd name="connsiteY814" fmla="*/ 828265 h 6858000"/>
              <a:gd name="connsiteX815" fmla="*/ 2892114 w 7467600"/>
              <a:gd name="connsiteY815" fmla="*/ 1172635 h 6858000"/>
              <a:gd name="connsiteX816" fmla="*/ 3021459 w 7467600"/>
              <a:gd name="connsiteY816" fmla="*/ 1035385 h 6858000"/>
              <a:gd name="connsiteX817" fmla="*/ 3153873 w 7467600"/>
              <a:gd name="connsiteY817" fmla="*/ 898971 h 6858000"/>
              <a:gd name="connsiteX818" fmla="*/ 3276511 w 7467600"/>
              <a:gd name="connsiteY818" fmla="*/ 786423 h 6858000"/>
              <a:gd name="connsiteX819" fmla="*/ 3584154 w 7467600"/>
              <a:gd name="connsiteY819" fmla="*/ 448218 h 6858000"/>
              <a:gd name="connsiteX820" fmla="*/ 3624562 w 7467600"/>
              <a:gd name="connsiteY820" fmla="*/ 367041 h 6858000"/>
              <a:gd name="connsiteX821" fmla="*/ 3766672 w 7467600"/>
              <a:gd name="connsiteY821" fmla="*/ 359429 h 6858000"/>
              <a:gd name="connsiteX822" fmla="*/ 3996338 w 7467600"/>
              <a:gd name="connsiteY822" fmla="*/ 968237 h 6858000"/>
              <a:gd name="connsiteX823" fmla="*/ 3766672 w 7467600"/>
              <a:gd name="connsiteY823" fmla="*/ 359429 h 6858000"/>
              <a:gd name="connsiteX824" fmla="*/ 5805386 w 7467600"/>
              <a:gd name="connsiteY824" fmla="*/ 239240 h 6858000"/>
              <a:gd name="connsiteX825" fmla="*/ 5736947 w 7467600"/>
              <a:gd name="connsiteY825" fmla="*/ 261367 h 6858000"/>
              <a:gd name="connsiteX826" fmla="*/ 5427012 w 7467600"/>
              <a:gd name="connsiteY826" fmla="*/ 311272 h 6858000"/>
              <a:gd name="connsiteX827" fmla="*/ 5147818 w 7467600"/>
              <a:gd name="connsiteY827" fmla="*/ 322112 h 6858000"/>
              <a:gd name="connsiteX828" fmla="*/ 5060854 w 7467600"/>
              <a:gd name="connsiteY828" fmla="*/ 311882 h 6858000"/>
              <a:gd name="connsiteX829" fmla="*/ 4945989 w 7467600"/>
              <a:gd name="connsiteY829" fmla="*/ 300516 h 6858000"/>
              <a:gd name="connsiteX830" fmla="*/ 5410479 w 7467600"/>
              <a:gd name="connsiteY830" fmla="*/ 348434 h 6858000"/>
              <a:gd name="connsiteX831" fmla="*/ 5805386 w 7467600"/>
              <a:gd name="connsiteY831" fmla="*/ 239240 h 6858000"/>
              <a:gd name="connsiteX832" fmla="*/ 5905192 w 7467600"/>
              <a:gd name="connsiteY832" fmla="*/ 163079 h 6858000"/>
              <a:gd name="connsiteX833" fmla="*/ 5865655 w 7467600"/>
              <a:gd name="connsiteY833" fmla="*/ 171901 h 6858000"/>
              <a:gd name="connsiteX834" fmla="*/ 5259740 w 7467600"/>
              <a:gd name="connsiteY834" fmla="*/ 257013 h 6858000"/>
              <a:gd name="connsiteX835" fmla="*/ 5208466 w 7467600"/>
              <a:gd name="connsiteY835" fmla="*/ 257550 h 6858000"/>
              <a:gd name="connsiteX836" fmla="*/ 4980204 w 7467600"/>
              <a:gd name="connsiteY836" fmla="*/ 271903 h 6858000"/>
              <a:gd name="connsiteX837" fmla="*/ 5068068 w 7467600"/>
              <a:gd name="connsiteY837" fmla="*/ 282244 h 6858000"/>
              <a:gd name="connsiteX838" fmla="*/ 5153231 w 7467600"/>
              <a:gd name="connsiteY838" fmla="*/ 292240 h 6858000"/>
              <a:gd name="connsiteX839" fmla="*/ 5426491 w 7467600"/>
              <a:gd name="connsiteY839" fmla="*/ 281128 h 6858000"/>
              <a:gd name="connsiteX840" fmla="*/ 5731212 w 7467600"/>
              <a:gd name="connsiteY840" fmla="*/ 231951 h 6858000"/>
              <a:gd name="connsiteX841" fmla="*/ 5905192 w 7467600"/>
              <a:gd name="connsiteY841" fmla="*/ 163079 h 6858000"/>
              <a:gd name="connsiteX842" fmla="*/ 5944437 w 7467600"/>
              <a:gd name="connsiteY842" fmla="*/ 113829 h 6858000"/>
              <a:gd name="connsiteX843" fmla="*/ 5825032 w 7467600"/>
              <a:gd name="connsiteY843" fmla="*/ 146405 h 6858000"/>
              <a:gd name="connsiteX844" fmla="*/ 4955599 w 7467600"/>
              <a:gd name="connsiteY844" fmla="*/ 247008 h 6858000"/>
              <a:gd name="connsiteX845" fmla="*/ 5210104 w 7467600"/>
              <a:gd name="connsiteY845" fmla="*/ 228123 h 6858000"/>
              <a:gd name="connsiteX846" fmla="*/ 5261015 w 7467600"/>
              <a:gd name="connsiteY846" fmla="*/ 227087 h 6858000"/>
              <a:gd name="connsiteX847" fmla="*/ 5861181 w 7467600"/>
              <a:gd name="connsiteY847" fmla="*/ 143093 h 6858000"/>
              <a:gd name="connsiteX848" fmla="*/ 5961252 w 7467600"/>
              <a:gd name="connsiteY848" fmla="*/ 114820 h 6858000"/>
              <a:gd name="connsiteX849" fmla="*/ 5944437 w 7467600"/>
              <a:gd name="connsiteY849" fmla="*/ 113829 h 6858000"/>
              <a:gd name="connsiteX850" fmla="*/ 3882765 w 7467600"/>
              <a:gd name="connsiteY850" fmla="*/ 0 h 6858000"/>
              <a:gd name="connsiteX851" fmla="*/ 3995099 w 7467600"/>
              <a:gd name="connsiteY851" fmla="*/ 0 h 6858000"/>
              <a:gd name="connsiteX852" fmla="*/ 4163818 w 7467600"/>
              <a:gd name="connsiteY852" fmla="*/ 234104 h 6858000"/>
              <a:gd name="connsiteX853" fmla="*/ 4172099 w 7467600"/>
              <a:gd name="connsiteY853" fmla="*/ 234207 h 6858000"/>
              <a:gd name="connsiteX854" fmla="*/ 4784282 w 7467600"/>
              <a:gd name="connsiteY854" fmla="*/ 276561 h 6858000"/>
              <a:gd name="connsiteX855" fmla="*/ 4801687 w 7467600"/>
              <a:gd name="connsiteY855" fmla="*/ 267764 h 6858000"/>
              <a:gd name="connsiteX856" fmla="*/ 6082788 w 7467600"/>
              <a:gd name="connsiteY856" fmla="*/ 64119 h 6858000"/>
              <a:gd name="connsiteX857" fmla="*/ 6099442 w 7467600"/>
              <a:gd name="connsiteY857" fmla="*/ 82568 h 6858000"/>
              <a:gd name="connsiteX858" fmla="*/ 4804137 w 7467600"/>
              <a:gd name="connsiteY858" fmla="*/ 320931 h 6858000"/>
              <a:gd name="connsiteX859" fmla="*/ 4227047 w 7467600"/>
              <a:gd name="connsiteY859" fmla="*/ 313415 h 6858000"/>
              <a:gd name="connsiteX860" fmla="*/ 4346041 w 7467600"/>
              <a:gd name="connsiteY860" fmla="*/ 456086 h 6858000"/>
              <a:gd name="connsiteX861" fmla="*/ 4870967 w 7467600"/>
              <a:gd name="connsiteY861" fmla="*/ 963061 h 6858000"/>
              <a:gd name="connsiteX862" fmla="*/ 4889647 w 7467600"/>
              <a:gd name="connsiteY862" fmla="*/ 957147 h 6858000"/>
              <a:gd name="connsiteX863" fmla="*/ 5422504 w 7467600"/>
              <a:gd name="connsiteY863" fmla="*/ 805191 h 6858000"/>
              <a:gd name="connsiteX864" fmla="*/ 6087656 w 7467600"/>
              <a:gd name="connsiteY864" fmla="*/ 826703 h 6858000"/>
              <a:gd name="connsiteX865" fmla="*/ 6058717 w 7467600"/>
              <a:gd name="connsiteY865" fmla="*/ 865992 h 6858000"/>
              <a:gd name="connsiteX866" fmla="*/ 4974153 w 7467600"/>
              <a:gd name="connsiteY866" fmla="*/ 1045456 h 6858000"/>
              <a:gd name="connsiteX867" fmla="*/ 5627835 w 7467600"/>
              <a:gd name="connsiteY867" fmla="*/ 1472077 h 6858000"/>
              <a:gd name="connsiteX868" fmla="*/ 5629817 w 7467600"/>
              <a:gd name="connsiteY868" fmla="*/ 1471412 h 6858000"/>
              <a:gd name="connsiteX869" fmla="*/ 5634124 w 7467600"/>
              <a:gd name="connsiteY869" fmla="*/ 1470572 h 6858000"/>
              <a:gd name="connsiteX870" fmla="*/ 5755832 w 7467600"/>
              <a:gd name="connsiteY870" fmla="*/ 1383886 h 6858000"/>
              <a:gd name="connsiteX871" fmla="*/ 6014186 w 7467600"/>
              <a:gd name="connsiteY871" fmla="*/ 1279799 h 6858000"/>
              <a:gd name="connsiteX872" fmla="*/ 6901619 w 7467600"/>
              <a:gd name="connsiteY872" fmla="*/ 1047874 h 6858000"/>
              <a:gd name="connsiteX873" fmla="*/ 6931566 w 7467600"/>
              <a:gd name="connsiteY873" fmla="*/ 1062034 h 6858000"/>
              <a:gd name="connsiteX874" fmla="*/ 5790982 w 7467600"/>
              <a:gd name="connsiteY874" fmla="*/ 1561380 h 6858000"/>
              <a:gd name="connsiteX875" fmla="*/ 6188971 w 7467600"/>
              <a:gd name="connsiteY875" fmla="*/ 1755168 h 6858000"/>
              <a:gd name="connsiteX876" fmla="*/ 6202446 w 7467600"/>
              <a:gd name="connsiteY876" fmla="*/ 1752268 h 6858000"/>
              <a:gd name="connsiteX877" fmla="*/ 7179560 w 7467600"/>
              <a:gd name="connsiteY877" fmla="*/ 1467551 h 6858000"/>
              <a:gd name="connsiteX878" fmla="*/ 7158730 w 7467600"/>
              <a:gd name="connsiteY878" fmla="*/ 1507835 h 6858000"/>
              <a:gd name="connsiteX879" fmla="*/ 6326959 w 7467600"/>
              <a:gd name="connsiteY879" fmla="*/ 1817686 h 6858000"/>
              <a:gd name="connsiteX880" fmla="*/ 6537433 w 7467600"/>
              <a:gd name="connsiteY880" fmla="*/ 1907790 h 6858000"/>
              <a:gd name="connsiteX881" fmla="*/ 6550221 w 7467600"/>
              <a:gd name="connsiteY881" fmla="*/ 1910729 h 6858000"/>
              <a:gd name="connsiteX882" fmla="*/ 6964438 w 7467600"/>
              <a:gd name="connsiteY882" fmla="*/ 2209505 h 6858000"/>
              <a:gd name="connsiteX883" fmla="*/ 7367862 w 7467600"/>
              <a:gd name="connsiteY883" fmla="*/ 2806833 h 6858000"/>
              <a:gd name="connsiteX884" fmla="*/ 7364329 w 7467600"/>
              <a:gd name="connsiteY884" fmla="*/ 2826907 h 6858000"/>
              <a:gd name="connsiteX885" fmla="*/ 7290545 w 7467600"/>
              <a:gd name="connsiteY885" fmla="*/ 2850663 h 6858000"/>
              <a:gd name="connsiteX886" fmla="*/ 6472036 w 7467600"/>
              <a:gd name="connsiteY886" fmla="*/ 1959003 h 6858000"/>
              <a:gd name="connsiteX887" fmla="*/ 5792897 w 7467600"/>
              <a:gd name="connsiteY887" fmla="*/ 1647747 h 6858000"/>
              <a:gd name="connsiteX888" fmla="*/ 5842751 w 7467600"/>
              <a:gd name="connsiteY888" fmla="*/ 1816112 h 6858000"/>
              <a:gd name="connsiteX889" fmla="*/ 5847424 w 7467600"/>
              <a:gd name="connsiteY889" fmla="*/ 1815776 h 6858000"/>
              <a:gd name="connsiteX890" fmla="*/ 6399821 w 7467600"/>
              <a:gd name="connsiteY890" fmla="*/ 2344799 h 6858000"/>
              <a:gd name="connsiteX891" fmla="*/ 6323232 w 7467600"/>
              <a:gd name="connsiteY891" fmla="*/ 2389634 h 6858000"/>
              <a:gd name="connsiteX892" fmla="*/ 5942958 w 7467600"/>
              <a:gd name="connsiteY892" fmla="*/ 2077708 h 6858000"/>
              <a:gd name="connsiteX893" fmla="*/ 5921559 w 7467600"/>
              <a:gd name="connsiteY893" fmla="*/ 2378596 h 6858000"/>
              <a:gd name="connsiteX894" fmla="*/ 5817651 w 7467600"/>
              <a:gd name="connsiteY894" fmla="*/ 3023919 h 6858000"/>
              <a:gd name="connsiteX895" fmla="*/ 5729634 w 7467600"/>
              <a:gd name="connsiteY895" fmla="*/ 3051849 h 6858000"/>
              <a:gd name="connsiteX896" fmla="*/ 5611018 w 7467600"/>
              <a:gd name="connsiteY896" fmla="*/ 2316769 h 6858000"/>
              <a:gd name="connsiteX897" fmla="*/ 5687608 w 7467600"/>
              <a:gd name="connsiteY897" fmla="*/ 2039972 h 6858000"/>
              <a:gd name="connsiteX898" fmla="*/ 5657554 w 7467600"/>
              <a:gd name="connsiteY898" fmla="*/ 1576445 h 6858000"/>
              <a:gd name="connsiteX899" fmla="*/ 5150475 w 7467600"/>
              <a:gd name="connsiteY899" fmla="*/ 1274012 h 6858000"/>
              <a:gd name="connsiteX900" fmla="*/ 5349142 w 7467600"/>
              <a:gd name="connsiteY900" fmla="*/ 2204405 h 6858000"/>
              <a:gd name="connsiteX901" fmla="*/ 5262214 w 7467600"/>
              <a:gd name="connsiteY901" fmla="*/ 2233836 h 6858000"/>
              <a:gd name="connsiteX902" fmla="*/ 4981539 w 7467600"/>
              <a:gd name="connsiteY902" fmla="*/ 1542201 h 6858000"/>
              <a:gd name="connsiteX903" fmla="*/ 4958461 w 7467600"/>
              <a:gd name="connsiteY903" fmla="*/ 1136957 h 6858000"/>
              <a:gd name="connsiteX904" fmla="*/ 4655015 w 7467600"/>
              <a:gd name="connsiteY904" fmla="*/ 891426 h 6858000"/>
              <a:gd name="connsiteX905" fmla="*/ 4348002 w 7467600"/>
              <a:gd name="connsiteY905" fmla="*/ 2205895 h 6858000"/>
              <a:gd name="connsiteX906" fmla="*/ 4262250 w 7467600"/>
              <a:gd name="connsiteY906" fmla="*/ 2219972 h 6858000"/>
              <a:gd name="connsiteX907" fmla="*/ 4550611 w 7467600"/>
              <a:gd name="connsiteY907" fmla="*/ 817540 h 6858000"/>
              <a:gd name="connsiteX908" fmla="*/ 4564418 w 7467600"/>
              <a:gd name="connsiteY908" fmla="*/ 808293 h 6858000"/>
              <a:gd name="connsiteX909" fmla="*/ 4266388 w 7467600"/>
              <a:gd name="connsiteY909" fmla="*/ 500083 h 6858000"/>
              <a:gd name="connsiteX910" fmla="*/ 4032842 w 7467600"/>
              <a:gd name="connsiteY910" fmla="*/ 211809 h 6858000"/>
              <a:gd name="connsiteX911" fmla="*/ 3882765 w 7467600"/>
              <a:gd name="connsiteY911" fmla="*/ 0 h 6858000"/>
              <a:gd name="connsiteX912" fmla="*/ 3721337 w 7467600"/>
              <a:gd name="connsiteY912" fmla="*/ 0 h 6858000"/>
              <a:gd name="connsiteX913" fmla="*/ 3797544 w 7467600"/>
              <a:gd name="connsiteY913" fmla="*/ 0 h 6858000"/>
              <a:gd name="connsiteX914" fmla="*/ 3775734 w 7467600"/>
              <a:gd name="connsiteY914" fmla="*/ 95131 h 6858000"/>
              <a:gd name="connsiteX915" fmla="*/ 3724807 w 7467600"/>
              <a:gd name="connsiteY915" fmla="*/ 272257 h 6858000"/>
              <a:gd name="connsiteX916" fmla="*/ 3726844 w 7467600"/>
              <a:gd name="connsiteY916" fmla="*/ 282988 h 6858000"/>
              <a:gd name="connsiteX917" fmla="*/ 3742664 w 7467600"/>
              <a:gd name="connsiteY917" fmla="*/ 279918 h 6858000"/>
              <a:gd name="connsiteX918" fmla="*/ 4103910 w 7467600"/>
              <a:gd name="connsiteY918" fmla="*/ 1161917 h 6858000"/>
              <a:gd name="connsiteX919" fmla="*/ 4020269 w 7467600"/>
              <a:gd name="connsiteY919" fmla="*/ 1200406 h 6858000"/>
              <a:gd name="connsiteX920" fmla="*/ 3674882 w 7467600"/>
              <a:gd name="connsiteY920" fmla="*/ 488524 h 6858000"/>
              <a:gd name="connsiteX921" fmla="*/ 3132682 w 7467600"/>
              <a:gd name="connsiteY921" fmla="*/ 1072284 h 6858000"/>
              <a:gd name="connsiteX922" fmla="*/ 2716346 w 7467600"/>
              <a:gd name="connsiteY922" fmla="*/ 1276376 h 6858000"/>
              <a:gd name="connsiteX923" fmla="*/ 2716772 w 7467600"/>
              <a:gd name="connsiteY923" fmla="*/ 1255462 h 6858000"/>
              <a:gd name="connsiteX924" fmla="*/ 3471096 w 7467600"/>
              <a:gd name="connsiteY924" fmla="*/ 437072 h 6858000"/>
              <a:gd name="connsiteX925" fmla="*/ 3639057 w 7467600"/>
              <a:gd name="connsiteY925" fmla="*/ 286334 h 6858000"/>
              <a:gd name="connsiteX926" fmla="*/ 3640309 w 7467600"/>
              <a:gd name="connsiteY926" fmla="*/ 284664 h 6858000"/>
              <a:gd name="connsiteX927" fmla="*/ 3646022 w 7467600"/>
              <a:gd name="connsiteY927" fmla="*/ 276711 h 6858000"/>
              <a:gd name="connsiteX928" fmla="*/ 3707943 w 7467600"/>
              <a:gd name="connsiteY928" fmla="*/ 65958 h 6858000"/>
              <a:gd name="connsiteX929" fmla="*/ 3721337 w 7467600"/>
              <a:gd name="connsiteY929" fmla="*/ 0 h 6858000"/>
              <a:gd name="connsiteX930" fmla="*/ 2867960 w 7467600"/>
              <a:gd name="connsiteY930" fmla="*/ 0 h 6858000"/>
              <a:gd name="connsiteX931" fmla="*/ 2926351 w 7467600"/>
              <a:gd name="connsiteY931" fmla="*/ 0 h 6858000"/>
              <a:gd name="connsiteX932" fmla="*/ 2902823 w 7467600"/>
              <a:gd name="connsiteY932" fmla="*/ 262929 h 6858000"/>
              <a:gd name="connsiteX933" fmla="*/ 2940663 w 7467600"/>
              <a:gd name="connsiteY933" fmla="*/ 140884 h 6858000"/>
              <a:gd name="connsiteX934" fmla="*/ 2947039 w 7467600"/>
              <a:gd name="connsiteY934" fmla="*/ 122524 h 6858000"/>
              <a:gd name="connsiteX935" fmla="*/ 2984316 w 7467600"/>
              <a:gd name="connsiteY935" fmla="*/ 0 h 6858000"/>
              <a:gd name="connsiteX936" fmla="*/ 3016114 w 7467600"/>
              <a:gd name="connsiteY936" fmla="*/ 0 h 6858000"/>
              <a:gd name="connsiteX937" fmla="*/ 2979949 w 7467600"/>
              <a:gd name="connsiteY937" fmla="*/ 119274 h 6858000"/>
              <a:gd name="connsiteX938" fmla="*/ 3023879 w 7467600"/>
              <a:gd name="connsiteY938" fmla="*/ 0 h 6858000"/>
              <a:gd name="connsiteX939" fmla="*/ 3105400 w 7467600"/>
              <a:gd name="connsiteY939" fmla="*/ 0 h 6858000"/>
              <a:gd name="connsiteX940" fmla="*/ 3094669 w 7467600"/>
              <a:gd name="connsiteY940" fmla="*/ 30308 h 6858000"/>
              <a:gd name="connsiteX941" fmla="*/ 2901945 w 7467600"/>
              <a:gd name="connsiteY941" fmla="*/ 466538 h 6858000"/>
              <a:gd name="connsiteX942" fmla="*/ 2815209 w 7467600"/>
              <a:gd name="connsiteY942" fmla="*/ 497361 h 6858000"/>
              <a:gd name="connsiteX943" fmla="*/ 2844845 w 7467600"/>
              <a:gd name="connsiteY943" fmla="*/ 127638 h 6858000"/>
              <a:gd name="connsiteX944" fmla="*/ 2867960 w 7467600"/>
              <a:gd name="connsiteY944" fmla="*/ 0 h 6858000"/>
              <a:gd name="connsiteX945" fmla="*/ 1057230 w 7467600"/>
              <a:gd name="connsiteY945" fmla="*/ 0 h 6858000"/>
              <a:gd name="connsiteX946" fmla="*/ 1111003 w 7467600"/>
              <a:gd name="connsiteY946" fmla="*/ 0 h 6858000"/>
              <a:gd name="connsiteX947" fmla="*/ 1125553 w 7467600"/>
              <a:gd name="connsiteY947" fmla="*/ 52588 h 6858000"/>
              <a:gd name="connsiteX948" fmla="*/ 1304276 w 7467600"/>
              <a:gd name="connsiteY948" fmla="*/ 476275 h 6858000"/>
              <a:gd name="connsiteX949" fmla="*/ 1492066 w 7467600"/>
              <a:gd name="connsiteY949" fmla="*/ 886333 h 6858000"/>
              <a:gd name="connsiteX950" fmla="*/ 1423698 w 7467600"/>
              <a:gd name="connsiteY950" fmla="*/ 710817 h 6858000"/>
              <a:gd name="connsiteX951" fmla="*/ 1357609 w 7467600"/>
              <a:gd name="connsiteY951" fmla="*/ 532892 h 6858000"/>
              <a:gd name="connsiteX952" fmla="*/ 1309550 w 7467600"/>
              <a:gd name="connsiteY952" fmla="*/ 374031 h 6858000"/>
              <a:gd name="connsiteX953" fmla="*/ 1193673 w 7467600"/>
              <a:gd name="connsiteY953" fmla="*/ 49533 h 6858000"/>
              <a:gd name="connsiteX954" fmla="*/ 1164391 w 7467600"/>
              <a:gd name="connsiteY954" fmla="*/ 0 h 6858000"/>
              <a:gd name="connsiteX955" fmla="*/ 1200666 w 7467600"/>
              <a:gd name="connsiteY955" fmla="*/ 0 h 6858000"/>
              <a:gd name="connsiteX956" fmla="*/ 1223408 w 7467600"/>
              <a:gd name="connsiteY956" fmla="*/ 38996 h 6858000"/>
              <a:gd name="connsiteX957" fmla="*/ 1339635 w 7467600"/>
              <a:gd name="connsiteY957" fmla="*/ 365517 h 6858000"/>
              <a:gd name="connsiteX958" fmla="*/ 1387469 w 7467600"/>
              <a:gd name="connsiteY958" fmla="*/ 523079 h 6858000"/>
              <a:gd name="connsiteX959" fmla="*/ 1452685 w 7467600"/>
              <a:gd name="connsiteY959" fmla="*/ 699806 h 6858000"/>
              <a:gd name="connsiteX960" fmla="*/ 1492092 w 7467600"/>
              <a:gd name="connsiteY960" fmla="*/ 800424 h 6858000"/>
              <a:gd name="connsiteX961" fmla="*/ 1455302 w 7467600"/>
              <a:gd name="connsiteY961" fmla="*/ 632913 h 6858000"/>
              <a:gd name="connsiteX962" fmla="*/ 1222336 w 7467600"/>
              <a:gd name="connsiteY962" fmla="*/ 9480 h 6858000"/>
              <a:gd name="connsiteX963" fmla="*/ 1214634 w 7467600"/>
              <a:gd name="connsiteY963" fmla="*/ 0 h 6858000"/>
              <a:gd name="connsiteX964" fmla="*/ 1289827 w 7467600"/>
              <a:gd name="connsiteY964" fmla="*/ 0 h 6858000"/>
              <a:gd name="connsiteX965" fmla="*/ 1321076 w 7467600"/>
              <a:gd name="connsiteY965" fmla="*/ 59722 h 6858000"/>
              <a:gd name="connsiteX966" fmla="*/ 1512579 w 7467600"/>
              <a:gd name="connsiteY966" fmla="*/ 626441 h 6858000"/>
              <a:gd name="connsiteX967" fmla="*/ 1506076 w 7467600"/>
              <a:gd name="connsiteY967" fmla="*/ 1089289 h 6858000"/>
              <a:gd name="connsiteX968" fmla="*/ 1486346 w 7467600"/>
              <a:gd name="connsiteY968" fmla="*/ 1079919 h 6858000"/>
              <a:gd name="connsiteX969" fmla="*/ 1070511 w 7467600"/>
              <a:gd name="connsiteY969" fmla="*/ 48609 h 6858000"/>
              <a:gd name="connsiteX970" fmla="*/ 1057230 w 7467600"/>
              <a:gd name="connsiteY970" fmla="*/ 0 h 6858000"/>
              <a:gd name="connsiteX971" fmla="*/ 43151 w 7467600"/>
              <a:gd name="connsiteY971" fmla="*/ 0 h 6858000"/>
              <a:gd name="connsiteX972" fmla="*/ 95283 w 7467600"/>
              <a:gd name="connsiteY972" fmla="*/ 0 h 6858000"/>
              <a:gd name="connsiteX973" fmla="*/ 300708 w 7467600"/>
              <a:gd name="connsiteY973" fmla="*/ 154571 h 6858000"/>
              <a:gd name="connsiteX974" fmla="*/ 530414 w 7467600"/>
              <a:gd name="connsiteY974" fmla="*/ 354673 h 6858000"/>
              <a:gd name="connsiteX975" fmla="*/ 333785 w 7467600"/>
              <a:gd name="connsiteY975" fmla="*/ 161564 h 6858000"/>
              <a:gd name="connsiteX976" fmla="*/ 147005 w 7467600"/>
              <a:gd name="connsiteY976" fmla="*/ 0 h 6858000"/>
              <a:gd name="connsiteX977" fmla="*/ 272509 w 7467600"/>
              <a:gd name="connsiteY977" fmla="*/ 0 h 6858000"/>
              <a:gd name="connsiteX978" fmla="*/ 326276 w 7467600"/>
              <a:gd name="connsiteY978" fmla="*/ 45847 h 6858000"/>
              <a:gd name="connsiteX979" fmla="*/ 823759 w 7467600"/>
              <a:gd name="connsiteY979" fmla="*/ 574145 h 6858000"/>
              <a:gd name="connsiteX980" fmla="*/ 811254 w 7467600"/>
              <a:gd name="connsiteY980" fmla="*/ 665546 h 6858000"/>
              <a:gd name="connsiteX981" fmla="*/ 154042 w 7467600"/>
              <a:gd name="connsiteY981" fmla="*/ 261522 h 6858000"/>
              <a:gd name="connsiteX982" fmla="*/ 13550 w 7467600"/>
              <a:gd name="connsiteY982" fmla="*/ 158423 h 6858000"/>
              <a:gd name="connsiteX983" fmla="*/ 0 w 7467600"/>
              <a:gd name="connsiteY983" fmla="*/ 146618 h 6858000"/>
              <a:gd name="connsiteX984" fmla="*/ 0 w 7467600"/>
              <a:gd name="connsiteY984" fmla="*/ 59161 h 6858000"/>
              <a:gd name="connsiteX985" fmla="*/ 45427 w 7467600"/>
              <a:gd name="connsiteY985" fmla="*/ 101078 h 6858000"/>
              <a:gd name="connsiteX986" fmla="*/ 630103 w 7467600"/>
              <a:gd name="connsiteY986" fmla="*/ 485885 h 6858000"/>
              <a:gd name="connsiteX987" fmla="*/ 532040 w 7467600"/>
              <a:gd name="connsiteY987" fmla="*/ 399359 h 6858000"/>
              <a:gd name="connsiteX988" fmla="*/ 517618 w 7467600"/>
              <a:gd name="connsiteY988" fmla="*/ 385726 h 6858000"/>
              <a:gd name="connsiteX989" fmla="*/ 285074 w 7467600"/>
              <a:gd name="connsiteY989" fmla="*/ 182755 h 6858000"/>
              <a:gd name="connsiteX990" fmla="*/ 43151 w 7467600"/>
              <a:gd name="connsiteY990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312201 w 7467600"/>
              <a:gd name="connsiteY133" fmla="*/ 5128278 h 6858000"/>
              <a:gd name="connsiteX134" fmla="*/ 1903353 w 7467600"/>
              <a:gd name="connsiteY134" fmla="*/ 5044827 h 6858000"/>
              <a:gd name="connsiteX135" fmla="*/ 1936931 w 7467600"/>
              <a:gd name="connsiteY135" fmla="*/ 5093954 h 6858000"/>
              <a:gd name="connsiteX136" fmla="*/ 2195868 w 7467600"/>
              <a:gd name="connsiteY136" fmla="*/ 5396574 h 6858000"/>
              <a:gd name="connsiteX137" fmla="*/ 2088852 w 7467600"/>
              <a:gd name="connsiteY137" fmla="*/ 5166123 h 6858000"/>
              <a:gd name="connsiteX138" fmla="*/ 1958241 w 7467600"/>
              <a:gd name="connsiteY138" fmla="*/ 5067955 h 6858000"/>
              <a:gd name="connsiteX139" fmla="*/ 1903353 w 7467600"/>
              <a:gd name="connsiteY139" fmla="*/ 5044827 h 6858000"/>
              <a:gd name="connsiteX140" fmla="*/ 1979378 w 7467600"/>
              <a:gd name="connsiteY140" fmla="*/ 4769504 h 6858000"/>
              <a:gd name="connsiteX141" fmla="*/ 2882120 w 7467600"/>
              <a:gd name="connsiteY141" fmla="*/ 5064547 h 6858000"/>
              <a:gd name="connsiteX142" fmla="*/ 2793103 w 7467600"/>
              <a:gd name="connsiteY142" fmla="*/ 5039699 h 6858000"/>
              <a:gd name="connsiteX143" fmla="*/ 2770041 w 7467600"/>
              <a:gd name="connsiteY143" fmla="*/ 5033634 h 6858000"/>
              <a:gd name="connsiteX144" fmla="*/ 1979378 w 7467600"/>
              <a:gd name="connsiteY144" fmla="*/ 4769504 h 6858000"/>
              <a:gd name="connsiteX145" fmla="*/ 1927410 w 7467600"/>
              <a:gd name="connsiteY145" fmla="*/ 4716164 h 6858000"/>
              <a:gd name="connsiteX146" fmla="*/ 1959587 w 7467600"/>
              <a:gd name="connsiteY146" fmla="*/ 4728849 h 6858000"/>
              <a:gd name="connsiteX147" fmla="*/ 2777707 w 7467600"/>
              <a:gd name="connsiteY147" fmla="*/ 5003991 h 6858000"/>
              <a:gd name="connsiteX148" fmla="*/ 2800768 w 7467600"/>
              <a:gd name="connsiteY148" fmla="*/ 5010056 h 6858000"/>
              <a:gd name="connsiteX149" fmla="*/ 2879408 w 7467600"/>
              <a:gd name="connsiteY149" fmla="*/ 5031590 h 6858000"/>
              <a:gd name="connsiteX150" fmla="*/ 2862295 w 7467600"/>
              <a:gd name="connsiteY150" fmla="*/ 5022958 h 6858000"/>
              <a:gd name="connsiteX151" fmla="*/ 2813343 w 7467600"/>
              <a:gd name="connsiteY151" fmla="*/ 4998369 h 6858000"/>
              <a:gd name="connsiteX152" fmla="*/ 2646245 w 7467600"/>
              <a:gd name="connsiteY152" fmla="*/ 4930999 h 6858000"/>
              <a:gd name="connsiteX153" fmla="*/ 1999243 w 7467600"/>
              <a:gd name="connsiteY153" fmla="*/ 4730524 h 6858000"/>
              <a:gd name="connsiteX154" fmla="*/ 1979527 w 7467600"/>
              <a:gd name="connsiteY154" fmla="*/ 4726651 h 6858000"/>
              <a:gd name="connsiteX155" fmla="*/ 1927410 w 7467600"/>
              <a:gd name="connsiteY155" fmla="*/ 4716164 h 6858000"/>
              <a:gd name="connsiteX156" fmla="*/ 1997014 w 7467600"/>
              <a:gd name="connsiteY156" fmla="*/ 4698007 h 6858000"/>
              <a:gd name="connsiteX157" fmla="*/ 2005458 w 7467600"/>
              <a:gd name="connsiteY157" fmla="*/ 4699540 h 6858000"/>
              <a:gd name="connsiteX158" fmla="*/ 2657186 w 7467600"/>
              <a:gd name="connsiteY158" fmla="*/ 4901687 h 6858000"/>
              <a:gd name="connsiteX159" fmla="*/ 2826662 w 7467600"/>
              <a:gd name="connsiteY159" fmla="*/ 4970362 h 6858000"/>
              <a:gd name="connsiteX160" fmla="*/ 2876100 w 7467600"/>
              <a:gd name="connsiteY160" fmla="*/ 4995397 h 6858000"/>
              <a:gd name="connsiteX161" fmla="*/ 3042600 w 7467600"/>
              <a:gd name="connsiteY161" fmla="*/ 5059532 h 6858000"/>
              <a:gd name="connsiteX162" fmla="*/ 1997014 w 7467600"/>
              <a:gd name="connsiteY162" fmla="*/ 4698007 h 6858000"/>
              <a:gd name="connsiteX163" fmla="*/ 2305292 w 7467600"/>
              <a:gd name="connsiteY163" fmla="*/ 4219492 h 6858000"/>
              <a:gd name="connsiteX164" fmla="*/ 3360922 w 7467600"/>
              <a:gd name="connsiteY164" fmla="*/ 4529373 h 6858000"/>
              <a:gd name="connsiteX165" fmla="*/ 3492420 w 7467600"/>
              <a:gd name="connsiteY165" fmla="*/ 4510145 h 6858000"/>
              <a:gd name="connsiteX166" fmla="*/ 3364086 w 7467600"/>
              <a:gd name="connsiteY166" fmla="*/ 4480340 h 6858000"/>
              <a:gd name="connsiteX167" fmla="*/ 3225818 w 7467600"/>
              <a:gd name="connsiteY167" fmla="*/ 4411822 h 6858000"/>
              <a:gd name="connsiteX168" fmla="*/ 3129696 w 7467600"/>
              <a:gd name="connsiteY168" fmla="*/ 4360704 h 6858000"/>
              <a:gd name="connsiteX169" fmla="*/ 2814545 w 7467600"/>
              <a:gd name="connsiteY169" fmla="*/ 4282955 h 6858000"/>
              <a:gd name="connsiteX170" fmla="*/ 2305292 w 7467600"/>
              <a:gd name="connsiteY170" fmla="*/ 4219492 h 6858000"/>
              <a:gd name="connsiteX171" fmla="*/ 2626982 w 7467600"/>
              <a:gd name="connsiteY171" fmla="*/ 4206450 h 6858000"/>
              <a:gd name="connsiteX172" fmla="*/ 2490617 w 7467600"/>
              <a:gd name="connsiteY172" fmla="*/ 4206951 h 6858000"/>
              <a:gd name="connsiteX173" fmla="*/ 2819869 w 7467600"/>
              <a:gd name="connsiteY173" fmla="*/ 4252936 h 6858000"/>
              <a:gd name="connsiteX174" fmla="*/ 3143018 w 7467600"/>
              <a:gd name="connsiteY174" fmla="*/ 4332698 h 6858000"/>
              <a:gd name="connsiteX175" fmla="*/ 3241520 w 7467600"/>
              <a:gd name="connsiteY175" fmla="*/ 4385112 h 6858000"/>
              <a:gd name="connsiteX176" fmla="*/ 3374575 w 7467600"/>
              <a:gd name="connsiteY176" fmla="*/ 4451517 h 6858000"/>
              <a:gd name="connsiteX177" fmla="*/ 3505221 w 7467600"/>
              <a:gd name="connsiteY177" fmla="*/ 4480757 h 6858000"/>
              <a:gd name="connsiteX178" fmla="*/ 2626982 w 7467600"/>
              <a:gd name="connsiteY178" fmla="*/ 4206450 h 6858000"/>
              <a:gd name="connsiteX179" fmla="*/ 1310106 w 7467600"/>
              <a:gd name="connsiteY179" fmla="*/ 3943217 h 6858000"/>
              <a:gd name="connsiteX180" fmla="*/ 854994 w 7467600"/>
              <a:gd name="connsiteY180" fmla="*/ 4399136 h 6858000"/>
              <a:gd name="connsiteX181" fmla="*/ 742462 w 7467600"/>
              <a:gd name="connsiteY181" fmla="*/ 4594648 h 6858000"/>
              <a:gd name="connsiteX182" fmla="*/ 820602 w 7467600"/>
              <a:gd name="connsiteY182" fmla="*/ 4485915 h 6858000"/>
              <a:gd name="connsiteX183" fmla="*/ 878295 w 7467600"/>
              <a:gd name="connsiteY183" fmla="*/ 4403594 h 6858000"/>
              <a:gd name="connsiteX184" fmla="*/ 1240607 w 7467600"/>
              <a:gd name="connsiteY184" fmla="*/ 4010401 h 6858000"/>
              <a:gd name="connsiteX185" fmla="*/ 1310106 w 7467600"/>
              <a:gd name="connsiteY185" fmla="*/ 3943217 h 6858000"/>
              <a:gd name="connsiteX186" fmla="*/ 1423113 w 7467600"/>
              <a:gd name="connsiteY186" fmla="*/ 3874565 h 6858000"/>
              <a:gd name="connsiteX187" fmla="*/ 1260565 w 7467600"/>
              <a:gd name="connsiteY187" fmla="*/ 4031982 h 6858000"/>
              <a:gd name="connsiteX188" fmla="*/ 901900 w 7467600"/>
              <a:gd name="connsiteY188" fmla="*/ 4421236 h 6858000"/>
              <a:gd name="connsiteX189" fmla="*/ 845044 w 7467600"/>
              <a:gd name="connsiteY189" fmla="*/ 4502436 h 6858000"/>
              <a:gd name="connsiteX190" fmla="*/ 685926 w 7467600"/>
              <a:gd name="connsiteY190" fmla="*/ 4703069 h 6858000"/>
              <a:gd name="connsiteX191" fmla="*/ 684248 w 7467600"/>
              <a:gd name="connsiteY191" fmla="*/ 4706721 h 6858000"/>
              <a:gd name="connsiteX192" fmla="*/ 1423113 w 7467600"/>
              <a:gd name="connsiteY192" fmla="*/ 3874565 h 6858000"/>
              <a:gd name="connsiteX193" fmla="*/ 3316479 w 7467600"/>
              <a:gd name="connsiteY193" fmla="*/ 3872136 h 6858000"/>
              <a:gd name="connsiteX194" fmla="*/ 3546806 w 7467600"/>
              <a:gd name="connsiteY194" fmla="*/ 4356139 h 6858000"/>
              <a:gd name="connsiteX195" fmla="*/ 3364433 w 7467600"/>
              <a:gd name="connsiteY195" fmla="*/ 3953121 h 6858000"/>
              <a:gd name="connsiteX196" fmla="*/ 3316479 w 7467600"/>
              <a:gd name="connsiteY196" fmla="*/ 3872136 h 6858000"/>
              <a:gd name="connsiteX197" fmla="*/ 3291335 w 7467600"/>
              <a:gd name="connsiteY197" fmla="*/ 3767420 h 6858000"/>
              <a:gd name="connsiteX198" fmla="*/ 3390805 w 7467600"/>
              <a:gd name="connsiteY198" fmla="*/ 3937163 h 6858000"/>
              <a:gd name="connsiteX199" fmla="*/ 3579062 w 7467600"/>
              <a:gd name="connsiteY199" fmla="*/ 4359040 h 6858000"/>
              <a:gd name="connsiteX200" fmla="*/ 3467355 w 7467600"/>
              <a:gd name="connsiteY200" fmla="*/ 3988130 h 6858000"/>
              <a:gd name="connsiteX201" fmla="*/ 3310753 w 7467600"/>
              <a:gd name="connsiteY201" fmla="*/ 3787140 h 6858000"/>
              <a:gd name="connsiteX202" fmla="*/ 3291335 w 7467600"/>
              <a:gd name="connsiteY202" fmla="*/ 3767420 h 6858000"/>
              <a:gd name="connsiteX203" fmla="*/ 1635889 w 7467600"/>
              <a:gd name="connsiteY203" fmla="*/ 3709494 h 6858000"/>
              <a:gd name="connsiteX204" fmla="*/ 1634800 w 7467600"/>
              <a:gd name="connsiteY204" fmla="*/ 3731111 h 6858000"/>
              <a:gd name="connsiteX205" fmla="*/ 1635889 w 7467600"/>
              <a:gd name="connsiteY205" fmla="*/ 3709494 h 6858000"/>
              <a:gd name="connsiteX206" fmla="*/ 1510397 w 7467600"/>
              <a:gd name="connsiteY206" fmla="*/ 3684705 h 6858000"/>
              <a:gd name="connsiteX207" fmla="*/ 1146550 w 7467600"/>
              <a:gd name="connsiteY207" fmla="*/ 3802012 h 6858000"/>
              <a:gd name="connsiteX208" fmla="*/ 698834 w 7467600"/>
              <a:gd name="connsiteY208" fmla="*/ 3952272 h 6858000"/>
              <a:gd name="connsiteX209" fmla="*/ 34256 w 7467600"/>
              <a:gd name="connsiteY209" fmla="*/ 4347603 h 6858000"/>
              <a:gd name="connsiteX210" fmla="*/ 527241 w 7467600"/>
              <a:gd name="connsiteY210" fmla="*/ 4065078 h 6858000"/>
              <a:gd name="connsiteX211" fmla="*/ 1510397 w 7467600"/>
              <a:gd name="connsiteY211" fmla="*/ 3684705 h 6858000"/>
              <a:gd name="connsiteX212" fmla="*/ 1313114 w 7467600"/>
              <a:gd name="connsiteY212" fmla="*/ 3655216 h 6858000"/>
              <a:gd name="connsiteX213" fmla="*/ 1109304 w 7467600"/>
              <a:gd name="connsiteY213" fmla="*/ 3669030 h 6858000"/>
              <a:gd name="connsiteX214" fmla="*/ 8129 w 7467600"/>
              <a:gd name="connsiteY214" fmla="*/ 4330519 h 6858000"/>
              <a:gd name="connsiteX215" fmla="*/ 687572 w 7467600"/>
              <a:gd name="connsiteY215" fmla="*/ 3925629 h 6858000"/>
              <a:gd name="connsiteX216" fmla="*/ 1138365 w 7467600"/>
              <a:gd name="connsiteY216" fmla="*/ 3774515 h 6858000"/>
              <a:gd name="connsiteX217" fmla="*/ 1505579 w 7467600"/>
              <a:gd name="connsiteY217" fmla="*/ 3655526 h 6858000"/>
              <a:gd name="connsiteX218" fmla="*/ 1313114 w 7467600"/>
              <a:gd name="connsiteY218" fmla="*/ 3655216 h 6858000"/>
              <a:gd name="connsiteX219" fmla="*/ 3655073 w 7467600"/>
              <a:gd name="connsiteY219" fmla="*/ 3650884 h 6858000"/>
              <a:gd name="connsiteX220" fmla="*/ 3989938 w 7467600"/>
              <a:gd name="connsiteY220" fmla="*/ 3991685 h 6858000"/>
              <a:gd name="connsiteX221" fmla="*/ 4393907 w 7467600"/>
              <a:gd name="connsiteY221" fmla="*/ 4261258 h 6858000"/>
              <a:gd name="connsiteX222" fmla="*/ 4648051 w 7467600"/>
              <a:gd name="connsiteY222" fmla="*/ 4374051 h 6858000"/>
              <a:gd name="connsiteX223" fmla="*/ 4383389 w 7467600"/>
              <a:gd name="connsiteY223" fmla="*/ 4184369 h 6858000"/>
              <a:gd name="connsiteX224" fmla="*/ 4165508 w 7467600"/>
              <a:gd name="connsiteY224" fmla="*/ 4035196 h 6858000"/>
              <a:gd name="connsiteX225" fmla="*/ 4068162 w 7467600"/>
              <a:gd name="connsiteY225" fmla="*/ 3953394 h 6858000"/>
              <a:gd name="connsiteX226" fmla="*/ 3981416 w 7467600"/>
              <a:gd name="connsiteY226" fmla="*/ 3880482 h 6858000"/>
              <a:gd name="connsiteX227" fmla="*/ 3800147 w 7467600"/>
              <a:gd name="connsiteY227" fmla="*/ 3749872 h 6858000"/>
              <a:gd name="connsiteX228" fmla="*/ 3655073 w 7467600"/>
              <a:gd name="connsiteY228" fmla="*/ 3650884 h 6858000"/>
              <a:gd name="connsiteX229" fmla="*/ 3670252 w 7467600"/>
              <a:gd name="connsiteY229" fmla="*/ 3622798 h 6858000"/>
              <a:gd name="connsiteX230" fmla="*/ 3817258 w 7467600"/>
              <a:gd name="connsiteY230" fmla="*/ 3723577 h 6858000"/>
              <a:gd name="connsiteX231" fmla="*/ 4000461 w 7467600"/>
              <a:gd name="connsiteY231" fmla="*/ 3855966 h 6858000"/>
              <a:gd name="connsiteX232" fmla="*/ 4088180 w 7467600"/>
              <a:gd name="connsiteY232" fmla="*/ 3929774 h 6858000"/>
              <a:gd name="connsiteX233" fmla="*/ 4184555 w 7467600"/>
              <a:gd name="connsiteY233" fmla="*/ 4010683 h 6858000"/>
              <a:gd name="connsiteX234" fmla="*/ 4399563 w 7467600"/>
              <a:gd name="connsiteY234" fmla="*/ 4158106 h 6858000"/>
              <a:gd name="connsiteX235" fmla="*/ 4684469 w 7467600"/>
              <a:gd name="connsiteY235" fmla="*/ 4364680 h 6858000"/>
              <a:gd name="connsiteX236" fmla="*/ 4690271 w 7467600"/>
              <a:gd name="connsiteY236" fmla="*/ 4370034 h 6858000"/>
              <a:gd name="connsiteX237" fmla="*/ 4136093 w 7467600"/>
              <a:gd name="connsiteY237" fmla="*/ 3858466 h 6858000"/>
              <a:gd name="connsiteX238" fmla="*/ 3670252 w 7467600"/>
              <a:gd name="connsiteY238" fmla="*/ 3622798 h 6858000"/>
              <a:gd name="connsiteX239" fmla="*/ 4440129 w 7467600"/>
              <a:gd name="connsiteY239" fmla="*/ 3448571 h 6858000"/>
              <a:gd name="connsiteX240" fmla="*/ 4856525 w 7467600"/>
              <a:gd name="connsiteY240" fmla="*/ 3915351 h 6858000"/>
              <a:gd name="connsiteX241" fmla="*/ 5059055 w 7467600"/>
              <a:gd name="connsiteY241" fmla="*/ 4108918 h 6858000"/>
              <a:gd name="connsiteX242" fmla="*/ 5290070 w 7467600"/>
              <a:gd name="connsiteY242" fmla="*/ 4263619 h 6858000"/>
              <a:gd name="connsiteX243" fmla="*/ 4834991 w 7467600"/>
              <a:gd name="connsiteY243" fmla="*/ 3830985 h 6858000"/>
              <a:gd name="connsiteX244" fmla="*/ 4440129 w 7467600"/>
              <a:gd name="connsiteY244" fmla="*/ 3448571 h 6858000"/>
              <a:gd name="connsiteX245" fmla="*/ 4441737 w 7467600"/>
              <a:gd name="connsiteY245" fmla="*/ 3399734 h 6858000"/>
              <a:gd name="connsiteX246" fmla="*/ 4431236 w 7467600"/>
              <a:gd name="connsiteY246" fmla="*/ 3400954 h 6858000"/>
              <a:gd name="connsiteX247" fmla="*/ 4557150 w 7467600"/>
              <a:gd name="connsiteY247" fmla="*/ 3510023 h 6858000"/>
              <a:gd name="connsiteX248" fmla="*/ 4856936 w 7467600"/>
              <a:gd name="connsiteY248" fmla="*/ 3809146 h 6858000"/>
              <a:gd name="connsiteX249" fmla="*/ 5111996 w 7467600"/>
              <a:gd name="connsiteY249" fmla="*/ 4065759 h 6858000"/>
              <a:gd name="connsiteX250" fmla="*/ 5388878 w 7467600"/>
              <a:gd name="connsiteY250" fmla="*/ 4300185 h 6858000"/>
              <a:gd name="connsiteX251" fmla="*/ 5425556 w 7467600"/>
              <a:gd name="connsiteY251" fmla="*/ 4308967 h 6858000"/>
              <a:gd name="connsiteX252" fmla="*/ 4943646 w 7467600"/>
              <a:gd name="connsiteY252" fmla="*/ 3822916 h 6858000"/>
              <a:gd name="connsiteX253" fmla="*/ 4594837 w 7467600"/>
              <a:gd name="connsiteY253" fmla="*/ 3532274 h 6858000"/>
              <a:gd name="connsiteX254" fmla="*/ 4441737 w 7467600"/>
              <a:gd name="connsiteY254" fmla="*/ 3399734 h 6858000"/>
              <a:gd name="connsiteX255" fmla="*/ 5425834 w 7467600"/>
              <a:gd name="connsiteY255" fmla="*/ 3162785 h 6858000"/>
              <a:gd name="connsiteX256" fmla="*/ 5401644 w 7467600"/>
              <a:gd name="connsiteY256" fmla="*/ 3617847 h 6858000"/>
              <a:gd name="connsiteX257" fmla="*/ 5467256 w 7467600"/>
              <a:gd name="connsiteY257" fmla="*/ 4175494 h 6858000"/>
              <a:gd name="connsiteX258" fmla="*/ 5448069 w 7467600"/>
              <a:gd name="connsiteY258" fmla="*/ 3567554 h 6858000"/>
              <a:gd name="connsiteX259" fmla="*/ 5425834 w 7467600"/>
              <a:gd name="connsiteY259" fmla="*/ 3162785 h 6858000"/>
              <a:gd name="connsiteX260" fmla="*/ 1318687 w 7467600"/>
              <a:gd name="connsiteY260" fmla="*/ 3113840 h 6858000"/>
              <a:gd name="connsiteX261" fmla="*/ 1066793 w 7467600"/>
              <a:gd name="connsiteY261" fmla="*/ 3212171 h 6858000"/>
              <a:gd name="connsiteX262" fmla="*/ 993319 w 7467600"/>
              <a:gd name="connsiteY262" fmla="*/ 3247648 h 6858000"/>
              <a:gd name="connsiteX263" fmla="*/ 853081 w 7467600"/>
              <a:gd name="connsiteY263" fmla="*/ 3312410 h 6858000"/>
              <a:gd name="connsiteX264" fmla="*/ 805957 w 7467600"/>
              <a:gd name="connsiteY264" fmla="*/ 3330443 h 6858000"/>
              <a:gd name="connsiteX265" fmla="*/ 1318687 w 7467600"/>
              <a:gd name="connsiteY265" fmla="*/ 3113840 h 6858000"/>
              <a:gd name="connsiteX266" fmla="*/ 5453702 w 7467600"/>
              <a:gd name="connsiteY266" fmla="*/ 3090882 h 6858000"/>
              <a:gd name="connsiteX267" fmla="*/ 5480135 w 7467600"/>
              <a:gd name="connsiteY267" fmla="*/ 3565802 h 6858000"/>
              <a:gd name="connsiteX268" fmla="*/ 5499023 w 7467600"/>
              <a:gd name="connsiteY268" fmla="*/ 4166310 h 6858000"/>
              <a:gd name="connsiteX269" fmla="*/ 5547022 w 7467600"/>
              <a:gd name="connsiteY269" fmla="*/ 3607838 h 6858000"/>
              <a:gd name="connsiteX270" fmla="*/ 5515964 w 7467600"/>
              <a:gd name="connsiteY270" fmla="*/ 3378541 h 6858000"/>
              <a:gd name="connsiteX271" fmla="*/ 5453702 w 7467600"/>
              <a:gd name="connsiteY271" fmla="*/ 3090882 h 6858000"/>
              <a:gd name="connsiteX272" fmla="*/ 1238695 w 7467600"/>
              <a:gd name="connsiteY272" fmla="*/ 3076820 h 6858000"/>
              <a:gd name="connsiteX273" fmla="*/ 716371 w 7467600"/>
              <a:gd name="connsiteY273" fmla="*/ 3293249 h 6858000"/>
              <a:gd name="connsiteX274" fmla="*/ 579522 w 7467600"/>
              <a:gd name="connsiteY274" fmla="*/ 3371759 h 6858000"/>
              <a:gd name="connsiteX275" fmla="*/ 600288 w 7467600"/>
              <a:gd name="connsiteY275" fmla="*/ 3365555 h 6858000"/>
              <a:gd name="connsiteX276" fmla="*/ 840692 w 7467600"/>
              <a:gd name="connsiteY276" fmla="*/ 3284921 h 6858000"/>
              <a:gd name="connsiteX277" fmla="*/ 979248 w 7467600"/>
              <a:gd name="connsiteY277" fmla="*/ 3221003 h 6858000"/>
              <a:gd name="connsiteX278" fmla="*/ 1053282 w 7467600"/>
              <a:gd name="connsiteY278" fmla="*/ 3185247 h 6858000"/>
              <a:gd name="connsiteX279" fmla="*/ 1320603 w 7467600"/>
              <a:gd name="connsiteY279" fmla="*/ 3081281 h 6858000"/>
              <a:gd name="connsiteX280" fmla="*/ 1238695 w 7467600"/>
              <a:gd name="connsiteY280" fmla="*/ 3076820 h 6858000"/>
              <a:gd name="connsiteX281" fmla="*/ 5425627 w 7467600"/>
              <a:gd name="connsiteY281" fmla="*/ 2954192 h 6858000"/>
              <a:gd name="connsiteX282" fmla="*/ 5470770 w 7467600"/>
              <a:gd name="connsiteY282" fmla="*/ 3005435 h 6858000"/>
              <a:gd name="connsiteX283" fmla="*/ 5519779 w 7467600"/>
              <a:gd name="connsiteY283" fmla="*/ 4359223 h 6858000"/>
              <a:gd name="connsiteX284" fmla="*/ 5520293 w 7467600"/>
              <a:gd name="connsiteY284" fmla="*/ 4360602 h 6858000"/>
              <a:gd name="connsiteX285" fmla="*/ 5767221 w 7467600"/>
              <a:gd name="connsiteY285" fmla="*/ 4665564 h 6858000"/>
              <a:gd name="connsiteX286" fmla="*/ 6937169 w 7467600"/>
              <a:gd name="connsiteY286" fmla="*/ 4815941 h 6858000"/>
              <a:gd name="connsiteX287" fmla="*/ 6953922 w 7467600"/>
              <a:gd name="connsiteY287" fmla="*/ 4890068 h 6858000"/>
              <a:gd name="connsiteX288" fmla="*/ 6071359 w 7467600"/>
              <a:gd name="connsiteY288" fmla="*/ 4770770 h 6858000"/>
              <a:gd name="connsiteX289" fmla="*/ 6038839 w 7467600"/>
              <a:gd name="connsiteY289" fmla="*/ 4764474 h 6858000"/>
              <a:gd name="connsiteX290" fmla="*/ 6038706 w 7467600"/>
              <a:gd name="connsiteY290" fmla="*/ 4763847 h 6858000"/>
              <a:gd name="connsiteX291" fmla="*/ 6037784 w 7467600"/>
              <a:gd name="connsiteY291" fmla="*/ 4764270 h 6858000"/>
              <a:gd name="connsiteX292" fmla="*/ 6038839 w 7467600"/>
              <a:gd name="connsiteY292" fmla="*/ 4764474 h 6858000"/>
              <a:gd name="connsiteX293" fmla="*/ 6040338 w 7467600"/>
              <a:gd name="connsiteY293" fmla="*/ 4771418 h 6858000"/>
              <a:gd name="connsiteX294" fmla="*/ 6024488 w 7467600"/>
              <a:gd name="connsiteY294" fmla="*/ 4809903 h 6858000"/>
              <a:gd name="connsiteX295" fmla="*/ 5599771 w 7467600"/>
              <a:gd name="connsiteY295" fmla="*/ 5509652 h 6858000"/>
              <a:gd name="connsiteX296" fmla="*/ 5548843 w 7467600"/>
              <a:gd name="connsiteY296" fmla="*/ 5563845 h 6858000"/>
              <a:gd name="connsiteX297" fmla="*/ 5940952 w 7467600"/>
              <a:gd name="connsiteY297" fmla="*/ 6250028 h 6858000"/>
              <a:gd name="connsiteX298" fmla="*/ 6043441 w 7467600"/>
              <a:gd name="connsiteY298" fmla="*/ 6665847 h 6858000"/>
              <a:gd name="connsiteX299" fmla="*/ 6093432 w 7467600"/>
              <a:gd name="connsiteY299" fmla="*/ 6858000 h 6858000"/>
              <a:gd name="connsiteX300" fmla="*/ 6034344 w 7467600"/>
              <a:gd name="connsiteY300" fmla="*/ 6858000 h 6858000"/>
              <a:gd name="connsiteX301" fmla="*/ 6026679 w 7467600"/>
              <a:gd name="connsiteY301" fmla="*/ 6836959 h 6858000"/>
              <a:gd name="connsiteX302" fmla="*/ 5800441 w 7467600"/>
              <a:gd name="connsiteY302" fmla="*/ 6335286 h 6858000"/>
              <a:gd name="connsiteX303" fmla="*/ 5526562 w 7467600"/>
              <a:gd name="connsiteY303" fmla="*/ 5705388 h 6858000"/>
              <a:gd name="connsiteX304" fmla="*/ 5519640 w 7467600"/>
              <a:gd name="connsiteY304" fmla="*/ 5683774 h 6858000"/>
              <a:gd name="connsiteX305" fmla="*/ 5844559 w 7467600"/>
              <a:gd name="connsiteY305" fmla="*/ 6553349 h 6858000"/>
              <a:gd name="connsiteX306" fmla="*/ 5975994 w 7467600"/>
              <a:gd name="connsiteY306" fmla="*/ 6858000 h 6858000"/>
              <a:gd name="connsiteX307" fmla="*/ 5898547 w 7467600"/>
              <a:gd name="connsiteY307" fmla="*/ 6858000 h 6858000"/>
              <a:gd name="connsiteX308" fmla="*/ 5682041 w 7467600"/>
              <a:gd name="connsiteY308" fmla="*/ 6355860 h 6858000"/>
              <a:gd name="connsiteX309" fmla="*/ 5461758 w 7467600"/>
              <a:gd name="connsiteY309" fmla="*/ 5820220 h 6858000"/>
              <a:gd name="connsiteX310" fmla="*/ 5237282 w 7467600"/>
              <a:gd name="connsiteY310" fmla="*/ 6579086 h 6858000"/>
              <a:gd name="connsiteX311" fmla="*/ 5115009 w 7467600"/>
              <a:gd name="connsiteY311" fmla="*/ 6858000 h 6858000"/>
              <a:gd name="connsiteX312" fmla="*/ 5028074 w 7467600"/>
              <a:gd name="connsiteY312" fmla="*/ 6858000 h 6858000"/>
              <a:gd name="connsiteX313" fmla="*/ 5079508 w 7467600"/>
              <a:gd name="connsiteY313" fmla="*/ 6749074 h 6858000"/>
              <a:gd name="connsiteX314" fmla="*/ 5371846 w 7467600"/>
              <a:gd name="connsiteY314" fmla="*/ 5924413 h 6858000"/>
              <a:gd name="connsiteX315" fmla="*/ 5270512 w 7467600"/>
              <a:gd name="connsiteY315" fmla="*/ 6138975 h 6858000"/>
              <a:gd name="connsiteX316" fmla="*/ 5062409 w 7467600"/>
              <a:gd name="connsiteY316" fmla="*/ 6653544 h 6858000"/>
              <a:gd name="connsiteX317" fmla="*/ 5036628 w 7467600"/>
              <a:gd name="connsiteY317" fmla="*/ 6754247 h 6858000"/>
              <a:gd name="connsiteX318" fmla="*/ 5009112 w 7467600"/>
              <a:gd name="connsiteY318" fmla="*/ 6858000 h 6858000"/>
              <a:gd name="connsiteX319" fmla="*/ 4976679 w 7467600"/>
              <a:gd name="connsiteY319" fmla="*/ 6858000 h 6858000"/>
              <a:gd name="connsiteX320" fmla="*/ 5006537 w 7467600"/>
              <a:gd name="connsiteY320" fmla="*/ 6747068 h 6858000"/>
              <a:gd name="connsiteX321" fmla="*/ 5032723 w 7467600"/>
              <a:gd name="connsiteY321" fmla="*/ 6644957 h 6858000"/>
              <a:gd name="connsiteX322" fmla="*/ 5242949 w 7467600"/>
              <a:gd name="connsiteY322" fmla="*/ 6125175 h 6858000"/>
              <a:gd name="connsiteX323" fmla="*/ 5286321 w 7467600"/>
              <a:gd name="connsiteY323" fmla="*/ 6033555 h 6858000"/>
              <a:gd name="connsiteX324" fmla="*/ 5008210 w 7467600"/>
              <a:gd name="connsiteY324" fmla="*/ 6649194 h 6858000"/>
              <a:gd name="connsiteX325" fmla="*/ 4986321 w 7467600"/>
              <a:gd name="connsiteY325" fmla="*/ 6765687 h 6858000"/>
              <a:gd name="connsiteX326" fmla="*/ 4973474 w 7467600"/>
              <a:gd name="connsiteY326" fmla="*/ 6858000 h 6858000"/>
              <a:gd name="connsiteX327" fmla="*/ 4907178 w 7467600"/>
              <a:gd name="connsiteY327" fmla="*/ 6858000 h 6858000"/>
              <a:gd name="connsiteX328" fmla="*/ 4910810 w 7467600"/>
              <a:gd name="connsiteY328" fmla="*/ 6829660 h 6858000"/>
              <a:gd name="connsiteX329" fmla="*/ 4987461 w 7467600"/>
              <a:gd name="connsiteY329" fmla="*/ 6432994 h 6858000"/>
              <a:gd name="connsiteX330" fmla="*/ 5179262 w 7467600"/>
              <a:gd name="connsiteY330" fmla="*/ 6035044 h 6858000"/>
              <a:gd name="connsiteX331" fmla="*/ 4689678 w 7467600"/>
              <a:gd name="connsiteY331" fmla="*/ 6440241 h 6858000"/>
              <a:gd name="connsiteX332" fmla="*/ 4477543 w 7467600"/>
              <a:gd name="connsiteY332" fmla="*/ 6674836 h 6858000"/>
              <a:gd name="connsiteX333" fmla="*/ 4329957 w 7467600"/>
              <a:gd name="connsiteY333" fmla="*/ 6858000 h 6858000"/>
              <a:gd name="connsiteX334" fmla="*/ 4218595 w 7467600"/>
              <a:gd name="connsiteY334" fmla="*/ 6858000 h 6858000"/>
              <a:gd name="connsiteX335" fmla="*/ 4368888 w 7467600"/>
              <a:gd name="connsiteY335" fmla="*/ 6668412 h 6858000"/>
              <a:gd name="connsiteX336" fmla="*/ 4563091 w 7467600"/>
              <a:gd name="connsiteY336" fmla="*/ 6442508 h 6858000"/>
              <a:gd name="connsiteX337" fmla="*/ 5387324 w 7467600"/>
              <a:gd name="connsiteY337" fmla="*/ 5705830 h 6858000"/>
              <a:gd name="connsiteX338" fmla="*/ 5073620 w 7467600"/>
              <a:gd name="connsiteY338" fmla="*/ 5955437 h 6858000"/>
              <a:gd name="connsiteX339" fmla="*/ 4689789 w 7467600"/>
              <a:gd name="connsiteY339" fmla="*/ 6268382 h 6858000"/>
              <a:gd name="connsiteX340" fmla="*/ 4418722 w 7467600"/>
              <a:gd name="connsiteY340" fmla="*/ 6570886 h 6858000"/>
              <a:gd name="connsiteX341" fmla="*/ 4214944 w 7467600"/>
              <a:gd name="connsiteY341" fmla="*/ 6858000 h 6858000"/>
              <a:gd name="connsiteX342" fmla="*/ 4177898 w 7467600"/>
              <a:gd name="connsiteY342" fmla="*/ 6858000 h 6858000"/>
              <a:gd name="connsiteX343" fmla="*/ 4391597 w 7467600"/>
              <a:gd name="connsiteY343" fmla="*/ 6556370 h 6858000"/>
              <a:gd name="connsiteX344" fmla="*/ 4668889 w 7467600"/>
              <a:gd name="connsiteY344" fmla="*/ 6246399 h 6858000"/>
              <a:gd name="connsiteX345" fmla="*/ 5055427 w 7467600"/>
              <a:gd name="connsiteY345" fmla="*/ 5931476 h 6858000"/>
              <a:gd name="connsiteX346" fmla="*/ 5371814 w 7467600"/>
              <a:gd name="connsiteY346" fmla="*/ 5678975 h 6858000"/>
              <a:gd name="connsiteX347" fmla="*/ 4987918 w 7467600"/>
              <a:gd name="connsiteY347" fmla="*/ 5838701 h 6858000"/>
              <a:gd name="connsiteX348" fmla="*/ 4317146 w 7467600"/>
              <a:gd name="connsiteY348" fmla="*/ 6587716 h 6858000"/>
              <a:gd name="connsiteX349" fmla="*/ 4171627 w 7467600"/>
              <a:gd name="connsiteY349" fmla="*/ 6858000 h 6858000"/>
              <a:gd name="connsiteX350" fmla="*/ 4081585 w 7467600"/>
              <a:gd name="connsiteY350" fmla="*/ 6858000 h 6858000"/>
              <a:gd name="connsiteX351" fmla="*/ 4238603 w 7467600"/>
              <a:gd name="connsiteY351" fmla="*/ 6559341 h 6858000"/>
              <a:gd name="connsiteX352" fmla="*/ 4778333 w 7467600"/>
              <a:gd name="connsiteY352" fmla="*/ 5873626 h 6858000"/>
              <a:gd name="connsiteX353" fmla="*/ 5414185 w 7467600"/>
              <a:gd name="connsiteY353" fmla="*/ 5573882 h 6858000"/>
              <a:gd name="connsiteX354" fmla="*/ 5959648 w 7467600"/>
              <a:gd name="connsiteY354" fmla="*/ 4760797 h 6858000"/>
              <a:gd name="connsiteX355" fmla="*/ 5355019 w 7467600"/>
              <a:gd name="connsiteY355" fmla="*/ 4734672 h 6858000"/>
              <a:gd name="connsiteX356" fmla="*/ 5083565 w 7467600"/>
              <a:gd name="connsiteY356" fmla="*/ 5179121 h 6858000"/>
              <a:gd name="connsiteX357" fmla="*/ 4713577 w 7467600"/>
              <a:gd name="connsiteY357" fmla="*/ 5616803 h 6858000"/>
              <a:gd name="connsiteX358" fmla="*/ 3989559 w 7467600"/>
              <a:gd name="connsiteY358" fmla="*/ 6145945 h 6858000"/>
              <a:gd name="connsiteX359" fmla="*/ 3939824 w 7467600"/>
              <a:gd name="connsiteY359" fmla="*/ 6066900 h 6858000"/>
              <a:gd name="connsiteX360" fmla="*/ 4584537 w 7467600"/>
              <a:gd name="connsiteY360" fmla="*/ 5324826 h 6858000"/>
              <a:gd name="connsiteX361" fmla="*/ 5037105 w 7467600"/>
              <a:gd name="connsiteY361" fmla="*/ 5088765 h 6858000"/>
              <a:gd name="connsiteX362" fmla="*/ 5039930 w 7467600"/>
              <a:gd name="connsiteY362" fmla="*/ 5089585 h 6858000"/>
              <a:gd name="connsiteX363" fmla="*/ 5263764 w 7467600"/>
              <a:gd name="connsiteY363" fmla="*/ 4735525 h 6858000"/>
              <a:gd name="connsiteX364" fmla="*/ 4086300 w 7467600"/>
              <a:gd name="connsiteY364" fmla="*/ 4884599 h 6858000"/>
              <a:gd name="connsiteX365" fmla="*/ 4085485 w 7467600"/>
              <a:gd name="connsiteY365" fmla="*/ 4899070 h 6858000"/>
              <a:gd name="connsiteX366" fmla="*/ 3871915 w 7467600"/>
              <a:gd name="connsiteY366" fmla="*/ 5253645 h 6858000"/>
              <a:gd name="connsiteX367" fmla="*/ 3799374 w 7467600"/>
              <a:gd name="connsiteY367" fmla="*/ 5466127 h 6858000"/>
              <a:gd name="connsiteX368" fmla="*/ 3498850 w 7467600"/>
              <a:gd name="connsiteY368" fmla="*/ 6661888 h 6858000"/>
              <a:gd name="connsiteX369" fmla="*/ 3399216 w 7467600"/>
              <a:gd name="connsiteY369" fmla="*/ 6858000 h 6858000"/>
              <a:gd name="connsiteX370" fmla="*/ 3303688 w 7467600"/>
              <a:gd name="connsiteY370" fmla="*/ 6858000 h 6858000"/>
              <a:gd name="connsiteX371" fmla="*/ 3391774 w 7467600"/>
              <a:gd name="connsiteY371" fmla="*/ 6697181 h 6858000"/>
              <a:gd name="connsiteX372" fmla="*/ 3735540 w 7467600"/>
              <a:gd name="connsiteY372" fmla="*/ 5546923 h 6858000"/>
              <a:gd name="connsiteX373" fmla="*/ 3729438 w 7467600"/>
              <a:gd name="connsiteY373" fmla="*/ 5569058 h 6858000"/>
              <a:gd name="connsiteX374" fmla="*/ 3707782 w 7467600"/>
              <a:gd name="connsiteY374" fmla="*/ 5644908 h 6858000"/>
              <a:gd name="connsiteX375" fmla="*/ 3583827 w 7467600"/>
              <a:gd name="connsiteY375" fmla="*/ 6039215 h 6858000"/>
              <a:gd name="connsiteX376" fmla="*/ 3547861 w 7467600"/>
              <a:gd name="connsiteY376" fmla="*/ 6129609 h 6858000"/>
              <a:gd name="connsiteX377" fmla="*/ 3490905 w 7467600"/>
              <a:gd name="connsiteY377" fmla="*/ 6277660 h 6858000"/>
              <a:gd name="connsiteX378" fmla="*/ 3455859 w 7467600"/>
              <a:gd name="connsiteY378" fmla="*/ 6391301 h 6858000"/>
              <a:gd name="connsiteX379" fmla="*/ 3429112 w 7467600"/>
              <a:gd name="connsiteY379" fmla="*/ 6479469 h 6858000"/>
              <a:gd name="connsiteX380" fmla="*/ 3304862 w 7467600"/>
              <a:gd name="connsiteY380" fmla="*/ 6796476 h 6858000"/>
              <a:gd name="connsiteX381" fmla="*/ 3276071 w 7467600"/>
              <a:gd name="connsiteY381" fmla="*/ 6858000 h 6858000"/>
              <a:gd name="connsiteX382" fmla="*/ 3240805 w 7467600"/>
              <a:gd name="connsiteY382" fmla="*/ 6858000 h 6858000"/>
              <a:gd name="connsiteX383" fmla="*/ 3275917 w 7467600"/>
              <a:gd name="connsiteY383" fmla="*/ 6783192 h 6858000"/>
              <a:gd name="connsiteX384" fmla="*/ 3399358 w 7467600"/>
              <a:gd name="connsiteY384" fmla="*/ 6469011 h 6858000"/>
              <a:gd name="connsiteX385" fmla="*/ 3425650 w 7467600"/>
              <a:gd name="connsiteY385" fmla="*/ 6381333 h 6858000"/>
              <a:gd name="connsiteX386" fmla="*/ 3460661 w 7467600"/>
              <a:gd name="connsiteY386" fmla="*/ 6266763 h 6858000"/>
              <a:gd name="connsiteX387" fmla="*/ 3518021 w 7467600"/>
              <a:gd name="connsiteY387" fmla="*/ 6117298 h 6858000"/>
              <a:gd name="connsiteX388" fmla="*/ 3554035 w 7467600"/>
              <a:gd name="connsiteY388" fmla="*/ 6027832 h 6858000"/>
              <a:gd name="connsiteX389" fmla="*/ 3677174 w 7467600"/>
              <a:gd name="connsiteY389" fmla="*/ 5636351 h 6858000"/>
              <a:gd name="connsiteX390" fmla="*/ 3698819 w 7467600"/>
              <a:gd name="connsiteY390" fmla="*/ 5560503 h 6858000"/>
              <a:gd name="connsiteX391" fmla="*/ 3702094 w 7467600"/>
              <a:gd name="connsiteY391" fmla="*/ 5549194 h 6858000"/>
              <a:gd name="connsiteX392" fmla="*/ 3398355 w 7467600"/>
              <a:gd name="connsiteY392" fmla="*/ 6094603 h 6858000"/>
              <a:gd name="connsiteX393" fmla="*/ 3193941 w 7467600"/>
              <a:gd name="connsiteY393" fmla="*/ 6798775 h 6858000"/>
              <a:gd name="connsiteX394" fmla="*/ 3184140 w 7467600"/>
              <a:gd name="connsiteY394" fmla="*/ 6858000 h 6858000"/>
              <a:gd name="connsiteX395" fmla="*/ 3099978 w 7467600"/>
              <a:gd name="connsiteY395" fmla="*/ 6858000 h 6858000"/>
              <a:gd name="connsiteX396" fmla="*/ 3101556 w 7467600"/>
              <a:gd name="connsiteY396" fmla="*/ 6843337 h 6858000"/>
              <a:gd name="connsiteX397" fmla="*/ 3370162 w 7467600"/>
              <a:gd name="connsiteY397" fmla="*/ 5785550 h 6858000"/>
              <a:gd name="connsiteX398" fmla="*/ 3746477 w 7467600"/>
              <a:gd name="connsiteY398" fmla="*/ 5377889 h 6858000"/>
              <a:gd name="connsiteX399" fmla="*/ 3863399 w 7467600"/>
              <a:gd name="connsiteY399" fmla="*/ 5087257 h 6858000"/>
              <a:gd name="connsiteX400" fmla="*/ 3968712 w 7467600"/>
              <a:gd name="connsiteY400" fmla="*/ 4913989 h 6858000"/>
              <a:gd name="connsiteX401" fmla="*/ 2792390 w 7467600"/>
              <a:gd name="connsiteY401" fmla="*/ 5382974 h 6858000"/>
              <a:gd name="connsiteX402" fmla="*/ 2714982 w 7467600"/>
              <a:gd name="connsiteY402" fmla="*/ 5427051 h 6858000"/>
              <a:gd name="connsiteX403" fmla="*/ 2813361 w 7467600"/>
              <a:gd name="connsiteY403" fmla="*/ 6023912 h 6858000"/>
              <a:gd name="connsiteX404" fmla="*/ 2688430 w 7467600"/>
              <a:gd name="connsiteY404" fmla="*/ 6801564 h 6858000"/>
              <a:gd name="connsiteX405" fmla="*/ 2629626 w 7467600"/>
              <a:gd name="connsiteY405" fmla="*/ 6763394 h 6858000"/>
              <a:gd name="connsiteX406" fmla="*/ 2565328 w 7467600"/>
              <a:gd name="connsiteY406" fmla="*/ 5516399 h 6858000"/>
              <a:gd name="connsiteX407" fmla="*/ 1922999 w 7467600"/>
              <a:gd name="connsiteY407" fmla="*/ 5980343 h 6858000"/>
              <a:gd name="connsiteX408" fmla="*/ 1950261 w 7467600"/>
              <a:gd name="connsiteY408" fmla="*/ 6405858 h 6858000"/>
              <a:gd name="connsiteX409" fmla="*/ 2365554 w 7467600"/>
              <a:gd name="connsiteY409" fmla="*/ 6759107 h 6858000"/>
              <a:gd name="connsiteX410" fmla="*/ 2424142 w 7467600"/>
              <a:gd name="connsiteY410" fmla="*/ 6858000 h 6858000"/>
              <a:gd name="connsiteX411" fmla="*/ 2395994 w 7467600"/>
              <a:gd name="connsiteY411" fmla="*/ 6858000 h 6858000"/>
              <a:gd name="connsiteX412" fmla="*/ 2392863 w 7467600"/>
              <a:gd name="connsiteY412" fmla="*/ 6852964 h 6858000"/>
              <a:gd name="connsiteX413" fmla="*/ 2017589 w 7467600"/>
              <a:gd name="connsiteY413" fmla="*/ 6493982 h 6858000"/>
              <a:gd name="connsiteX414" fmla="*/ 2147336 w 7467600"/>
              <a:gd name="connsiteY414" fmla="*/ 6594052 h 6858000"/>
              <a:gd name="connsiteX415" fmla="*/ 2207047 w 7467600"/>
              <a:gd name="connsiteY415" fmla="*/ 6654540 h 6858000"/>
              <a:gd name="connsiteX416" fmla="*/ 2299106 w 7467600"/>
              <a:gd name="connsiteY416" fmla="*/ 6778931 h 6858000"/>
              <a:gd name="connsiteX417" fmla="*/ 2314430 w 7467600"/>
              <a:gd name="connsiteY417" fmla="*/ 6801144 h 6858000"/>
              <a:gd name="connsiteX418" fmla="*/ 2352406 w 7467600"/>
              <a:gd name="connsiteY418" fmla="*/ 6858000 h 6858000"/>
              <a:gd name="connsiteX419" fmla="*/ 2314492 w 7467600"/>
              <a:gd name="connsiteY419" fmla="*/ 6858000 h 6858000"/>
              <a:gd name="connsiteX420" fmla="*/ 2288095 w 7467600"/>
              <a:gd name="connsiteY420" fmla="*/ 6818030 h 6858000"/>
              <a:gd name="connsiteX421" fmla="*/ 2272768 w 7467600"/>
              <a:gd name="connsiteY421" fmla="*/ 6795822 h 6858000"/>
              <a:gd name="connsiteX422" fmla="*/ 2182715 w 7467600"/>
              <a:gd name="connsiteY422" fmla="*/ 6675071 h 6858000"/>
              <a:gd name="connsiteX423" fmla="*/ 2032061 w 7467600"/>
              <a:gd name="connsiteY423" fmla="*/ 6541380 h 6858000"/>
              <a:gd name="connsiteX424" fmla="*/ 2257220 w 7467600"/>
              <a:gd name="connsiteY424" fmla="*/ 6826257 h 6858000"/>
              <a:gd name="connsiteX425" fmla="*/ 2281324 w 7467600"/>
              <a:gd name="connsiteY425" fmla="*/ 6858000 h 6858000"/>
              <a:gd name="connsiteX426" fmla="*/ 2242860 w 7467600"/>
              <a:gd name="connsiteY426" fmla="*/ 6858000 h 6858000"/>
              <a:gd name="connsiteX427" fmla="*/ 2232818 w 7467600"/>
              <a:gd name="connsiteY427" fmla="*/ 6844926 h 6858000"/>
              <a:gd name="connsiteX428" fmla="*/ 1990172 w 7467600"/>
              <a:gd name="connsiteY428" fmla="*/ 6542121 h 6858000"/>
              <a:gd name="connsiteX429" fmla="*/ 2124090 w 7467600"/>
              <a:gd name="connsiteY429" fmla="*/ 6761017 h 6858000"/>
              <a:gd name="connsiteX430" fmla="*/ 2200380 w 7467600"/>
              <a:gd name="connsiteY430" fmla="*/ 6858000 h 6858000"/>
              <a:gd name="connsiteX431" fmla="*/ 2147507 w 7467600"/>
              <a:gd name="connsiteY431" fmla="*/ 6858000 h 6858000"/>
              <a:gd name="connsiteX432" fmla="*/ 2070668 w 7467600"/>
              <a:gd name="connsiteY432" fmla="*/ 6761520 h 6858000"/>
              <a:gd name="connsiteX433" fmla="*/ 1975142 w 7467600"/>
              <a:gd name="connsiteY433" fmla="*/ 6585570 h 6858000"/>
              <a:gd name="connsiteX434" fmla="*/ 2050035 w 7467600"/>
              <a:gd name="connsiteY434" fmla="*/ 6813345 h 6858000"/>
              <a:gd name="connsiteX435" fmla="*/ 2063025 w 7467600"/>
              <a:gd name="connsiteY435" fmla="*/ 6858000 h 6858000"/>
              <a:gd name="connsiteX436" fmla="*/ 2021675 w 7467600"/>
              <a:gd name="connsiteY436" fmla="*/ 6858000 h 6858000"/>
              <a:gd name="connsiteX437" fmla="*/ 2019308 w 7467600"/>
              <a:gd name="connsiteY437" fmla="*/ 6847118 h 6858000"/>
              <a:gd name="connsiteX438" fmla="*/ 1938835 w 7467600"/>
              <a:gd name="connsiteY438" fmla="*/ 6551160 h 6858000"/>
              <a:gd name="connsiteX439" fmla="*/ 1953230 w 7467600"/>
              <a:gd name="connsiteY439" fmla="*/ 6759699 h 6858000"/>
              <a:gd name="connsiteX440" fmla="*/ 1956763 w 7467600"/>
              <a:gd name="connsiteY440" fmla="*/ 6778191 h 6858000"/>
              <a:gd name="connsiteX441" fmla="*/ 1967925 w 7467600"/>
              <a:gd name="connsiteY441" fmla="*/ 6858000 h 6858000"/>
              <a:gd name="connsiteX442" fmla="*/ 1936622 w 7467600"/>
              <a:gd name="connsiteY442" fmla="*/ 6858000 h 6858000"/>
              <a:gd name="connsiteX443" fmla="*/ 1926261 w 7467600"/>
              <a:gd name="connsiteY443" fmla="*/ 6784064 h 6858000"/>
              <a:gd name="connsiteX444" fmla="*/ 1922724 w 7467600"/>
              <a:gd name="connsiteY444" fmla="*/ 6765577 h 6858000"/>
              <a:gd name="connsiteX445" fmla="*/ 1904650 w 7467600"/>
              <a:gd name="connsiteY445" fmla="*/ 6639616 h 6858000"/>
              <a:gd name="connsiteX446" fmla="*/ 1885273 w 7467600"/>
              <a:gd name="connsiteY446" fmla="*/ 6858000 h 6858000"/>
              <a:gd name="connsiteX447" fmla="*/ 1854363 w 7467600"/>
              <a:gd name="connsiteY447" fmla="*/ 6858000 h 6858000"/>
              <a:gd name="connsiteX448" fmla="*/ 1880391 w 7467600"/>
              <a:gd name="connsiteY448" fmla="*/ 6603796 h 6858000"/>
              <a:gd name="connsiteX449" fmla="*/ 1818273 w 7467600"/>
              <a:gd name="connsiteY449" fmla="*/ 6715729 h 6858000"/>
              <a:gd name="connsiteX450" fmla="*/ 1794691 w 7467600"/>
              <a:gd name="connsiteY450" fmla="*/ 6843239 h 6858000"/>
              <a:gd name="connsiteX451" fmla="*/ 1794914 w 7467600"/>
              <a:gd name="connsiteY451" fmla="*/ 6858000 h 6858000"/>
              <a:gd name="connsiteX452" fmla="*/ 1746128 w 7467600"/>
              <a:gd name="connsiteY452" fmla="*/ 6858000 h 6858000"/>
              <a:gd name="connsiteX453" fmla="*/ 1753934 w 7467600"/>
              <a:gd name="connsiteY453" fmla="*/ 6724796 h 6858000"/>
              <a:gd name="connsiteX454" fmla="*/ 1792053 w 7467600"/>
              <a:gd name="connsiteY454" fmla="*/ 6572396 h 6858000"/>
              <a:gd name="connsiteX455" fmla="*/ 1862248 w 7467600"/>
              <a:gd name="connsiteY455" fmla="*/ 6266397 h 6858000"/>
              <a:gd name="connsiteX456" fmla="*/ 1862250 w 7467600"/>
              <a:gd name="connsiteY456" fmla="*/ 6033531 h 6858000"/>
              <a:gd name="connsiteX457" fmla="*/ 1211999 w 7467600"/>
              <a:gd name="connsiteY457" fmla="*/ 6683610 h 6858000"/>
              <a:gd name="connsiteX458" fmla="*/ 1213266 w 7467600"/>
              <a:gd name="connsiteY458" fmla="*/ 6691947 h 6858000"/>
              <a:gd name="connsiteX459" fmla="*/ 1203370 w 7467600"/>
              <a:gd name="connsiteY459" fmla="*/ 6850676 h 6858000"/>
              <a:gd name="connsiteX460" fmla="*/ 1203671 w 7467600"/>
              <a:gd name="connsiteY460" fmla="*/ 6858000 h 6858000"/>
              <a:gd name="connsiteX461" fmla="*/ 1143180 w 7467600"/>
              <a:gd name="connsiteY461" fmla="*/ 6858000 h 6858000"/>
              <a:gd name="connsiteX462" fmla="*/ 1142176 w 7467600"/>
              <a:gd name="connsiteY462" fmla="*/ 6766045 h 6858000"/>
              <a:gd name="connsiteX463" fmla="*/ 1067484 w 7467600"/>
              <a:gd name="connsiteY463" fmla="*/ 6858000 h 6858000"/>
              <a:gd name="connsiteX464" fmla="*/ 953928 w 7467600"/>
              <a:gd name="connsiteY464" fmla="*/ 6858000 h 6858000"/>
              <a:gd name="connsiteX465" fmla="*/ 959715 w 7467600"/>
              <a:gd name="connsiteY465" fmla="*/ 6850185 h 6858000"/>
              <a:gd name="connsiteX466" fmla="*/ 1483788 w 7467600"/>
              <a:gd name="connsiteY466" fmla="*/ 6259174 h 6858000"/>
              <a:gd name="connsiteX467" fmla="*/ 1100671 w 7467600"/>
              <a:gd name="connsiteY467" fmla="*/ 6252137 h 6858000"/>
              <a:gd name="connsiteX468" fmla="*/ 1090144 w 7467600"/>
              <a:gd name="connsiteY468" fmla="*/ 6256748 h 6858000"/>
              <a:gd name="connsiteX469" fmla="*/ 1095872 w 7467600"/>
              <a:gd name="connsiteY469" fmla="*/ 6271892 h 6858000"/>
              <a:gd name="connsiteX470" fmla="*/ 262785 w 7467600"/>
              <a:gd name="connsiteY470" fmla="*/ 6845450 h 6858000"/>
              <a:gd name="connsiteX471" fmla="*/ 209968 w 7467600"/>
              <a:gd name="connsiteY471" fmla="*/ 6770713 h 6858000"/>
              <a:gd name="connsiteX472" fmla="*/ 873460 w 7467600"/>
              <a:gd name="connsiteY472" fmla="*/ 6253768 h 6858000"/>
              <a:gd name="connsiteX473" fmla="*/ 192686 w 7467600"/>
              <a:gd name="connsiteY473" fmla="*/ 5849257 h 6858000"/>
              <a:gd name="connsiteX474" fmla="*/ 4696 w 7467600"/>
              <a:gd name="connsiteY474" fmla="*/ 5697668 h 6858000"/>
              <a:gd name="connsiteX475" fmla="*/ 0 w 7467600"/>
              <a:gd name="connsiteY475" fmla="*/ 5689984 h 6858000"/>
              <a:gd name="connsiteX476" fmla="*/ 0 w 7467600"/>
              <a:gd name="connsiteY476" fmla="*/ 5513472 h 6858000"/>
              <a:gd name="connsiteX477" fmla="*/ 174101 w 7467600"/>
              <a:gd name="connsiteY477" fmla="*/ 5620277 h 6858000"/>
              <a:gd name="connsiteX478" fmla="*/ 891800 w 7467600"/>
              <a:gd name="connsiteY478" fmla="*/ 6036935 h 6858000"/>
              <a:gd name="connsiteX479" fmla="*/ 1072219 w 7467600"/>
              <a:gd name="connsiteY479" fmla="*/ 6169443 h 6858000"/>
              <a:gd name="connsiteX480" fmla="*/ 1074117 w 7467600"/>
              <a:gd name="connsiteY480" fmla="*/ 6170301 h 6858000"/>
              <a:gd name="connsiteX481" fmla="*/ 1083114 w 7467600"/>
              <a:gd name="connsiteY481" fmla="*/ 6174131 h 6858000"/>
              <a:gd name="connsiteX482" fmla="*/ 1543010 w 7467600"/>
              <a:gd name="connsiteY482" fmla="*/ 6191140 h 6858000"/>
              <a:gd name="connsiteX483" fmla="*/ 1551080 w 7467600"/>
              <a:gd name="connsiteY483" fmla="*/ 6195006 h 6858000"/>
              <a:gd name="connsiteX484" fmla="*/ 2345443 w 7467600"/>
              <a:gd name="connsiteY484" fmla="*/ 5549882 h 6858000"/>
              <a:gd name="connsiteX485" fmla="*/ 1721499 w 7467600"/>
              <a:gd name="connsiteY485" fmla="*/ 5599969 h 6858000"/>
              <a:gd name="connsiteX486" fmla="*/ 767716 w 7467600"/>
              <a:gd name="connsiteY486" fmla="*/ 5472768 h 6858000"/>
              <a:gd name="connsiteX487" fmla="*/ 722147 w 7467600"/>
              <a:gd name="connsiteY487" fmla="*/ 5393091 h 6858000"/>
              <a:gd name="connsiteX488" fmla="*/ 1485552 w 7467600"/>
              <a:gd name="connsiteY488" fmla="*/ 5313202 h 6858000"/>
              <a:gd name="connsiteX489" fmla="*/ 2143004 w 7467600"/>
              <a:gd name="connsiteY489" fmla="*/ 5402420 h 6858000"/>
              <a:gd name="connsiteX490" fmla="*/ 1933391 w 7467600"/>
              <a:gd name="connsiteY490" fmla="*/ 5156971 h 6858000"/>
              <a:gd name="connsiteX491" fmla="*/ 1827118 w 7467600"/>
              <a:gd name="connsiteY491" fmla="*/ 4968410 h 6858000"/>
              <a:gd name="connsiteX492" fmla="*/ 1837349 w 7467600"/>
              <a:gd name="connsiteY492" fmla="*/ 4956357 h 6858000"/>
              <a:gd name="connsiteX493" fmla="*/ 2162835 w 7467600"/>
              <a:gd name="connsiteY493" fmla="*/ 5187853 h 6858000"/>
              <a:gd name="connsiteX494" fmla="*/ 2257167 w 7467600"/>
              <a:gd name="connsiteY494" fmla="*/ 5462123 h 6858000"/>
              <a:gd name="connsiteX495" fmla="*/ 2261598 w 7467600"/>
              <a:gd name="connsiteY495" fmla="*/ 5467998 h 6858000"/>
              <a:gd name="connsiteX496" fmla="*/ 2437177 w 7467600"/>
              <a:gd name="connsiteY496" fmla="*/ 5479608 h 6858000"/>
              <a:gd name="connsiteX497" fmla="*/ 2445247 w 7467600"/>
              <a:gd name="connsiteY497" fmla="*/ 5483476 h 6858000"/>
              <a:gd name="connsiteX498" fmla="*/ 2743626 w 7467600"/>
              <a:gd name="connsiteY498" fmla="*/ 5304819 h 6858000"/>
              <a:gd name="connsiteX499" fmla="*/ 3048102 w 7467600"/>
              <a:gd name="connsiteY499" fmla="*/ 5150595 h 6858000"/>
              <a:gd name="connsiteX500" fmla="*/ 1799414 w 7467600"/>
              <a:gd name="connsiteY500" fmla="*/ 4694732 h 6858000"/>
              <a:gd name="connsiteX501" fmla="*/ 1771735 w 7467600"/>
              <a:gd name="connsiteY501" fmla="*/ 4619929 h 6858000"/>
              <a:gd name="connsiteX502" fmla="*/ 3104273 w 7467600"/>
              <a:gd name="connsiteY502" fmla="*/ 5076159 h 6858000"/>
              <a:gd name="connsiteX503" fmla="*/ 3113245 w 7467600"/>
              <a:gd name="connsiteY503" fmla="*/ 5090705 h 6858000"/>
              <a:gd name="connsiteX504" fmla="*/ 3126294 w 7467600"/>
              <a:gd name="connsiteY504" fmla="*/ 5114400 h 6858000"/>
              <a:gd name="connsiteX505" fmla="*/ 3937433 w 7467600"/>
              <a:gd name="connsiteY505" fmla="*/ 4830473 h 6858000"/>
              <a:gd name="connsiteX506" fmla="*/ 3590475 w 7467600"/>
              <a:gd name="connsiteY506" fmla="*/ 4597974 h 6858000"/>
              <a:gd name="connsiteX507" fmla="*/ 3100264 w 7467600"/>
              <a:gd name="connsiteY507" fmla="*/ 4579845 h 6858000"/>
              <a:gd name="connsiteX508" fmla="*/ 2183576 w 7467600"/>
              <a:gd name="connsiteY508" fmla="*/ 4227150 h 6858000"/>
              <a:gd name="connsiteX509" fmla="*/ 2151029 w 7467600"/>
              <a:gd name="connsiteY509" fmla="*/ 4146947 h 6858000"/>
              <a:gd name="connsiteX510" fmla="*/ 3563434 w 7467600"/>
              <a:gd name="connsiteY510" fmla="*/ 4469115 h 6858000"/>
              <a:gd name="connsiteX511" fmla="*/ 3177952 w 7467600"/>
              <a:gd name="connsiteY511" fmla="*/ 3657386 h 6858000"/>
              <a:gd name="connsiteX512" fmla="*/ 3189263 w 7467600"/>
              <a:gd name="connsiteY512" fmla="*/ 3625726 h 6858000"/>
              <a:gd name="connsiteX513" fmla="*/ 3560912 w 7467600"/>
              <a:gd name="connsiteY513" fmla="*/ 4079863 h 6858000"/>
              <a:gd name="connsiteX514" fmla="*/ 3626636 w 7467600"/>
              <a:gd name="connsiteY514" fmla="*/ 4512230 h 6858000"/>
              <a:gd name="connsiteX515" fmla="*/ 3653088 w 7467600"/>
              <a:gd name="connsiteY515" fmla="*/ 4521417 h 6858000"/>
              <a:gd name="connsiteX516" fmla="*/ 3988128 w 7467600"/>
              <a:gd name="connsiteY516" fmla="*/ 4817267 h 6858000"/>
              <a:gd name="connsiteX517" fmla="*/ 4830582 w 7467600"/>
              <a:gd name="connsiteY517" fmla="*/ 4676000 h 6858000"/>
              <a:gd name="connsiteX518" fmla="*/ 4830100 w 7467600"/>
              <a:gd name="connsiteY518" fmla="*/ 4675554 h 6858000"/>
              <a:gd name="connsiteX519" fmla="*/ 4036318 w 7467600"/>
              <a:gd name="connsiteY519" fmla="*/ 4147013 h 6858000"/>
              <a:gd name="connsiteX520" fmla="*/ 3432098 w 7467600"/>
              <a:gd name="connsiteY520" fmla="*/ 3537312 h 6858000"/>
              <a:gd name="connsiteX521" fmla="*/ 3446761 w 7467600"/>
              <a:gd name="connsiteY521" fmla="*/ 3461278 h 6858000"/>
              <a:gd name="connsiteX522" fmla="*/ 4419733 w 7467600"/>
              <a:gd name="connsiteY522" fmla="*/ 3963555 h 6858000"/>
              <a:gd name="connsiteX523" fmla="*/ 4781371 w 7467600"/>
              <a:gd name="connsiteY523" fmla="*/ 4458604 h 6858000"/>
              <a:gd name="connsiteX524" fmla="*/ 4780440 w 7467600"/>
              <a:gd name="connsiteY524" fmla="*/ 4470290 h 6858000"/>
              <a:gd name="connsiteX525" fmla="*/ 4898954 w 7467600"/>
              <a:gd name="connsiteY525" fmla="*/ 4662092 h 6858000"/>
              <a:gd name="connsiteX526" fmla="*/ 4900699 w 7467600"/>
              <a:gd name="connsiteY526" fmla="*/ 4670867 h 6858000"/>
              <a:gd name="connsiteX527" fmla="*/ 5714511 w 7467600"/>
              <a:gd name="connsiteY527" fmla="*/ 4663483 h 6858000"/>
              <a:gd name="connsiteX528" fmla="*/ 5464793 w 7467600"/>
              <a:gd name="connsiteY528" fmla="*/ 4393556 h 6858000"/>
              <a:gd name="connsiteX529" fmla="*/ 5461897 w 7467600"/>
              <a:gd name="connsiteY529" fmla="*/ 4390879 h 6858000"/>
              <a:gd name="connsiteX530" fmla="*/ 4294126 w 7467600"/>
              <a:gd name="connsiteY530" fmla="*/ 3303048 h 6858000"/>
              <a:gd name="connsiteX531" fmla="*/ 4305321 w 7467600"/>
              <a:gd name="connsiteY531" fmla="*/ 3256953 h 6858000"/>
              <a:gd name="connsiteX532" fmla="*/ 4949299 w 7467600"/>
              <a:gd name="connsiteY532" fmla="*/ 3766336 h 6858000"/>
              <a:gd name="connsiteX533" fmla="*/ 5291452 w 7467600"/>
              <a:gd name="connsiteY533" fmla="*/ 4076801 h 6858000"/>
              <a:gd name="connsiteX534" fmla="*/ 5434998 w 7467600"/>
              <a:gd name="connsiteY534" fmla="*/ 4254100 h 6858000"/>
              <a:gd name="connsiteX535" fmla="*/ 5351015 w 7467600"/>
              <a:gd name="connsiteY535" fmla="*/ 3760989 h 6858000"/>
              <a:gd name="connsiteX536" fmla="*/ 5413780 w 7467600"/>
              <a:gd name="connsiteY536" fmla="*/ 2966265 h 6858000"/>
              <a:gd name="connsiteX537" fmla="*/ 5425627 w 7467600"/>
              <a:gd name="connsiteY537" fmla="*/ 2954192 h 6858000"/>
              <a:gd name="connsiteX538" fmla="*/ 6604735 w 7467600"/>
              <a:gd name="connsiteY538" fmla="*/ 2041381 h 6858000"/>
              <a:gd name="connsiteX539" fmla="*/ 7204487 w 7467600"/>
              <a:gd name="connsiteY539" fmla="*/ 2742112 h 6858000"/>
              <a:gd name="connsiteX540" fmla="*/ 7131592 w 7467600"/>
              <a:gd name="connsiteY540" fmla="*/ 2672096 h 6858000"/>
              <a:gd name="connsiteX541" fmla="*/ 6996344 w 7467600"/>
              <a:gd name="connsiteY541" fmla="*/ 2518310 h 6858000"/>
              <a:gd name="connsiteX542" fmla="*/ 6735495 w 7467600"/>
              <a:gd name="connsiteY542" fmla="*/ 2196890 h 6858000"/>
              <a:gd name="connsiteX543" fmla="*/ 6721901 w 7467600"/>
              <a:gd name="connsiteY543" fmla="*/ 2179274 h 6858000"/>
              <a:gd name="connsiteX544" fmla="*/ 6604735 w 7467600"/>
              <a:gd name="connsiteY544" fmla="*/ 2041381 h 6858000"/>
              <a:gd name="connsiteX545" fmla="*/ 6591670 w 7467600"/>
              <a:gd name="connsiteY545" fmla="*/ 1988277 h 6858000"/>
              <a:gd name="connsiteX546" fmla="*/ 6747349 w 7467600"/>
              <a:gd name="connsiteY546" fmla="*/ 2160069 h 6858000"/>
              <a:gd name="connsiteX547" fmla="*/ 6760943 w 7467600"/>
              <a:gd name="connsiteY547" fmla="*/ 2177686 h 6858000"/>
              <a:gd name="connsiteX548" fmla="*/ 7021065 w 7467600"/>
              <a:gd name="connsiteY548" fmla="*/ 2498102 h 6858000"/>
              <a:gd name="connsiteX549" fmla="*/ 7155223 w 7467600"/>
              <a:gd name="connsiteY549" fmla="*/ 2650386 h 6858000"/>
              <a:gd name="connsiteX550" fmla="*/ 7203167 w 7467600"/>
              <a:gd name="connsiteY550" fmla="*/ 2697288 h 6858000"/>
              <a:gd name="connsiteX551" fmla="*/ 6937703 w 7467600"/>
              <a:gd name="connsiteY551" fmla="*/ 2321981 h 6858000"/>
              <a:gd name="connsiteX552" fmla="*/ 6591670 w 7467600"/>
              <a:gd name="connsiteY552" fmla="*/ 1988277 h 6858000"/>
              <a:gd name="connsiteX553" fmla="*/ 5798671 w 7467600"/>
              <a:gd name="connsiteY553" fmla="*/ 1981601 h 6858000"/>
              <a:gd name="connsiteX554" fmla="*/ 5754709 w 7467600"/>
              <a:gd name="connsiteY554" fmla="*/ 2071454 h 6858000"/>
              <a:gd name="connsiteX555" fmla="*/ 5763044 w 7467600"/>
              <a:gd name="connsiteY555" fmla="*/ 2842206 h 6858000"/>
              <a:gd name="connsiteX556" fmla="*/ 5764974 w 7467600"/>
              <a:gd name="connsiteY556" fmla="*/ 2799609 h 6858000"/>
              <a:gd name="connsiteX557" fmla="*/ 5767665 w 7467600"/>
              <a:gd name="connsiteY557" fmla="*/ 2666409 h 6858000"/>
              <a:gd name="connsiteX558" fmla="*/ 5763055 w 7467600"/>
              <a:gd name="connsiteY558" fmla="*/ 2579705 h 6858000"/>
              <a:gd name="connsiteX559" fmla="*/ 5758079 w 7467600"/>
              <a:gd name="connsiteY559" fmla="*/ 2492508 h 6858000"/>
              <a:gd name="connsiteX560" fmla="*/ 5779325 w 7467600"/>
              <a:gd name="connsiteY560" fmla="*/ 2197069 h 6858000"/>
              <a:gd name="connsiteX561" fmla="*/ 5798671 w 7467600"/>
              <a:gd name="connsiteY561" fmla="*/ 1981601 h 6858000"/>
              <a:gd name="connsiteX562" fmla="*/ 5829202 w 7467600"/>
              <a:gd name="connsiteY562" fmla="*/ 1971679 h 6858000"/>
              <a:gd name="connsiteX563" fmla="*/ 5809558 w 7467600"/>
              <a:gd name="connsiteY563" fmla="*/ 2198043 h 6858000"/>
              <a:gd name="connsiteX564" fmla="*/ 5788653 w 7467600"/>
              <a:gd name="connsiteY564" fmla="*/ 2489430 h 6858000"/>
              <a:gd name="connsiteX565" fmla="*/ 5793439 w 7467600"/>
              <a:gd name="connsiteY565" fmla="*/ 2575235 h 6858000"/>
              <a:gd name="connsiteX566" fmla="*/ 5796837 w 7467600"/>
              <a:gd name="connsiteY566" fmla="*/ 2637633 h 6858000"/>
              <a:gd name="connsiteX567" fmla="*/ 5818614 w 7467600"/>
              <a:gd name="connsiteY567" fmla="*/ 2473055 h 6858000"/>
              <a:gd name="connsiteX568" fmla="*/ 5829202 w 7467600"/>
              <a:gd name="connsiteY568" fmla="*/ 1971679 h 6858000"/>
              <a:gd name="connsiteX569" fmla="*/ 5911389 w 7467600"/>
              <a:gd name="connsiteY569" fmla="*/ 1898371 h 6858000"/>
              <a:gd name="connsiteX570" fmla="*/ 6237627 w 7467600"/>
              <a:gd name="connsiteY570" fmla="*/ 2231921 h 6858000"/>
              <a:gd name="connsiteX571" fmla="*/ 5911389 w 7467600"/>
              <a:gd name="connsiteY571" fmla="*/ 1898371 h 6858000"/>
              <a:gd name="connsiteX572" fmla="*/ 6944437 w 7467600"/>
              <a:gd name="connsiteY572" fmla="*/ 1575402 h 6858000"/>
              <a:gd name="connsiteX573" fmla="*/ 6304730 w 7467600"/>
              <a:gd name="connsiteY573" fmla="*/ 1766654 h 6858000"/>
              <a:gd name="connsiteX574" fmla="*/ 6944437 w 7467600"/>
              <a:gd name="connsiteY574" fmla="*/ 1575402 h 6858000"/>
              <a:gd name="connsiteX575" fmla="*/ 7019523 w 7467600"/>
              <a:gd name="connsiteY575" fmla="*/ 1519450 h 6858000"/>
              <a:gd name="connsiteX576" fmla="*/ 6298091 w 7467600"/>
              <a:gd name="connsiteY576" fmla="*/ 1737122 h 6858000"/>
              <a:gd name="connsiteX577" fmla="*/ 7019523 w 7467600"/>
              <a:gd name="connsiteY577" fmla="*/ 1519450 h 6858000"/>
              <a:gd name="connsiteX578" fmla="*/ 2399523 w 7467600"/>
              <a:gd name="connsiteY578" fmla="*/ 1428234 h 6858000"/>
              <a:gd name="connsiteX579" fmla="*/ 2224982 w 7467600"/>
              <a:gd name="connsiteY579" fmla="*/ 1826201 h 6858000"/>
              <a:gd name="connsiteX580" fmla="*/ 2096099 w 7467600"/>
              <a:gd name="connsiteY580" fmla="*/ 2345900 h 6858000"/>
              <a:gd name="connsiteX581" fmla="*/ 2283317 w 7467600"/>
              <a:gd name="connsiteY581" fmla="*/ 1796925 h 6858000"/>
              <a:gd name="connsiteX582" fmla="*/ 2399523 w 7467600"/>
              <a:gd name="connsiteY582" fmla="*/ 1428234 h 6858000"/>
              <a:gd name="connsiteX583" fmla="*/ 2448558 w 7467600"/>
              <a:gd name="connsiteY583" fmla="*/ 1373435 h 6858000"/>
              <a:gd name="connsiteX584" fmla="*/ 2312521 w 7467600"/>
              <a:gd name="connsiteY584" fmla="*/ 1806140 h 6858000"/>
              <a:gd name="connsiteX585" fmla="*/ 2127533 w 7467600"/>
              <a:gd name="connsiteY585" fmla="*/ 2348380 h 6858000"/>
              <a:gd name="connsiteX586" fmla="*/ 2358080 w 7467600"/>
              <a:gd name="connsiteY586" fmla="*/ 1866134 h 6858000"/>
              <a:gd name="connsiteX587" fmla="*/ 2407436 w 7467600"/>
              <a:gd name="connsiteY587" fmla="*/ 1651070 h 6858000"/>
              <a:gd name="connsiteX588" fmla="*/ 2448558 w 7467600"/>
              <a:gd name="connsiteY588" fmla="*/ 1373435 h 6858000"/>
              <a:gd name="connsiteX589" fmla="*/ 278707 w 7467600"/>
              <a:gd name="connsiteY589" fmla="*/ 1352270 h 6858000"/>
              <a:gd name="connsiteX590" fmla="*/ 321570 w 7467600"/>
              <a:gd name="connsiteY590" fmla="*/ 1861610 h 6858000"/>
              <a:gd name="connsiteX591" fmla="*/ 294281 w 7467600"/>
              <a:gd name="connsiteY591" fmla="*/ 1440658 h 6858000"/>
              <a:gd name="connsiteX592" fmla="*/ 278707 w 7467600"/>
              <a:gd name="connsiteY592" fmla="*/ 1352270 h 6858000"/>
              <a:gd name="connsiteX593" fmla="*/ 1423821 w 7467600"/>
              <a:gd name="connsiteY593" fmla="*/ 1351958 h 6858000"/>
              <a:gd name="connsiteX594" fmla="*/ 1638521 w 7467600"/>
              <a:gd name="connsiteY594" fmla="*/ 1908470 h 6858000"/>
              <a:gd name="connsiteX595" fmla="*/ 1754199 w 7467600"/>
              <a:gd name="connsiteY595" fmla="*/ 2149284 h 6858000"/>
              <a:gd name="connsiteX596" fmla="*/ 1908359 w 7467600"/>
              <a:gd name="connsiteY596" fmla="*/ 2364988 h 6858000"/>
              <a:gd name="connsiteX597" fmla="*/ 1647661 w 7467600"/>
              <a:gd name="connsiteY597" fmla="*/ 1825945 h 6858000"/>
              <a:gd name="connsiteX598" fmla="*/ 1423821 w 7467600"/>
              <a:gd name="connsiteY598" fmla="*/ 1351958 h 6858000"/>
              <a:gd name="connsiteX599" fmla="*/ 1431890 w 7467600"/>
              <a:gd name="connsiteY599" fmla="*/ 1306475 h 6858000"/>
              <a:gd name="connsiteX600" fmla="*/ 1507597 w 7467600"/>
              <a:gd name="connsiteY600" fmla="*/ 1446132 h 6858000"/>
              <a:gd name="connsiteX601" fmla="*/ 1674586 w 7467600"/>
              <a:gd name="connsiteY601" fmla="*/ 1813832 h 6858000"/>
              <a:gd name="connsiteX602" fmla="*/ 1815950 w 7467600"/>
              <a:gd name="connsiteY602" fmla="*/ 2128564 h 6858000"/>
              <a:gd name="connsiteX603" fmla="*/ 1984242 w 7467600"/>
              <a:gd name="connsiteY603" fmla="*/ 2430829 h 6858000"/>
              <a:gd name="connsiteX604" fmla="*/ 2014023 w 7467600"/>
              <a:gd name="connsiteY604" fmla="*/ 2450995 h 6858000"/>
              <a:gd name="connsiteX605" fmla="*/ 1747337 w 7467600"/>
              <a:gd name="connsiteY605" fmla="*/ 1855264 h 6858000"/>
              <a:gd name="connsiteX606" fmla="*/ 1533749 w 7467600"/>
              <a:gd name="connsiteY606" fmla="*/ 1478656 h 6858000"/>
              <a:gd name="connsiteX607" fmla="*/ 1431890 w 7467600"/>
              <a:gd name="connsiteY607" fmla="*/ 1306475 h 6858000"/>
              <a:gd name="connsiteX608" fmla="*/ 5052692 w 7467600"/>
              <a:gd name="connsiteY608" fmla="*/ 1292994 h 6858000"/>
              <a:gd name="connsiteX609" fmla="*/ 5200661 w 7467600"/>
              <a:gd name="connsiteY609" fmla="*/ 1635186 h 6858000"/>
              <a:gd name="connsiteX610" fmla="*/ 5297138 w 7467600"/>
              <a:gd name="connsiteY610" fmla="*/ 1906351 h 6858000"/>
              <a:gd name="connsiteX611" fmla="*/ 5052692 w 7467600"/>
              <a:gd name="connsiteY611" fmla="*/ 1292994 h 6858000"/>
              <a:gd name="connsiteX612" fmla="*/ 5009948 w 7467600"/>
              <a:gd name="connsiteY612" fmla="*/ 1273619 h 6858000"/>
              <a:gd name="connsiteX613" fmla="*/ 5121777 w 7467600"/>
              <a:gd name="connsiteY613" fmla="*/ 1654213 h 6858000"/>
              <a:gd name="connsiteX614" fmla="*/ 5293545 w 7467600"/>
              <a:gd name="connsiteY614" fmla="*/ 2072247 h 6858000"/>
              <a:gd name="connsiteX615" fmla="*/ 5294042 w 7467600"/>
              <a:gd name="connsiteY615" fmla="*/ 2065019 h 6858000"/>
              <a:gd name="connsiteX616" fmla="*/ 5171936 w 7467600"/>
              <a:gd name="connsiteY616" fmla="*/ 1647613 h 6858000"/>
              <a:gd name="connsiteX617" fmla="*/ 5009948 w 7467600"/>
              <a:gd name="connsiteY617" fmla="*/ 1273619 h 6858000"/>
              <a:gd name="connsiteX618" fmla="*/ 655236 w 7467600"/>
              <a:gd name="connsiteY618" fmla="*/ 1268632 h 6858000"/>
              <a:gd name="connsiteX619" fmla="*/ 839521 w 7467600"/>
              <a:gd name="connsiteY619" fmla="*/ 1685315 h 6858000"/>
              <a:gd name="connsiteX620" fmla="*/ 1109416 w 7467600"/>
              <a:gd name="connsiteY620" fmla="*/ 2061663 h 6858000"/>
              <a:gd name="connsiteX621" fmla="*/ 1298300 w 7467600"/>
              <a:gd name="connsiteY621" fmla="*/ 2247742 h 6858000"/>
              <a:gd name="connsiteX622" fmla="*/ 1125871 w 7467600"/>
              <a:gd name="connsiteY622" fmla="*/ 1989513 h 6858000"/>
              <a:gd name="connsiteX623" fmla="*/ 981574 w 7467600"/>
              <a:gd name="connsiteY623" fmla="*/ 1783157 h 6858000"/>
              <a:gd name="connsiteX624" fmla="*/ 922198 w 7467600"/>
              <a:gd name="connsiteY624" fmla="*/ 1677437 h 6858000"/>
              <a:gd name="connsiteX625" fmla="*/ 869293 w 7467600"/>
              <a:gd name="connsiteY625" fmla="*/ 1583214 h 6858000"/>
              <a:gd name="connsiteX626" fmla="*/ 751431 w 7467600"/>
              <a:gd name="connsiteY626" fmla="*/ 1405731 h 6858000"/>
              <a:gd name="connsiteX627" fmla="*/ 655236 w 7467600"/>
              <a:gd name="connsiteY627" fmla="*/ 1268632 h 6858000"/>
              <a:gd name="connsiteX628" fmla="*/ 6516292 w 7467600"/>
              <a:gd name="connsiteY628" fmla="*/ 1263064 h 6858000"/>
              <a:gd name="connsiteX629" fmla="*/ 5736320 w 7467600"/>
              <a:gd name="connsiteY629" fmla="*/ 1501803 h 6858000"/>
              <a:gd name="connsiteX630" fmla="*/ 6516292 w 7467600"/>
              <a:gd name="connsiteY630" fmla="*/ 1263064 h 6858000"/>
              <a:gd name="connsiteX631" fmla="*/ 291466 w 7467600"/>
              <a:gd name="connsiteY631" fmla="*/ 1250369 h 6858000"/>
              <a:gd name="connsiteX632" fmla="*/ 323180 w 7467600"/>
              <a:gd name="connsiteY632" fmla="*/ 1435283 h 6858000"/>
              <a:gd name="connsiteX633" fmla="*/ 349381 w 7467600"/>
              <a:gd name="connsiteY633" fmla="*/ 1875041 h 6858000"/>
              <a:gd name="connsiteX634" fmla="*/ 374363 w 7467600"/>
              <a:gd name="connsiteY634" fmla="*/ 1506494 h 6858000"/>
              <a:gd name="connsiteX635" fmla="*/ 302168 w 7467600"/>
              <a:gd name="connsiteY635" fmla="*/ 1274495 h 6858000"/>
              <a:gd name="connsiteX636" fmla="*/ 291466 w 7467600"/>
              <a:gd name="connsiteY636" fmla="*/ 1250369 h 6858000"/>
              <a:gd name="connsiteX637" fmla="*/ 678222 w 7467600"/>
              <a:gd name="connsiteY637" fmla="*/ 1248670 h 6858000"/>
              <a:gd name="connsiteX638" fmla="*/ 775536 w 7467600"/>
              <a:gd name="connsiteY638" fmla="*/ 1388015 h 6858000"/>
              <a:gd name="connsiteX639" fmla="*/ 894529 w 7467600"/>
              <a:gd name="connsiteY639" fmla="*/ 1567739 h 6858000"/>
              <a:gd name="connsiteX640" fmla="*/ 948000 w 7467600"/>
              <a:gd name="connsiteY640" fmla="*/ 1663088 h 6858000"/>
              <a:gd name="connsiteX641" fmla="*/ 1006812 w 7467600"/>
              <a:gd name="connsiteY641" fmla="*/ 1767683 h 6858000"/>
              <a:gd name="connsiteX642" fmla="*/ 1149133 w 7467600"/>
              <a:gd name="connsiteY642" fmla="*/ 1971513 h 6858000"/>
              <a:gd name="connsiteX643" fmla="*/ 1333952 w 7467600"/>
              <a:gd name="connsiteY643" fmla="*/ 2251620 h 6858000"/>
              <a:gd name="connsiteX644" fmla="*/ 1337329 w 7467600"/>
              <a:gd name="connsiteY644" fmla="*/ 2258350 h 6858000"/>
              <a:gd name="connsiteX645" fmla="*/ 1014726 w 7467600"/>
              <a:gd name="connsiteY645" fmla="*/ 1615556 h 6858000"/>
              <a:gd name="connsiteX646" fmla="*/ 678222 w 7467600"/>
              <a:gd name="connsiteY646" fmla="*/ 1248670 h 6858000"/>
              <a:gd name="connsiteX647" fmla="*/ 6691602 w 7467600"/>
              <a:gd name="connsiteY647" fmla="*/ 1140573 h 6858000"/>
              <a:gd name="connsiteX648" fmla="*/ 6571100 w 7467600"/>
              <a:gd name="connsiteY648" fmla="*/ 1183662 h 6858000"/>
              <a:gd name="connsiteX649" fmla="*/ 6241687 w 7467600"/>
              <a:gd name="connsiteY649" fmla="*/ 1257600 h 6858000"/>
              <a:gd name="connsiteX650" fmla="*/ 5693009 w 7467600"/>
              <a:gd name="connsiteY650" fmla="*/ 1478256 h 6858000"/>
              <a:gd name="connsiteX651" fmla="*/ 6548420 w 7467600"/>
              <a:gd name="connsiteY651" fmla="*/ 1214599 h 6858000"/>
              <a:gd name="connsiteX652" fmla="*/ 6605473 w 7467600"/>
              <a:gd name="connsiteY652" fmla="*/ 1184686 h 6858000"/>
              <a:gd name="connsiteX653" fmla="*/ 6691602 w 7467600"/>
              <a:gd name="connsiteY653" fmla="*/ 1140573 h 6858000"/>
              <a:gd name="connsiteX654" fmla="*/ 4002475 w 7467600"/>
              <a:gd name="connsiteY654" fmla="*/ 1037802 h 6858000"/>
              <a:gd name="connsiteX655" fmla="*/ 4000324 w 7467600"/>
              <a:gd name="connsiteY655" fmla="*/ 1039362 h 6858000"/>
              <a:gd name="connsiteX656" fmla="*/ 4002862 w 7467600"/>
              <a:gd name="connsiteY656" fmla="*/ 1042866 h 6858000"/>
              <a:gd name="connsiteX657" fmla="*/ 4002475 w 7467600"/>
              <a:gd name="connsiteY657" fmla="*/ 1037802 h 6858000"/>
              <a:gd name="connsiteX658" fmla="*/ 506322 w 7467600"/>
              <a:gd name="connsiteY658" fmla="*/ 1020997 h 6858000"/>
              <a:gd name="connsiteX659" fmla="*/ 533068 w 7467600"/>
              <a:gd name="connsiteY659" fmla="*/ 1029409 h 6858000"/>
              <a:gd name="connsiteX660" fmla="*/ 1232525 w 7467600"/>
              <a:gd name="connsiteY660" fmla="*/ 1804675 h 6858000"/>
              <a:gd name="connsiteX661" fmla="*/ 1388858 w 7467600"/>
              <a:gd name="connsiteY661" fmla="*/ 2368011 h 6858000"/>
              <a:gd name="connsiteX662" fmla="*/ 1384098 w 7467600"/>
              <a:gd name="connsiteY662" fmla="*/ 2378125 h 6858000"/>
              <a:gd name="connsiteX663" fmla="*/ 1425393 w 7467600"/>
              <a:gd name="connsiteY663" fmla="*/ 2589124 h 6858000"/>
              <a:gd name="connsiteX664" fmla="*/ 1424001 w 7467600"/>
              <a:gd name="connsiteY664" fmla="*/ 2597541 h 6858000"/>
              <a:gd name="connsiteX665" fmla="*/ 2152729 w 7467600"/>
              <a:gd name="connsiteY665" fmla="*/ 2864487 h 6858000"/>
              <a:gd name="connsiteX666" fmla="*/ 2020609 w 7467600"/>
              <a:gd name="connsiteY666" fmla="*/ 2539671 h 6858000"/>
              <a:gd name="connsiteX667" fmla="*/ 2018920 w 7467600"/>
              <a:gd name="connsiteY667" fmla="*/ 2536309 h 6858000"/>
              <a:gd name="connsiteX668" fmla="*/ 1342441 w 7467600"/>
              <a:gd name="connsiteY668" fmla="*/ 1173017 h 6858000"/>
              <a:gd name="connsiteX669" fmla="*/ 1367925 w 7467600"/>
              <a:gd name="connsiteY669" fmla="*/ 1135648 h 6858000"/>
              <a:gd name="connsiteX670" fmla="*/ 1771401 w 7467600"/>
              <a:gd name="connsiteY670" fmla="*/ 1806673 h 6858000"/>
              <a:gd name="connsiteX671" fmla="*/ 1972385 w 7467600"/>
              <a:gd name="connsiteY671" fmla="*/ 2198735 h 6858000"/>
              <a:gd name="connsiteX672" fmla="*/ 2040892 w 7467600"/>
              <a:gd name="connsiteY672" fmla="*/ 2405205 h 6858000"/>
              <a:gd name="connsiteX673" fmla="*/ 2131689 w 7467600"/>
              <a:gd name="connsiteY673" fmla="*/ 1936926 h 6858000"/>
              <a:gd name="connsiteX674" fmla="*/ 2454820 w 7467600"/>
              <a:gd name="connsiteY674" fmla="*/ 1248808 h 6858000"/>
              <a:gd name="connsiteX675" fmla="*/ 2492512 w 7467600"/>
              <a:gd name="connsiteY675" fmla="*/ 1302920 h 6858000"/>
              <a:gd name="connsiteX676" fmla="*/ 2081216 w 7467600"/>
              <a:gd name="connsiteY676" fmla="*/ 2527513 h 6858000"/>
              <a:gd name="connsiteX677" fmla="*/ 2081211 w 7467600"/>
              <a:gd name="connsiteY677" fmla="*/ 2528916 h 6858000"/>
              <a:gd name="connsiteX678" fmla="*/ 2199067 w 7467600"/>
              <a:gd name="connsiteY678" fmla="*/ 2884061 h 6858000"/>
              <a:gd name="connsiteX679" fmla="*/ 3192586 w 7467600"/>
              <a:gd name="connsiteY679" fmla="*/ 3411496 h 6858000"/>
              <a:gd name="connsiteX680" fmla="*/ 3182620 w 7467600"/>
              <a:gd name="connsiteY680" fmla="*/ 3483279 h 6858000"/>
              <a:gd name="connsiteX681" fmla="*/ 2435119 w 7467600"/>
              <a:gd name="connsiteY681" fmla="*/ 3080173 h 6858000"/>
              <a:gd name="connsiteX682" fmla="*/ 2410152 w 7467600"/>
              <a:gd name="connsiteY682" fmla="*/ 3063751 h 6858000"/>
              <a:gd name="connsiteX683" fmla="*/ 2408099 w 7467600"/>
              <a:gd name="connsiteY683" fmla="*/ 3064403 h 6858000"/>
              <a:gd name="connsiteX684" fmla="*/ 2407218 w 7467600"/>
              <a:gd name="connsiteY684" fmla="*/ 3070324 h 6858000"/>
              <a:gd name="connsiteX685" fmla="*/ 2380138 w 7467600"/>
              <a:gd name="connsiteY685" fmla="*/ 3099341 h 6858000"/>
              <a:gd name="connsiteX686" fmla="*/ 1765923 w 7467600"/>
              <a:gd name="connsiteY686" fmla="*/ 3581043 h 6858000"/>
              <a:gd name="connsiteX687" fmla="*/ 1702258 w 7467600"/>
              <a:gd name="connsiteY687" fmla="*/ 3612286 h 6858000"/>
              <a:gd name="connsiteX688" fmla="*/ 1538370 w 7467600"/>
              <a:gd name="connsiteY688" fmla="*/ 3811804 h 6858000"/>
              <a:gd name="connsiteX689" fmla="*/ 542867 w 7467600"/>
              <a:gd name="connsiteY689" fmla="*/ 4944092 h 6858000"/>
              <a:gd name="connsiteX690" fmla="*/ 515800 w 7467600"/>
              <a:gd name="connsiteY690" fmla="*/ 4862180 h 6858000"/>
              <a:gd name="connsiteX691" fmla="*/ 909145 w 7467600"/>
              <a:gd name="connsiteY691" fmla="*/ 4199225 h 6858000"/>
              <a:gd name="connsiteX692" fmla="*/ 1214067 w 7467600"/>
              <a:gd name="connsiteY692" fmla="*/ 3908561 h 6858000"/>
              <a:gd name="connsiteX693" fmla="*/ 640967 w 7467600"/>
              <a:gd name="connsiteY693" fmla="*/ 4105601 h 6858000"/>
              <a:gd name="connsiteX694" fmla="*/ 112563 w 7467600"/>
              <a:gd name="connsiteY694" fmla="*/ 4396952 h 6858000"/>
              <a:gd name="connsiteX695" fmla="*/ 0 w 7467600"/>
              <a:gd name="connsiteY695" fmla="*/ 4466006 h 6858000"/>
              <a:gd name="connsiteX696" fmla="*/ 0 w 7467600"/>
              <a:gd name="connsiteY696" fmla="*/ 4233763 h 6858000"/>
              <a:gd name="connsiteX697" fmla="*/ 36881 w 7467600"/>
              <a:gd name="connsiteY697" fmla="*/ 4200118 h 6858000"/>
              <a:gd name="connsiteX698" fmla="*/ 910534 w 7467600"/>
              <a:gd name="connsiteY698" fmla="*/ 3629753 h 6858000"/>
              <a:gd name="connsiteX699" fmla="*/ 1578717 w 7467600"/>
              <a:gd name="connsiteY699" fmla="*/ 3575982 h 6858000"/>
              <a:gd name="connsiteX700" fmla="*/ 2338780 w 7467600"/>
              <a:gd name="connsiteY700" fmla="*/ 3033725 h 6858000"/>
              <a:gd name="connsiteX701" fmla="*/ 1807991 w 7467600"/>
              <a:gd name="connsiteY701" fmla="*/ 2807184 h 6858000"/>
              <a:gd name="connsiteX702" fmla="*/ 1416358 w 7467600"/>
              <a:gd name="connsiteY702" fmla="*/ 3112571 h 6858000"/>
              <a:gd name="connsiteX703" fmla="*/ 939066 w 7467600"/>
              <a:gd name="connsiteY703" fmla="*/ 3378798 h 6858000"/>
              <a:gd name="connsiteX704" fmla="*/ 115099 w 7467600"/>
              <a:gd name="connsiteY704" fmla="*/ 3607650 h 6858000"/>
              <a:gd name="connsiteX705" fmla="*/ 97284 w 7467600"/>
              <a:gd name="connsiteY705" fmla="*/ 3520393 h 6858000"/>
              <a:gd name="connsiteX706" fmla="*/ 922050 w 7467600"/>
              <a:gd name="connsiteY706" fmla="*/ 3074867 h 6858000"/>
              <a:gd name="connsiteX707" fmla="*/ 1405265 w 7467600"/>
              <a:gd name="connsiteY707" fmla="*/ 3016319 h 6858000"/>
              <a:gd name="connsiteX708" fmla="*/ 1407512 w 7467600"/>
              <a:gd name="connsiteY708" fmla="*/ 3018001 h 6858000"/>
              <a:gd name="connsiteX709" fmla="*/ 1726266 w 7467600"/>
              <a:gd name="connsiteY709" fmla="*/ 2777274 h 6858000"/>
              <a:gd name="connsiteX710" fmla="*/ 625390 w 7467600"/>
              <a:gd name="connsiteY710" fmla="*/ 2514541 h 6858000"/>
              <a:gd name="connsiteX711" fmla="*/ 619799 w 7467600"/>
              <a:gd name="connsiteY711" fmla="*/ 2527180 h 6858000"/>
              <a:gd name="connsiteX712" fmla="*/ 310030 w 7467600"/>
              <a:gd name="connsiteY712" fmla="*/ 2771818 h 6858000"/>
              <a:gd name="connsiteX713" fmla="*/ 173877 w 7467600"/>
              <a:gd name="connsiteY713" fmla="*/ 2937056 h 6858000"/>
              <a:gd name="connsiteX714" fmla="*/ 77889 w 7467600"/>
              <a:gd name="connsiteY714" fmla="*/ 3138440 h 6858000"/>
              <a:gd name="connsiteX715" fmla="*/ 0 w 7467600"/>
              <a:gd name="connsiteY715" fmla="*/ 3271395 h 6858000"/>
              <a:gd name="connsiteX716" fmla="*/ 0 w 7467600"/>
              <a:gd name="connsiteY716" fmla="*/ 3153002 h 6858000"/>
              <a:gd name="connsiteX717" fmla="*/ 2386 w 7467600"/>
              <a:gd name="connsiteY717" fmla="*/ 3149203 h 6858000"/>
              <a:gd name="connsiteX718" fmla="*/ 89753 w 7467600"/>
              <a:gd name="connsiteY718" fmla="*/ 2987702 h 6858000"/>
              <a:gd name="connsiteX719" fmla="*/ 76869 w 7467600"/>
              <a:gd name="connsiteY719" fmla="*/ 3005404 h 6858000"/>
              <a:gd name="connsiteX720" fmla="*/ 32049 w 7467600"/>
              <a:gd name="connsiteY720" fmla="*/ 3065814 h 6858000"/>
              <a:gd name="connsiteX721" fmla="*/ 0 w 7467600"/>
              <a:gd name="connsiteY721" fmla="*/ 3108744 h 6858000"/>
              <a:gd name="connsiteX722" fmla="*/ 0 w 7467600"/>
              <a:gd name="connsiteY722" fmla="*/ 3058059 h 6858000"/>
              <a:gd name="connsiteX723" fmla="*/ 7610 w 7467600"/>
              <a:gd name="connsiteY723" fmla="*/ 3047889 h 6858000"/>
              <a:gd name="connsiteX724" fmla="*/ 52419 w 7467600"/>
              <a:gd name="connsiteY724" fmla="*/ 2987479 h 6858000"/>
              <a:gd name="connsiteX725" fmla="*/ 59142 w 7467600"/>
              <a:gd name="connsiteY725" fmla="*/ 2978488 h 6858000"/>
              <a:gd name="connsiteX726" fmla="*/ 0 w 7467600"/>
              <a:gd name="connsiteY726" fmla="*/ 3015334 h 6858000"/>
              <a:gd name="connsiteX727" fmla="*/ 0 w 7467600"/>
              <a:gd name="connsiteY727" fmla="*/ 2914286 h 6858000"/>
              <a:gd name="connsiteX728" fmla="*/ 36383 w 7467600"/>
              <a:gd name="connsiteY728" fmla="*/ 2901128 h 6858000"/>
              <a:gd name="connsiteX729" fmla="*/ 156329 w 7467600"/>
              <a:gd name="connsiteY729" fmla="*/ 2840533 h 6858000"/>
              <a:gd name="connsiteX730" fmla="*/ 358355 w 7467600"/>
              <a:gd name="connsiteY730" fmla="*/ 2620471 h 6858000"/>
              <a:gd name="connsiteX731" fmla="*/ 510577 w 7467600"/>
              <a:gd name="connsiteY731" fmla="*/ 2501244 h 6858000"/>
              <a:gd name="connsiteX732" fmla="*/ 211967 w 7467600"/>
              <a:gd name="connsiteY732" fmla="*/ 2479171 h 6858000"/>
              <a:gd name="connsiteX733" fmla="*/ 0 w 7467600"/>
              <a:gd name="connsiteY733" fmla="*/ 2476398 h 6858000"/>
              <a:gd name="connsiteX734" fmla="*/ 0 w 7467600"/>
              <a:gd name="connsiteY734" fmla="*/ 2389189 h 6858000"/>
              <a:gd name="connsiteX735" fmla="*/ 103062 w 7467600"/>
              <a:gd name="connsiteY735" fmla="*/ 2389518 h 6858000"/>
              <a:gd name="connsiteX736" fmla="*/ 510734 w 7467600"/>
              <a:gd name="connsiteY736" fmla="*/ 2416201 h 6858000"/>
              <a:gd name="connsiteX737" fmla="*/ 279257 w 7467600"/>
              <a:gd name="connsiteY737" fmla="*/ 2092102 h 6858000"/>
              <a:gd name="connsiteX738" fmla="*/ 65265 w 7467600"/>
              <a:gd name="connsiteY738" fmla="*/ 2006049 h 6858000"/>
              <a:gd name="connsiteX739" fmla="*/ 0 w 7467600"/>
              <a:gd name="connsiteY739" fmla="*/ 1982532 h 6858000"/>
              <a:gd name="connsiteX740" fmla="*/ 0 w 7467600"/>
              <a:gd name="connsiteY740" fmla="*/ 1912789 h 6858000"/>
              <a:gd name="connsiteX741" fmla="*/ 97460 w 7467600"/>
              <a:gd name="connsiteY741" fmla="*/ 1953725 h 6858000"/>
              <a:gd name="connsiteX742" fmla="*/ 221272 w 7467600"/>
              <a:gd name="connsiteY742" fmla="*/ 1980766 h 6858000"/>
              <a:gd name="connsiteX743" fmla="*/ 116765 w 7467600"/>
              <a:gd name="connsiteY743" fmla="*/ 1911033 h 6858000"/>
              <a:gd name="connsiteX744" fmla="*/ 16405 w 7467600"/>
              <a:gd name="connsiteY744" fmla="*/ 1803412 h 6858000"/>
              <a:gd name="connsiteX745" fmla="*/ 0 w 7467600"/>
              <a:gd name="connsiteY745" fmla="*/ 1784777 h 6858000"/>
              <a:gd name="connsiteX746" fmla="*/ 0 w 7467600"/>
              <a:gd name="connsiteY746" fmla="*/ 1740082 h 6858000"/>
              <a:gd name="connsiteX747" fmla="*/ 39394 w 7467600"/>
              <a:gd name="connsiteY747" fmla="*/ 1784856 h 6858000"/>
              <a:gd name="connsiteX748" fmla="*/ 135813 w 7467600"/>
              <a:gd name="connsiteY748" fmla="*/ 1888838 h 6858000"/>
              <a:gd name="connsiteX749" fmla="*/ 242575 w 7467600"/>
              <a:gd name="connsiteY749" fmla="*/ 1958841 h 6858000"/>
              <a:gd name="connsiteX750" fmla="*/ 82197 w 7467600"/>
              <a:gd name="connsiteY750" fmla="*/ 1754826 h 6858000"/>
              <a:gd name="connsiteX751" fmla="*/ 0 w 7467600"/>
              <a:gd name="connsiteY751" fmla="*/ 1679650 h 6858000"/>
              <a:gd name="connsiteX752" fmla="*/ 0 w 7467600"/>
              <a:gd name="connsiteY752" fmla="*/ 1602463 h 6858000"/>
              <a:gd name="connsiteX753" fmla="*/ 84689 w 7467600"/>
              <a:gd name="connsiteY753" fmla="*/ 1677442 h 6858000"/>
              <a:gd name="connsiteX754" fmla="*/ 298437 w 7467600"/>
              <a:gd name="connsiteY754" fmla="*/ 1968019 h 6858000"/>
              <a:gd name="connsiteX755" fmla="*/ 227269 w 7467600"/>
              <a:gd name="connsiteY755" fmla="*/ 1114064 h 6858000"/>
              <a:gd name="connsiteX756" fmla="*/ 248003 w 7467600"/>
              <a:gd name="connsiteY756" fmla="*/ 1089613 h 6858000"/>
              <a:gd name="connsiteX757" fmla="*/ 427020 w 7467600"/>
              <a:gd name="connsiteY757" fmla="*/ 1619803 h 6858000"/>
              <a:gd name="connsiteX758" fmla="*/ 340345 w 7467600"/>
              <a:gd name="connsiteY758" fmla="*/ 2027739 h 6858000"/>
              <a:gd name="connsiteX759" fmla="*/ 360865 w 7467600"/>
              <a:gd name="connsiteY759" fmla="*/ 2044827 h 6858000"/>
              <a:gd name="connsiteX760" fmla="*/ 560414 w 7467600"/>
              <a:gd name="connsiteY760" fmla="*/ 2421457 h 6858000"/>
              <a:gd name="connsiteX761" fmla="*/ 1359703 w 7467600"/>
              <a:gd name="connsiteY761" fmla="*/ 2578554 h 6858000"/>
              <a:gd name="connsiteX762" fmla="*/ 1359422 w 7467600"/>
              <a:gd name="connsiteY762" fmla="*/ 2577994 h 6858000"/>
              <a:gd name="connsiteX763" fmla="*/ 828701 w 7467600"/>
              <a:gd name="connsiteY763" fmla="*/ 1839520 h 6858000"/>
              <a:gd name="connsiteX764" fmla="*/ 494427 w 7467600"/>
              <a:gd name="connsiteY764" fmla="*/ 1092333 h 6858000"/>
              <a:gd name="connsiteX765" fmla="*/ 506322 w 7467600"/>
              <a:gd name="connsiteY765" fmla="*/ 1020997 h 6858000"/>
              <a:gd name="connsiteX766" fmla="*/ 4570198 w 7467600"/>
              <a:gd name="connsiteY766" fmla="*/ 978081 h 6858000"/>
              <a:gd name="connsiteX767" fmla="*/ 4523691 w 7467600"/>
              <a:gd name="connsiteY767" fmla="*/ 1127776 h 6858000"/>
              <a:gd name="connsiteX768" fmla="*/ 4509875 w 7467600"/>
              <a:gd name="connsiteY768" fmla="*/ 1167552 h 6858000"/>
              <a:gd name="connsiteX769" fmla="*/ 4478168 w 7467600"/>
              <a:gd name="connsiteY769" fmla="*/ 1260735 h 6858000"/>
              <a:gd name="connsiteX770" fmla="*/ 4409309 w 7467600"/>
              <a:gd name="connsiteY770" fmla="*/ 1666996 h 6858000"/>
              <a:gd name="connsiteX771" fmla="*/ 4370031 w 7467600"/>
              <a:gd name="connsiteY771" fmla="*/ 1955666 h 6858000"/>
              <a:gd name="connsiteX772" fmla="*/ 4570198 w 7467600"/>
              <a:gd name="connsiteY772" fmla="*/ 978081 h 6858000"/>
              <a:gd name="connsiteX773" fmla="*/ 4557898 w 7467600"/>
              <a:gd name="connsiteY773" fmla="*/ 900011 h 6858000"/>
              <a:gd name="connsiteX774" fmla="*/ 4344840 w 7467600"/>
              <a:gd name="connsiteY774" fmla="*/ 1922038 h 6858000"/>
              <a:gd name="connsiteX775" fmla="*/ 4378710 w 7467600"/>
              <a:gd name="connsiteY775" fmla="*/ 1665516 h 6858000"/>
              <a:gd name="connsiteX776" fmla="*/ 4448798 w 7467600"/>
              <a:gd name="connsiteY776" fmla="*/ 1253024 h 6858000"/>
              <a:gd name="connsiteX777" fmla="*/ 4480315 w 7467600"/>
              <a:gd name="connsiteY777" fmla="*/ 1158454 h 6858000"/>
              <a:gd name="connsiteX778" fmla="*/ 4494133 w 7467600"/>
              <a:gd name="connsiteY778" fmla="*/ 1118676 h 6858000"/>
              <a:gd name="connsiteX779" fmla="*/ 4557898 w 7467600"/>
              <a:gd name="connsiteY779" fmla="*/ 900011 h 6858000"/>
              <a:gd name="connsiteX780" fmla="*/ 5870151 w 7467600"/>
              <a:gd name="connsiteY780" fmla="*/ 898890 h 6858000"/>
              <a:gd name="connsiteX781" fmla="*/ 5861335 w 7467600"/>
              <a:gd name="connsiteY781" fmla="*/ 899177 h 6858000"/>
              <a:gd name="connsiteX782" fmla="*/ 5843702 w 7467600"/>
              <a:gd name="connsiteY782" fmla="*/ 899748 h 6858000"/>
              <a:gd name="connsiteX783" fmla="*/ 5651107 w 7467600"/>
              <a:gd name="connsiteY783" fmla="*/ 920306 h 6858000"/>
              <a:gd name="connsiteX784" fmla="*/ 5459407 w 7467600"/>
              <a:gd name="connsiteY784" fmla="*/ 940975 h 6858000"/>
              <a:gd name="connsiteX785" fmla="*/ 5374846 w 7467600"/>
              <a:gd name="connsiteY785" fmla="*/ 941988 h 6858000"/>
              <a:gd name="connsiteX786" fmla="*/ 5256105 w 7467600"/>
              <a:gd name="connsiteY786" fmla="*/ 945632 h 6858000"/>
              <a:gd name="connsiteX787" fmla="*/ 5107071 w 7467600"/>
              <a:gd name="connsiteY787" fmla="*/ 969720 h 6858000"/>
              <a:gd name="connsiteX788" fmla="*/ 4998681 w 7467600"/>
              <a:gd name="connsiteY788" fmla="*/ 988771 h 6858000"/>
              <a:gd name="connsiteX789" fmla="*/ 5870151 w 7467600"/>
              <a:gd name="connsiteY789" fmla="*/ 898890 h 6858000"/>
              <a:gd name="connsiteX790" fmla="*/ 5504425 w 7467600"/>
              <a:gd name="connsiteY790" fmla="*/ 848067 h 6858000"/>
              <a:gd name="connsiteX791" fmla="*/ 4968849 w 7467600"/>
              <a:gd name="connsiteY791" fmla="*/ 962318 h 6858000"/>
              <a:gd name="connsiteX792" fmla="*/ 5104039 w 7467600"/>
              <a:gd name="connsiteY792" fmla="*/ 940634 h 6858000"/>
              <a:gd name="connsiteX793" fmla="*/ 5256311 w 7467600"/>
              <a:gd name="connsiteY793" fmla="*/ 916490 h 6858000"/>
              <a:gd name="connsiteX794" fmla="*/ 5377381 w 7467600"/>
              <a:gd name="connsiteY794" fmla="*/ 912671 h 6858000"/>
              <a:gd name="connsiteX795" fmla="*/ 5460148 w 7467600"/>
              <a:gd name="connsiteY795" fmla="*/ 911442 h 6858000"/>
              <a:gd name="connsiteX796" fmla="*/ 5648971 w 7467600"/>
              <a:gd name="connsiteY796" fmla="*/ 891331 h 6858000"/>
              <a:gd name="connsiteX797" fmla="*/ 5844807 w 7467600"/>
              <a:gd name="connsiteY797" fmla="*/ 870718 h 6858000"/>
              <a:gd name="connsiteX798" fmla="*/ 5862975 w 7467600"/>
              <a:gd name="connsiteY798" fmla="*/ 869756 h 6858000"/>
              <a:gd name="connsiteX799" fmla="*/ 5920887 w 7467600"/>
              <a:gd name="connsiteY799" fmla="*/ 865929 h 6858000"/>
              <a:gd name="connsiteX800" fmla="*/ 5504425 w 7467600"/>
              <a:gd name="connsiteY800" fmla="*/ 848067 h 6858000"/>
              <a:gd name="connsiteX801" fmla="*/ 3607114 w 7467600"/>
              <a:gd name="connsiteY801" fmla="*/ 467441 h 6858000"/>
              <a:gd name="connsiteX802" fmla="*/ 3296242 w 7467600"/>
              <a:gd name="connsiteY802" fmla="*/ 807991 h 6858000"/>
              <a:gd name="connsiteX803" fmla="*/ 3174674 w 7467600"/>
              <a:gd name="connsiteY803" fmla="*/ 919759 h 6858000"/>
              <a:gd name="connsiteX804" fmla="*/ 3042978 w 7467600"/>
              <a:gd name="connsiteY804" fmla="*/ 1054894 h 6858000"/>
              <a:gd name="connsiteX805" fmla="*/ 2968914 w 7467600"/>
              <a:gd name="connsiteY805" fmla="*/ 1133756 h 6858000"/>
              <a:gd name="connsiteX806" fmla="*/ 3103823 w 7467600"/>
              <a:gd name="connsiteY806" fmla="*/ 1026814 h 6858000"/>
              <a:gd name="connsiteX807" fmla="*/ 3607114 w 7467600"/>
              <a:gd name="connsiteY807" fmla="*/ 467441 h 6858000"/>
              <a:gd name="connsiteX808" fmla="*/ 3744487 w 7467600"/>
              <a:gd name="connsiteY808" fmla="*/ 383136 h 6858000"/>
              <a:gd name="connsiteX809" fmla="*/ 3970213 w 7467600"/>
              <a:gd name="connsiteY809" fmla="*/ 995559 h 6858000"/>
              <a:gd name="connsiteX810" fmla="*/ 3744487 w 7467600"/>
              <a:gd name="connsiteY810" fmla="*/ 383136 h 6858000"/>
              <a:gd name="connsiteX811" fmla="*/ 3624562 w 7467600"/>
              <a:gd name="connsiteY811" fmla="*/ 367041 h 6858000"/>
              <a:gd name="connsiteX812" fmla="*/ 3489712 w 7467600"/>
              <a:gd name="connsiteY812" fmla="*/ 485386 h 6858000"/>
              <a:gd name="connsiteX813" fmla="*/ 3182994 w 7467600"/>
              <a:gd name="connsiteY813" fmla="*/ 828265 h 6858000"/>
              <a:gd name="connsiteX814" fmla="*/ 2892114 w 7467600"/>
              <a:gd name="connsiteY814" fmla="*/ 1172635 h 6858000"/>
              <a:gd name="connsiteX815" fmla="*/ 3021459 w 7467600"/>
              <a:gd name="connsiteY815" fmla="*/ 1035385 h 6858000"/>
              <a:gd name="connsiteX816" fmla="*/ 3153873 w 7467600"/>
              <a:gd name="connsiteY816" fmla="*/ 898971 h 6858000"/>
              <a:gd name="connsiteX817" fmla="*/ 3276511 w 7467600"/>
              <a:gd name="connsiteY817" fmla="*/ 786423 h 6858000"/>
              <a:gd name="connsiteX818" fmla="*/ 3584154 w 7467600"/>
              <a:gd name="connsiteY818" fmla="*/ 448218 h 6858000"/>
              <a:gd name="connsiteX819" fmla="*/ 3624562 w 7467600"/>
              <a:gd name="connsiteY819" fmla="*/ 367041 h 6858000"/>
              <a:gd name="connsiteX820" fmla="*/ 3766672 w 7467600"/>
              <a:gd name="connsiteY820" fmla="*/ 359429 h 6858000"/>
              <a:gd name="connsiteX821" fmla="*/ 3996338 w 7467600"/>
              <a:gd name="connsiteY821" fmla="*/ 968237 h 6858000"/>
              <a:gd name="connsiteX822" fmla="*/ 3766672 w 7467600"/>
              <a:gd name="connsiteY822" fmla="*/ 359429 h 6858000"/>
              <a:gd name="connsiteX823" fmla="*/ 5805386 w 7467600"/>
              <a:gd name="connsiteY823" fmla="*/ 239240 h 6858000"/>
              <a:gd name="connsiteX824" fmla="*/ 5736947 w 7467600"/>
              <a:gd name="connsiteY824" fmla="*/ 261367 h 6858000"/>
              <a:gd name="connsiteX825" fmla="*/ 5427012 w 7467600"/>
              <a:gd name="connsiteY825" fmla="*/ 311272 h 6858000"/>
              <a:gd name="connsiteX826" fmla="*/ 5147818 w 7467600"/>
              <a:gd name="connsiteY826" fmla="*/ 322112 h 6858000"/>
              <a:gd name="connsiteX827" fmla="*/ 5060854 w 7467600"/>
              <a:gd name="connsiteY827" fmla="*/ 311882 h 6858000"/>
              <a:gd name="connsiteX828" fmla="*/ 4945989 w 7467600"/>
              <a:gd name="connsiteY828" fmla="*/ 300516 h 6858000"/>
              <a:gd name="connsiteX829" fmla="*/ 5410479 w 7467600"/>
              <a:gd name="connsiteY829" fmla="*/ 348434 h 6858000"/>
              <a:gd name="connsiteX830" fmla="*/ 5805386 w 7467600"/>
              <a:gd name="connsiteY830" fmla="*/ 239240 h 6858000"/>
              <a:gd name="connsiteX831" fmla="*/ 5905192 w 7467600"/>
              <a:gd name="connsiteY831" fmla="*/ 163079 h 6858000"/>
              <a:gd name="connsiteX832" fmla="*/ 5865655 w 7467600"/>
              <a:gd name="connsiteY832" fmla="*/ 171901 h 6858000"/>
              <a:gd name="connsiteX833" fmla="*/ 5259740 w 7467600"/>
              <a:gd name="connsiteY833" fmla="*/ 257013 h 6858000"/>
              <a:gd name="connsiteX834" fmla="*/ 5208466 w 7467600"/>
              <a:gd name="connsiteY834" fmla="*/ 257550 h 6858000"/>
              <a:gd name="connsiteX835" fmla="*/ 4980204 w 7467600"/>
              <a:gd name="connsiteY835" fmla="*/ 271903 h 6858000"/>
              <a:gd name="connsiteX836" fmla="*/ 5068068 w 7467600"/>
              <a:gd name="connsiteY836" fmla="*/ 282244 h 6858000"/>
              <a:gd name="connsiteX837" fmla="*/ 5153231 w 7467600"/>
              <a:gd name="connsiteY837" fmla="*/ 292240 h 6858000"/>
              <a:gd name="connsiteX838" fmla="*/ 5426491 w 7467600"/>
              <a:gd name="connsiteY838" fmla="*/ 281128 h 6858000"/>
              <a:gd name="connsiteX839" fmla="*/ 5731212 w 7467600"/>
              <a:gd name="connsiteY839" fmla="*/ 231951 h 6858000"/>
              <a:gd name="connsiteX840" fmla="*/ 5905192 w 7467600"/>
              <a:gd name="connsiteY840" fmla="*/ 163079 h 6858000"/>
              <a:gd name="connsiteX841" fmla="*/ 5944437 w 7467600"/>
              <a:gd name="connsiteY841" fmla="*/ 113829 h 6858000"/>
              <a:gd name="connsiteX842" fmla="*/ 5825032 w 7467600"/>
              <a:gd name="connsiteY842" fmla="*/ 146405 h 6858000"/>
              <a:gd name="connsiteX843" fmla="*/ 4955599 w 7467600"/>
              <a:gd name="connsiteY843" fmla="*/ 247008 h 6858000"/>
              <a:gd name="connsiteX844" fmla="*/ 5210104 w 7467600"/>
              <a:gd name="connsiteY844" fmla="*/ 228123 h 6858000"/>
              <a:gd name="connsiteX845" fmla="*/ 5261015 w 7467600"/>
              <a:gd name="connsiteY845" fmla="*/ 227087 h 6858000"/>
              <a:gd name="connsiteX846" fmla="*/ 5861181 w 7467600"/>
              <a:gd name="connsiteY846" fmla="*/ 143093 h 6858000"/>
              <a:gd name="connsiteX847" fmla="*/ 5961252 w 7467600"/>
              <a:gd name="connsiteY847" fmla="*/ 114820 h 6858000"/>
              <a:gd name="connsiteX848" fmla="*/ 5944437 w 7467600"/>
              <a:gd name="connsiteY848" fmla="*/ 113829 h 6858000"/>
              <a:gd name="connsiteX849" fmla="*/ 3882765 w 7467600"/>
              <a:gd name="connsiteY849" fmla="*/ 0 h 6858000"/>
              <a:gd name="connsiteX850" fmla="*/ 3995099 w 7467600"/>
              <a:gd name="connsiteY850" fmla="*/ 0 h 6858000"/>
              <a:gd name="connsiteX851" fmla="*/ 4163818 w 7467600"/>
              <a:gd name="connsiteY851" fmla="*/ 234104 h 6858000"/>
              <a:gd name="connsiteX852" fmla="*/ 4172099 w 7467600"/>
              <a:gd name="connsiteY852" fmla="*/ 234207 h 6858000"/>
              <a:gd name="connsiteX853" fmla="*/ 4784282 w 7467600"/>
              <a:gd name="connsiteY853" fmla="*/ 276561 h 6858000"/>
              <a:gd name="connsiteX854" fmla="*/ 4801687 w 7467600"/>
              <a:gd name="connsiteY854" fmla="*/ 267764 h 6858000"/>
              <a:gd name="connsiteX855" fmla="*/ 6082788 w 7467600"/>
              <a:gd name="connsiteY855" fmla="*/ 64119 h 6858000"/>
              <a:gd name="connsiteX856" fmla="*/ 6099442 w 7467600"/>
              <a:gd name="connsiteY856" fmla="*/ 82568 h 6858000"/>
              <a:gd name="connsiteX857" fmla="*/ 4804137 w 7467600"/>
              <a:gd name="connsiteY857" fmla="*/ 320931 h 6858000"/>
              <a:gd name="connsiteX858" fmla="*/ 4227047 w 7467600"/>
              <a:gd name="connsiteY858" fmla="*/ 313415 h 6858000"/>
              <a:gd name="connsiteX859" fmla="*/ 4346041 w 7467600"/>
              <a:gd name="connsiteY859" fmla="*/ 456086 h 6858000"/>
              <a:gd name="connsiteX860" fmla="*/ 4870967 w 7467600"/>
              <a:gd name="connsiteY860" fmla="*/ 963061 h 6858000"/>
              <a:gd name="connsiteX861" fmla="*/ 4889647 w 7467600"/>
              <a:gd name="connsiteY861" fmla="*/ 957147 h 6858000"/>
              <a:gd name="connsiteX862" fmla="*/ 5422504 w 7467600"/>
              <a:gd name="connsiteY862" fmla="*/ 805191 h 6858000"/>
              <a:gd name="connsiteX863" fmla="*/ 6087656 w 7467600"/>
              <a:gd name="connsiteY863" fmla="*/ 826703 h 6858000"/>
              <a:gd name="connsiteX864" fmla="*/ 6058717 w 7467600"/>
              <a:gd name="connsiteY864" fmla="*/ 865992 h 6858000"/>
              <a:gd name="connsiteX865" fmla="*/ 4974153 w 7467600"/>
              <a:gd name="connsiteY865" fmla="*/ 1045456 h 6858000"/>
              <a:gd name="connsiteX866" fmla="*/ 5627835 w 7467600"/>
              <a:gd name="connsiteY866" fmla="*/ 1472077 h 6858000"/>
              <a:gd name="connsiteX867" fmla="*/ 5629817 w 7467600"/>
              <a:gd name="connsiteY867" fmla="*/ 1471412 h 6858000"/>
              <a:gd name="connsiteX868" fmla="*/ 5634124 w 7467600"/>
              <a:gd name="connsiteY868" fmla="*/ 1470572 h 6858000"/>
              <a:gd name="connsiteX869" fmla="*/ 5755832 w 7467600"/>
              <a:gd name="connsiteY869" fmla="*/ 1383886 h 6858000"/>
              <a:gd name="connsiteX870" fmla="*/ 6014186 w 7467600"/>
              <a:gd name="connsiteY870" fmla="*/ 1279799 h 6858000"/>
              <a:gd name="connsiteX871" fmla="*/ 6901619 w 7467600"/>
              <a:gd name="connsiteY871" fmla="*/ 1047874 h 6858000"/>
              <a:gd name="connsiteX872" fmla="*/ 6931566 w 7467600"/>
              <a:gd name="connsiteY872" fmla="*/ 1062034 h 6858000"/>
              <a:gd name="connsiteX873" fmla="*/ 5790982 w 7467600"/>
              <a:gd name="connsiteY873" fmla="*/ 1561380 h 6858000"/>
              <a:gd name="connsiteX874" fmla="*/ 6188971 w 7467600"/>
              <a:gd name="connsiteY874" fmla="*/ 1755168 h 6858000"/>
              <a:gd name="connsiteX875" fmla="*/ 6202446 w 7467600"/>
              <a:gd name="connsiteY875" fmla="*/ 1752268 h 6858000"/>
              <a:gd name="connsiteX876" fmla="*/ 7179560 w 7467600"/>
              <a:gd name="connsiteY876" fmla="*/ 1467551 h 6858000"/>
              <a:gd name="connsiteX877" fmla="*/ 7158730 w 7467600"/>
              <a:gd name="connsiteY877" fmla="*/ 1507835 h 6858000"/>
              <a:gd name="connsiteX878" fmla="*/ 6326959 w 7467600"/>
              <a:gd name="connsiteY878" fmla="*/ 1817686 h 6858000"/>
              <a:gd name="connsiteX879" fmla="*/ 6537433 w 7467600"/>
              <a:gd name="connsiteY879" fmla="*/ 1907790 h 6858000"/>
              <a:gd name="connsiteX880" fmla="*/ 6550221 w 7467600"/>
              <a:gd name="connsiteY880" fmla="*/ 1910729 h 6858000"/>
              <a:gd name="connsiteX881" fmla="*/ 6964438 w 7467600"/>
              <a:gd name="connsiteY881" fmla="*/ 2209505 h 6858000"/>
              <a:gd name="connsiteX882" fmla="*/ 7367862 w 7467600"/>
              <a:gd name="connsiteY882" fmla="*/ 2806833 h 6858000"/>
              <a:gd name="connsiteX883" fmla="*/ 7364329 w 7467600"/>
              <a:gd name="connsiteY883" fmla="*/ 2826907 h 6858000"/>
              <a:gd name="connsiteX884" fmla="*/ 7290545 w 7467600"/>
              <a:gd name="connsiteY884" fmla="*/ 2850663 h 6858000"/>
              <a:gd name="connsiteX885" fmla="*/ 6472036 w 7467600"/>
              <a:gd name="connsiteY885" fmla="*/ 1959003 h 6858000"/>
              <a:gd name="connsiteX886" fmla="*/ 5792897 w 7467600"/>
              <a:gd name="connsiteY886" fmla="*/ 1647747 h 6858000"/>
              <a:gd name="connsiteX887" fmla="*/ 5842751 w 7467600"/>
              <a:gd name="connsiteY887" fmla="*/ 1816112 h 6858000"/>
              <a:gd name="connsiteX888" fmla="*/ 5847424 w 7467600"/>
              <a:gd name="connsiteY888" fmla="*/ 1815776 h 6858000"/>
              <a:gd name="connsiteX889" fmla="*/ 6399821 w 7467600"/>
              <a:gd name="connsiteY889" fmla="*/ 2344799 h 6858000"/>
              <a:gd name="connsiteX890" fmla="*/ 6323232 w 7467600"/>
              <a:gd name="connsiteY890" fmla="*/ 2389634 h 6858000"/>
              <a:gd name="connsiteX891" fmla="*/ 5942958 w 7467600"/>
              <a:gd name="connsiteY891" fmla="*/ 2077708 h 6858000"/>
              <a:gd name="connsiteX892" fmla="*/ 5921559 w 7467600"/>
              <a:gd name="connsiteY892" fmla="*/ 2378596 h 6858000"/>
              <a:gd name="connsiteX893" fmla="*/ 5817651 w 7467600"/>
              <a:gd name="connsiteY893" fmla="*/ 3023919 h 6858000"/>
              <a:gd name="connsiteX894" fmla="*/ 5729634 w 7467600"/>
              <a:gd name="connsiteY894" fmla="*/ 3051849 h 6858000"/>
              <a:gd name="connsiteX895" fmla="*/ 5611018 w 7467600"/>
              <a:gd name="connsiteY895" fmla="*/ 2316769 h 6858000"/>
              <a:gd name="connsiteX896" fmla="*/ 5687608 w 7467600"/>
              <a:gd name="connsiteY896" fmla="*/ 2039972 h 6858000"/>
              <a:gd name="connsiteX897" fmla="*/ 5657554 w 7467600"/>
              <a:gd name="connsiteY897" fmla="*/ 1576445 h 6858000"/>
              <a:gd name="connsiteX898" fmla="*/ 5150475 w 7467600"/>
              <a:gd name="connsiteY898" fmla="*/ 1274012 h 6858000"/>
              <a:gd name="connsiteX899" fmla="*/ 5349142 w 7467600"/>
              <a:gd name="connsiteY899" fmla="*/ 2204405 h 6858000"/>
              <a:gd name="connsiteX900" fmla="*/ 5262214 w 7467600"/>
              <a:gd name="connsiteY900" fmla="*/ 2233836 h 6858000"/>
              <a:gd name="connsiteX901" fmla="*/ 4981539 w 7467600"/>
              <a:gd name="connsiteY901" fmla="*/ 1542201 h 6858000"/>
              <a:gd name="connsiteX902" fmla="*/ 4958461 w 7467600"/>
              <a:gd name="connsiteY902" fmla="*/ 1136957 h 6858000"/>
              <a:gd name="connsiteX903" fmla="*/ 4655015 w 7467600"/>
              <a:gd name="connsiteY903" fmla="*/ 891426 h 6858000"/>
              <a:gd name="connsiteX904" fmla="*/ 4348002 w 7467600"/>
              <a:gd name="connsiteY904" fmla="*/ 2205895 h 6858000"/>
              <a:gd name="connsiteX905" fmla="*/ 4262250 w 7467600"/>
              <a:gd name="connsiteY905" fmla="*/ 2219972 h 6858000"/>
              <a:gd name="connsiteX906" fmla="*/ 4550611 w 7467600"/>
              <a:gd name="connsiteY906" fmla="*/ 817540 h 6858000"/>
              <a:gd name="connsiteX907" fmla="*/ 4564418 w 7467600"/>
              <a:gd name="connsiteY907" fmla="*/ 808293 h 6858000"/>
              <a:gd name="connsiteX908" fmla="*/ 4266388 w 7467600"/>
              <a:gd name="connsiteY908" fmla="*/ 500083 h 6858000"/>
              <a:gd name="connsiteX909" fmla="*/ 4032842 w 7467600"/>
              <a:gd name="connsiteY909" fmla="*/ 211809 h 6858000"/>
              <a:gd name="connsiteX910" fmla="*/ 3882765 w 7467600"/>
              <a:gd name="connsiteY910" fmla="*/ 0 h 6858000"/>
              <a:gd name="connsiteX911" fmla="*/ 3721337 w 7467600"/>
              <a:gd name="connsiteY911" fmla="*/ 0 h 6858000"/>
              <a:gd name="connsiteX912" fmla="*/ 3797544 w 7467600"/>
              <a:gd name="connsiteY912" fmla="*/ 0 h 6858000"/>
              <a:gd name="connsiteX913" fmla="*/ 3775734 w 7467600"/>
              <a:gd name="connsiteY913" fmla="*/ 95131 h 6858000"/>
              <a:gd name="connsiteX914" fmla="*/ 3724807 w 7467600"/>
              <a:gd name="connsiteY914" fmla="*/ 272257 h 6858000"/>
              <a:gd name="connsiteX915" fmla="*/ 3726844 w 7467600"/>
              <a:gd name="connsiteY915" fmla="*/ 282988 h 6858000"/>
              <a:gd name="connsiteX916" fmla="*/ 3742664 w 7467600"/>
              <a:gd name="connsiteY916" fmla="*/ 279918 h 6858000"/>
              <a:gd name="connsiteX917" fmla="*/ 4103910 w 7467600"/>
              <a:gd name="connsiteY917" fmla="*/ 1161917 h 6858000"/>
              <a:gd name="connsiteX918" fmla="*/ 4020269 w 7467600"/>
              <a:gd name="connsiteY918" fmla="*/ 1200406 h 6858000"/>
              <a:gd name="connsiteX919" fmla="*/ 3674882 w 7467600"/>
              <a:gd name="connsiteY919" fmla="*/ 488524 h 6858000"/>
              <a:gd name="connsiteX920" fmla="*/ 3132682 w 7467600"/>
              <a:gd name="connsiteY920" fmla="*/ 1072284 h 6858000"/>
              <a:gd name="connsiteX921" fmla="*/ 2716346 w 7467600"/>
              <a:gd name="connsiteY921" fmla="*/ 1276376 h 6858000"/>
              <a:gd name="connsiteX922" fmla="*/ 2716772 w 7467600"/>
              <a:gd name="connsiteY922" fmla="*/ 1255462 h 6858000"/>
              <a:gd name="connsiteX923" fmla="*/ 3471096 w 7467600"/>
              <a:gd name="connsiteY923" fmla="*/ 437072 h 6858000"/>
              <a:gd name="connsiteX924" fmla="*/ 3639057 w 7467600"/>
              <a:gd name="connsiteY924" fmla="*/ 286334 h 6858000"/>
              <a:gd name="connsiteX925" fmla="*/ 3640309 w 7467600"/>
              <a:gd name="connsiteY925" fmla="*/ 284664 h 6858000"/>
              <a:gd name="connsiteX926" fmla="*/ 3646022 w 7467600"/>
              <a:gd name="connsiteY926" fmla="*/ 276711 h 6858000"/>
              <a:gd name="connsiteX927" fmla="*/ 3707943 w 7467600"/>
              <a:gd name="connsiteY927" fmla="*/ 65958 h 6858000"/>
              <a:gd name="connsiteX928" fmla="*/ 3721337 w 7467600"/>
              <a:gd name="connsiteY928" fmla="*/ 0 h 6858000"/>
              <a:gd name="connsiteX929" fmla="*/ 2867960 w 7467600"/>
              <a:gd name="connsiteY929" fmla="*/ 0 h 6858000"/>
              <a:gd name="connsiteX930" fmla="*/ 2926351 w 7467600"/>
              <a:gd name="connsiteY930" fmla="*/ 0 h 6858000"/>
              <a:gd name="connsiteX931" fmla="*/ 2902823 w 7467600"/>
              <a:gd name="connsiteY931" fmla="*/ 262929 h 6858000"/>
              <a:gd name="connsiteX932" fmla="*/ 2940663 w 7467600"/>
              <a:gd name="connsiteY932" fmla="*/ 140884 h 6858000"/>
              <a:gd name="connsiteX933" fmla="*/ 2947039 w 7467600"/>
              <a:gd name="connsiteY933" fmla="*/ 122524 h 6858000"/>
              <a:gd name="connsiteX934" fmla="*/ 2984316 w 7467600"/>
              <a:gd name="connsiteY934" fmla="*/ 0 h 6858000"/>
              <a:gd name="connsiteX935" fmla="*/ 3016114 w 7467600"/>
              <a:gd name="connsiteY935" fmla="*/ 0 h 6858000"/>
              <a:gd name="connsiteX936" fmla="*/ 2979949 w 7467600"/>
              <a:gd name="connsiteY936" fmla="*/ 119274 h 6858000"/>
              <a:gd name="connsiteX937" fmla="*/ 3023879 w 7467600"/>
              <a:gd name="connsiteY937" fmla="*/ 0 h 6858000"/>
              <a:gd name="connsiteX938" fmla="*/ 3105400 w 7467600"/>
              <a:gd name="connsiteY938" fmla="*/ 0 h 6858000"/>
              <a:gd name="connsiteX939" fmla="*/ 3094669 w 7467600"/>
              <a:gd name="connsiteY939" fmla="*/ 30308 h 6858000"/>
              <a:gd name="connsiteX940" fmla="*/ 2901945 w 7467600"/>
              <a:gd name="connsiteY940" fmla="*/ 466538 h 6858000"/>
              <a:gd name="connsiteX941" fmla="*/ 2815209 w 7467600"/>
              <a:gd name="connsiteY941" fmla="*/ 497361 h 6858000"/>
              <a:gd name="connsiteX942" fmla="*/ 2844845 w 7467600"/>
              <a:gd name="connsiteY942" fmla="*/ 127638 h 6858000"/>
              <a:gd name="connsiteX943" fmla="*/ 2867960 w 7467600"/>
              <a:gd name="connsiteY943" fmla="*/ 0 h 6858000"/>
              <a:gd name="connsiteX944" fmla="*/ 1057230 w 7467600"/>
              <a:gd name="connsiteY944" fmla="*/ 0 h 6858000"/>
              <a:gd name="connsiteX945" fmla="*/ 1111003 w 7467600"/>
              <a:gd name="connsiteY945" fmla="*/ 0 h 6858000"/>
              <a:gd name="connsiteX946" fmla="*/ 1125553 w 7467600"/>
              <a:gd name="connsiteY946" fmla="*/ 52588 h 6858000"/>
              <a:gd name="connsiteX947" fmla="*/ 1304276 w 7467600"/>
              <a:gd name="connsiteY947" fmla="*/ 476275 h 6858000"/>
              <a:gd name="connsiteX948" fmla="*/ 1492066 w 7467600"/>
              <a:gd name="connsiteY948" fmla="*/ 886333 h 6858000"/>
              <a:gd name="connsiteX949" fmla="*/ 1423698 w 7467600"/>
              <a:gd name="connsiteY949" fmla="*/ 710817 h 6858000"/>
              <a:gd name="connsiteX950" fmla="*/ 1357609 w 7467600"/>
              <a:gd name="connsiteY950" fmla="*/ 532892 h 6858000"/>
              <a:gd name="connsiteX951" fmla="*/ 1309550 w 7467600"/>
              <a:gd name="connsiteY951" fmla="*/ 374031 h 6858000"/>
              <a:gd name="connsiteX952" fmla="*/ 1193673 w 7467600"/>
              <a:gd name="connsiteY952" fmla="*/ 49533 h 6858000"/>
              <a:gd name="connsiteX953" fmla="*/ 1164391 w 7467600"/>
              <a:gd name="connsiteY953" fmla="*/ 0 h 6858000"/>
              <a:gd name="connsiteX954" fmla="*/ 1200666 w 7467600"/>
              <a:gd name="connsiteY954" fmla="*/ 0 h 6858000"/>
              <a:gd name="connsiteX955" fmla="*/ 1223408 w 7467600"/>
              <a:gd name="connsiteY955" fmla="*/ 38996 h 6858000"/>
              <a:gd name="connsiteX956" fmla="*/ 1339635 w 7467600"/>
              <a:gd name="connsiteY956" fmla="*/ 365517 h 6858000"/>
              <a:gd name="connsiteX957" fmla="*/ 1387469 w 7467600"/>
              <a:gd name="connsiteY957" fmla="*/ 523079 h 6858000"/>
              <a:gd name="connsiteX958" fmla="*/ 1452685 w 7467600"/>
              <a:gd name="connsiteY958" fmla="*/ 699806 h 6858000"/>
              <a:gd name="connsiteX959" fmla="*/ 1492092 w 7467600"/>
              <a:gd name="connsiteY959" fmla="*/ 800424 h 6858000"/>
              <a:gd name="connsiteX960" fmla="*/ 1455302 w 7467600"/>
              <a:gd name="connsiteY960" fmla="*/ 632913 h 6858000"/>
              <a:gd name="connsiteX961" fmla="*/ 1222336 w 7467600"/>
              <a:gd name="connsiteY961" fmla="*/ 9480 h 6858000"/>
              <a:gd name="connsiteX962" fmla="*/ 1214634 w 7467600"/>
              <a:gd name="connsiteY962" fmla="*/ 0 h 6858000"/>
              <a:gd name="connsiteX963" fmla="*/ 1289827 w 7467600"/>
              <a:gd name="connsiteY963" fmla="*/ 0 h 6858000"/>
              <a:gd name="connsiteX964" fmla="*/ 1321076 w 7467600"/>
              <a:gd name="connsiteY964" fmla="*/ 59722 h 6858000"/>
              <a:gd name="connsiteX965" fmla="*/ 1512579 w 7467600"/>
              <a:gd name="connsiteY965" fmla="*/ 626441 h 6858000"/>
              <a:gd name="connsiteX966" fmla="*/ 1506076 w 7467600"/>
              <a:gd name="connsiteY966" fmla="*/ 1089289 h 6858000"/>
              <a:gd name="connsiteX967" fmla="*/ 1486346 w 7467600"/>
              <a:gd name="connsiteY967" fmla="*/ 1079919 h 6858000"/>
              <a:gd name="connsiteX968" fmla="*/ 1070511 w 7467600"/>
              <a:gd name="connsiteY968" fmla="*/ 48609 h 6858000"/>
              <a:gd name="connsiteX969" fmla="*/ 1057230 w 7467600"/>
              <a:gd name="connsiteY969" fmla="*/ 0 h 6858000"/>
              <a:gd name="connsiteX970" fmla="*/ 43151 w 7467600"/>
              <a:gd name="connsiteY970" fmla="*/ 0 h 6858000"/>
              <a:gd name="connsiteX971" fmla="*/ 95283 w 7467600"/>
              <a:gd name="connsiteY971" fmla="*/ 0 h 6858000"/>
              <a:gd name="connsiteX972" fmla="*/ 300708 w 7467600"/>
              <a:gd name="connsiteY972" fmla="*/ 154571 h 6858000"/>
              <a:gd name="connsiteX973" fmla="*/ 530414 w 7467600"/>
              <a:gd name="connsiteY973" fmla="*/ 354673 h 6858000"/>
              <a:gd name="connsiteX974" fmla="*/ 333785 w 7467600"/>
              <a:gd name="connsiteY974" fmla="*/ 161564 h 6858000"/>
              <a:gd name="connsiteX975" fmla="*/ 147005 w 7467600"/>
              <a:gd name="connsiteY975" fmla="*/ 0 h 6858000"/>
              <a:gd name="connsiteX976" fmla="*/ 272509 w 7467600"/>
              <a:gd name="connsiteY976" fmla="*/ 0 h 6858000"/>
              <a:gd name="connsiteX977" fmla="*/ 326276 w 7467600"/>
              <a:gd name="connsiteY977" fmla="*/ 45847 h 6858000"/>
              <a:gd name="connsiteX978" fmla="*/ 823759 w 7467600"/>
              <a:gd name="connsiteY978" fmla="*/ 574145 h 6858000"/>
              <a:gd name="connsiteX979" fmla="*/ 811254 w 7467600"/>
              <a:gd name="connsiteY979" fmla="*/ 665546 h 6858000"/>
              <a:gd name="connsiteX980" fmla="*/ 154042 w 7467600"/>
              <a:gd name="connsiteY980" fmla="*/ 261522 h 6858000"/>
              <a:gd name="connsiteX981" fmla="*/ 13550 w 7467600"/>
              <a:gd name="connsiteY981" fmla="*/ 158423 h 6858000"/>
              <a:gd name="connsiteX982" fmla="*/ 0 w 7467600"/>
              <a:gd name="connsiteY982" fmla="*/ 146618 h 6858000"/>
              <a:gd name="connsiteX983" fmla="*/ 0 w 7467600"/>
              <a:gd name="connsiteY983" fmla="*/ 59161 h 6858000"/>
              <a:gd name="connsiteX984" fmla="*/ 45427 w 7467600"/>
              <a:gd name="connsiteY984" fmla="*/ 101078 h 6858000"/>
              <a:gd name="connsiteX985" fmla="*/ 630103 w 7467600"/>
              <a:gd name="connsiteY985" fmla="*/ 485885 h 6858000"/>
              <a:gd name="connsiteX986" fmla="*/ 532040 w 7467600"/>
              <a:gd name="connsiteY986" fmla="*/ 399359 h 6858000"/>
              <a:gd name="connsiteX987" fmla="*/ 517618 w 7467600"/>
              <a:gd name="connsiteY987" fmla="*/ 385726 h 6858000"/>
              <a:gd name="connsiteX988" fmla="*/ 285074 w 7467600"/>
              <a:gd name="connsiteY988" fmla="*/ 182755 h 6858000"/>
              <a:gd name="connsiteX989" fmla="*/ 43151 w 7467600"/>
              <a:gd name="connsiteY989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312201 w 7467600"/>
              <a:gd name="connsiteY132" fmla="*/ 5128278 h 6858000"/>
              <a:gd name="connsiteX133" fmla="*/ 1903353 w 7467600"/>
              <a:gd name="connsiteY133" fmla="*/ 5044827 h 6858000"/>
              <a:gd name="connsiteX134" fmla="*/ 1936931 w 7467600"/>
              <a:gd name="connsiteY134" fmla="*/ 5093954 h 6858000"/>
              <a:gd name="connsiteX135" fmla="*/ 2195868 w 7467600"/>
              <a:gd name="connsiteY135" fmla="*/ 5396574 h 6858000"/>
              <a:gd name="connsiteX136" fmla="*/ 2088852 w 7467600"/>
              <a:gd name="connsiteY136" fmla="*/ 5166123 h 6858000"/>
              <a:gd name="connsiteX137" fmla="*/ 1958241 w 7467600"/>
              <a:gd name="connsiteY137" fmla="*/ 5067955 h 6858000"/>
              <a:gd name="connsiteX138" fmla="*/ 1903353 w 7467600"/>
              <a:gd name="connsiteY138" fmla="*/ 5044827 h 6858000"/>
              <a:gd name="connsiteX139" fmla="*/ 1979378 w 7467600"/>
              <a:gd name="connsiteY139" fmla="*/ 4769504 h 6858000"/>
              <a:gd name="connsiteX140" fmla="*/ 2882120 w 7467600"/>
              <a:gd name="connsiteY140" fmla="*/ 5064547 h 6858000"/>
              <a:gd name="connsiteX141" fmla="*/ 2793103 w 7467600"/>
              <a:gd name="connsiteY141" fmla="*/ 5039699 h 6858000"/>
              <a:gd name="connsiteX142" fmla="*/ 2770041 w 7467600"/>
              <a:gd name="connsiteY142" fmla="*/ 5033634 h 6858000"/>
              <a:gd name="connsiteX143" fmla="*/ 1979378 w 7467600"/>
              <a:gd name="connsiteY143" fmla="*/ 4769504 h 6858000"/>
              <a:gd name="connsiteX144" fmla="*/ 1927410 w 7467600"/>
              <a:gd name="connsiteY144" fmla="*/ 4716164 h 6858000"/>
              <a:gd name="connsiteX145" fmla="*/ 1959587 w 7467600"/>
              <a:gd name="connsiteY145" fmla="*/ 4728849 h 6858000"/>
              <a:gd name="connsiteX146" fmla="*/ 2777707 w 7467600"/>
              <a:gd name="connsiteY146" fmla="*/ 5003991 h 6858000"/>
              <a:gd name="connsiteX147" fmla="*/ 2800768 w 7467600"/>
              <a:gd name="connsiteY147" fmla="*/ 5010056 h 6858000"/>
              <a:gd name="connsiteX148" fmla="*/ 2879408 w 7467600"/>
              <a:gd name="connsiteY148" fmla="*/ 5031590 h 6858000"/>
              <a:gd name="connsiteX149" fmla="*/ 2862295 w 7467600"/>
              <a:gd name="connsiteY149" fmla="*/ 5022958 h 6858000"/>
              <a:gd name="connsiteX150" fmla="*/ 2813343 w 7467600"/>
              <a:gd name="connsiteY150" fmla="*/ 4998369 h 6858000"/>
              <a:gd name="connsiteX151" fmla="*/ 2646245 w 7467600"/>
              <a:gd name="connsiteY151" fmla="*/ 4930999 h 6858000"/>
              <a:gd name="connsiteX152" fmla="*/ 1999243 w 7467600"/>
              <a:gd name="connsiteY152" fmla="*/ 4730524 h 6858000"/>
              <a:gd name="connsiteX153" fmla="*/ 1979527 w 7467600"/>
              <a:gd name="connsiteY153" fmla="*/ 4726651 h 6858000"/>
              <a:gd name="connsiteX154" fmla="*/ 1927410 w 7467600"/>
              <a:gd name="connsiteY154" fmla="*/ 4716164 h 6858000"/>
              <a:gd name="connsiteX155" fmla="*/ 1997014 w 7467600"/>
              <a:gd name="connsiteY155" fmla="*/ 4698007 h 6858000"/>
              <a:gd name="connsiteX156" fmla="*/ 2005458 w 7467600"/>
              <a:gd name="connsiteY156" fmla="*/ 4699540 h 6858000"/>
              <a:gd name="connsiteX157" fmla="*/ 2657186 w 7467600"/>
              <a:gd name="connsiteY157" fmla="*/ 4901687 h 6858000"/>
              <a:gd name="connsiteX158" fmla="*/ 2826662 w 7467600"/>
              <a:gd name="connsiteY158" fmla="*/ 4970362 h 6858000"/>
              <a:gd name="connsiteX159" fmla="*/ 2876100 w 7467600"/>
              <a:gd name="connsiteY159" fmla="*/ 4995397 h 6858000"/>
              <a:gd name="connsiteX160" fmla="*/ 3042600 w 7467600"/>
              <a:gd name="connsiteY160" fmla="*/ 5059532 h 6858000"/>
              <a:gd name="connsiteX161" fmla="*/ 1997014 w 7467600"/>
              <a:gd name="connsiteY161" fmla="*/ 4698007 h 6858000"/>
              <a:gd name="connsiteX162" fmla="*/ 2305292 w 7467600"/>
              <a:gd name="connsiteY162" fmla="*/ 4219492 h 6858000"/>
              <a:gd name="connsiteX163" fmla="*/ 3360922 w 7467600"/>
              <a:gd name="connsiteY163" fmla="*/ 4529373 h 6858000"/>
              <a:gd name="connsiteX164" fmla="*/ 3492420 w 7467600"/>
              <a:gd name="connsiteY164" fmla="*/ 4510145 h 6858000"/>
              <a:gd name="connsiteX165" fmla="*/ 3364086 w 7467600"/>
              <a:gd name="connsiteY165" fmla="*/ 4480340 h 6858000"/>
              <a:gd name="connsiteX166" fmla="*/ 3225818 w 7467600"/>
              <a:gd name="connsiteY166" fmla="*/ 4411822 h 6858000"/>
              <a:gd name="connsiteX167" fmla="*/ 3129696 w 7467600"/>
              <a:gd name="connsiteY167" fmla="*/ 4360704 h 6858000"/>
              <a:gd name="connsiteX168" fmla="*/ 2814545 w 7467600"/>
              <a:gd name="connsiteY168" fmla="*/ 4282955 h 6858000"/>
              <a:gd name="connsiteX169" fmla="*/ 2305292 w 7467600"/>
              <a:gd name="connsiteY169" fmla="*/ 4219492 h 6858000"/>
              <a:gd name="connsiteX170" fmla="*/ 2626982 w 7467600"/>
              <a:gd name="connsiteY170" fmla="*/ 4206450 h 6858000"/>
              <a:gd name="connsiteX171" fmla="*/ 2490617 w 7467600"/>
              <a:gd name="connsiteY171" fmla="*/ 4206951 h 6858000"/>
              <a:gd name="connsiteX172" fmla="*/ 2819869 w 7467600"/>
              <a:gd name="connsiteY172" fmla="*/ 4252936 h 6858000"/>
              <a:gd name="connsiteX173" fmla="*/ 3143018 w 7467600"/>
              <a:gd name="connsiteY173" fmla="*/ 4332698 h 6858000"/>
              <a:gd name="connsiteX174" fmla="*/ 3241520 w 7467600"/>
              <a:gd name="connsiteY174" fmla="*/ 4385112 h 6858000"/>
              <a:gd name="connsiteX175" fmla="*/ 3374575 w 7467600"/>
              <a:gd name="connsiteY175" fmla="*/ 4451517 h 6858000"/>
              <a:gd name="connsiteX176" fmla="*/ 3505221 w 7467600"/>
              <a:gd name="connsiteY176" fmla="*/ 4480757 h 6858000"/>
              <a:gd name="connsiteX177" fmla="*/ 2626982 w 7467600"/>
              <a:gd name="connsiteY177" fmla="*/ 4206450 h 6858000"/>
              <a:gd name="connsiteX178" fmla="*/ 1310106 w 7467600"/>
              <a:gd name="connsiteY178" fmla="*/ 3943217 h 6858000"/>
              <a:gd name="connsiteX179" fmla="*/ 854994 w 7467600"/>
              <a:gd name="connsiteY179" fmla="*/ 4399136 h 6858000"/>
              <a:gd name="connsiteX180" fmla="*/ 742462 w 7467600"/>
              <a:gd name="connsiteY180" fmla="*/ 4594648 h 6858000"/>
              <a:gd name="connsiteX181" fmla="*/ 820602 w 7467600"/>
              <a:gd name="connsiteY181" fmla="*/ 4485915 h 6858000"/>
              <a:gd name="connsiteX182" fmla="*/ 878295 w 7467600"/>
              <a:gd name="connsiteY182" fmla="*/ 4403594 h 6858000"/>
              <a:gd name="connsiteX183" fmla="*/ 1240607 w 7467600"/>
              <a:gd name="connsiteY183" fmla="*/ 4010401 h 6858000"/>
              <a:gd name="connsiteX184" fmla="*/ 1310106 w 7467600"/>
              <a:gd name="connsiteY184" fmla="*/ 3943217 h 6858000"/>
              <a:gd name="connsiteX185" fmla="*/ 1423113 w 7467600"/>
              <a:gd name="connsiteY185" fmla="*/ 3874565 h 6858000"/>
              <a:gd name="connsiteX186" fmla="*/ 1260565 w 7467600"/>
              <a:gd name="connsiteY186" fmla="*/ 4031982 h 6858000"/>
              <a:gd name="connsiteX187" fmla="*/ 901900 w 7467600"/>
              <a:gd name="connsiteY187" fmla="*/ 4421236 h 6858000"/>
              <a:gd name="connsiteX188" fmla="*/ 845044 w 7467600"/>
              <a:gd name="connsiteY188" fmla="*/ 4502436 h 6858000"/>
              <a:gd name="connsiteX189" fmla="*/ 685926 w 7467600"/>
              <a:gd name="connsiteY189" fmla="*/ 4703069 h 6858000"/>
              <a:gd name="connsiteX190" fmla="*/ 684248 w 7467600"/>
              <a:gd name="connsiteY190" fmla="*/ 4706721 h 6858000"/>
              <a:gd name="connsiteX191" fmla="*/ 1423113 w 7467600"/>
              <a:gd name="connsiteY191" fmla="*/ 3874565 h 6858000"/>
              <a:gd name="connsiteX192" fmla="*/ 3316479 w 7467600"/>
              <a:gd name="connsiteY192" fmla="*/ 3872136 h 6858000"/>
              <a:gd name="connsiteX193" fmla="*/ 3546806 w 7467600"/>
              <a:gd name="connsiteY193" fmla="*/ 4356139 h 6858000"/>
              <a:gd name="connsiteX194" fmla="*/ 3364433 w 7467600"/>
              <a:gd name="connsiteY194" fmla="*/ 3953121 h 6858000"/>
              <a:gd name="connsiteX195" fmla="*/ 3316479 w 7467600"/>
              <a:gd name="connsiteY195" fmla="*/ 3872136 h 6858000"/>
              <a:gd name="connsiteX196" fmla="*/ 3291335 w 7467600"/>
              <a:gd name="connsiteY196" fmla="*/ 3767420 h 6858000"/>
              <a:gd name="connsiteX197" fmla="*/ 3390805 w 7467600"/>
              <a:gd name="connsiteY197" fmla="*/ 3937163 h 6858000"/>
              <a:gd name="connsiteX198" fmla="*/ 3579062 w 7467600"/>
              <a:gd name="connsiteY198" fmla="*/ 4359040 h 6858000"/>
              <a:gd name="connsiteX199" fmla="*/ 3467355 w 7467600"/>
              <a:gd name="connsiteY199" fmla="*/ 3988130 h 6858000"/>
              <a:gd name="connsiteX200" fmla="*/ 3310753 w 7467600"/>
              <a:gd name="connsiteY200" fmla="*/ 3787140 h 6858000"/>
              <a:gd name="connsiteX201" fmla="*/ 3291335 w 7467600"/>
              <a:gd name="connsiteY201" fmla="*/ 3767420 h 6858000"/>
              <a:gd name="connsiteX202" fmla="*/ 1635889 w 7467600"/>
              <a:gd name="connsiteY202" fmla="*/ 3709494 h 6858000"/>
              <a:gd name="connsiteX203" fmla="*/ 1634800 w 7467600"/>
              <a:gd name="connsiteY203" fmla="*/ 3731111 h 6858000"/>
              <a:gd name="connsiteX204" fmla="*/ 1635889 w 7467600"/>
              <a:gd name="connsiteY204" fmla="*/ 3709494 h 6858000"/>
              <a:gd name="connsiteX205" fmla="*/ 1510397 w 7467600"/>
              <a:gd name="connsiteY205" fmla="*/ 3684705 h 6858000"/>
              <a:gd name="connsiteX206" fmla="*/ 1146550 w 7467600"/>
              <a:gd name="connsiteY206" fmla="*/ 3802012 h 6858000"/>
              <a:gd name="connsiteX207" fmla="*/ 698834 w 7467600"/>
              <a:gd name="connsiteY207" fmla="*/ 3952272 h 6858000"/>
              <a:gd name="connsiteX208" fmla="*/ 34256 w 7467600"/>
              <a:gd name="connsiteY208" fmla="*/ 4347603 h 6858000"/>
              <a:gd name="connsiteX209" fmla="*/ 527241 w 7467600"/>
              <a:gd name="connsiteY209" fmla="*/ 4065078 h 6858000"/>
              <a:gd name="connsiteX210" fmla="*/ 1510397 w 7467600"/>
              <a:gd name="connsiteY210" fmla="*/ 3684705 h 6858000"/>
              <a:gd name="connsiteX211" fmla="*/ 1313114 w 7467600"/>
              <a:gd name="connsiteY211" fmla="*/ 3655216 h 6858000"/>
              <a:gd name="connsiteX212" fmla="*/ 1109304 w 7467600"/>
              <a:gd name="connsiteY212" fmla="*/ 3669030 h 6858000"/>
              <a:gd name="connsiteX213" fmla="*/ 8129 w 7467600"/>
              <a:gd name="connsiteY213" fmla="*/ 4330519 h 6858000"/>
              <a:gd name="connsiteX214" fmla="*/ 687572 w 7467600"/>
              <a:gd name="connsiteY214" fmla="*/ 3925629 h 6858000"/>
              <a:gd name="connsiteX215" fmla="*/ 1138365 w 7467600"/>
              <a:gd name="connsiteY215" fmla="*/ 3774515 h 6858000"/>
              <a:gd name="connsiteX216" fmla="*/ 1505579 w 7467600"/>
              <a:gd name="connsiteY216" fmla="*/ 3655526 h 6858000"/>
              <a:gd name="connsiteX217" fmla="*/ 1313114 w 7467600"/>
              <a:gd name="connsiteY217" fmla="*/ 3655216 h 6858000"/>
              <a:gd name="connsiteX218" fmla="*/ 3655073 w 7467600"/>
              <a:gd name="connsiteY218" fmla="*/ 3650884 h 6858000"/>
              <a:gd name="connsiteX219" fmla="*/ 3989938 w 7467600"/>
              <a:gd name="connsiteY219" fmla="*/ 3991685 h 6858000"/>
              <a:gd name="connsiteX220" fmla="*/ 4393907 w 7467600"/>
              <a:gd name="connsiteY220" fmla="*/ 4261258 h 6858000"/>
              <a:gd name="connsiteX221" fmla="*/ 4648051 w 7467600"/>
              <a:gd name="connsiteY221" fmla="*/ 4374051 h 6858000"/>
              <a:gd name="connsiteX222" fmla="*/ 4383389 w 7467600"/>
              <a:gd name="connsiteY222" fmla="*/ 4184369 h 6858000"/>
              <a:gd name="connsiteX223" fmla="*/ 4165508 w 7467600"/>
              <a:gd name="connsiteY223" fmla="*/ 4035196 h 6858000"/>
              <a:gd name="connsiteX224" fmla="*/ 4068162 w 7467600"/>
              <a:gd name="connsiteY224" fmla="*/ 3953394 h 6858000"/>
              <a:gd name="connsiteX225" fmla="*/ 3981416 w 7467600"/>
              <a:gd name="connsiteY225" fmla="*/ 3880482 h 6858000"/>
              <a:gd name="connsiteX226" fmla="*/ 3800147 w 7467600"/>
              <a:gd name="connsiteY226" fmla="*/ 3749872 h 6858000"/>
              <a:gd name="connsiteX227" fmla="*/ 3655073 w 7467600"/>
              <a:gd name="connsiteY227" fmla="*/ 3650884 h 6858000"/>
              <a:gd name="connsiteX228" fmla="*/ 3670252 w 7467600"/>
              <a:gd name="connsiteY228" fmla="*/ 3622798 h 6858000"/>
              <a:gd name="connsiteX229" fmla="*/ 3817258 w 7467600"/>
              <a:gd name="connsiteY229" fmla="*/ 3723577 h 6858000"/>
              <a:gd name="connsiteX230" fmla="*/ 4000461 w 7467600"/>
              <a:gd name="connsiteY230" fmla="*/ 3855966 h 6858000"/>
              <a:gd name="connsiteX231" fmla="*/ 4088180 w 7467600"/>
              <a:gd name="connsiteY231" fmla="*/ 3929774 h 6858000"/>
              <a:gd name="connsiteX232" fmla="*/ 4184555 w 7467600"/>
              <a:gd name="connsiteY232" fmla="*/ 4010683 h 6858000"/>
              <a:gd name="connsiteX233" fmla="*/ 4399563 w 7467600"/>
              <a:gd name="connsiteY233" fmla="*/ 4158106 h 6858000"/>
              <a:gd name="connsiteX234" fmla="*/ 4684469 w 7467600"/>
              <a:gd name="connsiteY234" fmla="*/ 4364680 h 6858000"/>
              <a:gd name="connsiteX235" fmla="*/ 4690271 w 7467600"/>
              <a:gd name="connsiteY235" fmla="*/ 4370034 h 6858000"/>
              <a:gd name="connsiteX236" fmla="*/ 4136093 w 7467600"/>
              <a:gd name="connsiteY236" fmla="*/ 3858466 h 6858000"/>
              <a:gd name="connsiteX237" fmla="*/ 3670252 w 7467600"/>
              <a:gd name="connsiteY237" fmla="*/ 3622798 h 6858000"/>
              <a:gd name="connsiteX238" fmla="*/ 4440129 w 7467600"/>
              <a:gd name="connsiteY238" fmla="*/ 3448571 h 6858000"/>
              <a:gd name="connsiteX239" fmla="*/ 4856525 w 7467600"/>
              <a:gd name="connsiteY239" fmla="*/ 3915351 h 6858000"/>
              <a:gd name="connsiteX240" fmla="*/ 5059055 w 7467600"/>
              <a:gd name="connsiteY240" fmla="*/ 4108918 h 6858000"/>
              <a:gd name="connsiteX241" fmla="*/ 5290070 w 7467600"/>
              <a:gd name="connsiteY241" fmla="*/ 4263619 h 6858000"/>
              <a:gd name="connsiteX242" fmla="*/ 4834991 w 7467600"/>
              <a:gd name="connsiteY242" fmla="*/ 3830985 h 6858000"/>
              <a:gd name="connsiteX243" fmla="*/ 4440129 w 7467600"/>
              <a:gd name="connsiteY243" fmla="*/ 3448571 h 6858000"/>
              <a:gd name="connsiteX244" fmla="*/ 4441737 w 7467600"/>
              <a:gd name="connsiteY244" fmla="*/ 3399734 h 6858000"/>
              <a:gd name="connsiteX245" fmla="*/ 4431236 w 7467600"/>
              <a:gd name="connsiteY245" fmla="*/ 3400954 h 6858000"/>
              <a:gd name="connsiteX246" fmla="*/ 4557150 w 7467600"/>
              <a:gd name="connsiteY246" fmla="*/ 3510023 h 6858000"/>
              <a:gd name="connsiteX247" fmla="*/ 4856936 w 7467600"/>
              <a:gd name="connsiteY247" fmla="*/ 3809146 h 6858000"/>
              <a:gd name="connsiteX248" fmla="*/ 5111996 w 7467600"/>
              <a:gd name="connsiteY248" fmla="*/ 4065759 h 6858000"/>
              <a:gd name="connsiteX249" fmla="*/ 5388878 w 7467600"/>
              <a:gd name="connsiteY249" fmla="*/ 4300185 h 6858000"/>
              <a:gd name="connsiteX250" fmla="*/ 5425556 w 7467600"/>
              <a:gd name="connsiteY250" fmla="*/ 4308967 h 6858000"/>
              <a:gd name="connsiteX251" fmla="*/ 4943646 w 7467600"/>
              <a:gd name="connsiteY251" fmla="*/ 3822916 h 6858000"/>
              <a:gd name="connsiteX252" fmla="*/ 4594837 w 7467600"/>
              <a:gd name="connsiteY252" fmla="*/ 3532274 h 6858000"/>
              <a:gd name="connsiteX253" fmla="*/ 4441737 w 7467600"/>
              <a:gd name="connsiteY253" fmla="*/ 3399734 h 6858000"/>
              <a:gd name="connsiteX254" fmla="*/ 5425834 w 7467600"/>
              <a:gd name="connsiteY254" fmla="*/ 3162785 h 6858000"/>
              <a:gd name="connsiteX255" fmla="*/ 5401644 w 7467600"/>
              <a:gd name="connsiteY255" fmla="*/ 3617847 h 6858000"/>
              <a:gd name="connsiteX256" fmla="*/ 5467256 w 7467600"/>
              <a:gd name="connsiteY256" fmla="*/ 4175494 h 6858000"/>
              <a:gd name="connsiteX257" fmla="*/ 5448069 w 7467600"/>
              <a:gd name="connsiteY257" fmla="*/ 3567554 h 6858000"/>
              <a:gd name="connsiteX258" fmla="*/ 5425834 w 7467600"/>
              <a:gd name="connsiteY258" fmla="*/ 3162785 h 6858000"/>
              <a:gd name="connsiteX259" fmla="*/ 1318687 w 7467600"/>
              <a:gd name="connsiteY259" fmla="*/ 3113840 h 6858000"/>
              <a:gd name="connsiteX260" fmla="*/ 1066793 w 7467600"/>
              <a:gd name="connsiteY260" fmla="*/ 3212171 h 6858000"/>
              <a:gd name="connsiteX261" fmla="*/ 993319 w 7467600"/>
              <a:gd name="connsiteY261" fmla="*/ 3247648 h 6858000"/>
              <a:gd name="connsiteX262" fmla="*/ 853081 w 7467600"/>
              <a:gd name="connsiteY262" fmla="*/ 3312410 h 6858000"/>
              <a:gd name="connsiteX263" fmla="*/ 805957 w 7467600"/>
              <a:gd name="connsiteY263" fmla="*/ 3330443 h 6858000"/>
              <a:gd name="connsiteX264" fmla="*/ 1318687 w 7467600"/>
              <a:gd name="connsiteY264" fmla="*/ 3113840 h 6858000"/>
              <a:gd name="connsiteX265" fmla="*/ 5453702 w 7467600"/>
              <a:gd name="connsiteY265" fmla="*/ 3090882 h 6858000"/>
              <a:gd name="connsiteX266" fmla="*/ 5480135 w 7467600"/>
              <a:gd name="connsiteY266" fmla="*/ 3565802 h 6858000"/>
              <a:gd name="connsiteX267" fmla="*/ 5499023 w 7467600"/>
              <a:gd name="connsiteY267" fmla="*/ 4166310 h 6858000"/>
              <a:gd name="connsiteX268" fmla="*/ 5547022 w 7467600"/>
              <a:gd name="connsiteY268" fmla="*/ 3607838 h 6858000"/>
              <a:gd name="connsiteX269" fmla="*/ 5515964 w 7467600"/>
              <a:gd name="connsiteY269" fmla="*/ 3378541 h 6858000"/>
              <a:gd name="connsiteX270" fmla="*/ 5453702 w 7467600"/>
              <a:gd name="connsiteY270" fmla="*/ 3090882 h 6858000"/>
              <a:gd name="connsiteX271" fmla="*/ 1238695 w 7467600"/>
              <a:gd name="connsiteY271" fmla="*/ 3076820 h 6858000"/>
              <a:gd name="connsiteX272" fmla="*/ 716371 w 7467600"/>
              <a:gd name="connsiteY272" fmla="*/ 3293249 h 6858000"/>
              <a:gd name="connsiteX273" fmla="*/ 579522 w 7467600"/>
              <a:gd name="connsiteY273" fmla="*/ 3371759 h 6858000"/>
              <a:gd name="connsiteX274" fmla="*/ 600288 w 7467600"/>
              <a:gd name="connsiteY274" fmla="*/ 3365555 h 6858000"/>
              <a:gd name="connsiteX275" fmla="*/ 840692 w 7467600"/>
              <a:gd name="connsiteY275" fmla="*/ 3284921 h 6858000"/>
              <a:gd name="connsiteX276" fmla="*/ 979248 w 7467600"/>
              <a:gd name="connsiteY276" fmla="*/ 3221003 h 6858000"/>
              <a:gd name="connsiteX277" fmla="*/ 1053282 w 7467600"/>
              <a:gd name="connsiteY277" fmla="*/ 3185247 h 6858000"/>
              <a:gd name="connsiteX278" fmla="*/ 1320603 w 7467600"/>
              <a:gd name="connsiteY278" fmla="*/ 3081281 h 6858000"/>
              <a:gd name="connsiteX279" fmla="*/ 1238695 w 7467600"/>
              <a:gd name="connsiteY279" fmla="*/ 3076820 h 6858000"/>
              <a:gd name="connsiteX280" fmla="*/ 5425627 w 7467600"/>
              <a:gd name="connsiteY280" fmla="*/ 2954192 h 6858000"/>
              <a:gd name="connsiteX281" fmla="*/ 5470770 w 7467600"/>
              <a:gd name="connsiteY281" fmla="*/ 3005435 h 6858000"/>
              <a:gd name="connsiteX282" fmla="*/ 5519779 w 7467600"/>
              <a:gd name="connsiteY282" fmla="*/ 4359223 h 6858000"/>
              <a:gd name="connsiteX283" fmla="*/ 5520293 w 7467600"/>
              <a:gd name="connsiteY283" fmla="*/ 4360602 h 6858000"/>
              <a:gd name="connsiteX284" fmla="*/ 5767221 w 7467600"/>
              <a:gd name="connsiteY284" fmla="*/ 4665564 h 6858000"/>
              <a:gd name="connsiteX285" fmla="*/ 6937169 w 7467600"/>
              <a:gd name="connsiteY285" fmla="*/ 4815941 h 6858000"/>
              <a:gd name="connsiteX286" fmla="*/ 6953922 w 7467600"/>
              <a:gd name="connsiteY286" fmla="*/ 4890068 h 6858000"/>
              <a:gd name="connsiteX287" fmla="*/ 6071359 w 7467600"/>
              <a:gd name="connsiteY287" fmla="*/ 4770770 h 6858000"/>
              <a:gd name="connsiteX288" fmla="*/ 6038839 w 7467600"/>
              <a:gd name="connsiteY288" fmla="*/ 4764474 h 6858000"/>
              <a:gd name="connsiteX289" fmla="*/ 6038706 w 7467600"/>
              <a:gd name="connsiteY289" fmla="*/ 4763847 h 6858000"/>
              <a:gd name="connsiteX290" fmla="*/ 6037784 w 7467600"/>
              <a:gd name="connsiteY290" fmla="*/ 4764270 h 6858000"/>
              <a:gd name="connsiteX291" fmla="*/ 6038839 w 7467600"/>
              <a:gd name="connsiteY291" fmla="*/ 4764474 h 6858000"/>
              <a:gd name="connsiteX292" fmla="*/ 6040338 w 7467600"/>
              <a:gd name="connsiteY292" fmla="*/ 4771418 h 6858000"/>
              <a:gd name="connsiteX293" fmla="*/ 6024488 w 7467600"/>
              <a:gd name="connsiteY293" fmla="*/ 4809903 h 6858000"/>
              <a:gd name="connsiteX294" fmla="*/ 5599771 w 7467600"/>
              <a:gd name="connsiteY294" fmla="*/ 5509652 h 6858000"/>
              <a:gd name="connsiteX295" fmla="*/ 5548843 w 7467600"/>
              <a:gd name="connsiteY295" fmla="*/ 5563845 h 6858000"/>
              <a:gd name="connsiteX296" fmla="*/ 5940952 w 7467600"/>
              <a:gd name="connsiteY296" fmla="*/ 6250028 h 6858000"/>
              <a:gd name="connsiteX297" fmla="*/ 6043441 w 7467600"/>
              <a:gd name="connsiteY297" fmla="*/ 6665847 h 6858000"/>
              <a:gd name="connsiteX298" fmla="*/ 6093432 w 7467600"/>
              <a:gd name="connsiteY298" fmla="*/ 6858000 h 6858000"/>
              <a:gd name="connsiteX299" fmla="*/ 6034344 w 7467600"/>
              <a:gd name="connsiteY299" fmla="*/ 6858000 h 6858000"/>
              <a:gd name="connsiteX300" fmla="*/ 6026679 w 7467600"/>
              <a:gd name="connsiteY300" fmla="*/ 6836959 h 6858000"/>
              <a:gd name="connsiteX301" fmla="*/ 5800441 w 7467600"/>
              <a:gd name="connsiteY301" fmla="*/ 6335286 h 6858000"/>
              <a:gd name="connsiteX302" fmla="*/ 5526562 w 7467600"/>
              <a:gd name="connsiteY302" fmla="*/ 5705388 h 6858000"/>
              <a:gd name="connsiteX303" fmla="*/ 5519640 w 7467600"/>
              <a:gd name="connsiteY303" fmla="*/ 5683774 h 6858000"/>
              <a:gd name="connsiteX304" fmla="*/ 5844559 w 7467600"/>
              <a:gd name="connsiteY304" fmla="*/ 6553349 h 6858000"/>
              <a:gd name="connsiteX305" fmla="*/ 5975994 w 7467600"/>
              <a:gd name="connsiteY305" fmla="*/ 6858000 h 6858000"/>
              <a:gd name="connsiteX306" fmla="*/ 5898547 w 7467600"/>
              <a:gd name="connsiteY306" fmla="*/ 6858000 h 6858000"/>
              <a:gd name="connsiteX307" fmla="*/ 5682041 w 7467600"/>
              <a:gd name="connsiteY307" fmla="*/ 6355860 h 6858000"/>
              <a:gd name="connsiteX308" fmla="*/ 5461758 w 7467600"/>
              <a:gd name="connsiteY308" fmla="*/ 5820220 h 6858000"/>
              <a:gd name="connsiteX309" fmla="*/ 5237282 w 7467600"/>
              <a:gd name="connsiteY309" fmla="*/ 6579086 h 6858000"/>
              <a:gd name="connsiteX310" fmla="*/ 5115009 w 7467600"/>
              <a:gd name="connsiteY310" fmla="*/ 6858000 h 6858000"/>
              <a:gd name="connsiteX311" fmla="*/ 5028074 w 7467600"/>
              <a:gd name="connsiteY311" fmla="*/ 6858000 h 6858000"/>
              <a:gd name="connsiteX312" fmla="*/ 5079508 w 7467600"/>
              <a:gd name="connsiteY312" fmla="*/ 6749074 h 6858000"/>
              <a:gd name="connsiteX313" fmla="*/ 5371846 w 7467600"/>
              <a:gd name="connsiteY313" fmla="*/ 5924413 h 6858000"/>
              <a:gd name="connsiteX314" fmla="*/ 5270512 w 7467600"/>
              <a:gd name="connsiteY314" fmla="*/ 6138975 h 6858000"/>
              <a:gd name="connsiteX315" fmla="*/ 5062409 w 7467600"/>
              <a:gd name="connsiteY315" fmla="*/ 6653544 h 6858000"/>
              <a:gd name="connsiteX316" fmla="*/ 5036628 w 7467600"/>
              <a:gd name="connsiteY316" fmla="*/ 6754247 h 6858000"/>
              <a:gd name="connsiteX317" fmla="*/ 5009112 w 7467600"/>
              <a:gd name="connsiteY317" fmla="*/ 6858000 h 6858000"/>
              <a:gd name="connsiteX318" fmla="*/ 4976679 w 7467600"/>
              <a:gd name="connsiteY318" fmla="*/ 6858000 h 6858000"/>
              <a:gd name="connsiteX319" fmla="*/ 5006537 w 7467600"/>
              <a:gd name="connsiteY319" fmla="*/ 6747068 h 6858000"/>
              <a:gd name="connsiteX320" fmla="*/ 5032723 w 7467600"/>
              <a:gd name="connsiteY320" fmla="*/ 6644957 h 6858000"/>
              <a:gd name="connsiteX321" fmla="*/ 5242949 w 7467600"/>
              <a:gd name="connsiteY321" fmla="*/ 6125175 h 6858000"/>
              <a:gd name="connsiteX322" fmla="*/ 5286321 w 7467600"/>
              <a:gd name="connsiteY322" fmla="*/ 6033555 h 6858000"/>
              <a:gd name="connsiteX323" fmla="*/ 5008210 w 7467600"/>
              <a:gd name="connsiteY323" fmla="*/ 6649194 h 6858000"/>
              <a:gd name="connsiteX324" fmla="*/ 4986321 w 7467600"/>
              <a:gd name="connsiteY324" fmla="*/ 6765687 h 6858000"/>
              <a:gd name="connsiteX325" fmla="*/ 4973474 w 7467600"/>
              <a:gd name="connsiteY325" fmla="*/ 6858000 h 6858000"/>
              <a:gd name="connsiteX326" fmla="*/ 4907178 w 7467600"/>
              <a:gd name="connsiteY326" fmla="*/ 6858000 h 6858000"/>
              <a:gd name="connsiteX327" fmla="*/ 4910810 w 7467600"/>
              <a:gd name="connsiteY327" fmla="*/ 6829660 h 6858000"/>
              <a:gd name="connsiteX328" fmla="*/ 4987461 w 7467600"/>
              <a:gd name="connsiteY328" fmla="*/ 6432994 h 6858000"/>
              <a:gd name="connsiteX329" fmla="*/ 5179262 w 7467600"/>
              <a:gd name="connsiteY329" fmla="*/ 6035044 h 6858000"/>
              <a:gd name="connsiteX330" fmla="*/ 4689678 w 7467600"/>
              <a:gd name="connsiteY330" fmla="*/ 6440241 h 6858000"/>
              <a:gd name="connsiteX331" fmla="*/ 4477543 w 7467600"/>
              <a:gd name="connsiteY331" fmla="*/ 6674836 h 6858000"/>
              <a:gd name="connsiteX332" fmla="*/ 4329957 w 7467600"/>
              <a:gd name="connsiteY332" fmla="*/ 6858000 h 6858000"/>
              <a:gd name="connsiteX333" fmla="*/ 4218595 w 7467600"/>
              <a:gd name="connsiteY333" fmla="*/ 6858000 h 6858000"/>
              <a:gd name="connsiteX334" fmla="*/ 4368888 w 7467600"/>
              <a:gd name="connsiteY334" fmla="*/ 6668412 h 6858000"/>
              <a:gd name="connsiteX335" fmla="*/ 4563091 w 7467600"/>
              <a:gd name="connsiteY335" fmla="*/ 6442508 h 6858000"/>
              <a:gd name="connsiteX336" fmla="*/ 5387324 w 7467600"/>
              <a:gd name="connsiteY336" fmla="*/ 5705830 h 6858000"/>
              <a:gd name="connsiteX337" fmla="*/ 5073620 w 7467600"/>
              <a:gd name="connsiteY337" fmla="*/ 5955437 h 6858000"/>
              <a:gd name="connsiteX338" fmla="*/ 4689789 w 7467600"/>
              <a:gd name="connsiteY338" fmla="*/ 6268382 h 6858000"/>
              <a:gd name="connsiteX339" fmla="*/ 4418722 w 7467600"/>
              <a:gd name="connsiteY339" fmla="*/ 6570886 h 6858000"/>
              <a:gd name="connsiteX340" fmla="*/ 4214944 w 7467600"/>
              <a:gd name="connsiteY340" fmla="*/ 6858000 h 6858000"/>
              <a:gd name="connsiteX341" fmla="*/ 4177898 w 7467600"/>
              <a:gd name="connsiteY341" fmla="*/ 6858000 h 6858000"/>
              <a:gd name="connsiteX342" fmla="*/ 4391597 w 7467600"/>
              <a:gd name="connsiteY342" fmla="*/ 6556370 h 6858000"/>
              <a:gd name="connsiteX343" fmla="*/ 4668889 w 7467600"/>
              <a:gd name="connsiteY343" fmla="*/ 6246399 h 6858000"/>
              <a:gd name="connsiteX344" fmla="*/ 5055427 w 7467600"/>
              <a:gd name="connsiteY344" fmla="*/ 5931476 h 6858000"/>
              <a:gd name="connsiteX345" fmla="*/ 5371814 w 7467600"/>
              <a:gd name="connsiteY345" fmla="*/ 5678975 h 6858000"/>
              <a:gd name="connsiteX346" fmla="*/ 4987918 w 7467600"/>
              <a:gd name="connsiteY346" fmla="*/ 5838701 h 6858000"/>
              <a:gd name="connsiteX347" fmla="*/ 4317146 w 7467600"/>
              <a:gd name="connsiteY347" fmla="*/ 6587716 h 6858000"/>
              <a:gd name="connsiteX348" fmla="*/ 4171627 w 7467600"/>
              <a:gd name="connsiteY348" fmla="*/ 6858000 h 6858000"/>
              <a:gd name="connsiteX349" fmla="*/ 4081585 w 7467600"/>
              <a:gd name="connsiteY349" fmla="*/ 6858000 h 6858000"/>
              <a:gd name="connsiteX350" fmla="*/ 4238603 w 7467600"/>
              <a:gd name="connsiteY350" fmla="*/ 6559341 h 6858000"/>
              <a:gd name="connsiteX351" fmla="*/ 4778333 w 7467600"/>
              <a:gd name="connsiteY351" fmla="*/ 5873626 h 6858000"/>
              <a:gd name="connsiteX352" fmla="*/ 5414185 w 7467600"/>
              <a:gd name="connsiteY352" fmla="*/ 5573882 h 6858000"/>
              <a:gd name="connsiteX353" fmla="*/ 5959648 w 7467600"/>
              <a:gd name="connsiteY353" fmla="*/ 4760797 h 6858000"/>
              <a:gd name="connsiteX354" fmla="*/ 5355019 w 7467600"/>
              <a:gd name="connsiteY354" fmla="*/ 4734672 h 6858000"/>
              <a:gd name="connsiteX355" fmla="*/ 5083565 w 7467600"/>
              <a:gd name="connsiteY355" fmla="*/ 5179121 h 6858000"/>
              <a:gd name="connsiteX356" fmla="*/ 4713577 w 7467600"/>
              <a:gd name="connsiteY356" fmla="*/ 5616803 h 6858000"/>
              <a:gd name="connsiteX357" fmla="*/ 3989559 w 7467600"/>
              <a:gd name="connsiteY357" fmla="*/ 6145945 h 6858000"/>
              <a:gd name="connsiteX358" fmla="*/ 3939824 w 7467600"/>
              <a:gd name="connsiteY358" fmla="*/ 6066900 h 6858000"/>
              <a:gd name="connsiteX359" fmla="*/ 4584537 w 7467600"/>
              <a:gd name="connsiteY359" fmla="*/ 5324826 h 6858000"/>
              <a:gd name="connsiteX360" fmla="*/ 5037105 w 7467600"/>
              <a:gd name="connsiteY360" fmla="*/ 5088765 h 6858000"/>
              <a:gd name="connsiteX361" fmla="*/ 5039930 w 7467600"/>
              <a:gd name="connsiteY361" fmla="*/ 5089585 h 6858000"/>
              <a:gd name="connsiteX362" fmla="*/ 5263764 w 7467600"/>
              <a:gd name="connsiteY362" fmla="*/ 4735525 h 6858000"/>
              <a:gd name="connsiteX363" fmla="*/ 4086300 w 7467600"/>
              <a:gd name="connsiteY363" fmla="*/ 4884599 h 6858000"/>
              <a:gd name="connsiteX364" fmla="*/ 4085485 w 7467600"/>
              <a:gd name="connsiteY364" fmla="*/ 4899070 h 6858000"/>
              <a:gd name="connsiteX365" fmla="*/ 3871915 w 7467600"/>
              <a:gd name="connsiteY365" fmla="*/ 5253645 h 6858000"/>
              <a:gd name="connsiteX366" fmla="*/ 3799374 w 7467600"/>
              <a:gd name="connsiteY366" fmla="*/ 5466127 h 6858000"/>
              <a:gd name="connsiteX367" fmla="*/ 3498850 w 7467600"/>
              <a:gd name="connsiteY367" fmla="*/ 6661888 h 6858000"/>
              <a:gd name="connsiteX368" fmla="*/ 3399216 w 7467600"/>
              <a:gd name="connsiteY368" fmla="*/ 6858000 h 6858000"/>
              <a:gd name="connsiteX369" fmla="*/ 3303688 w 7467600"/>
              <a:gd name="connsiteY369" fmla="*/ 6858000 h 6858000"/>
              <a:gd name="connsiteX370" fmla="*/ 3391774 w 7467600"/>
              <a:gd name="connsiteY370" fmla="*/ 6697181 h 6858000"/>
              <a:gd name="connsiteX371" fmla="*/ 3735540 w 7467600"/>
              <a:gd name="connsiteY371" fmla="*/ 5546923 h 6858000"/>
              <a:gd name="connsiteX372" fmla="*/ 3729438 w 7467600"/>
              <a:gd name="connsiteY372" fmla="*/ 5569058 h 6858000"/>
              <a:gd name="connsiteX373" fmla="*/ 3707782 w 7467600"/>
              <a:gd name="connsiteY373" fmla="*/ 5644908 h 6858000"/>
              <a:gd name="connsiteX374" fmla="*/ 3583827 w 7467600"/>
              <a:gd name="connsiteY374" fmla="*/ 6039215 h 6858000"/>
              <a:gd name="connsiteX375" fmla="*/ 3547861 w 7467600"/>
              <a:gd name="connsiteY375" fmla="*/ 6129609 h 6858000"/>
              <a:gd name="connsiteX376" fmla="*/ 3490905 w 7467600"/>
              <a:gd name="connsiteY376" fmla="*/ 6277660 h 6858000"/>
              <a:gd name="connsiteX377" fmla="*/ 3455859 w 7467600"/>
              <a:gd name="connsiteY377" fmla="*/ 6391301 h 6858000"/>
              <a:gd name="connsiteX378" fmla="*/ 3429112 w 7467600"/>
              <a:gd name="connsiteY378" fmla="*/ 6479469 h 6858000"/>
              <a:gd name="connsiteX379" fmla="*/ 3304862 w 7467600"/>
              <a:gd name="connsiteY379" fmla="*/ 6796476 h 6858000"/>
              <a:gd name="connsiteX380" fmla="*/ 3276071 w 7467600"/>
              <a:gd name="connsiteY380" fmla="*/ 6858000 h 6858000"/>
              <a:gd name="connsiteX381" fmla="*/ 3240805 w 7467600"/>
              <a:gd name="connsiteY381" fmla="*/ 6858000 h 6858000"/>
              <a:gd name="connsiteX382" fmla="*/ 3275917 w 7467600"/>
              <a:gd name="connsiteY382" fmla="*/ 6783192 h 6858000"/>
              <a:gd name="connsiteX383" fmla="*/ 3399358 w 7467600"/>
              <a:gd name="connsiteY383" fmla="*/ 6469011 h 6858000"/>
              <a:gd name="connsiteX384" fmla="*/ 3425650 w 7467600"/>
              <a:gd name="connsiteY384" fmla="*/ 6381333 h 6858000"/>
              <a:gd name="connsiteX385" fmla="*/ 3460661 w 7467600"/>
              <a:gd name="connsiteY385" fmla="*/ 6266763 h 6858000"/>
              <a:gd name="connsiteX386" fmla="*/ 3518021 w 7467600"/>
              <a:gd name="connsiteY386" fmla="*/ 6117298 h 6858000"/>
              <a:gd name="connsiteX387" fmla="*/ 3554035 w 7467600"/>
              <a:gd name="connsiteY387" fmla="*/ 6027832 h 6858000"/>
              <a:gd name="connsiteX388" fmla="*/ 3677174 w 7467600"/>
              <a:gd name="connsiteY388" fmla="*/ 5636351 h 6858000"/>
              <a:gd name="connsiteX389" fmla="*/ 3698819 w 7467600"/>
              <a:gd name="connsiteY389" fmla="*/ 5560503 h 6858000"/>
              <a:gd name="connsiteX390" fmla="*/ 3702094 w 7467600"/>
              <a:gd name="connsiteY390" fmla="*/ 5549194 h 6858000"/>
              <a:gd name="connsiteX391" fmla="*/ 3398355 w 7467600"/>
              <a:gd name="connsiteY391" fmla="*/ 6094603 h 6858000"/>
              <a:gd name="connsiteX392" fmla="*/ 3193941 w 7467600"/>
              <a:gd name="connsiteY392" fmla="*/ 6798775 h 6858000"/>
              <a:gd name="connsiteX393" fmla="*/ 3184140 w 7467600"/>
              <a:gd name="connsiteY393" fmla="*/ 6858000 h 6858000"/>
              <a:gd name="connsiteX394" fmla="*/ 3099978 w 7467600"/>
              <a:gd name="connsiteY394" fmla="*/ 6858000 h 6858000"/>
              <a:gd name="connsiteX395" fmla="*/ 3101556 w 7467600"/>
              <a:gd name="connsiteY395" fmla="*/ 6843337 h 6858000"/>
              <a:gd name="connsiteX396" fmla="*/ 3370162 w 7467600"/>
              <a:gd name="connsiteY396" fmla="*/ 5785550 h 6858000"/>
              <a:gd name="connsiteX397" fmla="*/ 3746477 w 7467600"/>
              <a:gd name="connsiteY397" fmla="*/ 5377889 h 6858000"/>
              <a:gd name="connsiteX398" fmla="*/ 3863399 w 7467600"/>
              <a:gd name="connsiteY398" fmla="*/ 5087257 h 6858000"/>
              <a:gd name="connsiteX399" fmla="*/ 3968712 w 7467600"/>
              <a:gd name="connsiteY399" fmla="*/ 4913989 h 6858000"/>
              <a:gd name="connsiteX400" fmla="*/ 2792390 w 7467600"/>
              <a:gd name="connsiteY400" fmla="*/ 5382974 h 6858000"/>
              <a:gd name="connsiteX401" fmla="*/ 2714982 w 7467600"/>
              <a:gd name="connsiteY401" fmla="*/ 5427051 h 6858000"/>
              <a:gd name="connsiteX402" fmla="*/ 2813361 w 7467600"/>
              <a:gd name="connsiteY402" fmla="*/ 6023912 h 6858000"/>
              <a:gd name="connsiteX403" fmla="*/ 2688430 w 7467600"/>
              <a:gd name="connsiteY403" fmla="*/ 6801564 h 6858000"/>
              <a:gd name="connsiteX404" fmla="*/ 2629626 w 7467600"/>
              <a:gd name="connsiteY404" fmla="*/ 6763394 h 6858000"/>
              <a:gd name="connsiteX405" fmla="*/ 2565328 w 7467600"/>
              <a:gd name="connsiteY405" fmla="*/ 5516399 h 6858000"/>
              <a:gd name="connsiteX406" fmla="*/ 1922999 w 7467600"/>
              <a:gd name="connsiteY406" fmla="*/ 5980343 h 6858000"/>
              <a:gd name="connsiteX407" fmla="*/ 1950261 w 7467600"/>
              <a:gd name="connsiteY407" fmla="*/ 6405858 h 6858000"/>
              <a:gd name="connsiteX408" fmla="*/ 2365554 w 7467600"/>
              <a:gd name="connsiteY408" fmla="*/ 6759107 h 6858000"/>
              <a:gd name="connsiteX409" fmla="*/ 2424142 w 7467600"/>
              <a:gd name="connsiteY409" fmla="*/ 6858000 h 6858000"/>
              <a:gd name="connsiteX410" fmla="*/ 2395994 w 7467600"/>
              <a:gd name="connsiteY410" fmla="*/ 6858000 h 6858000"/>
              <a:gd name="connsiteX411" fmla="*/ 2392863 w 7467600"/>
              <a:gd name="connsiteY411" fmla="*/ 6852964 h 6858000"/>
              <a:gd name="connsiteX412" fmla="*/ 2017589 w 7467600"/>
              <a:gd name="connsiteY412" fmla="*/ 6493982 h 6858000"/>
              <a:gd name="connsiteX413" fmla="*/ 2147336 w 7467600"/>
              <a:gd name="connsiteY413" fmla="*/ 6594052 h 6858000"/>
              <a:gd name="connsiteX414" fmla="*/ 2207047 w 7467600"/>
              <a:gd name="connsiteY414" fmla="*/ 6654540 h 6858000"/>
              <a:gd name="connsiteX415" fmla="*/ 2299106 w 7467600"/>
              <a:gd name="connsiteY415" fmla="*/ 6778931 h 6858000"/>
              <a:gd name="connsiteX416" fmla="*/ 2314430 w 7467600"/>
              <a:gd name="connsiteY416" fmla="*/ 6801144 h 6858000"/>
              <a:gd name="connsiteX417" fmla="*/ 2352406 w 7467600"/>
              <a:gd name="connsiteY417" fmla="*/ 6858000 h 6858000"/>
              <a:gd name="connsiteX418" fmla="*/ 2314492 w 7467600"/>
              <a:gd name="connsiteY418" fmla="*/ 6858000 h 6858000"/>
              <a:gd name="connsiteX419" fmla="*/ 2288095 w 7467600"/>
              <a:gd name="connsiteY419" fmla="*/ 6818030 h 6858000"/>
              <a:gd name="connsiteX420" fmla="*/ 2272768 w 7467600"/>
              <a:gd name="connsiteY420" fmla="*/ 6795822 h 6858000"/>
              <a:gd name="connsiteX421" fmla="*/ 2182715 w 7467600"/>
              <a:gd name="connsiteY421" fmla="*/ 6675071 h 6858000"/>
              <a:gd name="connsiteX422" fmla="*/ 2032061 w 7467600"/>
              <a:gd name="connsiteY422" fmla="*/ 6541380 h 6858000"/>
              <a:gd name="connsiteX423" fmla="*/ 2257220 w 7467600"/>
              <a:gd name="connsiteY423" fmla="*/ 6826257 h 6858000"/>
              <a:gd name="connsiteX424" fmla="*/ 2281324 w 7467600"/>
              <a:gd name="connsiteY424" fmla="*/ 6858000 h 6858000"/>
              <a:gd name="connsiteX425" fmla="*/ 2242860 w 7467600"/>
              <a:gd name="connsiteY425" fmla="*/ 6858000 h 6858000"/>
              <a:gd name="connsiteX426" fmla="*/ 2232818 w 7467600"/>
              <a:gd name="connsiteY426" fmla="*/ 6844926 h 6858000"/>
              <a:gd name="connsiteX427" fmla="*/ 1990172 w 7467600"/>
              <a:gd name="connsiteY427" fmla="*/ 6542121 h 6858000"/>
              <a:gd name="connsiteX428" fmla="*/ 2124090 w 7467600"/>
              <a:gd name="connsiteY428" fmla="*/ 6761017 h 6858000"/>
              <a:gd name="connsiteX429" fmla="*/ 2200380 w 7467600"/>
              <a:gd name="connsiteY429" fmla="*/ 6858000 h 6858000"/>
              <a:gd name="connsiteX430" fmla="*/ 2147507 w 7467600"/>
              <a:gd name="connsiteY430" fmla="*/ 6858000 h 6858000"/>
              <a:gd name="connsiteX431" fmla="*/ 2070668 w 7467600"/>
              <a:gd name="connsiteY431" fmla="*/ 6761520 h 6858000"/>
              <a:gd name="connsiteX432" fmla="*/ 1975142 w 7467600"/>
              <a:gd name="connsiteY432" fmla="*/ 6585570 h 6858000"/>
              <a:gd name="connsiteX433" fmla="*/ 2050035 w 7467600"/>
              <a:gd name="connsiteY433" fmla="*/ 6813345 h 6858000"/>
              <a:gd name="connsiteX434" fmla="*/ 2063025 w 7467600"/>
              <a:gd name="connsiteY434" fmla="*/ 6858000 h 6858000"/>
              <a:gd name="connsiteX435" fmla="*/ 2021675 w 7467600"/>
              <a:gd name="connsiteY435" fmla="*/ 6858000 h 6858000"/>
              <a:gd name="connsiteX436" fmla="*/ 2019308 w 7467600"/>
              <a:gd name="connsiteY436" fmla="*/ 6847118 h 6858000"/>
              <a:gd name="connsiteX437" fmla="*/ 1938835 w 7467600"/>
              <a:gd name="connsiteY437" fmla="*/ 6551160 h 6858000"/>
              <a:gd name="connsiteX438" fmla="*/ 1953230 w 7467600"/>
              <a:gd name="connsiteY438" fmla="*/ 6759699 h 6858000"/>
              <a:gd name="connsiteX439" fmla="*/ 1956763 w 7467600"/>
              <a:gd name="connsiteY439" fmla="*/ 6778191 h 6858000"/>
              <a:gd name="connsiteX440" fmla="*/ 1967925 w 7467600"/>
              <a:gd name="connsiteY440" fmla="*/ 6858000 h 6858000"/>
              <a:gd name="connsiteX441" fmla="*/ 1936622 w 7467600"/>
              <a:gd name="connsiteY441" fmla="*/ 6858000 h 6858000"/>
              <a:gd name="connsiteX442" fmla="*/ 1926261 w 7467600"/>
              <a:gd name="connsiteY442" fmla="*/ 6784064 h 6858000"/>
              <a:gd name="connsiteX443" fmla="*/ 1922724 w 7467600"/>
              <a:gd name="connsiteY443" fmla="*/ 6765577 h 6858000"/>
              <a:gd name="connsiteX444" fmla="*/ 1904650 w 7467600"/>
              <a:gd name="connsiteY444" fmla="*/ 6639616 h 6858000"/>
              <a:gd name="connsiteX445" fmla="*/ 1885273 w 7467600"/>
              <a:gd name="connsiteY445" fmla="*/ 6858000 h 6858000"/>
              <a:gd name="connsiteX446" fmla="*/ 1854363 w 7467600"/>
              <a:gd name="connsiteY446" fmla="*/ 6858000 h 6858000"/>
              <a:gd name="connsiteX447" fmla="*/ 1880391 w 7467600"/>
              <a:gd name="connsiteY447" fmla="*/ 6603796 h 6858000"/>
              <a:gd name="connsiteX448" fmla="*/ 1818273 w 7467600"/>
              <a:gd name="connsiteY448" fmla="*/ 6715729 h 6858000"/>
              <a:gd name="connsiteX449" fmla="*/ 1794691 w 7467600"/>
              <a:gd name="connsiteY449" fmla="*/ 6843239 h 6858000"/>
              <a:gd name="connsiteX450" fmla="*/ 1794914 w 7467600"/>
              <a:gd name="connsiteY450" fmla="*/ 6858000 h 6858000"/>
              <a:gd name="connsiteX451" fmla="*/ 1746128 w 7467600"/>
              <a:gd name="connsiteY451" fmla="*/ 6858000 h 6858000"/>
              <a:gd name="connsiteX452" fmla="*/ 1753934 w 7467600"/>
              <a:gd name="connsiteY452" fmla="*/ 6724796 h 6858000"/>
              <a:gd name="connsiteX453" fmla="*/ 1792053 w 7467600"/>
              <a:gd name="connsiteY453" fmla="*/ 6572396 h 6858000"/>
              <a:gd name="connsiteX454" fmla="*/ 1862248 w 7467600"/>
              <a:gd name="connsiteY454" fmla="*/ 6266397 h 6858000"/>
              <a:gd name="connsiteX455" fmla="*/ 1862250 w 7467600"/>
              <a:gd name="connsiteY455" fmla="*/ 6033531 h 6858000"/>
              <a:gd name="connsiteX456" fmla="*/ 1211999 w 7467600"/>
              <a:gd name="connsiteY456" fmla="*/ 6683610 h 6858000"/>
              <a:gd name="connsiteX457" fmla="*/ 1213266 w 7467600"/>
              <a:gd name="connsiteY457" fmla="*/ 6691947 h 6858000"/>
              <a:gd name="connsiteX458" fmla="*/ 1203370 w 7467600"/>
              <a:gd name="connsiteY458" fmla="*/ 6850676 h 6858000"/>
              <a:gd name="connsiteX459" fmla="*/ 1203671 w 7467600"/>
              <a:gd name="connsiteY459" fmla="*/ 6858000 h 6858000"/>
              <a:gd name="connsiteX460" fmla="*/ 1143180 w 7467600"/>
              <a:gd name="connsiteY460" fmla="*/ 6858000 h 6858000"/>
              <a:gd name="connsiteX461" fmla="*/ 1142176 w 7467600"/>
              <a:gd name="connsiteY461" fmla="*/ 6766045 h 6858000"/>
              <a:gd name="connsiteX462" fmla="*/ 1067484 w 7467600"/>
              <a:gd name="connsiteY462" fmla="*/ 6858000 h 6858000"/>
              <a:gd name="connsiteX463" fmla="*/ 953928 w 7467600"/>
              <a:gd name="connsiteY463" fmla="*/ 6858000 h 6858000"/>
              <a:gd name="connsiteX464" fmla="*/ 959715 w 7467600"/>
              <a:gd name="connsiteY464" fmla="*/ 6850185 h 6858000"/>
              <a:gd name="connsiteX465" fmla="*/ 1483788 w 7467600"/>
              <a:gd name="connsiteY465" fmla="*/ 6259174 h 6858000"/>
              <a:gd name="connsiteX466" fmla="*/ 1100671 w 7467600"/>
              <a:gd name="connsiteY466" fmla="*/ 6252137 h 6858000"/>
              <a:gd name="connsiteX467" fmla="*/ 1090144 w 7467600"/>
              <a:gd name="connsiteY467" fmla="*/ 6256748 h 6858000"/>
              <a:gd name="connsiteX468" fmla="*/ 1095872 w 7467600"/>
              <a:gd name="connsiteY468" fmla="*/ 6271892 h 6858000"/>
              <a:gd name="connsiteX469" fmla="*/ 262785 w 7467600"/>
              <a:gd name="connsiteY469" fmla="*/ 6845450 h 6858000"/>
              <a:gd name="connsiteX470" fmla="*/ 209968 w 7467600"/>
              <a:gd name="connsiteY470" fmla="*/ 6770713 h 6858000"/>
              <a:gd name="connsiteX471" fmla="*/ 873460 w 7467600"/>
              <a:gd name="connsiteY471" fmla="*/ 6253768 h 6858000"/>
              <a:gd name="connsiteX472" fmla="*/ 192686 w 7467600"/>
              <a:gd name="connsiteY472" fmla="*/ 5849257 h 6858000"/>
              <a:gd name="connsiteX473" fmla="*/ 4696 w 7467600"/>
              <a:gd name="connsiteY473" fmla="*/ 5697668 h 6858000"/>
              <a:gd name="connsiteX474" fmla="*/ 0 w 7467600"/>
              <a:gd name="connsiteY474" fmla="*/ 5689984 h 6858000"/>
              <a:gd name="connsiteX475" fmla="*/ 0 w 7467600"/>
              <a:gd name="connsiteY475" fmla="*/ 5513472 h 6858000"/>
              <a:gd name="connsiteX476" fmla="*/ 174101 w 7467600"/>
              <a:gd name="connsiteY476" fmla="*/ 5620277 h 6858000"/>
              <a:gd name="connsiteX477" fmla="*/ 891800 w 7467600"/>
              <a:gd name="connsiteY477" fmla="*/ 6036935 h 6858000"/>
              <a:gd name="connsiteX478" fmla="*/ 1072219 w 7467600"/>
              <a:gd name="connsiteY478" fmla="*/ 6169443 h 6858000"/>
              <a:gd name="connsiteX479" fmla="*/ 1074117 w 7467600"/>
              <a:gd name="connsiteY479" fmla="*/ 6170301 h 6858000"/>
              <a:gd name="connsiteX480" fmla="*/ 1083114 w 7467600"/>
              <a:gd name="connsiteY480" fmla="*/ 6174131 h 6858000"/>
              <a:gd name="connsiteX481" fmla="*/ 1543010 w 7467600"/>
              <a:gd name="connsiteY481" fmla="*/ 6191140 h 6858000"/>
              <a:gd name="connsiteX482" fmla="*/ 1551080 w 7467600"/>
              <a:gd name="connsiteY482" fmla="*/ 6195006 h 6858000"/>
              <a:gd name="connsiteX483" fmla="*/ 2345443 w 7467600"/>
              <a:gd name="connsiteY483" fmla="*/ 5549882 h 6858000"/>
              <a:gd name="connsiteX484" fmla="*/ 1721499 w 7467600"/>
              <a:gd name="connsiteY484" fmla="*/ 5599969 h 6858000"/>
              <a:gd name="connsiteX485" fmla="*/ 767716 w 7467600"/>
              <a:gd name="connsiteY485" fmla="*/ 5472768 h 6858000"/>
              <a:gd name="connsiteX486" fmla="*/ 722147 w 7467600"/>
              <a:gd name="connsiteY486" fmla="*/ 5393091 h 6858000"/>
              <a:gd name="connsiteX487" fmla="*/ 1485552 w 7467600"/>
              <a:gd name="connsiteY487" fmla="*/ 5313202 h 6858000"/>
              <a:gd name="connsiteX488" fmla="*/ 2143004 w 7467600"/>
              <a:gd name="connsiteY488" fmla="*/ 5402420 h 6858000"/>
              <a:gd name="connsiteX489" fmla="*/ 1933391 w 7467600"/>
              <a:gd name="connsiteY489" fmla="*/ 5156971 h 6858000"/>
              <a:gd name="connsiteX490" fmla="*/ 1827118 w 7467600"/>
              <a:gd name="connsiteY490" fmla="*/ 4968410 h 6858000"/>
              <a:gd name="connsiteX491" fmla="*/ 1837349 w 7467600"/>
              <a:gd name="connsiteY491" fmla="*/ 4956357 h 6858000"/>
              <a:gd name="connsiteX492" fmla="*/ 2162835 w 7467600"/>
              <a:gd name="connsiteY492" fmla="*/ 5187853 h 6858000"/>
              <a:gd name="connsiteX493" fmla="*/ 2257167 w 7467600"/>
              <a:gd name="connsiteY493" fmla="*/ 5462123 h 6858000"/>
              <a:gd name="connsiteX494" fmla="*/ 2261598 w 7467600"/>
              <a:gd name="connsiteY494" fmla="*/ 5467998 h 6858000"/>
              <a:gd name="connsiteX495" fmla="*/ 2437177 w 7467600"/>
              <a:gd name="connsiteY495" fmla="*/ 5479608 h 6858000"/>
              <a:gd name="connsiteX496" fmla="*/ 2445247 w 7467600"/>
              <a:gd name="connsiteY496" fmla="*/ 5483476 h 6858000"/>
              <a:gd name="connsiteX497" fmla="*/ 2743626 w 7467600"/>
              <a:gd name="connsiteY497" fmla="*/ 5304819 h 6858000"/>
              <a:gd name="connsiteX498" fmla="*/ 3048102 w 7467600"/>
              <a:gd name="connsiteY498" fmla="*/ 5150595 h 6858000"/>
              <a:gd name="connsiteX499" fmla="*/ 1799414 w 7467600"/>
              <a:gd name="connsiteY499" fmla="*/ 4694732 h 6858000"/>
              <a:gd name="connsiteX500" fmla="*/ 1771735 w 7467600"/>
              <a:gd name="connsiteY500" fmla="*/ 4619929 h 6858000"/>
              <a:gd name="connsiteX501" fmla="*/ 3104273 w 7467600"/>
              <a:gd name="connsiteY501" fmla="*/ 5076159 h 6858000"/>
              <a:gd name="connsiteX502" fmla="*/ 3113245 w 7467600"/>
              <a:gd name="connsiteY502" fmla="*/ 5090705 h 6858000"/>
              <a:gd name="connsiteX503" fmla="*/ 3126294 w 7467600"/>
              <a:gd name="connsiteY503" fmla="*/ 5114400 h 6858000"/>
              <a:gd name="connsiteX504" fmla="*/ 3937433 w 7467600"/>
              <a:gd name="connsiteY504" fmla="*/ 4830473 h 6858000"/>
              <a:gd name="connsiteX505" fmla="*/ 3590475 w 7467600"/>
              <a:gd name="connsiteY505" fmla="*/ 4597974 h 6858000"/>
              <a:gd name="connsiteX506" fmla="*/ 3100264 w 7467600"/>
              <a:gd name="connsiteY506" fmla="*/ 4579845 h 6858000"/>
              <a:gd name="connsiteX507" fmla="*/ 2183576 w 7467600"/>
              <a:gd name="connsiteY507" fmla="*/ 4227150 h 6858000"/>
              <a:gd name="connsiteX508" fmla="*/ 2151029 w 7467600"/>
              <a:gd name="connsiteY508" fmla="*/ 4146947 h 6858000"/>
              <a:gd name="connsiteX509" fmla="*/ 3563434 w 7467600"/>
              <a:gd name="connsiteY509" fmla="*/ 4469115 h 6858000"/>
              <a:gd name="connsiteX510" fmla="*/ 3177952 w 7467600"/>
              <a:gd name="connsiteY510" fmla="*/ 3657386 h 6858000"/>
              <a:gd name="connsiteX511" fmla="*/ 3189263 w 7467600"/>
              <a:gd name="connsiteY511" fmla="*/ 3625726 h 6858000"/>
              <a:gd name="connsiteX512" fmla="*/ 3560912 w 7467600"/>
              <a:gd name="connsiteY512" fmla="*/ 4079863 h 6858000"/>
              <a:gd name="connsiteX513" fmla="*/ 3626636 w 7467600"/>
              <a:gd name="connsiteY513" fmla="*/ 4512230 h 6858000"/>
              <a:gd name="connsiteX514" fmla="*/ 3653088 w 7467600"/>
              <a:gd name="connsiteY514" fmla="*/ 4521417 h 6858000"/>
              <a:gd name="connsiteX515" fmla="*/ 3988128 w 7467600"/>
              <a:gd name="connsiteY515" fmla="*/ 4817267 h 6858000"/>
              <a:gd name="connsiteX516" fmla="*/ 4830582 w 7467600"/>
              <a:gd name="connsiteY516" fmla="*/ 4676000 h 6858000"/>
              <a:gd name="connsiteX517" fmla="*/ 4830100 w 7467600"/>
              <a:gd name="connsiteY517" fmla="*/ 4675554 h 6858000"/>
              <a:gd name="connsiteX518" fmla="*/ 4036318 w 7467600"/>
              <a:gd name="connsiteY518" fmla="*/ 4147013 h 6858000"/>
              <a:gd name="connsiteX519" fmla="*/ 3432098 w 7467600"/>
              <a:gd name="connsiteY519" fmla="*/ 3537312 h 6858000"/>
              <a:gd name="connsiteX520" fmla="*/ 3446761 w 7467600"/>
              <a:gd name="connsiteY520" fmla="*/ 3461278 h 6858000"/>
              <a:gd name="connsiteX521" fmla="*/ 4419733 w 7467600"/>
              <a:gd name="connsiteY521" fmla="*/ 3963555 h 6858000"/>
              <a:gd name="connsiteX522" fmla="*/ 4781371 w 7467600"/>
              <a:gd name="connsiteY522" fmla="*/ 4458604 h 6858000"/>
              <a:gd name="connsiteX523" fmla="*/ 4780440 w 7467600"/>
              <a:gd name="connsiteY523" fmla="*/ 4470290 h 6858000"/>
              <a:gd name="connsiteX524" fmla="*/ 4898954 w 7467600"/>
              <a:gd name="connsiteY524" fmla="*/ 4662092 h 6858000"/>
              <a:gd name="connsiteX525" fmla="*/ 4900699 w 7467600"/>
              <a:gd name="connsiteY525" fmla="*/ 4670867 h 6858000"/>
              <a:gd name="connsiteX526" fmla="*/ 5714511 w 7467600"/>
              <a:gd name="connsiteY526" fmla="*/ 4663483 h 6858000"/>
              <a:gd name="connsiteX527" fmla="*/ 5464793 w 7467600"/>
              <a:gd name="connsiteY527" fmla="*/ 4393556 h 6858000"/>
              <a:gd name="connsiteX528" fmla="*/ 5461897 w 7467600"/>
              <a:gd name="connsiteY528" fmla="*/ 4390879 h 6858000"/>
              <a:gd name="connsiteX529" fmla="*/ 4294126 w 7467600"/>
              <a:gd name="connsiteY529" fmla="*/ 3303048 h 6858000"/>
              <a:gd name="connsiteX530" fmla="*/ 4305321 w 7467600"/>
              <a:gd name="connsiteY530" fmla="*/ 3256953 h 6858000"/>
              <a:gd name="connsiteX531" fmla="*/ 4949299 w 7467600"/>
              <a:gd name="connsiteY531" fmla="*/ 3766336 h 6858000"/>
              <a:gd name="connsiteX532" fmla="*/ 5291452 w 7467600"/>
              <a:gd name="connsiteY532" fmla="*/ 4076801 h 6858000"/>
              <a:gd name="connsiteX533" fmla="*/ 5434998 w 7467600"/>
              <a:gd name="connsiteY533" fmla="*/ 4254100 h 6858000"/>
              <a:gd name="connsiteX534" fmla="*/ 5351015 w 7467600"/>
              <a:gd name="connsiteY534" fmla="*/ 3760989 h 6858000"/>
              <a:gd name="connsiteX535" fmla="*/ 5413780 w 7467600"/>
              <a:gd name="connsiteY535" fmla="*/ 2966265 h 6858000"/>
              <a:gd name="connsiteX536" fmla="*/ 5425627 w 7467600"/>
              <a:gd name="connsiteY536" fmla="*/ 2954192 h 6858000"/>
              <a:gd name="connsiteX537" fmla="*/ 6604735 w 7467600"/>
              <a:gd name="connsiteY537" fmla="*/ 2041381 h 6858000"/>
              <a:gd name="connsiteX538" fmla="*/ 7204487 w 7467600"/>
              <a:gd name="connsiteY538" fmla="*/ 2742112 h 6858000"/>
              <a:gd name="connsiteX539" fmla="*/ 7131592 w 7467600"/>
              <a:gd name="connsiteY539" fmla="*/ 2672096 h 6858000"/>
              <a:gd name="connsiteX540" fmla="*/ 6996344 w 7467600"/>
              <a:gd name="connsiteY540" fmla="*/ 2518310 h 6858000"/>
              <a:gd name="connsiteX541" fmla="*/ 6735495 w 7467600"/>
              <a:gd name="connsiteY541" fmla="*/ 2196890 h 6858000"/>
              <a:gd name="connsiteX542" fmla="*/ 6721901 w 7467600"/>
              <a:gd name="connsiteY542" fmla="*/ 2179274 h 6858000"/>
              <a:gd name="connsiteX543" fmla="*/ 6604735 w 7467600"/>
              <a:gd name="connsiteY543" fmla="*/ 2041381 h 6858000"/>
              <a:gd name="connsiteX544" fmla="*/ 6591670 w 7467600"/>
              <a:gd name="connsiteY544" fmla="*/ 1988277 h 6858000"/>
              <a:gd name="connsiteX545" fmla="*/ 6747349 w 7467600"/>
              <a:gd name="connsiteY545" fmla="*/ 2160069 h 6858000"/>
              <a:gd name="connsiteX546" fmla="*/ 6760943 w 7467600"/>
              <a:gd name="connsiteY546" fmla="*/ 2177686 h 6858000"/>
              <a:gd name="connsiteX547" fmla="*/ 7021065 w 7467600"/>
              <a:gd name="connsiteY547" fmla="*/ 2498102 h 6858000"/>
              <a:gd name="connsiteX548" fmla="*/ 7155223 w 7467600"/>
              <a:gd name="connsiteY548" fmla="*/ 2650386 h 6858000"/>
              <a:gd name="connsiteX549" fmla="*/ 7203167 w 7467600"/>
              <a:gd name="connsiteY549" fmla="*/ 2697288 h 6858000"/>
              <a:gd name="connsiteX550" fmla="*/ 6937703 w 7467600"/>
              <a:gd name="connsiteY550" fmla="*/ 2321981 h 6858000"/>
              <a:gd name="connsiteX551" fmla="*/ 6591670 w 7467600"/>
              <a:gd name="connsiteY551" fmla="*/ 1988277 h 6858000"/>
              <a:gd name="connsiteX552" fmla="*/ 5798671 w 7467600"/>
              <a:gd name="connsiteY552" fmla="*/ 1981601 h 6858000"/>
              <a:gd name="connsiteX553" fmla="*/ 5754709 w 7467600"/>
              <a:gd name="connsiteY553" fmla="*/ 2071454 h 6858000"/>
              <a:gd name="connsiteX554" fmla="*/ 5763044 w 7467600"/>
              <a:gd name="connsiteY554" fmla="*/ 2842206 h 6858000"/>
              <a:gd name="connsiteX555" fmla="*/ 5764974 w 7467600"/>
              <a:gd name="connsiteY555" fmla="*/ 2799609 h 6858000"/>
              <a:gd name="connsiteX556" fmla="*/ 5767665 w 7467600"/>
              <a:gd name="connsiteY556" fmla="*/ 2666409 h 6858000"/>
              <a:gd name="connsiteX557" fmla="*/ 5763055 w 7467600"/>
              <a:gd name="connsiteY557" fmla="*/ 2579705 h 6858000"/>
              <a:gd name="connsiteX558" fmla="*/ 5758079 w 7467600"/>
              <a:gd name="connsiteY558" fmla="*/ 2492508 h 6858000"/>
              <a:gd name="connsiteX559" fmla="*/ 5779325 w 7467600"/>
              <a:gd name="connsiteY559" fmla="*/ 2197069 h 6858000"/>
              <a:gd name="connsiteX560" fmla="*/ 5798671 w 7467600"/>
              <a:gd name="connsiteY560" fmla="*/ 1981601 h 6858000"/>
              <a:gd name="connsiteX561" fmla="*/ 5829202 w 7467600"/>
              <a:gd name="connsiteY561" fmla="*/ 1971679 h 6858000"/>
              <a:gd name="connsiteX562" fmla="*/ 5809558 w 7467600"/>
              <a:gd name="connsiteY562" fmla="*/ 2198043 h 6858000"/>
              <a:gd name="connsiteX563" fmla="*/ 5788653 w 7467600"/>
              <a:gd name="connsiteY563" fmla="*/ 2489430 h 6858000"/>
              <a:gd name="connsiteX564" fmla="*/ 5793439 w 7467600"/>
              <a:gd name="connsiteY564" fmla="*/ 2575235 h 6858000"/>
              <a:gd name="connsiteX565" fmla="*/ 5796837 w 7467600"/>
              <a:gd name="connsiteY565" fmla="*/ 2637633 h 6858000"/>
              <a:gd name="connsiteX566" fmla="*/ 5818614 w 7467600"/>
              <a:gd name="connsiteY566" fmla="*/ 2473055 h 6858000"/>
              <a:gd name="connsiteX567" fmla="*/ 5829202 w 7467600"/>
              <a:gd name="connsiteY567" fmla="*/ 1971679 h 6858000"/>
              <a:gd name="connsiteX568" fmla="*/ 5911389 w 7467600"/>
              <a:gd name="connsiteY568" fmla="*/ 1898371 h 6858000"/>
              <a:gd name="connsiteX569" fmla="*/ 6237627 w 7467600"/>
              <a:gd name="connsiteY569" fmla="*/ 2231921 h 6858000"/>
              <a:gd name="connsiteX570" fmla="*/ 5911389 w 7467600"/>
              <a:gd name="connsiteY570" fmla="*/ 1898371 h 6858000"/>
              <a:gd name="connsiteX571" fmla="*/ 6944437 w 7467600"/>
              <a:gd name="connsiteY571" fmla="*/ 1575402 h 6858000"/>
              <a:gd name="connsiteX572" fmla="*/ 6304730 w 7467600"/>
              <a:gd name="connsiteY572" fmla="*/ 1766654 h 6858000"/>
              <a:gd name="connsiteX573" fmla="*/ 6944437 w 7467600"/>
              <a:gd name="connsiteY573" fmla="*/ 1575402 h 6858000"/>
              <a:gd name="connsiteX574" fmla="*/ 7019523 w 7467600"/>
              <a:gd name="connsiteY574" fmla="*/ 1519450 h 6858000"/>
              <a:gd name="connsiteX575" fmla="*/ 6298091 w 7467600"/>
              <a:gd name="connsiteY575" fmla="*/ 1737122 h 6858000"/>
              <a:gd name="connsiteX576" fmla="*/ 7019523 w 7467600"/>
              <a:gd name="connsiteY576" fmla="*/ 1519450 h 6858000"/>
              <a:gd name="connsiteX577" fmla="*/ 2399523 w 7467600"/>
              <a:gd name="connsiteY577" fmla="*/ 1428234 h 6858000"/>
              <a:gd name="connsiteX578" fmla="*/ 2224982 w 7467600"/>
              <a:gd name="connsiteY578" fmla="*/ 1826201 h 6858000"/>
              <a:gd name="connsiteX579" fmla="*/ 2096099 w 7467600"/>
              <a:gd name="connsiteY579" fmla="*/ 2345900 h 6858000"/>
              <a:gd name="connsiteX580" fmla="*/ 2283317 w 7467600"/>
              <a:gd name="connsiteY580" fmla="*/ 1796925 h 6858000"/>
              <a:gd name="connsiteX581" fmla="*/ 2399523 w 7467600"/>
              <a:gd name="connsiteY581" fmla="*/ 1428234 h 6858000"/>
              <a:gd name="connsiteX582" fmla="*/ 2448558 w 7467600"/>
              <a:gd name="connsiteY582" fmla="*/ 1373435 h 6858000"/>
              <a:gd name="connsiteX583" fmla="*/ 2312521 w 7467600"/>
              <a:gd name="connsiteY583" fmla="*/ 1806140 h 6858000"/>
              <a:gd name="connsiteX584" fmla="*/ 2127533 w 7467600"/>
              <a:gd name="connsiteY584" fmla="*/ 2348380 h 6858000"/>
              <a:gd name="connsiteX585" fmla="*/ 2358080 w 7467600"/>
              <a:gd name="connsiteY585" fmla="*/ 1866134 h 6858000"/>
              <a:gd name="connsiteX586" fmla="*/ 2407436 w 7467600"/>
              <a:gd name="connsiteY586" fmla="*/ 1651070 h 6858000"/>
              <a:gd name="connsiteX587" fmla="*/ 2448558 w 7467600"/>
              <a:gd name="connsiteY587" fmla="*/ 1373435 h 6858000"/>
              <a:gd name="connsiteX588" fmla="*/ 278707 w 7467600"/>
              <a:gd name="connsiteY588" fmla="*/ 1352270 h 6858000"/>
              <a:gd name="connsiteX589" fmla="*/ 321570 w 7467600"/>
              <a:gd name="connsiteY589" fmla="*/ 1861610 h 6858000"/>
              <a:gd name="connsiteX590" fmla="*/ 294281 w 7467600"/>
              <a:gd name="connsiteY590" fmla="*/ 1440658 h 6858000"/>
              <a:gd name="connsiteX591" fmla="*/ 278707 w 7467600"/>
              <a:gd name="connsiteY591" fmla="*/ 1352270 h 6858000"/>
              <a:gd name="connsiteX592" fmla="*/ 1423821 w 7467600"/>
              <a:gd name="connsiteY592" fmla="*/ 1351958 h 6858000"/>
              <a:gd name="connsiteX593" fmla="*/ 1638521 w 7467600"/>
              <a:gd name="connsiteY593" fmla="*/ 1908470 h 6858000"/>
              <a:gd name="connsiteX594" fmla="*/ 1754199 w 7467600"/>
              <a:gd name="connsiteY594" fmla="*/ 2149284 h 6858000"/>
              <a:gd name="connsiteX595" fmla="*/ 1908359 w 7467600"/>
              <a:gd name="connsiteY595" fmla="*/ 2364988 h 6858000"/>
              <a:gd name="connsiteX596" fmla="*/ 1647661 w 7467600"/>
              <a:gd name="connsiteY596" fmla="*/ 1825945 h 6858000"/>
              <a:gd name="connsiteX597" fmla="*/ 1423821 w 7467600"/>
              <a:gd name="connsiteY597" fmla="*/ 1351958 h 6858000"/>
              <a:gd name="connsiteX598" fmla="*/ 1431890 w 7467600"/>
              <a:gd name="connsiteY598" fmla="*/ 1306475 h 6858000"/>
              <a:gd name="connsiteX599" fmla="*/ 1507597 w 7467600"/>
              <a:gd name="connsiteY599" fmla="*/ 1446132 h 6858000"/>
              <a:gd name="connsiteX600" fmla="*/ 1674586 w 7467600"/>
              <a:gd name="connsiteY600" fmla="*/ 1813832 h 6858000"/>
              <a:gd name="connsiteX601" fmla="*/ 1815950 w 7467600"/>
              <a:gd name="connsiteY601" fmla="*/ 2128564 h 6858000"/>
              <a:gd name="connsiteX602" fmla="*/ 1984242 w 7467600"/>
              <a:gd name="connsiteY602" fmla="*/ 2430829 h 6858000"/>
              <a:gd name="connsiteX603" fmla="*/ 2014023 w 7467600"/>
              <a:gd name="connsiteY603" fmla="*/ 2450995 h 6858000"/>
              <a:gd name="connsiteX604" fmla="*/ 1747337 w 7467600"/>
              <a:gd name="connsiteY604" fmla="*/ 1855264 h 6858000"/>
              <a:gd name="connsiteX605" fmla="*/ 1533749 w 7467600"/>
              <a:gd name="connsiteY605" fmla="*/ 1478656 h 6858000"/>
              <a:gd name="connsiteX606" fmla="*/ 1431890 w 7467600"/>
              <a:gd name="connsiteY606" fmla="*/ 1306475 h 6858000"/>
              <a:gd name="connsiteX607" fmla="*/ 5052692 w 7467600"/>
              <a:gd name="connsiteY607" fmla="*/ 1292994 h 6858000"/>
              <a:gd name="connsiteX608" fmla="*/ 5200661 w 7467600"/>
              <a:gd name="connsiteY608" fmla="*/ 1635186 h 6858000"/>
              <a:gd name="connsiteX609" fmla="*/ 5297138 w 7467600"/>
              <a:gd name="connsiteY609" fmla="*/ 1906351 h 6858000"/>
              <a:gd name="connsiteX610" fmla="*/ 5052692 w 7467600"/>
              <a:gd name="connsiteY610" fmla="*/ 1292994 h 6858000"/>
              <a:gd name="connsiteX611" fmla="*/ 5009948 w 7467600"/>
              <a:gd name="connsiteY611" fmla="*/ 1273619 h 6858000"/>
              <a:gd name="connsiteX612" fmla="*/ 5121777 w 7467600"/>
              <a:gd name="connsiteY612" fmla="*/ 1654213 h 6858000"/>
              <a:gd name="connsiteX613" fmla="*/ 5293545 w 7467600"/>
              <a:gd name="connsiteY613" fmla="*/ 2072247 h 6858000"/>
              <a:gd name="connsiteX614" fmla="*/ 5294042 w 7467600"/>
              <a:gd name="connsiteY614" fmla="*/ 2065019 h 6858000"/>
              <a:gd name="connsiteX615" fmla="*/ 5171936 w 7467600"/>
              <a:gd name="connsiteY615" fmla="*/ 1647613 h 6858000"/>
              <a:gd name="connsiteX616" fmla="*/ 5009948 w 7467600"/>
              <a:gd name="connsiteY616" fmla="*/ 1273619 h 6858000"/>
              <a:gd name="connsiteX617" fmla="*/ 655236 w 7467600"/>
              <a:gd name="connsiteY617" fmla="*/ 1268632 h 6858000"/>
              <a:gd name="connsiteX618" fmla="*/ 839521 w 7467600"/>
              <a:gd name="connsiteY618" fmla="*/ 1685315 h 6858000"/>
              <a:gd name="connsiteX619" fmla="*/ 1109416 w 7467600"/>
              <a:gd name="connsiteY619" fmla="*/ 2061663 h 6858000"/>
              <a:gd name="connsiteX620" fmla="*/ 1298300 w 7467600"/>
              <a:gd name="connsiteY620" fmla="*/ 2247742 h 6858000"/>
              <a:gd name="connsiteX621" fmla="*/ 1125871 w 7467600"/>
              <a:gd name="connsiteY621" fmla="*/ 1989513 h 6858000"/>
              <a:gd name="connsiteX622" fmla="*/ 981574 w 7467600"/>
              <a:gd name="connsiteY622" fmla="*/ 1783157 h 6858000"/>
              <a:gd name="connsiteX623" fmla="*/ 922198 w 7467600"/>
              <a:gd name="connsiteY623" fmla="*/ 1677437 h 6858000"/>
              <a:gd name="connsiteX624" fmla="*/ 869293 w 7467600"/>
              <a:gd name="connsiteY624" fmla="*/ 1583214 h 6858000"/>
              <a:gd name="connsiteX625" fmla="*/ 751431 w 7467600"/>
              <a:gd name="connsiteY625" fmla="*/ 1405731 h 6858000"/>
              <a:gd name="connsiteX626" fmla="*/ 655236 w 7467600"/>
              <a:gd name="connsiteY626" fmla="*/ 1268632 h 6858000"/>
              <a:gd name="connsiteX627" fmla="*/ 6516292 w 7467600"/>
              <a:gd name="connsiteY627" fmla="*/ 1263064 h 6858000"/>
              <a:gd name="connsiteX628" fmla="*/ 5736320 w 7467600"/>
              <a:gd name="connsiteY628" fmla="*/ 1501803 h 6858000"/>
              <a:gd name="connsiteX629" fmla="*/ 6516292 w 7467600"/>
              <a:gd name="connsiteY629" fmla="*/ 1263064 h 6858000"/>
              <a:gd name="connsiteX630" fmla="*/ 291466 w 7467600"/>
              <a:gd name="connsiteY630" fmla="*/ 1250369 h 6858000"/>
              <a:gd name="connsiteX631" fmla="*/ 323180 w 7467600"/>
              <a:gd name="connsiteY631" fmla="*/ 1435283 h 6858000"/>
              <a:gd name="connsiteX632" fmla="*/ 349381 w 7467600"/>
              <a:gd name="connsiteY632" fmla="*/ 1875041 h 6858000"/>
              <a:gd name="connsiteX633" fmla="*/ 374363 w 7467600"/>
              <a:gd name="connsiteY633" fmla="*/ 1506494 h 6858000"/>
              <a:gd name="connsiteX634" fmla="*/ 302168 w 7467600"/>
              <a:gd name="connsiteY634" fmla="*/ 1274495 h 6858000"/>
              <a:gd name="connsiteX635" fmla="*/ 291466 w 7467600"/>
              <a:gd name="connsiteY635" fmla="*/ 1250369 h 6858000"/>
              <a:gd name="connsiteX636" fmla="*/ 678222 w 7467600"/>
              <a:gd name="connsiteY636" fmla="*/ 1248670 h 6858000"/>
              <a:gd name="connsiteX637" fmla="*/ 775536 w 7467600"/>
              <a:gd name="connsiteY637" fmla="*/ 1388015 h 6858000"/>
              <a:gd name="connsiteX638" fmla="*/ 894529 w 7467600"/>
              <a:gd name="connsiteY638" fmla="*/ 1567739 h 6858000"/>
              <a:gd name="connsiteX639" fmla="*/ 948000 w 7467600"/>
              <a:gd name="connsiteY639" fmla="*/ 1663088 h 6858000"/>
              <a:gd name="connsiteX640" fmla="*/ 1006812 w 7467600"/>
              <a:gd name="connsiteY640" fmla="*/ 1767683 h 6858000"/>
              <a:gd name="connsiteX641" fmla="*/ 1149133 w 7467600"/>
              <a:gd name="connsiteY641" fmla="*/ 1971513 h 6858000"/>
              <a:gd name="connsiteX642" fmla="*/ 1333952 w 7467600"/>
              <a:gd name="connsiteY642" fmla="*/ 2251620 h 6858000"/>
              <a:gd name="connsiteX643" fmla="*/ 1337329 w 7467600"/>
              <a:gd name="connsiteY643" fmla="*/ 2258350 h 6858000"/>
              <a:gd name="connsiteX644" fmla="*/ 1014726 w 7467600"/>
              <a:gd name="connsiteY644" fmla="*/ 1615556 h 6858000"/>
              <a:gd name="connsiteX645" fmla="*/ 678222 w 7467600"/>
              <a:gd name="connsiteY645" fmla="*/ 1248670 h 6858000"/>
              <a:gd name="connsiteX646" fmla="*/ 6691602 w 7467600"/>
              <a:gd name="connsiteY646" fmla="*/ 1140573 h 6858000"/>
              <a:gd name="connsiteX647" fmla="*/ 6571100 w 7467600"/>
              <a:gd name="connsiteY647" fmla="*/ 1183662 h 6858000"/>
              <a:gd name="connsiteX648" fmla="*/ 6241687 w 7467600"/>
              <a:gd name="connsiteY648" fmla="*/ 1257600 h 6858000"/>
              <a:gd name="connsiteX649" fmla="*/ 5693009 w 7467600"/>
              <a:gd name="connsiteY649" fmla="*/ 1478256 h 6858000"/>
              <a:gd name="connsiteX650" fmla="*/ 6548420 w 7467600"/>
              <a:gd name="connsiteY650" fmla="*/ 1214599 h 6858000"/>
              <a:gd name="connsiteX651" fmla="*/ 6605473 w 7467600"/>
              <a:gd name="connsiteY651" fmla="*/ 1184686 h 6858000"/>
              <a:gd name="connsiteX652" fmla="*/ 6691602 w 7467600"/>
              <a:gd name="connsiteY652" fmla="*/ 1140573 h 6858000"/>
              <a:gd name="connsiteX653" fmla="*/ 4002475 w 7467600"/>
              <a:gd name="connsiteY653" fmla="*/ 1037802 h 6858000"/>
              <a:gd name="connsiteX654" fmla="*/ 4000324 w 7467600"/>
              <a:gd name="connsiteY654" fmla="*/ 1039362 h 6858000"/>
              <a:gd name="connsiteX655" fmla="*/ 4002862 w 7467600"/>
              <a:gd name="connsiteY655" fmla="*/ 1042866 h 6858000"/>
              <a:gd name="connsiteX656" fmla="*/ 4002475 w 7467600"/>
              <a:gd name="connsiteY656" fmla="*/ 1037802 h 6858000"/>
              <a:gd name="connsiteX657" fmla="*/ 506322 w 7467600"/>
              <a:gd name="connsiteY657" fmla="*/ 1020997 h 6858000"/>
              <a:gd name="connsiteX658" fmla="*/ 533068 w 7467600"/>
              <a:gd name="connsiteY658" fmla="*/ 1029409 h 6858000"/>
              <a:gd name="connsiteX659" fmla="*/ 1232525 w 7467600"/>
              <a:gd name="connsiteY659" fmla="*/ 1804675 h 6858000"/>
              <a:gd name="connsiteX660" fmla="*/ 1388858 w 7467600"/>
              <a:gd name="connsiteY660" fmla="*/ 2368011 h 6858000"/>
              <a:gd name="connsiteX661" fmla="*/ 1384098 w 7467600"/>
              <a:gd name="connsiteY661" fmla="*/ 2378125 h 6858000"/>
              <a:gd name="connsiteX662" fmla="*/ 1425393 w 7467600"/>
              <a:gd name="connsiteY662" fmla="*/ 2589124 h 6858000"/>
              <a:gd name="connsiteX663" fmla="*/ 1424001 w 7467600"/>
              <a:gd name="connsiteY663" fmla="*/ 2597541 h 6858000"/>
              <a:gd name="connsiteX664" fmla="*/ 2152729 w 7467600"/>
              <a:gd name="connsiteY664" fmla="*/ 2864487 h 6858000"/>
              <a:gd name="connsiteX665" fmla="*/ 2020609 w 7467600"/>
              <a:gd name="connsiteY665" fmla="*/ 2539671 h 6858000"/>
              <a:gd name="connsiteX666" fmla="*/ 2018920 w 7467600"/>
              <a:gd name="connsiteY666" fmla="*/ 2536309 h 6858000"/>
              <a:gd name="connsiteX667" fmla="*/ 1342441 w 7467600"/>
              <a:gd name="connsiteY667" fmla="*/ 1173017 h 6858000"/>
              <a:gd name="connsiteX668" fmla="*/ 1367925 w 7467600"/>
              <a:gd name="connsiteY668" fmla="*/ 1135648 h 6858000"/>
              <a:gd name="connsiteX669" fmla="*/ 1771401 w 7467600"/>
              <a:gd name="connsiteY669" fmla="*/ 1806673 h 6858000"/>
              <a:gd name="connsiteX670" fmla="*/ 1972385 w 7467600"/>
              <a:gd name="connsiteY670" fmla="*/ 2198735 h 6858000"/>
              <a:gd name="connsiteX671" fmla="*/ 2040892 w 7467600"/>
              <a:gd name="connsiteY671" fmla="*/ 2405205 h 6858000"/>
              <a:gd name="connsiteX672" fmla="*/ 2131689 w 7467600"/>
              <a:gd name="connsiteY672" fmla="*/ 1936926 h 6858000"/>
              <a:gd name="connsiteX673" fmla="*/ 2454820 w 7467600"/>
              <a:gd name="connsiteY673" fmla="*/ 1248808 h 6858000"/>
              <a:gd name="connsiteX674" fmla="*/ 2492512 w 7467600"/>
              <a:gd name="connsiteY674" fmla="*/ 1302920 h 6858000"/>
              <a:gd name="connsiteX675" fmla="*/ 2081216 w 7467600"/>
              <a:gd name="connsiteY675" fmla="*/ 2527513 h 6858000"/>
              <a:gd name="connsiteX676" fmla="*/ 2081211 w 7467600"/>
              <a:gd name="connsiteY676" fmla="*/ 2528916 h 6858000"/>
              <a:gd name="connsiteX677" fmla="*/ 2199067 w 7467600"/>
              <a:gd name="connsiteY677" fmla="*/ 2884061 h 6858000"/>
              <a:gd name="connsiteX678" fmla="*/ 3192586 w 7467600"/>
              <a:gd name="connsiteY678" fmla="*/ 3411496 h 6858000"/>
              <a:gd name="connsiteX679" fmla="*/ 3182620 w 7467600"/>
              <a:gd name="connsiteY679" fmla="*/ 3483279 h 6858000"/>
              <a:gd name="connsiteX680" fmla="*/ 2435119 w 7467600"/>
              <a:gd name="connsiteY680" fmla="*/ 3080173 h 6858000"/>
              <a:gd name="connsiteX681" fmla="*/ 2410152 w 7467600"/>
              <a:gd name="connsiteY681" fmla="*/ 3063751 h 6858000"/>
              <a:gd name="connsiteX682" fmla="*/ 2408099 w 7467600"/>
              <a:gd name="connsiteY682" fmla="*/ 3064403 h 6858000"/>
              <a:gd name="connsiteX683" fmla="*/ 2407218 w 7467600"/>
              <a:gd name="connsiteY683" fmla="*/ 3070324 h 6858000"/>
              <a:gd name="connsiteX684" fmla="*/ 2380138 w 7467600"/>
              <a:gd name="connsiteY684" fmla="*/ 3099341 h 6858000"/>
              <a:gd name="connsiteX685" fmla="*/ 1765923 w 7467600"/>
              <a:gd name="connsiteY685" fmla="*/ 3581043 h 6858000"/>
              <a:gd name="connsiteX686" fmla="*/ 1702258 w 7467600"/>
              <a:gd name="connsiteY686" fmla="*/ 3612286 h 6858000"/>
              <a:gd name="connsiteX687" fmla="*/ 1538370 w 7467600"/>
              <a:gd name="connsiteY687" fmla="*/ 3811804 h 6858000"/>
              <a:gd name="connsiteX688" fmla="*/ 542867 w 7467600"/>
              <a:gd name="connsiteY688" fmla="*/ 4944092 h 6858000"/>
              <a:gd name="connsiteX689" fmla="*/ 515800 w 7467600"/>
              <a:gd name="connsiteY689" fmla="*/ 4862180 h 6858000"/>
              <a:gd name="connsiteX690" fmla="*/ 909145 w 7467600"/>
              <a:gd name="connsiteY690" fmla="*/ 4199225 h 6858000"/>
              <a:gd name="connsiteX691" fmla="*/ 1214067 w 7467600"/>
              <a:gd name="connsiteY691" fmla="*/ 3908561 h 6858000"/>
              <a:gd name="connsiteX692" fmla="*/ 640967 w 7467600"/>
              <a:gd name="connsiteY692" fmla="*/ 4105601 h 6858000"/>
              <a:gd name="connsiteX693" fmla="*/ 112563 w 7467600"/>
              <a:gd name="connsiteY693" fmla="*/ 4396952 h 6858000"/>
              <a:gd name="connsiteX694" fmla="*/ 0 w 7467600"/>
              <a:gd name="connsiteY694" fmla="*/ 4466006 h 6858000"/>
              <a:gd name="connsiteX695" fmla="*/ 0 w 7467600"/>
              <a:gd name="connsiteY695" fmla="*/ 4233763 h 6858000"/>
              <a:gd name="connsiteX696" fmla="*/ 36881 w 7467600"/>
              <a:gd name="connsiteY696" fmla="*/ 4200118 h 6858000"/>
              <a:gd name="connsiteX697" fmla="*/ 910534 w 7467600"/>
              <a:gd name="connsiteY697" fmla="*/ 3629753 h 6858000"/>
              <a:gd name="connsiteX698" fmla="*/ 1578717 w 7467600"/>
              <a:gd name="connsiteY698" fmla="*/ 3575982 h 6858000"/>
              <a:gd name="connsiteX699" fmla="*/ 2338780 w 7467600"/>
              <a:gd name="connsiteY699" fmla="*/ 3033725 h 6858000"/>
              <a:gd name="connsiteX700" fmla="*/ 1807991 w 7467600"/>
              <a:gd name="connsiteY700" fmla="*/ 2807184 h 6858000"/>
              <a:gd name="connsiteX701" fmla="*/ 1416358 w 7467600"/>
              <a:gd name="connsiteY701" fmla="*/ 3112571 h 6858000"/>
              <a:gd name="connsiteX702" fmla="*/ 939066 w 7467600"/>
              <a:gd name="connsiteY702" fmla="*/ 3378798 h 6858000"/>
              <a:gd name="connsiteX703" fmla="*/ 115099 w 7467600"/>
              <a:gd name="connsiteY703" fmla="*/ 3607650 h 6858000"/>
              <a:gd name="connsiteX704" fmla="*/ 97284 w 7467600"/>
              <a:gd name="connsiteY704" fmla="*/ 3520393 h 6858000"/>
              <a:gd name="connsiteX705" fmla="*/ 922050 w 7467600"/>
              <a:gd name="connsiteY705" fmla="*/ 3074867 h 6858000"/>
              <a:gd name="connsiteX706" fmla="*/ 1405265 w 7467600"/>
              <a:gd name="connsiteY706" fmla="*/ 3016319 h 6858000"/>
              <a:gd name="connsiteX707" fmla="*/ 1407512 w 7467600"/>
              <a:gd name="connsiteY707" fmla="*/ 3018001 h 6858000"/>
              <a:gd name="connsiteX708" fmla="*/ 1726266 w 7467600"/>
              <a:gd name="connsiteY708" fmla="*/ 2777274 h 6858000"/>
              <a:gd name="connsiteX709" fmla="*/ 625390 w 7467600"/>
              <a:gd name="connsiteY709" fmla="*/ 2514541 h 6858000"/>
              <a:gd name="connsiteX710" fmla="*/ 619799 w 7467600"/>
              <a:gd name="connsiteY710" fmla="*/ 2527180 h 6858000"/>
              <a:gd name="connsiteX711" fmla="*/ 310030 w 7467600"/>
              <a:gd name="connsiteY711" fmla="*/ 2771818 h 6858000"/>
              <a:gd name="connsiteX712" fmla="*/ 173877 w 7467600"/>
              <a:gd name="connsiteY712" fmla="*/ 2937056 h 6858000"/>
              <a:gd name="connsiteX713" fmla="*/ 77889 w 7467600"/>
              <a:gd name="connsiteY713" fmla="*/ 3138440 h 6858000"/>
              <a:gd name="connsiteX714" fmla="*/ 0 w 7467600"/>
              <a:gd name="connsiteY714" fmla="*/ 3271395 h 6858000"/>
              <a:gd name="connsiteX715" fmla="*/ 0 w 7467600"/>
              <a:gd name="connsiteY715" fmla="*/ 3153002 h 6858000"/>
              <a:gd name="connsiteX716" fmla="*/ 2386 w 7467600"/>
              <a:gd name="connsiteY716" fmla="*/ 3149203 h 6858000"/>
              <a:gd name="connsiteX717" fmla="*/ 89753 w 7467600"/>
              <a:gd name="connsiteY717" fmla="*/ 2987702 h 6858000"/>
              <a:gd name="connsiteX718" fmla="*/ 76869 w 7467600"/>
              <a:gd name="connsiteY718" fmla="*/ 3005404 h 6858000"/>
              <a:gd name="connsiteX719" fmla="*/ 32049 w 7467600"/>
              <a:gd name="connsiteY719" fmla="*/ 3065814 h 6858000"/>
              <a:gd name="connsiteX720" fmla="*/ 0 w 7467600"/>
              <a:gd name="connsiteY720" fmla="*/ 3108744 h 6858000"/>
              <a:gd name="connsiteX721" fmla="*/ 0 w 7467600"/>
              <a:gd name="connsiteY721" fmla="*/ 3058059 h 6858000"/>
              <a:gd name="connsiteX722" fmla="*/ 7610 w 7467600"/>
              <a:gd name="connsiteY722" fmla="*/ 3047889 h 6858000"/>
              <a:gd name="connsiteX723" fmla="*/ 52419 w 7467600"/>
              <a:gd name="connsiteY723" fmla="*/ 2987479 h 6858000"/>
              <a:gd name="connsiteX724" fmla="*/ 59142 w 7467600"/>
              <a:gd name="connsiteY724" fmla="*/ 2978488 h 6858000"/>
              <a:gd name="connsiteX725" fmla="*/ 0 w 7467600"/>
              <a:gd name="connsiteY725" fmla="*/ 3015334 h 6858000"/>
              <a:gd name="connsiteX726" fmla="*/ 0 w 7467600"/>
              <a:gd name="connsiteY726" fmla="*/ 2914286 h 6858000"/>
              <a:gd name="connsiteX727" fmla="*/ 36383 w 7467600"/>
              <a:gd name="connsiteY727" fmla="*/ 2901128 h 6858000"/>
              <a:gd name="connsiteX728" fmla="*/ 156329 w 7467600"/>
              <a:gd name="connsiteY728" fmla="*/ 2840533 h 6858000"/>
              <a:gd name="connsiteX729" fmla="*/ 358355 w 7467600"/>
              <a:gd name="connsiteY729" fmla="*/ 2620471 h 6858000"/>
              <a:gd name="connsiteX730" fmla="*/ 510577 w 7467600"/>
              <a:gd name="connsiteY730" fmla="*/ 2501244 h 6858000"/>
              <a:gd name="connsiteX731" fmla="*/ 211967 w 7467600"/>
              <a:gd name="connsiteY731" fmla="*/ 2479171 h 6858000"/>
              <a:gd name="connsiteX732" fmla="*/ 0 w 7467600"/>
              <a:gd name="connsiteY732" fmla="*/ 2476398 h 6858000"/>
              <a:gd name="connsiteX733" fmla="*/ 0 w 7467600"/>
              <a:gd name="connsiteY733" fmla="*/ 2389189 h 6858000"/>
              <a:gd name="connsiteX734" fmla="*/ 103062 w 7467600"/>
              <a:gd name="connsiteY734" fmla="*/ 2389518 h 6858000"/>
              <a:gd name="connsiteX735" fmla="*/ 510734 w 7467600"/>
              <a:gd name="connsiteY735" fmla="*/ 2416201 h 6858000"/>
              <a:gd name="connsiteX736" fmla="*/ 279257 w 7467600"/>
              <a:gd name="connsiteY736" fmla="*/ 2092102 h 6858000"/>
              <a:gd name="connsiteX737" fmla="*/ 65265 w 7467600"/>
              <a:gd name="connsiteY737" fmla="*/ 2006049 h 6858000"/>
              <a:gd name="connsiteX738" fmla="*/ 0 w 7467600"/>
              <a:gd name="connsiteY738" fmla="*/ 1982532 h 6858000"/>
              <a:gd name="connsiteX739" fmla="*/ 0 w 7467600"/>
              <a:gd name="connsiteY739" fmla="*/ 1912789 h 6858000"/>
              <a:gd name="connsiteX740" fmla="*/ 97460 w 7467600"/>
              <a:gd name="connsiteY740" fmla="*/ 1953725 h 6858000"/>
              <a:gd name="connsiteX741" fmla="*/ 221272 w 7467600"/>
              <a:gd name="connsiteY741" fmla="*/ 1980766 h 6858000"/>
              <a:gd name="connsiteX742" fmla="*/ 116765 w 7467600"/>
              <a:gd name="connsiteY742" fmla="*/ 1911033 h 6858000"/>
              <a:gd name="connsiteX743" fmla="*/ 16405 w 7467600"/>
              <a:gd name="connsiteY743" fmla="*/ 1803412 h 6858000"/>
              <a:gd name="connsiteX744" fmla="*/ 0 w 7467600"/>
              <a:gd name="connsiteY744" fmla="*/ 1784777 h 6858000"/>
              <a:gd name="connsiteX745" fmla="*/ 0 w 7467600"/>
              <a:gd name="connsiteY745" fmla="*/ 1740082 h 6858000"/>
              <a:gd name="connsiteX746" fmla="*/ 39394 w 7467600"/>
              <a:gd name="connsiteY746" fmla="*/ 1784856 h 6858000"/>
              <a:gd name="connsiteX747" fmla="*/ 135813 w 7467600"/>
              <a:gd name="connsiteY747" fmla="*/ 1888838 h 6858000"/>
              <a:gd name="connsiteX748" fmla="*/ 242575 w 7467600"/>
              <a:gd name="connsiteY748" fmla="*/ 1958841 h 6858000"/>
              <a:gd name="connsiteX749" fmla="*/ 82197 w 7467600"/>
              <a:gd name="connsiteY749" fmla="*/ 1754826 h 6858000"/>
              <a:gd name="connsiteX750" fmla="*/ 0 w 7467600"/>
              <a:gd name="connsiteY750" fmla="*/ 1679650 h 6858000"/>
              <a:gd name="connsiteX751" fmla="*/ 0 w 7467600"/>
              <a:gd name="connsiteY751" fmla="*/ 1602463 h 6858000"/>
              <a:gd name="connsiteX752" fmla="*/ 84689 w 7467600"/>
              <a:gd name="connsiteY752" fmla="*/ 1677442 h 6858000"/>
              <a:gd name="connsiteX753" fmla="*/ 298437 w 7467600"/>
              <a:gd name="connsiteY753" fmla="*/ 1968019 h 6858000"/>
              <a:gd name="connsiteX754" fmla="*/ 227269 w 7467600"/>
              <a:gd name="connsiteY754" fmla="*/ 1114064 h 6858000"/>
              <a:gd name="connsiteX755" fmla="*/ 248003 w 7467600"/>
              <a:gd name="connsiteY755" fmla="*/ 1089613 h 6858000"/>
              <a:gd name="connsiteX756" fmla="*/ 427020 w 7467600"/>
              <a:gd name="connsiteY756" fmla="*/ 1619803 h 6858000"/>
              <a:gd name="connsiteX757" fmla="*/ 340345 w 7467600"/>
              <a:gd name="connsiteY757" fmla="*/ 2027739 h 6858000"/>
              <a:gd name="connsiteX758" fmla="*/ 360865 w 7467600"/>
              <a:gd name="connsiteY758" fmla="*/ 2044827 h 6858000"/>
              <a:gd name="connsiteX759" fmla="*/ 560414 w 7467600"/>
              <a:gd name="connsiteY759" fmla="*/ 2421457 h 6858000"/>
              <a:gd name="connsiteX760" fmla="*/ 1359703 w 7467600"/>
              <a:gd name="connsiteY760" fmla="*/ 2578554 h 6858000"/>
              <a:gd name="connsiteX761" fmla="*/ 1359422 w 7467600"/>
              <a:gd name="connsiteY761" fmla="*/ 2577994 h 6858000"/>
              <a:gd name="connsiteX762" fmla="*/ 828701 w 7467600"/>
              <a:gd name="connsiteY762" fmla="*/ 1839520 h 6858000"/>
              <a:gd name="connsiteX763" fmla="*/ 494427 w 7467600"/>
              <a:gd name="connsiteY763" fmla="*/ 1092333 h 6858000"/>
              <a:gd name="connsiteX764" fmla="*/ 506322 w 7467600"/>
              <a:gd name="connsiteY764" fmla="*/ 1020997 h 6858000"/>
              <a:gd name="connsiteX765" fmla="*/ 4570198 w 7467600"/>
              <a:gd name="connsiteY765" fmla="*/ 978081 h 6858000"/>
              <a:gd name="connsiteX766" fmla="*/ 4523691 w 7467600"/>
              <a:gd name="connsiteY766" fmla="*/ 1127776 h 6858000"/>
              <a:gd name="connsiteX767" fmla="*/ 4509875 w 7467600"/>
              <a:gd name="connsiteY767" fmla="*/ 1167552 h 6858000"/>
              <a:gd name="connsiteX768" fmla="*/ 4478168 w 7467600"/>
              <a:gd name="connsiteY768" fmla="*/ 1260735 h 6858000"/>
              <a:gd name="connsiteX769" fmla="*/ 4409309 w 7467600"/>
              <a:gd name="connsiteY769" fmla="*/ 1666996 h 6858000"/>
              <a:gd name="connsiteX770" fmla="*/ 4370031 w 7467600"/>
              <a:gd name="connsiteY770" fmla="*/ 1955666 h 6858000"/>
              <a:gd name="connsiteX771" fmla="*/ 4570198 w 7467600"/>
              <a:gd name="connsiteY771" fmla="*/ 978081 h 6858000"/>
              <a:gd name="connsiteX772" fmla="*/ 4557898 w 7467600"/>
              <a:gd name="connsiteY772" fmla="*/ 900011 h 6858000"/>
              <a:gd name="connsiteX773" fmla="*/ 4344840 w 7467600"/>
              <a:gd name="connsiteY773" fmla="*/ 1922038 h 6858000"/>
              <a:gd name="connsiteX774" fmla="*/ 4378710 w 7467600"/>
              <a:gd name="connsiteY774" fmla="*/ 1665516 h 6858000"/>
              <a:gd name="connsiteX775" fmla="*/ 4448798 w 7467600"/>
              <a:gd name="connsiteY775" fmla="*/ 1253024 h 6858000"/>
              <a:gd name="connsiteX776" fmla="*/ 4480315 w 7467600"/>
              <a:gd name="connsiteY776" fmla="*/ 1158454 h 6858000"/>
              <a:gd name="connsiteX777" fmla="*/ 4494133 w 7467600"/>
              <a:gd name="connsiteY777" fmla="*/ 1118676 h 6858000"/>
              <a:gd name="connsiteX778" fmla="*/ 4557898 w 7467600"/>
              <a:gd name="connsiteY778" fmla="*/ 900011 h 6858000"/>
              <a:gd name="connsiteX779" fmla="*/ 5870151 w 7467600"/>
              <a:gd name="connsiteY779" fmla="*/ 898890 h 6858000"/>
              <a:gd name="connsiteX780" fmla="*/ 5861335 w 7467600"/>
              <a:gd name="connsiteY780" fmla="*/ 899177 h 6858000"/>
              <a:gd name="connsiteX781" fmla="*/ 5843702 w 7467600"/>
              <a:gd name="connsiteY781" fmla="*/ 899748 h 6858000"/>
              <a:gd name="connsiteX782" fmla="*/ 5651107 w 7467600"/>
              <a:gd name="connsiteY782" fmla="*/ 920306 h 6858000"/>
              <a:gd name="connsiteX783" fmla="*/ 5459407 w 7467600"/>
              <a:gd name="connsiteY783" fmla="*/ 940975 h 6858000"/>
              <a:gd name="connsiteX784" fmla="*/ 5374846 w 7467600"/>
              <a:gd name="connsiteY784" fmla="*/ 941988 h 6858000"/>
              <a:gd name="connsiteX785" fmla="*/ 5256105 w 7467600"/>
              <a:gd name="connsiteY785" fmla="*/ 945632 h 6858000"/>
              <a:gd name="connsiteX786" fmla="*/ 5107071 w 7467600"/>
              <a:gd name="connsiteY786" fmla="*/ 969720 h 6858000"/>
              <a:gd name="connsiteX787" fmla="*/ 4998681 w 7467600"/>
              <a:gd name="connsiteY787" fmla="*/ 988771 h 6858000"/>
              <a:gd name="connsiteX788" fmla="*/ 5870151 w 7467600"/>
              <a:gd name="connsiteY788" fmla="*/ 898890 h 6858000"/>
              <a:gd name="connsiteX789" fmla="*/ 5504425 w 7467600"/>
              <a:gd name="connsiteY789" fmla="*/ 848067 h 6858000"/>
              <a:gd name="connsiteX790" fmla="*/ 4968849 w 7467600"/>
              <a:gd name="connsiteY790" fmla="*/ 962318 h 6858000"/>
              <a:gd name="connsiteX791" fmla="*/ 5104039 w 7467600"/>
              <a:gd name="connsiteY791" fmla="*/ 940634 h 6858000"/>
              <a:gd name="connsiteX792" fmla="*/ 5256311 w 7467600"/>
              <a:gd name="connsiteY792" fmla="*/ 916490 h 6858000"/>
              <a:gd name="connsiteX793" fmla="*/ 5377381 w 7467600"/>
              <a:gd name="connsiteY793" fmla="*/ 912671 h 6858000"/>
              <a:gd name="connsiteX794" fmla="*/ 5460148 w 7467600"/>
              <a:gd name="connsiteY794" fmla="*/ 911442 h 6858000"/>
              <a:gd name="connsiteX795" fmla="*/ 5648971 w 7467600"/>
              <a:gd name="connsiteY795" fmla="*/ 891331 h 6858000"/>
              <a:gd name="connsiteX796" fmla="*/ 5844807 w 7467600"/>
              <a:gd name="connsiteY796" fmla="*/ 870718 h 6858000"/>
              <a:gd name="connsiteX797" fmla="*/ 5862975 w 7467600"/>
              <a:gd name="connsiteY797" fmla="*/ 869756 h 6858000"/>
              <a:gd name="connsiteX798" fmla="*/ 5920887 w 7467600"/>
              <a:gd name="connsiteY798" fmla="*/ 865929 h 6858000"/>
              <a:gd name="connsiteX799" fmla="*/ 5504425 w 7467600"/>
              <a:gd name="connsiteY799" fmla="*/ 848067 h 6858000"/>
              <a:gd name="connsiteX800" fmla="*/ 3607114 w 7467600"/>
              <a:gd name="connsiteY800" fmla="*/ 467441 h 6858000"/>
              <a:gd name="connsiteX801" fmla="*/ 3296242 w 7467600"/>
              <a:gd name="connsiteY801" fmla="*/ 807991 h 6858000"/>
              <a:gd name="connsiteX802" fmla="*/ 3174674 w 7467600"/>
              <a:gd name="connsiteY802" fmla="*/ 919759 h 6858000"/>
              <a:gd name="connsiteX803" fmla="*/ 3042978 w 7467600"/>
              <a:gd name="connsiteY803" fmla="*/ 1054894 h 6858000"/>
              <a:gd name="connsiteX804" fmla="*/ 2968914 w 7467600"/>
              <a:gd name="connsiteY804" fmla="*/ 1133756 h 6858000"/>
              <a:gd name="connsiteX805" fmla="*/ 3103823 w 7467600"/>
              <a:gd name="connsiteY805" fmla="*/ 1026814 h 6858000"/>
              <a:gd name="connsiteX806" fmla="*/ 3607114 w 7467600"/>
              <a:gd name="connsiteY806" fmla="*/ 467441 h 6858000"/>
              <a:gd name="connsiteX807" fmla="*/ 3744487 w 7467600"/>
              <a:gd name="connsiteY807" fmla="*/ 383136 h 6858000"/>
              <a:gd name="connsiteX808" fmla="*/ 3970213 w 7467600"/>
              <a:gd name="connsiteY808" fmla="*/ 995559 h 6858000"/>
              <a:gd name="connsiteX809" fmla="*/ 3744487 w 7467600"/>
              <a:gd name="connsiteY809" fmla="*/ 383136 h 6858000"/>
              <a:gd name="connsiteX810" fmla="*/ 3624562 w 7467600"/>
              <a:gd name="connsiteY810" fmla="*/ 367041 h 6858000"/>
              <a:gd name="connsiteX811" fmla="*/ 3489712 w 7467600"/>
              <a:gd name="connsiteY811" fmla="*/ 485386 h 6858000"/>
              <a:gd name="connsiteX812" fmla="*/ 3182994 w 7467600"/>
              <a:gd name="connsiteY812" fmla="*/ 828265 h 6858000"/>
              <a:gd name="connsiteX813" fmla="*/ 2892114 w 7467600"/>
              <a:gd name="connsiteY813" fmla="*/ 1172635 h 6858000"/>
              <a:gd name="connsiteX814" fmla="*/ 3021459 w 7467600"/>
              <a:gd name="connsiteY814" fmla="*/ 1035385 h 6858000"/>
              <a:gd name="connsiteX815" fmla="*/ 3153873 w 7467600"/>
              <a:gd name="connsiteY815" fmla="*/ 898971 h 6858000"/>
              <a:gd name="connsiteX816" fmla="*/ 3276511 w 7467600"/>
              <a:gd name="connsiteY816" fmla="*/ 786423 h 6858000"/>
              <a:gd name="connsiteX817" fmla="*/ 3584154 w 7467600"/>
              <a:gd name="connsiteY817" fmla="*/ 448218 h 6858000"/>
              <a:gd name="connsiteX818" fmla="*/ 3624562 w 7467600"/>
              <a:gd name="connsiteY818" fmla="*/ 367041 h 6858000"/>
              <a:gd name="connsiteX819" fmla="*/ 3766672 w 7467600"/>
              <a:gd name="connsiteY819" fmla="*/ 359429 h 6858000"/>
              <a:gd name="connsiteX820" fmla="*/ 3996338 w 7467600"/>
              <a:gd name="connsiteY820" fmla="*/ 968237 h 6858000"/>
              <a:gd name="connsiteX821" fmla="*/ 3766672 w 7467600"/>
              <a:gd name="connsiteY821" fmla="*/ 359429 h 6858000"/>
              <a:gd name="connsiteX822" fmla="*/ 5805386 w 7467600"/>
              <a:gd name="connsiteY822" fmla="*/ 239240 h 6858000"/>
              <a:gd name="connsiteX823" fmla="*/ 5736947 w 7467600"/>
              <a:gd name="connsiteY823" fmla="*/ 261367 h 6858000"/>
              <a:gd name="connsiteX824" fmla="*/ 5427012 w 7467600"/>
              <a:gd name="connsiteY824" fmla="*/ 311272 h 6858000"/>
              <a:gd name="connsiteX825" fmla="*/ 5147818 w 7467600"/>
              <a:gd name="connsiteY825" fmla="*/ 322112 h 6858000"/>
              <a:gd name="connsiteX826" fmla="*/ 5060854 w 7467600"/>
              <a:gd name="connsiteY826" fmla="*/ 311882 h 6858000"/>
              <a:gd name="connsiteX827" fmla="*/ 4945989 w 7467600"/>
              <a:gd name="connsiteY827" fmla="*/ 300516 h 6858000"/>
              <a:gd name="connsiteX828" fmla="*/ 5410479 w 7467600"/>
              <a:gd name="connsiteY828" fmla="*/ 348434 h 6858000"/>
              <a:gd name="connsiteX829" fmla="*/ 5805386 w 7467600"/>
              <a:gd name="connsiteY829" fmla="*/ 239240 h 6858000"/>
              <a:gd name="connsiteX830" fmla="*/ 5905192 w 7467600"/>
              <a:gd name="connsiteY830" fmla="*/ 163079 h 6858000"/>
              <a:gd name="connsiteX831" fmla="*/ 5865655 w 7467600"/>
              <a:gd name="connsiteY831" fmla="*/ 171901 h 6858000"/>
              <a:gd name="connsiteX832" fmla="*/ 5259740 w 7467600"/>
              <a:gd name="connsiteY832" fmla="*/ 257013 h 6858000"/>
              <a:gd name="connsiteX833" fmla="*/ 5208466 w 7467600"/>
              <a:gd name="connsiteY833" fmla="*/ 257550 h 6858000"/>
              <a:gd name="connsiteX834" fmla="*/ 4980204 w 7467600"/>
              <a:gd name="connsiteY834" fmla="*/ 271903 h 6858000"/>
              <a:gd name="connsiteX835" fmla="*/ 5068068 w 7467600"/>
              <a:gd name="connsiteY835" fmla="*/ 282244 h 6858000"/>
              <a:gd name="connsiteX836" fmla="*/ 5153231 w 7467600"/>
              <a:gd name="connsiteY836" fmla="*/ 292240 h 6858000"/>
              <a:gd name="connsiteX837" fmla="*/ 5426491 w 7467600"/>
              <a:gd name="connsiteY837" fmla="*/ 281128 h 6858000"/>
              <a:gd name="connsiteX838" fmla="*/ 5731212 w 7467600"/>
              <a:gd name="connsiteY838" fmla="*/ 231951 h 6858000"/>
              <a:gd name="connsiteX839" fmla="*/ 5905192 w 7467600"/>
              <a:gd name="connsiteY839" fmla="*/ 163079 h 6858000"/>
              <a:gd name="connsiteX840" fmla="*/ 5944437 w 7467600"/>
              <a:gd name="connsiteY840" fmla="*/ 113829 h 6858000"/>
              <a:gd name="connsiteX841" fmla="*/ 5825032 w 7467600"/>
              <a:gd name="connsiteY841" fmla="*/ 146405 h 6858000"/>
              <a:gd name="connsiteX842" fmla="*/ 4955599 w 7467600"/>
              <a:gd name="connsiteY842" fmla="*/ 247008 h 6858000"/>
              <a:gd name="connsiteX843" fmla="*/ 5210104 w 7467600"/>
              <a:gd name="connsiteY843" fmla="*/ 228123 h 6858000"/>
              <a:gd name="connsiteX844" fmla="*/ 5261015 w 7467600"/>
              <a:gd name="connsiteY844" fmla="*/ 227087 h 6858000"/>
              <a:gd name="connsiteX845" fmla="*/ 5861181 w 7467600"/>
              <a:gd name="connsiteY845" fmla="*/ 143093 h 6858000"/>
              <a:gd name="connsiteX846" fmla="*/ 5961252 w 7467600"/>
              <a:gd name="connsiteY846" fmla="*/ 114820 h 6858000"/>
              <a:gd name="connsiteX847" fmla="*/ 5944437 w 7467600"/>
              <a:gd name="connsiteY847" fmla="*/ 113829 h 6858000"/>
              <a:gd name="connsiteX848" fmla="*/ 3882765 w 7467600"/>
              <a:gd name="connsiteY848" fmla="*/ 0 h 6858000"/>
              <a:gd name="connsiteX849" fmla="*/ 3995099 w 7467600"/>
              <a:gd name="connsiteY849" fmla="*/ 0 h 6858000"/>
              <a:gd name="connsiteX850" fmla="*/ 4163818 w 7467600"/>
              <a:gd name="connsiteY850" fmla="*/ 234104 h 6858000"/>
              <a:gd name="connsiteX851" fmla="*/ 4172099 w 7467600"/>
              <a:gd name="connsiteY851" fmla="*/ 234207 h 6858000"/>
              <a:gd name="connsiteX852" fmla="*/ 4784282 w 7467600"/>
              <a:gd name="connsiteY852" fmla="*/ 276561 h 6858000"/>
              <a:gd name="connsiteX853" fmla="*/ 4801687 w 7467600"/>
              <a:gd name="connsiteY853" fmla="*/ 267764 h 6858000"/>
              <a:gd name="connsiteX854" fmla="*/ 6082788 w 7467600"/>
              <a:gd name="connsiteY854" fmla="*/ 64119 h 6858000"/>
              <a:gd name="connsiteX855" fmla="*/ 6099442 w 7467600"/>
              <a:gd name="connsiteY855" fmla="*/ 82568 h 6858000"/>
              <a:gd name="connsiteX856" fmla="*/ 4804137 w 7467600"/>
              <a:gd name="connsiteY856" fmla="*/ 320931 h 6858000"/>
              <a:gd name="connsiteX857" fmla="*/ 4227047 w 7467600"/>
              <a:gd name="connsiteY857" fmla="*/ 313415 h 6858000"/>
              <a:gd name="connsiteX858" fmla="*/ 4346041 w 7467600"/>
              <a:gd name="connsiteY858" fmla="*/ 456086 h 6858000"/>
              <a:gd name="connsiteX859" fmla="*/ 4870967 w 7467600"/>
              <a:gd name="connsiteY859" fmla="*/ 963061 h 6858000"/>
              <a:gd name="connsiteX860" fmla="*/ 4889647 w 7467600"/>
              <a:gd name="connsiteY860" fmla="*/ 957147 h 6858000"/>
              <a:gd name="connsiteX861" fmla="*/ 5422504 w 7467600"/>
              <a:gd name="connsiteY861" fmla="*/ 805191 h 6858000"/>
              <a:gd name="connsiteX862" fmla="*/ 6087656 w 7467600"/>
              <a:gd name="connsiteY862" fmla="*/ 826703 h 6858000"/>
              <a:gd name="connsiteX863" fmla="*/ 6058717 w 7467600"/>
              <a:gd name="connsiteY863" fmla="*/ 865992 h 6858000"/>
              <a:gd name="connsiteX864" fmla="*/ 4974153 w 7467600"/>
              <a:gd name="connsiteY864" fmla="*/ 1045456 h 6858000"/>
              <a:gd name="connsiteX865" fmla="*/ 5627835 w 7467600"/>
              <a:gd name="connsiteY865" fmla="*/ 1472077 h 6858000"/>
              <a:gd name="connsiteX866" fmla="*/ 5629817 w 7467600"/>
              <a:gd name="connsiteY866" fmla="*/ 1471412 h 6858000"/>
              <a:gd name="connsiteX867" fmla="*/ 5634124 w 7467600"/>
              <a:gd name="connsiteY867" fmla="*/ 1470572 h 6858000"/>
              <a:gd name="connsiteX868" fmla="*/ 5755832 w 7467600"/>
              <a:gd name="connsiteY868" fmla="*/ 1383886 h 6858000"/>
              <a:gd name="connsiteX869" fmla="*/ 6014186 w 7467600"/>
              <a:gd name="connsiteY869" fmla="*/ 1279799 h 6858000"/>
              <a:gd name="connsiteX870" fmla="*/ 6901619 w 7467600"/>
              <a:gd name="connsiteY870" fmla="*/ 1047874 h 6858000"/>
              <a:gd name="connsiteX871" fmla="*/ 6931566 w 7467600"/>
              <a:gd name="connsiteY871" fmla="*/ 1062034 h 6858000"/>
              <a:gd name="connsiteX872" fmla="*/ 5790982 w 7467600"/>
              <a:gd name="connsiteY872" fmla="*/ 1561380 h 6858000"/>
              <a:gd name="connsiteX873" fmla="*/ 6188971 w 7467600"/>
              <a:gd name="connsiteY873" fmla="*/ 1755168 h 6858000"/>
              <a:gd name="connsiteX874" fmla="*/ 6202446 w 7467600"/>
              <a:gd name="connsiteY874" fmla="*/ 1752268 h 6858000"/>
              <a:gd name="connsiteX875" fmla="*/ 7179560 w 7467600"/>
              <a:gd name="connsiteY875" fmla="*/ 1467551 h 6858000"/>
              <a:gd name="connsiteX876" fmla="*/ 7158730 w 7467600"/>
              <a:gd name="connsiteY876" fmla="*/ 1507835 h 6858000"/>
              <a:gd name="connsiteX877" fmla="*/ 6326959 w 7467600"/>
              <a:gd name="connsiteY877" fmla="*/ 1817686 h 6858000"/>
              <a:gd name="connsiteX878" fmla="*/ 6537433 w 7467600"/>
              <a:gd name="connsiteY878" fmla="*/ 1907790 h 6858000"/>
              <a:gd name="connsiteX879" fmla="*/ 6550221 w 7467600"/>
              <a:gd name="connsiteY879" fmla="*/ 1910729 h 6858000"/>
              <a:gd name="connsiteX880" fmla="*/ 6964438 w 7467600"/>
              <a:gd name="connsiteY880" fmla="*/ 2209505 h 6858000"/>
              <a:gd name="connsiteX881" fmla="*/ 7367862 w 7467600"/>
              <a:gd name="connsiteY881" fmla="*/ 2806833 h 6858000"/>
              <a:gd name="connsiteX882" fmla="*/ 7364329 w 7467600"/>
              <a:gd name="connsiteY882" fmla="*/ 2826907 h 6858000"/>
              <a:gd name="connsiteX883" fmla="*/ 7290545 w 7467600"/>
              <a:gd name="connsiteY883" fmla="*/ 2850663 h 6858000"/>
              <a:gd name="connsiteX884" fmla="*/ 6472036 w 7467600"/>
              <a:gd name="connsiteY884" fmla="*/ 1959003 h 6858000"/>
              <a:gd name="connsiteX885" fmla="*/ 5792897 w 7467600"/>
              <a:gd name="connsiteY885" fmla="*/ 1647747 h 6858000"/>
              <a:gd name="connsiteX886" fmla="*/ 5842751 w 7467600"/>
              <a:gd name="connsiteY886" fmla="*/ 1816112 h 6858000"/>
              <a:gd name="connsiteX887" fmla="*/ 5847424 w 7467600"/>
              <a:gd name="connsiteY887" fmla="*/ 1815776 h 6858000"/>
              <a:gd name="connsiteX888" fmla="*/ 6399821 w 7467600"/>
              <a:gd name="connsiteY888" fmla="*/ 2344799 h 6858000"/>
              <a:gd name="connsiteX889" fmla="*/ 6323232 w 7467600"/>
              <a:gd name="connsiteY889" fmla="*/ 2389634 h 6858000"/>
              <a:gd name="connsiteX890" fmla="*/ 5942958 w 7467600"/>
              <a:gd name="connsiteY890" fmla="*/ 2077708 h 6858000"/>
              <a:gd name="connsiteX891" fmla="*/ 5921559 w 7467600"/>
              <a:gd name="connsiteY891" fmla="*/ 2378596 h 6858000"/>
              <a:gd name="connsiteX892" fmla="*/ 5817651 w 7467600"/>
              <a:gd name="connsiteY892" fmla="*/ 3023919 h 6858000"/>
              <a:gd name="connsiteX893" fmla="*/ 5729634 w 7467600"/>
              <a:gd name="connsiteY893" fmla="*/ 3051849 h 6858000"/>
              <a:gd name="connsiteX894" fmla="*/ 5611018 w 7467600"/>
              <a:gd name="connsiteY894" fmla="*/ 2316769 h 6858000"/>
              <a:gd name="connsiteX895" fmla="*/ 5687608 w 7467600"/>
              <a:gd name="connsiteY895" fmla="*/ 2039972 h 6858000"/>
              <a:gd name="connsiteX896" fmla="*/ 5657554 w 7467600"/>
              <a:gd name="connsiteY896" fmla="*/ 1576445 h 6858000"/>
              <a:gd name="connsiteX897" fmla="*/ 5150475 w 7467600"/>
              <a:gd name="connsiteY897" fmla="*/ 1274012 h 6858000"/>
              <a:gd name="connsiteX898" fmla="*/ 5349142 w 7467600"/>
              <a:gd name="connsiteY898" fmla="*/ 2204405 h 6858000"/>
              <a:gd name="connsiteX899" fmla="*/ 5262214 w 7467600"/>
              <a:gd name="connsiteY899" fmla="*/ 2233836 h 6858000"/>
              <a:gd name="connsiteX900" fmla="*/ 4981539 w 7467600"/>
              <a:gd name="connsiteY900" fmla="*/ 1542201 h 6858000"/>
              <a:gd name="connsiteX901" fmla="*/ 4958461 w 7467600"/>
              <a:gd name="connsiteY901" fmla="*/ 1136957 h 6858000"/>
              <a:gd name="connsiteX902" fmla="*/ 4655015 w 7467600"/>
              <a:gd name="connsiteY902" fmla="*/ 891426 h 6858000"/>
              <a:gd name="connsiteX903" fmla="*/ 4348002 w 7467600"/>
              <a:gd name="connsiteY903" fmla="*/ 2205895 h 6858000"/>
              <a:gd name="connsiteX904" fmla="*/ 4262250 w 7467600"/>
              <a:gd name="connsiteY904" fmla="*/ 2219972 h 6858000"/>
              <a:gd name="connsiteX905" fmla="*/ 4550611 w 7467600"/>
              <a:gd name="connsiteY905" fmla="*/ 817540 h 6858000"/>
              <a:gd name="connsiteX906" fmla="*/ 4564418 w 7467600"/>
              <a:gd name="connsiteY906" fmla="*/ 808293 h 6858000"/>
              <a:gd name="connsiteX907" fmla="*/ 4266388 w 7467600"/>
              <a:gd name="connsiteY907" fmla="*/ 500083 h 6858000"/>
              <a:gd name="connsiteX908" fmla="*/ 4032842 w 7467600"/>
              <a:gd name="connsiteY908" fmla="*/ 211809 h 6858000"/>
              <a:gd name="connsiteX909" fmla="*/ 3882765 w 7467600"/>
              <a:gd name="connsiteY909" fmla="*/ 0 h 6858000"/>
              <a:gd name="connsiteX910" fmla="*/ 3721337 w 7467600"/>
              <a:gd name="connsiteY910" fmla="*/ 0 h 6858000"/>
              <a:gd name="connsiteX911" fmla="*/ 3797544 w 7467600"/>
              <a:gd name="connsiteY911" fmla="*/ 0 h 6858000"/>
              <a:gd name="connsiteX912" fmla="*/ 3775734 w 7467600"/>
              <a:gd name="connsiteY912" fmla="*/ 95131 h 6858000"/>
              <a:gd name="connsiteX913" fmla="*/ 3724807 w 7467600"/>
              <a:gd name="connsiteY913" fmla="*/ 272257 h 6858000"/>
              <a:gd name="connsiteX914" fmla="*/ 3726844 w 7467600"/>
              <a:gd name="connsiteY914" fmla="*/ 282988 h 6858000"/>
              <a:gd name="connsiteX915" fmla="*/ 3742664 w 7467600"/>
              <a:gd name="connsiteY915" fmla="*/ 279918 h 6858000"/>
              <a:gd name="connsiteX916" fmla="*/ 4103910 w 7467600"/>
              <a:gd name="connsiteY916" fmla="*/ 1161917 h 6858000"/>
              <a:gd name="connsiteX917" fmla="*/ 4020269 w 7467600"/>
              <a:gd name="connsiteY917" fmla="*/ 1200406 h 6858000"/>
              <a:gd name="connsiteX918" fmla="*/ 3674882 w 7467600"/>
              <a:gd name="connsiteY918" fmla="*/ 488524 h 6858000"/>
              <a:gd name="connsiteX919" fmla="*/ 3132682 w 7467600"/>
              <a:gd name="connsiteY919" fmla="*/ 1072284 h 6858000"/>
              <a:gd name="connsiteX920" fmla="*/ 2716346 w 7467600"/>
              <a:gd name="connsiteY920" fmla="*/ 1276376 h 6858000"/>
              <a:gd name="connsiteX921" fmla="*/ 2716772 w 7467600"/>
              <a:gd name="connsiteY921" fmla="*/ 1255462 h 6858000"/>
              <a:gd name="connsiteX922" fmla="*/ 3471096 w 7467600"/>
              <a:gd name="connsiteY922" fmla="*/ 437072 h 6858000"/>
              <a:gd name="connsiteX923" fmla="*/ 3639057 w 7467600"/>
              <a:gd name="connsiteY923" fmla="*/ 286334 h 6858000"/>
              <a:gd name="connsiteX924" fmla="*/ 3640309 w 7467600"/>
              <a:gd name="connsiteY924" fmla="*/ 284664 h 6858000"/>
              <a:gd name="connsiteX925" fmla="*/ 3646022 w 7467600"/>
              <a:gd name="connsiteY925" fmla="*/ 276711 h 6858000"/>
              <a:gd name="connsiteX926" fmla="*/ 3707943 w 7467600"/>
              <a:gd name="connsiteY926" fmla="*/ 65958 h 6858000"/>
              <a:gd name="connsiteX927" fmla="*/ 3721337 w 7467600"/>
              <a:gd name="connsiteY927" fmla="*/ 0 h 6858000"/>
              <a:gd name="connsiteX928" fmla="*/ 2867960 w 7467600"/>
              <a:gd name="connsiteY928" fmla="*/ 0 h 6858000"/>
              <a:gd name="connsiteX929" fmla="*/ 2926351 w 7467600"/>
              <a:gd name="connsiteY929" fmla="*/ 0 h 6858000"/>
              <a:gd name="connsiteX930" fmla="*/ 2902823 w 7467600"/>
              <a:gd name="connsiteY930" fmla="*/ 262929 h 6858000"/>
              <a:gd name="connsiteX931" fmla="*/ 2940663 w 7467600"/>
              <a:gd name="connsiteY931" fmla="*/ 140884 h 6858000"/>
              <a:gd name="connsiteX932" fmla="*/ 2947039 w 7467600"/>
              <a:gd name="connsiteY932" fmla="*/ 122524 h 6858000"/>
              <a:gd name="connsiteX933" fmla="*/ 2984316 w 7467600"/>
              <a:gd name="connsiteY933" fmla="*/ 0 h 6858000"/>
              <a:gd name="connsiteX934" fmla="*/ 3016114 w 7467600"/>
              <a:gd name="connsiteY934" fmla="*/ 0 h 6858000"/>
              <a:gd name="connsiteX935" fmla="*/ 2979949 w 7467600"/>
              <a:gd name="connsiteY935" fmla="*/ 119274 h 6858000"/>
              <a:gd name="connsiteX936" fmla="*/ 3023879 w 7467600"/>
              <a:gd name="connsiteY936" fmla="*/ 0 h 6858000"/>
              <a:gd name="connsiteX937" fmla="*/ 3105400 w 7467600"/>
              <a:gd name="connsiteY937" fmla="*/ 0 h 6858000"/>
              <a:gd name="connsiteX938" fmla="*/ 3094669 w 7467600"/>
              <a:gd name="connsiteY938" fmla="*/ 30308 h 6858000"/>
              <a:gd name="connsiteX939" fmla="*/ 2901945 w 7467600"/>
              <a:gd name="connsiteY939" fmla="*/ 466538 h 6858000"/>
              <a:gd name="connsiteX940" fmla="*/ 2815209 w 7467600"/>
              <a:gd name="connsiteY940" fmla="*/ 497361 h 6858000"/>
              <a:gd name="connsiteX941" fmla="*/ 2844845 w 7467600"/>
              <a:gd name="connsiteY941" fmla="*/ 127638 h 6858000"/>
              <a:gd name="connsiteX942" fmla="*/ 2867960 w 7467600"/>
              <a:gd name="connsiteY942" fmla="*/ 0 h 6858000"/>
              <a:gd name="connsiteX943" fmla="*/ 1057230 w 7467600"/>
              <a:gd name="connsiteY943" fmla="*/ 0 h 6858000"/>
              <a:gd name="connsiteX944" fmla="*/ 1111003 w 7467600"/>
              <a:gd name="connsiteY944" fmla="*/ 0 h 6858000"/>
              <a:gd name="connsiteX945" fmla="*/ 1125553 w 7467600"/>
              <a:gd name="connsiteY945" fmla="*/ 52588 h 6858000"/>
              <a:gd name="connsiteX946" fmla="*/ 1304276 w 7467600"/>
              <a:gd name="connsiteY946" fmla="*/ 476275 h 6858000"/>
              <a:gd name="connsiteX947" fmla="*/ 1492066 w 7467600"/>
              <a:gd name="connsiteY947" fmla="*/ 886333 h 6858000"/>
              <a:gd name="connsiteX948" fmla="*/ 1423698 w 7467600"/>
              <a:gd name="connsiteY948" fmla="*/ 710817 h 6858000"/>
              <a:gd name="connsiteX949" fmla="*/ 1357609 w 7467600"/>
              <a:gd name="connsiteY949" fmla="*/ 532892 h 6858000"/>
              <a:gd name="connsiteX950" fmla="*/ 1309550 w 7467600"/>
              <a:gd name="connsiteY950" fmla="*/ 374031 h 6858000"/>
              <a:gd name="connsiteX951" fmla="*/ 1193673 w 7467600"/>
              <a:gd name="connsiteY951" fmla="*/ 49533 h 6858000"/>
              <a:gd name="connsiteX952" fmla="*/ 1164391 w 7467600"/>
              <a:gd name="connsiteY952" fmla="*/ 0 h 6858000"/>
              <a:gd name="connsiteX953" fmla="*/ 1200666 w 7467600"/>
              <a:gd name="connsiteY953" fmla="*/ 0 h 6858000"/>
              <a:gd name="connsiteX954" fmla="*/ 1223408 w 7467600"/>
              <a:gd name="connsiteY954" fmla="*/ 38996 h 6858000"/>
              <a:gd name="connsiteX955" fmla="*/ 1339635 w 7467600"/>
              <a:gd name="connsiteY955" fmla="*/ 365517 h 6858000"/>
              <a:gd name="connsiteX956" fmla="*/ 1387469 w 7467600"/>
              <a:gd name="connsiteY956" fmla="*/ 523079 h 6858000"/>
              <a:gd name="connsiteX957" fmla="*/ 1452685 w 7467600"/>
              <a:gd name="connsiteY957" fmla="*/ 699806 h 6858000"/>
              <a:gd name="connsiteX958" fmla="*/ 1492092 w 7467600"/>
              <a:gd name="connsiteY958" fmla="*/ 800424 h 6858000"/>
              <a:gd name="connsiteX959" fmla="*/ 1455302 w 7467600"/>
              <a:gd name="connsiteY959" fmla="*/ 632913 h 6858000"/>
              <a:gd name="connsiteX960" fmla="*/ 1222336 w 7467600"/>
              <a:gd name="connsiteY960" fmla="*/ 9480 h 6858000"/>
              <a:gd name="connsiteX961" fmla="*/ 1214634 w 7467600"/>
              <a:gd name="connsiteY961" fmla="*/ 0 h 6858000"/>
              <a:gd name="connsiteX962" fmla="*/ 1289827 w 7467600"/>
              <a:gd name="connsiteY962" fmla="*/ 0 h 6858000"/>
              <a:gd name="connsiteX963" fmla="*/ 1321076 w 7467600"/>
              <a:gd name="connsiteY963" fmla="*/ 59722 h 6858000"/>
              <a:gd name="connsiteX964" fmla="*/ 1512579 w 7467600"/>
              <a:gd name="connsiteY964" fmla="*/ 626441 h 6858000"/>
              <a:gd name="connsiteX965" fmla="*/ 1506076 w 7467600"/>
              <a:gd name="connsiteY965" fmla="*/ 1089289 h 6858000"/>
              <a:gd name="connsiteX966" fmla="*/ 1486346 w 7467600"/>
              <a:gd name="connsiteY966" fmla="*/ 1079919 h 6858000"/>
              <a:gd name="connsiteX967" fmla="*/ 1070511 w 7467600"/>
              <a:gd name="connsiteY967" fmla="*/ 48609 h 6858000"/>
              <a:gd name="connsiteX968" fmla="*/ 1057230 w 7467600"/>
              <a:gd name="connsiteY968" fmla="*/ 0 h 6858000"/>
              <a:gd name="connsiteX969" fmla="*/ 43151 w 7467600"/>
              <a:gd name="connsiteY969" fmla="*/ 0 h 6858000"/>
              <a:gd name="connsiteX970" fmla="*/ 95283 w 7467600"/>
              <a:gd name="connsiteY970" fmla="*/ 0 h 6858000"/>
              <a:gd name="connsiteX971" fmla="*/ 300708 w 7467600"/>
              <a:gd name="connsiteY971" fmla="*/ 154571 h 6858000"/>
              <a:gd name="connsiteX972" fmla="*/ 530414 w 7467600"/>
              <a:gd name="connsiteY972" fmla="*/ 354673 h 6858000"/>
              <a:gd name="connsiteX973" fmla="*/ 333785 w 7467600"/>
              <a:gd name="connsiteY973" fmla="*/ 161564 h 6858000"/>
              <a:gd name="connsiteX974" fmla="*/ 147005 w 7467600"/>
              <a:gd name="connsiteY974" fmla="*/ 0 h 6858000"/>
              <a:gd name="connsiteX975" fmla="*/ 272509 w 7467600"/>
              <a:gd name="connsiteY975" fmla="*/ 0 h 6858000"/>
              <a:gd name="connsiteX976" fmla="*/ 326276 w 7467600"/>
              <a:gd name="connsiteY976" fmla="*/ 45847 h 6858000"/>
              <a:gd name="connsiteX977" fmla="*/ 823759 w 7467600"/>
              <a:gd name="connsiteY977" fmla="*/ 574145 h 6858000"/>
              <a:gd name="connsiteX978" fmla="*/ 811254 w 7467600"/>
              <a:gd name="connsiteY978" fmla="*/ 665546 h 6858000"/>
              <a:gd name="connsiteX979" fmla="*/ 154042 w 7467600"/>
              <a:gd name="connsiteY979" fmla="*/ 261522 h 6858000"/>
              <a:gd name="connsiteX980" fmla="*/ 13550 w 7467600"/>
              <a:gd name="connsiteY980" fmla="*/ 158423 h 6858000"/>
              <a:gd name="connsiteX981" fmla="*/ 0 w 7467600"/>
              <a:gd name="connsiteY981" fmla="*/ 146618 h 6858000"/>
              <a:gd name="connsiteX982" fmla="*/ 0 w 7467600"/>
              <a:gd name="connsiteY982" fmla="*/ 59161 h 6858000"/>
              <a:gd name="connsiteX983" fmla="*/ 45427 w 7467600"/>
              <a:gd name="connsiteY983" fmla="*/ 101078 h 6858000"/>
              <a:gd name="connsiteX984" fmla="*/ 630103 w 7467600"/>
              <a:gd name="connsiteY984" fmla="*/ 485885 h 6858000"/>
              <a:gd name="connsiteX985" fmla="*/ 532040 w 7467600"/>
              <a:gd name="connsiteY985" fmla="*/ 399359 h 6858000"/>
              <a:gd name="connsiteX986" fmla="*/ 517618 w 7467600"/>
              <a:gd name="connsiteY986" fmla="*/ 385726 h 6858000"/>
              <a:gd name="connsiteX987" fmla="*/ 285074 w 7467600"/>
              <a:gd name="connsiteY987" fmla="*/ 182755 h 6858000"/>
              <a:gd name="connsiteX988" fmla="*/ 43151 w 7467600"/>
              <a:gd name="connsiteY988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312201 w 7467600"/>
              <a:gd name="connsiteY131" fmla="*/ 5128278 h 6858000"/>
              <a:gd name="connsiteX132" fmla="*/ 1903353 w 7467600"/>
              <a:gd name="connsiteY132" fmla="*/ 5044827 h 6858000"/>
              <a:gd name="connsiteX133" fmla="*/ 1936931 w 7467600"/>
              <a:gd name="connsiteY133" fmla="*/ 5093954 h 6858000"/>
              <a:gd name="connsiteX134" fmla="*/ 2195868 w 7467600"/>
              <a:gd name="connsiteY134" fmla="*/ 5396574 h 6858000"/>
              <a:gd name="connsiteX135" fmla="*/ 2088852 w 7467600"/>
              <a:gd name="connsiteY135" fmla="*/ 5166123 h 6858000"/>
              <a:gd name="connsiteX136" fmla="*/ 1958241 w 7467600"/>
              <a:gd name="connsiteY136" fmla="*/ 5067955 h 6858000"/>
              <a:gd name="connsiteX137" fmla="*/ 1903353 w 7467600"/>
              <a:gd name="connsiteY137" fmla="*/ 5044827 h 6858000"/>
              <a:gd name="connsiteX138" fmla="*/ 1979378 w 7467600"/>
              <a:gd name="connsiteY138" fmla="*/ 4769504 h 6858000"/>
              <a:gd name="connsiteX139" fmla="*/ 2882120 w 7467600"/>
              <a:gd name="connsiteY139" fmla="*/ 5064547 h 6858000"/>
              <a:gd name="connsiteX140" fmla="*/ 2793103 w 7467600"/>
              <a:gd name="connsiteY140" fmla="*/ 5039699 h 6858000"/>
              <a:gd name="connsiteX141" fmla="*/ 2770041 w 7467600"/>
              <a:gd name="connsiteY141" fmla="*/ 5033634 h 6858000"/>
              <a:gd name="connsiteX142" fmla="*/ 1979378 w 7467600"/>
              <a:gd name="connsiteY142" fmla="*/ 4769504 h 6858000"/>
              <a:gd name="connsiteX143" fmla="*/ 1927410 w 7467600"/>
              <a:gd name="connsiteY143" fmla="*/ 4716164 h 6858000"/>
              <a:gd name="connsiteX144" fmla="*/ 1959587 w 7467600"/>
              <a:gd name="connsiteY144" fmla="*/ 4728849 h 6858000"/>
              <a:gd name="connsiteX145" fmla="*/ 2777707 w 7467600"/>
              <a:gd name="connsiteY145" fmla="*/ 5003991 h 6858000"/>
              <a:gd name="connsiteX146" fmla="*/ 2800768 w 7467600"/>
              <a:gd name="connsiteY146" fmla="*/ 5010056 h 6858000"/>
              <a:gd name="connsiteX147" fmla="*/ 2879408 w 7467600"/>
              <a:gd name="connsiteY147" fmla="*/ 5031590 h 6858000"/>
              <a:gd name="connsiteX148" fmla="*/ 2862295 w 7467600"/>
              <a:gd name="connsiteY148" fmla="*/ 5022958 h 6858000"/>
              <a:gd name="connsiteX149" fmla="*/ 2813343 w 7467600"/>
              <a:gd name="connsiteY149" fmla="*/ 4998369 h 6858000"/>
              <a:gd name="connsiteX150" fmla="*/ 2646245 w 7467600"/>
              <a:gd name="connsiteY150" fmla="*/ 4930999 h 6858000"/>
              <a:gd name="connsiteX151" fmla="*/ 1999243 w 7467600"/>
              <a:gd name="connsiteY151" fmla="*/ 4730524 h 6858000"/>
              <a:gd name="connsiteX152" fmla="*/ 1979527 w 7467600"/>
              <a:gd name="connsiteY152" fmla="*/ 4726651 h 6858000"/>
              <a:gd name="connsiteX153" fmla="*/ 1927410 w 7467600"/>
              <a:gd name="connsiteY153" fmla="*/ 4716164 h 6858000"/>
              <a:gd name="connsiteX154" fmla="*/ 1997014 w 7467600"/>
              <a:gd name="connsiteY154" fmla="*/ 4698007 h 6858000"/>
              <a:gd name="connsiteX155" fmla="*/ 2005458 w 7467600"/>
              <a:gd name="connsiteY155" fmla="*/ 4699540 h 6858000"/>
              <a:gd name="connsiteX156" fmla="*/ 2657186 w 7467600"/>
              <a:gd name="connsiteY156" fmla="*/ 4901687 h 6858000"/>
              <a:gd name="connsiteX157" fmla="*/ 2826662 w 7467600"/>
              <a:gd name="connsiteY157" fmla="*/ 4970362 h 6858000"/>
              <a:gd name="connsiteX158" fmla="*/ 2876100 w 7467600"/>
              <a:gd name="connsiteY158" fmla="*/ 4995397 h 6858000"/>
              <a:gd name="connsiteX159" fmla="*/ 3042600 w 7467600"/>
              <a:gd name="connsiteY159" fmla="*/ 5059532 h 6858000"/>
              <a:gd name="connsiteX160" fmla="*/ 1997014 w 7467600"/>
              <a:gd name="connsiteY160" fmla="*/ 4698007 h 6858000"/>
              <a:gd name="connsiteX161" fmla="*/ 2305292 w 7467600"/>
              <a:gd name="connsiteY161" fmla="*/ 4219492 h 6858000"/>
              <a:gd name="connsiteX162" fmla="*/ 3360922 w 7467600"/>
              <a:gd name="connsiteY162" fmla="*/ 4529373 h 6858000"/>
              <a:gd name="connsiteX163" fmla="*/ 3492420 w 7467600"/>
              <a:gd name="connsiteY163" fmla="*/ 4510145 h 6858000"/>
              <a:gd name="connsiteX164" fmla="*/ 3364086 w 7467600"/>
              <a:gd name="connsiteY164" fmla="*/ 4480340 h 6858000"/>
              <a:gd name="connsiteX165" fmla="*/ 3225818 w 7467600"/>
              <a:gd name="connsiteY165" fmla="*/ 4411822 h 6858000"/>
              <a:gd name="connsiteX166" fmla="*/ 3129696 w 7467600"/>
              <a:gd name="connsiteY166" fmla="*/ 4360704 h 6858000"/>
              <a:gd name="connsiteX167" fmla="*/ 2814545 w 7467600"/>
              <a:gd name="connsiteY167" fmla="*/ 4282955 h 6858000"/>
              <a:gd name="connsiteX168" fmla="*/ 2305292 w 7467600"/>
              <a:gd name="connsiteY168" fmla="*/ 4219492 h 6858000"/>
              <a:gd name="connsiteX169" fmla="*/ 2626982 w 7467600"/>
              <a:gd name="connsiteY169" fmla="*/ 4206450 h 6858000"/>
              <a:gd name="connsiteX170" fmla="*/ 2490617 w 7467600"/>
              <a:gd name="connsiteY170" fmla="*/ 4206951 h 6858000"/>
              <a:gd name="connsiteX171" fmla="*/ 2819869 w 7467600"/>
              <a:gd name="connsiteY171" fmla="*/ 4252936 h 6858000"/>
              <a:gd name="connsiteX172" fmla="*/ 3143018 w 7467600"/>
              <a:gd name="connsiteY172" fmla="*/ 4332698 h 6858000"/>
              <a:gd name="connsiteX173" fmla="*/ 3241520 w 7467600"/>
              <a:gd name="connsiteY173" fmla="*/ 4385112 h 6858000"/>
              <a:gd name="connsiteX174" fmla="*/ 3374575 w 7467600"/>
              <a:gd name="connsiteY174" fmla="*/ 4451517 h 6858000"/>
              <a:gd name="connsiteX175" fmla="*/ 3505221 w 7467600"/>
              <a:gd name="connsiteY175" fmla="*/ 4480757 h 6858000"/>
              <a:gd name="connsiteX176" fmla="*/ 2626982 w 7467600"/>
              <a:gd name="connsiteY176" fmla="*/ 4206450 h 6858000"/>
              <a:gd name="connsiteX177" fmla="*/ 1310106 w 7467600"/>
              <a:gd name="connsiteY177" fmla="*/ 3943217 h 6858000"/>
              <a:gd name="connsiteX178" fmla="*/ 854994 w 7467600"/>
              <a:gd name="connsiteY178" fmla="*/ 4399136 h 6858000"/>
              <a:gd name="connsiteX179" fmla="*/ 742462 w 7467600"/>
              <a:gd name="connsiteY179" fmla="*/ 4594648 h 6858000"/>
              <a:gd name="connsiteX180" fmla="*/ 820602 w 7467600"/>
              <a:gd name="connsiteY180" fmla="*/ 4485915 h 6858000"/>
              <a:gd name="connsiteX181" fmla="*/ 878295 w 7467600"/>
              <a:gd name="connsiteY181" fmla="*/ 4403594 h 6858000"/>
              <a:gd name="connsiteX182" fmla="*/ 1240607 w 7467600"/>
              <a:gd name="connsiteY182" fmla="*/ 4010401 h 6858000"/>
              <a:gd name="connsiteX183" fmla="*/ 1310106 w 7467600"/>
              <a:gd name="connsiteY183" fmla="*/ 3943217 h 6858000"/>
              <a:gd name="connsiteX184" fmla="*/ 1423113 w 7467600"/>
              <a:gd name="connsiteY184" fmla="*/ 3874565 h 6858000"/>
              <a:gd name="connsiteX185" fmla="*/ 1260565 w 7467600"/>
              <a:gd name="connsiteY185" fmla="*/ 4031982 h 6858000"/>
              <a:gd name="connsiteX186" fmla="*/ 901900 w 7467600"/>
              <a:gd name="connsiteY186" fmla="*/ 4421236 h 6858000"/>
              <a:gd name="connsiteX187" fmla="*/ 845044 w 7467600"/>
              <a:gd name="connsiteY187" fmla="*/ 4502436 h 6858000"/>
              <a:gd name="connsiteX188" fmla="*/ 685926 w 7467600"/>
              <a:gd name="connsiteY188" fmla="*/ 4703069 h 6858000"/>
              <a:gd name="connsiteX189" fmla="*/ 684248 w 7467600"/>
              <a:gd name="connsiteY189" fmla="*/ 4706721 h 6858000"/>
              <a:gd name="connsiteX190" fmla="*/ 1423113 w 7467600"/>
              <a:gd name="connsiteY190" fmla="*/ 3874565 h 6858000"/>
              <a:gd name="connsiteX191" fmla="*/ 3316479 w 7467600"/>
              <a:gd name="connsiteY191" fmla="*/ 3872136 h 6858000"/>
              <a:gd name="connsiteX192" fmla="*/ 3546806 w 7467600"/>
              <a:gd name="connsiteY192" fmla="*/ 4356139 h 6858000"/>
              <a:gd name="connsiteX193" fmla="*/ 3364433 w 7467600"/>
              <a:gd name="connsiteY193" fmla="*/ 3953121 h 6858000"/>
              <a:gd name="connsiteX194" fmla="*/ 3316479 w 7467600"/>
              <a:gd name="connsiteY194" fmla="*/ 3872136 h 6858000"/>
              <a:gd name="connsiteX195" fmla="*/ 3291335 w 7467600"/>
              <a:gd name="connsiteY195" fmla="*/ 3767420 h 6858000"/>
              <a:gd name="connsiteX196" fmla="*/ 3390805 w 7467600"/>
              <a:gd name="connsiteY196" fmla="*/ 3937163 h 6858000"/>
              <a:gd name="connsiteX197" fmla="*/ 3579062 w 7467600"/>
              <a:gd name="connsiteY197" fmla="*/ 4359040 h 6858000"/>
              <a:gd name="connsiteX198" fmla="*/ 3467355 w 7467600"/>
              <a:gd name="connsiteY198" fmla="*/ 3988130 h 6858000"/>
              <a:gd name="connsiteX199" fmla="*/ 3310753 w 7467600"/>
              <a:gd name="connsiteY199" fmla="*/ 3787140 h 6858000"/>
              <a:gd name="connsiteX200" fmla="*/ 3291335 w 7467600"/>
              <a:gd name="connsiteY200" fmla="*/ 3767420 h 6858000"/>
              <a:gd name="connsiteX201" fmla="*/ 1635889 w 7467600"/>
              <a:gd name="connsiteY201" fmla="*/ 3709494 h 6858000"/>
              <a:gd name="connsiteX202" fmla="*/ 1634800 w 7467600"/>
              <a:gd name="connsiteY202" fmla="*/ 3731111 h 6858000"/>
              <a:gd name="connsiteX203" fmla="*/ 1635889 w 7467600"/>
              <a:gd name="connsiteY203" fmla="*/ 3709494 h 6858000"/>
              <a:gd name="connsiteX204" fmla="*/ 1510397 w 7467600"/>
              <a:gd name="connsiteY204" fmla="*/ 3684705 h 6858000"/>
              <a:gd name="connsiteX205" fmla="*/ 1146550 w 7467600"/>
              <a:gd name="connsiteY205" fmla="*/ 3802012 h 6858000"/>
              <a:gd name="connsiteX206" fmla="*/ 698834 w 7467600"/>
              <a:gd name="connsiteY206" fmla="*/ 3952272 h 6858000"/>
              <a:gd name="connsiteX207" fmla="*/ 34256 w 7467600"/>
              <a:gd name="connsiteY207" fmla="*/ 4347603 h 6858000"/>
              <a:gd name="connsiteX208" fmla="*/ 527241 w 7467600"/>
              <a:gd name="connsiteY208" fmla="*/ 4065078 h 6858000"/>
              <a:gd name="connsiteX209" fmla="*/ 1510397 w 7467600"/>
              <a:gd name="connsiteY209" fmla="*/ 3684705 h 6858000"/>
              <a:gd name="connsiteX210" fmla="*/ 1313114 w 7467600"/>
              <a:gd name="connsiteY210" fmla="*/ 3655216 h 6858000"/>
              <a:gd name="connsiteX211" fmla="*/ 1109304 w 7467600"/>
              <a:gd name="connsiteY211" fmla="*/ 3669030 h 6858000"/>
              <a:gd name="connsiteX212" fmla="*/ 8129 w 7467600"/>
              <a:gd name="connsiteY212" fmla="*/ 4330519 h 6858000"/>
              <a:gd name="connsiteX213" fmla="*/ 687572 w 7467600"/>
              <a:gd name="connsiteY213" fmla="*/ 3925629 h 6858000"/>
              <a:gd name="connsiteX214" fmla="*/ 1138365 w 7467600"/>
              <a:gd name="connsiteY214" fmla="*/ 3774515 h 6858000"/>
              <a:gd name="connsiteX215" fmla="*/ 1505579 w 7467600"/>
              <a:gd name="connsiteY215" fmla="*/ 3655526 h 6858000"/>
              <a:gd name="connsiteX216" fmla="*/ 1313114 w 7467600"/>
              <a:gd name="connsiteY216" fmla="*/ 3655216 h 6858000"/>
              <a:gd name="connsiteX217" fmla="*/ 3655073 w 7467600"/>
              <a:gd name="connsiteY217" fmla="*/ 3650884 h 6858000"/>
              <a:gd name="connsiteX218" fmla="*/ 3989938 w 7467600"/>
              <a:gd name="connsiteY218" fmla="*/ 3991685 h 6858000"/>
              <a:gd name="connsiteX219" fmla="*/ 4393907 w 7467600"/>
              <a:gd name="connsiteY219" fmla="*/ 4261258 h 6858000"/>
              <a:gd name="connsiteX220" fmla="*/ 4648051 w 7467600"/>
              <a:gd name="connsiteY220" fmla="*/ 4374051 h 6858000"/>
              <a:gd name="connsiteX221" fmla="*/ 4383389 w 7467600"/>
              <a:gd name="connsiteY221" fmla="*/ 4184369 h 6858000"/>
              <a:gd name="connsiteX222" fmla="*/ 4165508 w 7467600"/>
              <a:gd name="connsiteY222" fmla="*/ 4035196 h 6858000"/>
              <a:gd name="connsiteX223" fmla="*/ 4068162 w 7467600"/>
              <a:gd name="connsiteY223" fmla="*/ 3953394 h 6858000"/>
              <a:gd name="connsiteX224" fmla="*/ 3981416 w 7467600"/>
              <a:gd name="connsiteY224" fmla="*/ 3880482 h 6858000"/>
              <a:gd name="connsiteX225" fmla="*/ 3800147 w 7467600"/>
              <a:gd name="connsiteY225" fmla="*/ 3749872 h 6858000"/>
              <a:gd name="connsiteX226" fmla="*/ 3655073 w 7467600"/>
              <a:gd name="connsiteY226" fmla="*/ 3650884 h 6858000"/>
              <a:gd name="connsiteX227" fmla="*/ 3670252 w 7467600"/>
              <a:gd name="connsiteY227" fmla="*/ 3622798 h 6858000"/>
              <a:gd name="connsiteX228" fmla="*/ 3817258 w 7467600"/>
              <a:gd name="connsiteY228" fmla="*/ 3723577 h 6858000"/>
              <a:gd name="connsiteX229" fmla="*/ 4000461 w 7467600"/>
              <a:gd name="connsiteY229" fmla="*/ 3855966 h 6858000"/>
              <a:gd name="connsiteX230" fmla="*/ 4088180 w 7467600"/>
              <a:gd name="connsiteY230" fmla="*/ 3929774 h 6858000"/>
              <a:gd name="connsiteX231" fmla="*/ 4184555 w 7467600"/>
              <a:gd name="connsiteY231" fmla="*/ 4010683 h 6858000"/>
              <a:gd name="connsiteX232" fmla="*/ 4399563 w 7467600"/>
              <a:gd name="connsiteY232" fmla="*/ 4158106 h 6858000"/>
              <a:gd name="connsiteX233" fmla="*/ 4684469 w 7467600"/>
              <a:gd name="connsiteY233" fmla="*/ 4364680 h 6858000"/>
              <a:gd name="connsiteX234" fmla="*/ 4690271 w 7467600"/>
              <a:gd name="connsiteY234" fmla="*/ 4370034 h 6858000"/>
              <a:gd name="connsiteX235" fmla="*/ 4136093 w 7467600"/>
              <a:gd name="connsiteY235" fmla="*/ 3858466 h 6858000"/>
              <a:gd name="connsiteX236" fmla="*/ 3670252 w 7467600"/>
              <a:gd name="connsiteY236" fmla="*/ 3622798 h 6858000"/>
              <a:gd name="connsiteX237" fmla="*/ 4440129 w 7467600"/>
              <a:gd name="connsiteY237" fmla="*/ 3448571 h 6858000"/>
              <a:gd name="connsiteX238" fmla="*/ 4856525 w 7467600"/>
              <a:gd name="connsiteY238" fmla="*/ 3915351 h 6858000"/>
              <a:gd name="connsiteX239" fmla="*/ 5059055 w 7467600"/>
              <a:gd name="connsiteY239" fmla="*/ 4108918 h 6858000"/>
              <a:gd name="connsiteX240" fmla="*/ 5290070 w 7467600"/>
              <a:gd name="connsiteY240" fmla="*/ 4263619 h 6858000"/>
              <a:gd name="connsiteX241" fmla="*/ 4834991 w 7467600"/>
              <a:gd name="connsiteY241" fmla="*/ 3830985 h 6858000"/>
              <a:gd name="connsiteX242" fmla="*/ 4440129 w 7467600"/>
              <a:gd name="connsiteY242" fmla="*/ 3448571 h 6858000"/>
              <a:gd name="connsiteX243" fmla="*/ 4441737 w 7467600"/>
              <a:gd name="connsiteY243" fmla="*/ 3399734 h 6858000"/>
              <a:gd name="connsiteX244" fmla="*/ 4431236 w 7467600"/>
              <a:gd name="connsiteY244" fmla="*/ 3400954 h 6858000"/>
              <a:gd name="connsiteX245" fmla="*/ 4557150 w 7467600"/>
              <a:gd name="connsiteY245" fmla="*/ 3510023 h 6858000"/>
              <a:gd name="connsiteX246" fmla="*/ 4856936 w 7467600"/>
              <a:gd name="connsiteY246" fmla="*/ 3809146 h 6858000"/>
              <a:gd name="connsiteX247" fmla="*/ 5111996 w 7467600"/>
              <a:gd name="connsiteY247" fmla="*/ 4065759 h 6858000"/>
              <a:gd name="connsiteX248" fmla="*/ 5388878 w 7467600"/>
              <a:gd name="connsiteY248" fmla="*/ 4300185 h 6858000"/>
              <a:gd name="connsiteX249" fmla="*/ 5425556 w 7467600"/>
              <a:gd name="connsiteY249" fmla="*/ 4308967 h 6858000"/>
              <a:gd name="connsiteX250" fmla="*/ 4943646 w 7467600"/>
              <a:gd name="connsiteY250" fmla="*/ 3822916 h 6858000"/>
              <a:gd name="connsiteX251" fmla="*/ 4594837 w 7467600"/>
              <a:gd name="connsiteY251" fmla="*/ 3532274 h 6858000"/>
              <a:gd name="connsiteX252" fmla="*/ 4441737 w 7467600"/>
              <a:gd name="connsiteY252" fmla="*/ 3399734 h 6858000"/>
              <a:gd name="connsiteX253" fmla="*/ 5425834 w 7467600"/>
              <a:gd name="connsiteY253" fmla="*/ 3162785 h 6858000"/>
              <a:gd name="connsiteX254" fmla="*/ 5401644 w 7467600"/>
              <a:gd name="connsiteY254" fmla="*/ 3617847 h 6858000"/>
              <a:gd name="connsiteX255" fmla="*/ 5467256 w 7467600"/>
              <a:gd name="connsiteY255" fmla="*/ 4175494 h 6858000"/>
              <a:gd name="connsiteX256" fmla="*/ 5448069 w 7467600"/>
              <a:gd name="connsiteY256" fmla="*/ 3567554 h 6858000"/>
              <a:gd name="connsiteX257" fmla="*/ 5425834 w 7467600"/>
              <a:gd name="connsiteY257" fmla="*/ 3162785 h 6858000"/>
              <a:gd name="connsiteX258" fmla="*/ 1318687 w 7467600"/>
              <a:gd name="connsiteY258" fmla="*/ 3113840 h 6858000"/>
              <a:gd name="connsiteX259" fmla="*/ 1066793 w 7467600"/>
              <a:gd name="connsiteY259" fmla="*/ 3212171 h 6858000"/>
              <a:gd name="connsiteX260" fmla="*/ 993319 w 7467600"/>
              <a:gd name="connsiteY260" fmla="*/ 3247648 h 6858000"/>
              <a:gd name="connsiteX261" fmla="*/ 853081 w 7467600"/>
              <a:gd name="connsiteY261" fmla="*/ 3312410 h 6858000"/>
              <a:gd name="connsiteX262" fmla="*/ 805957 w 7467600"/>
              <a:gd name="connsiteY262" fmla="*/ 3330443 h 6858000"/>
              <a:gd name="connsiteX263" fmla="*/ 1318687 w 7467600"/>
              <a:gd name="connsiteY263" fmla="*/ 3113840 h 6858000"/>
              <a:gd name="connsiteX264" fmla="*/ 5453702 w 7467600"/>
              <a:gd name="connsiteY264" fmla="*/ 3090882 h 6858000"/>
              <a:gd name="connsiteX265" fmla="*/ 5480135 w 7467600"/>
              <a:gd name="connsiteY265" fmla="*/ 3565802 h 6858000"/>
              <a:gd name="connsiteX266" fmla="*/ 5499023 w 7467600"/>
              <a:gd name="connsiteY266" fmla="*/ 4166310 h 6858000"/>
              <a:gd name="connsiteX267" fmla="*/ 5547022 w 7467600"/>
              <a:gd name="connsiteY267" fmla="*/ 3607838 h 6858000"/>
              <a:gd name="connsiteX268" fmla="*/ 5515964 w 7467600"/>
              <a:gd name="connsiteY268" fmla="*/ 3378541 h 6858000"/>
              <a:gd name="connsiteX269" fmla="*/ 5453702 w 7467600"/>
              <a:gd name="connsiteY269" fmla="*/ 3090882 h 6858000"/>
              <a:gd name="connsiteX270" fmla="*/ 1238695 w 7467600"/>
              <a:gd name="connsiteY270" fmla="*/ 3076820 h 6858000"/>
              <a:gd name="connsiteX271" fmla="*/ 716371 w 7467600"/>
              <a:gd name="connsiteY271" fmla="*/ 3293249 h 6858000"/>
              <a:gd name="connsiteX272" fmla="*/ 579522 w 7467600"/>
              <a:gd name="connsiteY272" fmla="*/ 3371759 h 6858000"/>
              <a:gd name="connsiteX273" fmla="*/ 600288 w 7467600"/>
              <a:gd name="connsiteY273" fmla="*/ 3365555 h 6858000"/>
              <a:gd name="connsiteX274" fmla="*/ 840692 w 7467600"/>
              <a:gd name="connsiteY274" fmla="*/ 3284921 h 6858000"/>
              <a:gd name="connsiteX275" fmla="*/ 979248 w 7467600"/>
              <a:gd name="connsiteY275" fmla="*/ 3221003 h 6858000"/>
              <a:gd name="connsiteX276" fmla="*/ 1053282 w 7467600"/>
              <a:gd name="connsiteY276" fmla="*/ 3185247 h 6858000"/>
              <a:gd name="connsiteX277" fmla="*/ 1320603 w 7467600"/>
              <a:gd name="connsiteY277" fmla="*/ 3081281 h 6858000"/>
              <a:gd name="connsiteX278" fmla="*/ 1238695 w 7467600"/>
              <a:gd name="connsiteY278" fmla="*/ 3076820 h 6858000"/>
              <a:gd name="connsiteX279" fmla="*/ 5425627 w 7467600"/>
              <a:gd name="connsiteY279" fmla="*/ 2954192 h 6858000"/>
              <a:gd name="connsiteX280" fmla="*/ 5470770 w 7467600"/>
              <a:gd name="connsiteY280" fmla="*/ 3005435 h 6858000"/>
              <a:gd name="connsiteX281" fmla="*/ 5519779 w 7467600"/>
              <a:gd name="connsiteY281" fmla="*/ 4359223 h 6858000"/>
              <a:gd name="connsiteX282" fmla="*/ 5520293 w 7467600"/>
              <a:gd name="connsiteY282" fmla="*/ 4360602 h 6858000"/>
              <a:gd name="connsiteX283" fmla="*/ 5767221 w 7467600"/>
              <a:gd name="connsiteY283" fmla="*/ 4665564 h 6858000"/>
              <a:gd name="connsiteX284" fmla="*/ 6937169 w 7467600"/>
              <a:gd name="connsiteY284" fmla="*/ 4815941 h 6858000"/>
              <a:gd name="connsiteX285" fmla="*/ 6953922 w 7467600"/>
              <a:gd name="connsiteY285" fmla="*/ 4890068 h 6858000"/>
              <a:gd name="connsiteX286" fmla="*/ 6071359 w 7467600"/>
              <a:gd name="connsiteY286" fmla="*/ 4770770 h 6858000"/>
              <a:gd name="connsiteX287" fmla="*/ 6038839 w 7467600"/>
              <a:gd name="connsiteY287" fmla="*/ 4764474 h 6858000"/>
              <a:gd name="connsiteX288" fmla="*/ 6038706 w 7467600"/>
              <a:gd name="connsiteY288" fmla="*/ 4763847 h 6858000"/>
              <a:gd name="connsiteX289" fmla="*/ 6037784 w 7467600"/>
              <a:gd name="connsiteY289" fmla="*/ 4764270 h 6858000"/>
              <a:gd name="connsiteX290" fmla="*/ 6038839 w 7467600"/>
              <a:gd name="connsiteY290" fmla="*/ 4764474 h 6858000"/>
              <a:gd name="connsiteX291" fmla="*/ 6040338 w 7467600"/>
              <a:gd name="connsiteY291" fmla="*/ 4771418 h 6858000"/>
              <a:gd name="connsiteX292" fmla="*/ 6024488 w 7467600"/>
              <a:gd name="connsiteY292" fmla="*/ 4809903 h 6858000"/>
              <a:gd name="connsiteX293" fmla="*/ 5599771 w 7467600"/>
              <a:gd name="connsiteY293" fmla="*/ 5509652 h 6858000"/>
              <a:gd name="connsiteX294" fmla="*/ 5548843 w 7467600"/>
              <a:gd name="connsiteY294" fmla="*/ 5563845 h 6858000"/>
              <a:gd name="connsiteX295" fmla="*/ 5940952 w 7467600"/>
              <a:gd name="connsiteY295" fmla="*/ 6250028 h 6858000"/>
              <a:gd name="connsiteX296" fmla="*/ 6043441 w 7467600"/>
              <a:gd name="connsiteY296" fmla="*/ 6665847 h 6858000"/>
              <a:gd name="connsiteX297" fmla="*/ 6093432 w 7467600"/>
              <a:gd name="connsiteY297" fmla="*/ 6858000 h 6858000"/>
              <a:gd name="connsiteX298" fmla="*/ 6034344 w 7467600"/>
              <a:gd name="connsiteY298" fmla="*/ 6858000 h 6858000"/>
              <a:gd name="connsiteX299" fmla="*/ 6026679 w 7467600"/>
              <a:gd name="connsiteY299" fmla="*/ 6836959 h 6858000"/>
              <a:gd name="connsiteX300" fmla="*/ 5800441 w 7467600"/>
              <a:gd name="connsiteY300" fmla="*/ 6335286 h 6858000"/>
              <a:gd name="connsiteX301" fmla="*/ 5526562 w 7467600"/>
              <a:gd name="connsiteY301" fmla="*/ 5705388 h 6858000"/>
              <a:gd name="connsiteX302" fmla="*/ 5519640 w 7467600"/>
              <a:gd name="connsiteY302" fmla="*/ 5683774 h 6858000"/>
              <a:gd name="connsiteX303" fmla="*/ 5844559 w 7467600"/>
              <a:gd name="connsiteY303" fmla="*/ 6553349 h 6858000"/>
              <a:gd name="connsiteX304" fmla="*/ 5975994 w 7467600"/>
              <a:gd name="connsiteY304" fmla="*/ 6858000 h 6858000"/>
              <a:gd name="connsiteX305" fmla="*/ 5898547 w 7467600"/>
              <a:gd name="connsiteY305" fmla="*/ 6858000 h 6858000"/>
              <a:gd name="connsiteX306" fmla="*/ 5682041 w 7467600"/>
              <a:gd name="connsiteY306" fmla="*/ 6355860 h 6858000"/>
              <a:gd name="connsiteX307" fmla="*/ 5461758 w 7467600"/>
              <a:gd name="connsiteY307" fmla="*/ 5820220 h 6858000"/>
              <a:gd name="connsiteX308" fmla="*/ 5237282 w 7467600"/>
              <a:gd name="connsiteY308" fmla="*/ 6579086 h 6858000"/>
              <a:gd name="connsiteX309" fmla="*/ 5115009 w 7467600"/>
              <a:gd name="connsiteY309" fmla="*/ 6858000 h 6858000"/>
              <a:gd name="connsiteX310" fmla="*/ 5028074 w 7467600"/>
              <a:gd name="connsiteY310" fmla="*/ 6858000 h 6858000"/>
              <a:gd name="connsiteX311" fmla="*/ 5079508 w 7467600"/>
              <a:gd name="connsiteY311" fmla="*/ 6749074 h 6858000"/>
              <a:gd name="connsiteX312" fmla="*/ 5371846 w 7467600"/>
              <a:gd name="connsiteY312" fmla="*/ 5924413 h 6858000"/>
              <a:gd name="connsiteX313" fmla="*/ 5270512 w 7467600"/>
              <a:gd name="connsiteY313" fmla="*/ 6138975 h 6858000"/>
              <a:gd name="connsiteX314" fmla="*/ 5062409 w 7467600"/>
              <a:gd name="connsiteY314" fmla="*/ 6653544 h 6858000"/>
              <a:gd name="connsiteX315" fmla="*/ 5036628 w 7467600"/>
              <a:gd name="connsiteY315" fmla="*/ 6754247 h 6858000"/>
              <a:gd name="connsiteX316" fmla="*/ 5009112 w 7467600"/>
              <a:gd name="connsiteY316" fmla="*/ 6858000 h 6858000"/>
              <a:gd name="connsiteX317" fmla="*/ 4976679 w 7467600"/>
              <a:gd name="connsiteY317" fmla="*/ 6858000 h 6858000"/>
              <a:gd name="connsiteX318" fmla="*/ 5006537 w 7467600"/>
              <a:gd name="connsiteY318" fmla="*/ 6747068 h 6858000"/>
              <a:gd name="connsiteX319" fmla="*/ 5032723 w 7467600"/>
              <a:gd name="connsiteY319" fmla="*/ 6644957 h 6858000"/>
              <a:gd name="connsiteX320" fmla="*/ 5242949 w 7467600"/>
              <a:gd name="connsiteY320" fmla="*/ 6125175 h 6858000"/>
              <a:gd name="connsiteX321" fmla="*/ 5286321 w 7467600"/>
              <a:gd name="connsiteY321" fmla="*/ 6033555 h 6858000"/>
              <a:gd name="connsiteX322" fmla="*/ 5008210 w 7467600"/>
              <a:gd name="connsiteY322" fmla="*/ 6649194 h 6858000"/>
              <a:gd name="connsiteX323" fmla="*/ 4986321 w 7467600"/>
              <a:gd name="connsiteY323" fmla="*/ 6765687 h 6858000"/>
              <a:gd name="connsiteX324" fmla="*/ 4973474 w 7467600"/>
              <a:gd name="connsiteY324" fmla="*/ 6858000 h 6858000"/>
              <a:gd name="connsiteX325" fmla="*/ 4907178 w 7467600"/>
              <a:gd name="connsiteY325" fmla="*/ 6858000 h 6858000"/>
              <a:gd name="connsiteX326" fmla="*/ 4910810 w 7467600"/>
              <a:gd name="connsiteY326" fmla="*/ 6829660 h 6858000"/>
              <a:gd name="connsiteX327" fmla="*/ 4987461 w 7467600"/>
              <a:gd name="connsiteY327" fmla="*/ 6432994 h 6858000"/>
              <a:gd name="connsiteX328" fmla="*/ 5179262 w 7467600"/>
              <a:gd name="connsiteY328" fmla="*/ 6035044 h 6858000"/>
              <a:gd name="connsiteX329" fmla="*/ 4689678 w 7467600"/>
              <a:gd name="connsiteY329" fmla="*/ 6440241 h 6858000"/>
              <a:gd name="connsiteX330" fmla="*/ 4477543 w 7467600"/>
              <a:gd name="connsiteY330" fmla="*/ 6674836 h 6858000"/>
              <a:gd name="connsiteX331" fmla="*/ 4329957 w 7467600"/>
              <a:gd name="connsiteY331" fmla="*/ 6858000 h 6858000"/>
              <a:gd name="connsiteX332" fmla="*/ 4218595 w 7467600"/>
              <a:gd name="connsiteY332" fmla="*/ 6858000 h 6858000"/>
              <a:gd name="connsiteX333" fmla="*/ 4368888 w 7467600"/>
              <a:gd name="connsiteY333" fmla="*/ 6668412 h 6858000"/>
              <a:gd name="connsiteX334" fmla="*/ 4563091 w 7467600"/>
              <a:gd name="connsiteY334" fmla="*/ 6442508 h 6858000"/>
              <a:gd name="connsiteX335" fmla="*/ 5387324 w 7467600"/>
              <a:gd name="connsiteY335" fmla="*/ 5705830 h 6858000"/>
              <a:gd name="connsiteX336" fmla="*/ 5073620 w 7467600"/>
              <a:gd name="connsiteY336" fmla="*/ 5955437 h 6858000"/>
              <a:gd name="connsiteX337" fmla="*/ 4689789 w 7467600"/>
              <a:gd name="connsiteY337" fmla="*/ 6268382 h 6858000"/>
              <a:gd name="connsiteX338" fmla="*/ 4418722 w 7467600"/>
              <a:gd name="connsiteY338" fmla="*/ 6570886 h 6858000"/>
              <a:gd name="connsiteX339" fmla="*/ 4214944 w 7467600"/>
              <a:gd name="connsiteY339" fmla="*/ 6858000 h 6858000"/>
              <a:gd name="connsiteX340" fmla="*/ 4177898 w 7467600"/>
              <a:gd name="connsiteY340" fmla="*/ 6858000 h 6858000"/>
              <a:gd name="connsiteX341" fmla="*/ 4391597 w 7467600"/>
              <a:gd name="connsiteY341" fmla="*/ 6556370 h 6858000"/>
              <a:gd name="connsiteX342" fmla="*/ 4668889 w 7467600"/>
              <a:gd name="connsiteY342" fmla="*/ 6246399 h 6858000"/>
              <a:gd name="connsiteX343" fmla="*/ 5055427 w 7467600"/>
              <a:gd name="connsiteY343" fmla="*/ 5931476 h 6858000"/>
              <a:gd name="connsiteX344" fmla="*/ 5371814 w 7467600"/>
              <a:gd name="connsiteY344" fmla="*/ 5678975 h 6858000"/>
              <a:gd name="connsiteX345" fmla="*/ 4987918 w 7467600"/>
              <a:gd name="connsiteY345" fmla="*/ 5838701 h 6858000"/>
              <a:gd name="connsiteX346" fmla="*/ 4317146 w 7467600"/>
              <a:gd name="connsiteY346" fmla="*/ 6587716 h 6858000"/>
              <a:gd name="connsiteX347" fmla="*/ 4171627 w 7467600"/>
              <a:gd name="connsiteY347" fmla="*/ 6858000 h 6858000"/>
              <a:gd name="connsiteX348" fmla="*/ 4081585 w 7467600"/>
              <a:gd name="connsiteY348" fmla="*/ 6858000 h 6858000"/>
              <a:gd name="connsiteX349" fmla="*/ 4238603 w 7467600"/>
              <a:gd name="connsiteY349" fmla="*/ 6559341 h 6858000"/>
              <a:gd name="connsiteX350" fmla="*/ 4778333 w 7467600"/>
              <a:gd name="connsiteY350" fmla="*/ 5873626 h 6858000"/>
              <a:gd name="connsiteX351" fmla="*/ 5414185 w 7467600"/>
              <a:gd name="connsiteY351" fmla="*/ 5573882 h 6858000"/>
              <a:gd name="connsiteX352" fmla="*/ 5959648 w 7467600"/>
              <a:gd name="connsiteY352" fmla="*/ 4760797 h 6858000"/>
              <a:gd name="connsiteX353" fmla="*/ 5355019 w 7467600"/>
              <a:gd name="connsiteY353" fmla="*/ 4734672 h 6858000"/>
              <a:gd name="connsiteX354" fmla="*/ 5083565 w 7467600"/>
              <a:gd name="connsiteY354" fmla="*/ 5179121 h 6858000"/>
              <a:gd name="connsiteX355" fmla="*/ 4713577 w 7467600"/>
              <a:gd name="connsiteY355" fmla="*/ 5616803 h 6858000"/>
              <a:gd name="connsiteX356" fmla="*/ 3989559 w 7467600"/>
              <a:gd name="connsiteY356" fmla="*/ 6145945 h 6858000"/>
              <a:gd name="connsiteX357" fmla="*/ 3939824 w 7467600"/>
              <a:gd name="connsiteY357" fmla="*/ 6066900 h 6858000"/>
              <a:gd name="connsiteX358" fmla="*/ 4584537 w 7467600"/>
              <a:gd name="connsiteY358" fmla="*/ 5324826 h 6858000"/>
              <a:gd name="connsiteX359" fmla="*/ 5037105 w 7467600"/>
              <a:gd name="connsiteY359" fmla="*/ 5088765 h 6858000"/>
              <a:gd name="connsiteX360" fmla="*/ 5039930 w 7467600"/>
              <a:gd name="connsiteY360" fmla="*/ 5089585 h 6858000"/>
              <a:gd name="connsiteX361" fmla="*/ 5263764 w 7467600"/>
              <a:gd name="connsiteY361" fmla="*/ 4735525 h 6858000"/>
              <a:gd name="connsiteX362" fmla="*/ 4086300 w 7467600"/>
              <a:gd name="connsiteY362" fmla="*/ 4884599 h 6858000"/>
              <a:gd name="connsiteX363" fmla="*/ 4085485 w 7467600"/>
              <a:gd name="connsiteY363" fmla="*/ 4899070 h 6858000"/>
              <a:gd name="connsiteX364" fmla="*/ 3871915 w 7467600"/>
              <a:gd name="connsiteY364" fmla="*/ 5253645 h 6858000"/>
              <a:gd name="connsiteX365" fmla="*/ 3799374 w 7467600"/>
              <a:gd name="connsiteY365" fmla="*/ 5466127 h 6858000"/>
              <a:gd name="connsiteX366" fmla="*/ 3498850 w 7467600"/>
              <a:gd name="connsiteY366" fmla="*/ 6661888 h 6858000"/>
              <a:gd name="connsiteX367" fmla="*/ 3399216 w 7467600"/>
              <a:gd name="connsiteY367" fmla="*/ 6858000 h 6858000"/>
              <a:gd name="connsiteX368" fmla="*/ 3303688 w 7467600"/>
              <a:gd name="connsiteY368" fmla="*/ 6858000 h 6858000"/>
              <a:gd name="connsiteX369" fmla="*/ 3391774 w 7467600"/>
              <a:gd name="connsiteY369" fmla="*/ 6697181 h 6858000"/>
              <a:gd name="connsiteX370" fmla="*/ 3735540 w 7467600"/>
              <a:gd name="connsiteY370" fmla="*/ 5546923 h 6858000"/>
              <a:gd name="connsiteX371" fmla="*/ 3729438 w 7467600"/>
              <a:gd name="connsiteY371" fmla="*/ 5569058 h 6858000"/>
              <a:gd name="connsiteX372" fmla="*/ 3707782 w 7467600"/>
              <a:gd name="connsiteY372" fmla="*/ 5644908 h 6858000"/>
              <a:gd name="connsiteX373" fmla="*/ 3583827 w 7467600"/>
              <a:gd name="connsiteY373" fmla="*/ 6039215 h 6858000"/>
              <a:gd name="connsiteX374" fmla="*/ 3547861 w 7467600"/>
              <a:gd name="connsiteY374" fmla="*/ 6129609 h 6858000"/>
              <a:gd name="connsiteX375" fmla="*/ 3490905 w 7467600"/>
              <a:gd name="connsiteY375" fmla="*/ 6277660 h 6858000"/>
              <a:gd name="connsiteX376" fmla="*/ 3455859 w 7467600"/>
              <a:gd name="connsiteY376" fmla="*/ 6391301 h 6858000"/>
              <a:gd name="connsiteX377" fmla="*/ 3429112 w 7467600"/>
              <a:gd name="connsiteY377" fmla="*/ 6479469 h 6858000"/>
              <a:gd name="connsiteX378" fmla="*/ 3304862 w 7467600"/>
              <a:gd name="connsiteY378" fmla="*/ 6796476 h 6858000"/>
              <a:gd name="connsiteX379" fmla="*/ 3276071 w 7467600"/>
              <a:gd name="connsiteY379" fmla="*/ 6858000 h 6858000"/>
              <a:gd name="connsiteX380" fmla="*/ 3240805 w 7467600"/>
              <a:gd name="connsiteY380" fmla="*/ 6858000 h 6858000"/>
              <a:gd name="connsiteX381" fmla="*/ 3275917 w 7467600"/>
              <a:gd name="connsiteY381" fmla="*/ 6783192 h 6858000"/>
              <a:gd name="connsiteX382" fmla="*/ 3399358 w 7467600"/>
              <a:gd name="connsiteY382" fmla="*/ 6469011 h 6858000"/>
              <a:gd name="connsiteX383" fmla="*/ 3425650 w 7467600"/>
              <a:gd name="connsiteY383" fmla="*/ 6381333 h 6858000"/>
              <a:gd name="connsiteX384" fmla="*/ 3460661 w 7467600"/>
              <a:gd name="connsiteY384" fmla="*/ 6266763 h 6858000"/>
              <a:gd name="connsiteX385" fmla="*/ 3518021 w 7467600"/>
              <a:gd name="connsiteY385" fmla="*/ 6117298 h 6858000"/>
              <a:gd name="connsiteX386" fmla="*/ 3554035 w 7467600"/>
              <a:gd name="connsiteY386" fmla="*/ 6027832 h 6858000"/>
              <a:gd name="connsiteX387" fmla="*/ 3677174 w 7467600"/>
              <a:gd name="connsiteY387" fmla="*/ 5636351 h 6858000"/>
              <a:gd name="connsiteX388" fmla="*/ 3698819 w 7467600"/>
              <a:gd name="connsiteY388" fmla="*/ 5560503 h 6858000"/>
              <a:gd name="connsiteX389" fmla="*/ 3702094 w 7467600"/>
              <a:gd name="connsiteY389" fmla="*/ 5549194 h 6858000"/>
              <a:gd name="connsiteX390" fmla="*/ 3398355 w 7467600"/>
              <a:gd name="connsiteY390" fmla="*/ 6094603 h 6858000"/>
              <a:gd name="connsiteX391" fmla="*/ 3193941 w 7467600"/>
              <a:gd name="connsiteY391" fmla="*/ 6798775 h 6858000"/>
              <a:gd name="connsiteX392" fmla="*/ 3184140 w 7467600"/>
              <a:gd name="connsiteY392" fmla="*/ 6858000 h 6858000"/>
              <a:gd name="connsiteX393" fmla="*/ 3099978 w 7467600"/>
              <a:gd name="connsiteY393" fmla="*/ 6858000 h 6858000"/>
              <a:gd name="connsiteX394" fmla="*/ 3101556 w 7467600"/>
              <a:gd name="connsiteY394" fmla="*/ 6843337 h 6858000"/>
              <a:gd name="connsiteX395" fmla="*/ 3370162 w 7467600"/>
              <a:gd name="connsiteY395" fmla="*/ 5785550 h 6858000"/>
              <a:gd name="connsiteX396" fmla="*/ 3746477 w 7467600"/>
              <a:gd name="connsiteY396" fmla="*/ 5377889 h 6858000"/>
              <a:gd name="connsiteX397" fmla="*/ 3863399 w 7467600"/>
              <a:gd name="connsiteY397" fmla="*/ 5087257 h 6858000"/>
              <a:gd name="connsiteX398" fmla="*/ 3968712 w 7467600"/>
              <a:gd name="connsiteY398" fmla="*/ 4913989 h 6858000"/>
              <a:gd name="connsiteX399" fmla="*/ 2792390 w 7467600"/>
              <a:gd name="connsiteY399" fmla="*/ 5382974 h 6858000"/>
              <a:gd name="connsiteX400" fmla="*/ 2714982 w 7467600"/>
              <a:gd name="connsiteY400" fmla="*/ 5427051 h 6858000"/>
              <a:gd name="connsiteX401" fmla="*/ 2813361 w 7467600"/>
              <a:gd name="connsiteY401" fmla="*/ 6023912 h 6858000"/>
              <a:gd name="connsiteX402" fmla="*/ 2688430 w 7467600"/>
              <a:gd name="connsiteY402" fmla="*/ 6801564 h 6858000"/>
              <a:gd name="connsiteX403" fmla="*/ 2629626 w 7467600"/>
              <a:gd name="connsiteY403" fmla="*/ 6763394 h 6858000"/>
              <a:gd name="connsiteX404" fmla="*/ 2565328 w 7467600"/>
              <a:gd name="connsiteY404" fmla="*/ 5516399 h 6858000"/>
              <a:gd name="connsiteX405" fmla="*/ 1922999 w 7467600"/>
              <a:gd name="connsiteY405" fmla="*/ 5980343 h 6858000"/>
              <a:gd name="connsiteX406" fmla="*/ 1950261 w 7467600"/>
              <a:gd name="connsiteY406" fmla="*/ 6405858 h 6858000"/>
              <a:gd name="connsiteX407" fmla="*/ 2365554 w 7467600"/>
              <a:gd name="connsiteY407" fmla="*/ 6759107 h 6858000"/>
              <a:gd name="connsiteX408" fmla="*/ 2424142 w 7467600"/>
              <a:gd name="connsiteY408" fmla="*/ 6858000 h 6858000"/>
              <a:gd name="connsiteX409" fmla="*/ 2395994 w 7467600"/>
              <a:gd name="connsiteY409" fmla="*/ 6858000 h 6858000"/>
              <a:gd name="connsiteX410" fmla="*/ 2392863 w 7467600"/>
              <a:gd name="connsiteY410" fmla="*/ 6852964 h 6858000"/>
              <a:gd name="connsiteX411" fmla="*/ 2017589 w 7467600"/>
              <a:gd name="connsiteY411" fmla="*/ 6493982 h 6858000"/>
              <a:gd name="connsiteX412" fmla="*/ 2147336 w 7467600"/>
              <a:gd name="connsiteY412" fmla="*/ 6594052 h 6858000"/>
              <a:gd name="connsiteX413" fmla="*/ 2207047 w 7467600"/>
              <a:gd name="connsiteY413" fmla="*/ 6654540 h 6858000"/>
              <a:gd name="connsiteX414" fmla="*/ 2299106 w 7467600"/>
              <a:gd name="connsiteY414" fmla="*/ 6778931 h 6858000"/>
              <a:gd name="connsiteX415" fmla="*/ 2314430 w 7467600"/>
              <a:gd name="connsiteY415" fmla="*/ 6801144 h 6858000"/>
              <a:gd name="connsiteX416" fmla="*/ 2352406 w 7467600"/>
              <a:gd name="connsiteY416" fmla="*/ 6858000 h 6858000"/>
              <a:gd name="connsiteX417" fmla="*/ 2314492 w 7467600"/>
              <a:gd name="connsiteY417" fmla="*/ 6858000 h 6858000"/>
              <a:gd name="connsiteX418" fmla="*/ 2288095 w 7467600"/>
              <a:gd name="connsiteY418" fmla="*/ 6818030 h 6858000"/>
              <a:gd name="connsiteX419" fmla="*/ 2272768 w 7467600"/>
              <a:gd name="connsiteY419" fmla="*/ 6795822 h 6858000"/>
              <a:gd name="connsiteX420" fmla="*/ 2182715 w 7467600"/>
              <a:gd name="connsiteY420" fmla="*/ 6675071 h 6858000"/>
              <a:gd name="connsiteX421" fmla="*/ 2032061 w 7467600"/>
              <a:gd name="connsiteY421" fmla="*/ 6541380 h 6858000"/>
              <a:gd name="connsiteX422" fmla="*/ 2257220 w 7467600"/>
              <a:gd name="connsiteY422" fmla="*/ 6826257 h 6858000"/>
              <a:gd name="connsiteX423" fmla="*/ 2281324 w 7467600"/>
              <a:gd name="connsiteY423" fmla="*/ 6858000 h 6858000"/>
              <a:gd name="connsiteX424" fmla="*/ 2242860 w 7467600"/>
              <a:gd name="connsiteY424" fmla="*/ 6858000 h 6858000"/>
              <a:gd name="connsiteX425" fmla="*/ 2232818 w 7467600"/>
              <a:gd name="connsiteY425" fmla="*/ 6844926 h 6858000"/>
              <a:gd name="connsiteX426" fmla="*/ 1990172 w 7467600"/>
              <a:gd name="connsiteY426" fmla="*/ 6542121 h 6858000"/>
              <a:gd name="connsiteX427" fmla="*/ 2124090 w 7467600"/>
              <a:gd name="connsiteY427" fmla="*/ 6761017 h 6858000"/>
              <a:gd name="connsiteX428" fmla="*/ 2200380 w 7467600"/>
              <a:gd name="connsiteY428" fmla="*/ 6858000 h 6858000"/>
              <a:gd name="connsiteX429" fmla="*/ 2147507 w 7467600"/>
              <a:gd name="connsiteY429" fmla="*/ 6858000 h 6858000"/>
              <a:gd name="connsiteX430" fmla="*/ 2070668 w 7467600"/>
              <a:gd name="connsiteY430" fmla="*/ 6761520 h 6858000"/>
              <a:gd name="connsiteX431" fmla="*/ 1975142 w 7467600"/>
              <a:gd name="connsiteY431" fmla="*/ 6585570 h 6858000"/>
              <a:gd name="connsiteX432" fmla="*/ 2050035 w 7467600"/>
              <a:gd name="connsiteY432" fmla="*/ 6813345 h 6858000"/>
              <a:gd name="connsiteX433" fmla="*/ 2063025 w 7467600"/>
              <a:gd name="connsiteY433" fmla="*/ 6858000 h 6858000"/>
              <a:gd name="connsiteX434" fmla="*/ 2021675 w 7467600"/>
              <a:gd name="connsiteY434" fmla="*/ 6858000 h 6858000"/>
              <a:gd name="connsiteX435" fmla="*/ 2019308 w 7467600"/>
              <a:gd name="connsiteY435" fmla="*/ 6847118 h 6858000"/>
              <a:gd name="connsiteX436" fmla="*/ 1938835 w 7467600"/>
              <a:gd name="connsiteY436" fmla="*/ 6551160 h 6858000"/>
              <a:gd name="connsiteX437" fmla="*/ 1953230 w 7467600"/>
              <a:gd name="connsiteY437" fmla="*/ 6759699 h 6858000"/>
              <a:gd name="connsiteX438" fmla="*/ 1956763 w 7467600"/>
              <a:gd name="connsiteY438" fmla="*/ 6778191 h 6858000"/>
              <a:gd name="connsiteX439" fmla="*/ 1967925 w 7467600"/>
              <a:gd name="connsiteY439" fmla="*/ 6858000 h 6858000"/>
              <a:gd name="connsiteX440" fmla="*/ 1936622 w 7467600"/>
              <a:gd name="connsiteY440" fmla="*/ 6858000 h 6858000"/>
              <a:gd name="connsiteX441" fmla="*/ 1926261 w 7467600"/>
              <a:gd name="connsiteY441" fmla="*/ 6784064 h 6858000"/>
              <a:gd name="connsiteX442" fmla="*/ 1922724 w 7467600"/>
              <a:gd name="connsiteY442" fmla="*/ 6765577 h 6858000"/>
              <a:gd name="connsiteX443" fmla="*/ 1904650 w 7467600"/>
              <a:gd name="connsiteY443" fmla="*/ 6639616 h 6858000"/>
              <a:gd name="connsiteX444" fmla="*/ 1885273 w 7467600"/>
              <a:gd name="connsiteY444" fmla="*/ 6858000 h 6858000"/>
              <a:gd name="connsiteX445" fmla="*/ 1854363 w 7467600"/>
              <a:gd name="connsiteY445" fmla="*/ 6858000 h 6858000"/>
              <a:gd name="connsiteX446" fmla="*/ 1880391 w 7467600"/>
              <a:gd name="connsiteY446" fmla="*/ 6603796 h 6858000"/>
              <a:gd name="connsiteX447" fmla="*/ 1818273 w 7467600"/>
              <a:gd name="connsiteY447" fmla="*/ 6715729 h 6858000"/>
              <a:gd name="connsiteX448" fmla="*/ 1794691 w 7467600"/>
              <a:gd name="connsiteY448" fmla="*/ 6843239 h 6858000"/>
              <a:gd name="connsiteX449" fmla="*/ 1794914 w 7467600"/>
              <a:gd name="connsiteY449" fmla="*/ 6858000 h 6858000"/>
              <a:gd name="connsiteX450" fmla="*/ 1746128 w 7467600"/>
              <a:gd name="connsiteY450" fmla="*/ 6858000 h 6858000"/>
              <a:gd name="connsiteX451" fmla="*/ 1753934 w 7467600"/>
              <a:gd name="connsiteY451" fmla="*/ 6724796 h 6858000"/>
              <a:gd name="connsiteX452" fmla="*/ 1792053 w 7467600"/>
              <a:gd name="connsiteY452" fmla="*/ 6572396 h 6858000"/>
              <a:gd name="connsiteX453" fmla="*/ 1862248 w 7467600"/>
              <a:gd name="connsiteY453" fmla="*/ 6266397 h 6858000"/>
              <a:gd name="connsiteX454" fmla="*/ 1862250 w 7467600"/>
              <a:gd name="connsiteY454" fmla="*/ 6033531 h 6858000"/>
              <a:gd name="connsiteX455" fmla="*/ 1211999 w 7467600"/>
              <a:gd name="connsiteY455" fmla="*/ 6683610 h 6858000"/>
              <a:gd name="connsiteX456" fmla="*/ 1213266 w 7467600"/>
              <a:gd name="connsiteY456" fmla="*/ 6691947 h 6858000"/>
              <a:gd name="connsiteX457" fmla="*/ 1203370 w 7467600"/>
              <a:gd name="connsiteY457" fmla="*/ 6850676 h 6858000"/>
              <a:gd name="connsiteX458" fmla="*/ 1203671 w 7467600"/>
              <a:gd name="connsiteY458" fmla="*/ 6858000 h 6858000"/>
              <a:gd name="connsiteX459" fmla="*/ 1143180 w 7467600"/>
              <a:gd name="connsiteY459" fmla="*/ 6858000 h 6858000"/>
              <a:gd name="connsiteX460" fmla="*/ 1142176 w 7467600"/>
              <a:gd name="connsiteY460" fmla="*/ 6766045 h 6858000"/>
              <a:gd name="connsiteX461" fmla="*/ 1067484 w 7467600"/>
              <a:gd name="connsiteY461" fmla="*/ 6858000 h 6858000"/>
              <a:gd name="connsiteX462" fmla="*/ 953928 w 7467600"/>
              <a:gd name="connsiteY462" fmla="*/ 6858000 h 6858000"/>
              <a:gd name="connsiteX463" fmla="*/ 959715 w 7467600"/>
              <a:gd name="connsiteY463" fmla="*/ 6850185 h 6858000"/>
              <a:gd name="connsiteX464" fmla="*/ 1483788 w 7467600"/>
              <a:gd name="connsiteY464" fmla="*/ 6259174 h 6858000"/>
              <a:gd name="connsiteX465" fmla="*/ 1100671 w 7467600"/>
              <a:gd name="connsiteY465" fmla="*/ 6252137 h 6858000"/>
              <a:gd name="connsiteX466" fmla="*/ 1090144 w 7467600"/>
              <a:gd name="connsiteY466" fmla="*/ 6256748 h 6858000"/>
              <a:gd name="connsiteX467" fmla="*/ 1095872 w 7467600"/>
              <a:gd name="connsiteY467" fmla="*/ 6271892 h 6858000"/>
              <a:gd name="connsiteX468" fmla="*/ 262785 w 7467600"/>
              <a:gd name="connsiteY468" fmla="*/ 6845450 h 6858000"/>
              <a:gd name="connsiteX469" fmla="*/ 209968 w 7467600"/>
              <a:gd name="connsiteY469" fmla="*/ 6770713 h 6858000"/>
              <a:gd name="connsiteX470" fmla="*/ 873460 w 7467600"/>
              <a:gd name="connsiteY470" fmla="*/ 6253768 h 6858000"/>
              <a:gd name="connsiteX471" fmla="*/ 192686 w 7467600"/>
              <a:gd name="connsiteY471" fmla="*/ 5849257 h 6858000"/>
              <a:gd name="connsiteX472" fmla="*/ 4696 w 7467600"/>
              <a:gd name="connsiteY472" fmla="*/ 5697668 h 6858000"/>
              <a:gd name="connsiteX473" fmla="*/ 0 w 7467600"/>
              <a:gd name="connsiteY473" fmla="*/ 5689984 h 6858000"/>
              <a:gd name="connsiteX474" fmla="*/ 0 w 7467600"/>
              <a:gd name="connsiteY474" fmla="*/ 5513472 h 6858000"/>
              <a:gd name="connsiteX475" fmla="*/ 174101 w 7467600"/>
              <a:gd name="connsiteY475" fmla="*/ 5620277 h 6858000"/>
              <a:gd name="connsiteX476" fmla="*/ 891800 w 7467600"/>
              <a:gd name="connsiteY476" fmla="*/ 6036935 h 6858000"/>
              <a:gd name="connsiteX477" fmla="*/ 1072219 w 7467600"/>
              <a:gd name="connsiteY477" fmla="*/ 6169443 h 6858000"/>
              <a:gd name="connsiteX478" fmla="*/ 1074117 w 7467600"/>
              <a:gd name="connsiteY478" fmla="*/ 6170301 h 6858000"/>
              <a:gd name="connsiteX479" fmla="*/ 1083114 w 7467600"/>
              <a:gd name="connsiteY479" fmla="*/ 6174131 h 6858000"/>
              <a:gd name="connsiteX480" fmla="*/ 1543010 w 7467600"/>
              <a:gd name="connsiteY480" fmla="*/ 6191140 h 6858000"/>
              <a:gd name="connsiteX481" fmla="*/ 1551080 w 7467600"/>
              <a:gd name="connsiteY481" fmla="*/ 6195006 h 6858000"/>
              <a:gd name="connsiteX482" fmla="*/ 2345443 w 7467600"/>
              <a:gd name="connsiteY482" fmla="*/ 5549882 h 6858000"/>
              <a:gd name="connsiteX483" fmla="*/ 1721499 w 7467600"/>
              <a:gd name="connsiteY483" fmla="*/ 5599969 h 6858000"/>
              <a:gd name="connsiteX484" fmla="*/ 767716 w 7467600"/>
              <a:gd name="connsiteY484" fmla="*/ 5472768 h 6858000"/>
              <a:gd name="connsiteX485" fmla="*/ 722147 w 7467600"/>
              <a:gd name="connsiteY485" fmla="*/ 5393091 h 6858000"/>
              <a:gd name="connsiteX486" fmla="*/ 1485552 w 7467600"/>
              <a:gd name="connsiteY486" fmla="*/ 5313202 h 6858000"/>
              <a:gd name="connsiteX487" fmla="*/ 2143004 w 7467600"/>
              <a:gd name="connsiteY487" fmla="*/ 5402420 h 6858000"/>
              <a:gd name="connsiteX488" fmla="*/ 1933391 w 7467600"/>
              <a:gd name="connsiteY488" fmla="*/ 5156971 h 6858000"/>
              <a:gd name="connsiteX489" fmla="*/ 1827118 w 7467600"/>
              <a:gd name="connsiteY489" fmla="*/ 4968410 h 6858000"/>
              <a:gd name="connsiteX490" fmla="*/ 1837349 w 7467600"/>
              <a:gd name="connsiteY490" fmla="*/ 4956357 h 6858000"/>
              <a:gd name="connsiteX491" fmla="*/ 2162835 w 7467600"/>
              <a:gd name="connsiteY491" fmla="*/ 5187853 h 6858000"/>
              <a:gd name="connsiteX492" fmla="*/ 2257167 w 7467600"/>
              <a:gd name="connsiteY492" fmla="*/ 5462123 h 6858000"/>
              <a:gd name="connsiteX493" fmla="*/ 2261598 w 7467600"/>
              <a:gd name="connsiteY493" fmla="*/ 5467998 h 6858000"/>
              <a:gd name="connsiteX494" fmla="*/ 2437177 w 7467600"/>
              <a:gd name="connsiteY494" fmla="*/ 5479608 h 6858000"/>
              <a:gd name="connsiteX495" fmla="*/ 2445247 w 7467600"/>
              <a:gd name="connsiteY495" fmla="*/ 5483476 h 6858000"/>
              <a:gd name="connsiteX496" fmla="*/ 2743626 w 7467600"/>
              <a:gd name="connsiteY496" fmla="*/ 5304819 h 6858000"/>
              <a:gd name="connsiteX497" fmla="*/ 3048102 w 7467600"/>
              <a:gd name="connsiteY497" fmla="*/ 5150595 h 6858000"/>
              <a:gd name="connsiteX498" fmla="*/ 1799414 w 7467600"/>
              <a:gd name="connsiteY498" fmla="*/ 4694732 h 6858000"/>
              <a:gd name="connsiteX499" fmla="*/ 1771735 w 7467600"/>
              <a:gd name="connsiteY499" fmla="*/ 4619929 h 6858000"/>
              <a:gd name="connsiteX500" fmla="*/ 3104273 w 7467600"/>
              <a:gd name="connsiteY500" fmla="*/ 5076159 h 6858000"/>
              <a:gd name="connsiteX501" fmla="*/ 3113245 w 7467600"/>
              <a:gd name="connsiteY501" fmla="*/ 5090705 h 6858000"/>
              <a:gd name="connsiteX502" fmla="*/ 3126294 w 7467600"/>
              <a:gd name="connsiteY502" fmla="*/ 5114400 h 6858000"/>
              <a:gd name="connsiteX503" fmla="*/ 3937433 w 7467600"/>
              <a:gd name="connsiteY503" fmla="*/ 4830473 h 6858000"/>
              <a:gd name="connsiteX504" fmla="*/ 3590475 w 7467600"/>
              <a:gd name="connsiteY504" fmla="*/ 4597974 h 6858000"/>
              <a:gd name="connsiteX505" fmla="*/ 3100264 w 7467600"/>
              <a:gd name="connsiteY505" fmla="*/ 4579845 h 6858000"/>
              <a:gd name="connsiteX506" fmla="*/ 2183576 w 7467600"/>
              <a:gd name="connsiteY506" fmla="*/ 4227150 h 6858000"/>
              <a:gd name="connsiteX507" fmla="*/ 2151029 w 7467600"/>
              <a:gd name="connsiteY507" fmla="*/ 4146947 h 6858000"/>
              <a:gd name="connsiteX508" fmla="*/ 3563434 w 7467600"/>
              <a:gd name="connsiteY508" fmla="*/ 4469115 h 6858000"/>
              <a:gd name="connsiteX509" fmla="*/ 3177952 w 7467600"/>
              <a:gd name="connsiteY509" fmla="*/ 3657386 h 6858000"/>
              <a:gd name="connsiteX510" fmla="*/ 3189263 w 7467600"/>
              <a:gd name="connsiteY510" fmla="*/ 3625726 h 6858000"/>
              <a:gd name="connsiteX511" fmla="*/ 3560912 w 7467600"/>
              <a:gd name="connsiteY511" fmla="*/ 4079863 h 6858000"/>
              <a:gd name="connsiteX512" fmla="*/ 3626636 w 7467600"/>
              <a:gd name="connsiteY512" fmla="*/ 4512230 h 6858000"/>
              <a:gd name="connsiteX513" fmla="*/ 3653088 w 7467600"/>
              <a:gd name="connsiteY513" fmla="*/ 4521417 h 6858000"/>
              <a:gd name="connsiteX514" fmla="*/ 3988128 w 7467600"/>
              <a:gd name="connsiteY514" fmla="*/ 4817267 h 6858000"/>
              <a:gd name="connsiteX515" fmla="*/ 4830582 w 7467600"/>
              <a:gd name="connsiteY515" fmla="*/ 4676000 h 6858000"/>
              <a:gd name="connsiteX516" fmla="*/ 4830100 w 7467600"/>
              <a:gd name="connsiteY516" fmla="*/ 4675554 h 6858000"/>
              <a:gd name="connsiteX517" fmla="*/ 4036318 w 7467600"/>
              <a:gd name="connsiteY517" fmla="*/ 4147013 h 6858000"/>
              <a:gd name="connsiteX518" fmla="*/ 3432098 w 7467600"/>
              <a:gd name="connsiteY518" fmla="*/ 3537312 h 6858000"/>
              <a:gd name="connsiteX519" fmla="*/ 3446761 w 7467600"/>
              <a:gd name="connsiteY519" fmla="*/ 3461278 h 6858000"/>
              <a:gd name="connsiteX520" fmla="*/ 4419733 w 7467600"/>
              <a:gd name="connsiteY520" fmla="*/ 3963555 h 6858000"/>
              <a:gd name="connsiteX521" fmla="*/ 4781371 w 7467600"/>
              <a:gd name="connsiteY521" fmla="*/ 4458604 h 6858000"/>
              <a:gd name="connsiteX522" fmla="*/ 4780440 w 7467600"/>
              <a:gd name="connsiteY522" fmla="*/ 4470290 h 6858000"/>
              <a:gd name="connsiteX523" fmla="*/ 4898954 w 7467600"/>
              <a:gd name="connsiteY523" fmla="*/ 4662092 h 6858000"/>
              <a:gd name="connsiteX524" fmla="*/ 4900699 w 7467600"/>
              <a:gd name="connsiteY524" fmla="*/ 4670867 h 6858000"/>
              <a:gd name="connsiteX525" fmla="*/ 5714511 w 7467600"/>
              <a:gd name="connsiteY525" fmla="*/ 4663483 h 6858000"/>
              <a:gd name="connsiteX526" fmla="*/ 5464793 w 7467600"/>
              <a:gd name="connsiteY526" fmla="*/ 4393556 h 6858000"/>
              <a:gd name="connsiteX527" fmla="*/ 5461897 w 7467600"/>
              <a:gd name="connsiteY527" fmla="*/ 4390879 h 6858000"/>
              <a:gd name="connsiteX528" fmla="*/ 4294126 w 7467600"/>
              <a:gd name="connsiteY528" fmla="*/ 3303048 h 6858000"/>
              <a:gd name="connsiteX529" fmla="*/ 4305321 w 7467600"/>
              <a:gd name="connsiteY529" fmla="*/ 3256953 h 6858000"/>
              <a:gd name="connsiteX530" fmla="*/ 4949299 w 7467600"/>
              <a:gd name="connsiteY530" fmla="*/ 3766336 h 6858000"/>
              <a:gd name="connsiteX531" fmla="*/ 5291452 w 7467600"/>
              <a:gd name="connsiteY531" fmla="*/ 4076801 h 6858000"/>
              <a:gd name="connsiteX532" fmla="*/ 5434998 w 7467600"/>
              <a:gd name="connsiteY532" fmla="*/ 4254100 h 6858000"/>
              <a:gd name="connsiteX533" fmla="*/ 5351015 w 7467600"/>
              <a:gd name="connsiteY533" fmla="*/ 3760989 h 6858000"/>
              <a:gd name="connsiteX534" fmla="*/ 5413780 w 7467600"/>
              <a:gd name="connsiteY534" fmla="*/ 2966265 h 6858000"/>
              <a:gd name="connsiteX535" fmla="*/ 5425627 w 7467600"/>
              <a:gd name="connsiteY535" fmla="*/ 2954192 h 6858000"/>
              <a:gd name="connsiteX536" fmla="*/ 6604735 w 7467600"/>
              <a:gd name="connsiteY536" fmla="*/ 2041381 h 6858000"/>
              <a:gd name="connsiteX537" fmla="*/ 7204487 w 7467600"/>
              <a:gd name="connsiteY537" fmla="*/ 2742112 h 6858000"/>
              <a:gd name="connsiteX538" fmla="*/ 7131592 w 7467600"/>
              <a:gd name="connsiteY538" fmla="*/ 2672096 h 6858000"/>
              <a:gd name="connsiteX539" fmla="*/ 6996344 w 7467600"/>
              <a:gd name="connsiteY539" fmla="*/ 2518310 h 6858000"/>
              <a:gd name="connsiteX540" fmla="*/ 6735495 w 7467600"/>
              <a:gd name="connsiteY540" fmla="*/ 2196890 h 6858000"/>
              <a:gd name="connsiteX541" fmla="*/ 6721901 w 7467600"/>
              <a:gd name="connsiteY541" fmla="*/ 2179274 h 6858000"/>
              <a:gd name="connsiteX542" fmla="*/ 6604735 w 7467600"/>
              <a:gd name="connsiteY542" fmla="*/ 2041381 h 6858000"/>
              <a:gd name="connsiteX543" fmla="*/ 6591670 w 7467600"/>
              <a:gd name="connsiteY543" fmla="*/ 1988277 h 6858000"/>
              <a:gd name="connsiteX544" fmla="*/ 6747349 w 7467600"/>
              <a:gd name="connsiteY544" fmla="*/ 2160069 h 6858000"/>
              <a:gd name="connsiteX545" fmla="*/ 6760943 w 7467600"/>
              <a:gd name="connsiteY545" fmla="*/ 2177686 h 6858000"/>
              <a:gd name="connsiteX546" fmla="*/ 7021065 w 7467600"/>
              <a:gd name="connsiteY546" fmla="*/ 2498102 h 6858000"/>
              <a:gd name="connsiteX547" fmla="*/ 7155223 w 7467600"/>
              <a:gd name="connsiteY547" fmla="*/ 2650386 h 6858000"/>
              <a:gd name="connsiteX548" fmla="*/ 7203167 w 7467600"/>
              <a:gd name="connsiteY548" fmla="*/ 2697288 h 6858000"/>
              <a:gd name="connsiteX549" fmla="*/ 6937703 w 7467600"/>
              <a:gd name="connsiteY549" fmla="*/ 2321981 h 6858000"/>
              <a:gd name="connsiteX550" fmla="*/ 6591670 w 7467600"/>
              <a:gd name="connsiteY550" fmla="*/ 1988277 h 6858000"/>
              <a:gd name="connsiteX551" fmla="*/ 5798671 w 7467600"/>
              <a:gd name="connsiteY551" fmla="*/ 1981601 h 6858000"/>
              <a:gd name="connsiteX552" fmla="*/ 5754709 w 7467600"/>
              <a:gd name="connsiteY552" fmla="*/ 2071454 h 6858000"/>
              <a:gd name="connsiteX553" fmla="*/ 5763044 w 7467600"/>
              <a:gd name="connsiteY553" fmla="*/ 2842206 h 6858000"/>
              <a:gd name="connsiteX554" fmla="*/ 5764974 w 7467600"/>
              <a:gd name="connsiteY554" fmla="*/ 2799609 h 6858000"/>
              <a:gd name="connsiteX555" fmla="*/ 5767665 w 7467600"/>
              <a:gd name="connsiteY555" fmla="*/ 2666409 h 6858000"/>
              <a:gd name="connsiteX556" fmla="*/ 5763055 w 7467600"/>
              <a:gd name="connsiteY556" fmla="*/ 2579705 h 6858000"/>
              <a:gd name="connsiteX557" fmla="*/ 5758079 w 7467600"/>
              <a:gd name="connsiteY557" fmla="*/ 2492508 h 6858000"/>
              <a:gd name="connsiteX558" fmla="*/ 5779325 w 7467600"/>
              <a:gd name="connsiteY558" fmla="*/ 2197069 h 6858000"/>
              <a:gd name="connsiteX559" fmla="*/ 5798671 w 7467600"/>
              <a:gd name="connsiteY559" fmla="*/ 1981601 h 6858000"/>
              <a:gd name="connsiteX560" fmla="*/ 5829202 w 7467600"/>
              <a:gd name="connsiteY560" fmla="*/ 1971679 h 6858000"/>
              <a:gd name="connsiteX561" fmla="*/ 5809558 w 7467600"/>
              <a:gd name="connsiteY561" fmla="*/ 2198043 h 6858000"/>
              <a:gd name="connsiteX562" fmla="*/ 5788653 w 7467600"/>
              <a:gd name="connsiteY562" fmla="*/ 2489430 h 6858000"/>
              <a:gd name="connsiteX563" fmla="*/ 5793439 w 7467600"/>
              <a:gd name="connsiteY563" fmla="*/ 2575235 h 6858000"/>
              <a:gd name="connsiteX564" fmla="*/ 5796837 w 7467600"/>
              <a:gd name="connsiteY564" fmla="*/ 2637633 h 6858000"/>
              <a:gd name="connsiteX565" fmla="*/ 5818614 w 7467600"/>
              <a:gd name="connsiteY565" fmla="*/ 2473055 h 6858000"/>
              <a:gd name="connsiteX566" fmla="*/ 5829202 w 7467600"/>
              <a:gd name="connsiteY566" fmla="*/ 1971679 h 6858000"/>
              <a:gd name="connsiteX567" fmla="*/ 5911389 w 7467600"/>
              <a:gd name="connsiteY567" fmla="*/ 1898371 h 6858000"/>
              <a:gd name="connsiteX568" fmla="*/ 6237627 w 7467600"/>
              <a:gd name="connsiteY568" fmla="*/ 2231921 h 6858000"/>
              <a:gd name="connsiteX569" fmla="*/ 5911389 w 7467600"/>
              <a:gd name="connsiteY569" fmla="*/ 1898371 h 6858000"/>
              <a:gd name="connsiteX570" fmla="*/ 6944437 w 7467600"/>
              <a:gd name="connsiteY570" fmla="*/ 1575402 h 6858000"/>
              <a:gd name="connsiteX571" fmla="*/ 6304730 w 7467600"/>
              <a:gd name="connsiteY571" fmla="*/ 1766654 h 6858000"/>
              <a:gd name="connsiteX572" fmla="*/ 6944437 w 7467600"/>
              <a:gd name="connsiteY572" fmla="*/ 1575402 h 6858000"/>
              <a:gd name="connsiteX573" fmla="*/ 7019523 w 7467600"/>
              <a:gd name="connsiteY573" fmla="*/ 1519450 h 6858000"/>
              <a:gd name="connsiteX574" fmla="*/ 6298091 w 7467600"/>
              <a:gd name="connsiteY574" fmla="*/ 1737122 h 6858000"/>
              <a:gd name="connsiteX575" fmla="*/ 7019523 w 7467600"/>
              <a:gd name="connsiteY575" fmla="*/ 1519450 h 6858000"/>
              <a:gd name="connsiteX576" fmla="*/ 2399523 w 7467600"/>
              <a:gd name="connsiteY576" fmla="*/ 1428234 h 6858000"/>
              <a:gd name="connsiteX577" fmla="*/ 2224982 w 7467600"/>
              <a:gd name="connsiteY577" fmla="*/ 1826201 h 6858000"/>
              <a:gd name="connsiteX578" fmla="*/ 2096099 w 7467600"/>
              <a:gd name="connsiteY578" fmla="*/ 2345900 h 6858000"/>
              <a:gd name="connsiteX579" fmla="*/ 2283317 w 7467600"/>
              <a:gd name="connsiteY579" fmla="*/ 1796925 h 6858000"/>
              <a:gd name="connsiteX580" fmla="*/ 2399523 w 7467600"/>
              <a:gd name="connsiteY580" fmla="*/ 1428234 h 6858000"/>
              <a:gd name="connsiteX581" fmla="*/ 2448558 w 7467600"/>
              <a:gd name="connsiteY581" fmla="*/ 1373435 h 6858000"/>
              <a:gd name="connsiteX582" fmla="*/ 2312521 w 7467600"/>
              <a:gd name="connsiteY582" fmla="*/ 1806140 h 6858000"/>
              <a:gd name="connsiteX583" fmla="*/ 2127533 w 7467600"/>
              <a:gd name="connsiteY583" fmla="*/ 2348380 h 6858000"/>
              <a:gd name="connsiteX584" fmla="*/ 2358080 w 7467600"/>
              <a:gd name="connsiteY584" fmla="*/ 1866134 h 6858000"/>
              <a:gd name="connsiteX585" fmla="*/ 2407436 w 7467600"/>
              <a:gd name="connsiteY585" fmla="*/ 1651070 h 6858000"/>
              <a:gd name="connsiteX586" fmla="*/ 2448558 w 7467600"/>
              <a:gd name="connsiteY586" fmla="*/ 1373435 h 6858000"/>
              <a:gd name="connsiteX587" fmla="*/ 278707 w 7467600"/>
              <a:gd name="connsiteY587" fmla="*/ 1352270 h 6858000"/>
              <a:gd name="connsiteX588" fmla="*/ 321570 w 7467600"/>
              <a:gd name="connsiteY588" fmla="*/ 1861610 h 6858000"/>
              <a:gd name="connsiteX589" fmla="*/ 294281 w 7467600"/>
              <a:gd name="connsiteY589" fmla="*/ 1440658 h 6858000"/>
              <a:gd name="connsiteX590" fmla="*/ 278707 w 7467600"/>
              <a:gd name="connsiteY590" fmla="*/ 1352270 h 6858000"/>
              <a:gd name="connsiteX591" fmla="*/ 1423821 w 7467600"/>
              <a:gd name="connsiteY591" fmla="*/ 1351958 h 6858000"/>
              <a:gd name="connsiteX592" fmla="*/ 1638521 w 7467600"/>
              <a:gd name="connsiteY592" fmla="*/ 1908470 h 6858000"/>
              <a:gd name="connsiteX593" fmla="*/ 1754199 w 7467600"/>
              <a:gd name="connsiteY593" fmla="*/ 2149284 h 6858000"/>
              <a:gd name="connsiteX594" fmla="*/ 1908359 w 7467600"/>
              <a:gd name="connsiteY594" fmla="*/ 2364988 h 6858000"/>
              <a:gd name="connsiteX595" fmla="*/ 1647661 w 7467600"/>
              <a:gd name="connsiteY595" fmla="*/ 1825945 h 6858000"/>
              <a:gd name="connsiteX596" fmla="*/ 1423821 w 7467600"/>
              <a:gd name="connsiteY596" fmla="*/ 1351958 h 6858000"/>
              <a:gd name="connsiteX597" fmla="*/ 1431890 w 7467600"/>
              <a:gd name="connsiteY597" fmla="*/ 1306475 h 6858000"/>
              <a:gd name="connsiteX598" fmla="*/ 1507597 w 7467600"/>
              <a:gd name="connsiteY598" fmla="*/ 1446132 h 6858000"/>
              <a:gd name="connsiteX599" fmla="*/ 1674586 w 7467600"/>
              <a:gd name="connsiteY599" fmla="*/ 1813832 h 6858000"/>
              <a:gd name="connsiteX600" fmla="*/ 1815950 w 7467600"/>
              <a:gd name="connsiteY600" fmla="*/ 2128564 h 6858000"/>
              <a:gd name="connsiteX601" fmla="*/ 1984242 w 7467600"/>
              <a:gd name="connsiteY601" fmla="*/ 2430829 h 6858000"/>
              <a:gd name="connsiteX602" fmla="*/ 2014023 w 7467600"/>
              <a:gd name="connsiteY602" fmla="*/ 2450995 h 6858000"/>
              <a:gd name="connsiteX603" fmla="*/ 1747337 w 7467600"/>
              <a:gd name="connsiteY603" fmla="*/ 1855264 h 6858000"/>
              <a:gd name="connsiteX604" fmla="*/ 1533749 w 7467600"/>
              <a:gd name="connsiteY604" fmla="*/ 1478656 h 6858000"/>
              <a:gd name="connsiteX605" fmla="*/ 1431890 w 7467600"/>
              <a:gd name="connsiteY605" fmla="*/ 1306475 h 6858000"/>
              <a:gd name="connsiteX606" fmla="*/ 5052692 w 7467600"/>
              <a:gd name="connsiteY606" fmla="*/ 1292994 h 6858000"/>
              <a:gd name="connsiteX607" fmla="*/ 5200661 w 7467600"/>
              <a:gd name="connsiteY607" fmla="*/ 1635186 h 6858000"/>
              <a:gd name="connsiteX608" fmla="*/ 5297138 w 7467600"/>
              <a:gd name="connsiteY608" fmla="*/ 1906351 h 6858000"/>
              <a:gd name="connsiteX609" fmla="*/ 5052692 w 7467600"/>
              <a:gd name="connsiteY609" fmla="*/ 1292994 h 6858000"/>
              <a:gd name="connsiteX610" fmla="*/ 5009948 w 7467600"/>
              <a:gd name="connsiteY610" fmla="*/ 1273619 h 6858000"/>
              <a:gd name="connsiteX611" fmla="*/ 5121777 w 7467600"/>
              <a:gd name="connsiteY611" fmla="*/ 1654213 h 6858000"/>
              <a:gd name="connsiteX612" fmla="*/ 5293545 w 7467600"/>
              <a:gd name="connsiteY612" fmla="*/ 2072247 h 6858000"/>
              <a:gd name="connsiteX613" fmla="*/ 5294042 w 7467600"/>
              <a:gd name="connsiteY613" fmla="*/ 2065019 h 6858000"/>
              <a:gd name="connsiteX614" fmla="*/ 5171936 w 7467600"/>
              <a:gd name="connsiteY614" fmla="*/ 1647613 h 6858000"/>
              <a:gd name="connsiteX615" fmla="*/ 5009948 w 7467600"/>
              <a:gd name="connsiteY615" fmla="*/ 1273619 h 6858000"/>
              <a:gd name="connsiteX616" fmla="*/ 655236 w 7467600"/>
              <a:gd name="connsiteY616" fmla="*/ 1268632 h 6858000"/>
              <a:gd name="connsiteX617" fmla="*/ 839521 w 7467600"/>
              <a:gd name="connsiteY617" fmla="*/ 1685315 h 6858000"/>
              <a:gd name="connsiteX618" fmla="*/ 1109416 w 7467600"/>
              <a:gd name="connsiteY618" fmla="*/ 2061663 h 6858000"/>
              <a:gd name="connsiteX619" fmla="*/ 1298300 w 7467600"/>
              <a:gd name="connsiteY619" fmla="*/ 2247742 h 6858000"/>
              <a:gd name="connsiteX620" fmla="*/ 1125871 w 7467600"/>
              <a:gd name="connsiteY620" fmla="*/ 1989513 h 6858000"/>
              <a:gd name="connsiteX621" fmla="*/ 981574 w 7467600"/>
              <a:gd name="connsiteY621" fmla="*/ 1783157 h 6858000"/>
              <a:gd name="connsiteX622" fmla="*/ 922198 w 7467600"/>
              <a:gd name="connsiteY622" fmla="*/ 1677437 h 6858000"/>
              <a:gd name="connsiteX623" fmla="*/ 869293 w 7467600"/>
              <a:gd name="connsiteY623" fmla="*/ 1583214 h 6858000"/>
              <a:gd name="connsiteX624" fmla="*/ 751431 w 7467600"/>
              <a:gd name="connsiteY624" fmla="*/ 1405731 h 6858000"/>
              <a:gd name="connsiteX625" fmla="*/ 655236 w 7467600"/>
              <a:gd name="connsiteY625" fmla="*/ 1268632 h 6858000"/>
              <a:gd name="connsiteX626" fmla="*/ 6516292 w 7467600"/>
              <a:gd name="connsiteY626" fmla="*/ 1263064 h 6858000"/>
              <a:gd name="connsiteX627" fmla="*/ 5736320 w 7467600"/>
              <a:gd name="connsiteY627" fmla="*/ 1501803 h 6858000"/>
              <a:gd name="connsiteX628" fmla="*/ 6516292 w 7467600"/>
              <a:gd name="connsiteY628" fmla="*/ 1263064 h 6858000"/>
              <a:gd name="connsiteX629" fmla="*/ 291466 w 7467600"/>
              <a:gd name="connsiteY629" fmla="*/ 1250369 h 6858000"/>
              <a:gd name="connsiteX630" fmla="*/ 323180 w 7467600"/>
              <a:gd name="connsiteY630" fmla="*/ 1435283 h 6858000"/>
              <a:gd name="connsiteX631" fmla="*/ 349381 w 7467600"/>
              <a:gd name="connsiteY631" fmla="*/ 1875041 h 6858000"/>
              <a:gd name="connsiteX632" fmla="*/ 374363 w 7467600"/>
              <a:gd name="connsiteY632" fmla="*/ 1506494 h 6858000"/>
              <a:gd name="connsiteX633" fmla="*/ 302168 w 7467600"/>
              <a:gd name="connsiteY633" fmla="*/ 1274495 h 6858000"/>
              <a:gd name="connsiteX634" fmla="*/ 291466 w 7467600"/>
              <a:gd name="connsiteY634" fmla="*/ 1250369 h 6858000"/>
              <a:gd name="connsiteX635" fmla="*/ 678222 w 7467600"/>
              <a:gd name="connsiteY635" fmla="*/ 1248670 h 6858000"/>
              <a:gd name="connsiteX636" fmla="*/ 775536 w 7467600"/>
              <a:gd name="connsiteY636" fmla="*/ 1388015 h 6858000"/>
              <a:gd name="connsiteX637" fmla="*/ 894529 w 7467600"/>
              <a:gd name="connsiteY637" fmla="*/ 1567739 h 6858000"/>
              <a:gd name="connsiteX638" fmla="*/ 948000 w 7467600"/>
              <a:gd name="connsiteY638" fmla="*/ 1663088 h 6858000"/>
              <a:gd name="connsiteX639" fmla="*/ 1006812 w 7467600"/>
              <a:gd name="connsiteY639" fmla="*/ 1767683 h 6858000"/>
              <a:gd name="connsiteX640" fmla="*/ 1149133 w 7467600"/>
              <a:gd name="connsiteY640" fmla="*/ 1971513 h 6858000"/>
              <a:gd name="connsiteX641" fmla="*/ 1333952 w 7467600"/>
              <a:gd name="connsiteY641" fmla="*/ 2251620 h 6858000"/>
              <a:gd name="connsiteX642" fmla="*/ 1337329 w 7467600"/>
              <a:gd name="connsiteY642" fmla="*/ 2258350 h 6858000"/>
              <a:gd name="connsiteX643" fmla="*/ 1014726 w 7467600"/>
              <a:gd name="connsiteY643" fmla="*/ 1615556 h 6858000"/>
              <a:gd name="connsiteX644" fmla="*/ 678222 w 7467600"/>
              <a:gd name="connsiteY644" fmla="*/ 1248670 h 6858000"/>
              <a:gd name="connsiteX645" fmla="*/ 6691602 w 7467600"/>
              <a:gd name="connsiteY645" fmla="*/ 1140573 h 6858000"/>
              <a:gd name="connsiteX646" fmla="*/ 6571100 w 7467600"/>
              <a:gd name="connsiteY646" fmla="*/ 1183662 h 6858000"/>
              <a:gd name="connsiteX647" fmla="*/ 6241687 w 7467600"/>
              <a:gd name="connsiteY647" fmla="*/ 1257600 h 6858000"/>
              <a:gd name="connsiteX648" fmla="*/ 5693009 w 7467600"/>
              <a:gd name="connsiteY648" fmla="*/ 1478256 h 6858000"/>
              <a:gd name="connsiteX649" fmla="*/ 6548420 w 7467600"/>
              <a:gd name="connsiteY649" fmla="*/ 1214599 h 6858000"/>
              <a:gd name="connsiteX650" fmla="*/ 6605473 w 7467600"/>
              <a:gd name="connsiteY650" fmla="*/ 1184686 h 6858000"/>
              <a:gd name="connsiteX651" fmla="*/ 6691602 w 7467600"/>
              <a:gd name="connsiteY651" fmla="*/ 1140573 h 6858000"/>
              <a:gd name="connsiteX652" fmla="*/ 4002475 w 7467600"/>
              <a:gd name="connsiteY652" fmla="*/ 1037802 h 6858000"/>
              <a:gd name="connsiteX653" fmla="*/ 4000324 w 7467600"/>
              <a:gd name="connsiteY653" fmla="*/ 1039362 h 6858000"/>
              <a:gd name="connsiteX654" fmla="*/ 4002862 w 7467600"/>
              <a:gd name="connsiteY654" fmla="*/ 1042866 h 6858000"/>
              <a:gd name="connsiteX655" fmla="*/ 4002475 w 7467600"/>
              <a:gd name="connsiteY655" fmla="*/ 1037802 h 6858000"/>
              <a:gd name="connsiteX656" fmla="*/ 506322 w 7467600"/>
              <a:gd name="connsiteY656" fmla="*/ 1020997 h 6858000"/>
              <a:gd name="connsiteX657" fmla="*/ 533068 w 7467600"/>
              <a:gd name="connsiteY657" fmla="*/ 1029409 h 6858000"/>
              <a:gd name="connsiteX658" fmla="*/ 1232525 w 7467600"/>
              <a:gd name="connsiteY658" fmla="*/ 1804675 h 6858000"/>
              <a:gd name="connsiteX659" fmla="*/ 1388858 w 7467600"/>
              <a:gd name="connsiteY659" fmla="*/ 2368011 h 6858000"/>
              <a:gd name="connsiteX660" fmla="*/ 1384098 w 7467600"/>
              <a:gd name="connsiteY660" fmla="*/ 2378125 h 6858000"/>
              <a:gd name="connsiteX661" fmla="*/ 1425393 w 7467600"/>
              <a:gd name="connsiteY661" fmla="*/ 2589124 h 6858000"/>
              <a:gd name="connsiteX662" fmla="*/ 1424001 w 7467600"/>
              <a:gd name="connsiteY662" fmla="*/ 2597541 h 6858000"/>
              <a:gd name="connsiteX663" fmla="*/ 2152729 w 7467600"/>
              <a:gd name="connsiteY663" fmla="*/ 2864487 h 6858000"/>
              <a:gd name="connsiteX664" fmla="*/ 2020609 w 7467600"/>
              <a:gd name="connsiteY664" fmla="*/ 2539671 h 6858000"/>
              <a:gd name="connsiteX665" fmla="*/ 2018920 w 7467600"/>
              <a:gd name="connsiteY665" fmla="*/ 2536309 h 6858000"/>
              <a:gd name="connsiteX666" fmla="*/ 1342441 w 7467600"/>
              <a:gd name="connsiteY666" fmla="*/ 1173017 h 6858000"/>
              <a:gd name="connsiteX667" fmla="*/ 1367925 w 7467600"/>
              <a:gd name="connsiteY667" fmla="*/ 1135648 h 6858000"/>
              <a:gd name="connsiteX668" fmla="*/ 1771401 w 7467600"/>
              <a:gd name="connsiteY668" fmla="*/ 1806673 h 6858000"/>
              <a:gd name="connsiteX669" fmla="*/ 1972385 w 7467600"/>
              <a:gd name="connsiteY669" fmla="*/ 2198735 h 6858000"/>
              <a:gd name="connsiteX670" fmla="*/ 2040892 w 7467600"/>
              <a:gd name="connsiteY670" fmla="*/ 2405205 h 6858000"/>
              <a:gd name="connsiteX671" fmla="*/ 2131689 w 7467600"/>
              <a:gd name="connsiteY671" fmla="*/ 1936926 h 6858000"/>
              <a:gd name="connsiteX672" fmla="*/ 2454820 w 7467600"/>
              <a:gd name="connsiteY672" fmla="*/ 1248808 h 6858000"/>
              <a:gd name="connsiteX673" fmla="*/ 2492512 w 7467600"/>
              <a:gd name="connsiteY673" fmla="*/ 1302920 h 6858000"/>
              <a:gd name="connsiteX674" fmla="*/ 2081216 w 7467600"/>
              <a:gd name="connsiteY674" fmla="*/ 2527513 h 6858000"/>
              <a:gd name="connsiteX675" fmla="*/ 2081211 w 7467600"/>
              <a:gd name="connsiteY675" fmla="*/ 2528916 h 6858000"/>
              <a:gd name="connsiteX676" fmla="*/ 2199067 w 7467600"/>
              <a:gd name="connsiteY676" fmla="*/ 2884061 h 6858000"/>
              <a:gd name="connsiteX677" fmla="*/ 3192586 w 7467600"/>
              <a:gd name="connsiteY677" fmla="*/ 3411496 h 6858000"/>
              <a:gd name="connsiteX678" fmla="*/ 3182620 w 7467600"/>
              <a:gd name="connsiteY678" fmla="*/ 3483279 h 6858000"/>
              <a:gd name="connsiteX679" fmla="*/ 2435119 w 7467600"/>
              <a:gd name="connsiteY679" fmla="*/ 3080173 h 6858000"/>
              <a:gd name="connsiteX680" fmla="*/ 2410152 w 7467600"/>
              <a:gd name="connsiteY680" fmla="*/ 3063751 h 6858000"/>
              <a:gd name="connsiteX681" fmla="*/ 2408099 w 7467600"/>
              <a:gd name="connsiteY681" fmla="*/ 3064403 h 6858000"/>
              <a:gd name="connsiteX682" fmla="*/ 2407218 w 7467600"/>
              <a:gd name="connsiteY682" fmla="*/ 3070324 h 6858000"/>
              <a:gd name="connsiteX683" fmla="*/ 2380138 w 7467600"/>
              <a:gd name="connsiteY683" fmla="*/ 3099341 h 6858000"/>
              <a:gd name="connsiteX684" fmla="*/ 1765923 w 7467600"/>
              <a:gd name="connsiteY684" fmla="*/ 3581043 h 6858000"/>
              <a:gd name="connsiteX685" fmla="*/ 1702258 w 7467600"/>
              <a:gd name="connsiteY685" fmla="*/ 3612286 h 6858000"/>
              <a:gd name="connsiteX686" fmla="*/ 1538370 w 7467600"/>
              <a:gd name="connsiteY686" fmla="*/ 3811804 h 6858000"/>
              <a:gd name="connsiteX687" fmla="*/ 542867 w 7467600"/>
              <a:gd name="connsiteY687" fmla="*/ 4944092 h 6858000"/>
              <a:gd name="connsiteX688" fmla="*/ 515800 w 7467600"/>
              <a:gd name="connsiteY688" fmla="*/ 4862180 h 6858000"/>
              <a:gd name="connsiteX689" fmla="*/ 909145 w 7467600"/>
              <a:gd name="connsiteY689" fmla="*/ 4199225 h 6858000"/>
              <a:gd name="connsiteX690" fmla="*/ 1214067 w 7467600"/>
              <a:gd name="connsiteY690" fmla="*/ 3908561 h 6858000"/>
              <a:gd name="connsiteX691" fmla="*/ 640967 w 7467600"/>
              <a:gd name="connsiteY691" fmla="*/ 4105601 h 6858000"/>
              <a:gd name="connsiteX692" fmla="*/ 112563 w 7467600"/>
              <a:gd name="connsiteY692" fmla="*/ 4396952 h 6858000"/>
              <a:gd name="connsiteX693" fmla="*/ 0 w 7467600"/>
              <a:gd name="connsiteY693" fmla="*/ 4466006 h 6858000"/>
              <a:gd name="connsiteX694" fmla="*/ 0 w 7467600"/>
              <a:gd name="connsiteY694" fmla="*/ 4233763 h 6858000"/>
              <a:gd name="connsiteX695" fmla="*/ 36881 w 7467600"/>
              <a:gd name="connsiteY695" fmla="*/ 4200118 h 6858000"/>
              <a:gd name="connsiteX696" fmla="*/ 910534 w 7467600"/>
              <a:gd name="connsiteY696" fmla="*/ 3629753 h 6858000"/>
              <a:gd name="connsiteX697" fmla="*/ 1578717 w 7467600"/>
              <a:gd name="connsiteY697" fmla="*/ 3575982 h 6858000"/>
              <a:gd name="connsiteX698" fmla="*/ 2338780 w 7467600"/>
              <a:gd name="connsiteY698" fmla="*/ 3033725 h 6858000"/>
              <a:gd name="connsiteX699" fmla="*/ 1807991 w 7467600"/>
              <a:gd name="connsiteY699" fmla="*/ 2807184 h 6858000"/>
              <a:gd name="connsiteX700" fmla="*/ 1416358 w 7467600"/>
              <a:gd name="connsiteY700" fmla="*/ 3112571 h 6858000"/>
              <a:gd name="connsiteX701" fmla="*/ 939066 w 7467600"/>
              <a:gd name="connsiteY701" fmla="*/ 3378798 h 6858000"/>
              <a:gd name="connsiteX702" fmla="*/ 115099 w 7467600"/>
              <a:gd name="connsiteY702" fmla="*/ 3607650 h 6858000"/>
              <a:gd name="connsiteX703" fmla="*/ 97284 w 7467600"/>
              <a:gd name="connsiteY703" fmla="*/ 3520393 h 6858000"/>
              <a:gd name="connsiteX704" fmla="*/ 922050 w 7467600"/>
              <a:gd name="connsiteY704" fmla="*/ 3074867 h 6858000"/>
              <a:gd name="connsiteX705" fmla="*/ 1405265 w 7467600"/>
              <a:gd name="connsiteY705" fmla="*/ 3016319 h 6858000"/>
              <a:gd name="connsiteX706" fmla="*/ 1407512 w 7467600"/>
              <a:gd name="connsiteY706" fmla="*/ 3018001 h 6858000"/>
              <a:gd name="connsiteX707" fmla="*/ 1726266 w 7467600"/>
              <a:gd name="connsiteY707" fmla="*/ 2777274 h 6858000"/>
              <a:gd name="connsiteX708" fmla="*/ 625390 w 7467600"/>
              <a:gd name="connsiteY708" fmla="*/ 2514541 h 6858000"/>
              <a:gd name="connsiteX709" fmla="*/ 619799 w 7467600"/>
              <a:gd name="connsiteY709" fmla="*/ 2527180 h 6858000"/>
              <a:gd name="connsiteX710" fmla="*/ 310030 w 7467600"/>
              <a:gd name="connsiteY710" fmla="*/ 2771818 h 6858000"/>
              <a:gd name="connsiteX711" fmla="*/ 173877 w 7467600"/>
              <a:gd name="connsiteY711" fmla="*/ 2937056 h 6858000"/>
              <a:gd name="connsiteX712" fmla="*/ 77889 w 7467600"/>
              <a:gd name="connsiteY712" fmla="*/ 3138440 h 6858000"/>
              <a:gd name="connsiteX713" fmla="*/ 0 w 7467600"/>
              <a:gd name="connsiteY713" fmla="*/ 3271395 h 6858000"/>
              <a:gd name="connsiteX714" fmla="*/ 0 w 7467600"/>
              <a:gd name="connsiteY714" fmla="*/ 3153002 h 6858000"/>
              <a:gd name="connsiteX715" fmla="*/ 2386 w 7467600"/>
              <a:gd name="connsiteY715" fmla="*/ 3149203 h 6858000"/>
              <a:gd name="connsiteX716" fmla="*/ 89753 w 7467600"/>
              <a:gd name="connsiteY716" fmla="*/ 2987702 h 6858000"/>
              <a:gd name="connsiteX717" fmla="*/ 76869 w 7467600"/>
              <a:gd name="connsiteY717" fmla="*/ 3005404 h 6858000"/>
              <a:gd name="connsiteX718" fmla="*/ 32049 w 7467600"/>
              <a:gd name="connsiteY718" fmla="*/ 3065814 h 6858000"/>
              <a:gd name="connsiteX719" fmla="*/ 0 w 7467600"/>
              <a:gd name="connsiteY719" fmla="*/ 3108744 h 6858000"/>
              <a:gd name="connsiteX720" fmla="*/ 0 w 7467600"/>
              <a:gd name="connsiteY720" fmla="*/ 3058059 h 6858000"/>
              <a:gd name="connsiteX721" fmla="*/ 7610 w 7467600"/>
              <a:gd name="connsiteY721" fmla="*/ 3047889 h 6858000"/>
              <a:gd name="connsiteX722" fmla="*/ 52419 w 7467600"/>
              <a:gd name="connsiteY722" fmla="*/ 2987479 h 6858000"/>
              <a:gd name="connsiteX723" fmla="*/ 59142 w 7467600"/>
              <a:gd name="connsiteY723" fmla="*/ 2978488 h 6858000"/>
              <a:gd name="connsiteX724" fmla="*/ 0 w 7467600"/>
              <a:gd name="connsiteY724" fmla="*/ 3015334 h 6858000"/>
              <a:gd name="connsiteX725" fmla="*/ 0 w 7467600"/>
              <a:gd name="connsiteY725" fmla="*/ 2914286 h 6858000"/>
              <a:gd name="connsiteX726" fmla="*/ 36383 w 7467600"/>
              <a:gd name="connsiteY726" fmla="*/ 2901128 h 6858000"/>
              <a:gd name="connsiteX727" fmla="*/ 156329 w 7467600"/>
              <a:gd name="connsiteY727" fmla="*/ 2840533 h 6858000"/>
              <a:gd name="connsiteX728" fmla="*/ 358355 w 7467600"/>
              <a:gd name="connsiteY728" fmla="*/ 2620471 h 6858000"/>
              <a:gd name="connsiteX729" fmla="*/ 510577 w 7467600"/>
              <a:gd name="connsiteY729" fmla="*/ 2501244 h 6858000"/>
              <a:gd name="connsiteX730" fmla="*/ 211967 w 7467600"/>
              <a:gd name="connsiteY730" fmla="*/ 2479171 h 6858000"/>
              <a:gd name="connsiteX731" fmla="*/ 0 w 7467600"/>
              <a:gd name="connsiteY731" fmla="*/ 2476398 h 6858000"/>
              <a:gd name="connsiteX732" fmla="*/ 0 w 7467600"/>
              <a:gd name="connsiteY732" fmla="*/ 2389189 h 6858000"/>
              <a:gd name="connsiteX733" fmla="*/ 103062 w 7467600"/>
              <a:gd name="connsiteY733" fmla="*/ 2389518 h 6858000"/>
              <a:gd name="connsiteX734" fmla="*/ 510734 w 7467600"/>
              <a:gd name="connsiteY734" fmla="*/ 2416201 h 6858000"/>
              <a:gd name="connsiteX735" fmla="*/ 279257 w 7467600"/>
              <a:gd name="connsiteY735" fmla="*/ 2092102 h 6858000"/>
              <a:gd name="connsiteX736" fmla="*/ 65265 w 7467600"/>
              <a:gd name="connsiteY736" fmla="*/ 2006049 h 6858000"/>
              <a:gd name="connsiteX737" fmla="*/ 0 w 7467600"/>
              <a:gd name="connsiteY737" fmla="*/ 1982532 h 6858000"/>
              <a:gd name="connsiteX738" fmla="*/ 0 w 7467600"/>
              <a:gd name="connsiteY738" fmla="*/ 1912789 h 6858000"/>
              <a:gd name="connsiteX739" fmla="*/ 97460 w 7467600"/>
              <a:gd name="connsiteY739" fmla="*/ 1953725 h 6858000"/>
              <a:gd name="connsiteX740" fmla="*/ 221272 w 7467600"/>
              <a:gd name="connsiteY740" fmla="*/ 1980766 h 6858000"/>
              <a:gd name="connsiteX741" fmla="*/ 116765 w 7467600"/>
              <a:gd name="connsiteY741" fmla="*/ 1911033 h 6858000"/>
              <a:gd name="connsiteX742" fmla="*/ 16405 w 7467600"/>
              <a:gd name="connsiteY742" fmla="*/ 1803412 h 6858000"/>
              <a:gd name="connsiteX743" fmla="*/ 0 w 7467600"/>
              <a:gd name="connsiteY743" fmla="*/ 1784777 h 6858000"/>
              <a:gd name="connsiteX744" fmla="*/ 0 w 7467600"/>
              <a:gd name="connsiteY744" fmla="*/ 1740082 h 6858000"/>
              <a:gd name="connsiteX745" fmla="*/ 39394 w 7467600"/>
              <a:gd name="connsiteY745" fmla="*/ 1784856 h 6858000"/>
              <a:gd name="connsiteX746" fmla="*/ 135813 w 7467600"/>
              <a:gd name="connsiteY746" fmla="*/ 1888838 h 6858000"/>
              <a:gd name="connsiteX747" fmla="*/ 242575 w 7467600"/>
              <a:gd name="connsiteY747" fmla="*/ 1958841 h 6858000"/>
              <a:gd name="connsiteX748" fmla="*/ 82197 w 7467600"/>
              <a:gd name="connsiteY748" fmla="*/ 1754826 h 6858000"/>
              <a:gd name="connsiteX749" fmla="*/ 0 w 7467600"/>
              <a:gd name="connsiteY749" fmla="*/ 1679650 h 6858000"/>
              <a:gd name="connsiteX750" fmla="*/ 0 w 7467600"/>
              <a:gd name="connsiteY750" fmla="*/ 1602463 h 6858000"/>
              <a:gd name="connsiteX751" fmla="*/ 84689 w 7467600"/>
              <a:gd name="connsiteY751" fmla="*/ 1677442 h 6858000"/>
              <a:gd name="connsiteX752" fmla="*/ 298437 w 7467600"/>
              <a:gd name="connsiteY752" fmla="*/ 1968019 h 6858000"/>
              <a:gd name="connsiteX753" fmla="*/ 227269 w 7467600"/>
              <a:gd name="connsiteY753" fmla="*/ 1114064 h 6858000"/>
              <a:gd name="connsiteX754" fmla="*/ 248003 w 7467600"/>
              <a:gd name="connsiteY754" fmla="*/ 1089613 h 6858000"/>
              <a:gd name="connsiteX755" fmla="*/ 427020 w 7467600"/>
              <a:gd name="connsiteY755" fmla="*/ 1619803 h 6858000"/>
              <a:gd name="connsiteX756" fmla="*/ 340345 w 7467600"/>
              <a:gd name="connsiteY756" fmla="*/ 2027739 h 6858000"/>
              <a:gd name="connsiteX757" fmla="*/ 360865 w 7467600"/>
              <a:gd name="connsiteY757" fmla="*/ 2044827 h 6858000"/>
              <a:gd name="connsiteX758" fmla="*/ 560414 w 7467600"/>
              <a:gd name="connsiteY758" fmla="*/ 2421457 h 6858000"/>
              <a:gd name="connsiteX759" fmla="*/ 1359703 w 7467600"/>
              <a:gd name="connsiteY759" fmla="*/ 2578554 h 6858000"/>
              <a:gd name="connsiteX760" fmla="*/ 1359422 w 7467600"/>
              <a:gd name="connsiteY760" fmla="*/ 2577994 h 6858000"/>
              <a:gd name="connsiteX761" fmla="*/ 828701 w 7467600"/>
              <a:gd name="connsiteY761" fmla="*/ 1839520 h 6858000"/>
              <a:gd name="connsiteX762" fmla="*/ 494427 w 7467600"/>
              <a:gd name="connsiteY762" fmla="*/ 1092333 h 6858000"/>
              <a:gd name="connsiteX763" fmla="*/ 506322 w 7467600"/>
              <a:gd name="connsiteY763" fmla="*/ 1020997 h 6858000"/>
              <a:gd name="connsiteX764" fmla="*/ 4570198 w 7467600"/>
              <a:gd name="connsiteY764" fmla="*/ 978081 h 6858000"/>
              <a:gd name="connsiteX765" fmla="*/ 4523691 w 7467600"/>
              <a:gd name="connsiteY765" fmla="*/ 1127776 h 6858000"/>
              <a:gd name="connsiteX766" fmla="*/ 4509875 w 7467600"/>
              <a:gd name="connsiteY766" fmla="*/ 1167552 h 6858000"/>
              <a:gd name="connsiteX767" fmla="*/ 4478168 w 7467600"/>
              <a:gd name="connsiteY767" fmla="*/ 1260735 h 6858000"/>
              <a:gd name="connsiteX768" fmla="*/ 4409309 w 7467600"/>
              <a:gd name="connsiteY768" fmla="*/ 1666996 h 6858000"/>
              <a:gd name="connsiteX769" fmla="*/ 4370031 w 7467600"/>
              <a:gd name="connsiteY769" fmla="*/ 1955666 h 6858000"/>
              <a:gd name="connsiteX770" fmla="*/ 4570198 w 7467600"/>
              <a:gd name="connsiteY770" fmla="*/ 978081 h 6858000"/>
              <a:gd name="connsiteX771" fmla="*/ 4557898 w 7467600"/>
              <a:gd name="connsiteY771" fmla="*/ 900011 h 6858000"/>
              <a:gd name="connsiteX772" fmla="*/ 4344840 w 7467600"/>
              <a:gd name="connsiteY772" fmla="*/ 1922038 h 6858000"/>
              <a:gd name="connsiteX773" fmla="*/ 4378710 w 7467600"/>
              <a:gd name="connsiteY773" fmla="*/ 1665516 h 6858000"/>
              <a:gd name="connsiteX774" fmla="*/ 4448798 w 7467600"/>
              <a:gd name="connsiteY774" fmla="*/ 1253024 h 6858000"/>
              <a:gd name="connsiteX775" fmla="*/ 4480315 w 7467600"/>
              <a:gd name="connsiteY775" fmla="*/ 1158454 h 6858000"/>
              <a:gd name="connsiteX776" fmla="*/ 4494133 w 7467600"/>
              <a:gd name="connsiteY776" fmla="*/ 1118676 h 6858000"/>
              <a:gd name="connsiteX777" fmla="*/ 4557898 w 7467600"/>
              <a:gd name="connsiteY777" fmla="*/ 900011 h 6858000"/>
              <a:gd name="connsiteX778" fmla="*/ 5870151 w 7467600"/>
              <a:gd name="connsiteY778" fmla="*/ 898890 h 6858000"/>
              <a:gd name="connsiteX779" fmla="*/ 5861335 w 7467600"/>
              <a:gd name="connsiteY779" fmla="*/ 899177 h 6858000"/>
              <a:gd name="connsiteX780" fmla="*/ 5843702 w 7467600"/>
              <a:gd name="connsiteY780" fmla="*/ 899748 h 6858000"/>
              <a:gd name="connsiteX781" fmla="*/ 5651107 w 7467600"/>
              <a:gd name="connsiteY781" fmla="*/ 920306 h 6858000"/>
              <a:gd name="connsiteX782" fmla="*/ 5459407 w 7467600"/>
              <a:gd name="connsiteY782" fmla="*/ 940975 h 6858000"/>
              <a:gd name="connsiteX783" fmla="*/ 5374846 w 7467600"/>
              <a:gd name="connsiteY783" fmla="*/ 941988 h 6858000"/>
              <a:gd name="connsiteX784" fmla="*/ 5256105 w 7467600"/>
              <a:gd name="connsiteY784" fmla="*/ 945632 h 6858000"/>
              <a:gd name="connsiteX785" fmla="*/ 5107071 w 7467600"/>
              <a:gd name="connsiteY785" fmla="*/ 969720 h 6858000"/>
              <a:gd name="connsiteX786" fmla="*/ 4998681 w 7467600"/>
              <a:gd name="connsiteY786" fmla="*/ 988771 h 6858000"/>
              <a:gd name="connsiteX787" fmla="*/ 5870151 w 7467600"/>
              <a:gd name="connsiteY787" fmla="*/ 898890 h 6858000"/>
              <a:gd name="connsiteX788" fmla="*/ 5504425 w 7467600"/>
              <a:gd name="connsiteY788" fmla="*/ 848067 h 6858000"/>
              <a:gd name="connsiteX789" fmla="*/ 4968849 w 7467600"/>
              <a:gd name="connsiteY789" fmla="*/ 962318 h 6858000"/>
              <a:gd name="connsiteX790" fmla="*/ 5104039 w 7467600"/>
              <a:gd name="connsiteY790" fmla="*/ 940634 h 6858000"/>
              <a:gd name="connsiteX791" fmla="*/ 5256311 w 7467600"/>
              <a:gd name="connsiteY791" fmla="*/ 916490 h 6858000"/>
              <a:gd name="connsiteX792" fmla="*/ 5377381 w 7467600"/>
              <a:gd name="connsiteY792" fmla="*/ 912671 h 6858000"/>
              <a:gd name="connsiteX793" fmla="*/ 5460148 w 7467600"/>
              <a:gd name="connsiteY793" fmla="*/ 911442 h 6858000"/>
              <a:gd name="connsiteX794" fmla="*/ 5648971 w 7467600"/>
              <a:gd name="connsiteY794" fmla="*/ 891331 h 6858000"/>
              <a:gd name="connsiteX795" fmla="*/ 5844807 w 7467600"/>
              <a:gd name="connsiteY795" fmla="*/ 870718 h 6858000"/>
              <a:gd name="connsiteX796" fmla="*/ 5862975 w 7467600"/>
              <a:gd name="connsiteY796" fmla="*/ 869756 h 6858000"/>
              <a:gd name="connsiteX797" fmla="*/ 5920887 w 7467600"/>
              <a:gd name="connsiteY797" fmla="*/ 865929 h 6858000"/>
              <a:gd name="connsiteX798" fmla="*/ 5504425 w 7467600"/>
              <a:gd name="connsiteY798" fmla="*/ 848067 h 6858000"/>
              <a:gd name="connsiteX799" fmla="*/ 3607114 w 7467600"/>
              <a:gd name="connsiteY799" fmla="*/ 467441 h 6858000"/>
              <a:gd name="connsiteX800" fmla="*/ 3296242 w 7467600"/>
              <a:gd name="connsiteY800" fmla="*/ 807991 h 6858000"/>
              <a:gd name="connsiteX801" fmla="*/ 3174674 w 7467600"/>
              <a:gd name="connsiteY801" fmla="*/ 919759 h 6858000"/>
              <a:gd name="connsiteX802" fmla="*/ 3042978 w 7467600"/>
              <a:gd name="connsiteY802" fmla="*/ 1054894 h 6858000"/>
              <a:gd name="connsiteX803" fmla="*/ 2968914 w 7467600"/>
              <a:gd name="connsiteY803" fmla="*/ 1133756 h 6858000"/>
              <a:gd name="connsiteX804" fmla="*/ 3103823 w 7467600"/>
              <a:gd name="connsiteY804" fmla="*/ 1026814 h 6858000"/>
              <a:gd name="connsiteX805" fmla="*/ 3607114 w 7467600"/>
              <a:gd name="connsiteY805" fmla="*/ 467441 h 6858000"/>
              <a:gd name="connsiteX806" fmla="*/ 3744487 w 7467600"/>
              <a:gd name="connsiteY806" fmla="*/ 383136 h 6858000"/>
              <a:gd name="connsiteX807" fmla="*/ 3970213 w 7467600"/>
              <a:gd name="connsiteY807" fmla="*/ 995559 h 6858000"/>
              <a:gd name="connsiteX808" fmla="*/ 3744487 w 7467600"/>
              <a:gd name="connsiteY808" fmla="*/ 383136 h 6858000"/>
              <a:gd name="connsiteX809" fmla="*/ 3624562 w 7467600"/>
              <a:gd name="connsiteY809" fmla="*/ 367041 h 6858000"/>
              <a:gd name="connsiteX810" fmla="*/ 3489712 w 7467600"/>
              <a:gd name="connsiteY810" fmla="*/ 485386 h 6858000"/>
              <a:gd name="connsiteX811" fmla="*/ 3182994 w 7467600"/>
              <a:gd name="connsiteY811" fmla="*/ 828265 h 6858000"/>
              <a:gd name="connsiteX812" fmla="*/ 2892114 w 7467600"/>
              <a:gd name="connsiteY812" fmla="*/ 1172635 h 6858000"/>
              <a:gd name="connsiteX813" fmla="*/ 3021459 w 7467600"/>
              <a:gd name="connsiteY813" fmla="*/ 1035385 h 6858000"/>
              <a:gd name="connsiteX814" fmla="*/ 3153873 w 7467600"/>
              <a:gd name="connsiteY814" fmla="*/ 898971 h 6858000"/>
              <a:gd name="connsiteX815" fmla="*/ 3276511 w 7467600"/>
              <a:gd name="connsiteY815" fmla="*/ 786423 h 6858000"/>
              <a:gd name="connsiteX816" fmla="*/ 3584154 w 7467600"/>
              <a:gd name="connsiteY816" fmla="*/ 448218 h 6858000"/>
              <a:gd name="connsiteX817" fmla="*/ 3624562 w 7467600"/>
              <a:gd name="connsiteY817" fmla="*/ 367041 h 6858000"/>
              <a:gd name="connsiteX818" fmla="*/ 3766672 w 7467600"/>
              <a:gd name="connsiteY818" fmla="*/ 359429 h 6858000"/>
              <a:gd name="connsiteX819" fmla="*/ 3996338 w 7467600"/>
              <a:gd name="connsiteY819" fmla="*/ 968237 h 6858000"/>
              <a:gd name="connsiteX820" fmla="*/ 3766672 w 7467600"/>
              <a:gd name="connsiteY820" fmla="*/ 359429 h 6858000"/>
              <a:gd name="connsiteX821" fmla="*/ 5805386 w 7467600"/>
              <a:gd name="connsiteY821" fmla="*/ 239240 h 6858000"/>
              <a:gd name="connsiteX822" fmla="*/ 5736947 w 7467600"/>
              <a:gd name="connsiteY822" fmla="*/ 261367 h 6858000"/>
              <a:gd name="connsiteX823" fmla="*/ 5427012 w 7467600"/>
              <a:gd name="connsiteY823" fmla="*/ 311272 h 6858000"/>
              <a:gd name="connsiteX824" fmla="*/ 5147818 w 7467600"/>
              <a:gd name="connsiteY824" fmla="*/ 322112 h 6858000"/>
              <a:gd name="connsiteX825" fmla="*/ 5060854 w 7467600"/>
              <a:gd name="connsiteY825" fmla="*/ 311882 h 6858000"/>
              <a:gd name="connsiteX826" fmla="*/ 4945989 w 7467600"/>
              <a:gd name="connsiteY826" fmla="*/ 300516 h 6858000"/>
              <a:gd name="connsiteX827" fmla="*/ 5410479 w 7467600"/>
              <a:gd name="connsiteY827" fmla="*/ 348434 h 6858000"/>
              <a:gd name="connsiteX828" fmla="*/ 5805386 w 7467600"/>
              <a:gd name="connsiteY828" fmla="*/ 239240 h 6858000"/>
              <a:gd name="connsiteX829" fmla="*/ 5905192 w 7467600"/>
              <a:gd name="connsiteY829" fmla="*/ 163079 h 6858000"/>
              <a:gd name="connsiteX830" fmla="*/ 5865655 w 7467600"/>
              <a:gd name="connsiteY830" fmla="*/ 171901 h 6858000"/>
              <a:gd name="connsiteX831" fmla="*/ 5259740 w 7467600"/>
              <a:gd name="connsiteY831" fmla="*/ 257013 h 6858000"/>
              <a:gd name="connsiteX832" fmla="*/ 5208466 w 7467600"/>
              <a:gd name="connsiteY832" fmla="*/ 257550 h 6858000"/>
              <a:gd name="connsiteX833" fmla="*/ 4980204 w 7467600"/>
              <a:gd name="connsiteY833" fmla="*/ 271903 h 6858000"/>
              <a:gd name="connsiteX834" fmla="*/ 5068068 w 7467600"/>
              <a:gd name="connsiteY834" fmla="*/ 282244 h 6858000"/>
              <a:gd name="connsiteX835" fmla="*/ 5153231 w 7467600"/>
              <a:gd name="connsiteY835" fmla="*/ 292240 h 6858000"/>
              <a:gd name="connsiteX836" fmla="*/ 5426491 w 7467600"/>
              <a:gd name="connsiteY836" fmla="*/ 281128 h 6858000"/>
              <a:gd name="connsiteX837" fmla="*/ 5731212 w 7467600"/>
              <a:gd name="connsiteY837" fmla="*/ 231951 h 6858000"/>
              <a:gd name="connsiteX838" fmla="*/ 5905192 w 7467600"/>
              <a:gd name="connsiteY838" fmla="*/ 163079 h 6858000"/>
              <a:gd name="connsiteX839" fmla="*/ 5944437 w 7467600"/>
              <a:gd name="connsiteY839" fmla="*/ 113829 h 6858000"/>
              <a:gd name="connsiteX840" fmla="*/ 5825032 w 7467600"/>
              <a:gd name="connsiteY840" fmla="*/ 146405 h 6858000"/>
              <a:gd name="connsiteX841" fmla="*/ 4955599 w 7467600"/>
              <a:gd name="connsiteY841" fmla="*/ 247008 h 6858000"/>
              <a:gd name="connsiteX842" fmla="*/ 5210104 w 7467600"/>
              <a:gd name="connsiteY842" fmla="*/ 228123 h 6858000"/>
              <a:gd name="connsiteX843" fmla="*/ 5261015 w 7467600"/>
              <a:gd name="connsiteY843" fmla="*/ 227087 h 6858000"/>
              <a:gd name="connsiteX844" fmla="*/ 5861181 w 7467600"/>
              <a:gd name="connsiteY844" fmla="*/ 143093 h 6858000"/>
              <a:gd name="connsiteX845" fmla="*/ 5961252 w 7467600"/>
              <a:gd name="connsiteY845" fmla="*/ 114820 h 6858000"/>
              <a:gd name="connsiteX846" fmla="*/ 5944437 w 7467600"/>
              <a:gd name="connsiteY846" fmla="*/ 113829 h 6858000"/>
              <a:gd name="connsiteX847" fmla="*/ 3882765 w 7467600"/>
              <a:gd name="connsiteY847" fmla="*/ 0 h 6858000"/>
              <a:gd name="connsiteX848" fmla="*/ 3995099 w 7467600"/>
              <a:gd name="connsiteY848" fmla="*/ 0 h 6858000"/>
              <a:gd name="connsiteX849" fmla="*/ 4163818 w 7467600"/>
              <a:gd name="connsiteY849" fmla="*/ 234104 h 6858000"/>
              <a:gd name="connsiteX850" fmla="*/ 4172099 w 7467600"/>
              <a:gd name="connsiteY850" fmla="*/ 234207 h 6858000"/>
              <a:gd name="connsiteX851" fmla="*/ 4784282 w 7467600"/>
              <a:gd name="connsiteY851" fmla="*/ 276561 h 6858000"/>
              <a:gd name="connsiteX852" fmla="*/ 4801687 w 7467600"/>
              <a:gd name="connsiteY852" fmla="*/ 267764 h 6858000"/>
              <a:gd name="connsiteX853" fmla="*/ 6082788 w 7467600"/>
              <a:gd name="connsiteY853" fmla="*/ 64119 h 6858000"/>
              <a:gd name="connsiteX854" fmla="*/ 6099442 w 7467600"/>
              <a:gd name="connsiteY854" fmla="*/ 82568 h 6858000"/>
              <a:gd name="connsiteX855" fmla="*/ 4804137 w 7467600"/>
              <a:gd name="connsiteY855" fmla="*/ 320931 h 6858000"/>
              <a:gd name="connsiteX856" fmla="*/ 4227047 w 7467600"/>
              <a:gd name="connsiteY856" fmla="*/ 313415 h 6858000"/>
              <a:gd name="connsiteX857" fmla="*/ 4346041 w 7467600"/>
              <a:gd name="connsiteY857" fmla="*/ 456086 h 6858000"/>
              <a:gd name="connsiteX858" fmla="*/ 4870967 w 7467600"/>
              <a:gd name="connsiteY858" fmla="*/ 963061 h 6858000"/>
              <a:gd name="connsiteX859" fmla="*/ 4889647 w 7467600"/>
              <a:gd name="connsiteY859" fmla="*/ 957147 h 6858000"/>
              <a:gd name="connsiteX860" fmla="*/ 5422504 w 7467600"/>
              <a:gd name="connsiteY860" fmla="*/ 805191 h 6858000"/>
              <a:gd name="connsiteX861" fmla="*/ 6087656 w 7467600"/>
              <a:gd name="connsiteY861" fmla="*/ 826703 h 6858000"/>
              <a:gd name="connsiteX862" fmla="*/ 6058717 w 7467600"/>
              <a:gd name="connsiteY862" fmla="*/ 865992 h 6858000"/>
              <a:gd name="connsiteX863" fmla="*/ 4974153 w 7467600"/>
              <a:gd name="connsiteY863" fmla="*/ 1045456 h 6858000"/>
              <a:gd name="connsiteX864" fmla="*/ 5627835 w 7467600"/>
              <a:gd name="connsiteY864" fmla="*/ 1472077 h 6858000"/>
              <a:gd name="connsiteX865" fmla="*/ 5629817 w 7467600"/>
              <a:gd name="connsiteY865" fmla="*/ 1471412 h 6858000"/>
              <a:gd name="connsiteX866" fmla="*/ 5634124 w 7467600"/>
              <a:gd name="connsiteY866" fmla="*/ 1470572 h 6858000"/>
              <a:gd name="connsiteX867" fmla="*/ 5755832 w 7467600"/>
              <a:gd name="connsiteY867" fmla="*/ 1383886 h 6858000"/>
              <a:gd name="connsiteX868" fmla="*/ 6014186 w 7467600"/>
              <a:gd name="connsiteY868" fmla="*/ 1279799 h 6858000"/>
              <a:gd name="connsiteX869" fmla="*/ 6901619 w 7467600"/>
              <a:gd name="connsiteY869" fmla="*/ 1047874 h 6858000"/>
              <a:gd name="connsiteX870" fmla="*/ 6931566 w 7467600"/>
              <a:gd name="connsiteY870" fmla="*/ 1062034 h 6858000"/>
              <a:gd name="connsiteX871" fmla="*/ 5790982 w 7467600"/>
              <a:gd name="connsiteY871" fmla="*/ 1561380 h 6858000"/>
              <a:gd name="connsiteX872" fmla="*/ 6188971 w 7467600"/>
              <a:gd name="connsiteY872" fmla="*/ 1755168 h 6858000"/>
              <a:gd name="connsiteX873" fmla="*/ 6202446 w 7467600"/>
              <a:gd name="connsiteY873" fmla="*/ 1752268 h 6858000"/>
              <a:gd name="connsiteX874" fmla="*/ 7179560 w 7467600"/>
              <a:gd name="connsiteY874" fmla="*/ 1467551 h 6858000"/>
              <a:gd name="connsiteX875" fmla="*/ 7158730 w 7467600"/>
              <a:gd name="connsiteY875" fmla="*/ 1507835 h 6858000"/>
              <a:gd name="connsiteX876" fmla="*/ 6326959 w 7467600"/>
              <a:gd name="connsiteY876" fmla="*/ 1817686 h 6858000"/>
              <a:gd name="connsiteX877" fmla="*/ 6537433 w 7467600"/>
              <a:gd name="connsiteY877" fmla="*/ 1907790 h 6858000"/>
              <a:gd name="connsiteX878" fmla="*/ 6550221 w 7467600"/>
              <a:gd name="connsiteY878" fmla="*/ 1910729 h 6858000"/>
              <a:gd name="connsiteX879" fmla="*/ 6964438 w 7467600"/>
              <a:gd name="connsiteY879" fmla="*/ 2209505 h 6858000"/>
              <a:gd name="connsiteX880" fmla="*/ 7367862 w 7467600"/>
              <a:gd name="connsiteY880" fmla="*/ 2806833 h 6858000"/>
              <a:gd name="connsiteX881" fmla="*/ 7364329 w 7467600"/>
              <a:gd name="connsiteY881" fmla="*/ 2826907 h 6858000"/>
              <a:gd name="connsiteX882" fmla="*/ 7290545 w 7467600"/>
              <a:gd name="connsiteY882" fmla="*/ 2850663 h 6858000"/>
              <a:gd name="connsiteX883" fmla="*/ 6472036 w 7467600"/>
              <a:gd name="connsiteY883" fmla="*/ 1959003 h 6858000"/>
              <a:gd name="connsiteX884" fmla="*/ 5792897 w 7467600"/>
              <a:gd name="connsiteY884" fmla="*/ 1647747 h 6858000"/>
              <a:gd name="connsiteX885" fmla="*/ 5842751 w 7467600"/>
              <a:gd name="connsiteY885" fmla="*/ 1816112 h 6858000"/>
              <a:gd name="connsiteX886" fmla="*/ 5847424 w 7467600"/>
              <a:gd name="connsiteY886" fmla="*/ 1815776 h 6858000"/>
              <a:gd name="connsiteX887" fmla="*/ 6399821 w 7467600"/>
              <a:gd name="connsiteY887" fmla="*/ 2344799 h 6858000"/>
              <a:gd name="connsiteX888" fmla="*/ 6323232 w 7467600"/>
              <a:gd name="connsiteY888" fmla="*/ 2389634 h 6858000"/>
              <a:gd name="connsiteX889" fmla="*/ 5942958 w 7467600"/>
              <a:gd name="connsiteY889" fmla="*/ 2077708 h 6858000"/>
              <a:gd name="connsiteX890" fmla="*/ 5921559 w 7467600"/>
              <a:gd name="connsiteY890" fmla="*/ 2378596 h 6858000"/>
              <a:gd name="connsiteX891" fmla="*/ 5817651 w 7467600"/>
              <a:gd name="connsiteY891" fmla="*/ 3023919 h 6858000"/>
              <a:gd name="connsiteX892" fmla="*/ 5729634 w 7467600"/>
              <a:gd name="connsiteY892" fmla="*/ 3051849 h 6858000"/>
              <a:gd name="connsiteX893" fmla="*/ 5611018 w 7467600"/>
              <a:gd name="connsiteY893" fmla="*/ 2316769 h 6858000"/>
              <a:gd name="connsiteX894" fmla="*/ 5687608 w 7467600"/>
              <a:gd name="connsiteY894" fmla="*/ 2039972 h 6858000"/>
              <a:gd name="connsiteX895" fmla="*/ 5657554 w 7467600"/>
              <a:gd name="connsiteY895" fmla="*/ 1576445 h 6858000"/>
              <a:gd name="connsiteX896" fmla="*/ 5150475 w 7467600"/>
              <a:gd name="connsiteY896" fmla="*/ 1274012 h 6858000"/>
              <a:gd name="connsiteX897" fmla="*/ 5349142 w 7467600"/>
              <a:gd name="connsiteY897" fmla="*/ 2204405 h 6858000"/>
              <a:gd name="connsiteX898" fmla="*/ 5262214 w 7467600"/>
              <a:gd name="connsiteY898" fmla="*/ 2233836 h 6858000"/>
              <a:gd name="connsiteX899" fmla="*/ 4981539 w 7467600"/>
              <a:gd name="connsiteY899" fmla="*/ 1542201 h 6858000"/>
              <a:gd name="connsiteX900" fmla="*/ 4958461 w 7467600"/>
              <a:gd name="connsiteY900" fmla="*/ 1136957 h 6858000"/>
              <a:gd name="connsiteX901" fmla="*/ 4655015 w 7467600"/>
              <a:gd name="connsiteY901" fmla="*/ 891426 h 6858000"/>
              <a:gd name="connsiteX902" fmla="*/ 4348002 w 7467600"/>
              <a:gd name="connsiteY902" fmla="*/ 2205895 h 6858000"/>
              <a:gd name="connsiteX903" fmla="*/ 4262250 w 7467600"/>
              <a:gd name="connsiteY903" fmla="*/ 2219972 h 6858000"/>
              <a:gd name="connsiteX904" fmla="*/ 4550611 w 7467600"/>
              <a:gd name="connsiteY904" fmla="*/ 817540 h 6858000"/>
              <a:gd name="connsiteX905" fmla="*/ 4564418 w 7467600"/>
              <a:gd name="connsiteY905" fmla="*/ 808293 h 6858000"/>
              <a:gd name="connsiteX906" fmla="*/ 4266388 w 7467600"/>
              <a:gd name="connsiteY906" fmla="*/ 500083 h 6858000"/>
              <a:gd name="connsiteX907" fmla="*/ 4032842 w 7467600"/>
              <a:gd name="connsiteY907" fmla="*/ 211809 h 6858000"/>
              <a:gd name="connsiteX908" fmla="*/ 3882765 w 7467600"/>
              <a:gd name="connsiteY908" fmla="*/ 0 h 6858000"/>
              <a:gd name="connsiteX909" fmla="*/ 3721337 w 7467600"/>
              <a:gd name="connsiteY909" fmla="*/ 0 h 6858000"/>
              <a:gd name="connsiteX910" fmla="*/ 3797544 w 7467600"/>
              <a:gd name="connsiteY910" fmla="*/ 0 h 6858000"/>
              <a:gd name="connsiteX911" fmla="*/ 3775734 w 7467600"/>
              <a:gd name="connsiteY911" fmla="*/ 95131 h 6858000"/>
              <a:gd name="connsiteX912" fmla="*/ 3724807 w 7467600"/>
              <a:gd name="connsiteY912" fmla="*/ 272257 h 6858000"/>
              <a:gd name="connsiteX913" fmla="*/ 3726844 w 7467600"/>
              <a:gd name="connsiteY913" fmla="*/ 282988 h 6858000"/>
              <a:gd name="connsiteX914" fmla="*/ 3742664 w 7467600"/>
              <a:gd name="connsiteY914" fmla="*/ 279918 h 6858000"/>
              <a:gd name="connsiteX915" fmla="*/ 4103910 w 7467600"/>
              <a:gd name="connsiteY915" fmla="*/ 1161917 h 6858000"/>
              <a:gd name="connsiteX916" fmla="*/ 4020269 w 7467600"/>
              <a:gd name="connsiteY916" fmla="*/ 1200406 h 6858000"/>
              <a:gd name="connsiteX917" fmla="*/ 3674882 w 7467600"/>
              <a:gd name="connsiteY917" fmla="*/ 488524 h 6858000"/>
              <a:gd name="connsiteX918" fmla="*/ 3132682 w 7467600"/>
              <a:gd name="connsiteY918" fmla="*/ 1072284 h 6858000"/>
              <a:gd name="connsiteX919" fmla="*/ 2716346 w 7467600"/>
              <a:gd name="connsiteY919" fmla="*/ 1276376 h 6858000"/>
              <a:gd name="connsiteX920" fmla="*/ 2716772 w 7467600"/>
              <a:gd name="connsiteY920" fmla="*/ 1255462 h 6858000"/>
              <a:gd name="connsiteX921" fmla="*/ 3471096 w 7467600"/>
              <a:gd name="connsiteY921" fmla="*/ 437072 h 6858000"/>
              <a:gd name="connsiteX922" fmla="*/ 3639057 w 7467600"/>
              <a:gd name="connsiteY922" fmla="*/ 286334 h 6858000"/>
              <a:gd name="connsiteX923" fmla="*/ 3640309 w 7467600"/>
              <a:gd name="connsiteY923" fmla="*/ 284664 h 6858000"/>
              <a:gd name="connsiteX924" fmla="*/ 3646022 w 7467600"/>
              <a:gd name="connsiteY924" fmla="*/ 276711 h 6858000"/>
              <a:gd name="connsiteX925" fmla="*/ 3707943 w 7467600"/>
              <a:gd name="connsiteY925" fmla="*/ 65958 h 6858000"/>
              <a:gd name="connsiteX926" fmla="*/ 3721337 w 7467600"/>
              <a:gd name="connsiteY926" fmla="*/ 0 h 6858000"/>
              <a:gd name="connsiteX927" fmla="*/ 2867960 w 7467600"/>
              <a:gd name="connsiteY927" fmla="*/ 0 h 6858000"/>
              <a:gd name="connsiteX928" fmla="*/ 2926351 w 7467600"/>
              <a:gd name="connsiteY928" fmla="*/ 0 h 6858000"/>
              <a:gd name="connsiteX929" fmla="*/ 2902823 w 7467600"/>
              <a:gd name="connsiteY929" fmla="*/ 262929 h 6858000"/>
              <a:gd name="connsiteX930" fmla="*/ 2940663 w 7467600"/>
              <a:gd name="connsiteY930" fmla="*/ 140884 h 6858000"/>
              <a:gd name="connsiteX931" fmla="*/ 2947039 w 7467600"/>
              <a:gd name="connsiteY931" fmla="*/ 122524 h 6858000"/>
              <a:gd name="connsiteX932" fmla="*/ 2984316 w 7467600"/>
              <a:gd name="connsiteY932" fmla="*/ 0 h 6858000"/>
              <a:gd name="connsiteX933" fmla="*/ 3016114 w 7467600"/>
              <a:gd name="connsiteY933" fmla="*/ 0 h 6858000"/>
              <a:gd name="connsiteX934" fmla="*/ 2979949 w 7467600"/>
              <a:gd name="connsiteY934" fmla="*/ 119274 h 6858000"/>
              <a:gd name="connsiteX935" fmla="*/ 3023879 w 7467600"/>
              <a:gd name="connsiteY935" fmla="*/ 0 h 6858000"/>
              <a:gd name="connsiteX936" fmla="*/ 3105400 w 7467600"/>
              <a:gd name="connsiteY936" fmla="*/ 0 h 6858000"/>
              <a:gd name="connsiteX937" fmla="*/ 3094669 w 7467600"/>
              <a:gd name="connsiteY937" fmla="*/ 30308 h 6858000"/>
              <a:gd name="connsiteX938" fmla="*/ 2901945 w 7467600"/>
              <a:gd name="connsiteY938" fmla="*/ 466538 h 6858000"/>
              <a:gd name="connsiteX939" fmla="*/ 2815209 w 7467600"/>
              <a:gd name="connsiteY939" fmla="*/ 497361 h 6858000"/>
              <a:gd name="connsiteX940" fmla="*/ 2844845 w 7467600"/>
              <a:gd name="connsiteY940" fmla="*/ 127638 h 6858000"/>
              <a:gd name="connsiteX941" fmla="*/ 2867960 w 7467600"/>
              <a:gd name="connsiteY941" fmla="*/ 0 h 6858000"/>
              <a:gd name="connsiteX942" fmla="*/ 1057230 w 7467600"/>
              <a:gd name="connsiteY942" fmla="*/ 0 h 6858000"/>
              <a:gd name="connsiteX943" fmla="*/ 1111003 w 7467600"/>
              <a:gd name="connsiteY943" fmla="*/ 0 h 6858000"/>
              <a:gd name="connsiteX944" fmla="*/ 1125553 w 7467600"/>
              <a:gd name="connsiteY944" fmla="*/ 52588 h 6858000"/>
              <a:gd name="connsiteX945" fmla="*/ 1304276 w 7467600"/>
              <a:gd name="connsiteY945" fmla="*/ 476275 h 6858000"/>
              <a:gd name="connsiteX946" fmla="*/ 1492066 w 7467600"/>
              <a:gd name="connsiteY946" fmla="*/ 886333 h 6858000"/>
              <a:gd name="connsiteX947" fmla="*/ 1423698 w 7467600"/>
              <a:gd name="connsiteY947" fmla="*/ 710817 h 6858000"/>
              <a:gd name="connsiteX948" fmla="*/ 1357609 w 7467600"/>
              <a:gd name="connsiteY948" fmla="*/ 532892 h 6858000"/>
              <a:gd name="connsiteX949" fmla="*/ 1309550 w 7467600"/>
              <a:gd name="connsiteY949" fmla="*/ 374031 h 6858000"/>
              <a:gd name="connsiteX950" fmla="*/ 1193673 w 7467600"/>
              <a:gd name="connsiteY950" fmla="*/ 49533 h 6858000"/>
              <a:gd name="connsiteX951" fmla="*/ 1164391 w 7467600"/>
              <a:gd name="connsiteY951" fmla="*/ 0 h 6858000"/>
              <a:gd name="connsiteX952" fmla="*/ 1200666 w 7467600"/>
              <a:gd name="connsiteY952" fmla="*/ 0 h 6858000"/>
              <a:gd name="connsiteX953" fmla="*/ 1223408 w 7467600"/>
              <a:gd name="connsiteY953" fmla="*/ 38996 h 6858000"/>
              <a:gd name="connsiteX954" fmla="*/ 1339635 w 7467600"/>
              <a:gd name="connsiteY954" fmla="*/ 365517 h 6858000"/>
              <a:gd name="connsiteX955" fmla="*/ 1387469 w 7467600"/>
              <a:gd name="connsiteY955" fmla="*/ 523079 h 6858000"/>
              <a:gd name="connsiteX956" fmla="*/ 1452685 w 7467600"/>
              <a:gd name="connsiteY956" fmla="*/ 699806 h 6858000"/>
              <a:gd name="connsiteX957" fmla="*/ 1492092 w 7467600"/>
              <a:gd name="connsiteY957" fmla="*/ 800424 h 6858000"/>
              <a:gd name="connsiteX958" fmla="*/ 1455302 w 7467600"/>
              <a:gd name="connsiteY958" fmla="*/ 632913 h 6858000"/>
              <a:gd name="connsiteX959" fmla="*/ 1222336 w 7467600"/>
              <a:gd name="connsiteY959" fmla="*/ 9480 h 6858000"/>
              <a:gd name="connsiteX960" fmla="*/ 1214634 w 7467600"/>
              <a:gd name="connsiteY960" fmla="*/ 0 h 6858000"/>
              <a:gd name="connsiteX961" fmla="*/ 1289827 w 7467600"/>
              <a:gd name="connsiteY961" fmla="*/ 0 h 6858000"/>
              <a:gd name="connsiteX962" fmla="*/ 1321076 w 7467600"/>
              <a:gd name="connsiteY962" fmla="*/ 59722 h 6858000"/>
              <a:gd name="connsiteX963" fmla="*/ 1512579 w 7467600"/>
              <a:gd name="connsiteY963" fmla="*/ 626441 h 6858000"/>
              <a:gd name="connsiteX964" fmla="*/ 1506076 w 7467600"/>
              <a:gd name="connsiteY964" fmla="*/ 1089289 h 6858000"/>
              <a:gd name="connsiteX965" fmla="*/ 1486346 w 7467600"/>
              <a:gd name="connsiteY965" fmla="*/ 1079919 h 6858000"/>
              <a:gd name="connsiteX966" fmla="*/ 1070511 w 7467600"/>
              <a:gd name="connsiteY966" fmla="*/ 48609 h 6858000"/>
              <a:gd name="connsiteX967" fmla="*/ 1057230 w 7467600"/>
              <a:gd name="connsiteY967" fmla="*/ 0 h 6858000"/>
              <a:gd name="connsiteX968" fmla="*/ 43151 w 7467600"/>
              <a:gd name="connsiteY968" fmla="*/ 0 h 6858000"/>
              <a:gd name="connsiteX969" fmla="*/ 95283 w 7467600"/>
              <a:gd name="connsiteY969" fmla="*/ 0 h 6858000"/>
              <a:gd name="connsiteX970" fmla="*/ 300708 w 7467600"/>
              <a:gd name="connsiteY970" fmla="*/ 154571 h 6858000"/>
              <a:gd name="connsiteX971" fmla="*/ 530414 w 7467600"/>
              <a:gd name="connsiteY971" fmla="*/ 354673 h 6858000"/>
              <a:gd name="connsiteX972" fmla="*/ 333785 w 7467600"/>
              <a:gd name="connsiteY972" fmla="*/ 161564 h 6858000"/>
              <a:gd name="connsiteX973" fmla="*/ 147005 w 7467600"/>
              <a:gd name="connsiteY973" fmla="*/ 0 h 6858000"/>
              <a:gd name="connsiteX974" fmla="*/ 272509 w 7467600"/>
              <a:gd name="connsiteY974" fmla="*/ 0 h 6858000"/>
              <a:gd name="connsiteX975" fmla="*/ 326276 w 7467600"/>
              <a:gd name="connsiteY975" fmla="*/ 45847 h 6858000"/>
              <a:gd name="connsiteX976" fmla="*/ 823759 w 7467600"/>
              <a:gd name="connsiteY976" fmla="*/ 574145 h 6858000"/>
              <a:gd name="connsiteX977" fmla="*/ 811254 w 7467600"/>
              <a:gd name="connsiteY977" fmla="*/ 665546 h 6858000"/>
              <a:gd name="connsiteX978" fmla="*/ 154042 w 7467600"/>
              <a:gd name="connsiteY978" fmla="*/ 261522 h 6858000"/>
              <a:gd name="connsiteX979" fmla="*/ 13550 w 7467600"/>
              <a:gd name="connsiteY979" fmla="*/ 158423 h 6858000"/>
              <a:gd name="connsiteX980" fmla="*/ 0 w 7467600"/>
              <a:gd name="connsiteY980" fmla="*/ 146618 h 6858000"/>
              <a:gd name="connsiteX981" fmla="*/ 0 w 7467600"/>
              <a:gd name="connsiteY981" fmla="*/ 59161 h 6858000"/>
              <a:gd name="connsiteX982" fmla="*/ 45427 w 7467600"/>
              <a:gd name="connsiteY982" fmla="*/ 101078 h 6858000"/>
              <a:gd name="connsiteX983" fmla="*/ 630103 w 7467600"/>
              <a:gd name="connsiteY983" fmla="*/ 485885 h 6858000"/>
              <a:gd name="connsiteX984" fmla="*/ 532040 w 7467600"/>
              <a:gd name="connsiteY984" fmla="*/ 399359 h 6858000"/>
              <a:gd name="connsiteX985" fmla="*/ 517618 w 7467600"/>
              <a:gd name="connsiteY985" fmla="*/ 385726 h 6858000"/>
              <a:gd name="connsiteX986" fmla="*/ 285074 w 7467600"/>
              <a:gd name="connsiteY986" fmla="*/ 182755 h 6858000"/>
              <a:gd name="connsiteX987" fmla="*/ 43151 w 7467600"/>
              <a:gd name="connsiteY987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312201 w 7467600"/>
              <a:gd name="connsiteY130" fmla="*/ 5128278 h 6858000"/>
              <a:gd name="connsiteX131" fmla="*/ 1903353 w 7467600"/>
              <a:gd name="connsiteY131" fmla="*/ 5044827 h 6858000"/>
              <a:gd name="connsiteX132" fmla="*/ 1936931 w 7467600"/>
              <a:gd name="connsiteY132" fmla="*/ 5093954 h 6858000"/>
              <a:gd name="connsiteX133" fmla="*/ 2195868 w 7467600"/>
              <a:gd name="connsiteY133" fmla="*/ 5396574 h 6858000"/>
              <a:gd name="connsiteX134" fmla="*/ 2088852 w 7467600"/>
              <a:gd name="connsiteY134" fmla="*/ 5166123 h 6858000"/>
              <a:gd name="connsiteX135" fmla="*/ 1958241 w 7467600"/>
              <a:gd name="connsiteY135" fmla="*/ 5067955 h 6858000"/>
              <a:gd name="connsiteX136" fmla="*/ 1903353 w 7467600"/>
              <a:gd name="connsiteY136" fmla="*/ 5044827 h 6858000"/>
              <a:gd name="connsiteX137" fmla="*/ 1979378 w 7467600"/>
              <a:gd name="connsiteY137" fmla="*/ 4769504 h 6858000"/>
              <a:gd name="connsiteX138" fmla="*/ 2882120 w 7467600"/>
              <a:gd name="connsiteY138" fmla="*/ 5064547 h 6858000"/>
              <a:gd name="connsiteX139" fmla="*/ 2793103 w 7467600"/>
              <a:gd name="connsiteY139" fmla="*/ 5039699 h 6858000"/>
              <a:gd name="connsiteX140" fmla="*/ 2770041 w 7467600"/>
              <a:gd name="connsiteY140" fmla="*/ 5033634 h 6858000"/>
              <a:gd name="connsiteX141" fmla="*/ 1979378 w 7467600"/>
              <a:gd name="connsiteY141" fmla="*/ 4769504 h 6858000"/>
              <a:gd name="connsiteX142" fmla="*/ 1927410 w 7467600"/>
              <a:gd name="connsiteY142" fmla="*/ 4716164 h 6858000"/>
              <a:gd name="connsiteX143" fmla="*/ 1959587 w 7467600"/>
              <a:gd name="connsiteY143" fmla="*/ 4728849 h 6858000"/>
              <a:gd name="connsiteX144" fmla="*/ 2777707 w 7467600"/>
              <a:gd name="connsiteY144" fmla="*/ 5003991 h 6858000"/>
              <a:gd name="connsiteX145" fmla="*/ 2800768 w 7467600"/>
              <a:gd name="connsiteY145" fmla="*/ 5010056 h 6858000"/>
              <a:gd name="connsiteX146" fmla="*/ 2879408 w 7467600"/>
              <a:gd name="connsiteY146" fmla="*/ 5031590 h 6858000"/>
              <a:gd name="connsiteX147" fmla="*/ 2862295 w 7467600"/>
              <a:gd name="connsiteY147" fmla="*/ 5022958 h 6858000"/>
              <a:gd name="connsiteX148" fmla="*/ 2813343 w 7467600"/>
              <a:gd name="connsiteY148" fmla="*/ 4998369 h 6858000"/>
              <a:gd name="connsiteX149" fmla="*/ 2646245 w 7467600"/>
              <a:gd name="connsiteY149" fmla="*/ 4930999 h 6858000"/>
              <a:gd name="connsiteX150" fmla="*/ 1999243 w 7467600"/>
              <a:gd name="connsiteY150" fmla="*/ 4730524 h 6858000"/>
              <a:gd name="connsiteX151" fmla="*/ 1979527 w 7467600"/>
              <a:gd name="connsiteY151" fmla="*/ 4726651 h 6858000"/>
              <a:gd name="connsiteX152" fmla="*/ 1927410 w 7467600"/>
              <a:gd name="connsiteY152" fmla="*/ 4716164 h 6858000"/>
              <a:gd name="connsiteX153" fmla="*/ 1997014 w 7467600"/>
              <a:gd name="connsiteY153" fmla="*/ 4698007 h 6858000"/>
              <a:gd name="connsiteX154" fmla="*/ 2005458 w 7467600"/>
              <a:gd name="connsiteY154" fmla="*/ 4699540 h 6858000"/>
              <a:gd name="connsiteX155" fmla="*/ 2657186 w 7467600"/>
              <a:gd name="connsiteY155" fmla="*/ 4901687 h 6858000"/>
              <a:gd name="connsiteX156" fmla="*/ 2826662 w 7467600"/>
              <a:gd name="connsiteY156" fmla="*/ 4970362 h 6858000"/>
              <a:gd name="connsiteX157" fmla="*/ 2876100 w 7467600"/>
              <a:gd name="connsiteY157" fmla="*/ 4995397 h 6858000"/>
              <a:gd name="connsiteX158" fmla="*/ 3042600 w 7467600"/>
              <a:gd name="connsiteY158" fmla="*/ 5059532 h 6858000"/>
              <a:gd name="connsiteX159" fmla="*/ 1997014 w 7467600"/>
              <a:gd name="connsiteY159" fmla="*/ 4698007 h 6858000"/>
              <a:gd name="connsiteX160" fmla="*/ 2305292 w 7467600"/>
              <a:gd name="connsiteY160" fmla="*/ 4219492 h 6858000"/>
              <a:gd name="connsiteX161" fmla="*/ 3360922 w 7467600"/>
              <a:gd name="connsiteY161" fmla="*/ 4529373 h 6858000"/>
              <a:gd name="connsiteX162" fmla="*/ 3492420 w 7467600"/>
              <a:gd name="connsiteY162" fmla="*/ 4510145 h 6858000"/>
              <a:gd name="connsiteX163" fmla="*/ 3364086 w 7467600"/>
              <a:gd name="connsiteY163" fmla="*/ 4480340 h 6858000"/>
              <a:gd name="connsiteX164" fmla="*/ 3225818 w 7467600"/>
              <a:gd name="connsiteY164" fmla="*/ 4411822 h 6858000"/>
              <a:gd name="connsiteX165" fmla="*/ 3129696 w 7467600"/>
              <a:gd name="connsiteY165" fmla="*/ 4360704 h 6858000"/>
              <a:gd name="connsiteX166" fmla="*/ 2814545 w 7467600"/>
              <a:gd name="connsiteY166" fmla="*/ 4282955 h 6858000"/>
              <a:gd name="connsiteX167" fmla="*/ 2305292 w 7467600"/>
              <a:gd name="connsiteY167" fmla="*/ 4219492 h 6858000"/>
              <a:gd name="connsiteX168" fmla="*/ 2626982 w 7467600"/>
              <a:gd name="connsiteY168" fmla="*/ 4206450 h 6858000"/>
              <a:gd name="connsiteX169" fmla="*/ 2490617 w 7467600"/>
              <a:gd name="connsiteY169" fmla="*/ 4206951 h 6858000"/>
              <a:gd name="connsiteX170" fmla="*/ 2819869 w 7467600"/>
              <a:gd name="connsiteY170" fmla="*/ 4252936 h 6858000"/>
              <a:gd name="connsiteX171" fmla="*/ 3143018 w 7467600"/>
              <a:gd name="connsiteY171" fmla="*/ 4332698 h 6858000"/>
              <a:gd name="connsiteX172" fmla="*/ 3241520 w 7467600"/>
              <a:gd name="connsiteY172" fmla="*/ 4385112 h 6858000"/>
              <a:gd name="connsiteX173" fmla="*/ 3374575 w 7467600"/>
              <a:gd name="connsiteY173" fmla="*/ 4451517 h 6858000"/>
              <a:gd name="connsiteX174" fmla="*/ 3505221 w 7467600"/>
              <a:gd name="connsiteY174" fmla="*/ 4480757 h 6858000"/>
              <a:gd name="connsiteX175" fmla="*/ 2626982 w 7467600"/>
              <a:gd name="connsiteY175" fmla="*/ 4206450 h 6858000"/>
              <a:gd name="connsiteX176" fmla="*/ 1310106 w 7467600"/>
              <a:gd name="connsiteY176" fmla="*/ 3943217 h 6858000"/>
              <a:gd name="connsiteX177" fmla="*/ 854994 w 7467600"/>
              <a:gd name="connsiteY177" fmla="*/ 4399136 h 6858000"/>
              <a:gd name="connsiteX178" fmla="*/ 742462 w 7467600"/>
              <a:gd name="connsiteY178" fmla="*/ 4594648 h 6858000"/>
              <a:gd name="connsiteX179" fmla="*/ 820602 w 7467600"/>
              <a:gd name="connsiteY179" fmla="*/ 4485915 h 6858000"/>
              <a:gd name="connsiteX180" fmla="*/ 878295 w 7467600"/>
              <a:gd name="connsiteY180" fmla="*/ 4403594 h 6858000"/>
              <a:gd name="connsiteX181" fmla="*/ 1240607 w 7467600"/>
              <a:gd name="connsiteY181" fmla="*/ 4010401 h 6858000"/>
              <a:gd name="connsiteX182" fmla="*/ 1310106 w 7467600"/>
              <a:gd name="connsiteY182" fmla="*/ 3943217 h 6858000"/>
              <a:gd name="connsiteX183" fmla="*/ 1423113 w 7467600"/>
              <a:gd name="connsiteY183" fmla="*/ 3874565 h 6858000"/>
              <a:gd name="connsiteX184" fmla="*/ 1260565 w 7467600"/>
              <a:gd name="connsiteY184" fmla="*/ 4031982 h 6858000"/>
              <a:gd name="connsiteX185" fmla="*/ 901900 w 7467600"/>
              <a:gd name="connsiteY185" fmla="*/ 4421236 h 6858000"/>
              <a:gd name="connsiteX186" fmla="*/ 845044 w 7467600"/>
              <a:gd name="connsiteY186" fmla="*/ 4502436 h 6858000"/>
              <a:gd name="connsiteX187" fmla="*/ 685926 w 7467600"/>
              <a:gd name="connsiteY187" fmla="*/ 4703069 h 6858000"/>
              <a:gd name="connsiteX188" fmla="*/ 684248 w 7467600"/>
              <a:gd name="connsiteY188" fmla="*/ 4706721 h 6858000"/>
              <a:gd name="connsiteX189" fmla="*/ 1423113 w 7467600"/>
              <a:gd name="connsiteY189" fmla="*/ 3874565 h 6858000"/>
              <a:gd name="connsiteX190" fmla="*/ 3316479 w 7467600"/>
              <a:gd name="connsiteY190" fmla="*/ 3872136 h 6858000"/>
              <a:gd name="connsiteX191" fmla="*/ 3546806 w 7467600"/>
              <a:gd name="connsiteY191" fmla="*/ 4356139 h 6858000"/>
              <a:gd name="connsiteX192" fmla="*/ 3364433 w 7467600"/>
              <a:gd name="connsiteY192" fmla="*/ 3953121 h 6858000"/>
              <a:gd name="connsiteX193" fmla="*/ 3316479 w 7467600"/>
              <a:gd name="connsiteY193" fmla="*/ 3872136 h 6858000"/>
              <a:gd name="connsiteX194" fmla="*/ 3291335 w 7467600"/>
              <a:gd name="connsiteY194" fmla="*/ 3767420 h 6858000"/>
              <a:gd name="connsiteX195" fmla="*/ 3390805 w 7467600"/>
              <a:gd name="connsiteY195" fmla="*/ 3937163 h 6858000"/>
              <a:gd name="connsiteX196" fmla="*/ 3579062 w 7467600"/>
              <a:gd name="connsiteY196" fmla="*/ 4359040 h 6858000"/>
              <a:gd name="connsiteX197" fmla="*/ 3467355 w 7467600"/>
              <a:gd name="connsiteY197" fmla="*/ 3988130 h 6858000"/>
              <a:gd name="connsiteX198" fmla="*/ 3310753 w 7467600"/>
              <a:gd name="connsiteY198" fmla="*/ 3787140 h 6858000"/>
              <a:gd name="connsiteX199" fmla="*/ 3291335 w 7467600"/>
              <a:gd name="connsiteY199" fmla="*/ 3767420 h 6858000"/>
              <a:gd name="connsiteX200" fmla="*/ 1635889 w 7467600"/>
              <a:gd name="connsiteY200" fmla="*/ 3709494 h 6858000"/>
              <a:gd name="connsiteX201" fmla="*/ 1634800 w 7467600"/>
              <a:gd name="connsiteY201" fmla="*/ 3731111 h 6858000"/>
              <a:gd name="connsiteX202" fmla="*/ 1635889 w 7467600"/>
              <a:gd name="connsiteY202" fmla="*/ 3709494 h 6858000"/>
              <a:gd name="connsiteX203" fmla="*/ 1510397 w 7467600"/>
              <a:gd name="connsiteY203" fmla="*/ 3684705 h 6858000"/>
              <a:gd name="connsiteX204" fmla="*/ 1146550 w 7467600"/>
              <a:gd name="connsiteY204" fmla="*/ 3802012 h 6858000"/>
              <a:gd name="connsiteX205" fmla="*/ 698834 w 7467600"/>
              <a:gd name="connsiteY205" fmla="*/ 3952272 h 6858000"/>
              <a:gd name="connsiteX206" fmla="*/ 34256 w 7467600"/>
              <a:gd name="connsiteY206" fmla="*/ 4347603 h 6858000"/>
              <a:gd name="connsiteX207" fmla="*/ 527241 w 7467600"/>
              <a:gd name="connsiteY207" fmla="*/ 4065078 h 6858000"/>
              <a:gd name="connsiteX208" fmla="*/ 1510397 w 7467600"/>
              <a:gd name="connsiteY208" fmla="*/ 3684705 h 6858000"/>
              <a:gd name="connsiteX209" fmla="*/ 1313114 w 7467600"/>
              <a:gd name="connsiteY209" fmla="*/ 3655216 h 6858000"/>
              <a:gd name="connsiteX210" fmla="*/ 1109304 w 7467600"/>
              <a:gd name="connsiteY210" fmla="*/ 3669030 h 6858000"/>
              <a:gd name="connsiteX211" fmla="*/ 8129 w 7467600"/>
              <a:gd name="connsiteY211" fmla="*/ 4330519 h 6858000"/>
              <a:gd name="connsiteX212" fmla="*/ 687572 w 7467600"/>
              <a:gd name="connsiteY212" fmla="*/ 3925629 h 6858000"/>
              <a:gd name="connsiteX213" fmla="*/ 1138365 w 7467600"/>
              <a:gd name="connsiteY213" fmla="*/ 3774515 h 6858000"/>
              <a:gd name="connsiteX214" fmla="*/ 1505579 w 7467600"/>
              <a:gd name="connsiteY214" fmla="*/ 3655526 h 6858000"/>
              <a:gd name="connsiteX215" fmla="*/ 1313114 w 7467600"/>
              <a:gd name="connsiteY215" fmla="*/ 3655216 h 6858000"/>
              <a:gd name="connsiteX216" fmla="*/ 3655073 w 7467600"/>
              <a:gd name="connsiteY216" fmla="*/ 3650884 h 6858000"/>
              <a:gd name="connsiteX217" fmla="*/ 3989938 w 7467600"/>
              <a:gd name="connsiteY217" fmla="*/ 3991685 h 6858000"/>
              <a:gd name="connsiteX218" fmla="*/ 4393907 w 7467600"/>
              <a:gd name="connsiteY218" fmla="*/ 4261258 h 6858000"/>
              <a:gd name="connsiteX219" fmla="*/ 4648051 w 7467600"/>
              <a:gd name="connsiteY219" fmla="*/ 4374051 h 6858000"/>
              <a:gd name="connsiteX220" fmla="*/ 4383389 w 7467600"/>
              <a:gd name="connsiteY220" fmla="*/ 4184369 h 6858000"/>
              <a:gd name="connsiteX221" fmla="*/ 4165508 w 7467600"/>
              <a:gd name="connsiteY221" fmla="*/ 4035196 h 6858000"/>
              <a:gd name="connsiteX222" fmla="*/ 4068162 w 7467600"/>
              <a:gd name="connsiteY222" fmla="*/ 3953394 h 6858000"/>
              <a:gd name="connsiteX223" fmla="*/ 3981416 w 7467600"/>
              <a:gd name="connsiteY223" fmla="*/ 3880482 h 6858000"/>
              <a:gd name="connsiteX224" fmla="*/ 3800147 w 7467600"/>
              <a:gd name="connsiteY224" fmla="*/ 3749872 h 6858000"/>
              <a:gd name="connsiteX225" fmla="*/ 3655073 w 7467600"/>
              <a:gd name="connsiteY225" fmla="*/ 3650884 h 6858000"/>
              <a:gd name="connsiteX226" fmla="*/ 3670252 w 7467600"/>
              <a:gd name="connsiteY226" fmla="*/ 3622798 h 6858000"/>
              <a:gd name="connsiteX227" fmla="*/ 3817258 w 7467600"/>
              <a:gd name="connsiteY227" fmla="*/ 3723577 h 6858000"/>
              <a:gd name="connsiteX228" fmla="*/ 4000461 w 7467600"/>
              <a:gd name="connsiteY228" fmla="*/ 3855966 h 6858000"/>
              <a:gd name="connsiteX229" fmla="*/ 4088180 w 7467600"/>
              <a:gd name="connsiteY229" fmla="*/ 3929774 h 6858000"/>
              <a:gd name="connsiteX230" fmla="*/ 4184555 w 7467600"/>
              <a:gd name="connsiteY230" fmla="*/ 4010683 h 6858000"/>
              <a:gd name="connsiteX231" fmla="*/ 4399563 w 7467600"/>
              <a:gd name="connsiteY231" fmla="*/ 4158106 h 6858000"/>
              <a:gd name="connsiteX232" fmla="*/ 4684469 w 7467600"/>
              <a:gd name="connsiteY232" fmla="*/ 4364680 h 6858000"/>
              <a:gd name="connsiteX233" fmla="*/ 4690271 w 7467600"/>
              <a:gd name="connsiteY233" fmla="*/ 4370034 h 6858000"/>
              <a:gd name="connsiteX234" fmla="*/ 4136093 w 7467600"/>
              <a:gd name="connsiteY234" fmla="*/ 3858466 h 6858000"/>
              <a:gd name="connsiteX235" fmla="*/ 3670252 w 7467600"/>
              <a:gd name="connsiteY235" fmla="*/ 3622798 h 6858000"/>
              <a:gd name="connsiteX236" fmla="*/ 4440129 w 7467600"/>
              <a:gd name="connsiteY236" fmla="*/ 3448571 h 6858000"/>
              <a:gd name="connsiteX237" fmla="*/ 4856525 w 7467600"/>
              <a:gd name="connsiteY237" fmla="*/ 3915351 h 6858000"/>
              <a:gd name="connsiteX238" fmla="*/ 5059055 w 7467600"/>
              <a:gd name="connsiteY238" fmla="*/ 4108918 h 6858000"/>
              <a:gd name="connsiteX239" fmla="*/ 5290070 w 7467600"/>
              <a:gd name="connsiteY239" fmla="*/ 4263619 h 6858000"/>
              <a:gd name="connsiteX240" fmla="*/ 4834991 w 7467600"/>
              <a:gd name="connsiteY240" fmla="*/ 3830985 h 6858000"/>
              <a:gd name="connsiteX241" fmla="*/ 4440129 w 7467600"/>
              <a:gd name="connsiteY241" fmla="*/ 3448571 h 6858000"/>
              <a:gd name="connsiteX242" fmla="*/ 4441737 w 7467600"/>
              <a:gd name="connsiteY242" fmla="*/ 3399734 h 6858000"/>
              <a:gd name="connsiteX243" fmla="*/ 4431236 w 7467600"/>
              <a:gd name="connsiteY243" fmla="*/ 3400954 h 6858000"/>
              <a:gd name="connsiteX244" fmla="*/ 4557150 w 7467600"/>
              <a:gd name="connsiteY244" fmla="*/ 3510023 h 6858000"/>
              <a:gd name="connsiteX245" fmla="*/ 4856936 w 7467600"/>
              <a:gd name="connsiteY245" fmla="*/ 3809146 h 6858000"/>
              <a:gd name="connsiteX246" fmla="*/ 5111996 w 7467600"/>
              <a:gd name="connsiteY246" fmla="*/ 4065759 h 6858000"/>
              <a:gd name="connsiteX247" fmla="*/ 5388878 w 7467600"/>
              <a:gd name="connsiteY247" fmla="*/ 4300185 h 6858000"/>
              <a:gd name="connsiteX248" fmla="*/ 5425556 w 7467600"/>
              <a:gd name="connsiteY248" fmla="*/ 4308967 h 6858000"/>
              <a:gd name="connsiteX249" fmla="*/ 4943646 w 7467600"/>
              <a:gd name="connsiteY249" fmla="*/ 3822916 h 6858000"/>
              <a:gd name="connsiteX250" fmla="*/ 4594837 w 7467600"/>
              <a:gd name="connsiteY250" fmla="*/ 3532274 h 6858000"/>
              <a:gd name="connsiteX251" fmla="*/ 4441737 w 7467600"/>
              <a:gd name="connsiteY251" fmla="*/ 3399734 h 6858000"/>
              <a:gd name="connsiteX252" fmla="*/ 5425834 w 7467600"/>
              <a:gd name="connsiteY252" fmla="*/ 3162785 h 6858000"/>
              <a:gd name="connsiteX253" fmla="*/ 5401644 w 7467600"/>
              <a:gd name="connsiteY253" fmla="*/ 3617847 h 6858000"/>
              <a:gd name="connsiteX254" fmla="*/ 5467256 w 7467600"/>
              <a:gd name="connsiteY254" fmla="*/ 4175494 h 6858000"/>
              <a:gd name="connsiteX255" fmla="*/ 5448069 w 7467600"/>
              <a:gd name="connsiteY255" fmla="*/ 3567554 h 6858000"/>
              <a:gd name="connsiteX256" fmla="*/ 5425834 w 7467600"/>
              <a:gd name="connsiteY256" fmla="*/ 3162785 h 6858000"/>
              <a:gd name="connsiteX257" fmla="*/ 1318687 w 7467600"/>
              <a:gd name="connsiteY257" fmla="*/ 3113840 h 6858000"/>
              <a:gd name="connsiteX258" fmla="*/ 1066793 w 7467600"/>
              <a:gd name="connsiteY258" fmla="*/ 3212171 h 6858000"/>
              <a:gd name="connsiteX259" fmla="*/ 993319 w 7467600"/>
              <a:gd name="connsiteY259" fmla="*/ 3247648 h 6858000"/>
              <a:gd name="connsiteX260" fmla="*/ 853081 w 7467600"/>
              <a:gd name="connsiteY260" fmla="*/ 3312410 h 6858000"/>
              <a:gd name="connsiteX261" fmla="*/ 805957 w 7467600"/>
              <a:gd name="connsiteY261" fmla="*/ 3330443 h 6858000"/>
              <a:gd name="connsiteX262" fmla="*/ 1318687 w 7467600"/>
              <a:gd name="connsiteY262" fmla="*/ 3113840 h 6858000"/>
              <a:gd name="connsiteX263" fmla="*/ 5453702 w 7467600"/>
              <a:gd name="connsiteY263" fmla="*/ 3090882 h 6858000"/>
              <a:gd name="connsiteX264" fmla="*/ 5480135 w 7467600"/>
              <a:gd name="connsiteY264" fmla="*/ 3565802 h 6858000"/>
              <a:gd name="connsiteX265" fmla="*/ 5499023 w 7467600"/>
              <a:gd name="connsiteY265" fmla="*/ 4166310 h 6858000"/>
              <a:gd name="connsiteX266" fmla="*/ 5547022 w 7467600"/>
              <a:gd name="connsiteY266" fmla="*/ 3607838 h 6858000"/>
              <a:gd name="connsiteX267" fmla="*/ 5515964 w 7467600"/>
              <a:gd name="connsiteY267" fmla="*/ 3378541 h 6858000"/>
              <a:gd name="connsiteX268" fmla="*/ 5453702 w 7467600"/>
              <a:gd name="connsiteY268" fmla="*/ 3090882 h 6858000"/>
              <a:gd name="connsiteX269" fmla="*/ 1238695 w 7467600"/>
              <a:gd name="connsiteY269" fmla="*/ 3076820 h 6858000"/>
              <a:gd name="connsiteX270" fmla="*/ 716371 w 7467600"/>
              <a:gd name="connsiteY270" fmla="*/ 3293249 h 6858000"/>
              <a:gd name="connsiteX271" fmla="*/ 579522 w 7467600"/>
              <a:gd name="connsiteY271" fmla="*/ 3371759 h 6858000"/>
              <a:gd name="connsiteX272" fmla="*/ 600288 w 7467600"/>
              <a:gd name="connsiteY272" fmla="*/ 3365555 h 6858000"/>
              <a:gd name="connsiteX273" fmla="*/ 840692 w 7467600"/>
              <a:gd name="connsiteY273" fmla="*/ 3284921 h 6858000"/>
              <a:gd name="connsiteX274" fmla="*/ 979248 w 7467600"/>
              <a:gd name="connsiteY274" fmla="*/ 3221003 h 6858000"/>
              <a:gd name="connsiteX275" fmla="*/ 1053282 w 7467600"/>
              <a:gd name="connsiteY275" fmla="*/ 3185247 h 6858000"/>
              <a:gd name="connsiteX276" fmla="*/ 1320603 w 7467600"/>
              <a:gd name="connsiteY276" fmla="*/ 3081281 h 6858000"/>
              <a:gd name="connsiteX277" fmla="*/ 1238695 w 7467600"/>
              <a:gd name="connsiteY277" fmla="*/ 3076820 h 6858000"/>
              <a:gd name="connsiteX278" fmla="*/ 5425627 w 7467600"/>
              <a:gd name="connsiteY278" fmla="*/ 2954192 h 6858000"/>
              <a:gd name="connsiteX279" fmla="*/ 5470770 w 7467600"/>
              <a:gd name="connsiteY279" fmla="*/ 3005435 h 6858000"/>
              <a:gd name="connsiteX280" fmla="*/ 5519779 w 7467600"/>
              <a:gd name="connsiteY280" fmla="*/ 4359223 h 6858000"/>
              <a:gd name="connsiteX281" fmla="*/ 5520293 w 7467600"/>
              <a:gd name="connsiteY281" fmla="*/ 4360602 h 6858000"/>
              <a:gd name="connsiteX282" fmla="*/ 5767221 w 7467600"/>
              <a:gd name="connsiteY282" fmla="*/ 4665564 h 6858000"/>
              <a:gd name="connsiteX283" fmla="*/ 6937169 w 7467600"/>
              <a:gd name="connsiteY283" fmla="*/ 4815941 h 6858000"/>
              <a:gd name="connsiteX284" fmla="*/ 6953922 w 7467600"/>
              <a:gd name="connsiteY284" fmla="*/ 4890068 h 6858000"/>
              <a:gd name="connsiteX285" fmla="*/ 6071359 w 7467600"/>
              <a:gd name="connsiteY285" fmla="*/ 4770770 h 6858000"/>
              <a:gd name="connsiteX286" fmla="*/ 6038839 w 7467600"/>
              <a:gd name="connsiteY286" fmla="*/ 4764474 h 6858000"/>
              <a:gd name="connsiteX287" fmla="*/ 6038706 w 7467600"/>
              <a:gd name="connsiteY287" fmla="*/ 4763847 h 6858000"/>
              <a:gd name="connsiteX288" fmla="*/ 6037784 w 7467600"/>
              <a:gd name="connsiteY288" fmla="*/ 4764270 h 6858000"/>
              <a:gd name="connsiteX289" fmla="*/ 6038839 w 7467600"/>
              <a:gd name="connsiteY289" fmla="*/ 4764474 h 6858000"/>
              <a:gd name="connsiteX290" fmla="*/ 6040338 w 7467600"/>
              <a:gd name="connsiteY290" fmla="*/ 4771418 h 6858000"/>
              <a:gd name="connsiteX291" fmla="*/ 6024488 w 7467600"/>
              <a:gd name="connsiteY291" fmla="*/ 4809903 h 6858000"/>
              <a:gd name="connsiteX292" fmla="*/ 5599771 w 7467600"/>
              <a:gd name="connsiteY292" fmla="*/ 5509652 h 6858000"/>
              <a:gd name="connsiteX293" fmla="*/ 5548843 w 7467600"/>
              <a:gd name="connsiteY293" fmla="*/ 5563845 h 6858000"/>
              <a:gd name="connsiteX294" fmla="*/ 5940952 w 7467600"/>
              <a:gd name="connsiteY294" fmla="*/ 6250028 h 6858000"/>
              <a:gd name="connsiteX295" fmla="*/ 6043441 w 7467600"/>
              <a:gd name="connsiteY295" fmla="*/ 6665847 h 6858000"/>
              <a:gd name="connsiteX296" fmla="*/ 6093432 w 7467600"/>
              <a:gd name="connsiteY296" fmla="*/ 6858000 h 6858000"/>
              <a:gd name="connsiteX297" fmla="*/ 6034344 w 7467600"/>
              <a:gd name="connsiteY297" fmla="*/ 6858000 h 6858000"/>
              <a:gd name="connsiteX298" fmla="*/ 6026679 w 7467600"/>
              <a:gd name="connsiteY298" fmla="*/ 6836959 h 6858000"/>
              <a:gd name="connsiteX299" fmla="*/ 5800441 w 7467600"/>
              <a:gd name="connsiteY299" fmla="*/ 6335286 h 6858000"/>
              <a:gd name="connsiteX300" fmla="*/ 5526562 w 7467600"/>
              <a:gd name="connsiteY300" fmla="*/ 5705388 h 6858000"/>
              <a:gd name="connsiteX301" fmla="*/ 5519640 w 7467600"/>
              <a:gd name="connsiteY301" fmla="*/ 5683774 h 6858000"/>
              <a:gd name="connsiteX302" fmla="*/ 5844559 w 7467600"/>
              <a:gd name="connsiteY302" fmla="*/ 6553349 h 6858000"/>
              <a:gd name="connsiteX303" fmla="*/ 5975994 w 7467600"/>
              <a:gd name="connsiteY303" fmla="*/ 6858000 h 6858000"/>
              <a:gd name="connsiteX304" fmla="*/ 5898547 w 7467600"/>
              <a:gd name="connsiteY304" fmla="*/ 6858000 h 6858000"/>
              <a:gd name="connsiteX305" fmla="*/ 5682041 w 7467600"/>
              <a:gd name="connsiteY305" fmla="*/ 6355860 h 6858000"/>
              <a:gd name="connsiteX306" fmla="*/ 5461758 w 7467600"/>
              <a:gd name="connsiteY306" fmla="*/ 5820220 h 6858000"/>
              <a:gd name="connsiteX307" fmla="*/ 5237282 w 7467600"/>
              <a:gd name="connsiteY307" fmla="*/ 6579086 h 6858000"/>
              <a:gd name="connsiteX308" fmla="*/ 5115009 w 7467600"/>
              <a:gd name="connsiteY308" fmla="*/ 6858000 h 6858000"/>
              <a:gd name="connsiteX309" fmla="*/ 5028074 w 7467600"/>
              <a:gd name="connsiteY309" fmla="*/ 6858000 h 6858000"/>
              <a:gd name="connsiteX310" fmla="*/ 5079508 w 7467600"/>
              <a:gd name="connsiteY310" fmla="*/ 6749074 h 6858000"/>
              <a:gd name="connsiteX311" fmla="*/ 5371846 w 7467600"/>
              <a:gd name="connsiteY311" fmla="*/ 5924413 h 6858000"/>
              <a:gd name="connsiteX312" fmla="*/ 5270512 w 7467600"/>
              <a:gd name="connsiteY312" fmla="*/ 6138975 h 6858000"/>
              <a:gd name="connsiteX313" fmla="*/ 5062409 w 7467600"/>
              <a:gd name="connsiteY313" fmla="*/ 6653544 h 6858000"/>
              <a:gd name="connsiteX314" fmla="*/ 5036628 w 7467600"/>
              <a:gd name="connsiteY314" fmla="*/ 6754247 h 6858000"/>
              <a:gd name="connsiteX315" fmla="*/ 5009112 w 7467600"/>
              <a:gd name="connsiteY315" fmla="*/ 6858000 h 6858000"/>
              <a:gd name="connsiteX316" fmla="*/ 4976679 w 7467600"/>
              <a:gd name="connsiteY316" fmla="*/ 6858000 h 6858000"/>
              <a:gd name="connsiteX317" fmla="*/ 5006537 w 7467600"/>
              <a:gd name="connsiteY317" fmla="*/ 6747068 h 6858000"/>
              <a:gd name="connsiteX318" fmla="*/ 5032723 w 7467600"/>
              <a:gd name="connsiteY318" fmla="*/ 6644957 h 6858000"/>
              <a:gd name="connsiteX319" fmla="*/ 5242949 w 7467600"/>
              <a:gd name="connsiteY319" fmla="*/ 6125175 h 6858000"/>
              <a:gd name="connsiteX320" fmla="*/ 5286321 w 7467600"/>
              <a:gd name="connsiteY320" fmla="*/ 6033555 h 6858000"/>
              <a:gd name="connsiteX321" fmla="*/ 5008210 w 7467600"/>
              <a:gd name="connsiteY321" fmla="*/ 6649194 h 6858000"/>
              <a:gd name="connsiteX322" fmla="*/ 4986321 w 7467600"/>
              <a:gd name="connsiteY322" fmla="*/ 6765687 h 6858000"/>
              <a:gd name="connsiteX323" fmla="*/ 4973474 w 7467600"/>
              <a:gd name="connsiteY323" fmla="*/ 6858000 h 6858000"/>
              <a:gd name="connsiteX324" fmla="*/ 4907178 w 7467600"/>
              <a:gd name="connsiteY324" fmla="*/ 6858000 h 6858000"/>
              <a:gd name="connsiteX325" fmla="*/ 4910810 w 7467600"/>
              <a:gd name="connsiteY325" fmla="*/ 6829660 h 6858000"/>
              <a:gd name="connsiteX326" fmla="*/ 4987461 w 7467600"/>
              <a:gd name="connsiteY326" fmla="*/ 6432994 h 6858000"/>
              <a:gd name="connsiteX327" fmla="*/ 5179262 w 7467600"/>
              <a:gd name="connsiteY327" fmla="*/ 6035044 h 6858000"/>
              <a:gd name="connsiteX328" fmla="*/ 4689678 w 7467600"/>
              <a:gd name="connsiteY328" fmla="*/ 6440241 h 6858000"/>
              <a:gd name="connsiteX329" fmla="*/ 4477543 w 7467600"/>
              <a:gd name="connsiteY329" fmla="*/ 6674836 h 6858000"/>
              <a:gd name="connsiteX330" fmla="*/ 4329957 w 7467600"/>
              <a:gd name="connsiteY330" fmla="*/ 6858000 h 6858000"/>
              <a:gd name="connsiteX331" fmla="*/ 4218595 w 7467600"/>
              <a:gd name="connsiteY331" fmla="*/ 6858000 h 6858000"/>
              <a:gd name="connsiteX332" fmla="*/ 4368888 w 7467600"/>
              <a:gd name="connsiteY332" fmla="*/ 6668412 h 6858000"/>
              <a:gd name="connsiteX333" fmla="*/ 4563091 w 7467600"/>
              <a:gd name="connsiteY333" fmla="*/ 6442508 h 6858000"/>
              <a:gd name="connsiteX334" fmla="*/ 5387324 w 7467600"/>
              <a:gd name="connsiteY334" fmla="*/ 5705830 h 6858000"/>
              <a:gd name="connsiteX335" fmla="*/ 5073620 w 7467600"/>
              <a:gd name="connsiteY335" fmla="*/ 5955437 h 6858000"/>
              <a:gd name="connsiteX336" fmla="*/ 4689789 w 7467600"/>
              <a:gd name="connsiteY336" fmla="*/ 6268382 h 6858000"/>
              <a:gd name="connsiteX337" fmla="*/ 4418722 w 7467600"/>
              <a:gd name="connsiteY337" fmla="*/ 6570886 h 6858000"/>
              <a:gd name="connsiteX338" fmla="*/ 4214944 w 7467600"/>
              <a:gd name="connsiteY338" fmla="*/ 6858000 h 6858000"/>
              <a:gd name="connsiteX339" fmla="*/ 4177898 w 7467600"/>
              <a:gd name="connsiteY339" fmla="*/ 6858000 h 6858000"/>
              <a:gd name="connsiteX340" fmla="*/ 4391597 w 7467600"/>
              <a:gd name="connsiteY340" fmla="*/ 6556370 h 6858000"/>
              <a:gd name="connsiteX341" fmla="*/ 4668889 w 7467600"/>
              <a:gd name="connsiteY341" fmla="*/ 6246399 h 6858000"/>
              <a:gd name="connsiteX342" fmla="*/ 5055427 w 7467600"/>
              <a:gd name="connsiteY342" fmla="*/ 5931476 h 6858000"/>
              <a:gd name="connsiteX343" fmla="*/ 5371814 w 7467600"/>
              <a:gd name="connsiteY343" fmla="*/ 5678975 h 6858000"/>
              <a:gd name="connsiteX344" fmla="*/ 4987918 w 7467600"/>
              <a:gd name="connsiteY344" fmla="*/ 5838701 h 6858000"/>
              <a:gd name="connsiteX345" fmla="*/ 4317146 w 7467600"/>
              <a:gd name="connsiteY345" fmla="*/ 6587716 h 6858000"/>
              <a:gd name="connsiteX346" fmla="*/ 4171627 w 7467600"/>
              <a:gd name="connsiteY346" fmla="*/ 6858000 h 6858000"/>
              <a:gd name="connsiteX347" fmla="*/ 4081585 w 7467600"/>
              <a:gd name="connsiteY347" fmla="*/ 6858000 h 6858000"/>
              <a:gd name="connsiteX348" fmla="*/ 4238603 w 7467600"/>
              <a:gd name="connsiteY348" fmla="*/ 6559341 h 6858000"/>
              <a:gd name="connsiteX349" fmla="*/ 4778333 w 7467600"/>
              <a:gd name="connsiteY349" fmla="*/ 5873626 h 6858000"/>
              <a:gd name="connsiteX350" fmla="*/ 5414185 w 7467600"/>
              <a:gd name="connsiteY350" fmla="*/ 5573882 h 6858000"/>
              <a:gd name="connsiteX351" fmla="*/ 5959648 w 7467600"/>
              <a:gd name="connsiteY351" fmla="*/ 4760797 h 6858000"/>
              <a:gd name="connsiteX352" fmla="*/ 5355019 w 7467600"/>
              <a:gd name="connsiteY352" fmla="*/ 4734672 h 6858000"/>
              <a:gd name="connsiteX353" fmla="*/ 5083565 w 7467600"/>
              <a:gd name="connsiteY353" fmla="*/ 5179121 h 6858000"/>
              <a:gd name="connsiteX354" fmla="*/ 4713577 w 7467600"/>
              <a:gd name="connsiteY354" fmla="*/ 5616803 h 6858000"/>
              <a:gd name="connsiteX355" fmla="*/ 3989559 w 7467600"/>
              <a:gd name="connsiteY355" fmla="*/ 6145945 h 6858000"/>
              <a:gd name="connsiteX356" fmla="*/ 3939824 w 7467600"/>
              <a:gd name="connsiteY356" fmla="*/ 6066900 h 6858000"/>
              <a:gd name="connsiteX357" fmla="*/ 4584537 w 7467600"/>
              <a:gd name="connsiteY357" fmla="*/ 5324826 h 6858000"/>
              <a:gd name="connsiteX358" fmla="*/ 5037105 w 7467600"/>
              <a:gd name="connsiteY358" fmla="*/ 5088765 h 6858000"/>
              <a:gd name="connsiteX359" fmla="*/ 5039930 w 7467600"/>
              <a:gd name="connsiteY359" fmla="*/ 5089585 h 6858000"/>
              <a:gd name="connsiteX360" fmla="*/ 5263764 w 7467600"/>
              <a:gd name="connsiteY360" fmla="*/ 4735525 h 6858000"/>
              <a:gd name="connsiteX361" fmla="*/ 4086300 w 7467600"/>
              <a:gd name="connsiteY361" fmla="*/ 4884599 h 6858000"/>
              <a:gd name="connsiteX362" fmla="*/ 4085485 w 7467600"/>
              <a:gd name="connsiteY362" fmla="*/ 4899070 h 6858000"/>
              <a:gd name="connsiteX363" fmla="*/ 3871915 w 7467600"/>
              <a:gd name="connsiteY363" fmla="*/ 5253645 h 6858000"/>
              <a:gd name="connsiteX364" fmla="*/ 3799374 w 7467600"/>
              <a:gd name="connsiteY364" fmla="*/ 5466127 h 6858000"/>
              <a:gd name="connsiteX365" fmla="*/ 3498850 w 7467600"/>
              <a:gd name="connsiteY365" fmla="*/ 6661888 h 6858000"/>
              <a:gd name="connsiteX366" fmla="*/ 3399216 w 7467600"/>
              <a:gd name="connsiteY366" fmla="*/ 6858000 h 6858000"/>
              <a:gd name="connsiteX367" fmla="*/ 3303688 w 7467600"/>
              <a:gd name="connsiteY367" fmla="*/ 6858000 h 6858000"/>
              <a:gd name="connsiteX368" fmla="*/ 3391774 w 7467600"/>
              <a:gd name="connsiteY368" fmla="*/ 6697181 h 6858000"/>
              <a:gd name="connsiteX369" fmla="*/ 3735540 w 7467600"/>
              <a:gd name="connsiteY369" fmla="*/ 5546923 h 6858000"/>
              <a:gd name="connsiteX370" fmla="*/ 3729438 w 7467600"/>
              <a:gd name="connsiteY370" fmla="*/ 5569058 h 6858000"/>
              <a:gd name="connsiteX371" fmla="*/ 3707782 w 7467600"/>
              <a:gd name="connsiteY371" fmla="*/ 5644908 h 6858000"/>
              <a:gd name="connsiteX372" fmla="*/ 3583827 w 7467600"/>
              <a:gd name="connsiteY372" fmla="*/ 6039215 h 6858000"/>
              <a:gd name="connsiteX373" fmla="*/ 3547861 w 7467600"/>
              <a:gd name="connsiteY373" fmla="*/ 6129609 h 6858000"/>
              <a:gd name="connsiteX374" fmla="*/ 3490905 w 7467600"/>
              <a:gd name="connsiteY374" fmla="*/ 6277660 h 6858000"/>
              <a:gd name="connsiteX375" fmla="*/ 3455859 w 7467600"/>
              <a:gd name="connsiteY375" fmla="*/ 6391301 h 6858000"/>
              <a:gd name="connsiteX376" fmla="*/ 3429112 w 7467600"/>
              <a:gd name="connsiteY376" fmla="*/ 6479469 h 6858000"/>
              <a:gd name="connsiteX377" fmla="*/ 3304862 w 7467600"/>
              <a:gd name="connsiteY377" fmla="*/ 6796476 h 6858000"/>
              <a:gd name="connsiteX378" fmla="*/ 3276071 w 7467600"/>
              <a:gd name="connsiteY378" fmla="*/ 6858000 h 6858000"/>
              <a:gd name="connsiteX379" fmla="*/ 3240805 w 7467600"/>
              <a:gd name="connsiteY379" fmla="*/ 6858000 h 6858000"/>
              <a:gd name="connsiteX380" fmla="*/ 3275917 w 7467600"/>
              <a:gd name="connsiteY380" fmla="*/ 6783192 h 6858000"/>
              <a:gd name="connsiteX381" fmla="*/ 3399358 w 7467600"/>
              <a:gd name="connsiteY381" fmla="*/ 6469011 h 6858000"/>
              <a:gd name="connsiteX382" fmla="*/ 3425650 w 7467600"/>
              <a:gd name="connsiteY382" fmla="*/ 6381333 h 6858000"/>
              <a:gd name="connsiteX383" fmla="*/ 3460661 w 7467600"/>
              <a:gd name="connsiteY383" fmla="*/ 6266763 h 6858000"/>
              <a:gd name="connsiteX384" fmla="*/ 3518021 w 7467600"/>
              <a:gd name="connsiteY384" fmla="*/ 6117298 h 6858000"/>
              <a:gd name="connsiteX385" fmla="*/ 3554035 w 7467600"/>
              <a:gd name="connsiteY385" fmla="*/ 6027832 h 6858000"/>
              <a:gd name="connsiteX386" fmla="*/ 3677174 w 7467600"/>
              <a:gd name="connsiteY386" fmla="*/ 5636351 h 6858000"/>
              <a:gd name="connsiteX387" fmla="*/ 3698819 w 7467600"/>
              <a:gd name="connsiteY387" fmla="*/ 5560503 h 6858000"/>
              <a:gd name="connsiteX388" fmla="*/ 3702094 w 7467600"/>
              <a:gd name="connsiteY388" fmla="*/ 5549194 h 6858000"/>
              <a:gd name="connsiteX389" fmla="*/ 3398355 w 7467600"/>
              <a:gd name="connsiteY389" fmla="*/ 6094603 h 6858000"/>
              <a:gd name="connsiteX390" fmla="*/ 3193941 w 7467600"/>
              <a:gd name="connsiteY390" fmla="*/ 6798775 h 6858000"/>
              <a:gd name="connsiteX391" fmla="*/ 3184140 w 7467600"/>
              <a:gd name="connsiteY391" fmla="*/ 6858000 h 6858000"/>
              <a:gd name="connsiteX392" fmla="*/ 3099978 w 7467600"/>
              <a:gd name="connsiteY392" fmla="*/ 6858000 h 6858000"/>
              <a:gd name="connsiteX393" fmla="*/ 3101556 w 7467600"/>
              <a:gd name="connsiteY393" fmla="*/ 6843337 h 6858000"/>
              <a:gd name="connsiteX394" fmla="*/ 3370162 w 7467600"/>
              <a:gd name="connsiteY394" fmla="*/ 5785550 h 6858000"/>
              <a:gd name="connsiteX395" fmla="*/ 3746477 w 7467600"/>
              <a:gd name="connsiteY395" fmla="*/ 5377889 h 6858000"/>
              <a:gd name="connsiteX396" fmla="*/ 3863399 w 7467600"/>
              <a:gd name="connsiteY396" fmla="*/ 5087257 h 6858000"/>
              <a:gd name="connsiteX397" fmla="*/ 3968712 w 7467600"/>
              <a:gd name="connsiteY397" fmla="*/ 4913989 h 6858000"/>
              <a:gd name="connsiteX398" fmla="*/ 2792390 w 7467600"/>
              <a:gd name="connsiteY398" fmla="*/ 5382974 h 6858000"/>
              <a:gd name="connsiteX399" fmla="*/ 2714982 w 7467600"/>
              <a:gd name="connsiteY399" fmla="*/ 5427051 h 6858000"/>
              <a:gd name="connsiteX400" fmla="*/ 2813361 w 7467600"/>
              <a:gd name="connsiteY400" fmla="*/ 6023912 h 6858000"/>
              <a:gd name="connsiteX401" fmla="*/ 2688430 w 7467600"/>
              <a:gd name="connsiteY401" fmla="*/ 6801564 h 6858000"/>
              <a:gd name="connsiteX402" fmla="*/ 2629626 w 7467600"/>
              <a:gd name="connsiteY402" fmla="*/ 6763394 h 6858000"/>
              <a:gd name="connsiteX403" fmla="*/ 2565328 w 7467600"/>
              <a:gd name="connsiteY403" fmla="*/ 5516399 h 6858000"/>
              <a:gd name="connsiteX404" fmla="*/ 1922999 w 7467600"/>
              <a:gd name="connsiteY404" fmla="*/ 5980343 h 6858000"/>
              <a:gd name="connsiteX405" fmla="*/ 1950261 w 7467600"/>
              <a:gd name="connsiteY405" fmla="*/ 6405858 h 6858000"/>
              <a:gd name="connsiteX406" fmla="*/ 2365554 w 7467600"/>
              <a:gd name="connsiteY406" fmla="*/ 6759107 h 6858000"/>
              <a:gd name="connsiteX407" fmla="*/ 2424142 w 7467600"/>
              <a:gd name="connsiteY407" fmla="*/ 6858000 h 6858000"/>
              <a:gd name="connsiteX408" fmla="*/ 2395994 w 7467600"/>
              <a:gd name="connsiteY408" fmla="*/ 6858000 h 6858000"/>
              <a:gd name="connsiteX409" fmla="*/ 2392863 w 7467600"/>
              <a:gd name="connsiteY409" fmla="*/ 6852964 h 6858000"/>
              <a:gd name="connsiteX410" fmla="*/ 2017589 w 7467600"/>
              <a:gd name="connsiteY410" fmla="*/ 6493982 h 6858000"/>
              <a:gd name="connsiteX411" fmla="*/ 2147336 w 7467600"/>
              <a:gd name="connsiteY411" fmla="*/ 6594052 h 6858000"/>
              <a:gd name="connsiteX412" fmla="*/ 2207047 w 7467600"/>
              <a:gd name="connsiteY412" fmla="*/ 6654540 h 6858000"/>
              <a:gd name="connsiteX413" fmla="*/ 2299106 w 7467600"/>
              <a:gd name="connsiteY413" fmla="*/ 6778931 h 6858000"/>
              <a:gd name="connsiteX414" fmla="*/ 2314430 w 7467600"/>
              <a:gd name="connsiteY414" fmla="*/ 6801144 h 6858000"/>
              <a:gd name="connsiteX415" fmla="*/ 2352406 w 7467600"/>
              <a:gd name="connsiteY415" fmla="*/ 6858000 h 6858000"/>
              <a:gd name="connsiteX416" fmla="*/ 2314492 w 7467600"/>
              <a:gd name="connsiteY416" fmla="*/ 6858000 h 6858000"/>
              <a:gd name="connsiteX417" fmla="*/ 2288095 w 7467600"/>
              <a:gd name="connsiteY417" fmla="*/ 6818030 h 6858000"/>
              <a:gd name="connsiteX418" fmla="*/ 2272768 w 7467600"/>
              <a:gd name="connsiteY418" fmla="*/ 6795822 h 6858000"/>
              <a:gd name="connsiteX419" fmla="*/ 2182715 w 7467600"/>
              <a:gd name="connsiteY419" fmla="*/ 6675071 h 6858000"/>
              <a:gd name="connsiteX420" fmla="*/ 2032061 w 7467600"/>
              <a:gd name="connsiteY420" fmla="*/ 6541380 h 6858000"/>
              <a:gd name="connsiteX421" fmla="*/ 2257220 w 7467600"/>
              <a:gd name="connsiteY421" fmla="*/ 6826257 h 6858000"/>
              <a:gd name="connsiteX422" fmla="*/ 2281324 w 7467600"/>
              <a:gd name="connsiteY422" fmla="*/ 6858000 h 6858000"/>
              <a:gd name="connsiteX423" fmla="*/ 2242860 w 7467600"/>
              <a:gd name="connsiteY423" fmla="*/ 6858000 h 6858000"/>
              <a:gd name="connsiteX424" fmla="*/ 2232818 w 7467600"/>
              <a:gd name="connsiteY424" fmla="*/ 6844926 h 6858000"/>
              <a:gd name="connsiteX425" fmla="*/ 1990172 w 7467600"/>
              <a:gd name="connsiteY425" fmla="*/ 6542121 h 6858000"/>
              <a:gd name="connsiteX426" fmla="*/ 2124090 w 7467600"/>
              <a:gd name="connsiteY426" fmla="*/ 6761017 h 6858000"/>
              <a:gd name="connsiteX427" fmla="*/ 2200380 w 7467600"/>
              <a:gd name="connsiteY427" fmla="*/ 6858000 h 6858000"/>
              <a:gd name="connsiteX428" fmla="*/ 2147507 w 7467600"/>
              <a:gd name="connsiteY428" fmla="*/ 6858000 h 6858000"/>
              <a:gd name="connsiteX429" fmla="*/ 2070668 w 7467600"/>
              <a:gd name="connsiteY429" fmla="*/ 6761520 h 6858000"/>
              <a:gd name="connsiteX430" fmla="*/ 1975142 w 7467600"/>
              <a:gd name="connsiteY430" fmla="*/ 6585570 h 6858000"/>
              <a:gd name="connsiteX431" fmla="*/ 2050035 w 7467600"/>
              <a:gd name="connsiteY431" fmla="*/ 6813345 h 6858000"/>
              <a:gd name="connsiteX432" fmla="*/ 2063025 w 7467600"/>
              <a:gd name="connsiteY432" fmla="*/ 6858000 h 6858000"/>
              <a:gd name="connsiteX433" fmla="*/ 2021675 w 7467600"/>
              <a:gd name="connsiteY433" fmla="*/ 6858000 h 6858000"/>
              <a:gd name="connsiteX434" fmla="*/ 2019308 w 7467600"/>
              <a:gd name="connsiteY434" fmla="*/ 6847118 h 6858000"/>
              <a:gd name="connsiteX435" fmla="*/ 1938835 w 7467600"/>
              <a:gd name="connsiteY435" fmla="*/ 6551160 h 6858000"/>
              <a:gd name="connsiteX436" fmla="*/ 1953230 w 7467600"/>
              <a:gd name="connsiteY436" fmla="*/ 6759699 h 6858000"/>
              <a:gd name="connsiteX437" fmla="*/ 1956763 w 7467600"/>
              <a:gd name="connsiteY437" fmla="*/ 6778191 h 6858000"/>
              <a:gd name="connsiteX438" fmla="*/ 1967925 w 7467600"/>
              <a:gd name="connsiteY438" fmla="*/ 6858000 h 6858000"/>
              <a:gd name="connsiteX439" fmla="*/ 1936622 w 7467600"/>
              <a:gd name="connsiteY439" fmla="*/ 6858000 h 6858000"/>
              <a:gd name="connsiteX440" fmla="*/ 1926261 w 7467600"/>
              <a:gd name="connsiteY440" fmla="*/ 6784064 h 6858000"/>
              <a:gd name="connsiteX441" fmla="*/ 1922724 w 7467600"/>
              <a:gd name="connsiteY441" fmla="*/ 6765577 h 6858000"/>
              <a:gd name="connsiteX442" fmla="*/ 1904650 w 7467600"/>
              <a:gd name="connsiteY442" fmla="*/ 6639616 h 6858000"/>
              <a:gd name="connsiteX443" fmla="*/ 1885273 w 7467600"/>
              <a:gd name="connsiteY443" fmla="*/ 6858000 h 6858000"/>
              <a:gd name="connsiteX444" fmla="*/ 1854363 w 7467600"/>
              <a:gd name="connsiteY444" fmla="*/ 6858000 h 6858000"/>
              <a:gd name="connsiteX445" fmla="*/ 1880391 w 7467600"/>
              <a:gd name="connsiteY445" fmla="*/ 6603796 h 6858000"/>
              <a:gd name="connsiteX446" fmla="*/ 1818273 w 7467600"/>
              <a:gd name="connsiteY446" fmla="*/ 6715729 h 6858000"/>
              <a:gd name="connsiteX447" fmla="*/ 1794691 w 7467600"/>
              <a:gd name="connsiteY447" fmla="*/ 6843239 h 6858000"/>
              <a:gd name="connsiteX448" fmla="*/ 1794914 w 7467600"/>
              <a:gd name="connsiteY448" fmla="*/ 6858000 h 6858000"/>
              <a:gd name="connsiteX449" fmla="*/ 1746128 w 7467600"/>
              <a:gd name="connsiteY449" fmla="*/ 6858000 h 6858000"/>
              <a:gd name="connsiteX450" fmla="*/ 1753934 w 7467600"/>
              <a:gd name="connsiteY450" fmla="*/ 6724796 h 6858000"/>
              <a:gd name="connsiteX451" fmla="*/ 1792053 w 7467600"/>
              <a:gd name="connsiteY451" fmla="*/ 6572396 h 6858000"/>
              <a:gd name="connsiteX452" fmla="*/ 1862248 w 7467600"/>
              <a:gd name="connsiteY452" fmla="*/ 6266397 h 6858000"/>
              <a:gd name="connsiteX453" fmla="*/ 1862250 w 7467600"/>
              <a:gd name="connsiteY453" fmla="*/ 6033531 h 6858000"/>
              <a:gd name="connsiteX454" fmla="*/ 1211999 w 7467600"/>
              <a:gd name="connsiteY454" fmla="*/ 6683610 h 6858000"/>
              <a:gd name="connsiteX455" fmla="*/ 1213266 w 7467600"/>
              <a:gd name="connsiteY455" fmla="*/ 6691947 h 6858000"/>
              <a:gd name="connsiteX456" fmla="*/ 1203370 w 7467600"/>
              <a:gd name="connsiteY456" fmla="*/ 6850676 h 6858000"/>
              <a:gd name="connsiteX457" fmla="*/ 1203671 w 7467600"/>
              <a:gd name="connsiteY457" fmla="*/ 6858000 h 6858000"/>
              <a:gd name="connsiteX458" fmla="*/ 1143180 w 7467600"/>
              <a:gd name="connsiteY458" fmla="*/ 6858000 h 6858000"/>
              <a:gd name="connsiteX459" fmla="*/ 1142176 w 7467600"/>
              <a:gd name="connsiteY459" fmla="*/ 6766045 h 6858000"/>
              <a:gd name="connsiteX460" fmla="*/ 1067484 w 7467600"/>
              <a:gd name="connsiteY460" fmla="*/ 6858000 h 6858000"/>
              <a:gd name="connsiteX461" fmla="*/ 953928 w 7467600"/>
              <a:gd name="connsiteY461" fmla="*/ 6858000 h 6858000"/>
              <a:gd name="connsiteX462" fmla="*/ 959715 w 7467600"/>
              <a:gd name="connsiteY462" fmla="*/ 6850185 h 6858000"/>
              <a:gd name="connsiteX463" fmla="*/ 1483788 w 7467600"/>
              <a:gd name="connsiteY463" fmla="*/ 6259174 h 6858000"/>
              <a:gd name="connsiteX464" fmla="*/ 1100671 w 7467600"/>
              <a:gd name="connsiteY464" fmla="*/ 6252137 h 6858000"/>
              <a:gd name="connsiteX465" fmla="*/ 1090144 w 7467600"/>
              <a:gd name="connsiteY465" fmla="*/ 6256748 h 6858000"/>
              <a:gd name="connsiteX466" fmla="*/ 1095872 w 7467600"/>
              <a:gd name="connsiteY466" fmla="*/ 6271892 h 6858000"/>
              <a:gd name="connsiteX467" fmla="*/ 262785 w 7467600"/>
              <a:gd name="connsiteY467" fmla="*/ 6845450 h 6858000"/>
              <a:gd name="connsiteX468" fmla="*/ 209968 w 7467600"/>
              <a:gd name="connsiteY468" fmla="*/ 6770713 h 6858000"/>
              <a:gd name="connsiteX469" fmla="*/ 873460 w 7467600"/>
              <a:gd name="connsiteY469" fmla="*/ 6253768 h 6858000"/>
              <a:gd name="connsiteX470" fmla="*/ 192686 w 7467600"/>
              <a:gd name="connsiteY470" fmla="*/ 5849257 h 6858000"/>
              <a:gd name="connsiteX471" fmla="*/ 4696 w 7467600"/>
              <a:gd name="connsiteY471" fmla="*/ 5697668 h 6858000"/>
              <a:gd name="connsiteX472" fmla="*/ 0 w 7467600"/>
              <a:gd name="connsiteY472" fmla="*/ 5689984 h 6858000"/>
              <a:gd name="connsiteX473" fmla="*/ 0 w 7467600"/>
              <a:gd name="connsiteY473" fmla="*/ 5513472 h 6858000"/>
              <a:gd name="connsiteX474" fmla="*/ 174101 w 7467600"/>
              <a:gd name="connsiteY474" fmla="*/ 5620277 h 6858000"/>
              <a:gd name="connsiteX475" fmla="*/ 891800 w 7467600"/>
              <a:gd name="connsiteY475" fmla="*/ 6036935 h 6858000"/>
              <a:gd name="connsiteX476" fmla="*/ 1072219 w 7467600"/>
              <a:gd name="connsiteY476" fmla="*/ 6169443 h 6858000"/>
              <a:gd name="connsiteX477" fmla="*/ 1074117 w 7467600"/>
              <a:gd name="connsiteY477" fmla="*/ 6170301 h 6858000"/>
              <a:gd name="connsiteX478" fmla="*/ 1083114 w 7467600"/>
              <a:gd name="connsiteY478" fmla="*/ 6174131 h 6858000"/>
              <a:gd name="connsiteX479" fmla="*/ 1543010 w 7467600"/>
              <a:gd name="connsiteY479" fmla="*/ 6191140 h 6858000"/>
              <a:gd name="connsiteX480" fmla="*/ 1551080 w 7467600"/>
              <a:gd name="connsiteY480" fmla="*/ 6195006 h 6858000"/>
              <a:gd name="connsiteX481" fmla="*/ 2345443 w 7467600"/>
              <a:gd name="connsiteY481" fmla="*/ 5549882 h 6858000"/>
              <a:gd name="connsiteX482" fmla="*/ 1721499 w 7467600"/>
              <a:gd name="connsiteY482" fmla="*/ 5599969 h 6858000"/>
              <a:gd name="connsiteX483" fmla="*/ 767716 w 7467600"/>
              <a:gd name="connsiteY483" fmla="*/ 5472768 h 6858000"/>
              <a:gd name="connsiteX484" fmla="*/ 722147 w 7467600"/>
              <a:gd name="connsiteY484" fmla="*/ 5393091 h 6858000"/>
              <a:gd name="connsiteX485" fmla="*/ 1485552 w 7467600"/>
              <a:gd name="connsiteY485" fmla="*/ 5313202 h 6858000"/>
              <a:gd name="connsiteX486" fmla="*/ 2143004 w 7467600"/>
              <a:gd name="connsiteY486" fmla="*/ 5402420 h 6858000"/>
              <a:gd name="connsiteX487" fmla="*/ 1933391 w 7467600"/>
              <a:gd name="connsiteY487" fmla="*/ 5156971 h 6858000"/>
              <a:gd name="connsiteX488" fmla="*/ 1827118 w 7467600"/>
              <a:gd name="connsiteY488" fmla="*/ 4968410 h 6858000"/>
              <a:gd name="connsiteX489" fmla="*/ 1837349 w 7467600"/>
              <a:gd name="connsiteY489" fmla="*/ 4956357 h 6858000"/>
              <a:gd name="connsiteX490" fmla="*/ 2162835 w 7467600"/>
              <a:gd name="connsiteY490" fmla="*/ 5187853 h 6858000"/>
              <a:gd name="connsiteX491" fmla="*/ 2257167 w 7467600"/>
              <a:gd name="connsiteY491" fmla="*/ 5462123 h 6858000"/>
              <a:gd name="connsiteX492" fmla="*/ 2261598 w 7467600"/>
              <a:gd name="connsiteY492" fmla="*/ 5467998 h 6858000"/>
              <a:gd name="connsiteX493" fmla="*/ 2437177 w 7467600"/>
              <a:gd name="connsiteY493" fmla="*/ 5479608 h 6858000"/>
              <a:gd name="connsiteX494" fmla="*/ 2445247 w 7467600"/>
              <a:gd name="connsiteY494" fmla="*/ 5483476 h 6858000"/>
              <a:gd name="connsiteX495" fmla="*/ 2743626 w 7467600"/>
              <a:gd name="connsiteY495" fmla="*/ 5304819 h 6858000"/>
              <a:gd name="connsiteX496" fmla="*/ 3048102 w 7467600"/>
              <a:gd name="connsiteY496" fmla="*/ 5150595 h 6858000"/>
              <a:gd name="connsiteX497" fmla="*/ 1799414 w 7467600"/>
              <a:gd name="connsiteY497" fmla="*/ 4694732 h 6858000"/>
              <a:gd name="connsiteX498" fmla="*/ 1771735 w 7467600"/>
              <a:gd name="connsiteY498" fmla="*/ 4619929 h 6858000"/>
              <a:gd name="connsiteX499" fmla="*/ 3104273 w 7467600"/>
              <a:gd name="connsiteY499" fmla="*/ 5076159 h 6858000"/>
              <a:gd name="connsiteX500" fmla="*/ 3113245 w 7467600"/>
              <a:gd name="connsiteY500" fmla="*/ 5090705 h 6858000"/>
              <a:gd name="connsiteX501" fmla="*/ 3126294 w 7467600"/>
              <a:gd name="connsiteY501" fmla="*/ 5114400 h 6858000"/>
              <a:gd name="connsiteX502" fmla="*/ 3937433 w 7467600"/>
              <a:gd name="connsiteY502" fmla="*/ 4830473 h 6858000"/>
              <a:gd name="connsiteX503" fmla="*/ 3590475 w 7467600"/>
              <a:gd name="connsiteY503" fmla="*/ 4597974 h 6858000"/>
              <a:gd name="connsiteX504" fmla="*/ 3100264 w 7467600"/>
              <a:gd name="connsiteY504" fmla="*/ 4579845 h 6858000"/>
              <a:gd name="connsiteX505" fmla="*/ 2183576 w 7467600"/>
              <a:gd name="connsiteY505" fmla="*/ 4227150 h 6858000"/>
              <a:gd name="connsiteX506" fmla="*/ 2151029 w 7467600"/>
              <a:gd name="connsiteY506" fmla="*/ 4146947 h 6858000"/>
              <a:gd name="connsiteX507" fmla="*/ 3563434 w 7467600"/>
              <a:gd name="connsiteY507" fmla="*/ 4469115 h 6858000"/>
              <a:gd name="connsiteX508" fmla="*/ 3177952 w 7467600"/>
              <a:gd name="connsiteY508" fmla="*/ 3657386 h 6858000"/>
              <a:gd name="connsiteX509" fmla="*/ 3189263 w 7467600"/>
              <a:gd name="connsiteY509" fmla="*/ 3625726 h 6858000"/>
              <a:gd name="connsiteX510" fmla="*/ 3560912 w 7467600"/>
              <a:gd name="connsiteY510" fmla="*/ 4079863 h 6858000"/>
              <a:gd name="connsiteX511" fmla="*/ 3626636 w 7467600"/>
              <a:gd name="connsiteY511" fmla="*/ 4512230 h 6858000"/>
              <a:gd name="connsiteX512" fmla="*/ 3653088 w 7467600"/>
              <a:gd name="connsiteY512" fmla="*/ 4521417 h 6858000"/>
              <a:gd name="connsiteX513" fmla="*/ 3988128 w 7467600"/>
              <a:gd name="connsiteY513" fmla="*/ 4817267 h 6858000"/>
              <a:gd name="connsiteX514" fmla="*/ 4830582 w 7467600"/>
              <a:gd name="connsiteY514" fmla="*/ 4676000 h 6858000"/>
              <a:gd name="connsiteX515" fmla="*/ 4830100 w 7467600"/>
              <a:gd name="connsiteY515" fmla="*/ 4675554 h 6858000"/>
              <a:gd name="connsiteX516" fmla="*/ 4036318 w 7467600"/>
              <a:gd name="connsiteY516" fmla="*/ 4147013 h 6858000"/>
              <a:gd name="connsiteX517" fmla="*/ 3432098 w 7467600"/>
              <a:gd name="connsiteY517" fmla="*/ 3537312 h 6858000"/>
              <a:gd name="connsiteX518" fmla="*/ 3446761 w 7467600"/>
              <a:gd name="connsiteY518" fmla="*/ 3461278 h 6858000"/>
              <a:gd name="connsiteX519" fmla="*/ 4419733 w 7467600"/>
              <a:gd name="connsiteY519" fmla="*/ 3963555 h 6858000"/>
              <a:gd name="connsiteX520" fmla="*/ 4781371 w 7467600"/>
              <a:gd name="connsiteY520" fmla="*/ 4458604 h 6858000"/>
              <a:gd name="connsiteX521" fmla="*/ 4780440 w 7467600"/>
              <a:gd name="connsiteY521" fmla="*/ 4470290 h 6858000"/>
              <a:gd name="connsiteX522" fmla="*/ 4898954 w 7467600"/>
              <a:gd name="connsiteY522" fmla="*/ 4662092 h 6858000"/>
              <a:gd name="connsiteX523" fmla="*/ 4900699 w 7467600"/>
              <a:gd name="connsiteY523" fmla="*/ 4670867 h 6858000"/>
              <a:gd name="connsiteX524" fmla="*/ 5714511 w 7467600"/>
              <a:gd name="connsiteY524" fmla="*/ 4663483 h 6858000"/>
              <a:gd name="connsiteX525" fmla="*/ 5464793 w 7467600"/>
              <a:gd name="connsiteY525" fmla="*/ 4393556 h 6858000"/>
              <a:gd name="connsiteX526" fmla="*/ 5461897 w 7467600"/>
              <a:gd name="connsiteY526" fmla="*/ 4390879 h 6858000"/>
              <a:gd name="connsiteX527" fmla="*/ 4294126 w 7467600"/>
              <a:gd name="connsiteY527" fmla="*/ 3303048 h 6858000"/>
              <a:gd name="connsiteX528" fmla="*/ 4305321 w 7467600"/>
              <a:gd name="connsiteY528" fmla="*/ 3256953 h 6858000"/>
              <a:gd name="connsiteX529" fmla="*/ 4949299 w 7467600"/>
              <a:gd name="connsiteY529" fmla="*/ 3766336 h 6858000"/>
              <a:gd name="connsiteX530" fmla="*/ 5291452 w 7467600"/>
              <a:gd name="connsiteY530" fmla="*/ 4076801 h 6858000"/>
              <a:gd name="connsiteX531" fmla="*/ 5434998 w 7467600"/>
              <a:gd name="connsiteY531" fmla="*/ 4254100 h 6858000"/>
              <a:gd name="connsiteX532" fmla="*/ 5351015 w 7467600"/>
              <a:gd name="connsiteY532" fmla="*/ 3760989 h 6858000"/>
              <a:gd name="connsiteX533" fmla="*/ 5413780 w 7467600"/>
              <a:gd name="connsiteY533" fmla="*/ 2966265 h 6858000"/>
              <a:gd name="connsiteX534" fmla="*/ 5425627 w 7467600"/>
              <a:gd name="connsiteY534" fmla="*/ 2954192 h 6858000"/>
              <a:gd name="connsiteX535" fmla="*/ 6604735 w 7467600"/>
              <a:gd name="connsiteY535" fmla="*/ 2041381 h 6858000"/>
              <a:gd name="connsiteX536" fmla="*/ 7204487 w 7467600"/>
              <a:gd name="connsiteY536" fmla="*/ 2742112 h 6858000"/>
              <a:gd name="connsiteX537" fmla="*/ 7131592 w 7467600"/>
              <a:gd name="connsiteY537" fmla="*/ 2672096 h 6858000"/>
              <a:gd name="connsiteX538" fmla="*/ 6996344 w 7467600"/>
              <a:gd name="connsiteY538" fmla="*/ 2518310 h 6858000"/>
              <a:gd name="connsiteX539" fmla="*/ 6735495 w 7467600"/>
              <a:gd name="connsiteY539" fmla="*/ 2196890 h 6858000"/>
              <a:gd name="connsiteX540" fmla="*/ 6721901 w 7467600"/>
              <a:gd name="connsiteY540" fmla="*/ 2179274 h 6858000"/>
              <a:gd name="connsiteX541" fmla="*/ 6604735 w 7467600"/>
              <a:gd name="connsiteY541" fmla="*/ 2041381 h 6858000"/>
              <a:gd name="connsiteX542" fmla="*/ 6591670 w 7467600"/>
              <a:gd name="connsiteY542" fmla="*/ 1988277 h 6858000"/>
              <a:gd name="connsiteX543" fmla="*/ 6747349 w 7467600"/>
              <a:gd name="connsiteY543" fmla="*/ 2160069 h 6858000"/>
              <a:gd name="connsiteX544" fmla="*/ 6760943 w 7467600"/>
              <a:gd name="connsiteY544" fmla="*/ 2177686 h 6858000"/>
              <a:gd name="connsiteX545" fmla="*/ 7021065 w 7467600"/>
              <a:gd name="connsiteY545" fmla="*/ 2498102 h 6858000"/>
              <a:gd name="connsiteX546" fmla="*/ 7155223 w 7467600"/>
              <a:gd name="connsiteY546" fmla="*/ 2650386 h 6858000"/>
              <a:gd name="connsiteX547" fmla="*/ 7203167 w 7467600"/>
              <a:gd name="connsiteY547" fmla="*/ 2697288 h 6858000"/>
              <a:gd name="connsiteX548" fmla="*/ 6937703 w 7467600"/>
              <a:gd name="connsiteY548" fmla="*/ 2321981 h 6858000"/>
              <a:gd name="connsiteX549" fmla="*/ 6591670 w 7467600"/>
              <a:gd name="connsiteY549" fmla="*/ 1988277 h 6858000"/>
              <a:gd name="connsiteX550" fmla="*/ 5798671 w 7467600"/>
              <a:gd name="connsiteY550" fmla="*/ 1981601 h 6858000"/>
              <a:gd name="connsiteX551" fmla="*/ 5754709 w 7467600"/>
              <a:gd name="connsiteY551" fmla="*/ 2071454 h 6858000"/>
              <a:gd name="connsiteX552" fmla="*/ 5763044 w 7467600"/>
              <a:gd name="connsiteY552" fmla="*/ 2842206 h 6858000"/>
              <a:gd name="connsiteX553" fmla="*/ 5764974 w 7467600"/>
              <a:gd name="connsiteY553" fmla="*/ 2799609 h 6858000"/>
              <a:gd name="connsiteX554" fmla="*/ 5767665 w 7467600"/>
              <a:gd name="connsiteY554" fmla="*/ 2666409 h 6858000"/>
              <a:gd name="connsiteX555" fmla="*/ 5763055 w 7467600"/>
              <a:gd name="connsiteY555" fmla="*/ 2579705 h 6858000"/>
              <a:gd name="connsiteX556" fmla="*/ 5758079 w 7467600"/>
              <a:gd name="connsiteY556" fmla="*/ 2492508 h 6858000"/>
              <a:gd name="connsiteX557" fmla="*/ 5779325 w 7467600"/>
              <a:gd name="connsiteY557" fmla="*/ 2197069 h 6858000"/>
              <a:gd name="connsiteX558" fmla="*/ 5798671 w 7467600"/>
              <a:gd name="connsiteY558" fmla="*/ 1981601 h 6858000"/>
              <a:gd name="connsiteX559" fmla="*/ 5829202 w 7467600"/>
              <a:gd name="connsiteY559" fmla="*/ 1971679 h 6858000"/>
              <a:gd name="connsiteX560" fmla="*/ 5809558 w 7467600"/>
              <a:gd name="connsiteY560" fmla="*/ 2198043 h 6858000"/>
              <a:gd name="connsiteX561" fmla="*/ 5788653 w 7467600"/>
              <a:gd name="connsiteY561" fmla="*/ 2489430 h 6858000"/>
              <a:gd name="connsiteX562" fmla="*/ 5793439 w 7467600"/>
              <a:gd name="connsiteY562" fmla="*/ 2575235 h 6858000"/>
              <a:gd name="connsiteX563" fmla="*/ 5796837 w 7467600"/>
              <a:gd name="connsiteY563" fmla="*/ 2637633 h 6858000"/>
              <a:gd name="connsiteX564" fmla="*/ 5818614 w 7467600"/>
              <a:gd name="connsiteY564" fmla="*/ 2473055 h 6858000"/>
              <a:gd name="connsiteX565" fmla="*/ 5829202 w 7467600"/>
              <a:gd name="connsiteY565" fmla="*/ 1971679 h 6858000"/>
              <a:gd name="connsiteX566" fmla="*/ 5911389 w 7467600"/>
              <a:gd name="connsiteY566" fmla="*/ 1898371 h 6858000"/>
              <a:gd name="connsiteX567" fmla="*/ 6237627 w 7467600"/>
              <a:gd name="connsiteY567" fmla="*/ 2231921 h 6858000"/>
              <a:gd name="connsiteX568" fmla="*/ 5911389 w 7467600"/>
              <a:gd name="connsiteY568" fmla="*/ 1898371 h 6858000"/>
              <a:gd name="connsiteX569" fmla="*/ 6944437 w 7467600"/>
              <a:gd name="connsiteY569" fmla="*/ 1575402 h 6858000"/>
              <a:gd name="connsiteX570" fmla="*/ 6304730 w 7467600"/>
              <a:gd name="connsiteY570" fmla="*/ 1766654 h 6858000"/>
              <a:gd name="connsiteX571" fmla="*/ 6944437 w 7467600"/>
              <a:gd name="connsiteY571" fmla="*/ 1575402 h 6858000"/>
              <a:gd name="connsiteX572" fmla="*/ 7019523 w 7467600"/>
              <a:gd name="connsiteY572" fmla="*/ 1519450 h 6858000"/>
              <a:gd name="connsiteX573" fmla="*/ 6298091 w 7467600"/>
              <a:gd name="connsiteY573" fmla="*/ 1737122 h 6858000"/>
              <a:gd name="connsiteX574" fmla="*/ 7019523 w 7467600"/>
              <a:gd name="connsiteY574" fmla="*/ 1519450 h 6858000"/>
              <a:gd name="connsiteX575" fmla="*/ 2399523 w 7467600"/>
              <a:gd name="connsiteY575" fmla="*/ 1428234 h 6858000"/>
              <a:gd name="connsiteX576" fmla="*/ 2224982 w 7467600"/>
              <a:gd name="connsiteY576" fmla="*/ 1826201 h 6858000"/>
              <a:gd name="connsiteX577" fmla="*/ 2096099 w 7467600"/>
              <a:gd name="connsiteY577" fmla="*/ 2345900 h 6858000"/>
              <a:gd name="connsiteX578" fmla="*/ 2283317 w 7467600"/>
              <a:gd name="connsiteY578" fmla="*/ 1796925 h 6858000"/>
              <a:gd name="connsiteX579" fmla="*/ 2399523 w 7467600"/>
              <a:gd name="connsiteY579" fmla="*/ 1428234 h 6858000"/>
              <a:gd name="connsiteX580" fmla="*/ 2448558 w 7467600"/>
              <a:gd name="connsiteY580" fmla="*/ 1373435 h 6858000"/>
              <a:gd name="connsiteX581" fmla="*/ 2312521 w 7467600"/>
              <a:gd name="connsiteY581" fmla="*/ 1806140 h 6858000"/>
              <a:gd name="connsiteX582" fmla="*/ 2127533 w 7467600"/>
              <a:gd name="connsiteY582" fmla="*/ 2348380 h 6858000"/>
              <a:gd name="connsiteX583" fmla="*/ 2358080 w 7467600"/>
              <a:gd name="connsiteY583" fmla="*/ 1866134 h 6858000"/>
              <a:gd name="connsiteX584" fmla="*/ 2407436 w 7467600"/>
              <a:gd name="connsiteY584" fmla="*/ 1651070 h 6858000"/>
              <a:gd name="connsiteX585" fmla="*/ 2448558 w 7467600"/>
              <a:gd name="connsiteY585" fmla="*/ 1373435 h 6858000"/>
              <a:gd name="connsiteX586" fmla="*/ 278707 w 7467600"/>
              <a:gd name="connsiteY586" fmla="*/ 1352270 h 6858000"/>
              <a:gd name="connsiteX587" fmla="*/ 321570 w 7467600"/>
              <a:gd name="connsiteY587" fmla="*/ 1861610 h 6858000"/>
              <a:gd name="connsiteX588" fmla="*/ 294281 w 7467600"/>
              <a:gd name="connsiteY588" fmla="*/ 1440658 h 6858000"/>
              <a:gd name="connsiteX589" fmla="*/ 278707 w 7467600"/>
              <a:gd name="connsiteY589" fmla="*/ 1352270 h 6858000"/>
              <a:gd name="connsiteX590" fmla="*/ 1423821 w 7467600"/>
              <a:gd name="connsiteY590" fmla="*/ 1351958 h 6858000"/>
              <a:gd name="connsiteX591" fmla="*/ 1638521 w 7467600"/>
              <a:gd name="connsiteY591" fmla="*/ 1908470 h 6858000"/>
              <a:gd name="connsiteX592" fmla="*/ 1754199 w 7467600"/>
              <a:gd name="connsiteY592" fmla="*/ 2149284 h 6858000"/>
              <a:gd name="connsiteX593" fmla="*/ 1908359 w 7467600"/>
              <a:gd name="connsiteY593" fmla="*/ 2364988 h 6858000"/>
              <a:gd name="connsiteX594" fmla="*/ 1647661 w 7467600"/>
              <a:gd name="connsiteY594" fmla="*/ 1825945 h 6858000"/>
              <a:gd name="connsiteX595" fmla="*/ 1423821 w 7467600"/>
              <a:gd name="connsiteY595" fmla="*/ 1351958 h 6858000"/>
              <a:gd name="connsiteX596" fmla="*/ 1431890 w 7467600"/>
              <a:gd name="connsiteY596" fmla="*/ 1306475 h 6858000"/>
              <a:gd name="connsiteX597" fmla="*/ 1507597 w 7467600"/>
              <a:gd name="connsiteY597" fmla="*/ 1446132 h 6858000"/>
              <a:gd name="connsiteX598" fmla="*/ 1674586 w 7467600"/>
              <a:gd name="connsiteY598" fmla="*/ 1813832 h 6858000"/>
              <a:gd name="connsiteX599" fmla="*/ 1815950 w 7467600"/>
              <a:gd name="connsiteY599" fmla="*/ 2128564 h 6858000"/>
              <a:gd name="connsiteX600" fmla="*/ 1984242 w 7467600"/>
              <a:gd name="connsiteY600" fmla="*/ 2430829 h 6858000"/>
              <a:gd name="connsiteX601" fmla="*/ 2014023 w 7467600"/>
              <a:gd name="connsiteY601" fmla="*/ 2450995 h 6858000"/>
              <a:gd name="connsiteX602" fmla="*/ 1747337 w 7467600"/>
              <a:gd name="connsiteY602" fmla="*/ 1855264 h 6858000"/>
              <a:gd name="connsiteX603" fmla="*/ 1533749 w 7467600"/>
              <a:gd name="connsiteY603" fmla="*/ 1478656 h 6858000"/>
              <a:gd name="connsiteX604" fmla="*/ 1431890 w 7467600"/>
              <a:gd name="connsiteY604" fmla="*/ 1306475 h 6858000"/>
              <a:gd name="connsiteX605" fmla="*/ 5052692 w 7467600"/>
              <a:gd name="connsiteY605" fmla="*/ 1292994 h 6858000"/>
              <a:gd name="connsiteX606" fmla="*/ 5200661 w 7467600"/>
              <a:gd name="connsiteY606" fmla="*/ 1635186 h 6858000"/>
              <a:gd name="connsiteX607" fmla="*/ 5297138 w 7467600"/>
              <a:gd name="connsiteY607" fmla="*/ 1906351 h 6858000"/>
              <a:gd name="connsiteX608" fmla="*/ 5052692 w 7467600"/>
              <a:gd name="connsiteY608" fmla="*/ 1292994 h 6858000"/>
              <a:gd name="connsiteX609" fmla="*/ 5009948 w 7467600"/>
              <a:gd name="connsiteY609" fmla="*/ 1273619 h 6858000"/>
              <a:gd name="connsiteX610" fmla="*/ 5121777 w 7467600"/>
              <a:gd name="connsiteY610" fmla="*/ 1654213 h 6858000"/>
              <a:gd name="connsiteX611" fmla="*/ 5293545 w 7467600"/>
              <a:gd name="connsiteY611" fmla="*/ 2072247 h 6858000"/>
              <a:gd name="connsiteX612" fmla="*/ 5294042 w 7467600"/>
              <a:gd name="connsiteY612" fmla="*/ 2065019 h 6858000"/>
              <a:gd name="connsiteX613" fmla="*/ 5171936 w 7467600"/>
              <a:gd name="connsiteY613" fmla="*/ 1647613 h 6858000"/>
              <a:gd name="connsiteX614" fmla="*/ 5009948 w 7467600"/>
              <a:gd name="connsiteY614" fmla="*/ 1273619 h 6858000"/>
              <a:gd name="connsiteX615" fmla="*/ 655236 w 7467600"/>
              <a:gd name="connsiteY615" fmla="*/ 1268632 h 6858000"/>
              <a:gd name="connsiteX616" fmla="*/ 839521 w 7467600"/>
              <a:gd name="connsiteY616" fmla="*/ 1685315 h 6858000"/>
              <a:gd name="connsiteX617" fmla="*/ 1109416 w 7467600"/>
              <a:gd name="connsiteY617" fmla="*/ 2061663 h 6858000"/>
              <a:gd name="connsiteX618" fmla="*/ 1298300 w 7467600"/>
              <a:gd name="connsiteY618" fmla="*/ 2247742 h 6858000"/>
              <a:gd name="connsiteX619" fmla="*/ 1125871 w 7467600"/>
              <a:gd name="connsiteY619" fmla="*/ 1989513 h 6858000"/>
              <a:gd name="connsiteX620" fmla="*/ 981574 w 7467600"/>
              <a:gd name="connsiteY620" fmla="*/ 1783157 h 6858000"/>
              <a:gd name="connsiteX621" fmla="*/ 922198 w 7467600"/>
              <a:gd name="connsiteY621" fmla="*/ 1677437 h 6858000"/>
              <a:gd name="connsiteX622" fmla="*/ 869293 w 7467600"/>
              <a:gd name="connsiteY622" fmla="*/ 1583214 h 6858000"/>
              <a:gd name="connsiteX623" fmla="*/ 751431 w 7467600"/>
              <a:gd name="connsiteY623" fmla="*/ 1405731 h 6858000"/>
              <a:gd name="connsiteX624" fmla="*/ 655236 w 7467600"/>
              <a:gd name="connsiteY624" fmla="*/ 1268632 h 6858000"/>
              <a:gd name="connsiteX625" fmla="*/ 6516292 w 7467600"/>
              <a:gd name="connsiteY625" fmla="*/ 1263064 h 6858000"/>
              <a:gd name="connsiteX626" fmla="*/ 5736320 w 7467600"/>
              <a:gd name="connsiteY626" fmla="*/ 1501803 h 6858000"/>
              <a:gd name="connsiteX627" fmla="*/ 6516292 w 7467600"/>
              <a:gd name="connsiteY627" fmla="*/ 1263064 h 6858000"/>
              <a:gd name="connsiteX628" fmla="*/ 291466 w 7467600"/>
              <a:gd name="connsiteY628" fmla="*/ 1250369 h 6858000"/>
              <a:gd name="connsiteX629" fmla="*/ 323180 w 7467600"/>
              <a:gd name="connsiteY629" fmla="*/ 1435283 h 6858000"/>
              <a:gd name="connsiteX630" fmla="*/ 349381 w 7467600"/>
              <a:gd name="connsiteY630" fmla="*/ 1875041 h 6858000"/>
              <a:gd name="connsiteX631" fmla="*/ 374363 w 7467600"/>
              <a:gd name="connsiteY631" fmla="*/ 1506494 h 6858000"/>
              <a:gd name="connsiteX632" fmla="*/ 302168 w 7467600"/>
              <a:gd name="connsiteY632" fmla="*/ 1274495 h 6858000"/>
              <a:gd name="connsiteX633" fmla="*/ 291466 w 7467600"/>
              <a:gd name="connsiteY633" fmla="*/ 1250369 h 6858000"/>
              <a:gd name="connsiteX634" fmla="*/ 678222 w 7467600"/>
              <a:gd name="connsiteY634" fmla="*/ 1248670 h 6858000"/>
              <a:gd name="connsiteX635" fmla="*/ 775536 w 7467600"/>
              <a:gd name="connsiteY635" fmla="*/ 1388015 h 6858000"/>
              <a:gd name="connsiteX636" fmla="*/ 894529 w 7467600"/>
              <a:gd name="connsiteY636" fmla="*/ 1567739 h 6858000"/>
              <a:gd name="connsiteX637" fmla="*/ 948000 w 7467600"/>
              <a:gd name="connsiteY637" fmla="*/ 1663088 h 6858000"/>
              <a:gd name="connsiteX638" fmla="*/ 1006812 w 7467600"/>
              <a:gd name="connsiteY638" fmla="*/ 1767683 h 6858000"/>
              <a:gd name="connsiteX639" fmla="*/ 1149133 w 7467600"/>
              <a:gd name="connsiteY639" fmla="*/ 1971513 h 6858000"/>
              <a:gd name="connsiteX640" fmla="*/ 1333952 w 7467600"/>
              <a:gd name="connsiteY640" fmla="*/ 2251620 h 6858000"/>
              <a:gd name="connsiteX641" fmla="*/ 1337329 w 7467600"/>
              <a:gd name="connsiteY641" fmla="*/ 2258350 h 6858000"/>
              <a:gd name="connsiteX642" fmla="*/ 1014726 w 7467600"/>
              <a:gd name="connsiteY642" fmla="*/ 1615556 h 6858000"/>
              <a:gd name="connsiteX643" fmla="*/ 678222 w 7467600"/>
              <a:gd name="connsiteY643" fmla="*/ 1248670 h 6858000"/>
              <a:gd name="connsiteX644" fmla="*/ 6691602 w 7467600"/>
              <a:gd name="connsiteY644" fmla="*/ 1140573 h 6858000"/>
              <a:gd name="connsiteX645" fmla="*/ 6571100 w 7467600"/>
              <a:gd name="connsiteY645" fmla="*/ 1183662 h 6858000"/>
              <a:gd name="connsiteX646" fmla="*/ 6241687 w 7467600"/>
              <a:gd name="connsiteY646" fmla="*/ 1257600 h 6858000"/>
              <a:gd name="connsiteX647" fmla="*/ 5693009 w 7467600"/>
              <a:gd name="connsiteY647" fmla="*/ 1478256 h 6858000"/>
              <a:gd name="connsiteX648" fmla="*/ 6548420 w 7467600"/>
              <a:gd name="connsiteY648" fmla="*/ 1214599 h 6858000"/>
              <a:gd name="connsiteX649" fmla="*/ 6605473 w 7467600"/>
              <a:gd name="connsiteY649" fmla="*/ 1184686 h 6858000"/>
              <a:gd name="connsiteX650" fmla="*/ 6691602 w 7467600"/>
              <a:gd name="connsiteY650" fmla="*/ 1140573 h 6858000"/>
              <a:gd name="connsiteX651" fmla="*/ 4002475 w 7467600"/>
              <a:gd name="connsiteY651" fmla="*/ 1037802 h 6858000"/>
              <a:gd name="connsiteX652" fmla="*/ 4000324 w 7467600"/>
              <a:gd name="connsiteY652" fmla="*/ 1039362 h 6858000"/>
              <a:gd name="connsiteX653" fmla="*/ 4002862 w 7467600"/>
              <a:gd name="connsiteY653" fmla="*/ 1042866 h 6858000"/>
              <a:gd name="connsiteX654" fmla="*/ 4002475 w 7467600"/>
              <a:gd name="connsiteY654" fmla="*/ 1037802 h 6858000"/>
              <a:gd name="connsiteX655" fmla="*/ 506322 w 7467600"/>
              <a:gd name="connsiteY655" fmla="*/ 1020997 h 6858000"/>
              <a:gd name="connsiteX656" fmla="*/ 533068 w 7467600"/>
              <a:gd name="connsiteY656" fmla="*/ 1029409 h 6858000"/>
              <a:gd name="connsiteX657" fmla="*/ 1232525 w 7467600"/>
              <a:gd name="connsiteY657" fmla="*/ 1804675 h 6858000"/>
              <a:gd name="connsiteX658" fmla="*/ 1388858 w 7467600"/>
              <a:gd name="connsiteY658" fmla="*/ 2368011 h 6858000"/>
              <a:gd name="connsiteX659" fmla="*/ 1384098 w 7467600"/>
              <a:gd name="connsiteY659" fmla="*/ 2378125 h 6858000"/>
              <a:gd name="connsiteX660" fmla="*/ 1425393 w 7467600"/>
              <a:gd name="connsiteY660" fmla="*/ 2589124 h 6858000"/>
              <a:gd name="connsiteX661" fmla="*/ 1424001 w 7467600"/>
              <a:gd name="connsiteY661" fmla="*/ 2597541 h 6858000"/>
              <a:gd name="connsiteX662" fmla="*/ 2152729 w 7467600"/>
              <a:gd name="connsiteY662" fmla="*/ 2864487 h 6858000"/>
              <a:gd name="connsiteX663" fmla="*/ 2020609 w 7467600"/>
              <a:gd name="connsiteY663" fmla="*/ 2539671 h 6858000"/>
              <a:gd name="connsiteX664" fmla="*/ 2018920 w 7467600"/>
              <a:gd name="connsiteY664" fmla="*/ 2536309 h 6858000"/>
              <a:gd name="connsiteX665" fmla="*/ 1342441 w 7467600"/>
              <a:gd name="connsiteY665" fmla="*/ 1173017 h 6858000"/>
              <a:gd name="connsiteX666" fmla="*/ 1367925 w 7467600"/>
              <a:gd name="connsiteY666" fmla="*/ 1135648 h 6858000"/>
              <a:gd name="connsiteX667" fmla="*/ 1771401 w 7467600"/>
              <a:gd name="connsiteY667" fmla="*/ 1806673 h 6858000"/>
              <a:gd name="connsiteX668" fmla="*/ 1972385 w 7467600"/>
              <a:gd name="connsiteY668" fmla="*/ 2198735 h 6858000"/>
              <a:gd name="connsiteX669" fmla="*/ 2040892 w 7467600"/>
              <a:gd name="connsiteY669" fmla="*/ 2405205 h 6858000"/>
              <a:gd name="connsiteX670" fmla="*/ 2131689 w 7467600"/>
              <a:gd name="connsiteY670" fmla="*/ 1936926 h 6858000"/>
              <a:gd name="connsiteX671" fmla="*/ 2454820 w 7467600"/>
              <a:gd name="connsiteY671" fmla="*/ 1248808 h 6858000"/>
              <a:gd name="connsiteX672" fmla="*/ 2492512 w 7467600"/>
              <a:gd name="connsiteY672" fmla="*/ 1302920 h 6858000"/>
              <a:gd name="connsiteX673" fmla="*/ 2081216 w 7467600"/>
              <a:gd name="connsiteY673" fmla="*/ 2527513 h 6858000"/>
              <a:gd name="connsiteX674" fmla="*/ 2081211 w 7467600"/>
              <a:gd name="connsiteY674" fmla="*/ 2528916 h 6858000"/>
              <a:gd name="connsiteX675" fmla="*/ 2199067 w 7467600"/>
              <a:gd name="connsiteY675" fmla="*/ 2884061 h 6858000"/>
              <a:gd name="connsiteX676" fmla="*/ 3192586 w 7467600"/>
              <a:gd name="connsiteY676" fmla="*/ 3411496 h 6858000"/>
              <a:gd name="connsiteX677" fmla="*/ 3182620 w 7467600"/>
              <a:gd name="connsiteY677" fmla="*/ 3483279 h 6858000"/>
              <a:gd name="connsiteX678" fmla="*/ 2435119 w 7467600"/>
              <a:gd name="connsiteY678" fmla="*/ 3080173 h 6858000"/>
              <a:gd name="connsiteX679" fmla="*/ 2410152 w 7467600"/>
              <a:gd name="connsiteY679" fmla="*/ 3063751 h 6858000"/>
              <a:gd name="connsiteX680" fmla="*/ 2408099 w 7467600"/>
              <a:gd name="connsiteY680" fmla="*/ 3064403 h 6858000"/>
              <a:gd name="connsiteX681" fmla="*/ 2407218 w 7467600"/>
              <a:gd name="connsiteY681" fmla="*/ 3070324 h 6858000"/>
              <a:gd name="connsiteX682" fmla="*/ 2380138 w 7467600"/>
              <a:gd name="connsiteY682" fmla="*/ 3099341 h 6858000"/>
              <a:gd name="connsiteX683" fmla="*/ 1765923 w 7467600"/>
              <a:gd name="connsiteY683" fmla="*/ 3581043 h 6858000"/>
              <a:gd name="connsiteX684" fmla="*/ 1702258 w 7467600"/>
              <a:gd name="connsiteY684" fmla="*/ 3612286 h 6858000"/>
              <a:gd name="connsiteX685" fmla="*/ 1538370 w 7467600"/>
              <a:gd name="connsiteY685" fmla="*/ 3811804 h 6858000"/>
              <a:gd name="connsiteX686" fmla="*/ 542867 w 7467600"/>
              <a:gd name="connsiteY686" fmla="*/ 4944092 h 6858000"/>
              <a:gd name="connsiteX687" fmla="*/ 515800 w 7467600"/>
              <a:gd name="connsiteY687" fmla="*/ 4862180 h 6858000"/>
              <a:gd name="connsiteX688" fmla="*/ 909145 w 7467600"/>
              <a:gd name="connsiteY688" fmla="*/ 4199225 h 6858000"/>
              <a:gd name="connsiteX689" fmla="*/ 1214067 w 7467600"/>
              <a:gd name="connsiteY689" fmla="*/ 3908561 h 6858000"/>
              <a:gd name="connsiteX690" fmla="*/ 640967 w 7467600"/>
              <a:gd name="connsiteY690" fmla="*/ 4105601 h 6858000"/>
              <a:gd name="connsiteX691" fmla="*/ 112563 w 7467600"/>
              <a:gd name="connsiteY691" fmla="*/ 4396952 h 6858000"/>
              <a:gd name="connsiteX692" fmla="*/ 0 w 7467600"/>
              <a:gd name="connsiteY692" fmla="*/ 4466006 h 6858000"/>
              <a:gd name="connsiteX693" fmla="*/ 0 w 7467600"/>
              <a:gd name="connsiteY693" fmla="*/ 4233763 h 6858000"/>
              <a:gd name="connsiteX694" fmla="*/ 36881 w 7467600"/>
              <a:gd name="connsiteY694" fmla="*/ 4200118 h 6858000"/>
              <a:gd name="connsiteX695" fmla="*/ 910534 w 7467600"/>
              <a:gd name="connsiteY695" fmla="*/ 3629753 h 6858000"/>
              <a:gd name="connsiteX696" fmla="*/ 1578717 w 7467600"/>
              <a:gd name="connsiteY696" fmla="*/ 3575982 h 6858000"/>
              <a:gd name="connsiteX697" fmla="*/ 2338780 w 7467600"/>
              <a:gd name="connsiteY697" fmla="*/ 3033725 h 6858000"/>
              <a:gd name="connsiteX698" fmla="*/ 1807991 w 7467600"/>
              <a:gd name="connsiteY698" fmla="*/ 2807184 h 6858000"/>
              <a:gd name="connsiteX699" fmla="*/ 1416358 w 7467600"/>
              <a:gd name="connsiteY699" fmla="*/ 3112571 h 6858000"/>
              <a:gd name="connsiteX700" fmla="*/ 939066 w 7467600"/>
              <a:gd name="connsiteY700" fmla="*/ 3378798 h 6858000"/>
              <a:gd name="connsiteX701" fmla="*/ 115099 w 7467600"/>
              <a:gd name="connsiteY701" fmla="*/ 3607650 h 6858000"/>
              <a:gd name="connsiteX702" fmla="*/ 97284 w 7467600"/>
              <a:gd name="connsiteY702" fmla="*/ 3520393 h 6858000"/>
              <a:gd name="connsiteX703" fmla="*/ 922050 w 7467600"/>
              <a:gd name="connsiteY703" fmla="*/ 3074867 h 6858000"/>
              <a:gd name="connsiteX704" fmla="*/ 1405265 w 7467600"/>
              <a:gd name="connsiteY704" fmla="*/ 3016319 h 6858000"/>
              <a:gd name="connsiteX705" fmla="*/ 1407512 w 7467600"/>
              <a:gd name="connsiteY705" fmla="*/ 3018001 h 6858000"/>
              <a:gd name="connsiteX706" fmla="*/ 1726266 w 7467600"/>
              <a:gd name="connsiteY706" fmla="*/ 2777274 h 6858000"/>
              <a:gd name="connsiteX707" fmla="*/ 625390 w 7467600"/>
              <a:gd name="connsiteY707" fmla="*/ 2514541 h 6858000"/>
              <a:gd name="connsiteX708" fmla="*/ 619799 w 7467600"/>
              <a:gd name="connsiteY708" fmla="*/ 2527180 h 6858000"/>
              <a:gd name="connsiteX709" fmla="*/ 310030 w 7467600"/>
              <a:gd name="connsiteY709" fmla="*/ 2771818 h 6858000"/>
              <a:gd name="connsiteX710" fmla="*/ 173877 w 7467600"/>
              <a:gd name="connsiteY710" fmla="*/ 2937056 h 6858000"/>
              <a:gd name="connsiteX711" fmla="*/ 77889 w 7467600"/>
              <a:gd name="connsiteY711" fmla="*/ 3138440 h 6858000"/>
              <a:gd name="connsiteX712" fmla="*/ 0 w 7467600"/>
              <a:gd name="connsiteY712" fmla="*/ 3271395 h 6858000"/>
              <a:gd name="connsiteX713" fmla="*/ 0 w 7467600"/>
              <a:gd name="connsiteY713" fmla="*/ 3153002 h 6858000"/>
              <a:gd name="connsiteX714" fmla="*/ 2386 w 7467600"/>
              <a:gd name="connsiteY714" fmla="*/ 3149203 h 6858000"/>
              <a:gd name="connsiteX715" fmla="*/ 89753 w 7467600"/>
              <a:gd name="connsiteY715" fmla="*/ 2987702 h 6858000"/>
              <a:gd name="connsiteX716" fmla="*/ 76869 w 7467600"/>
              <a:gd name="connsiteY716" fmla="*/ 3005404 h 6858000"/>
              <a:gd name="connsiteX717" fmla="*/ 32049 w 7467600"/>
              <a:gd name="connsiteY717" fmla="*/ 3065814 h 6858000"/>
              <a:gd name="connsiteX718" fmla="*/ 0 w 7467600"/>
              <a:gd name="connsiteY718" fmla="*/ 3108744 h 6858000"/>
              <a:gd name="connsiteX719" fmla="*/ 0 w 7467600"/>
              <a:gd name="connsiteY719" fmla="*/ 3058059 h 6858000"/>
              <a:gd name="connsiteX720" fmla="*/ 7610 w 7467600"/>
              <a:gd name="connsiteY720" fmla="*/ 3047889 h 6858000"/>
              <a:gd name="connsiteX721" fmla="*/ 52419 w 7467600"/>
              <a:gd name="connsiteY721" fmla="*/ 2987479 h 6858000"/>
              <a:gd name="connsiteX722" fmla="*/ 59142 w 7467600"/>
              <a:gd name="connsiteY722" fmla="*/ 2978488 h 6858000"/>
              <a:gd name="connsiteX723" fmla="*/ 0 w 7467600"/>
              <a:gd name="connsiteY723" fmla="*/ 3015334 h 6858000"/>
              <a:gd name="connsiteX724" fmla="*/ 0 w 7467600"/>
              <a:gd name="connsiteY724" fmla="*/ 2914286 h 6858000"/>
              <a:gd name="connsiteX725" fmla="*/ 36383 w 7467600"/>
              <a:gd name="connsiteY725" fmla="*/ 2901128 h 6858000"/>
              <a:gd name="connsiteX726" fmla="*/ 156329 w 7467600"/>
              <a:gd name="connsiteY726" fmla="*/ 2840533 h 6858000"/>
              <a:gd name="connsiteX727" fmla="*/ 358355 w 7467600"/>
              <a:gd name="connsiteY727" fmla="*/ 2620471 h 6858000"/>
              <a:gd name="connsiteX728" fmla="*/ 510577 w 7467600"/>
              <a:gd name="connsiteY728" fmla="*/ 2501244 h 6858000"/>
              <a:gd name="connsiteX729" fmla="*/ 211967 w 7467600"/>
              <a:gd name="connsiteY729" fmla="*/ 2479171 h 6858000"/>
              <a:gd name="connsiteX730" fmla="*/ 0 w 7467600"/>
              <a:gd name="connsiteY730" fmla="*/ 2476398 h 6858000"/>
              <a:gd name="connsiteX731" fmla="*/ 0 w 7467600"/>
              <a:gd name="connsiteY731" fmla="*/ 2389189 h 6858000"/>
              <a:gd name="connsiteX732" fmla="*/ 103062 w 7467600"/>
              <a:gd name="connsiteY732" fmla="*/ 2389518 h 6858000"/>
              <a:gd name="connsiteX733" fmla="*/ 510734 w 7467600"/>
              <a:gd name="connsiteY733" fmla="*/ 2416201 h 6858000"/>
              <a:gd name="connsiteX734" fmla="*/ 279257 w 7467600"/>
              <a:gd name="connsiteY734" fmla="*/ 2092102 h 6858000"/>
              <a:gd name="connsiteX735" fmla="*/ 65265 w 7467600"/>
              <a:gd name="connsiteY735" fmla="*/ 2006049 h 6858000"/>
              <a:gd name="connsiteX736" fmla="*/ 0 w 7467600"/>
              <a:gd name="connsiteY736" fmla="*/ 1982532 h 6858000"/>
              <a:gd name="connsiteX737" fmla="*/ 0 w 7467600"/>
              <a:gd name="connsiteY737" fmla="*/ 1912789 h 6858000"/>
              <a:gd name="connsiteX738" fmla="*/ 97460 w 7467600"/>
              <a:gd name="connsiteY738" fmla="*/ 1953725 h 6858000"/>
              <a:gd name="connsiteX739" fmla="*/ 221272 w 7467600"/>
              <a:gd name="connsiteY739" fmla="*/ 1980766 h 6858000"/>
              <a:gd name="connsiteX740" fmla="*/ 116765 w 7467600"/>
              <a:gd name="connsiteY740" fmla="*/ 1911033 h 6858000"/>
              <a:gd name="connsiteX741" fmla="*/ 16405 w 7467600"/>
              <a:gd name="connsiteY741" fmla="*/ 1803412 h 6858000"/>
              <a:gd name="connsiteX742" fmla="*/ 0 w 7467600"/>
              <a:gd name="connsiteY742" fmla="*/ 1784777 h 6858000"/>
              <a:gd name="connsiteX743" fmla="*/ 0 w 7467600"/>
              <a:gd name="connsiteY743" fmla="*/ 1740082 h 6858000"/>
              <a:gd name="connsiteX744" fmla="*/ 39394 w 7467600"/>
              <a:gd name="connsiteY744" fmla="*/ 1784856 h 6858000"/>
              <a:gd name="connsiteX745" fmla="*/ 135813 w 7467600"/>
              <a:gd name="connsiteY745" fmla="*/ 1888838 h 6858000"/>
              <a:gd name="connsiteX746" fmla="*/ 242575 w 7467600"/>
              <a:gd name="connsiteY746" fmla="*/ 1958841 h 6858000"/>
              <a:gd name="connsiteX747" fmla="*/ 82197 w 7467600"/>
              <a:gd name="connsiteY747" fmla="*/ 1754826 h 6858000"/>
              <a:gd name="connsiteX748" fmla="*/ 0 w 7467600"/>
              <a:gd name="connsiteY748" fmla="*/ 1679650 h 6858000"/>
              <a:gd name="connsiteX749" fmla="*/ 0 w 7467600"/>
              <a:gd name="connsiteY749" fmla="*/ 1602463 h 6858000"/>
              <a:gd name="connsiteX750" fmla="*/ 84689 w 7467600"/>
              <a:gd name="connsiteY750" fmla="*/ 1677442 h 6858000"/>
              <a:gd name="connsiteX751" fmla="*/ 298437 w 7467600"/>
              <a:gd name="connsiteY751" fmla="*/ 1968019 h 6858000"/>
              <a:gd name="connsiteX752" fmla="*/ 227269 w 7467600"/>
              <a:gd name="connsiteY752" fmla="*/ 1114064 h 6858000"/>
              <a:gd name="connsiteX753" fmla="*/ 248003 w 7467600"/>
              <a:gd name="connsiteY753" fmla="*/ 1089613 h 6858000"/>
              <a:gd name="connsiteX754" fmla="*/ 427020 w 7467600"/>
              <a:gd name="connsiteY754" fmla="*/ 1619803 h 6858000"/>
              <a:gd name="connsiteX755" fmla="*/ 340345 w 7467600"/>
              <a:gd name="connsiteY755" fmla="*/ 2027739 h 6858000"/>
              <a:gd name="connsiteX756" fmla="*/ 360865 w 7467600"/>
              <a:gd name="connsiteY756" fmla="*/ 2044827 h 6858000"/>
              <a:gd name="connsiteX757" fmla="*/ 560414 w 7467600"/>
              <a:gd name="connsiteY757" fmla="*/ 2421457 h 6858000"/>
              <a:gd name="connsiteX758" fmla="*/ 1359703 w 7467600"/>
              <a:gd name="connsiteY758" fmla="*/ 2578554 h 6858000"/>
              <a:gd name="connsiteX759" fmla="*/ 1359422 w 7467600"/>
              <a:gd name="connsiteY759" fmla="*/ 2577994 h 6858000"/>
              <a:gd name="connsiteX760" fmla="*/ 828701 w 7467600"/>
              <a:gd name="connsiteY760" fmla="*/ 1839520 h 6858000"/>
              <a:gd name="connsiteX761" fmla="*/ 494427 w 7467600"/>
              <a:gd name="connsiteY761" fmla="*/ 1092333 h 6858000"/>
              <a:gd name="connsiteX762" fmla="*/ 506322 w 7467600"/>
              <a:gd name="connsiteY762" fmla="*/ 1020997 h 6858000"/>
              <a:gd name="connsiteX763" fmla="*/ 4570198 w 7467600"/>
              <a:gd name="connsiteY763" fmla="*/ 978081 h 6858000"/>
              <a:gd name="connsiteX764" fmla="*/ 4523691 w 7467600"/>
              <a:gd name="connsiteY764" fmla="*/ 1127776 h 6858000"/>
              <a:gd name="connsiteX765" fmla="*/ 4509875 w 7467600"/>
              <a:gd name="connsiteY765" fmla="*/ 1167552 h 6858000"/>
              <a:gd name="connsiteX766" fmla="*/ 4478168 w 7467600"/>
              <a:gd name="connsiteY766" fmla="*/ 1260735 h 6858000"/>
              <a:gd name="connsiteX767" fmla="*/ 4409309 w 7467600"/>
              <a:gd name="connsiteY767" fmla="*/ 1666996 h 6858000"/>
              <a:gd name="connsiteX768" fmla="*/ 4370031 w 7467600"/>
              <a:gd name="connsiteY768" fmla="*/ 1955666 h 6858000"/>
              <a:gd name="connsiteX769" fmla="*/ 4570198 w 7467600"/>
              <a:gd name="connsiteY769" fmla="*/ 978081 h 6858000"/>
              <a:gd name="connsiteX770" fmla="*/ 4557898 w 7467600"/>
              <a:gd name="connsiteY770" fmla="*/ 900011 h 6858000"/>
              <a:gd name="connsiteX771" fmla="*/ 4344840 w 7467600"/>
              <a:gd name="connsiteY771" fmla="*/ 1922038 h 6858000"/>
              <a:gd name="connsiteX772" fmla="*/ 4378710 w 7467600"/>
              <a:gd name="connsiteY772" fmla="*/ 1665516 h 6858000"/>
              <a:gd name="connsiteX773" fmla="*/ 4448798 w 7467600"/>
              <a:gd name="connsiteY773" fmla="*/ 1253024 h 6858000"/>
              <a:gd name="connsiteX774" fmla="*/ 4480315 w 7467600"/>
              <a:gd name="connsiteY774" fmla="*/ 1158454 h 6858000"/>
              <a:gd name="connsiteX775" fmla="*/ 4494133 w 7467600"/>
              <a:gd name="connsiteY775" fmla="*/ 1118676 h 6858000"/>
              <a:gd name="connsiteX776" fmla="*/ 4557898 w 7467600"/>
              <a:gd name="connsiteY776" fmla="*/ 900011 h 6858000"/>
              <a:gd name="connsiteX777" fmla="*/ 5870151 w 7467600"/>
              <a:gd name="connsiteY777" fmla="*/ 898890 h 6858000"/>
              <a:gd name="connsiteX778" fmla="*/ 5861335 w 7467600"/>
              <a:gd name="connsiteY778" fmla="*/ 899177 h 6858000"/>
              <a:gd name="connsiteX779" fmla="*/ 5843702 w 7467600"/>
              <a:gd name="connsiteY779" fmla="*/ 899748 h 6858000"/>
              <a:gd name="connsiteX780" fmla="*/ 5651107 w 7467600"/>
              <a:gd name="connsiteY780" fmla="*/ 920306 h 6858000"/>
              <a:gd name="connsiteX781" fmla="*/ 5459407 w 7467600"/>
              <a:gd name="connsiteY781" fmla="*/ 940975 h 6858000"/>
              <a:gd name="connsiteX782" fmla="*/ 5374846 w 7467600"/>
              <a:gd name="connsiteY782" fmla="*/ 941988 h 6858000"/>
              <a:gd name="connsiteX783" fmla="*/ 5256105 w 7467600"/>
              <a:gd name="connsiteY783" fmla="*/ 945632 h 6858000"/>
              <a:gd name="connsiteX784" fmla="*/ 5107071 w 7467600"/>
              <a:gd name="connsiteY784" fmla="*/ 969720 h 6858000"/>
              <a:gd name="connsiteX785" fmla="*/ 4998681 w 7467600"/>
              <a:gd name="connsiteY785" fmla="*/ 988771 h 6858000"/>
              <a:gd name="connsiteX786" fmla="*/ 5870151 w 7467600"/>
              <a:gd name="connsiteY786" fmla="*/ 898890 h 6858000"/>
              <a:gd name="connsiteX787" fmla="*/ 5504425 w 7467600"/>
              <a:gd name="connsiteY787" fmla="*/ 848067 h 6858000"/>
              <a:gd name="connsiteX788" fmla="*/ 4968849 w 7467600"/>
              <a:gd name="connsiteY788" fmla="*/ 962318 h 6858000"/>
              <a:gd name="connsiteX789" fmla="*/ 5104039 w 7467600"/>
              <a:gd name="connsiteY789" fmla="*/ 940634 h 6858000"/>
              <a:gd name="connsiteX790" fmla="*/ 5256311 w 7467600"/>
              <a:gd name="connsiteY790" fmla="*/ 916490 h 6858000"/>
              <a:gd name="connsiteX791" fmla="*/ 5377381 w 7467600"/>
              <a:gd name="connsiteY791" fmla="*/ 912671 h 6858000"/>
              <a:gd name="connsiteX792" fmla="*/ 5460148 w 7467600"/>
              <a:gd name="connsiteY792" fmla="*/ 911442 h 6858000"/>
              <a:gd name="connsiteX793" fmla="*/ 5648971 w 7467600"/>
              <a:gd name="connsiteY793" fmla="*/ 891331 h 6858000"/>
              <a:gd name="connsiteX794" fmla="*/ 5844807 w 7467600"/>
              <a:gd name="connsiteY794" fmla="*/ 870718 h 6858000"/>
              <a:gd name="connsiteX795" fmla="*/ 5862975 w 7467600"/>
              <a:gd name="connsiteY795" fmla="*/ 869756 h 6858000"/>
              <a:gd name="connsiteX796" fmla="*/ 5920887 w 7467600"/>
              <a:gd name="connsiteY796" fmla="*/ 865929 h 6858000"/>
              <a:gd name="connsiteX797" fmla="*/ 5504425 w 7467600"/>
              <a:gd name="connsiteY797" fmla="*/ 848067 h 6858000"/>
              <a:gd name="connsiteX798" fmla="*/ 3607114 w 7467600"/>
              <a:gd name="connsiteY798" fmla="*/ 467441 h 6858000"/>
              <a:gd name="connsiteX799" fmla="*/ 3296242 w 7467600"/>
              <a:gd name="connsiteY799" fmla="*/ 807991 h 6858000"/>
              <a:gd name="connsiteX800" fmla="*/ 3174674 w 7467600"/>
              <a:gd name="connsiteY800" fmla="*/ 919759 h 6858000"/>
              <a:gd name="connsiteX801" fmla="*/ 3042978 w 7467600"/>
              <a:gd name="connsiteY801" fmla="*/ 1054894 h 6858000"/>
              <a:gd name="connsiteX802" fmla="*/ 2968914 w 7467600"/>
              <a:gd name="connsiteY802" fmla="*/ 1133756 h 6858000"/>
              <a:gd name="connsiteX803" fmla="*/ 3103823 w 7467600"/>
              <a:gd name="connsiteY803" fmla="*/ 1026814 h 6858000"/>
              <a:gd name="connsiteX804" fmla="*/ 3607114 w 7467600"/>
              <a:gd name="connsiteY804" fmla="*/ 467441 h 6858000"/>
              <a:gd name="connsiteX805" fmla="*/ 3744487 w 7467600"/>
              <a:gd name="connsiteY805" fmla="*/ 383136 h 6858000"/>
              <a:gd name="connsiteX806" fmla="*/ 3970213 w 7467600"/>
              <a:gd name="connsiteY806" fmla="*/ 995559 h 6858000"/>
              <a:gd name="connsiteX807" fmla="*/ 3744487 w 7467600"/>
              <a:gd name="connsiteY807" fmla="*/ 383136 h 6858000"/>
              <a:gd name="connsiteX808" fmla="*/ 3624562 w 7467600"/>
              <a:gd name="connsiteY808" fmla="*/ 367041 h 6858000"/>
              <a:gd name="connsiteX809" fmla="*/ 3489712 w 7467600"/>
              <a:gd name="connsiteY809" fmla="*/ 485386 h 6858000"/>
              <a:gd name="connsiteX810" fmla="*/ 3182994 w 7467600"/>
              <a:gd name="connsiteY810" fmla="*/ 828265 h 6858000"/>
              <a:gd name="connsiteX811" fmla="*/ 2892114 w 7467600"/>
              <a:gd name="connsiteY811" fmla="*/ 1172635 h 6858000"/>
              <a:gd name="connsiteX812" fmla="*/ 3021459 w 7467600"/>
              <a:gd name="connsiteY812" fmla="*/ 1035385 h 6858000"/>
              <a:gd name="connsiteX813" fmla="*/ 3153873 w 7467600"/>
              <a:gd name="connsiteY813" fmla="*/ 898971 h 6858000"/>
              <a:gd name="connsiteX814" fmla="*/ 3276511 w 7467600"/>
              <a:gd name="connsiteY814" fmla="*/ 786423 h 6858000"/>
              <a:gd name="connsiteX815" fmla="*/ 3584154 w 7467600"/>
              <a:gd name="connsiteY815" fmla="*/ 448218 h 6858000"/>
              <a:gd name="connsiteX816" fmla="*/ 3624562 w 7467600"/>
              <a:gd name="connsiteY816" fmla="*/ 367041 h 6858000"/>
              <a:gd name="connsiteX817" fmla="*/ 3766672 w 7467600"/>
              <a:gd name="connsiteY817" fmla="*/ 359429 h 6858000"/>
              <a:gd name="connsiteX818" fmla="*/ 3996338 w 7467600"/>
              <a:gd name="connsiteY818" fmla="*/ 968237 h 6858000"/>
              <a:gd name="connsiteX819" fmla="*/ 3766672 w 7467600"/>
              <a:gd name="connsiteY819" fmla="*/ 359429 h 6858000"/>
              <a:gd name="connsiteX820" fmla="*/ 5805386 w 7467600"/>
              <a:gd name="connsiteY820" fmla="*/ 239240 h 6858000"/>
              <a:gd name="connsiteX821" fmla="*/ 5736947 w 7467600"/>
              <a:gd name="connsiteY821" fmla="*/ 261367 h 6858000"/>
              <a:gd name="connsiteX822" fmla="*/ 5427012 w 7467600"/>
              <a:gd name="connsiteY822" fmla="*/ 311272 h 6858000"/>
              <a:gd name="connsiteX823" fmla="*/ 5147818 w 7467600"/>
              <a:gd name="connsiteY823" fmla="*/ 322112 h 6858000"/>
              <a:gd name="connsiteX824" fmla="*/ 5060854 w 7467600"/>
              <a:gd name="connsiteY824" fmla="*/ 311882 h 6858000"/>
              <a:gd name="connsiteX825" fmla="*/ 4945989 w 7467600"/>
              <a:gd name="connsiteY825" fmla="*/ 300516 h 6858000"/>
              <a:gd name="connsiteX826" fmla="*/ 5410479 w 7467600"/>
              <a:gd name="connsiteY826" fmla="*/ 348434 h 6858000"/>
              <a:gd name="connsiteX827" fmla="*/ 5805386 w 7467600"/>
              <a:gd name="connsiteY827" fmla="*/ 239240 h 6858000"/>
              <a:gd name="connsiteX828" fmla="*/ 5905192 w 7467600"/>
              <a:gd name="connsiteY828" fmla="*/ 163079 h 6858000"/>
              <a:gd name="connsiteX829" fmla="*/ 5865655 w 7467600"/>
              <a:gd name="connsiteY829" fmla="*/ 171901 h 6858000"/>
              <a:gd name="connsiteX830" fmla="*/ 5259740 w 7467600"/>
              <a:gd name="connsiteY830" fmla="*/ 257013 h 6858000"/>
              <a:gd name="connsiteX831" fmla="*/ 5208466 w 7467600"/>
              <a:gd name="connsiteY831" fmla="*/ 257550 h 6858000"/>
              <a:gd name="connsiteX832" fmla="*/ 4980204 w 7467600"/>
              <a:gd name="connsiteY832" fmla="*/ 271903 h 6858000"/>
              <a:gd name="connsiteX833" fmla="*/ 5068068 w 7467600"/>
              <a:gd name="connsiteY833" fmla="*/ 282244 h 6858000"/>
              <a:gd name="connsiteX834" fmla="*/ 5153231 w 7467600"/>
              <a:gd name="connsiteY834" fmla="*/ 292240 h 6858000"/>
              <a:gd name="connsiteX835" fmla="*/ 5426491 w 7467600"/>
              <a:gd name="connsiteY835" fmla="*/ 281128 h 6858000"/>
              <a:gd name="connsiteX836" fmla="*/ 5731212 w 7467600"/>
              <a:gd name="connsiteY836" fmla="*/ 231951 h 6858000"/>
              <a:gd name="connsiteX837" fmla="*/ 5905192 w 7467600"/>
              <a:gd name="connsiteY837" fmla="*/ 163079 h 6858000"/>
              <a:gd name="connsiteX838" fmla="*/ 5944437 w 7467600"/>
              <a:gd name="connsiteY838" fmla="*/ 113829 h 6858000"/>
              <a:gd name="connsiteX839" fmla="*/ 5825032 w 7467600"/>
              <a:gd name="connsiteY839" fmla="*/ 146405 h 6858000"/>
              <a:gd name="connsiteX840" fmla="*/ 4955599 w 7467600"/>
              <a:gd name="connsiteY840" fmla="*/ 247008 h 6858000"/>
              <a:gd name="connsiteX841" fmla="*/ 5210104 w 7467600"/>
              <a:gd name="connsiteY841" fmla="*/ 228123 h 6858000"/>
              <a:gd name="connsiteX842" fmla="*/ 5261015 w 7467600"/>
              <a:gd name="connsiteY842" fmla="*/ 227087 h 6858000"/>
              <a:gd name="connsiteX843" fmla="*/ 5861181 w 7467600"/>
              <a:gd name="connsiteY843" fmla="*/ 143093 h 6858000"/>
              <a:gd name="connsiteX844" fmla="*/ 5961252 w 7467600"/>
              <a:gd name="connsiteY844" fmla="*/ 114820 h 6858000"/>
              <a:gd name="connsiteX845" fmla="*/ 5944437 w 7467600"/>
              <a:gd name="connsiteY845" fmla="*/ 113829 h 6858000"/>
              <a:gd name="connsiteX846" fmla="*/ 3882765 w 7467600"/>
              <a:gd name="connsiteY846" fmla="*/ 0 h 6858000"/>
              <a:gd name="connsiteX847" fmla="*/ 3995099 w 7467600"/>
              <a:gd name="connsiteY847" fmla="*/ 0 h 6858000"/>
              <a:gd name="connsiteX848" fmla="*/ 4163818 w 7467600"/>
              <a:gd name="connsiteY848" fmla="*/ 234104 h 6858000"/>
              <a:gd name="connsiteX849" fmla="*/ 4172099 w 7467600"/>
              <a:gd name="connsiteY849" fmla="*/ 234207 h 6858000"/>
              <a:gd name="connsiteX850" fmla="*/ 4784282 w 7467600"/>
              <a:gd name="connsiteY850" fmla="*/ 276561 h 6858000"/>
              <a:gd name="connsiteX851" fmla="*/ 4801687 w 7467600"/>
              <a:gd name="connsiteY851" fmla="*/ 267764 h 6858000"/>
              <a:gd name="connsiteX852" fmla="*/ 6082788 w 7467600"/>
              <a:gd name="connsiteY852" fmla="*/ 64119 h 6858000"/>
              <a:gd name="connsiteX853" fmla="*/ 6099442 w 7467600"/>
              <a:gd name="connsiteY853" fmla="*/ 82568 h 6858000"/>
              <a:gd name="connsiteX854" fmla="*/ 4804137 w 7467600"/>
              <a:gd name="connsiteY854" fmla="*/ 320931 h 6858000"/>
              <a:gd name="connsiteX855" fmla="*/ 4227047 w 7467600"/>
              <a:gd name="connsiteY855" fmla="*/ 313415 h 6858000"/>
              <a:gd name="connsiteX856" fmla="*/ 4346041 w 7467600"/>
              <a:gd name="connsiteY856" fmla="*/ 456086 h 6858000"/>
              <a:gd name="connsiteX857" fmla="*/ 4870967 w 7467600"/>
              <a:gd name="connsiteY857" fmla="*/ 963061 h 6858000"/>
              <a:gd name="connsiteX858" fmla="*/ 4889647 w 7467600"/>
              <a:gd name="connsiteY858" fmla="*/ 957147 h 6858000"/>
              <a:gd name="connsiteX859" fmla="*/ 5422504 w 7467600"/>
              <a:gd name="connsiteY859" fmla="*/ 805191 h 6858000"/>
              <a:gd name="connsiteX860" fmla="*/ 6087656 w 7467600"/>
              <a:gd name="connsiteY860" fmla="*/ 826703 h 6858000"/>
              <a:gd name="connsiteX861" fmla="*/ 6058717 w 7467600"/>
              <a:gd name="connsiteY861" fmla="*/ 865992 h 6858000"/>
              <a:gd name="connsiteX862" fmla="*/ 4974153 w 7467600"/>
              <a:gd name="connsiteY862" fmla="*/ 1045456 h 6858000"/>
              <a:gd name="connsiteX863" fmla="*/ 5627835 w 7467600"/>
              <a:gd name="connsiteY863" fmla="*/ 1472077 h 6858000"/>
              <a:gd name="connsiteX864" fmla="*/ 5629817 w 7467600"/>
              <a:gd name="connsiteY864" fmla="*/ 1471412 h 6858000"/>
              <a:gd name="connsiteX865" fmla="*/ 5634124 w 7467600"/>
              <a:gd name="connsiteY865" fmla="*/ 1470572 h 6858000"/>
              <a:gd name="connsiteX866" fmla="*/ 5755832 w 7467600"/>
              <a:gd name="connsiteY866" fmla="*/ 1383886 h 6858000"/>
              <a:gd name="connsiteX867" fmla="*/ 6014186 w 7467600"/>
              <a:gd name="connsiteY867" fmla="*/ 1279799 h 6858000"/>
              <a:gd name="connsiteX868" fmla="*/ 6901619 w 7467600"/>
              <a:gd name="connsiteY868" fmla="*/ 1047874 h 6858000"/>
              <a:gd name="connsiteX869" fmla="*/ 6931566 w 7467600"/>
              <a:gd name="connsiteY869" fmla="*/ 1062034 h 6858000"/>
              <a:gd name="connsiteX870" fmla="*/ 5790982 w 7467600"/>
              <a:gd name="connsiteY870" fmla="*/ 1561380 h 6858000"/>
              <a:gd name="connsiteX871" fmla="*/ 6188971 w 7467600"/>
              <a:gd name="connsiteY871" fmla="*/ 1755168 h 6858000"/>
              <a:gd name="connsiteX872" fmla="*/ 6202446 w 7467600"/>
              <a:gd name="connsiteY872" fmla="*/ 1752268 h 6858000"/>
              <a:gd name="connsiteX873" fmla="*/ 7179560 w 7467600"/>
              <a:gd name="connsiteY873" fmla="*/ 1467551 h 6858000"/>
              <a:gd name="connsiteX874" fmla="*/ 7158730 w 7467600"/>
              <a:gd name="connsiteY874" fmla="*/ 1507835 h 6858000"/>
              <a:gd name="connsiteX875" fmla="*/ 6326959 w 7467600"/>
              <a:gd name="connsiteY875" fmla="*/ 1817686 h 6858000"/>
              <a:gd name="connsiteX876" fmla="*/ 6537433 w 7467600"/>
              <a:gd name="connsiteY876" fmla="*/ 1907790 h 6858000"/>
              <a:gd name="connsiteX877" fmla="*/ 6550221 w 7467600"/>
              <a:gd name="connsiteY877" fmla="*/ 1910729 h 6858000"/>
              <a:gd name="connsiteX878" fmla="*/ 6964438 w 7467600"/>
              <a:gd name="connsiteY878" fmla="*/ 2209505 h 6858000"/>
              <a:gd name="connsiteX879" fmla="*/ 7367862 w 7467600"/>
              <a:gd name="connsiteY879" fmla="*/ 2806833 h 6858000"/>
              <a:gd name="connsiteX880" fmla="*/ 7364329 w 7467600"/>
              <a:gd name="connsiteY880" fmla="*/ 2826907 h 6858000"/>
              <a:gd name="connsiteX881" fmla="*/ 7290545 w 7467600"/>
              <a:gd name="connsiteY881" fmla="*/ 2850663 h 6858000"/>
              <a:gd name="connsiteX882" fmla="*/ 6472036 w 7467600"/>
              <a:gd name="connsiteY882" fmla="*/ 1959003 h 6858000"/>
              <a:gd name="connsiteX883" fmla="*/ 5792897 w 7467600"/>
              <a:gd name="connsiteY883" fmla="*/ 1647747 h 6858000"/>
              <a:gd name="connsiteX884" fmla="*/ 5842751 w 7467600"/>
              <a:gd name="connsiteY884" fmla="*/ 1816112 h 6858000"/>
              <a:gd name="connsiteX885" fmla="*/ 5847424 w 7467600"/>
              <a:gd name="connsiteY885" fmla="*/ 1815776 h 6858000"/>
              <a:gd name="connsiteX886" fmla="*/ 6399821 w 7467600"/>
              <a:gd name="connsiteY886" fmla="*/ 2344799 h 6858000"/>
              <a:gd name="connsiteX887" fmla="*/ 6323232 w 7467600"/>
              <a:gd name="connsiteY887" fmla="*/ 2389634 h 6858000"/>
              <a:gd name="connsiteX888" fmla="*/ 5942958 w 7467600"/>
              <a:gd name="connsiteY888" fmla="*/ 2077708 h 6858000"/>
              <a:gd name="connsiteX889" fmla="*/ 5921559 w 7467600"/>
              <a:gd name="connsiteY889" fmla="*/ 2378596 h 6858000"/>
              <a:gd name="connsiteX890" fmla="*/ 5817651 w 7467600"/>
              <a:gd name="connsiteY890" fmla="*/ 3023919 h 6858000"/>
              <a:gd name="connsiteX891" fmla="*/ 5729634 w 7467600"/>
              <a:gd name="connsiteY891" fmla="*/ 3051849 h 6858000"/>
              <a:gd name="connsiteX892" fmla="*/ 5611018 w 7467600"/>
              <a:gd name="connsiteY892" fmla="*/ 2316769 h 6858000"/>
              <a:gd name="connsiteX893" fmla="*/ 5687608 w 7467600"/>
              <a:gd name="connsiteY893" fmla="*/ 2039972 h 6858000"/>
              <a:gd name="connsiteX894" fmla="*/ 5657554 w 7467600"/>
              <a:gd name="connsiteY894" fmla="*/ 1576445 h 6858000"/>
              <a:gd name="connsiteX895" fmla="*/ 5150475 w 7467600"/>
              <a:gd name="connsiteY895" fmla="*/ 1274012 h 6858000"/>
              <a:gd name="connsiteX896" fmla="*/ 5349142 w 7467600"/>
              <a:gd name="connsiteY896" fmla="*/ 2204405 h 6858000"/>
              <a:gd name="connsiteX897" fmla="*/ 5262214 w 7467600"/>
              <a:gd name="connsiteY897" fmla="*/ 2233836 h 6858000"/>
              <a:gd name="connsiteX898" fmla="*/ 4981539 w 7467600"/>
              <a:gd name="connsiteY898" fmla="*/ 1542201 h 6858000"/>
              <a:gd name="connsiteX899" fmla="*/ 4958461 w 7467600"/>
              <a:gd name="connsiteY899" fmla="*/ 1136957 h 6858000"/>
              <a:gd name="connsiteX900" fmla="*/ 4655015 w 7467600"/>
              <a:gd name="connsiteY900" fmla="*/ 891426 h 6858000"/>
              <a:gd name="connsiteX901" fmla="*/ 4348002 w 7467600"/>
              <a:gd name="connsiteY901" fmla="*/ 2205895 h 6858000"/>
              <a:gd name="connsiteX902" fmla="*/ 4262250 w 7467600"/>
              <a:gd name="connsiteY902" fmla="*/ 2219972 h 6858000"/>
              <a:gd name="connsiteX903" fmla="*/ 4550611 w 7467600"/>
              <a:gd name="connsiteY903" fmla="*/ 817540 h 6858000"/>
              <a:gd name="connsiteX904" fmla="*/ 4564418 w 7467600"/>
              <a:gd name="connsiteY904" fmla="*/ 808293 h 6858000"/>
              <a:gd name="connsiteX905" fmla="*/ 4266388 w 7467600"/>
              <a:gd name="connsiteY905" fmla="*/ 500083 h 6858000"/>
              <a:gd name="connsiteX906" fmla="*/ 4032842 w 7467600"/>
              <a:gd name="connsiteY906" fmla="*/ 211809 h 6858000"/>
              <a:gd name="connsiteX907" fmla="*/ 3882765 w 7467600"/>
              <a:gd name="connsiteY907" fmla="*/ 0 h 6858000"/>
              <a:gd name="connsiteX908" fmla="*/ 3721337 w 7467600"/>
              <a:gd name="connsiteY908" fmla="*/ 0 h 6858000"/>
              <a:gd name="connsiteX909" fmla="*/ 3797544 w 7467600"/>
              <a:gd name="connsiteY909" fmla="*/ 0 h 6858000"/>
              <a:gd name="connsiteX910" fmla="*/ 3775734 w 7467600"/>
              <a:gd name="connsiteY910" fmla="*/ 95131 h 6858000"/>
              <a:gd name="connsiteX911" fmla="*/ 3724807 w 7467600"/>
              <a:gd name="connsiteY911" fmla="*/ 272257 h 6858000"/>
              <a:gd name="connsiteX912" fmla="*/ 3726844 w 7467600"/>
              <a:gd name="connsiteY912" fmla="*/ 282988 h 6858000"/>
              <a:gd name="connsiteX913" fmla="*/ 3742664 w 7467600"/>
              <a:gd name="connsiteY913" fmla="*/ 279918 h 6858000"/>
              <a:gd name="connsiteX914" fmla="*/ 4103910 w 7467600"/>
              <a:gd name="connsiteY914" fmla="*/ 1161917 h 6858000"/>
              <a:gd name="connsiteX915" fmla="*/ 4020269 w 7467600"/>
              <a:gd name="connsiteY915" fmla="*/ 1200406 h 6858000"/>
              <a:gd name="connsiteX916" fmla="*/ 3674882 w 7467600"/>
              <a:gd name="connsiteY916" fmla="*/ 488524 h 6858000"/>
              <a:gd name="connsiteX917" fmla="*/ 3132682 w 7467600"/>
              <a:gd name="connsiteY917" fmla="*/ 1072284 h 6858000"/>
              <a:gd name="connsiteX918" fmla="*/ 2716346 w 7467600"/>
              <a:gd name="connsiteY918" fmla="*/ 1276376 h 6858000"/>
              <a:gd name="connsiteX919" fmla="*/ 2716772 w 7467600"/>
              <a:gd name="connsiteY919" fmla="*/ 1255462 h 6858000"/>
              <a:gd name="connsiteX920" fmla="*/ 3471096 w 7467600"/>
              <a:gd name="connsiteY920" fmla="*/ 437072 h 6858000"/>
              <a:gd name="connsiteX921" fmla="*/ 3639057 w 7467600"/>
              <a:gd name="connsiteY921" fmla="*/ 286334 h 6858000"/>
              <a:gd name="connsiteX922" fmla="*/ 3640309 w 7467600"/>
              <a:gd name="connsiteY922" fmla="*/ 284664 h 6858000"/>
              <a:gd name="connsiteX923" fmla="*/ 3646022 w 7467600"/>
              <a:gd name="connsiteY923" fmla="*/ 276711 h 6858000"/>
              <a:gd name="connsiteX924" fmla="*/ 3707943 w 7467600"/>
              <a:gd name="connsiteY924" fmla="*/ 65958 h 6858000"/>
              <a:gd name="connsiteX925" fmla="*/ 3721337 w 7467600"/>
              <a:gd name="connsiteY925" fmla="*/ 0 h 6858000"/>
              <a:gd name="connsiteX926" fmla="*/ 2867960 w 7467600"/>
              <a:gd name="connsiteY926" fmla="*/ 0 h 6858000"/>
              <a:gd name="connsiteX927" fmla="*/ 2926351 w 7467600"/>
              <a:gd name="connsiteY927" fmla="*/ 0 h 6858000"/>
              <a:gd name="connsiteX928" fmla="*/ 2902823 w 7467600"/>
              <a:gd name="connsiteY928" fmla="*/ 262929 h 6858000"/>
              <a:gd name="connsiteX929" fmla="*/ 2940663 w 7467600"/>
              <a:gd name="connsiteY929" fmla="*/ 140884 h 6858000"/>
              <a:gd name="connsiteX930" fmla="*/ 2947039 w 7467600"/>
              <a:gd name="connsiteY930" fmla="*/ 122524 h 6858000"/>
              <a:gd name="connsiteX931" fmla="*/ 2984316 w 7467600"/>
              <a:gd name="connsiteY931" fmla="*/ 0 h 6858000"/>
              <a:gd name="connsiteX932" fmla="*/ 3016114 w 7467600"/>
              <a:gd name="connsiteY932" fmla="*/ 0 h 6858000"/>
              <a:gd name="connsiteX933" fmla="*/ 2979949 w 7467600"/>
              <a:gd name="connsiteY933" fmla="*/ 119274 h 6858000"/>
              <a:gd name="connsiteX934" fmla="*/ 3023879 w 7467600"/>
              <a:gd name="connsiteY934" fmla="*/ 0 h 6858000"/>
              <a:gd name="connsiteX935" fmla="*/ 3105400 w 7467600"/>
              <a:gd name="connsiteY935" fmla="*/ 0 h 6858000"/>
              <a:gd name="connsiteX936" fmla="*/ 3094669 w 7467600"/>
              <a:gd name="connsiteY936" fmla="*/ 30308 h 6858000"/>
              <a:gd name="connsiteX937" fmla="*/ 2901945 w 7467600"/>
              <a:gd name="connsiteY937" fmla="*/ 466538 h 6858000"/>
              <a:gd name="connsiteX938" fmla="*/ 2815209 w 7467600"/>
              <a:gd name="connsiteY938" fmla="*/ 497361 h 6858000"/>
              <a:gd name="connsiteX939" fmla="*/ 2844845 w 7467600"/>
              <a:gd name="connsiteY939" fmla="*/ 127638 h 6858000"/>
              <a:gd name="connsiteX940" fmla="*/ 2867960 w 7467600"/>
              <a:gd name="connsiteY940" fmla="*/ 0 h 6858000"/>
              <a:gd name="connsiteX941" fmla="*/ 1057230 w 7467600"/>
              <a:gd name="connsiteY941" fmla="*/ 0 h 6858000"/>
              <a:gd name="connsiteX942" fmla="*/ 1111003 w 7467600"/>
              <a:gd name="connsiteY942" fmla="*/ 0 h 6858000"/>
              <a:gd name="connsiteX943" fmla="*/ 1125553 w 7467600"/>
              <a:gd name="connsiteY943" fmla="*/ 52588 h 6858000"/>
              <a:gd name="connsiteX944" fmla="*/ 1304276 w 7467600"/>
              <a:gd name="connsiteY944" fmla="*/ 476275 h 6858000"/>
              <a:gd name="connsiteX945" fmla="*/ 1492066 w 7467600"/>
              <a:gd name="connsiteY945" fmla="*/ 886333 h 6858000"/>
              <a:gd name="connsiteX946" fmla="*/ 1423698 w 7467600"/>
              <a:gd name="connsiteY946" fmla="*/ 710817 h 6858000"/>
              <a:gd name="connsiteX947" fmla="*/ 1357609 w 7467600"/>
              <a:gd name="connsiteY947" fmla="*/ 532892 h 6858000"/>
              <a:gd name="connsiteX948" fmla="*/ 1309550 w 7467600"/>
              <a:gd name="connsiteY948" fmla="*/ 374031 h 6858000"/>
              <a:gd name="connsiteX949" fmla="*/ 1193673 w 7467600"/>
              <a:gd name="connsiteY949" fmla="*/ 49533 h 6858000"/>
              <a:gd name="connsiteX950" fmla="*/ 1164391 w 7467600"/>
              <a:gd name="connsiteY950" fmla="*/ 0 h 6858000"/>
              <a:gd name="connsiteX951" fmla="*/ 1200666 w 7467600"/>
              <a:gd name="connsiteY951" fmla="*/ 0 h 6858000"/>
              <a:gd name="connsiteX952" fmla="*/ 1223408 w 7467600"/>
              <a:gd name="connsiteY952" fmla="*/ 38996 h 6858000"/>
              <a:gd name="connsiteX953" fmla="*/ 1339635 w 7467600"/>
              <a:gd name="connsiteY953" fmla="*/ 365517 h 6858000"/>
              <a:gd name="connsiteX954" fmla="*/ 1387469 w 7467600"/>
              <a:gd name="connsiteY954" fmla="*/ 523079 h 6858000"/>
              <a:gd name="connsiteX955" fmla="*/ 1452685 w 7467600"/>
              <a:gd name="connsiteY955" fmla="*/ 699806 h 6858000"/>
              <a:gd name="connsiteX956" fmla="*/ 1492092 w 7467600"/>
              <a:gd name="connsiteY956" fmla="*/ 800424 h 6858000"/>
              <a:gd name="connsiteX957" fmla="*/ 1455302 w 7467600"/>
              <a:gd name="connsiteY957" fmla="*/ 632913 h 6858000"/>
              <a:gd name="connsiteX958" fmla="*/ 1222336 w 7467600"/>
              <a:gd name="connsiteY958" fmla="*/ 9480 h 6858000"/>
              <a:gd name="connsiteX959" fmla="*/ 1214634 w 7467600"/>
              <a:gd name="connsiteY959" fmla="*/ 0 h 6858000"/>
              <a:gd name="connsiteX960" fmla="*/ 1289827 w 7467600"/>
              <a:gd name="connsiteY960" fmla="*/ 0 h 6858000"/>
              <a:gd name="connsiteX961" fmla="*/ 1321076 w 7467600"/>
              <a:gd name="connsiteY961" fmla="*/ 59722 h 6858000"/>
              <a:gd name="connsiteX962" fmla="*/ 1512579 w 7467600"/>
              <a:gd name="connsiteY962" fmla="*/ 626441 h 6858000"/>
              <a:gd name="connsiteX963" fmla="*/ 1506076 w 7467600"/>
              <a:gd name="connsiteY963" fmla="*/ 1089289 h 6858000"/>
              <a:gd name="connsiteX964" fmla="*/ 1486346 w 7467600"/>
              <a:gd name="connsiteY964" fmla="*/ 1079919 h 6858000"/>
              <a:gd name="connsiteX965" fmla="*/ 1070511 w 7467600"/>
              <a:gd name="connsiteY965" fmla="*/ 48609 h 6858000"/>
              <a:gd name="connsiteX966" fmla="*/ 1057230 w 7467600"/>
              <a:gd name="connsiteY966" fmla="*/ 0 h 6858000"/>
              <a:gd name="connsiteX967" fmla="*/ 43151 w 7467600"/>
              <a:gd name="connsiteY967" fmla="*/ 0 h 6858000"/>
              <a:gd name="connsiteX968" fmla="*/ 95283 w 7467600"/>
              <a:gd name="connsiteY968" fmla="*/ 0 h 6858000"/>
              <a:gd name="connsiteX969" fmla="*/ 300708 w 7467600"/>
              <a:gd name="connsiteY969" fmla="*/ 154571 h 6858000"/>
              <a:gd name="connsiteX970" fmla="*/ 530414 w 7467600"/>
              <a:gd name="connsiteY970" fmla="*/ 354673 h 6858000"/>
              <a:gd name="connsiteX971" fmla="*/ 333785 w 7467600"/>
              <a:gd name="connsiteY971" fmla="*/ 161564 h 6858000"/>
              <a:gd name="connsiteX972" fmla="*/ 147005 w 7467600"/>
              <a:gd name="connsiteY972" fmla="*/ 0 h 6858000"/>
              <a:gd name="connsiteX973" fmla="*/ 272509 w 7467600"/>
              <a:gd name="connsiteY973" fmla="*/ 0 h 6858000"/>
              <a:gd name="connsiteX974" fmla="*/ 326276 w 7467600"/>
              <a:gd name="connsiteY974" fmla="*/ 45847 h 6858000"/>
              <a:gd name="connsiteX975" fmla="*/ 823759 w 7467600"/>
              <a:gd name="connsiteY975" fmla="*/ 574145 h 6858000"/>
              <a:gd name="connsiteX976" fmla="*/ 811254 w 7467600"/>
              <a:gd name="connsiteY976" fmla="*/ 665546 h 6858000"/>
              <a:gd name="connsiteX977" fmla="*/ 154042 w 7467600"/>
              <a:gd name="connsiteY977" fmla="*/ 261522 h 6858000"/>
              <a:gd name="connsiteX978" fmla="*/ 13550 w 7467600"/>
              <a:gd name="connsiteY978" fmla="*/ 158423 h 6858000"/>
              <a:gd name="connsiteX979" fmla="*/ 0 w 7467600"/>
              <a:gd name="connsiteY979" fmla="*/ 146618 h 6858000"/>
              <a:gd name="connsiteX980" fmla="*/ 0 w 7467600"/>
              <a:gd name="connsiteY980" fmla="*/ 59161 h 6858000"/>
              <a:gd name="connsiteX981" fmla="*/ 45427 w 7467600"/>
              <a:gd name="connsiteY981" fmla="*/ 101078 h 6858000"/>
              <a:gd name="connsiteX982" fmla="*/ 630103 w 7467600"/>
              <a:gd name="connsiteY982" fmla="*/ 485885 h 6858000"/>
              <a:gd name="connsiteX983" fmla="*/ 532040 w 7467600"/>
              <a:gd name="connsiteY983" fmla="*/ 399359 h 6858000"/>
              <a:gd name="connsiteX984" fmla="*/ 517618 w 7467600"/>
              <a:gd name="connsiteY984" fmla="*/ 385726 h 6858000"/>
              <a:gd name="connsiteX985" fmla="*/ 285074 w 7467600"/>
              <a:gd name="connsiteY985" fmla="*/ 182755 h 6858000"/>
              <a:gd name="connsiteX986" fmla="*/ 43151 w 7467600"/>
              <a:gd name="connsiteY98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312201 w 7467600"/>
              <a:gd name="connsiteY129" fmla="*/ 5128278 h 6858000"/>
              <a:gd name="connsiteX130" fmla="*/ 1903353 w 7467600"/>
              <a:gd name="connsiteY130" fmla="*/ 5044827 h 6858000"/>
              <a:gd name="connsiteX131" fmla="*/ 1936931 w 7467600"/>
              <a:gd name="connsiteY131" fmla="*/ 5093954 h 6858000"/>
              <a:gd name="connsiteX132" fmla="*/ 2195868 w 7467600"/>
              <a:gd name="connsiteY132" fmla="*/ 5396574 h 6858000"/>
              <a:gd name="connsiteX133" fmla="*/ 2088852 w 7467600"/>
              <a:gd name="connsiteY133" fmla="*/ 5166123 h 6858000"/>
              <a:gd name="connsiteX134" fmla="*/ 1958241 w 7467600"/>
              <a:gd name="connsiteY134" fmla="*/ 5067955 h 6858000"/>
              <a:gd name="connsiteX135" fmla="*/ 1903353 w 7467600"/>
              <a:gd name="connsiteY135" fmla="*/ 5044827 h 6858000"/>
              <a:gd name="connsiteX136" fmla="*/ 1979378 w 7467600"/>
              <a:gd name="connsiteY136" fmla="*/ 4769504 h 6858000"/>
              <a:gd name="connsiteX137" fmla="*/ 2882120 w 7467600"/>
              <a:gd name="connsiteY137" fmla="*/ 5064547 h 6858000"/>
              <a:gd name="connsiteX138" fmla="*/ 2793103 w 7467600"/>
              <a:gd name="connsiteY138" fmla="*/ 5039699 h 6858000"/>
              <a:gd name="connsiteX139" fmla="*/ 2770041 w 7467600"/>
              <a:gd name="connsiteY139" fmla="*/ 5033634 h 6858000"/>
              <a:gd name="connsiteX140" fmla="*/ 1979378 w 7467600"/>
              <a:gd name="connsiteY140" fmla="*/ 4769504 h 6858000"/>
              <a:gd name="connsiteX141" fmla="*/ 1927410 w 7467600"/>
              <a:gd name="connsiteY141" fmla="*/ 4716164 h 6858000"/>
              <a:gd name="connsiteX142" fmla="*/ 1959587 w 7467600"/>
              <a:gd name="connsiteY142" fmla="*/ 4728849 h 6858000"/>
              <a:gd name="connsiteX143" fmla="*/ 2777707 w 7467600"/>
              <a:gd name="connsiteY143" fmla="*/ 5003991 h 6858000"/>
              <a:gd name="connsiteX144" fmla="*/ 2800768 w 7467600"/>
              <a:gd name="connsiteY144" fmla="*/ 5010056 h 6858000"/>
              <a:gd name="connsiteX145" fmla="*/ 2879408 w 7467600"/>
              <a:gd name="connsiteY145" fmla="*/ 5031590 h 6858000"/>
              <a:gd name="connsiteX146" fmla="*/ 2862295 w 7467600"/>
              <a:gd name="connsiteY146" fmla="*/ 5022958 h 6858000"/>
              <a:gd name="connsiteX147" fmla="*/ 2813343 w 7467600"/>
              <a:gd name="connsiteY147" fmla="*/ 4998369 h 6858000"/>
              <a:gd name="connsiteX148" fmla="*/ 2646245 w 7467600"/>
              <a:gd name="connsiteY148" fmla="*/ 4930999 h 6858000"/>
              <a:gd name="connsiteX149" fmla="*/ 1999243 w 7467600"/>
              <a:gd name="connsiteY149" fmla="*/ 4730524 h 6858000"/>
              <a:gd name="connsiteX150" fmla="*/ 1979527 w 7467600"/>
              <a:gd name="connsiteY150" fmla="*/ 4726651 h 6858000"/>
              <a:gd name="connsiteX151" fmla="*/ 1927410 w 7467600"/>
              <a:gd name="connsiteY151" fmla="*/ 4716164 h 6858000"/>
              <a:gd name="connsiteX152" fmla="*/ 1997014 w 7467600"/>
              <a:gd name="connsiteY152" fmla="*/ 4698007 h 6858000"/>
              <a:gd name="connsiteX153" fmla="*/ 2005458 w 7467600"/>
              <a:gd name="connsiteY153" fmla="*/ 4699540 h 6858000"/>
              <a:gd name="connsiteX154" fmla="*/ 2657186 w 7467600"/>
              <a:gd name="connsiteY154" fmla="*/ 4901687 h 6858000"/>
              <a:gd name="connsiteX155" fmla="*/ 2826662 w 7467600"/>
              <a:gd name="connsiteY155" fmla="*/ 4970362 h 6858000"/>
              <a:gd name="connsiteX156" fmla="*/ 2876100 w 7467600"/>
              <a:gd name="connsiteY156" fmla="*/ 4995397 h 6858000"/>
              <a:gd name="connsiteX157" fmla="*/ 3042600 w 7467600"/>
              <a:gd name="connsiteY157" fmla="*/ 5059532 h 6858000"/>
              <a:gd name="connsiteX158" fmla="*/ 1997014 w 7467600"/>
              <a:gd name="connsiteY158" fmla="*/ 4698007 h 6858000"/>
              <a:gd name="connsiteX159" fmla="*/ 2305292 w 7467600"/>
              <a:gd name="connsiteY159" fmla="*/ 4219492 h 6858000"/>
              <a:gd name="connsiteX160" fmla="*/ 3360922 w 7467600"/>
              <a:gd name="connsiteY160" fmla="*/ 4529373 h 6858000"/>
              <a:gd name="connsiteX161" fmla="*/ 3492420 w 7467600"/>
              <a:gd name="connsiteY161" fmla="*/ 4510145 h 6858000"/>
              <a:gd name="connsiteX162" fmla="*/ 3364086 w 7467600"/>
              <a:gd name="connsiteY162" fmla="*/ 4480340 h 6858000"/>
              <a:gd name="connsiteX163" fmla="*/ 3225818 w 7467600"/>
              <a:gd name="connsiteY163" fmla="*/ 4411822 h 6858000"/>
              <a:gd name="connsiteX164" fmla="*/ 3129696 w 7467600"/>
              <a:gd name="connsiteY164" fmla="*/ 4360704 h 6858000"/>
              <a:gd name="connsiteX165" fmla="*/ 2814545 w 7467600"/>
              <a:gd name="connsiteY165" fmla="*/ 4282955 h 6858000"/>
              <a:gd name="connsiteX166" fmla="*/ 2305292 w 7467600"/>
              <a:gd name="connsiteY166" fmla="*/ 4219492 h 6858000"/>
              <a:gd name="connsiteX167" fmla="*/ 2626982 w 7467600"/>
              <a:gd name="connsiteY167" fmla="*/ 4206450 h 6858000"/>
              <a:gd name="connsiteX168" fmla="*/ 2490617 w 7467600"/>
              <a:gd name="connsiteY168" fmla="*/ 4206951 h 6858000"/>
              <a:gd name="connsiteX169" fmla="*/ 2819869 w 7467600"/>
              <a:gd name="connsiteY169" fmla="*/ 4252936 h 6858000"/>
              <a:gd name="connsiteX170" fmla="*/ 3143018 w 7467600"/>
              <a:gd name="connsiteY170" fmla="*/ 4332698 h 6858000"/>
              <a:gd name="connsiteX171" fmla="*/ 3241520 w 7467600"/>
              <a:gd name="connsiteY171" fmla="*/ 4385112 h 6858000"/>
              <a:gd name="connsiteX172" fmla="*/ 3374575 w 7467600"/>
              <a:gd name="connsiteY172" fmla="*/ 4451517 h 6858000"/>
              <a:gd name="connsiteX173" fmla="*/ 3505221 w 7467600"/>
              <a:gd name="connsiteY173" fmla="*/ 4480757 h 6858000"/>
              <a:gd name="connsiteX174" fmla="*/ 2626982 w 7467600"/>
              <a:gd name="connsiteY174" fmla="*/ 4206450 h 6858000"/>
              <a:gd name="connsiteX175" fmla="*/ 1310106 w 7467600"/>
              <a:gd name="connsiteY175" fmla="*/ 3943217 h 6858000"/>
              <a:gd name="connsiteX176" fmla="*/ 854994 w 7467600"/>
              <a:gd name="connsiteY176" fmla="*/ 4399136 h 6858000"/>
              <a:gd name="connsiteX177" fmla="*/ 742462 w 7467600"/>
              <a:gd name="connsiteY177" fmla="*/ 4594648 h 6858000"/>
              <a:gd name="connsiteX178" fmla="*/ 820602 w 7467600"/>
              <a:gd name="connsiteY178" fmla="*/ 4485915 h 6858000"/>
              <a:gd name="connsiteX179" fmla="*/ 878295 w 7467600"/>
              <a:gd name="connsiteY179" fmla="*/ 4403594 h 6858000"/>
              <a:gd name="connsiteX180" fmla="*/ 1240607 w 7467600"/>
              <a:gd name="connsiteY180" fmla="*/ 4010401 h 6858000"/>
              <a:gd name="connsiteX181" fmla="*/ 1310106 w 7467600"/>
              <a:gd name="connsiteY181" fmla="*/ 3943217 h 6858000"/>
              <a:gd name="connsiteX182" fmla="*/ 1423113 w 7467600"/>
              <a:gd name="connsiteY182" fmla="*/ 3874565 h 6858000"/>
              <a:gd name="connsiteX183" fmla="*/ 1260565 w 7467600"/>
              <a:gd name="connsiteY183" fmla="*/ 4031982 h 6858000"/>
              <a:gd name="connsiteX184" fmla="*/ 901900 w 7467600"/>
              <a:gd name="connsiteY184" fmla="*/ 4421236 h 6858000"/>
              <a:gd name="connsiteX185" fmla="*/ 845044 w 7467600"/>
              <a:gd name="connsiteY185" fmla="*/ 4502436 h 6858000"/>
              <a:gd name="connsiteX186" fmla="*/ 685926 w 7467600"/>
              <a:gd name="connsiteY186" fmla="*/ 4703069 h 6858000"/>
              <a:gd name="connsiteX187" fmla="*/ 684248 w 7467600"/>
              <a:gd name="connsiteY187" fmla="*/ 4706721 h 6858000"/>
              <a:gd name="connsiteX188" fmla="*/ 1423113 w 7467600"/>
              <a:gd name="connsiteY188" fmla="*/ 3874565 h 6858000"/>
              <a:gd name="connsiteX189" fmla="*/ 3316479 w 7467600"/>
              <a:gd name="connsiteY189" fmla="*/ 3872136 h 6858000"/>
              <a:gd name="connsiteX190" fmla="*/ 3546806 w 7467600"/>
              <a:gd name="connsiteY190" fmla="*/ 4356139 h 6858000"/>
              <a:gd name="connsiteX191" fmla="*/ 3364433 w 7467600"/>
              <a:gd name="connsiteY191" fmla="*/ 3953121 h 6858000"/>
              <a:gd name="connsiteX192" fmla="*/ 3316479 w 7467600"/>
              <a:gd name="connsiteY192" fmla="*/ 3872136 h 6858000"/>
              <a:gd name="connsiteX193" fmla="*/ 3291335 w 7467600"/>
              <a:gd name="connsiteY193" fmla="*/ 3767420 h 6858000"/>
              <a:gd name="connsiteX194" fmla="*/ 3390805 w 7467600"/>
              <a:gd name="connsiteY194" fmla="*/ 3937163 h 6858000"/>
              <a:gd name="connsiteX195" fmla="*/ 3579062 w 7467600"/>
              <a:gd name="connsiteY195" fmla="*/ 4359040 h 6858000"/>
              <a:gd name="connsiteX196" fmla="*/ 3467355 w 7467600"/>
              <a:gd name="connsiteY196" fmla="*/ 3988130 h 6858000"/>
              <a:gd name="connsiteX197" fmla="*/ 3310753 w 7467600"/>
              <a:gd name="connsiteY197" fmla="*/ 3787140 h 6858000"/>
              <a:gd name="connsiteX198" fmla="*/ 3291335 w 7467600"/>
              <a:gd name="connsiteY198" fmla="*/ 3767420 h 6858000"/>
              <a:gd name="connsiteX199" fmla="*/ 1635889 w 7467600"/>
              <a:gd name="connsiteY199" fmla="*/ 3709494 h 6858000"/>
              <a:gd name="connsiteX200" fmla="*/ 1634800 w 7467600"/>
              <a:gd name="connsiteY200" fmla="*/ 3731111 h 6858000"/>
              <a:gd name="connsiteX201" fmla="*/ 1635889 w 7467600"/>
              <a:gd name="connsiteY201" fmla="*/ 3709494 h 6858000"/>
              <a:gd name="connsiteX202" fmla="*/ 1510397 w 7467600"/>
              <a:gd name="connsiteY202" fmla="*/ 3684705 h 6858000"/>
              <a:gd name="connsiteX203" fmla="*/ 1146550 w 7467600"/>
              <a:gd name="connsiteY203" fmla="*/ 3802012 h 6858000"/>
              <a:gd name="connsiteX204" fmla="*/ 698834 w 7467600"/>
              <a:gd name="connsiteY204" fmla="*/ 3952272 h 6858000"/>
              <a:gd name="connsiteX205" fmla="*/ 34256 w 7467600"/>
              <a:gd name="connsiteY205" fmla="*/ 4347603 h 6858000"/>
              <a:gd name="connsiteX206" fmla="*/ 527241 w 7467600"/>
              <a:gd name="connsiteY206" fmla="*/ 4065078 h 6858000"/>
              <a:gd name="connsiteX207" fmla="*/ 1510397 w 7467600"/>
              <a:gd name="connsiteY207" fmla="*/ 3684705 h 6858000"/>
              <a:gd name="connsiteX208" fmla="*/ 1313114 w 7467600"/>
              <a:gd name="connsiteY208" fmla="*/ 3655216 h 6858000"/>
              <a:gd name="connsiteX209" fmla="*/ 1109304 w 7467600"/>
              <a:gd name="connsiteY209" fmla="*/ 3669030 h 6858000"/>
              <a:gd name="connsiteX210" fmla="*/ 8129 w 7467600"/>
              <a:gd name="connsiteY210" fmla="*/ 4330519 h 6858000"/>
              <a:gd name="connsiteX211" fmla="*/ 687572 w 7467600"/>
              <a:gd name="connsiteY211" fmla="*/ 3925629 h 6858000"/>
              <a:gd name="connsiteX212" fmla="*/ 1138365 w 7467600"/>
              <a:gd name="connsiteY212" fmla="*/ 3774515 h 6858000"/>
              <a:gd name="connsiteX213" fmla="*/ 1505579 w 7467600"/>
              <a:gd name="connsiteY213" fmla="*/ 3655526 h 6858000"/>
              <a:gd name="connsiteX214" fmla="*/ 1313114 w 7467600"/>
              <a:gd name="connsiteY214" fmla="*/ 3655216 h 6858000"/>
              <a:gd name="connsiteX215" fmla="*/ 3655073 w 7467600"/>
              <a:gd name="connsiteY215" fmla="*/ 3650884 h 6858000"/>
              <a:gd name="connsiteX216" fmla="*/ 3989938 w 7467600"/>
              <a:gd name="connsiteY216" fmla="*/ 3991685 h 6858000"/>
              <a:gd name="connsiteX217" fmla="*/ 4393907 w 7467600"/>
              <a:gd name="connsiteY217" fmla="*/ 4261258 h 6858000"/>
              <a:gd name="connsiteX218" fmla="*/ 4648051 w 7467600"/>
              <a:gd name="connsiteY218" fmla="*/ 4374051 h 6858000"/>
              <a:gd name="connsiteX219" fmla="*/ 4383389 w 7467600"/>
              <a:gd name="connsiteY219" fmla="*/ 4184369 h 6858000"/>
              <a:gd name="connsiteX220" fmla="*/ 4165508 w 7467600"/>
              <a:gd name="connsiteY220" fmla="*/ 4035196 h 6858000"/>
              <a:gd name="connsiteX221" fmla="*/ 4068162 w 7467600"/>
              <a:gd name="connsiteY221" fmla="*/ 3953394 h 6858000"/>
              <a:gd name="connsiteX222" fmla="*/ 3981416 w 7467600"/>
              <a:gd name="connsiteY222" fmla="*/ 3880482 h 6858000"/>
              <a:gd name="connsiteX223" fmla="*/ 3800147 w 7467600"/>
              <a:gd name="connsiteY223" fmla="*/ 3749872 h 6858000"/>
              <a:gd name="connsiteX224" fmla="*/ 3655073 w 7467600"/>
              <a:gd name="connsiteY224" fmla="*/ 3650884 h 6858000"/>
              <a:gd name="connsiteX225" fmla="*/ 3670252 w 7467600"/>
              <a:gd name="connsiteY225" fmla="*/ 3622798 h 6858000"/>
              <a:gd name="connsiteX226" fmla="*/ 3817258 w 7467600"/>
              <a:gd name="connsiteY226" fmla="*/ 3723577 h 6858000"/>
              <a:gd name="connsiteX227" fmla="*/ 4000461 w 7467600"/>
              <a:gd name="connsiteY227" fmla="*/ 3855966 h 6858000"/>
              <a:gd name="connsiteX228" fmla="*/ 4088180 w 7467600"/>
              <a:gd name="connsiteY228" fmla="*/ 3929774 h 6858000"/>
              <a:gd name="connsiteX229" fmla="*/ 4184555 w 7467600"/>
              <a:gd name="connsiteY229" fmla="*/ 4010683 h 6858000"/>
              <a:gd name="connsiteX230" fmla="*/ 4399563 w 7467600"/>
              <a:gd name="connsiteY230" fmla="*/ 4158106 h 6858000"/>
              <a:gd name="connsiteX231" fmla="*/ 4684469 w 7467600"/>
              <a:gd name="connsiteY231" fmla="*/ 4364680 h 6858000"/>
              <a:gd name="connsiteX232" fmla="*/ 4690271 w 7467600"/>
              <a:gd name="connsiteY232" fmla="*/ 4370034 h 6858000"/>
              <a:gd name="connsiteX233" fmla="*/ 4136093 w 7467600"/>
              <a:gd name="connsiteY233" fmla="*/ 3858466 h 6858000"/>
              <a:gd name="connsiteX234" fmla="*/ 3670252 w 7467600"/>
              <a:gd name="connsiteY234" fmla="*/ 3622798 h 6858000"/>
              <a:gd name="connsiteX235" fmla="*/ 4440129 w 7467600"/>
              <a:gd name="connsiteY235" fmla="*/ 3448571 h 6858000"/>
              <a:gd name="connsiteX236" fmla="*/ 4856525 w 7467600"/>
              <a:gd name="connsiteY236" fmla="*/ 3915351 h 6858000"/>
              <a:gd name="connsiteX237" fmla="*/ 5059055 w 7467600"/>
              <a:gd name="connsiteY237" fmla="*/ 4108918 h 6858000"/>
              <a:gd name="connsiteX238" fmla="*/ 5290070 w 7467600"/>
              <a:gd name="connsiteY238" fmla="*/ 4263619 h 6858000"/>
              <a:gd name="connsiteX239" fmla="*/ 4834991 w 7467600"/>
              <a:gd name="connsiteY239" fmla="*/ 3830985 h 6858000"/>
              <a:gd name="connsiteX240" fmla="*/ 4440129 w 7467600"/>
              <a:gd name="connsiteY240" fmla="*/ 3448571 h 6858000"/>
              <a:gd name="connsiteX241" fmla="*/ 4441737 w 7467600"/>
              <a:gd name="connsiteY241" fmla="*/ 3399734 h 6858000"/>
              <a:gd name="connsiteX242" fmla="*/ 4431236 w 7467600"/>
              <a:gd name="connsiteY242" fmla="*/ 3400954 h 6858000"/>
              <a:gd name="connsiteX243" fmla="*/ 4557150 w 7467600"/>
              <a:gd name="connsiteY243" fmla="*/ 3510023 h 6858000"/>
              <a:gd name="connsiteX244" fmla="*/ 4856936 w 7467600"/>
              <a:gd name="connsiteY244" fmla="*/ 3809146 h 6858000"/>
              <a:gd name="connsiteX245" fmla="*/ 5111996 w 7467600"/>
              <a:gd name="connsiteY245" fmla="*/ 4065759 h 6858000"/>
              <a:gd name="connsiteX246" fmla="*/ 5388878 w 7467600"/>
              <a:gd name="connsiteY246" fmla="*/ 4300185 h 6858000"/>
              <a:gd name="connsiteX247" fmla="*/ 5425556 w 7467600"/>
              <a:gd name="connsiteY247" fmla="*/ 4308967 h 6858000"/>
              <a:gd name="connsiteX248" fmla="*/ 4943646 w 7467600"/>
              <a:gd name="connsiteY248" fmla="*/ 3822916 h 6858000"/>
              <a:gd name="connsiteX249" fmla="*/ 4594837 w 7467600"/>
              <a:gd name="connsiteY249" fmla="*/ 3532274 h 6858000"/>
              <a:gd name="connsiteX250" fmla="*/ 4441737 w 7467600"/>
              <a:gd name="connsiteY250" fmla="*/ 3399734 h 6858000"/>
              <a:gd name="connsiteX251" fmla="*/ 5425834 w 7467600"/>
              <a:gd name="connsiteY251" fmla="*/ 3162785 h 6858000"/>
              <a:gd name="connsiteX252" fmla="*/ 5401644 w 7467600"/>
              <a:gd name="connsiteY252" fmla="*/ 3617847 h 6858000"/>
              <a:gd name="connsiteX253" fmla="*/ 5467256 w 7467600"/>
              <a:gd name="connsiteY253" fmla="*/ 4175494 h 6858000"/>
              <a:gd name="connsiteX254" fmla="*/ 5448069 w 7467600"/>
              <a:gd name="connsiteY254" fmla="*/ 3567554 h 6858000"/>
              <a:gd name="connsiteX255" fmla="*/ 5425834 w 7467600"/>
              <a:gd name="connsiteY255" fmla="*/ 3162785 h 6858000"/>
              <a:gd name="connsiteX256" fmla="*/ 1318687 w 7467600"/>
              <a:gd name="connsiteY256" fmla="*/ 3113840 h 6858000"/>
              <a:gd name="connsiteX257" fmla="*/ 1066793 w 7467600"/>
              <a:gd name="connsiteY257" fmla="*/ 3212171 h 6858000"/>
              <a:gd name="connsiteX258" fmla="*/ 993319 w 7467600"/>
              <a:gd name="connsiteY258" fmla="*/ 3247648 h 6858000"/>
              <a:gd name="connsiteX259" fmla="*/ 853081 w 7467600"/>
              <a:gd name="connsiteY259" fmla="*/ 3312410 h 6858000"/>
              <a:gd name="connsiteX260" fmla="*/ 805957 w 7467600"/>
              <a:gd name="connsiteY260" fmla="*/ 3330443 h 6858000"/>
              <a:gd name="connsiteX261" fmla="*/ 1318687 w 7467600"/>
              <a:gd name="connsiteY261" fmla="*/ 3113840 h 6858000"/>
              <a:gd name="connsiteX262" fmla="*/ 5453702 w 7467600"/>
              <a:gd name="connsiteY262" fmla="*/ 3090882 h 6858000"/>
              <a:gd name="connsiteX263" fmla="*/ 5480135 w 7467600"/>
              <a:gd name="connsiteY263" fmla="*/ 3565802 h 6858000"/>
              <a:gd name="connsiteX264" fmla="*/ 5499023 w 7467600"/>
              <a:gd name="connsiteY264" fmla="*/ 4166310 h 6858000"/>
              <a:gd name="connsiteX265" fmla="*/ 5547022 w 7467600"/>
              <a:gd name="connsiteY265" fmla="*/ 3607838 h 6858000"/>
              <a:gd name="connsiteX266" fmla="*/ 5515964 w 7467600"/>
              <a:gd name="connsiteY266" fmla="*/ 3378541 h 6858000"/>
              <a:gd name="connsiteX267" fmla="*/ 5453702 w 7467600"/>
              <a:gd name="connsiteY267" fmla="*/ 3090882 h 6858000"/>
              <a:gd name="connsiteX268" fmla="*/ 1238695 w 7467600"/>
              <a:gd name="connsiteY268" fmla="*/ 3076820 h 6858000"/>
              <a:gd name="connsiteX269" fmla="*/ 716371 w 7467600"/>
              <a:gd name="connsiteY269" fmla="*/ 3293249 h 6858000"/>
              <a:gd name="connsiteX270" fmla="*/ 579522 w 7467600"/>
              <a:gd name="connsiteY270" fmla="*/ 3371759 h 6858000"/>
              <a:gd name="connsiteX271" fmla="*/ 600288 w 7467600"/>
              <a:gd name="connsiteY271" fmla="*/ 3365555 h 6858000"/>
              <a:gd name="connsiteX272" fmla="*/ 840692 w 7467600"/>
              <a:gd name="connsiteY272" fmla="*/ 3284921 h 6858000"/>
              <a:gd name="connsiteX273" fmla="*/ 979248 w 7467600"/>
              <a:gd name="connsiteY273" fmla="*/ 3221003 h 6858000"/>
              <a:gd name="connsiteX274" fmla="*/ 1053282 w 7467600"/>
              <a:gd name="connsiteY274" fmla="*/ 3185247 h 6858000"/>
              <a:gd name="connsiteX275" fmla="*/ 1320603 w 7467600"/>
              <a:gd name="connsiteY275" fmla="*/ 3081281 h 6858000"/>
              <a:gd name="connsiteX276" fmla="*/ 1238695 w 7467600"/>
              <a:gd name="connsiteY276" fmla="*/ 3076820 h 6858000"/>
              <a:gd name="connsiteX277" fmla="*/ 5425627 w 7467600"/>
              <a:gd name="connsiteY277" fmla="*/ 2954192 h 6858000"/>
              <a:gd name="connsiteX278" fmla="*/ 5470770 w 7467600"/>
              <a:gd name="connsiteY278" fmla="*/ 3005435 h 6858000"/>
              <a:gd name="connsiteX279" fmla="*/ 5519779 w 7467600"/>
              <a:gd name="connsiteY279" fmla="*/ 4359223 h 6858000"/>
              <a:gd name="connsiteX280" fmla="*/ 5520293 w 7467600"/>
              <a:gd name="connsiteY280" fmla="*/ 4360602 h 6858000"/>
              <a:gd name="connsiteX281" fmla="*/ 5767221 w 7467600"/>
              <a:gd name="connsiteY281" fmla="*/ 4665564 h 6858000"/>
              <a:gd name="connsiteX282" fmla="*/ 6937169 w 7467600"/>
              <a:gd name="connsiteY282" fmla="*/ 4815941 h 6858000"/>
              <a:gd name="connsiteX283" fmla="*/ 6953922 w 7467600"/>
              <a:gd name="connsiteY283" fmla="*/ 4890068 h 6858000"/>
              <a:gd name="connsiteX284" fmla="*/ 6071359 w 7467600"/>
              <a:gd name="connsiteY284" fmla="*/ 4770770 h 6858000"/>
              <a:gd name="connsiteX285" fmla="*/ 6038839 w 7467600"/>
              <a:gd name="connsiteY285" fmla="*/ 4764474 h 6858000"/>
              <a:gd name="connsiteX286" fmla="*/ 6038706 w 7467600"/>
              <a:gd name="connsiteY286" fmla="*/ 4763847 h 6858000"/>
              <a:gd name="connsiteX287" fmla="*/ 6037784 w 7467600"/>
              <a:gd name="connsiteY287" fmla="*/ 4764270 h 6858000"/>
              <a:gd name="connsiteX288" fmla="*/ 6038839 w 7467600"/>
              <a:gd name="connsiteY288" fmla="*/ 4764474 h 6858000"/>
              <a:gd name="connsiteX289" fmla="*/ 6040338 w 7467600"/>
              <a:gd name="connsiteY289" fmla="*/ 4771418 h 6858000"/>
              <a:gd name="connsiteX290" fmla="*/ 6024488 w 7467600"/>
              <a:gd name="connsiteY290" fmla="*/ 4809903 h 6858000"/>
              <a:gd name="connsiteX291" fmla="*/ 5599771 w 7467600"/>
              <a:gd name="connsiteY291" fmla="*/ 5509652 h 6858000"/>
              <a:gd name="connsiteX292" fmla="*/ 5548843 w 7467600"/>
              <a:gd name="connsiteY292" fmla="*/ 5563845 h 6858000"/>
              <a:gd name="connsiteX293" fmla="*/ 5940952 w 7467600"/>
              <a:gd name="connsiteY293" fmla="*/ 6250028 h 6858000"/>
              <a:gd name="connsiteX294" fmla="*/ 6043441 w 7467600"/>
              <a:gd name="connsiteY294" fmla="*/ 6665847 h 6858000"/>
              <a:gd name="connsiteX295" fmla="*/ 6093432 w 7467600"/>
              <a:gd name="connsiteY295" fmla="*/ 6858000 h 6858000"/>
              <a:gd name="connsiteX296" fmla="*/ 6034344 w 7467600"/>
              <a:gd name="connsiteY296" fmla="*/ 6858000 h 6858000"/>
              <a:gd name="connsiteX297" fmla="*/ 6026679 w 7467600"/>
              <a:gd name="connsiteY297" fmla="*/ 6836959 h 6858000"/>
              <a:gd name="connsiteX298" fmla="*/ 5800441 w 7467600"/>
              <a:gd name="connsiteY298" fmla="*/ 6335286 h 6858000"/>
              <a:gd name="connsiteX299" fmla="*/ 5526562 w 7467600"/>
              <a:gd name="connsiteY299" fmla="*/ 5705388 h 6858000"/>
              <a:gd name="connsiteX300" fmla="*/ 5519640 w 7467600"/>
              <a:gd name="connsiteY300" fmla="*/ 5683774 h 6858000"/>
              <a:gd name="connsiteX301" fmla="*/ 5844559 w 7467600"/>
              <a:gd name="connsiteY301" fmla="*/ 6553349 h 6858000"/>
              <a:gd name="connsiteX302" fmla="*/ 5975994 w 7467600"/>
              <a:gd name="connsiteY302" fmla="*/ 6858000 h 6858000"/>
              <a:gd name="connsiteX303" fmla="*/ 5898547 w 7467600"/>
              <a:gd name="connsiteY303" fmla="*/ 6858000 h 6858000"/>
              <a:gd name="connsiteX304" fmla="*/ 5682041 w 7467600"/>
              <a:gd name="connsiteY304" fmla="*/ 6355860 h 6858000"/>
              <a:gd name="connsiteX305" fmla="*/ 5461758 w 7467600"/>
              <a:gd name="connsiteY305" fmla="*/ 5820220 h 6858000"/>
              <a:gd name="connsiteX306" fmla="*/ 5237282 w 7467600"/>
              <a:gd name="connsiteY306" fmla="*/ 6579086 h 6858000"/>
              <a:gd name="connsiteX307" fmla="*/ 5115009 w 7467600"/>
              <a:gd name="connsiteY307" fmla="*/ 6858000 h 6858000"/>
              <a:gd name="connsiteX308" fmla="*/ 5028074 w 7467600"/>
              <a:gd name="connsiteY308" fmla="*/ 6858000 h 6858000"/>
              <a:gd name="connsiteX309" fmla="*/ 5079508 w 7467600"/>
              <a:gd name="connsiteY309" fmla="*/ 6749074 h 6858000"/>
              <a:gd name="connsiteX310" fmla="*/ 5371846 w 7467600"/>
              <a:gd name="connsiteY310" fmla="*/ 5924413 h 6858000"/>
              <a:gd name="connsiteX311" fmla="*/ 5270512 w 7467600"/>
              <a:gd name="connsiteY311" fmla="*/ 6138975 h 6858000"/>
              <a:gd name="connsiteX312" fmla="*/ 5062409 w 7467600"/>
              <a:gd name="connsiteY312" fmla="*/ 6653544 h 6858000"/>
              <a:gd name="connsiteX313" fmla="*/ 5036628 w 7467600"/>
              <a:gd name="connsiteY313" fmla="*/ 6754247 h 6858000"/>
              <a:gd name="connsiteX314" fmla="*/ 5009112 w 7467600"/>
              <a:gd name="connsiteY314" fmla="*/ 6858000 h 6858000"/>
              <a:gd name="connsiteX315" fmla="*/ 4976679 w 7467600"/>
              <a:gd name="connsiteY315" fmla="*/ 6858000 h 6858000"/>
              <a:gd name="connsiteX316" fmla="*/ 5006537 w 7467600"/>
              <a:gd name="connsiteY316" fmla="*/ 6747068 h 6858000"/>
              <a:gd name="connsiteX317" fmla="*/ 5032723 w 7467600"/>
              <a:gd name="connsiteY317" fmla="*/ 6644957 h 6858000"/>
              <a:gd name="connsiteX318" fmla="*/ 5242949 w 7467600"/>
              <a:gd name="connsiteY318" fmla="*/ 6125175 h 6858000"/>
              <a:gd name="connsiteX319" fmla="*/ 5286321 w 7467600"/>
              <a:gd name="connsiteY319" fmla="*/ 6033555 h 6858000"/>
              <a:gd name="connsiteX320" fmla="*/ 5008210 w 7467600"/>
              <a:gd name="connsiteY320" fmla="*/ 6649194 h 6858000"/>
              <a:gd name="connsiteX321" fmla="*/ 4986321 w 7467600"/>
              <a:gd name="connsiteY321" fmla="*/ 6765687 h 6858000"/>
              <a:gd name="connsiteX322" fmla="*/ 4973474 w 7467600"/>
              <a:gd name="connsiteY322" fmla="*/ 6858000 h 6858000"/>
              <a:gd name="connsiteX323" fmla="*/ 4907178 w 7467600"/>
              <a:gd name="connsiteY323" fmla="*/ 6858000 h 6858000"/>
              <a:gd name="connsiteX324" fmla="*/ 4910810 w 7467600"/>
              <a:gd name="connsiteY324" fmla="*/ 6829660 h 6858000"/>
              <a:gd name="connsiteX325" fmla="*/ 4987461 w 7467600"/>
              <a:gd name="connsiteY325" fmla="*/ 6432994 h 6858000"/>
              <a:gd name="connsiteX326" fmla="*/ 5179262 w 7467600"/>
              <a:gd name="connsiteY326" fmla="*/ 6035044 h 6858000"/>
              <a:gd name="connsiteX327" fmla="*/ 4689678 w 7467600"/>
              <a:gd name="connsiteY327" fmla="*/ 6440241 h 6858000"/>
              <a:gd name="connsiteX328" fmla="*/ 4477543 w 7467600"/>
              <a:gd name="connsiteY328" fmla="*/ 6674836 h 6858000"/>
              <a:gd name="connsiteX329" fmla="*/ 4329957 w 7467600"/>
              <a:gd name="connsiteY329" fmla="*/ 6858000 h 6858000"/>
              <a:gd name="connsiteX330" fmla="*/ 4218595 w 7467600"/>
              <a:gd name="connsiteY330" fmla="*/ 6858000 h 6858000"/>
              <a:gd name="connsiteX331" fmla="*/ 4368888 w 7467600"/>
              <a:gd name="connsiteY331" fmla="*/ 6668412 h 6858000"/>
              <a:gd name="connsiteX332" fmla="*/ 4563091 w 7467600"/>
              <a:gd name="connsiteY332" fmla="*/ 6442508 h 6858000"/>
              <a:gd name="connsiteX333" fmla="*/ 5387324 w 7467600"/>
              <a:gd name="connsiteY333" fmla="*/ 5705830 h 6858000"/>
              <a:gd name="connsiteX334" fmla="*/ 5073620 w 7467600"/>
              <a:gd name="connsiteY334" fmla="*/ 5955437 h 6858000"/>
              <a:gd name="connsiteX335" fmla="*/ 4689789 w 7467600"/>
              <a:gd name="connsiteY335" fmla="*/ 6268382 h 6858000"/>
              <a:gd name="connsiteX336" fmla="*/ 4418722 w 7467600"/>
              <a:gd name="connsiteY336" fmla="*/ 6570886 h 6858000"/>
              <a:gd name="connsiteX337" fmla="*/ 4214944 w 7467600"/>
              <a:gd name="connsiteY337" fmla="*/ 6858000 h 6858000"/>
              <a:gd name="connsiteX338" fmla="*/ 4177898 w 7467600"/>
              <a:gd name="connsiteY338" fmla="*/ 6858000 h 6858000"/>
              <a:gd name="connsiteX339" fmla="*/ 4391597 w 7467600"/>
              <a:gd name="connsiteY339" fmla="*/ 6556370 h 6858000"/>
              <a:gd name="connsiteX340" fmla="*/ 4668889 w 7467600"/>
              <a:gd name="connsiteY340" fmla="*/ 6246399 h 6858000"/>
              <a:gd name="connsiteX341" fmla="*/ 5055427 w 7467600"/>
              <a:gd name="connsiteY341" fmla="*/ 5931476 h 6858000"/>
              <a:gd name="connsiteX342" fmla="*/ 5371814 w 7467600"/>
              <a:gd name="connsiteY342" fmla="*/ 5678975 h 6858000"/>
              <a:gd name="connsiteX343" fmla="*/ 4987918 w 7467600"/>
              <a:gd name="connsiteY343" fmla="*/ 5838701 h 6858000"/>
              <a:gd name="connsiteX344" fmla="*/ 4317146 w 7467600"/>
              <a:gd name="connsiteY344" fmla="*/ 6587716 h 6858000"/>
              <a:gd name="connsiteX345" fmla="*/ 4171627 w 7467600"/>
              <a:gd name="connsiteY345" fmla="*/ 6858000 h 6858000"/>
              <a:gd name="connsiteX346" fmla="*/ 4081585 w 7467600"/>
              <a:gd name="connsiteY346" fmla="*/ 6858000 h 6858000"/>
              <a:gd name="connsiteX347" fmla="*/ 4238603 w 7467600"/>
              <a:gd name="connsiteY347" fmla="*/ 6559341 h 6858000"/>
              <a:gd name="connsiteX348" fmla="*/ 4778333 w 7467600"/>
              <a:gd name="connsiteY348" fmla="*/ 5873626 h 6858000"/>
              <a:gd name="connsiteX349" fmla="*/ 5414185 w 7467600"/>
              <a:gd name="connsiteY349" fmla="*/ 5573882 h 6858000"/>
              <a:gd name="connsiteX350" fmla="*/ 5959648 w 7467600"/>
              <a:gd name="connsiteY350" fmla="*/ 4760797 h 6858000"/>
              <a:gd name="connsiteX351" fmla="*/ 5355019 w 7467600"/>
              <a:gd name="connsiteY351" fmla="*/ 4734672 h 6858000"/>
              <a:gd name="connsiteX352" fmla="*/ 5083565 w 7467600"/>
              <a:gd name="connsiteY352" fmla="*/ 5179121 h 6858000"/>
              <a:gd name="connsiteX353" fmla="*/ 4713577 w 7467600"/>
              <a:gd name="connsiteY353" fmla="*/ 5616803 h 6858000"/>
              <a:gd name="connsiteX354" fmla="*/ 3989559 w 7467600"/>
              <a:gd name="connsiteY354" fmla="*/ 6145945 h 6858000"/>
              <a:gd name="connsiteX355" fmla="*/ 3939824 w 7467600"/>
              <a:gd name="connsiteY355" fmla="*/ 6066900 h 6858000"/>
              <a:gd name="connsiteX356" fmla="*/ 4584537 w 7467600"/>
              <a:gd name="connsiteY356" fmla="*/ 5324826 h 6858000"/>
              <a:gd name="connsiteX357" fmla="*/ 5037105 w 7467600"/>
              <a:gd name="connsiteY357" fmla="*/ 5088765 h 6858000"/>
              <a:gd name="connsiteX358" fmla="*/ 5039930 w 7467600"/>
              <a:gd name="connsiteY358" fmla="*/ 5089585 h 6858000"/>
              <a:gd name="connsiteX359" fmla="*/ 5263764 w 7467600"/>
              <a:gd name="connsiteY359" fmla="*/ 4735525 h 6858000"/>
              <a:gd name="connsiteX360" fmla="*/ 4086300 w 7467600"/>
              <a:gd name="connsiteY360" fmla="*/ 4884599 h 6858000"/>
              <a:gd name="connsiteX361" fmla="*/ 4085485 w 7467600"/>
              <a:gd name="connsiteY361" fmla="*/ 4899070 h 6858000"/>
              <a:gd name="connsiteX362" fmla="*/ 3871915 w 7467600"/>
              <a:gd name="connsiteY362" fmla="*/ 5253645 h 6858000"/>
              <a:gd name="connsiteX363" fmla="*/ 3799374 w 7467600"/>
              <a:gd name="connsiteY363" fmla="*/ 5466127 h 6858000"/>
              <a:gd name="connsiteX364" fmla="*/ 3498850 w 7467600"/>
              <a:gd name="connsiteY364" fmla="*/ 6661888 h 6858000"/>
              <a:gd name="connsiteX365" fmla="*/ 3399216 w 7467600"/>
              <a:gd name="connsiteY365" fmla="*/ 6858000 h 6858000"/>
              <a:gd name="connsiteX366" fmla="*/ 3303688 w 7467600"/>
              <a:gd name="connsiteY366" fmla="*/ 6858000 h 6858000"/>
              <a:gd name="connsiteX367" fmla="*/ 3391774 w 7467600"/>
              <a:gd name="connsiteY367" fmla="*/ 6697181 h 6858000"/>
              <a:gd name="connsiteX368" fmla="*/ 3735540 w 7467600"/>
              <a:gd name="connsiteY368" fmla="*/ 5546923 h 6858000"/>
              <a:gd name="connsiteX369" fmla="*/ 3729438 w 7467600"/>
              <a:gd name="connsiteY369" fmla="*/ 5569058 h 6858000"/>
              <a:gd name="connsiteX370" fmla="*/ 3707782 w 7467600"/>
              <a:gd name="connsiteY370" fmla="*/ 5644908 h 6858000"/>
              <a:gd name="connsiteX371" fmla="*/ 3583827 w 7467600"/>
              <a:gd name="connsiteY371" fmla="*/ 6039215 h 6858000"/>
              <a:gd name="connsiteX372" fmla="*/ 3547861 w 7467600"/>
              <a:gd name="connsiteY372" fmla="*/ 6129609 h 6858000"/>
              <a:gd name="connsiteX373" fmla="*/ 3490905 w 7467600"/>
              <a:gd name="connsiteY373" fmla="*/ 6277660 h 6858000"/>
              <a:gd name="connsiteX374" fmla="*/ 3455859 w 7467600"/>
              <a:gd name="connsiteY374" fmla="*/ 6391301 h 6858000"/>
              <a:gd name="connsiteX375" fmla="*/ 3429112 w 7467600"/>
              <a:gd name="connsiteY375" fmla="*/ 6479469 h 6858000"/>
              <a:gd name="connsiteX376" fmla="*/ 3304862 w 7467600"/>
              <a:gd name="connsiteY376" fmla="*/ 6796476 h 6858000"/>
              <a:gd name="connsiteX377" fmla="*/ 3276071 w 7467600"/>
              <a:gd name="connsiteY377" fmla="*/ 6858000 h 6858000"/>
              <a:gd name="connsiteX378" fmla="*/ 3240805 w 7467600"/>
              <a:gd name="connsiteY378" fmla="*/ 6858000 h 6858000"/>
              <a:gd name="connsiteX379" fmla="*/ 3275917 w 7467600"/>
              <a:gd name="connsiteY379" fmla="*/ 6783192 h 6858000"/>
              <a:gd name="connsiteX380" fmla="*/ 3399358 w 7467600"/>
              <a:gd name="connsiteY380" fmla="*/ 6469011 h 6858000"/>
              <a:gd name="connsiteX381" fmla="*/ 3425650 w 7467600"/>
              <a:gd name="connsiteY381" fmla="*/ 6381333 h 6858000"/>
              <a:gd name="connsiteX382" fmla="*/ 3460661 w 7467600"/>
              <a:gd name="connsiteY382" fmla="*/ 6266763 h 6858000"/>
              <a:gd name="connsiteX383" fmla="*/ 3518021 w 7467600"/>
              <a:gd name="connsiteY383" fmla="*/ 6117298 h 6858000"/>
              <a:gd name="connsiteX384" fmla="*/ 3554035 w 7467600"/>
              <a:gd name="connsiteY384" fmla="*/ 6027832 h 6858000"/>
              <a:gd name="connsiteX385" fmla="*/ 3677174 w 7467600"/>
              <a:gd name="connsiteY385" fmla="*/ 5636351 h 6858000"/>
              <a:gd name="connsiteX386" fmla="*/ 3698819 w 7467600"/>
              <a:gd name="connsiteY386" fmla="*/ 5560503 h 6858000"/>
              <a:gd name="connsiteX387" fmla="*/ 3702094 w 7467600"/>
              <a:gd name="connsiteY387" fmla="*/ 5549194 h 6858000"/>
              <a:gd name="connsiteX388" fmla="*/ 3398355 w 7467600"/>
              <a:gd name="connsiteY388" fmla="*/ 6094603 h 6858000"/>
              <a:gd name="connsiteX389" fmla="*/ 3193941 w 7467600"/>
              <a:gd name="connsiteY389" fmla="*/ 6798775 h 6858000"/>
              <a:gd name="connsiteX390" fmla="*/ 3184140 w 7467600"/>
              <a:gd name="connsiteY390" fmla="*/ 6858000 h 6858000"/>
              <a:gd name="connsiteX391" fmla="*/ 3099978 w 7467600"/>
              <a:gd name="connsiteY391" fmla="*/ 6858000 h 6858000"/>
              <a:gd name="connsiteX392" fmla="*/ 3101556 w 7467600"/>
              <a:gd name="connsiteY392" fmla="*/ 6843337 h 6858000"/>
              <a:gd name="connsiteX393" fmla="*/ 3370162 w 7467600"/>
              <a:gd name="connsiteY393" fmla="*/ 5785550 h 6858000"/>
              <a:gd name="connsiteX394" fmla="*/ 3746477 w 7467600"/>
              <a:gd name="connsiteY394" fmla="*/ 5377889 h 6858000"/>
              <a:gd name="connsiteX395" fmla="*/ 3863399 w 7467600"/>
              <a:gd name="connsiteY395" fmla="*/ 5087257 h 6858000"/>
              <a:gd name="connsiteX396" fmla="*/ 3968712 w 7467600"/>
              <a:gd name="connsiteY396" fmla="*/ 4913989 h 6858000"/>
              <a:gd name="connsiteX397" fmla="*/ 2792390 w 7467600"/>
              <a:gd name="connsiteY397" fmla="*/ 5382974 h 6858000"/>
              <a:gd name="connsiteX398" fmla="*/ 2714982 w 7467600"/>
              <a:gd name="connsiteY398" fmla="*/ 5427051 h 6858000"/>
              <a:gd name="connsiteX399" fmla="*/ 2813361 w 7467600"/>
              <a:gd name="connsiteY399" fmla="*/ 6023912 h 6858000"/>
              <a:gd name="connsiteX400" fmla="*/ 2688430 w 7467600"/>
              <a:gd name="connsiteY400" fmla="*/ 6801564 h 6858000"/>
              <a:gd name="connsiteX401" fmla="*/ 2629626 w 7467600"/>
              <a:gd name="connsiteY401" fmla="*/ 6763394 h 6858000"/>
              <a:gd name="connsiteX402" fmla="*/ 2565328 w 7467600"/>
              <a:gd name="connsiteY402" fmla="*/ 5516399 h 6858000"/>
              <a:gd name="connsiteX403" fmla="*/ 1922999 w 7467600"/>
              <a:gd name="connsiteY403" fmla="*/ 5980343 h 6858000"/>
              <a:gd name="connsiteX404" fmla="*/ 1950261 w 7467600"/>
              <a:gd name="connsiteY404" fmla="*/ 6405858 h 6858000"/>
              <a:gd name="connsiteX405" fmla="*/ 2365554 w 7467600"/>
              <a:gd name="connsiteY405" fmla="*/ 6759107 h 6858000"/>
              <a:gd name="connsiteX406" fmla="*/ 2424142 w 7467600"/>
              <a:gd name="connsiteY406" fmla="*/ 6858000 h 6858000"/>
              <a:gd name="connsiteX407" fmla="*/ 2395994 w 7467600"/>
              <a:gd name="connsiteY407" fmla="*/ 6858000 h 6858000"/>
              <a:gd name="connsiteX408" fmla="*/ 2392863 w 7467600"/>
              <a:gd name="connsiteY408" fmla="*/ 6852964 h 6858000"/>
              <a:gd name="connsiteX409" fmla="*/ 2017589 w 7467600"/>
              <a:gd name="connsiteY409" fmla="*/ 6493982 h 6858000"/>
              <a:gd name="connsiteX410" fmla="*/ 2147336 w 7467600"/>
              <a:gd name="connsiteY410" fmla="*/ 6594052 h 6858000"/>
              <a:gd name="connsiteX411" fmla="*/ 2207047 w 7467600"/>
              <a:gd name="connsiteY411" fmla="*/ 6654540 h 6858000"/>
              <a:gd name="connsiteX412" fmla="*/ 2299106 w 7467600"/>
              <a:gd name="connsiteY412" fmla="*/ 6778931 h 6858000"/>
              <a:gd name="connsiteX413" fmla="*/ 2314430 w 7467600"/>
              <a:gd name="connsiteY413" fmla="*/ 6801144 h 6858000"/>
              <a:gd name="connsiteX414" fmla="*/ 2352406 w 7467600"/>
              <a:gd name="connsiteY414" fmla="*/ 6858000 h 6858000"/>
              <a:gd name="connsiteX415" fmla="*/ 2314492 w 7467600"/>
              <a:gd name="connsiteY415" fmla="*/ 6858000 h 6858000"/>
              <a:gd name="connsiteX416" fmla="*/ 2288095 w 7467600"/>
              <a:gd name="connsiteY416" fmla="*/ 6818030 h 6858000"/>
              <a:gd name="connsiteX417" fmla="*/ 2272768 w 7467600"/>
              <a:gd name="connsiteY417" fmla="*/ 6795822 h 6858000"/>
              <a:gd name="connsiteX418" fmla="*/ 2182715 w 7467600"/>
              <a:gd name="connsiteY418" fmla="*/ 6675071 h 6858000"/>
              <a:gd name="connsiteX419" fmla="*/ 2032061 w 7467600"/>
              <a:gd name="connsiteY419" fmla="*/ 6541380 h 6858000"/>
              <a:gd name="connsiteX420" fmla="*/ 2257220 w 7467600"/>
              <a:gd name="connsiteY420" fmla="*/ 6826257 h 6858000"/>
              <a:gd name="connsiteX421" fmla="*/ 2281324 w 7467600"/>
              <a:gd name="connsiteY421" fmla="*/ 6858000 h 6858000"/>
              <a:gd name="connsiteX422" fmla="*/ 2242860 w 7467600"/>
              <a:gd name="connsiteY422" fmla="*/ 6858000 h 6858000"/>
              <a:gd name="connsiteX423" fmla="*/ 2232818 w 7467600"/>
              <a:gd name="connsiteY423" fmla="*/ 6844926 h 6858000"/>
              <a:gd name="connsiteX424" fmla="*/ 1990172 w 7467600"/>
              <a:gd name="connsiteY424" fmla="*/ 6542121 h 6858000"/>
              <a:gd name="connsiteX425" fmla="*/ 2124090 w 7467600"/>
              <a:gd name="connsiteY425" fmla="*/ 6761017 h 6858000"/>
              <a:gd name="connsiteX426" fmla="*/ 2200380 w 7467600"/>
              <a:gd name="connsiteY426" fmla="*/ 6858000 h 6858000"/>
              <a:gd name="connsiteX427" fmla="*/ 2147507 w 7467600"/>
              <a:gd name="connsiteY427" fmla="*/ 6858000 h 6858000"/>
              <a:gd name="connsiteX428" fmla="*/ 2070668 w 7467600"/>
              <a:gd name="connsiteY428" fmla="*/ 6761520 h 6858000"/>
              <a:gd name="connsiteX429" fmla="*/ 1975142 w 7467600"/>
              <a:gd name="connsiteY429" fmla="*/ 6585570 h 6858000"/>
              <a:gd name="connsiteX430" fmla="*/ 2050035 w 7467600"/>
              <a:gd name="connsiteY430" fmla="*/ 6813345 h 6858000"/>
              <a:gd name="connsiteX431" fmla="*/ 2063025 w 7467600"/>
              <a:gd name="connsiteY431" fmla="*/ 6858000 h 6858000"/>
              <a:gd name="connsiteX432" fmla="*/ 2021675 w 7467600"/>
              <a:gd name="connsiteY432" fmla="*/ 6858000 h 6858000"/>
              <a:gd name="connsiteX433" fmla="*/ 2019308 w 7467600"/>
              <a:gd name="connsiteY433" fmla="*/ 6847118 h 6858000"/>
              <a:gd name="connsiteX434" fmla="*/ 1938835 w 7467600"/>
              <a:gd name="connsiteY434" fmla="*/ 6551160 h 6858000"/>
              <a:gd name="connsiteX435" fmla="*/ 1953230 w 7467600"/>
              <a:gd name="connsiteY435" fmla="*/ 6759699 h 6858000"/>
              <a:gd name="connsiteX436" fmla="*/ 1956763 w 7467600"/>
              <a:gd name="connsiteY436" fmla="*/ 6778191 h 6858000"/>
              <a:gd name="connsiteX437" fmla="*/ 1967925 w 7467600"/>
              <a:gd name="connsiteY437" fmla="*/ 6858000 h 6858000"/>
              <a:gd name="connsiteX438" fmla="*/ 1936622 w 7467600"/>
              <a:gd name="connsiteY438" fmla="*/ 6858000 h 6858000"/>
              <a:gd name="connsiteX439" fmla="*/ 1926261 w 7467600"/>
              <a:gd name="connsiteY439" fmla="*/ 6784064 h 6858000"/>
              <a:gd name="connsiteX440" fmla="*/ 1922724 w 7467600"/>
              <a:gd name="connsiteY440" fmla="*/ 6765577 h 6858000"/>
              <a:gd name="connsiteX441" fmla="*/ 1904650 w 7467600"/>
              <a:gd name="connsiteY441" fmla="*/ 6639616 h 6858000"/>
              <a:gd name="connsiteX442" fmla="*/ 1885273 w 7467600"/>
              <a:gd name="connsiteY442" fmla="*/ 6858000 h 6858000"/>
              <a:gd name="connsiteX443" fmla="*/ 1854363 w 7467600"/>
              <a:gd name="connsiteY443" fmla="*/ 6858000 h 6858000"/>
              <a:gd name="connsiteX444" fmla="*/ 1880391 w 7467600"/>
              <a:gd name="connsiteY444" fmla="*/ 6603796 h 6858000"/>
              <a:gd name="connsiteX445" fmla="*/ 1818273 w 7467600"/>
              <a:gd name="connsiteY445" fmla="*/ 6715729 h 6858000"/>
              <a:gd name="connsiteX446" fmla="*/ 1794691 w 7467600"/>
              <a:gd name="connsiteY446" fmla="*/ 6843239 h 6858000"/>
              <a:gd name="connsiteX447" fmla="*/ 1794914 w 7467600"/>
              <a:gd name="connsiteY447" fmla="*/ 6858000 h 6858000"/>
              <a:gd name="connsiteX448" fmla="*/ 1746128 w 7467600"/>
              <a:gd name="connsiteY448" fmla="*/ 6858000 h 6858000"/>
              <a:gd name="connsiteX449" fmla="*/ 1753934 w 7467600"/>
              <a:gd name="connsiteY449" fmla="*/ 6724796 h 6858000"/>
              <a:gd name="connsiteX450" fmla="*/ 1792053 w 7467600"/>
              <a:gd name="connsiteY450" fmla="*/ 6572396 h 6858000"/>
              <a:gd name="connsiteX451" fmla="*/ 1862248 w 7467600"/>
              <a:gd name="connsiteY451" fmla="*/ 6266397 h 6858000"/>
              <a:gd name="connsiteX452" fmla="*/ 1862250 w 7467600"/>
              <a:gd name="connsiteY452" fmla="*/ 6033531 h 6858000"/>
              <a:gd name="connsiteX453" fmla="*/ 1211999 w 7467600"/>
              <a:gd name="connsiteY453" fmla="*/ 6683610 h 6858000"/>
              <a:gd name="connsiteX454" fmla="*/ 1213266 w 7467600"/>
              <a:gd name="connsiteY454" fmla="*/ 6691947 h 6858000"/>
              <a:gd name="connsiteX455" fmla="*/ 1203370 w 7467600"/>
              <a:gd name="connsiteY455" fmla="*/ 6850676 h 6858000"/>
              <a:gd name="connsiteX456" fmla="*/ 1203671 w 7467600"/>
              <a:gd name="connsiteY456" fmla="*/ 6858000 h 6858000"/>
              <a:gd name="connsiteX457" fmla="*/ 1143180 w 7467600"/>
              <a:gd name="connsiteY457" fmla="*/ 6858000 h 6858000"/>
              <a:gd name="connsiteX458" fmla="*/ 1142176 w 7467600"/>
              <a:gd name="connsiteY458" fmla="*/ 6766045 h 6858000"/>
              <a:gd name="connsiteX459" fmla="*/ 1067484 w 7467600"/>
              <a:gd name="connsiteY459" fmla="*/ 6858000 h 6858000"/>
              <a:gd name="connsiteX460" fmla="*/ 953928 w 7467600"/>
              <a:gd name="connsiteY460" fmla="*/ 6858000 h 6858000"/>
              <a:gd name="connsiteX461" fmla="*/ 959715 w 7467600"/>
              <a:gd name="connsiteY461" fmla="*/ 6850185 h 6858000"/>
              <a:gd name="connsiteX462" fmla="*/ 1483788 w 7467600"/>
              <a:gd name="connsiteY462" fmla="*/ 6259174 h 6858000"/>
              <a:gd name="connsiteX463" fmla="*/ 1100671 w 7467600"/>
              <a:gd name="connsiteY463" fmla="*/ 6252137 h 6858000"/>
              <a:gd name="connsiteX464" fmla="*/ 1090144 w 7467600"/>
              <a:gd name="connsiteY464" fmla="*/ 6256748 h 6858000"/>
              <a:gd name="connsiteX465" fmla="*/ 1095872 w 7467600"/>
              <a:gd name="connsiteY465" fmla="*/ 6271892 h 6858000"/>
              <a:gd name="connsiteX466" fmla="*/ 262785 w 7467600"/>
              <a:gd name="connsiteY466" fmla="*/ 6845450 h 6858000"/>
              <a:gd name="connsiteX467" fmla="*/ 209968 w 7467600"/>
              <a:gd name="connsiteY467" fmla="*/ 6770713 h 6858000"/>
              <a:gd name="connsiteX468" fmla="*/ 873460 w 7467600"/>
              <a:gd name="connsiteY468" fmla="*/ 6253768 h 6858000"/>
              <a:gd name="connsiteX469" fmla="*/ 192686 w 7467600"/>
              <a:gd name="connsiteY469" fmla="*/ 5849257 h 6858000"/>
              <a:gd name="connsiteX470" fmla="*/ 4696 w 7467600"/>
              <a:gd name="connsiteY470" fmla="*/ 5697668 h 6858000"/>
              <a:gd name="connsiteX471" fmla="*/ 0 w 7467600"/>
              <a:gd name="connsiteY471" fmla="*/ 5689984 h 6858000"/>
              <a:gd name="connsiteX472" fmla="*/ 0 w 7467600"/>
              <a:gd name="connsiteY472" fmla="*/ 5513472 h 6858000"/>
              <a:gd name="connsiteX473" fmla="*/ 174101 w 7467600"/>
              <a:gd name="connsiteY473" fmla="*/ 5620277 h 6858000"/>
              <a:gd name="connsiteX474" fmla="*/ 891800 w 7467600"/>
              <a:gd name="connsiteY474" fmla="*/ 6036935 h 6858000"/>
              <a:gd name="connsiteX475" fmla="*/ 1072219 w 7467600"/>
              <a:gd name="connsiteY475" fmla="*/ 6169443 h 6858000"/>
              <a:gd name="connsiteX476" fmla="*/ 1074117 w 7467600"/>
              <a:gd name="connsiteY476" fmla="*/ 6170301 h 6858000"/>
              <a:gd name="connsiteX477" fmla="*/ 1083114 w 7467600"/>
              <a:gd name="connsiteY477" fmla="*/ 6174131 h 6858000"/>
              <a:gd name="connsiteX478" fmla="*/ 1543010 w 7467600"/>
              <a:gd name="connsiteY478" fmla="*/ 6191140 h 6858000"/>
              <a:gd name="connsiteX479" fmla="*/ 1551080 w 7467600"/>
              <a:gd name="connsiteY479" fmla="*/ 6195006 h 6858000"/>
              <a:gd name="connsiteX480" fmla="*/ 2345443 w 7467600"/>
              <a:gd name="connsiteY480" fmla="*/ 5549882 h 6858000"/>
              <a:gd name="connsiteX481" fmla="*/ 1721499 w 7467600"/>
              <a:gd name="connsiteY481" fmla="*/ 5599969 h 6858000"/>
              <a:gd name="connsiteX482" fmla="*/ 767716 w 7467600"/>
              <a:gd name="connsiteY482" fmla="*/ 5472768 h 6858000"/>
              <a:gd name="connsiteX483" fmla="*/ 722147 w 7467600"/>
              <a:gd name="connsiteY483" fmla="*/ 5393091 h 6858000"/>
              <a:gd name="connsiteX484" fmla="*/ 1485552 w 7467600"/>
              <a:gd name="connsiteY484" fmla="*/ 5313202 h 6858000"/>
              <a:gd name="connsiteX485" fmla="*/ 2143004 w 7467600"/>
              <a:gd name="connsiteY485" fmla="*/ 5402420 h 6858000"/>
              <a:gd name="connsiteX486" fmla="*/ 1933391 w 7467600"/>
              <a:gd name="connsiteY486" fmla="*/ 5156971 h 6858000"/>
              <a:gd name="connsiteX487" fmla="*/ 1827118 w 7467600"/>
              <a:gd name="connsiteY487" fmla="*/ 4968410 h 6858000"/>
              <a:gd name="connsiteX488" fmla="*/ 1837349 w 7467600"/>
              <a:gd name="connsiteY488" fmla="*/ 4956357 h 6858000"/>
              <a:gd name="connsiteX489" fmla="*/ 2162835 w 7467600"/>
              <a:gd name="connsiteY489" fmla="*/ 5187853 h 6858000"/>
              <a:gd name="connsiteX490" fmla="*/ 2257167 w 7467600"/>
              <a:gd name="connsiteY490" fmla="*/ 5462123 h 6858000"/>
              <a:gd name="connsiteX491" fmla="*/ 2261598 w 7467600"/>
              <a:gd name="connsiteY491" fmla="*/ 5467998 h 6858000"/>
              <a:gd name="connsiteX492" fmla="*/ 2437177 w 7467600"/>
              <a:gd name="connsiteY492" fmla="*/ 5479608 h 6858000"/>
              <a:gd name="connsiteX493" fmla="*/ 2445247 w 7467600"/>
              <a:gd name="connsiteY493" fmla="*/ 5483476 h 6858000"/>
              <a:gd name="connsiteX494" fmla="*/ 2743626 w 7467600"/>
              <a:gd name="connsiteY494" fmla="*/ 5304819 h 6858000"/>
              <a:gd name="connsiteX495" fmla="*/ 3048102 w 7467600"/>
              <a:gd name="connsiteY495" fmla="*/ 5150595 h 6858000"/>
              <a:gd name="connsiteX496" fmla="*/ 1799414 w 7467600"/>
              <a:gd name="connsiteY496" fmla="*/ 4694732 h 6858000"/>
              <a:gd name="connsiteX497" fmla="*/ 1771735 w 7467600"/>
              <a:gd name="connsiteY497" fmla="*/ 4619929 h 6858000"/>
              <a:gd name="connsiteX498" fmla="*/ 3104273 w 7467600"/>
              <a:gd name="connsiteY498" fmla="*/ 5076159 h 6858000"/>
              <a:gd name="connsiteX499" fmla="*/ 3113245 w 7467600"/>
              <a:gd name="connsiteY499" fmla="*/ 5090705 h 6858000"/>
              <a:gd name="connsiteX500" fmla="*/ 3126294 w 7467600"/>
              <a:gd name="connsiteY500" fmla="*/ 5114400 h 6858000"/>
              <a:gd name="connsiteX501" fmla="*/ 3937433 w 7467600"/>
              <a:gd name="connsiteY501" fmla="*/ 4830473 h 6858000"/>
              <a:gd name="connsiteX502" fmla="*/ 3590475 w 7467600"/>
              <a:gd name="connsiteY502" fmla="*/ 4597974 h 6858000"/>
              <a:gd name="connsiteX503" fmla="*/ 3100264 w 7467600"/>
              <a:gd name="connsiteY503" fmla="*/ 4579845 h 6858000"/>
              <a:gd name="connsiteX504" fmla="*/ 2183576 w 7467600"/>
              <a:gd name="connsiteY504" fmla="*/ 4227150 h 6858000"/>
              <a:gd name="connsiteX505" fmla="*/ 2151029 w 7467600"/>
              <a:gd name="connsiteY505" fmla="*/ 4146947 h 6858000"/>
              <a:gd name="connsiteX506" fmla="*/ 3563434 w 7467600"/>
              <a:gd name="connsiteY506" fmla="*/ 4469115 h 6858000"/>
              <a:gd name="connsiteX507" fmla="*/ 3177952 w 7467600"/>
              <a:gd name="connsiteY507" fmla="*/ 3657386 h 6858000"/>
              <a:gd name="connsiteX508" fmla="*/ 3189263 w 7467600"/>
              <a:gd name="connsiteY508" fmla="*/ 3625726 h 6858000"/>
              <a:gd name="connsiteX509" fmla="*/ 3560912 w 7467600"/>
              <a:gd name="connsiteY509" fmla="*/ 4079863 h 6858000"/>
              <a:gd name="connsiteX510" fmla="*/ 3626636 w 7467600"/>
              <a:gd name="connsiteY510" fmla="*/ 4512230 h 6858000"/>
              <a:gd name="connsiteX511" fmla="*/ 3653088 w 7467600"/>
              <a:gd name="connsiteY511" fmla="*/ 4521417 h 6858000"/>
              <a:gd name="connsiteX512" fmla="*/ 3988128 w 7467600"/>
              <a:gd name="connsiteY512" fmla="*/ 4817267 h 6858000"/>
              <a:gd name="connsiteX513" fmla="*/ 4830582 w 7467600"/>
              <a:gd name="connsiteY513" fmla="*/ 4676000 h 6858000"/>
              <a:gd name="connsiteX514" fmla="*/ 4830100 w 7467600"/>
              <a:gd name="connsiteY514" fmla="*/ 4675554 h 6858000"/>
              <a:gd name="connsiteX515" fmla="*/ 4036318 w 7467600"/>
              <a:gd name="connsiteY515" fmla="*/ 4147013 h 6858000"/>
              <a:gd name="connsiteX516" fmla="*/ 3432098 w 7467600"/>
              <a:gd name="connsiteY516" fmla="*/ 3537312 h 6858000"/>
              <a:gd name="connsiteX517" fmla="*/ 3446761 w 7467600"/>
              <a:gd name="connsiteY517" fmla="*/ 3461278 h 6858000"/>
              <a:gd name="connsiteX518" fmla="*/ 4419733 w 7467600"/>
              <a:gd name="connsiteY518" fmla="*/ 3963555 h 6858000"/>
              <a:gd name="connsiteX519" fmla="*/ 4781371 w 7467600"/>
              <a:gd name="connsiteY519" fmla="*/ 4458604 h 6858000"/>
              <a:gd name="connsiteX520" fmla="*/ 4780440 w 7467600"/>
              <a:gd name="connsiteY520" fmla="*/ 4470290 h 6858000"/>
              <a:gd name="connsiteX521" fmla="*/ 4898954 w 7467600"/>
              <a:gd name="connsiteY521" fmla="*/ 4662092 h 6858000"/>
              <a:gd name="connsiteX522" fmla="*/ 4900699 w 7467600"/>
              <a:gd name="connsiteY522" fmla="*/ 4670867 h 6858000"/>
              <a:gd name="connsiteX523" fmla="*/ 5714511 w 7467600"/>
              <a:gd name="connsiteY523" fmla="*/ 4663483 h 6858000"/>
              <a:gd name="connsiteX524" fmla="*/ 5464793 w 7467600"/>
              <a:gd name="connsiteY524" fmla="*/ 4393556 h 6858000"/>
              <a:gd name="connsiteX525" fmla="*/ 5461897 w 7467600"/>
              <a:gd name="connsiteY525" fmla="*/ 4390879 h 6858000"/>
              <a:gd name="connsiteX526" fmla="*/ 4294126 w 7467600"/>
              <a:gd name="connsiteY526" fmla="*/ 3303048 h 6858000"/>
              <a:gd name="connsiteX527" fmla="*/ 4305321 w 7467600"/>
              <a:gd name="connsiteY527" fmla="*/ 3256953 h 6858000"/>
              <a:gd name="connsiteX528" fmla="*/ 4949299 w 7467600"/>
              <a:gd name="connsiteY528" fmla="*/ 3766336 h 6858000"/>
              <a:gd name="connsiteX529" fmla="*/ 5291452 w 7467600"/>
              <a:gd name="connsiteY529" fmla="*/ 4076801 h 6858000"/>
              <a:gd name="connsiteX530" fmla="*/ 5434998 w 7467600"/>
              <a:gd name="connsiteY530" fmla="*/ 4254100 h 6858000"/>
              <a:gd name="connsiteX531" fmla="*/ 5351015 w 7467600"/>
              <a:gd name="connsiteY531" fmla="*/ 3760989 h 6858000"/>
              <a:gd name="connsiteX532" fmla="*/ 5413780 w 7467600"/>
              <a:gd name="connsiteY532" fmla="*/ 2966265 h 6858000"/>
              <a:gd name="connsiteX533" fmla="*/ 5425627 w 7467600"/>
              <a:gd name="connsiteY533" fmla="*/ 2954192 h 6858000"/>
              <a:gd name="connsiteX534" fmla="*/ 6604735 w 7467600"/>
              <a:gd name="connsiteY534" fmla="*/ 2041381 h 6858000"/>
              <a:gd name="connsiteX535" fmla="*/ 7204487 w 7467600"/>
              <a:gd name="connsiteY535" fmla="*/ 2742112 h 6858000"/>
              <a:gd name="connsiteX536" fmla="*/ 7131592 w 7467600"/>
              <a:gd name="connsiteY536" fmla="*/ 2672096 h 6858000"/>
              <a:gd name="connsiteX537" fmla="*/ 6996344 w 7467600"/>
              <a:gd name="connsiteY537" fmla="*/ 2518310 h 6858000"/>
              <a:gd name="connsiteX538" fmla="*/ 6735495 w 7467600"/>
              <a:gd name="connsiteY538" fmla="*/ 2196890 h 6858000"/>
              <a:gd name="connsiteX539" fmla="*/ 6721901 w 7467600"/>
              <a:gd name="connsiteY539" fmla="*/ 2179274 h 6858000"/>
              <a:gd name="connsiteX540" fmla="*/ 6604735 w 7467600"/>
              <a:gd name="connsiteY540" fmla="*/ 2041381 h 6858000"/>
              <a:gd name="connsiteX541" fmla="*/ 6591670 w 7467600"/>
              <a:gd name="connsiteY541" fmla="*/ 1988277 h 6858000"/>
              <a:gd name="connsiteX542" fmla="*/ 6747349 w 7467600"/>
              <a:gd name="connsiteY542" fmla="*/ 2160069 h 6858000"/>
              <a:gd name="connsiteX543" fmla="*/ 6760943 w 7467600"/>
              <a:gd name="connsiteY543" fmla="*/ 2177686 h 6858000"/>
              <a:gd name="connsiteX544" fmla="*/ 7021065 w 7467600"/>
              <a:gd name="connsiteY544" fmla="*/ 2498102 h 6858000"/>
              <a:gd name="connsiteX545" fmla="*/ 7155223 w 7467600"/>
              <a:gd name="connsiteY545" fmla="*/ 2650386 h 6858000"/>
              <a:gd name="connsiteX546" fmla="*/ 7203167 w 7467600"/>
              <a:gd name="connsiteY546" fmla="*/ 2697288 h 6858000"/>
              <a:gd name="connsiteX547" fmla="*/ 6937703 w 7467600"/>
              <a:gd name="connsiteY547" fmla="*/ 2321981 h 6858000"/>
              <a:gd name="connsiteX548" fmla="*/ 6591670 w 7467600"/>
              <a:gd name="connsiteY548" fmla="*/ 1988277 h 6858000"/>
              <a:gd name="connsiteX549" fmla="*/ 5798671 w 7467600"/>
              <a:gd name="connsiteY549" fmla="*/ 1981601 h 6858000"/>
              <a:gd name="connsiteX550" fmla="*/ 5754709 w 7467600"/>
              <a:gd name="connsiteY550" fmla="*/ 2071454 h 6858000"/>
              <a:gd name="connsiteX551" fmla="*/ 5763044 w 7467600"/>
              <a:gd name="connsiteY551" fmla="*/ 2842206 h 6858000"/>
              <a:gd name="connsiteX552" fmla="*/ 5764974 w 7467600"/>
              <a:gd name="connsiteY552" fmla="*/ 2799609 h 6858000"/>
              <a:gd name="connsiteX553" fmla="*/ 5767665 w 7467600"/>
              <a:gd name="connsiteY553" fmla="*/ 2666409 h 6858000"/>
              <a:gd name="connsiteX554" fmla="*/ 5763055 w 7467600"/>
              <a:gd name="connsiteY554" fmla="*/ 2579705 h 6858000"/>
              <a:gd name="connsiteX555" fmla="*/ 5758079 w 7467600"/>
              <a:gd name="connsiteY555" fmla="*/ 2492508 h 6858000"/>
              <a:gd name="connsiteX556" fmla="*/ 5779325 w 7467600"/>
              <a:gd name="connsiteY556" fmla="*/ 2197069 h 6858000"/>
              <a:gd name="connsiteX557" fmla="*/ 5798671 w 7467600"/>
              <a:gd name="connsiteY557" fmla="*/ 1981601 h 6858000"/>
              <a:gd name="connsiteX558" fmla="*/ 5829202 w 7467600"/>
              <a:gd name="connsiteY558" fmla="*/ 1971679 h 6858000"/>
              <a:gd name="connsiteX559" fmla="*/ 5809558 w 7467600"/>
              <a:gd name="connsiteY559" fmla="*/ 2198043 h 6858000"/>
              <a:gd name="connsiteX560" fmla="*/ 5788653 w 7467600"/>
              <a:gd name="connsiteY560" fmla="*/ 2489430 h 6858000"/>
              <a:gd name="connsiteX561" fmla="*/ 5793439 w 7467600"/>
              <a:gd name="connsiteY561" fmla="*/ 2575235 h 6858000"/>
              <a:gd name="connsiteX562" fmla="*/ 5796837 w 7467600"/>
              <a:gd name="connsiteY562" fmla="*/ 2637633 h 6858000"/>
              <a:gd name="connsiteX563" fmla="*/ 5818614 w 7467600"/>
              <a:gd name="connsiteY563" fmla="*/ 2473055 h 6858000"/>
              <a:gd name="connsiteX564" fmla="*/ 5829202 w 7467600"/>
              <a:gd name="connsiteY564" fmla="*/ 1971679 h 6858000"/>
              <a:gd name="connsiteX565" fmla="*/ 5911389 w 7467600"/>
              <a:gd name="connsiteY565" fmla="*/ 1898371 h 6858000"/>
              <a:gd name="connsiteX566" fmla="*/ 6237627 w 7467600"/>
              <a:gd name="connsiteY566" fmla="*/ 2231921 h 6858000"/>
              <a:gd name="connsiteX567" fmla="*/ 5911389 w 7467600"/>
              <a:gd name="connsiteY567" fmla="*/ 1898371 h 6858000"/>
              <a:gd name="connsiteX568" fmla="*/ 6944437 w 7467600"/>
              <a:gd name="connsiteY568" fmla="*/ 1575402 h 6858000"/>
              <a:gd name="connsiteX569" fmla="*/ 6304730 w 7467600"/>
              <a:gd name="connsiteY569" fmla="*/ 1766654 h 6858000"/>
              <a:gd name="connsiteX570" fmla="*/ 6944437 w 7467600"/>
              <a:gd name="connsiteY570" fmla="*/ 1575402 h 6858000"/>
              <a:gd name="connsiteX571" fmla="*/ 7019523 w 7467600"/>
              <a:gd name="connsiteY571" fmla="*/ 1519450 h 6858000"/>
              <a:gd name="connsiteX572" fmla="*/ 6298091 w 7467600"/>
              <a:gd name="connsiteY572" fmla="*/ 1737122 h 6858000"/>
              <a:gd name="connsiteX573" fmla="*/ 7019523 w 7467600"/>
              <a:gd name="connsiteY573" fmla="*/ 1519450 h 6858000"/>
              <a:gd name="connsiteX574" fmla="*/ 2399523 w 7467600"/>
              <a:gd name="connsiteY574" fmla="*/ 1428234 h 6858000"/>
              <a:gd name="connsiteX575" fmla="*/ 2224982 w 7467600"/>
              <a:gd name="connsiteY575" fmla="*/ 1826201 h 6858000"/>
              <a:gd name="connsiteX576" fmla="*/ 2096099 w 7467600"/>
              <a:gd name="connsiteY576" fmla="*/ 2345900 h 6858000"/>
              <a:gd name="connsiteX577" fmla="*/ 2283317 w 7467600"/>
              <a:gd name="connsiteY577" fmla="*/ 1796925 h 6858000"/>
              <a:gd name="connsiteX578" fmla="*/ 2399523 w 7467600"/>
              <a:gd name="connsiteY578" fmla="*/ 1428234 h 6858000"/>
              <a:gd name="connsiteX579" fmla="*/ 2448558 w 7467600"/>
              <a:gd name="connsiteY579" fmla="*/ 1373435 h 6858000"/>
              <a:gd name="connsiteX580" fmla="*/ 2312521 w 7467600"/>
              <a:gd name="connsiteY580" fmla="*/ 1806140 h 6858000"/>
              <a:gd name="connsiteX581" fmla="*/ 2127533 w 7467600"/>
              <a:gd name="connsiteY581" fmla="*/ 2348380 h 6858000"/>
              <a:gd name="connsiteX582" fmla="*/ 2358080 w 7467600"/>
              <a:gd name="connsiteY582" fmla="*/ 1866134 h 6858000"/>
              <a:gd name="connsiteX583" fmla="*/ 2407436 w 7467600"/>
              <a:gd name="connsiteY583" fmla="*/ 1651070 h 6858000"/>
              <a:gd name="connsiteX584" fmla="*/ 2448558 w 7467600"/>
              <a:gd name="connsiteY584" fmla="*/ 1373435 h 6858000"/>
              <a:gd name="connsiteX585" fmla="*/ 278707 w 7467600"/>
              <a:gd name="connsiteY585" fmla="*/ 1352270 h 6858000"/>
              <a:gd name="connsiteX586" fmla="*/ 321570 w 7467600"/>
              <a:gd name="connsiteY586" fmla="*/ 1861610 h 6858000"/>
              <a:gd name="connsiteX587" fmla="*/ 294281 w 7467600"/>
              <a:gd name="connsiteY587" fmla="*/ 1440658 h 6858000"/>
              <a:gd name="connsiteX588" fmla="*/ 278707 w 7467600"/>
              <a:gd name="connsiteY588" fmla="*/ 1352270 h 6858000"/>
              <a:gd name="connsiteX589" fmla="*/ 1423821 w 7467600"/>
              <a:gd name="connsiteY589" fmla="*/ 1351958 h 6858000"/>
              <a:gd name="connsiteX590" fmla="*/ 1638521 w 7467600"/>
              <a:gd name="connsiteY590" fmla="*/ 1908470 h 6858000"/>
              <a:gd name="connsiteX591" fmla="*/ 1754199 w 7467600"/>
              <a:gd name="connsiteY591" fmla="*/ 2149284 h 6858000"/>
              <a:gd name="connsiteX592" fmla="*/ 1908359 w 7467600"/>
              <a:gd name="connsiteY592" fmla="*/ 2364988 h 6858000"/>
              <a:gd name="connsiteX593" fmla="*/ 1647661 w 7467600"/>
              <a:gd name="connsiteY593" fmla="*/ 1825945 h 6858000"/>
              <a:gd name="connsiteX594" fmla="*/ 1423821 w 7467600"/>
              <a:gd name="connsiteY594" fmla="*/ 1351958 h 6858000"/>
              <a:gd name="connsiteX595" fmla="*/ 1431890 w 7467600"/>
              <a:gd name="connsiteY595" fmla="*/ 1306475 h 6858000"/>
              <a:gd name="connsiteX596" fmla="*/ 1507597 w 7467600"/>
              <a:gd name="connsiteY596" fmla="*/ 1446132 h 6858000"/>
              <a:gd name="connsiteX597" fmla="*/ 1674586 w 7467600"/>
              <a:gd name="connsiteY597" fmla="*/ 1813832 h 6858000"/>
              <a:gd name="connsiteX598" fmla="*/ 1815950 w 7467600"/>
              <a:gd name="connsiteY598" fmla="*/ 2128564 h 6858000"/>
              <a:gd name="connsiteX599" fmla="*/ 1984242 w 7467600"/>
              <a:gd name="connsiteY599" fmla="*/ 2430829 h 6858000"/>
              <a:gd name="connsiteX600" fmla="*/ 2014023 w 7467600"/>
              <a:gd name="connsiteY600" fmla="*/ 2450995 h 6858000"/>
              <a:gd name="connsiteX601" fmla="*/ 1747337 w 7467600"/>
              <a:gd name="connsiteY601" fmla="*/ 1855264 h 6858000"/>
              <a:gd name="connsiteX602" fmla="*/ 1533749 w 7467600"/>
              <a:gd name="connsiteY602" fmla="*/ 1478656 h 6858000"/>
              <a:gd name="connsiteX603" fmla="*/ 1431890 w 7467600"/>
              <a:gd name="connsiteY603" fmla="*/ 1306475 h 6858000"/>
              <a:gd name="connsiteX604" fmla="*/ 5052692 w 7467600"/>
              <a:gd name="connsiteY604" fmla="*/ 1292994 h 6858000"/>
              <a:gd name="connsiteX605" fmla="*/ 5200661 w 7467600"/>
              <a:gd name="connsiteY605" fmla="*/ 1635186 h 6858000"/>
              <a:gd name="connsiteX606" fmla="*/ 5297138 w 7467600"/>
              <a:gd name="connsiteY606" fmla="*/ 1906351 h 6858000"/>
              <a:gd name="connsiteX607" fmla="*/ 5052692 w 7467600"/>
              <a:gd name="connsiteY607" fmla="*/ 1292994 h 6858000"/>
              <a:gd name="connsiteX608" fmla="*/ 5009948 w 7467600"/>
              <a:gd name="connsiteY608" fmla="*/ 1273619 h 6858000"/>
              <a:gd name="connsiteX609" fmla="*/ 5121777 w 7467600"/>
              <a:gd name="connsiteY609" fmla="*/ 1654213 h 6858000"/>
              <a:gd name="connsiteX610" fmla="*/ 5293545 w 7467600"/>
              <a:gd name="connsiteY610" fmla="*/ 2072247 h 6858000"/>
              <a:gd name="connsiteX611" fmla="*/ 5294042 w 7467600"/>
              <a:gd name="connsiteY611" fmla="*/ 2065019 h 6858000"/>
              <a:gd name="connsiteX612" fmla="*/ 5171936 w 7467600"/>
              <a:gd name="connsiteY612" fmla="*/ 1647613 h 6858000"/>
              <a:gd name="connsiteX613" fmla="*/ 5009948 w 7467600"/>
              <a:gd name="connsiteY613" fmla="*/ 1273619 h 6858000"/>
              <a:gd name="connsiteX614" fmla="*/ 655236 w 7467600"/>
              <a:gd name="connsiteY614" fmla="*/ 1268632 h 6858000"/>
              <a:gd name="connsiteX615" fmla="*/ 839521 w 7467600"/>
              <a:gd name="connsiteY615" fmla="*/ 1685315 h 6858000"/>
              <a:gd name="connsiteX616" fmla="*/ 1109416 w 7467600"/>
              <a:gd name="connsiteY616" fmla="*/ 2061663 h 6858000"/>
              <a:gd name="connsiteX617" fmla="*/ 1298300 w 7467600"/>
              <a:gd name="connsiteY617" fmla="*/ 2247742 h 6858000"/>
              <a:gd name="connsiteX618" fmla="*/ 1125871 w 7467600"/>
              <a:gd name="connsiteY618" fmla="*/ 1989513 h 6858000"/>
              <a:gd name="connsiteX619" fmla="*/ 981574 w 7467600"/>
              <a:gd name="connsiteY619" fmla="*/ 1783157 h 6858000"/>
              <a:gd name="connsiteX620" fmla="*/ 922198 w 7467600"/>
              <a:gd name="connsiteY620" fmla="*/ 1677437 h 6858000"/>
              <a:gd name="connsiteX621" fmla="*/ 869293 w 7467600"/>
              <a:gd name="connsiteY621" fmla="*/ 1583214 h 6858000"/>
              <a:gd name="connsiteX622" fmla="*/ 751431 w 7467600"/>
              <a:gd name="connsiteY622" fmla="*/ 1405731 h 6858000"/>
              <a:gd name="connsiteX623" fmla="*/ 655236 w 7467600"/>
              <a:gd name="connsiteY623" fmla="*/ 1268632 h 6858000"/>
              <a:gd name="connsiteX624" fmla="*/ 6516292 w 7467600"/>
              <a:gd name="connsiteY624" fmla="*/ 1263064 h 6858000"/>
              <a:gd name="connsiteX625" fmla="*/ 5736320 w 7467600"/>
              <a:gd name="connsiteY625" fmla="*/ 1501803 h 6858000"/>
              <a:gd name="connsiteX626" fmla="*/ 6516292 w 7467600"/>
              <a:gd name="connsiteY626" fmla="*/ 1263064 h 6858000"/>
              <a:gd name="connsiteX627" fmla="*/ 291466 w 7467600"/>
              <a:gd name="connsiteY627" fmla="*/ 1250369 h 6858000"/>
              <a:gd name="connsiteX628" fmla="*/ 323180 w 7467600"/>
              <a:gd name="connsiteY628" fmla="*/ 1435283 h 6858000"/>
              <a:gd name="connsiteX629" fmla="*/ 349381 w 7467600"/>
              <a:gd name="connsiteY629" fmla="*/ 1875041 h 6858000"/>
              <a:gd name="connsiteX630" fmla="*/ 374363 w 7467600"/>
              <a:gd name="connsiteY630" fmla="*/ 1506494 h 6858000"/>
              <a:gd name="connsiteX631" fmla="*/ 302168 w 7467600"/>
              <a:gd name="connsiteY631" fmla="*/ 1274495 h 6858000"/>
              <a:gd name="connsiteX632" fmla="*/ 291466 w 7467600"/>
              <a:gd name="connsiteY632" fmla="*/ 1250369 h 6858000"/>
              <a:gd name="connsiteX633" fmla="*/ 678222 w 7467600"/>
              <a:gd name="connsiteY633" fmla="*/ 1248670 h 6858000"/>
              <a:gd name="connsiteX634" fmla="*/ 775536 w 7467600"/>
              <a:gd name="connsiteY634" fmla="*/ 1388015 h 6858000"/>
              <a:gd name="connsiteX635" fmla="*/ 894529 w 7467600"/>
              <a:gd name="connsiteY635" fmla="*/ 1567739 h 6858000"/>
              <a:gd name="connsiteX636" fmla="*/ 948000 w 7467600"/>
              <a:gd name="connsiteY636" fmla="*/ 1663088 h 6858000"/>
              <a:gd name="connsiteX637" fmla="*/ 1006812 w 7467600"/>
              <a:gd name="connsiteY637" fmla="*/ 1767683 h 6858000"/>
              <a:gd name="connsiteX638" fmla="*/ 1149133 w 7467600"/>
              <a:gd name="connsiteY638" fmla="*/ 1971513 h 6858000"/>
              <a:gd name="connsiteX639" fmla="*/ 1333952 w 7467600"/>
              <a:gd name="connsiteY639" fmla="*/ 2251620 h 6858000"/>
              <a:gd name="connsiteX640" fmla="*/ 1337329 w 7467600"/>
              <a:gd name="connsiteY640" fmla="*/ 2258350 h 6858000"/>
              <a:gd name="connsiteX641" fmla="*/ 1014726 w 7467600"/>
              <a:gd name="connsiteY641" fmla="*/ 1615556 h 6858000"/>
              <a:gd name="connsiteX642" fmla="*/ 678222 w 7467600"/>
              <a:gd name="connsiteY642" fmla="*/ 1248670 h 6858000"/>
              <a:gd name="connsiteX643" fmla="*/ 6691602 w 7467600"/>
              <a:gd name="connsiteY643" fmla="*/ 1140573 h 6858000"/>
              <a:gd name="connsiteX644" fmla="*/ 6571100 w 7467600"/>
              <a:gd name="connsiteY644" fmla="*/ 1183662 h 6858000"/>
              <a:gd name="connsiteX645" fmla="*/ 6241687 w 7467600"/>
              <a:gd name="connsiteY645" fmla="*/ 1257600 h 6858000"/>
              <a:gd name="connsiteX646" fmla="*/ 5693009 w 7467600"/>
              <a:gd name="connsiteY646" fmla="*/ 1478256 h 6858000"/>
              <a:gd name="connsiteX647" fmla="*/ 6548420 w 7467600"/>
              <a:gd name="connsiteY647" fmla="*/ 1214599 h 6858000"/>
              <a:gd name="connsiteX648" fmla="*/ 6605473 w 7467600"/>
              <a:gd name="connsiteY648" fmla="*/ 1184686 h 6858000"/>
              <a:gd name="connsiteX649" fmla="*/ 6691602 w 7467600"/>
              <a:gd name="connsiteY649" fmla="*/ 1140573 h 6858000"/>
              <a:gd name="connsiteX650" fmla="*/ 4002475 w 7467600"/>
              <a:gd name="connsiteY650" fmla="*/ 1037802 h 6858000"/>
              <a:gd name="connsiteX651" fmla="*/ 4000324 w 7467600"/>
              <a:gd name="connsiteY651" fmla="*/ 1039362 h 6858000"/>
              <a:gd name="connsiteX652" fmla="*/ 4002862 w 7467600"/>
              <a:gd name="connsiteY652" fmla="*/ 1042866 h 6858000"/>
              <a:gd name="connsiteX653" fmla="*/ 4002475 w 7467600"/>
              <a:gd name="connsiteY653" fmla="*/ 1037802 h 6858000"/>
              <a:gd name="connsiteX654" fmla="*/ 506322 w 7467600"/>
              <a:gd name="connsiteY654" fmla="*/ 1020997 h 6858000"/>
              <a:gd name="connsiteX655" fmla="*/ 533068 w 7467600"/>
              <a:gd name="connsiteY655" fmla="*/ 1029409 h 6858000"/>
              <a:gd name="connsiteX656" fmla="*/ 1232525 w 7467600"/>
              <a:gd name="connsiteY656" fmla="*/ 1804675 h 6858000"/>
              <a:gd name="connsiteX657" fmla="*/ 1388858 w 7467600"/>
              <a:gd name="connsiteY657" fmla="*/ 2368011 h 6858000"/>
              <a:gd name="connsiteX658" fmla="*/ 1384098 w 7467600"/>
              <a:gd name="connsiteY658" fmla="*/ 2378125 h 6858000"/>
              <a:gd name="connsiteX659" fmla="*/ 1425393 w 7467600"/>
              <a:gd name="connsiteY659" fmla="*/ 2589124 h 6858000"/>
              <a:gd name="connsiteX660" fmla="*/ 1424001 w 7467600"/>
              <a:gd name="connsiteY660" fmla="*/ 2597541 h 6858000"/>
              <a:gd name="connsiteX661" fmla="*/ 2152729 w 7467600"/>
              <a:gd name="connsiteY661" fmla="*/ 2864487 h 6858000"/>
              <a:gd name="connsiteX662" fmla="*/ 2020609 w 7467600"/>
              <a:gd name="connsiteY662" fmla="*/ 2539671 h 6858000"/>
              <a:gd name="connsiteX663" fmla="*/ 2018920 w 7467600"/>
              <a:gd name="connsiteY663" fmla="*/ 2536309 h 6858000"/>
              <a:gd name="connsiteX664" fmla="*/ 1342441 w 7467600"/>
              <a:gd name="connsiteY664" fmla="*/ 1173017 h 6858000"/>
              <a:gd name="connsiteX665" fmla="*/ 1367925 w 7467600"/>
              <a:gd name="connsiteY665" fmla="*/ 1135648 h 6858000"/>
              <a:gd name="connsiteX666" fmla="*/ 1771401 w 7467600"/>
              <a:gd name="connsiteY666" fmla="*/ 1806673 h 6858000"/>
              <a:gd name="connsiteX667" fmla="*/ 1972385 w 7467600"/>
              <a:gd name="connsiteY667" fmla="*/ 2198735 h 6858000"/>
              <a:gd name="connsiteX668" fmla="*/ 2040892 w 7467600"/>
              <a:gd name="connsiteY668" fmla="*/ 2405205 h 6858000"/>
              <a:gd name="connsiteX669" fmla="*/ 2131689 w 7467600"/>
              <a:gd name="connsiteY669" fmla="*/ 1936926 h 6858000"/>
              <a:gd name="connsiteX670" fmla="*/ 2454820 w 7467600"/>
              <a:gd name="connsiteY670" fmla="*/ 1248808 h 6858000"/>
              <a:gd name="connsiteX671" fmla="*/ 2492512 w 7467600"/>
              <a:gd name="connsiteY671" fmla="*/ 1302920 h 6858000"/>
              <a:gd name="connsiteX672" fmla="*/ 2081216 w 7467600"/>
              <a:gd name="connsiteY672" fmla="*/ 2527513 h 6858000"/>
              <a:gd name="connsiteX673" fmla="*/ 2081211 w 7467600"/>
              <a:gd name="connsiteY673" fmla="*/ 2528916 h 6858000"/>
              <a:gd name="connsiteX674" fmla="*/ 2199067 w 7467600"/>
              <a:gd name="connsiteY674" fmla="*/ 2884061 h 6858000"/>
              <a:gd name="connsiteX675" fmla="*/ 3192586 w 7467600"/>
              <a:gd name="connsiteY675" fmla="*/ 3411496 h 6858000"/>
              <a:gd name="connsiteX676" fmla="*/ 3182620 w 7467600"/>
              <a:gd name="connsiteY676" fmla="*/ 3483279 h 6858000"/>
              <a:gd name="connsiteX677" fmla="*/ 2435119 w 7467600"/>
              <a:gd name="connsiteY677" fmla="*/ 3080173 h 6858000"/>
              <a:gd name="connsiteX678" fmla="*/ 2410152 w 7467600"/>
              <a:gd name="connsiteY678" fmla="*/ 3063751 h 6858000"/>
              <a:gd name="connsiteX679" fmla="*/ 2408099 w 7467600"/>
              <a:gd name="connsiteY679" fmla="*/ 3064403 h 6858000"/>
              <a:gd name="connsiteX680" fmla="*/ 2407218 w 7467600"/>
              <a:gd name="connsiteY680" fmla="*/ 3070324 h 6858000"/>
              <a:gd name="connsiteX681" fmla="*/ 2380138 w 7467600"/>
              <a:gd name="connsiteY681" fmla="*/ 3099341 h 6858000"/>
              <a:gd name="connsiteX682" fmla="*/ 1765923 w 7467600"/>
              <a:gd name="connsiteY682" fmla="*/ 3581043 h 6858000"/>
              <a:gd name="connsiteX683" fmla="*/ 1702258 w 7467600"/>
              <a:gd name="connsiteY683" fmla="*/ 3612286 h 6858000"/>
              <a:gd name="connsiteX684" fmla="*/ 1538370 w 7467600"/>
              <a:gd name="connsiteY684" fmla="*/ 3811804 h 6858000"/>
              <a:gd name="connsiteX685" fmla="*/ 542867 w 7467600"/>
              <a:gd name="connsiteY685" fmla="*/ 4944092 h 6858000"/>
              <a:gd name="connsiteX686" fmla="*/ 515800 w 7467600"/>
              <a:gd name="connsiteY686" fmla="*/ 4862180 h 6858000"/>
              <a:gd name="connsiteX687" fmla="*/ 909145 w 7467600"/>
              <a:gd name="connsiteY687" fmla="*/ 4199225 h 6858000"/>
              <a:gd name="connsiteX688" fmla="*/ 1214067 w 7467600"/>
              <a:gd name="connsiteY688" fmla="*/ 3908561 h 6858000"/>
              <a:gd name="connsiteX689" fmla="*/ 640967 w 7467600"/>
              <a:gd name="connsiteY689" fmla="*/ 4105601 h 6858000"/>
              <a:gd name="connsiteX690" fmla="*/ 112563 w 7467600"/>
              <a:gd name="connsiteY690" fmla="*/ 4396952 h 6858000"/>
              <a:gd name="connsiteX691" fmla="*/ 0 w 7467600"/>
              <a:gd name="connsiteY691" fmla="*/ 4466006 h 6858000"/>
              <a:gd name="connsiteX692" fmla="*/ 0 w 7467600"/>
              <a:gd name="connsiteY692" fmla="*/ 4233763 h 6858000"/>
              <a:gd name="connsiteX693" fmla="*/ 36881 w 7467600"/>
              <a:gd name="connsiteY693" fmla="*/ 4200118 h 6858000"/>
              <a:gd name="connsiteX694" fmla="*/ 910534 w 7467600"/>
              <a:gd name="connsiteY694" fmla="*/ 3629753 h 6858000"/>
              <a:gd name="connsiteX695" fmla="*/ 1578717 w 7467600"/>
              <a:gd name="connsiteY695" fmla="*/ 3575982 h 6858000"/>
              <a:gd name="connsiteX696" fmla="*/ 2338780 w 7467600"/>
              <a:gd name="connsiteY696" fmla="*/ 3033725 h 6858000"/>
              <a:gd name="connsiteX697" fmla="*/ 1807991 w 7467600"/>
              <a:gd name="connsiteY697" fmla="*/ 2807184 h 6858000"/>
              <a:gd name="connsiteX698" fmla="*/ 1416358 w 7467600"/>
              <a:gd name="connsiteY698" fmla="*/ 3112571 h 6858000"/>
              <a:gd name="connsiteX699" fmla="*/ 939066 w 7467600"/>
              <a:gd name="connsiteY699" fmla="*/ 3378798 h 6858000"/>
              <a:gd name="connsiteX700" fmla="*/ 115099 w 7467600"/>
              <a:gd name="connsiteY700" fmla="*/ 3607650 h 6858000"/>
              <a:gd name="connsiteX701" fmla="*/ 97284 w 7467600"/>
              <a:gd name="connsiteY701" fmla="*/ 3520393 h 6858000"/>
              <a:gd name="connsiteX702" fmla="*/ 922050 w 7467600"/>
              <a:gd name="connsiteY702" fmla="*/ 3074867 h 6858000"/>
              <a:gd name="connsiteX703" fmla="*/ 1405265 w 7467600"/>
              <a:gd name="connsiteY703" fmla="*/ 3016319 h 6858000"/>
              <a:gd name="connsiteX704" fmla="*/ 1407512 w 7467600"/>
              <a:gd name="connsiteY704" fmla="*/ 3018001 h 6858000"/>
              <a:gd name="connsiteX705" fmla="*/ 1726266 w 7467600"/>
              <a:gd name="connsiteY705" fmla="*/ 2777274 h 6858000"/>
              <a:gd name="connsiteX706" fmla="*/ 625390 w 7467600"/>
              <a:gd name="connsiteY706" fmla="*/ 2514541 h 6858000"/>
              <a:gd name="connsiteX707" fmla="*/ 619799 w 7467600"/>
              <a:gd name="connsiteY707" fmla="*/ 2527180 h 6858000"/>
              <a:gd name="connsiteX708" fmla="*/ 310030 w 7467600"/>
              <a:gd name="connsiteY708" fmla="*/ 2771818 h 6858000"/>
              <a:gd name="connsiteX709" fmla="*/ 173877 w 7467600"/>
              <a:gd name="connsiteY709" fmla="*/ 2937056 h 6858000"/>
              <a:gd name="connsiteX710" fmla="*/ 77889 w 7467600"/>
              <a:gd name="connsiteY710" fmla="*/ 3138440 h 6858000"/>
              <a:gd name="connsiteX711" fmla="*/ 0 w 7467600"/>
              <a:gd name="connsiteY711" fmla="*/ 3271395 h 6858000"/>
              <a:gd name="connsiteX712" fmla="*/ 0 w 7467600"/>
              <a:gd name="connsiteY712" fmla="*/ 3153002 h 6858000"/>
              <a:gd name="connsiteX713" fmla="*/ 2386 w 7467600"/>
              <a:gd name="connsiteY713" fmla="*/ 3149203 h 6858000"/>
              <a:gd name="connsiteX714" fmla="*/ 89753 w 7467600"/>
              <a:gd name="connsiteY714" fmla="*/ 2987702 h 6858000"/>
              <a:gd name="connsiteX715" fmla="*/ 76869 w 7467600"/>
              <a:gd name="connsiteY715" fmla="*/ 3005404 h 6858000"/>
              <a:gd name="connsiteX716" fmla="*/ 32049 w 7467600"/>
              <a:gd name="connsiteY716" fmla="*/ 3065814 h 6858000"/>
              <a:gd name="connsiteX717" fmla="*/ 0 w 7467600"/>
              <a:gd name="connsiteY717" fmla="*/ 3108744 h 6858000"/>
              <a:gd name="connsiteX718" fmla="*/ 0 w 7467600"/>
              <a:gd name="connsiteY718" fmla="*/ 3058059 h 6858000"/>
              <a:gd name="connsiteX719" fmla="*/ 7610 w 7467600"/>
              <a:gd name="connsiteY719" fmla="*/ 3047889 h 6858000"/>
              <a:gd name="connsiteX720" fmla="*/ 52419 w 7467600"/>
              <a:gd name="connsiteY720" fmla="*/ 2987479 h 6858000"/>
              <a:gd name="connsiteX721" fmla="*/ 59142 w 7467600"/>
              <a:gd name="connsiteY721" fmla="*/ 2978488 h 6858000"/>
              <a:gd name="connsiteX722" fmla="*/ 0 w 7467600"/>
              <a:gd name="connsiteY722" fmla="*/ 3015334 h 6858000"/>
              <a:gd name="connsiteX723" fmla="*/ 0 w 7467600"/>
              <a:gd name="connsiteY723" fmla="*/ 2914286 h 6858000"/>
              <a:gd name="connsiteX724" fmla="*/ 36383 w 7467600"/>
              <a:gd name="connsiteY724" fmla="*/ 2901128 h 6858000"/>
              <a:gd name="connsiteX725" fmla="*/ 156329 w 7467600"/>
              <a:gd name="connsiteY725" fmla="*/ 2840533 h 6858000"/>
              <a:gd name="connsiteX726" fmla="*/ 358355 w 7467600"/>
              <a:gd name="connsiteY726" fmla="*/ 2620471 h 6858000"/>
              <a:gd name="connsiteX727" fmla="*/ 510577 w 7467600"/>
              <a:gd name="connsiteY727" fmla="*/ 2501244 h 6858000"/>
              <a:gd name="connsiteX728" fmla="*/ 211967 w 7467600"/>
              <a:gd name="connsiteY728" fmla="*/ 2479171 h 6858000"/>
              <a:gd name="connsiteX729" fmla="*/ 0 w 7467600"/>
              <a:gd name="connsiteY729" fmla="*/ 2476398 h 6858000"/>
              <a:gd name="connsiteX730" fmla="*/ 0 w 7467600"/>
              <a:gd name="connsiteY730" fmla="*/ 2389189 h 6858000"/>
              <a:gd name="connsiteX731" fmla="*/ 103062 w 7467600"/>
              <a:gd name="connsiteY731" fmla="*/ 2389518 h 6858000"/>
              <a:gd name="connsiteX732" fmla="*/ 510734 w 7467600"/>
              <a:gd name="connsiteY732" fmla="*/ 2416201 h 6858000"/>
              <a:gd name="connsiteX733" fmla="*/ 279257 w 7467600"/>
              <a:gd name="connsiteY733" fmla="*/ 2092102 h 6858000"/>
              <a:gd name="connsiteX734" fmla="*/ 65265 w 7467600"/>
              <a:gd name="connsiteY734" fmla="*/ 2006049 h 6858000"/>
              <a:gd name="connsiteX735" fmla="*/ 0 w 7467600"/>
              <a:gd name="connsiteY735" fmla="*/ 1982532 h 6858000"/>
              <a:gd name="connsiteX736" fmla="*/ 0 w 7467600"/>
              <a:gd name="connsiteY736" fmla="*/ 1912789 h 6858000"/>
              <a:gd name="connsiteX737" fmla="*/ 97460 w 7467600"/>
              <a:gd name="connsiteY737" fmla="*/ 1953725 h 6858000"/>
              <a:gd name="connsiteX738" fmla="*/ 221272 w 7467600"/>
              <a:gd name="connsiteY738" fmla="*/ 1980766 h 6858000"/>
              <a:gd name="connsiteX739" fmla="*/ 116765 w 7467600"/>
              <a:gd name="connsiteY739" fmla="*/ 1911033 h 6858000"/>
              <a:gd name="connsiteX740" fmla="*/ 16405 w 7467600"/>
              <a:gd name="connsiteY740" fmla="*/ 1803412 h 6858000"/>
              <a:gd name="connsiteX741" fmla="*/ 0 w 7467600"/>
              <a:gd name="connsiteY741" fmla="*/ 1784777 h 6858000"/>
              <a:gd name="connsiteX742" fmla="*/ 0 w 7467600"/>
              <a:gd name="connsiteY742" fmla="*/ 1740082 h 6858000"/>
              <a:gd name="connsiteX743" fmla="*/ 39394 w 7467600"/>
              <a:gd name="connsiteY743" fmla="*/ 1784856 h 6858000"/>
              <a:gd name="connsiteX744" fmla="*/ 135813 w 7467600"/>
              <a:gd name="connsiteY744" fmla="*/ 1888838 h 6858000"/>
              <a:gd name="connsiteX745" fmla="*/ 242575 w 7467600"/>
              <a:gd name="connsiteY745" fmla="*/ 1958841 h 6858000"/>
              <a:gd name="connsiteX746" fmla="*/ 82197 w 7467600"/>
              <a:gd name="connsiteY746" fmla="*/ 1754826 h 6858000"/>
              <a:gd name="connsiteX747" fmla="*/ 0 w 7467600"/>
              <a:gd name="connsiteY747" fmla="*/ 1679650 h 6858000"/>
              <a:gd name="connsiteX748" fmla="*/ 0 w 7467600"/>
              <a:gd name="connsiteY748" fmla="*/ 1602463 h 6858000"/>
              <a:gd name="connsiteX749" fmla="*/ 84689 w 7467600"/>
              <a:gd name="connsiteY749" fmla="*/ 1677442 h 6858000"/>
              <a:gd name="connsiteX750" fmla="*/ 298437 w 7467600"/>
              <a:gd name="connsiteY750" fmla="*/ 1968019 h 6858000"/>
              <a:gd name="connsiteX751" fmla="*/ 227269 w 7467600"/>
              <a:gd name="connsiteY751" fmla="*/ 1114064 h 6858000"/>
              <a:gd name="connsiteX752" fmla="*/ 248003 w 7467600"/>
              <a:gd name="connsiteY752" fmla="*/ 1089613 h 6858000"/>
              <a:gd name="connsiteX753" fmla="*/ 427020 w 7467600"/>
              <a:gd name="connsiteY753" fmla="*/ 1619803 h 6858000"/>
              <a:gd name="connsiteX754" fmla="*/ 340345 w 7467600"/>
              <a:gd name="connsiteY754" fmla="*/ 2027739 h 6858000"/>
              <a:gd name="connsiteX755" fmla="*/ 360865 w 7467600"/>
              <a:gd name="connsiteY755" fmla="*/ 2044827 h 6858000"/>
              <a:gd name="connsiteX756" fmla="*/ 560414 w 7467600"/>
              <a:gd name="connsiteY756" fmla="*/ 2421457 h 6858000"/>
              <a:gd name="connsiteX757" fmla="*/ 1359703 w 7467600"/>
              <a:gd name="connsiteY757" fmla="*/ 2578554 h 6858000"/>
              <a:gd name="connsiteX758" fmla="*/ 1359422 w 7467600"/>
              <a:gd name="connsiteY758" fmla="*/ 2577994 h 6858000"/>
              <a:gd name="connsiteX759" fmla="*/ 828701 w 7467600"/>
              <a:gd name="connsiteY759" fmla="*/ 1839520 h 6858000"/>
              <a:gd name="connsiteX760" fmla="*/ 494427 w 7467600"/>
              <a:gd name="connsiteY760" fmla="*/ 1092333 h 6858000"/>
              <a:gd name="connsiteX761" fmla="*/ 506322 w 7467600"/>
              <a:gd name="connsiteY761" fmla="*/ 1020997 h 6858000"/>
              <a:gd name="connsiteX762" fmla="*/ 4570198 w 7467600"/>
              <a:gd name="connsiteY762" fmla="*/ 978081 h 6858000"/>
              <a:gd name="connsiteX763" fmla="*/ 4523691 w 7467600"/>
              <a:gd name="connsiteY763" fmla="*/ 1127776 h 6858000"/>
              <a:gd name="connsiteX764" fmla="*/ 4509875 w 7467600"/>
              <a:gd name="connsiteY764" fmla="*/ 1167552 h 6858000"/>
              <a:gd name="connsiteX765" fmla="*/ 4478168 w 7467600"/>
              <a:gd name="connsiteY765" fmla="*/ 1260735 h 6858000"/>
              <a:gd name="connsiteX766" fmla="*/ 4409309 w 7467600"/>
              <a:gd name="connsiteY766" fmla="*/ 1666996 h 6858000"/>
              <a:gd name="connsiteX767" fmla="*/ 4370031 w 7467600"/>
              <a:gd name="connsiteY767" fmla="*/ 1955666 h 6858000"/>
              <a:gd name="connsiteX768" fmla="*/ 4570198 w 7467600"/>
              <a:gd name="connsiteY768" fmla="*/ 978081 h 6858000"/>
              <a:gd name="connsiteX769" fmla="*/ 4557898 w 7467600"/>
              <a:gd name="connsiteY769" fmla="*/ 900011 h 6858000"/>
              <a:gd name="connsiteX770" fmla="*/ 4344840 w 7467600"/>
              <a:gd name="connsiteY770" fmla="*/ 1922038 h 6858000"/>
              <a:gd name="connsiteX771" fmla="*/ 4378710 w 7467600"/>
              <a:gd name="connsiteY771" fmla="*/ 1665516 h 6858000"/>
              <a:gd name="connsiteX772" fmla="*/ 4448798 w 7467600"/>
              <a:gd name="connsiteY772" fmla="*/ 1253024 h 6858000"/>
              <a:gd name="connsiteX773" fmla="*/ 4480315 w 7467600"/>
              <a:gd name="connsiteY773" fmla="*/ 1158454 h 6858000"/>
              <a:gd name="connsiteX774" fmla="*/ 4494133 w 7467600"/>
              <a:gd name="connsiteY774" fmla="*/ 1118676 h 6858000"/>
              <a:gd name="connsiteX775" fmla="*/ 4557898 w 7467600"/>
              <a:gd name="connsiteY775" fmla="*/ 900011 h 6858000"/>
              <a:gd name="connsiteX776" fmla="*/ 5870151 w 7467600"/>
              <a:gd name="connsiteY776" fmla="*/ 898890 h 6858000"/>
              <a:gd name="connsiteX777" fmla="*/ 5861335 w 7467600"/>
              <a:gd name="connsiteY777" fmla="*/ 899177 h 6858000"/>
              <a:gd name="connsiteX778" fmla="*/ 5843702 w 7467600"/>
              <a:gd name="connsiteY778" fmla="*/ 899748 h 6858000"/>
              <a:gd name="connsiteX779" fmla="*/ 5651107 w 7467600"/>
              <a:gd name="connsiteY779" fmla="*/ 920306 h 6858000"/>
              <a:gd name="connsiteX780" fmla="*/ 5459407 w 7467600"/>
              <a:gd name="connsiteY780" fmla="*/ 940975 h 6858000"/>
              <a:gd name="connsiteX781" fmla="*/ 5374846 w 7467600"/>
              <a:gd name="connsiteY781" fmla="*/ 941988 h 6858000"/>
              <a:gd name="connsiteX782" fmla="*/ 5256105 w 7467600"/>
              <a:gd name="connsiteY782" fmla="*/ 945632 h 6858000"/>
              <a:gd name="connsiteX783" fmla="*/ 5107071 w 7467600"/>
              <a:gd name="connsiteY783" fmla="*/ 969720 h 6858000"/>
              <a:gd name="connsiteX784" fmla="*/ 4998681 w 7467600"/>
              <a:gd name="connsiteY784" fmla="*/ 988771 h 6858000"/>
              <a:gd name="connsiteX785" fmla="*/ 5870151 w 7467600"/>
              <a:gd name="connsiteY785" fmla="*/ 898890 h 6858000"/>
              <a:gd name="connsiteX786" fmla="*/ 5504425 w 7467600"/>
              <a:gd name="connsiteY786" fmla="*/ 848067 h 6858000"/>
              <a:gd name="connsiteX787" fmla="*/ 4968849 w 7467600"/>
              <a:gd name="connsiteY787" fmla="*/ 962318 h 6858000"/>
              <a:gd name="connsiteX788" fmla="*/ 5104039 w 7467600"/>
              <a:gd name="connsiteY788" fmla="*/ 940634 h 6858000"/>
              <a:gd name="connsiteX789" fmla="*/ 5256311 w 7467600"/>
              <a:gd name="connsiteY789" fmla="*/ 916490 h 6858000"/>
              <a:gd name="connsiteX790" fmla="*/ 5377381 w 7467600"/>
              <a:gd name="connsiteY790" fmla="*/ 912671 h 6858000"/>
              <a:gd name="connsiteX791" fmla="*/ 5460148 w 7467600"/>
              <a:gd name="connsiteY791" fmla="*/ 911442 h 6858000"/>
              <a:gd name="connsiteX792" fmla="*/ 5648971 w 7467600"/>
              <a:gd name="connsiteY792" fmla="*/ 891331 h 6858000"/>
              <a:gd name="connsiteX793" fmla="*/ 5844807 w 7467600"/>
              <a:gd name="connsiteY793" fmla="*/ 870718 h 6858000"/>
              <a:gd name="connsiteX794" fmla="*/ 5862975 w 7467600"/>
              <a:gd name="connsiteY794" fmla="*/ 869756 h 6858000"/>
              <a:gd name="connsiteX795" fmla="*/ 5920887 w 7467600"/>
              <a:gd name="connsiteY795" fmla="*/ 865929 h 6858000"/>
              <a:gd name="connsiteX796" fmla="*/ 5504425 w 7467600"/>
              <a:gd name="connsiteY796" fmla="*/ 848067 h 6858000"/>
              <a:gd name="connsiteX797" fmla="*/ 3607114 w 7467600"/>
              <a:gd name="connsiteY797" fmla="*/ 467441 h 6858000"/>
              <a:gd name="connsiteX798" fmla="*/ 3296242 w 7467600"/>
              <a:gd name="connsiteY798" fmla="*/ 807991 h 6858000"/>
              <a:gd name="connsiteX799" fmla="*/ 3174674 w 7467600"/>
              <a:gd name="connsiteY799" fmla="*/ 919759 h 6858000"/>
              <a:gd name="connsiteX800" fmla="*/ 3042978 w 7467600"/>
              <a:gd name="connsiteY800" fmla="*/ 1054894 h 6858000"/>
              <a:gd name="connsiteX801" fmla="*/ 2968914 w 7467600"/>
              <a:gd name="connsiteY801" fmla="*/ 1133756 h 6858000"/>
              <a:gd name="connsiteX802" fmla="*/ 3103823 w 7467600"/>
              <a:gd name="connsiteY802" fmla="*/ 1026814 h 6858000"/>
              <a:gd name="connsiteX803" fmla="*/ 3607114 w 7467600"/>
              <a:gd name="connsiteY803" fmla="*/ 467441 h 6858000"/>
              <a:gd name="connsiteX804" fmla="*/ 3744487 w 7467600"/>
              <a:gd name="connsiteY804" fmla="*/ 383136 h 6858000"/>
              <a:gd name="connsiteX805" fmla="*/ 3970213 w 7467600"/>
              <a:gd name="connsiteY805" fmla="*/ 995559 h 6858000"/>
              <a:gd name="connsiteX806" fmla="*/ 3744487 w 7467600"/>
              <a:gd name="connsiteY806" fmla="*/ 383136 h 6858000"/>
              <a:gd name="connsiteX807" fmla="*/ 3624562 w 7467600"/>
              <a:gd name="connsiteY807" fmla="*/ 367041 h 6858000"/>
              <a:gd name="connsiteX808" fmla="*/ 3489712 w 7467600"/>
              <a:gd name="connsiteY808" fmla="*/ 485386 h 6858000"/>
              <a:gd name="connsiteX809" fmla="*/ 3182994 w 7467600"/>
              <a:gd name="connsiteY809" fmla="*/ 828265 h 6858000"/>
              <a:gd name="connsiteX810" fmla="*/ 2892114 w 7467600"/>
              <a:gd name="connsiteY810" fmla="*/ 1172635 h 6858000"/>
              <a:gd name="connsiteX811" fmla="*/ 3021459 w 7467600"/>
              <a:gd name="connsiteY811" fmla="*/ 1035385 h 6858000"/>
              <a:gd name="connsiteX812" fmla="*/ 3153873 w 7467600"/>
              <a:gd name="connsiteY812" fmla="*/ 898971 h 6858000"/>
              <a:gd name="connsiteX813" fmla="*/ 3276511 w 7467600"/>
              <a:gd name="connsiteY813" fmla="*/ 786423 h 6858000"/>
              <a:gd name="connsiteX814" fmla="*/ 3584154 w 7467600"/>
              <a:gd name="connsiteY814" fmla="*/ 448218 h 6858000"/>
              <a:gd name="connsiteX815" fmla="*/ 3624562 w 7467600"/>
              <a:gd name="connsiteY815" fmla="*/ 367041 h 6858000"/>
              <a:gd name="connsiteX816" fmla="*/ 3766672 w 7467600"/>
              <a:gd name="connsiteY816" fmla="*/ 359429 h 6858000"/>
              <a:gd name="connsiteX817" fmla="*/ 3996338 w 7467600"/>
              <a:gd name="connsiteY817" fmla="*/ 968237 h 6858000"/>
              <a:gd name="connsiteX818" fmla="*/ 3766672 w 7467600"/>
              <a:gd name="connsiteY818" fmla="*/ 359429 h 6858000"/>
              <a:gd name="connsiteX819" fmla="*/ 5805386 w 7467600"/>
              <a:gd name="connsiteY819" fmla="*/ 239240 h 6858000"/>
              <a:gd name="connsiteX820" fmla="*/ 5736947 w 7467600"/>
              <a:gd name="connsiteY820" fmla="*/ 261367 h 6858000"/>
              <a:gd name="connsiteX821" fmla="*/ 5427012 w 7467600"/>
              <a:gd name="connsiteY821" fmla="*/ 311272 h 6858000"/>
              <a:gd name="connsiteX822" fmla="*/ 5147818 w 7467600"/>
              <a:gd name="connsiteY822" fmla="*/ 322112 h 6858000"/>
              <a:gd name="connsiteX823" fmla="*/ 5060854 w 7467600"/>
              <a:gd name="connsiteY823" fmla="*/ 311882 h 6858000"/>
              <a:gd name="connsiteX824" fmla="*/ 4945989 w 7467600"/>
              <a:gd name="connsiteY824" fmla="*/ 300516 h 6858000"/>
              <a:gd name="connsiteX825" fmla="*/ 5410479 w 7467600"/>
              <a:gd name="connsiteY825" fmla="*/ 348434 h 6858000"/>
              <a:gd name="connsiteX826" fmla="*/ 5805386 w 7467600"/>
              <a:gd name="connsiteY826" fmla="*/ 239240 h 6858000"/>
              <a:gd name="connsiteX827" fmla="*/ 5905192 w 7467600"/>
              <a:gd name="connsiteY827" fmla="*/ 163079 h 6858000"/>
              <a:gd name="connsiteX828" fmla="*/ 5865655 w 7467600"/>
              <a:gd name="connsiteY828" fmla="*/ 171901 h 6858000"/>
              <a:gd name="connsiteX829" fmla="*/ 5259740 w 7467600"/>
              <a:gd name="connsiteY829" fmla="*/ 257013 h 6858000"/>
              <a:gd name="connsiteX830" fmla="*/ 5208466 w 7467600"/>
              <a:gd name="connsiteY830" fmla="*/ 257550 h 6858000"/>
              <a:gd name="connsiteX831" fmla="*/ 4980204 w 7467600"/>
              <a:gd name="connsiteY831" fmla="*/ 271903 h 6858000"/>
              <a:gd name="connsiteX832" fmla="*/ 5068068 w 7467600"/>
              <a:gd name="connsiteY832" fmla="*/ 282244 h 6858000"/>
              <a:gd name="connsiteX833" fmla="*/ 5153231 w 7467600"/>
              <a:gd name="connsiteY833" fmla="*/ 292240 h 6858000"/>
              <a:gd name="connsiteX834" fmla="*/ 5426491 w 7467600"/>
              <a:gd name="connsiteY834" fmla="*/ 281128 h 6858000"/>
              <a:gd name="connsiteX835" fmla="*/ 5731212 w 7467600"/>
              <a:gd name="connsiteY835" fmla="*/ 231951 h 6858000"/>
              <a:gd name="connsiteX836" fmla="*/ 5905192 w 7467600"/>
              <a:gd name="connsiteY836" fmla="*/ 163079 h 6858000"/>
              <a:gd name="connsiteX837" fmla="*/ 5944437 w 7467600"/>
              <a:gd name="connsiteY837" fmla="*/ 113829 h 6858000"/>
              <a:gd name="connsiteX838" fmla="*/ 5825032 w 7467600"/>
              <a:gd name="connsiteY838" fmla="*/ 146405 h 6858000"/>
              <a:gd name="connsiteX839" fmla="*/ 4955599 w 7467600"/>
              <a:gd name="connsiteY839" fmla="*/ 247008 h 6858000"/>
              <a:gd name="connsiteX840" fmla="*/ 5210104 w 7467600"/>
              <a:gd name="connsiteY840" fmla="*/ 228123 h 6858000"/>
              <a:gd name="connsiteX841" fmla="*/ 5261015 w 7467600"/>
              <a:gd name="connsiteY841" fmla="*/ 227087 h 6858000"/>
              <a:gd name="connsiteX842" fmla="*/ 5861181 w 7467600"/>
              <a:gd name="connsiteY842" fmla="*/ 143093 h 6858000"/>
              <a:gd name="connsiteX843" fmla="*/ 5961252 w 7467600"/>
              <a:gd name="connsiteY843" fmla="*/ 114820 h 6858000"/>
              <a:gd name="connsiteX844" fmla="*/ 5944437 w 7467600"/>
              <a:gd name="connsiteY844" fmla="*/ 113829 h 6858000"/>
              <a:gd name="connsiteX845" fmla="*/ 3882765 w 7467600"/>
              <a:gd name="connsiteY845" fmla="*/ 0 h 6858000"/>
              <a:gd name="connsiteX846" fmla="*/ 3995099 w 7467600"/>
              <a:gd name="connsiteY846" fmla="*/ 0 h 6858000"/>
              <a:gd name="connsiteX847" fmla="*/ 4163818 w 7467600"/>
              <a:gd name="connsiteY847" fmla="*/ 234104 h 6858000"/>
              <a:gd name="connsiteX848" fmla="*/ 4172099 w 7467600"/>
              <a:gd name="connsiteY848" fmla="*/ 234207 h 6858000"/>
              <a:gd name="connsiteX849" fmla="*/ 4784282 w 7467600"/>
              <a:gd name="connsiteY849" fmla="*/ 276561 h 6858000"/>
              <a:gd name="connsiteX850" fmla="*/ 4801687 w 7467600"/>
              <a:gd name="connsiteY850" fmla="*/ 267764 h 6858000"/>
              <a:gd name="connsiteX851" fmla="*/ 6082788 w 7467600"/>
              <a:gd name="connsiteY851" fmla="*/ 64119 h 6858000"/>
              <a:gd name="connsiteX852" fmla="*/ 6099442 w 7467600"/>
              <a:gd name="connsiteY852" fmla="*/ 82568 h 6858000"/>
              <a:gd name="connsiteX853" fmla="*/ 4804137 w 7467600"/>
              <a:gd name="connsiteY853" fmla="*/ 320931 h 6858000"/>
              <a:gd name="connsiteX854" fmla="*/ 4227047 w 7467600"/>
              <a:gd name="connsiteY854" fmla="*/ 313415 h 6858000"/>
              <a:gd name="connsiteX855" fmla="*/ 4346041 w 7467600"/>
              <a:gd name="connsiteY855" fmla="*/ 456086 h 6858000"/>
              <a:gd name="connsiteX856" fmla="*/ 4870967 w 7467600"/>
              <a:gd name="connsiteY856" fmla="*/ 963061 h 6858000"/>
              <a:gd name="connsiteX857" fmla="*/ 4889647 w 7467600"/>
              <a:gd name="connsiteY857" fmla="*/ 957147 h 6858000"/>
              <a:gd name="connsiteX858" fmla="*/ 5422504 w 7467600"/>
              <a:gd name="connsiteY858" fmla="*/ 805191 h 6858000"/>
              <a:gd name="connsiteX859" fmla="*/ 6087656 w 7467600"/>
              <a:gd name="connsiteY859" fmla="*/ 826703 h 6858000"/>
              <a:gd name="connsiteX860" fmla="*/ 6058717 w 7467600"/>
              <a:gd name="connsiteY860" fmla="*/ 865992 h 6858000"/>
              <a:gd name="connsiteX861" fmla="*/ 4974153 w 7467600"/>
              <a:gd name="connsiteY861" fmla="*/ 1045456 h 6858000"/>
              <a:gd name="connsiteX862" fmla="*/ 5627835 w 7467600"/>
              <a:gd name="connsiteY862" fmla="*/ 1472077 h 6858000"/>
              <a:gd name="connsiteX863" fmla="*/ 5629817 w 7467600"/>
              <a:gd name="connsiteY863" fmla="*/ 1471412 h 6858000"/>
              <a:gd name="connsiteX864" fmla="*/ 5634124 w 7467600"/>
              <a:gd name="connsiteY864" fmla="*/ 1470572 h 6858000"/>
              <a:gd name="connsiteX865" fmla="*/ 5755832 w 7467600"/>
              <a:gd name="connsiteY865" fmla="*/ 1383886 h 6858000"/>
              <a:gd name="connsiteX866" fmla="*/ 6014186 w 7467600"/>
              <a:gd name="connsiteY866" fmla="*/ 1279799 h 6858000"/>
              <a:gd name="connsiteX867" fmla="*/ 6901619 w 7467600"/>
              <a:gd name="connsiteY867" fmla="*/ 1047874 h 6858000"/>
              <a:gd name="connsiteX868" fmla="*/ 6931566 w 7467600"/>
              <a:gd name="connsiteY868" fmla="*/ 1062034 h 6858000"/>
              <a:gd name="connsiteX869" fmla="*/ 5790982 w 7467600"/>
              <a:gd name="connsiteY869" fmla="*/ 1561380 h 6858000"/>
              <a:gd name="connsiteX870" fmla="*/ 6188971 w 7467600"/>
              <a:gd name="connsiteY870" fmla="*/ 1755168 h 6858000"/>
              <a:gd name="connsiteX871" fmla="*/ 6202446 w 7467600"/>
              <a:gd name="connsiteY871" fmla="*/ 1752268 h 6858000"/>
              <a:gd name="connsiteX872" fmla="*/ 7179560 w 7467600"/>
              <a:gd name="connsiteY872" fmla="*/ 1467551 h 6858000"/>
              <a:gd name="connsiteX873" fmla="*/ 7158730 w 7467600"/>
              <a:gd name="connsiteY873" fmla="*/ 1507835 h 6858000"/>
              <a:gd name="connsiteX874" fmla="*/ 6326959 w 7467600"/>
              <a:gd name="connsiteY874" fmla="*/ 1817686 h 6858000"/>
              <a:gd name="connsiteX875" fmla="*/ 6537433 w 7467600"/>
              <a:gd name="connsiteY875" fmla="*/ 1907790 h 6858000"/>
              <a:gd name="connsiteX876" fmla="*/ 6550221 w 7467600"/>
              <a:gd name="connsiteY876" fmla="*/ 1910729 h 6858000"/>
              <a:gd name="connsiteX877" fmla="*/ 6964438 w 7467600"/>
              <a:gd name="connsiteY877" fmla="*/ 2209505 h 6858000"/>
              <a:gd name="connsiteX878" fmla="*/ 7367862 w 7467600"/>
              <a:gd name="connsiteY878" fmla="*/ 2806833 h 6858000"/>
              <a:gd name="connsiteX879" fmla="*/ 7364329 w 7467600"/>
              <a:gd name="connsiteY879" fmla="*/ 2826907 h 6858000"/>
              <a:gd name="connsiteX880" fmla="*/ 7290545 w 7467600"/>
              <a:gd name="connsiteY880" fmla="*/ 2850663 h 6858000"/>
              <a:gd name="connsiteX881" fmla="*/ 6472036 w 7467600"/>
              <a:gd name="connsiteY881" fmla="*/ 1959003 h 6858000"/>
              <a:gd name="connsiteX882" fmla="*/ 5792897 w 7467600"/>
              <a:gd name="connsiteY882" fmla="*/ 1647747 h 6858000"/>
              <a:gd name="connsiteX883" fmla="*/ 5842751 w 7467600"/>
              <a:gd name="connsiteY883" fmla="*/ 1816112 h 6858000"/>
              <a:gd name="connsiteX884" fmla="*/ 5847424 w 7467600"/>
              <a:gd name="connsiteY884" fmla="*/ 1815776 h 6858000"/>
              <a:gd name="connsiteX885" fmla="*/ 6399821 w 7467600"/>
              <a:gd name="connsiteY885" fmla="*/ 2344799 h 6858000"/>
              <a:gd name="connsiteX886" fmla="*/ 6323232 w 7467600"/>
              <a:gd name="connsiteY886" fmla="*/ 2389634 h 6858000"/>
              <a:gd name="connsiteX887" fmla="*/ 5942958 w 7467600"/>
              <a:gd name="connsiteY887" fmla="*/ 2077708 h 6858000"/>
              <a:gd name="connsiteX888" fmla="*/ 5921559 w 7467600"/>
              <a:gd name="connsiteY888" fmla="*/ 2378596 h 6858000"/>
              <a:gd name="connsiteX889" fmla="*/ 5817651 w 7467600"/>
              <a:gd name="connsiteY889" fmla="*/ 3023919 h 6858000"/>
              <a:gd name="connsiteX890" fmla="*/ 5729634 w 7467600"/>
              <a:gd name="connsiteY890" fmla="*/ 3051849 h 6858000"/>
              <a:gd name="connsiteX891" fmla="*/ 5611018 w 7467600"/>
              <a:gd name="connsiteY891" fmla="*/ 2316769 h 6858000"/>
              <a:gd name="connsiteX892" fmla="*/ 5687608 w 7467600"/>
              <a:gd name="connsiteY892" fmla="*/ 2039972 h 6858000"/>
              <a:gd name="connsiteX893" fmla="*/ 5657554 w 7467600"/>
              <a:gd name="connsiteY893" fmla="*/ 1576445 h 6858000"/>
              <a:gd name="connsiteX894" fmla="*/ 5150475 w 7467600"/>
              <a:gd name="connsiteY894" fmla="*/ 1274012 h 6858000"/>
              <a:gd name="connsiteX895" fmla="*/ 5349142 w 7467600"/>
              <a:gd name="connsiteY895" fmla="*/ 2204405 h 6858000"/>
              <a:gd name="connsiteX896" fmla="*/ 5262214 w 7467600"/>
              <a:gd name="connsiteY896" fmla="*/ 2233836 h 6858000"/>
              <a:gd name="connsiteX897" fmla="*/ 4981539 w 7467600"/>
              <a:gd name="connsiteY897" fmla="*/ 1542201 h 6858000"/>
              <a:gd name="connsiteX898" fmla="*/ 4958461 w 7467600"/>
              <a:gd name="connsiteY898" fmla="*/ 1136957 h 6858000"/>
              <a:gd name="connsiteX899" fmla="*/ 4655015 w 7467600"/>
              <a:gd name="connsiteY899" fmla="*/ 891426 h 6858000"/>
              <a:gd name="connsiteX900" fmla="*/ 4348002 w 7467600"/>
              <a:gd name="connsiteY900" fmla="*/ 2205895 h 6858000"/>
              <a:gd name="connsiteX901" fmla="*/ 4262250 w 7467600"/>
              <a:gd name="connsiteY901" fmla="*/ 2219972 h 6858000"/>
              <a:gd name="connsiteX902" fmla="*/ 4550611 w 7467600"/>
              <a:gd name="connsiteY902" fmla="*/ 817540 h 6858000"/>
              <a:gd name="connsiteX903" fmla="*/ 4564418 w 7467600"/>
              <a:gd name="connsiteY903" fmla="*/ 808293 h 6858000"/>
              <a:gd name="connsiteX904" fmla="*/ 4266388 w 7467600"/>
              <a:gd name="connsiteY904" fmla="*/ 500083 h 6858000"/>
              <a:gd name="connsiteX905" fmla="*/ 4032842 w 7467600"/>
              <a:gd name="connsiteY905" fmla="*/ 211809 h 6858000"/>
              <a:gd name="connsiteX906" fmla="*/ 3882765 w 7467600"/>
              <a:gd name="connsiteY906" fmla="*/ 0 h 6858000"/>
              <a:gd name="connsiteX907" fmla="*/ 3721337 w 7467600"/>
              <a:gd name="connsiteY907" fmla="*/ 0 h 6858000"/>
              <a:gd name="connsiteX908" fmla="*/ 3797544 w 7467600"/>
              <a:gd name="connsiteY908" fmla="*/ 0 h 6858000"/>
              <a:gd name="connsiteX909" fmla="*/ 3775734 w 7467600"/>
              <a:gd name="connsiteY909" fmla="*/ 95131 h 6858000"/>
              <a:gd name="connsiteX910" fmla="*/ 3724807 w 7467600"/>
              <a:gd name="connsiteY910" fmla="*/ 272257 h 6858000"/>
              <a:gd name="connsiteX911" fmla="*/ 3726844 w 7467600"/>
              <a:gd name="connsiteY911" fmla="*/ 282988 h 6858000"/>
              <a:gd name="connsiteX912" fmla="*/ 3742664 w 7467600"/>
              <a:gd name="connsiteY912" fmla="*/ 279918 h 6858000"/>
              <a:gd name="connsiteX913" fmla="*/ 4103910 w 7467600"/>
              <a:gd name="connsiteY913" fmla="*/ 1161917 h 6858000"/>
              <a:gd name="connsiteX914" fmla="*/ 4020269 w 7467600"/>
              <a:gd name="connsiteY914" fmla="*/ 1200406 h 6858000"/>
              <a:gd name="connsiteX915" fmla="*/ 3674882 w 7467600"/>
              <a:gd name="connsiteY915" fmla="*/ 488524 h 6858000"/>
              <a:gd name="connsiteX916" fmla="*/ 3132682 w 7467600"/>
              <a:gd name="connsiteY916" fmla="*/ 1072284 h 6858000"/>
              <a:gd name="connsiteX917" fmla="*/ 2716346 w 7467600"/>
              <a:gd name="connsiteY917" fmla="*/ 1276376 h 6858000"/>
              <a:gd name="connsiteX918" fmla="*/ 2716772 w 7467600"/>
              <a:gd name="connsiteY918" fmla="*/ 1255462 h 6858000"/>
              <a:gd name="connsiteX919" fmla="*/ 3471096 w 7467600"/>
              <a:gd name="connsiteY919" fmla="*/ 437072 h 6858000"/>
              <a:gd name="connsiteX920" fmla="*/ 3639057 w 7467600"/>
              <a:gd name="connsiteY920" fmla="*/ 286334 h 6858000"/>
              <a:gd name="connsiteX921" fmla="*/ 3640309 w 7467600"/>
              <a:gd name="connsiteY921" fmla="*/ 284664 h 6858000"/>
              <a:gd name="connsiteX922" fmla="*/ 3646022 w 7467600"/>
              <a:gd name="connsiteY922" fmla="*/ 276711 h 6858000"/>
              <a:gd name="connsiteX923" fmla="*/ 3707943 w 7467600"/>
              <a:gd name="connsiteY923" fmla="*/ 65958 h 6858000"/>
              <a:gd name="connsiteX924" fmla="*/ 3721337 w 7467600"/>
              <a:gd name="connsiteY924" fmla="*/ 0 h 6858000"/>
              <a:gd name="connsiteX925" fmla="*/ 2867960 w 7467600"/>
              <a:gd name="connsiteY925" fmla="*/ 0 h 6858000"/>
              <a:gd name="connsiteX926" fmla="*/ 2926351 w 7467600"/>
              <a:gd name="connsiteY926" fmla="*/ 0 h 6858000"/>
              <a:gd name="connsiteX927" fmla="*/ 2902823 w 7467600"/>
              <a:gd name="connsiteY927" fmla="*/ 262929 h 6858000"/>
              <a:gd name="connsiteX928" fmla="*/ 2940663 w 7467600"/>
              <a:gd name="connsiteY928" fmla="*/ 140884 h 6858000"/>
              <a:gd name="connsiteX929" fmla="*/ 2947039 w 7467600"/>
              <a:gd name="connsiteY929" fmla="*/ 122524 h 6858000"/>
              <a:gd name="connsiteX930" fmla="*/ 2984316 w 7467600"/>
              <a:gd name="connsiteY930" fmla="*/ 0 h 6858000"/>
              <a:gd name="connsiteX931" fmla="*/ 3016114 w 7467600"/>
              <a:gd name="connsiteY931" fmla="*/ 0 h 6858000"/>
              <a:gd name="connsiteX932" fmla="*/ 2979949 w 7467600"/>
              <a:gd name="connsiteY932" fmla="*/ 119274 h 6858000"/>
              <a:gd name="connsiteX933" fmla="*/ 3023879 w 7467600"/>
              <a:gd name="connsiteY933" fmla="*/ 0 h 6858000"/>
              <a:gd name="connsiteX934" fmla="*/ 3105400 w 7467600"/>
              <a:gd name="connsiteY934" fmla="*/ 0 h 6858000"/>
              <a:gd name="connsiteX935" fmla="*/ 3094669 w 7467600"/>
              <a:gd name="connsiteY935" fmla="*/ 30308 h 6858000"/>
              <a:gd name="connsiteX936" fmla="*/ 2901945 w 7467600"/>
              <a:gd name="connsiteY936" fmla="*/ 466538 h 6858000"/>
              <a:gd name="connsiteX937" fmla="*/ 2815209 w 7467600"/>
              <a:gd name="connsiteY937" fmla="*/ 497361 h 6858000"/>
              <a:gd name="connsiteX938" fmla="*/ 2844845 w 7467600"/>
              <a:gd name="connsiteY938" fmla="*/ 127638 h 6858000"/>
              <a:gd name="connsiteX939" fmla="*/ 2867960 w 7467600"/>
              <a:gd name="connsiteY939" fmla="*/ 0 h 6858000"/>
              <a:gd name="connsiteX940" fmla="*/ 1057230 w 7467600"/>
              <a:gd name="connsiteY940" fmla="*/ 0 h 6858000"/>
              <a:gd name="connsiteX941" fmla="*/ 1111003 w 7467600"/>
              <a:gd name="connsiteY941" fmla="*/ 0 h 6858000"/>
              <a:gd name="connsiteX942" fmla="*/ 1125553 w 7467600"/>
              <a:gd name="connsiteY942" fmla="*/ 52588 h 6858000"/>
              <a:gd name="connsiteX943" fmla="*/ 1304276 w 7467600"/>
              <a:gd name="connsiteY943" fmla="*/ 476275 h 6858000"/>
              <a:gd name="connsiteX944" fmla="*/ 1492066 w 7467600"/>
              <a:gd name="connsiteY944" fmla="*/ 886333 h 6858000"/>
              <a:gd name="connsiteX945" fmla="*/ 1423698 w 7467600"/>
              <a:gd name="connsiteY945" fmla="*/ 710817 h 6858000"/>
              <a:gd name="connsiteX946" fmla="*/ 1357609 w 7467600"/>
              <a:gd name="connsiteY946" fmla="*/ 532892 h 6858000"/>
              <a:gd name="connsiteX947" fmla="*/ 1309550 w 7467600"/>
              <a:gd name="connsiteY947" fmla="*/ 374031 h 6858000"/>
              <a:gd name="connsiteX948" fmla="*/ 1193673 w 7467600"/>
              <a:gd name="connsiteY948" fmla="*/ 49533 h 6858000"/>
              <a:gd name="connsiteX949" fmla="*/ 1164391 w 7467600"/>
              <a:gd name="connsiteY949" fmla="*/ 0 h 6858000"/>
              <a:gd name="connsiteX950" fmla="*/ 1200666 w 7467600"/>
              <a:gd name="connsiteY950" fmla="*/ 0 h 6858000"/>
              <a:gd name="connsiteX951" fmla="*/ 1223408 w 7467600"/>
              <a:gd name="connsiteY951" fmla="*/ 38996 h 6858000"/>
              <a:gd name="connsiteX952" fmla="*/ 1339635 w 7467600"/>
              <a:gd name="connsiteY952" fmla="*/ 365517 h 6858000"/>
              <a:gd name="connsiteX953" fmla="*/ 1387469 w 7467600"/>
              <a:gd name="connsiteY953" fmla="*/ 523079 h 6858000"/>
              <a:gd name="connsiteX954" fmla="*/ 1452685 w 7467600"/>
              <a:gd name="connsiteY954" fmla="*/ 699806 h 6858000"/>
              <a:gd name="connsiteX955" fmla="*/ 1492092 w 7467600"/>
              <a:gd name="connsiteY955" fmla="*/ 800424 h 6858000"/>
              <a:gd name="connsiteX956" fmla="*/ 1455302 w 7467600"/>
              <a:gd name="connsiteY956" fmla="*/ 632913 h 6858000"/>
              <a:gd name="connsiteX957" fmla="*/ 1222336 w 7467600"/>
              <a:gd name="connsiteY957" fmla="*/ 9480 h 6858000"/>
              <a:gd name="connsiteX958" fmla="*/ 1214634 w 7467600"/>
              <a:gd name="connsiteY958" fmla="*/ 0 h 6858000"/>
              <a:gd name="connsiteX959" fmla="*/ 1289827 w 7467600"/>
              <a:gd name="connsiteY959" fmla="*/ 0 h 6858000"/>
              <a:gd name="connsiteX960" fmla="*/ 1321076 w 7467600"/>
              <a:gd name="connsiteY960" fmla="*/ 59722 h 6858000"/>
              <a:gd name="connsiteX961" fmla="*/ 1512579 w 7467600"/>
              <a:gd name="connsiteY961" fmla="*/ 626441 h 6858000"/>
              <a:gd name="connsiteX962" fmla="*/ 1506076 w 7467600"/>
              <a:gd name="connsiteY962" fmla="*/ 1089289 h 6858000"/>
              <a:gd name="connsiteX963" fmla="*/ 1486346 w 7467600"/>
              <a:gd name="connsiteY963" fmla="*/ 1079919 h 6858000"/>
              <a:gd name="connsiteX964" fmla="*/ 1070511 w 7467600"/>
              <a:gd name="connsiteY964" fmla="*/ 48609 h 6858000"/>
              <a:gd name="connsiteX965" fmla="*/ 1057230 w 7467600"/>
              <a:gd name="connsiteY965" fmla="*/ 0 h 6858000"/>
              <a:gd name="connsiteX966" fmla="*/ 43151 w 7467600"/>
              <a:gd name="connsiteY966" fmla="*/ 0 h 6858000"/>
              <a:gd name="connsiteX967" fmla="*/ 95283 w 7467600"/>
              <a:gd name="connsiteY967" fmla="*/ 0 h 6858000"/>
              <a:gd name="connsiteX968" fmla="*/ 300708 w 7467600"/>
              <a:gd name="connsiteY968" fmla="*/ 154571 h 6858000"/>
              <a:gd name="connsiteX969" fmla="*/ 530414 w 7467600"/>
              <a:gd name="connsiteY969" fmla="*/ 354673 h 6858000"/>
              <a:gd name="connsiteX970" fmla="*/ 333785 w 7467600"/>
              <a:gd name="connsiteY970" fmla="*/ 161564 h 6858000"/>
              <a:gd name="connsiteX971" fmla="*/ 147005 w 7467600"/>
              <a:gd name="connsiteY971" fmla="*/ 0 h 6858000"/>
              <a:gd name="connsiteX972" fmla="*/ 272509 w 7467600"/>
              <a:gd name="connsiteY972" fmla="*/ 0 h 6858000"/>
              <a:gd name="connsiteX973" fmla="*/ 326276 w 7467600"/>
              <a:gd name="connsiteY973" fmla="*/ 45847 h 6858000"/>
              <a:gd name="connsiteX974" fmla="*/ 823759 w 7467600"/>
              <a:gd name="connsiteY974" fmla="*/ 574145 h 6858000"/>
              <a:gd name="connsiteX975" fmla="*/ 811254 w 7467600"/>
              <a:gd name="connsiteY975" fmla="*/ 665546 h 6858000"/>
              <a:gd name="connsiteX976" fmla="*/ 154042 w 7467600"/>
              <a:gd name="connsiteY976" fmla="*/ 261522 h 6858000"/>
              <a:gd name="connsiteX977" fmla="*/ 13550 w 7467600"/>
              <a:gd name="connsiteY977" fmla="*/ 158423 h 6858000"/>
              <a:gd name="connsiteX978" fmla="*/ 0 w 7467600"/>
              <a:gd name="connsiteY978" fmla="*/ 146618 h 6858000"/>
              <a:gd name="connsiteX979" fmla="*/ 0 w 7467600"/>
              <a:gd name="connsiteY979" fmla="*/ 59161 h 6858000"/>
              <a:gd name="connsiteX980" fmla="*/ 45427 w 7467600"/>
              <a:gd name="connsiteY980" fmla="*/ 101078 h 6858000"/>
              <a:gd name="connsiteX981" fmla="*/ 630103 w 7467600"/>
              <a:gd name="connsiteY981" fmla="*/ 485885 h 6858000"/>
              <a:gd name="connsiteX982" fmla="*/ 532040 w 7467600"/>
              <a:gd name="connsiteY982" fmla="*/ 399359 h 6858000"/>
              <a:gd name="connsiteX983" fmla="*/ 517618 w 7467600"/>
              <a:gd name="connsiteY983" fmla="*/ 385726 h 6858000"/>
              <a:gd name="connsiteX984" fmla="*/ 285074 w 7467600"/>
              <a:gd name="connsiteY984" fmla="*/ 182755 h 6858000"/>
              <a:gd name="connsiteX985" fmla="*/ 43151 w 7467600"/>
              <a:gd name="connsiteY985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1903353 w 7467600"/>
              <a:gd name="connsiteY127" fmla="*/ 5044827 h 6858000"/>
              <a:gd name="connsiteX128" fmla="*/ 1936931 w 7467600"/>
              <a:gd name="connsiteY128" fmla="*/ 5093954 h 6858000"/>
              <a:gd name="connsiteX129" fmla="*/ 2195868 w 7467600"/>
              <a:gd name="connsiteY129" fmla="*/ 5396574 h 6858000"/>
              <a:gd name="connsiteX130" fmla="*/ 2088852 w 7467600"/>
              <a:gd name="connsiteY130" fmla="*/ 5166123 h 6858000"/>
              <a:gd name="connsiteX131" fmla="*/ 1958241 w 7467600"/>
              <a:gd name="connsiteY131" fmla="*/ 5067955 h 6858000"/>
              <a:gd name="connsiteX132" fmla="*/ 1903353 w 7467600"/>
              <a:gd name="connsiteY132" fmla="*/ 5044827 h 6858000"/>
              <a:gd name="connsiteX133" fmla="*/ 1979378 w 7467600"/>
              <a:gd name="connsiteY133" fmla="*/ 4769504 h 6858000"/>
              <a:gd name="connsiteX134" fmla="*/ 2882120 w 7467600"/>
              <a:gd name="connsiteY134" fmla="*/ 5064547 h 6858000"/>
              <a:gd name="connsiteX135" fmla="*/ 2793103 w 7467600"/>
              <a:gd name="connsiteY135" fmla="*/ 5039699 h 6858000"/>
              <a:gd name="connsiteX136" fmla="*/ 2770041 w 7467600"/>
              <a:gd name="connsiteY136" fmla="*/ 5033634 h 6858000"/>
              <a:gd name="connsiteX137" fmla="*/ 1979378 w 7467600"/>
              <a:gd name="connsiteY137" fmla="*/ 4769504 h 6858000"/>
              <a:gd name="connsiteX138" fmla="*/ 1927410 w 7467600"/>
              <a:gd name="connsiteY138" fmla="*/ 4716164 h 6858000"/>
              <a:gd name="connsiteX139" fmla="*/ 1959587 w 7467600"/>
              <a:gd name="connsiteY139" fmla="*/ 4728849 h 6858000"/>
              <a:gd name="connsiteX140" fmla="*/ 2777707 w 7467600"/>
              <a:gd name="connsiteY140" fmla="*/ 5003991 h 6858000"/>
              <a:gd name="connsiteX141" fmla="*/ 2800768 w 7467600"/>
              <a:gd name="connsiteY141" fmla="*/ 5010056 h 6858000"/>
              <a:gd name="connsiteX142" fmla="*/ 2879408 w 7467600"/>
              <a:gd name="connsiteY142" fmla="*/ 5031590 h 6858000"/>
              <a:gd name="connsiteX143" fmla="*/ 2862295 w 7467600"/>
              <a:gd name="connsiteY143" fmla="*/ 5022958 h 6858000"/>
              <a:gd name="connsiteX144" fmla="*/ 2813343 w 7467600"/>
              <a:gd name="connsiteY144" fmla="*/ 4998369 h 6858000"/>
              <a:gd name="connsiteX145" fmla="*/ 2646245 w 7467600"/>
              <a:gd name="connsiteY145" fmla="*/ 4930999 h 6858000"/>
              <a:gd name="connsiteX146" fmla="*/ 1999243 w 7467600"/>
              <a:gd name="connsiteY146" fmla="*/ 4730524 h 6858000"/>
              <a:gd name="connsiteX147" fmla="*/ 1979527 w 7467600"/>
              <a:gd name="connsiteY147" fmla="*/ 4726651 h 6858000"/>
              <a:gd name="connsiteX148" fmla="*/ 1927410 w 7467600"/>
              <a:gd name="connsiteY148" fmla="*/ 4716164 h 6858000"/>
              <a:gd name="connsiteX149" fmla="*/ 1997014 w 7467600"/>
              <a:gd name="connsiteY149" fmla="*/ 4698007 h 6858000"/>
              <a:gd name="connsiteX150" fmla="*/ 2005458 w 7467600"/>
              <a:gd name="connsiteY150" fmla="*/ 4699540 h 6858000"/>
              <a:gd name="connsiteX151" fmla="*/ 2657186 w 7467600"/>
              <a:gd name="connsiteY151" fmla="*/ 4901687 h 6858000"/>
              <a:gd name="connsiteX152" fmla="*/ 2826662 w 7467600"/>
              <a:gd name="connsiteY152" fmla="*/ 4970362 h 6858000"/>
              <a:gd name="connsiteX153" fmla="*/ 2876100 w 7467600"/>
              <a:gd name="connsiteY153" fmla="*/ 4995397 h 6858000"/>
              <a:gd name="connsiteX154" fmla="*/ 3042600 w 7467600"/>
              <a:gd name="connsiteY154" fmla="*/ 5059532 h 6858000"/>
              <a:gd name="connsiteX155" fmla="*/ 1997014 w 7467600"/>
              <a:gd name="connsiteY155" fmla="*/ 4698007 h 6858000"/>
              <a:gd name="connsiteX156" fmla="*/ 2305292 w 7467600"/>
              <a:gd name="connsiteY156" fmla="*/ 4219492 h 6858000"/>
              <a:gd name="connsiteX157" fmla="*/ 3360922 w 7467600"/>
              <a:gd name="connsiteY157" fmla="*/ 4529373 h 6858000"/>
              <a:gd name="connsiteX158" fmla="*/ 3492420 w 7467600"/>
              <a:gd name="connsiteY158" fmla="*/ 4510145 h 6858000"/>
              <a:gd name="connsiteX159" fmla="*/ 3364086 w 7467600"/>
              <a:gd name="connsiteY159" fmla="*/ 4480340 h 6858000"/>
              <a:gd name="connsiteX160" fmla="*/ 3225818 w 7467600"/>
              <a:gd name="connsiteY160" fmla="*/ 4411822 h 6858000"/>
              <a:gd name="connsiteX161" fmla="*/ 3129696 w 7467600"/>
              <a:gd name="connsiteY161" fmla="*/ 4360704 h 6858000"/>
              <a:gd name="connsiteX162" fmla="*/ 2814545 w 7467600"/>
              <a:gd name="connsiteY162" fmla="*/ 4282955 h 6858000"/>
              <a:gd name="connsiteX163" fmla="*/ 2305292 w 7467600"/>
              <a:gd name="connsiteY163" fmla="*/ 4219492 h 6858000"/>
              <a:gd name="connsiteX164" fmla="*/ 2626982 w 7467600"/>
              <a:gd name="connsiteY164" fmla="*/ 4206450 h 6858000"/>
              <a:gd name="connsiteX165" fmla="*/ 2490617 w 7467600"/>
              <a:gd name="connsiteY165" fmla="*/ 4206951 h 6858000"/>
              <a:gd name="connsiteX166" fmla="*/ 2819869 w 7467600"/>
              <a:gd name="connsiteY166" fmla="*/ 4252936 h 6858000"/>
              <a:gd name="connsiteX167" fmla="*/ 3143018 w 7467600"/>
              <a:gd name="connsiteY167" fmla="*/ 4332698 h 6858000"/>
              <a:gd name="connsiteX168" fmla="*/ 3241520 w 7467600"/>
              <a:gd name="connsiteY168" fmla="*/ 4385112 h 6858000"/>
              <a:gd name="connsiteX169" fmla="*/ 3374575 w 7467600"/>
              <a:gd name="connsiteY169" fmla="*/ 4451517 h 6858000"/>
              <a:gd name="connsiteX170" fmla="*/ 3505221 w 7467600"/>
              <a:gd name="connsiteY170" fmla="*/ 4480757 h 6858000"/>
              <a:gd name="connsiteX171" fmla="*/ 2626982 w 7467600"/>
              <a:gd name="connsiteY171" fmla="*/ 4206450 h 6858000"/>
              <a:gd name="connsiteX172" fmla="*/ 1310106 w 7467600"/>
              <a:gd name="connsiteY172" fmla="*/ 3943217 h 6858000"/>
              <a:gd name="connsiteX173" fmla="*/ 854994 w 7467600"/>
              <a:gd name="connsiteY173" fmla="*/ 4399136 h 6858000"/>
              <a:gd name="connsiteX174" fmla="*/ 742462 w 7467600"/>
              <a:gd name="connsiteY174" fmla="*/ 4594648 h 6858000"/>
              <a:gd name="connsiteX175" fmla="*/ 820602 w 7467600"/>
              <a:gd name="connsiteY175" fmla="*/ 4485915 h 6858000"/>
              <a:gd name="connsiteX176" fmla="*/ 878295 w 7467600"/>
              <a:gd name="connsiteY176" fmla="*/ 4403594 h 6858000"/>
              <a:gd name="connsiteX177" fmla="*/ 1240607 w 7467600"/>
              <a:gd name="connsiteY177" fmla="*/ 4010401 h 6858000"/>
              <a:gd name="connsiteX178" fmla="*/ 1310106 w 7467600"/>
              <a:gd name="connsiteY178" fmla="*/ 3943217 h 6858000"/>
              <a:gd name="connsiteX179" fmla="*/ 1423113 w 7467600"/>
              <a:gd name="connsiteY179" fmla="*/ 3874565 h 6858000"/>
              <a:gd name="connsiteX180" fmla="*/ 1260565 w 7467600"/>
              <a:gd name="connsiteY180" fmla="*/ 4031982 h 6858000"/>
              <a:gd name="connsiteX181" fmla="*/ 901900 w 7467600"/>
              <a:gd name="connsiteY181" fmla="*/ 4421236 h 6858000"/>
              <a:gd name="connsiteX182" fmla="*/ 845044 w 7467600"/>
              <a:gd name="connsiteY182" fmla="*/ 4502436 h 6858000"/>
              <a:gd name="connsiteX183" fmla="*/ 685926 w 7467600"/>
              <a:gd name="connsiteY183" fmla="*/ 4703069 h 6858000"/>
              <a:gd name="connsiteX184" fmla="*/ 684248 w 7467600"/>
              <a:gd name="connsiteY184" fmla="*/ 4706721 h 6858000"/>
              <a:gd name="connsiteX185" fmla="*/ 1423113 w 7467600"/>
              <a:gd name="connsiteY185" fmla="*/ 3874565 h 6858000"/>
              <a:gd name="connsiteX186" fmla="*/ 3316479 w 7467600"/>
              <a:gd name="connsiteY186" fmla="*/ 3872136 h 6858000"/>
              <a:gd name="connsiteX187" fmla="*/ 3546806 w 7467600"/>
              <a:gd name="connsiteY187" fmla="*/ 4356139 h 6858000"/>
              <a:gd name="connsiteX188" fmla="*/ 3364433 w 7467600"/>
              <a:gd name="connsiteY188" fmla="*/ 3953121 h 6858000"/>
              <a:gd name="connsiteX189" fmla="*/ 3316479 w 7467600"/>
              <a:gd name="connsiteY189" fmla="*/ 3872136 h 6858000"/>
              <a:gd name="connsiteX190" fmla="*/ 3291335 w 7467600"/>
              <a:gd name="connsiteY190" fmla="*/ 3767420 h 6858000"/>
              <a:gd name="connsiteX191" fmla="*/ 3390805 w 7467600"/>
              <a:gd name="connsiteY191" fmla="*/ 3937163 h 6858000"/>
              <a:gd name="connsiteX192" fmla="*/ 3579062 w 7467600"/>
              <a:gd name="connsiteY192" fmla="*/ 4359040 h 6858000"/>
              <a:gd name="connsiteX193" fmla="*/ 3467355 w 7467600"/>
              <a:gd name="connsiteY193" fmla="*/ 3988130 h 6858000"/>
              <a:gd name="connsiteX194" fmla="*/ 3310753 w 7467600"/>
              <a:gd name="connsiteY194" fmla="*/ 3787140 h 6858000"/>
              <a:gd name="connsiteX195" fmla="*/ 3291335 w 7467600"/>
              <a:gd name="connsiteY195" fmla="*/ 3767420 h 6858000"/>
              <a:gd name="connsiteX196" fmla="*/ 1635889 w 7467600"/>
              <a:gd name="connsiteY196" fmla="*/ 3709494 h 6858000"/>
              <a:gd name="connsiteX197" fmla="*/ 1634800 w 7467600"/>
              <a:gd name="connsiteY197" fmla="*/ 3731111 h 6858000"/>
              <a:gd name="connsiteX198" fmla="*/ 1635889 w 7467600"/>
              <a:gd name="connsiteY198" fmla="*/ 3709494 h 6858000"/>
              <a:gd name="connsiteX199" fmla="*/ 1510397 w 7467600"/>
              <a:gd name="connsiteY199" fmla="*/ 3684705 h 6858000"/>
              <a:gd name="connsiteX200" fmla="*/ 1146550 w 7467600"/>
              <a:gd name="connsiteY200" fmla="*/ 3802012 h 6858000"/>
              <a:gd name="connsiteX201" fmla="*/ 698834 w 7467600"/>
              <a:gd name="connsiteY201" fmla="*/ 3952272 h 6858000"/>
              <a:gd name="connsiteX202" fmla="*/ 34256 w 7467600"/>
              <a:gd name="connsiteY202" fmla="*/ 4347603 h 6858000"/>
              <a:gd name="connsiteX203" fmla="*/ 527241 w 7467600"/>
              <a:gd name="connsiteY203" fmla="*/ 4065078 h 6858000"/>
              <a:gd name="connsiteX204" fmla="*/ 1510397 w 7467600"/>
              <a:gd name="connsiteY204" fmla="*/ 3684705 h 6858000"/>
              <a:gd name="connsiteX205" fmla="*/ 1313114 w 7467600"/>
              <a:gd name="connsiteY205" fmla="*/ 3655216 h 6858000"/>
              <a:gd name="connsiteX206" fmla="*/ 1109304 w 7467600"/>
              <a:gd name="connsiteY206" fmla="*/ 3669030 h 6858000"/>
              <a:gd name="connsiteX207" fmla="*/ 8129 w 7467600"/>
              <a:gd name="connsiteY207" fmla="*/ 4330519 h 6858000"/>
              <a:gd name="connsiteX208" fmla="*/ 687572 w 7467600"/>
              <a:gd name="connsiteY208" fmla="*/ 3925629 h 6858000"/>
              <a:gd name="connsiteX209" fmla="*/ 1138365 w 7467600"/>
              <a:gd name="connsiteY209" fmla="*/ 3774515 h 6858000"/>
              <a:gd name="connsiteX210" fmla="*/ 1505579 w 7467600"/>
              <a:gd name="connsiteY210" fmla="*/ 3655526 h 6858000"/>
              <a:gd name="connsiteX211" fmla="*/ 1313114 w 7467600"/>
              <a:gd name="connsiteY211" fmla="*/ 3655216 h 6858000"/>
              <a:gd name="connsiteX212" fmla="*/ 3655073 w 7467600"/>
              <a:gd name="connsiteY212" fmla="*/ 3650884 h 6858000"/>
              <a:gd name="connsiteX213" fmla="*/ 3989938 w 7467600"/>
              <a:gd name="connsiteY213" fmla="*/ 3991685 h 6858000"/>
              <a:gd name="connsiteX214" fmla="*/ 4393907 w 7467600"/>
              <a:gd name="connsiteY214" fmla="*/ 4261258 h 6858000"/>
              <a:gd name="connsiteX215" fmla="*/ 4648051 w 7467600"/>
              <a:gd name="connsiteY215" fmla="*/ 4374051 h 6858000"/>
              <a:gd name="connsiteX216" fmla="*/ 4383389 w 7467600"/>
              <a:gd name="connsiteY216" fmla="*/ 4184369 h 6858000"/>
              <a:gd name="connsiteX217" fmla="*/ 4165508 w 7467600"/>
              <a:gd name="connsiteY217" fmla="*/ 4035196 h 6858000"/>
              <a:gd name="connsiteX218" fmla="*/ 4068162 w 7467600"/>
              <a:gd name="connsiteY218" fmla="*/ 3953394 h 6858000"/>
              <a:gd name="connsiteX219" fmla="*/ 3981416 w 7467600"/>
              <a:gd name="connsiteY219" fmla="*/ 3880482 h 6858000"/>
              <a:gd name="connsiteX220" fmla="*/ 3800147 w 7467600"/>
              <a:gd name="connsiteY220" fmla="*/ 3749872 h 6858000"/>
              <a:gd name="connsiteX221" fmla="*/ 3655073 w 7467600"/>
              <a:gd name="connsiteY221" fmla="*/ 3650884 h 6858000"/>
              <a:gd name="connsiteX222" fmla="*/ 3670252 w 7467600"/>
              <a:gd name="connsiteY222" fmla="*/ 3622798 h 6858000"/>
              <a:gd name="connsiteX223" fmla="*/ 3817258 w 7467600"/>
              <a:gd name="connsiteY223" fmla="*/ 3723577 h 6858000"/>
              <a:gd name="connsiteX224" fmla="*/ 4000461 w 7467600"/>
              <a:gd name="connsiteY224" fmla="*/ 3855966 h 6858000"/>
              <a:gd name="connsiteX225" fmla="*/ 4088180 w 7467600"/>
              <a:gd name="connsiteY225" fmla="*/ 3929774 h 6858000"/>
              <a:gd name="connsiteX226" fmla="*/ 4184555 w 7467600"/>
              <a:gd name="connsiteY226" fmla="*/ 4010683 h 6858000"/>
              <a:gd name="connsiteX227" fmla="*/ 4399563 w 7467600"/>
              <a:gd name="connsiteY227" fmla="*/ 4158106 h 6858000"/>
              <a:gd name="connsiteX228" fmla="*/ 4684469 w 7467600"/>
              <a:gd name="connsiteY228" fmla="*/ 4364680 h 6858000"/>
              <a:gd name="connsiteX229" fmla="*/ 4690271 w 7467600"/>
              <a:gd name="connsiteY229" fmla="*/ 4370034 h 6858000"/>
              <a:gd name="connsiteX230" fmla="*/ 4136093 w 7467600"/>
              <a:gd name="connsiteY230" fmla="*/ 3858466 h 6858000"/>
              <a:gd name="connsiteX231" fmla="*/ 3670252 w 7467600"/>
              <a:gd name="connsiteY231" fmla="*/ 3622798 h 6858000"/>
              <a:gd name="connsiteX232" fmla="*/ 4440129 w 7467600"/>
              <a:gd name="connsiteY232" fmla="*/ 3448571 h 6858000"/>
              <a:gd name="connsiteX233" fmla="*/ 4856525 w 7467600"/>
              <a:gd name="connsiteY233" fmla="*/ 3915351 h 6858000"/>
              <a:gd name="connsiteX234" fmla="*/ 5059055 w 7467600"/>
              <a:gd name="connsiteY234" fmla="*/ 4108918 h 6858000"/>
              <a:gd name="connsiteX235" fmla="*/ 5290070 w 7467600"/>
              <a:gd name="connsiteY235" fmla="*/ 4263619 h 6858000"/>
              <a:gd name="connsiteX236" fmla="*/ 4834991 w 7467600"/>
              <a:gd name="connsiteY236" fmla="*/ 3830985 h 6858000"/>
              <a:gd name="connsiteX237" fmla="*/ 4440129 w 7467600"/>
              <a:gd name="connsiteY237" fmla="*/ 3448571 h 6858000"/>
              <a:gd name="connsiteX238" fmla="*/ 4441737 w 7467600"/>
              <a:gd name="connsiteY238" fmla="*/ 3399734 h 6858000"/>
              <a:gd name="connsiteX239" fmla="*/ 4431236 w 7467600"/>
              <a:gd name="connsiteY239" fmla="*/ 3400954 h 6858000"/>
              <a:gd name="connsiteX240" fmla="*/ 4557150 w 7467600"/>
              <a:gd name="connsiteY240" fmla="*/ 3510023 h 6858000"/>
              <a:gd name="connsiteX241" fmla="*/ 4856936 w 7467600"/>
              <a:gd name="connsiteY241" fmla="*/ 3809146 h 6858000"/>
              <a:gd name="connsiteX242" fmla="*/ 5111996 w 7467600"/>
              <a:gd name="connsiteY242" fmla="*/ 4065759 h 6858000"/>
              <a:gd name="connsiteX243" fmla="*/ 5388878 w 7467600"/>
              <a:gd name="connsiteY243" fmla="*/ 4300185 h 6858000"/>
              <a:gd name="connsiteX244" fmla="*/ 5425556 w 7467600"/>
              <a:gd name="connsiteY244" fmla="*/ 4308967 h 6858000"/>
              <a:gd name="connsiteX245" fmla="*/ 4943646 w 7467600"/>
              <a:gd name="connsiteY245" fmla="*/ 3822916 h 6858000"/>
              <a:gd name="connsiteX246" fmla="*/ 4594837 w 7467600"/>
              <a:gd name="connsiteY246" fmla="*/ 3532274 h 6858000"/>
              <a:gd name="connsiteX247" fmla="*/ 4441737 w 7467600"/>
              <a:gd name="connsiteY247" fmla="*/ 3399734 h 6858000"/>
              <a:gd name="connsiteX248" fmla="*/ 5425834 w 7467600"/>
              <a:gd name="connsiteY248" fmla="*/ 3162785 h 6858000"/>
              <a:gd name="connsiteX249" fmla="*/ 5401644 w 7467600"/>
              <a:gd name="connsiteY249" fmla="*/ 3617847 h 6858000"/>
              <a:gd name="connsiteX250" fmla="*/ 5467256 w 7467600"/>
              <a:gd name="connsiteY250" fmla="*/ 4175494 h 6858000"/>
              <a:gd name="connsiteX251" fmla="*/ 5448069 w 7467600"/>
              <a:gd name="connsiteY251" fmla="*/ 3567554 h 6858000"/>
              <a:gd name="connsiteX252" fmla="*/ 5425834 w 7467600"/>
              <a:gd name="connsiteY252" fmla="*/ 3162785 h 6858000"/>
              <a:gd name="connsiteX253" fmla="*/ 1318687 w 7467600"/>
              <a:gd name="connsiteY253" fmla="*/ 3113840 h 6858000"/>
              <a:gd name="connsiteX254" fmla="*/ 1066793 w 7467600"/>
              <a:gd name="connsiteY254" fmla="*/ 3212171 h 6858000"/>
              <a:gd name="connsiteX255" fmla="*/ 993319 w 7467600"/>
              <a:gd name="connsiteY255" fmla="*/ 3247648 h 6858000"/>
              <a:gd name="connsiteX256" fmla="*/ 853081 w 7467600"/>
              <a:gd name="connsiteY256" fmla="*/ 3312410 h 6858000"/>
              <a:gd name="connsiteX257" fmla="*/ 805957 w 7467600"/>
              <a:gd name="connsiteY257" fmla="*/ 3330443 h 6858000"/>
              <a:gd name="connsiteX258" fmla="*/ 1318687 w 7467600"/>
              <a:gd name="connsiteY258" fmla="*/ 3113840 h 6858000"/>
              <a:gd name="connsiteX259" fmla="*/ 5453702 w 7467600"/>
              <a:gd name="connsiteY259" fmla="*/ 3090882 h 6858000"/>
              <a:gd name="connsiteX260" fmla="*/ 5480135 w 7467600"/>
              <a:gd name="connsiteY260" fmla="*/ 3565802 h 6858000"/>
              <a:gd name="connsiteX261" fmla="*/ 5499023 w 7467600"/>
              <a:gd name="connsiteY261" fmla="*/ 4166310 h 6858000"/>
              <a:gd name="connsiteX262" fmla="*/ 5547022 w 7467600"/>
              <a:gd name="connsiteY262" fmla="*/ 3607838 h 6858000"/>
              <a:gd name="connsiteX263" fmla="*/ 5515964 w 7467600"/>
              <a:gd name="connsiteY263" fmla="*/ 3378541 h 6858000"/>
              <a:gd name="connsiteX264" fmla="*/ 5453702 w 7467600"/>
              <a:gd name="connsiteY264" fmla="*/ 3090882 h 6858000"/>
              <a:gd name="connsiteX265" fmla="*/ 1238695 w 7467600"/>
              <a:gd name="connsiteY265" fmla="*/ 3076820 h 6858000"/>
              <a:gd name="connsiteX266" fmla="*/ 716371 w 7467600"/>
              <a:gd name="connsiteY266" fmla="*/ 3293249 h 6858000"/>
              <a:gd name="connsiteX267" fmla="*/ 579522 w 7467600"/>
              <a:gd name="connsiteY267" fmla="*/ 3371759 h 6858000"/>
              <a:gd name="connsiteX268" fmla="*/ 600288 w 7467600"/>
              <a:gd name="connsiteY268" fmla="*/ 3365555 h 6858000"/>
              <a:gd name="connsiteX269" fmla="*/ 840692 w 7467600"/>
              <a:gd name="connsiteY269" fmla="*/ 3284921 h 6858000"/>
              <a:gd name="connsiteX270" fmla="*/ 979248 w 7467600"/>
              <a:gd name="connsiteY270" fmla="*/ 3221003 h 6858000"/>
              <a:gd name="connsiteX271" fmla="*/ 1053282 w 7467600"/>
              <a:gd name="connsiteY271" fmla="*/ 3185247 h 6858000"/>
              <a:gd name="connsiteX272" fmla="*/ 1320603 w 7467600"/>
              <a:gd name="connsiteY272" fmla="*/ 3081281 h 6858000"/>
              <a:gd name="connsiteX273" fmla="*/ 1238695 w 7467600"/>
              <a:gd name="connsiteY273" fmla="*/ 3076820 h 6858000"/>
              <a:gd name="connsiteX274" fmla="*/ 5425627 w 7467600"/>
              <a:gd name="connsiteY274" fmla="*/ 2954192 h 6858000"/>
              <a:gd name="connsiteX275" fmla="*/ 5470770 w 7467600"/>
              <a:gd name="connsiteY275" fmla="*/ 3005435 h 6858000"/>
              <a:gd name="connsiteX276" fmla="*/ 5519779 w 7467600"/>
              <a:gd name="connsiteY276" fmla="*/ 4359223 h 6858000"/>
              <a:gd name="connsiteX277" fmla="*/ 5520293 w 7467600"/>
              <a:gd name="connsiteY277" fmla="*/ 4360602 h 6858000"/>
              <a:gd name="connsiteX278" fmla="*/ 5767221 w 7467600"/>
              <a:gd name="connsiteY278" fmla="*/ 4665564 h 6858000"/>
              <a:gd name="connsiteX279" fmla="*/ 6937169 w 7467600"/>
              <a:gd name="connsiteY279" fmla="*/ 4815941 h 6858000"/>
              <a:gd name="connsiteX280" fmla="*/ 6953922 w 7467600"/>
              <a:gd name="connsiteY280" fmla="*/ 4890068 h 6858000"/>
              <a:gd name="connsiteX281" fmla="*/ 6071359 w 7467600"/>
              <a:gd name="connsiteY281" fmla="*/ 4770770 h 6858000"/>
              <a:gd name="connsiteX282" fmla="*/ 6038839 w 7467600"/>
              <a:gd name="connsiteY282" fmla="*/ 4764474 h 6858000"/>
              <a:gd name="connsiteX283" fmla="*/ 6038706 w 7467600"/>
              <a:gd name="connsiteY283" fmla="*/ 4763847 h 6858000"/>
              <a:gd name="connsiteX284" fmla="*/ 6037784 w 7467600"/>
              <a:gd name="connsiteY284" fmla="*/ 4764270 h 6858000"/>
              <a:gd name="connsiteX285" fmla="*/ 6038839 w 7467600"/>
              <a:gd name="connsiteY285" fmla="*/ 4764474 h 6858000"/>
              <a:gd name="connsiteX286" fmla="*/ 6040338 w 7467600"/>
              <a:gd name="connsiteY286" fmla="*/ 4771418 h 6858000"/>
              <a:gd name="connsiteX287" fmla="*/ 6024488 w 7467600"/>
              <a:gd name="connsiteY287" fmla="*/ 4809903 h 6858000"/>
              <a:gd name="connsiteX288" fmla="*/ 5599771 w 7467600"/>
              <a:gd name="connsiteY288" fmla="*/ 5509652 h 6858000"/>
              <a:gd name="connsiteX289" fmla="*/ 5548843 w 7467600"/>
              <a:gd name="connsiteY289" fmla="*/ 5563845 h 6858000"/>
              <a:gd name="connsiteX290" fmla="*/ 5940952 w 7467600"/>
              <a:gd name="connsiteY290" fmla="*/ 6250028 h 6858000"/>
              <a:gd name="connsiteX291" fmla="*/ 6043441 w 7467600"/>
              <a:gd name="connsiteY291" fmla="*/ 6665847 h 6858000"/>
              <a:gd name="connsiteX292" fmla="*/ 6093432 w 7467600"/>
              <a:gd name="connsiteY292" fmla="*/ 6858000 h 6858000"/>
              <a:gd name="connsiteX293" fmla="*/ 6034344 w 7467600"/>
              <a:gd name="connsiteY293" fmla="*/ 6858000 h 6858000"/>
              <a:gd name="connsiteX294" fmla="*/ 6026679 w 7467600"/>
              <a:gd name="connsiteY294" fmla="*/ 6836959 h 6858000"/>
              <a:gd name="connsiteX295" fmla="*/ 5800441 w 7467600"/>
              <a:gd name="connsiteY295" fmla="*/ 6335286 h 6858000"/>
              <a:gd name="connsiteX296" fmla="*/ 5526562 w 7467600"/>
              <a:gd name="connsiteY296" fmla="*/ 5705388 h 6858000"/>
              <a:gd name="connsiteX297" fmla="*/ 5519640 w 7467600"/>
              <a:gd name="connsiteY297" fmla="*/ 5683774 h 6858000"/>
              <a:gd name="connsiteX298" fmla="*/ 5844559 w 7467600"/>
              <a:gd name="connsiteY298" fmla="*/ 6553349 h 6858000"/>
              <a:gd name="connsiteX299" fmla="*/ 5975994 w 7467600"/>
              <a:gd name="connsiteY299" fmla="*/ 6858000 h 6858000"/>
              <a:gd name="connsiteX300" fmla="*/ 5898547 w 7467600"/>
              <a:gd name="connsiteY300" fmla="*/ 6858000 h 6858000"/>
              <a:gd name="connsiteX301" fmla="*/ 5682041 w 7467600"/>
              <a:gd name="connsiteY301" fmla="*/ 6355860 h 6858000"/>
              <a:gd name="connsiteX302" fmla="*/ 5461758 w 7467600"/>
              <a:gd name="connsiteY302" fmla="*/ 5820220 h 6858000"/>
              <a:gd name="connsiteX303" fmla="*/ 5237282 w 7467600"/>
              <a:gd name="connsiteY303" fmla="*/ 6579086 h 6858000"/>
              <a:gd name="connsiteX304" fmla="*/ 5115009 w 7467600"/>
              <a:gd name="connsiteY304" fmla="*/ 6858000 h 6858000"/>
              <a:gd name="connsiteX305" fmla="*/ 5028074 w 7467600"/>
              <a:gd name="connsiteY305" fmla="*/ 6858000 h 6858000"/>
              <a:gd name="connsiteX306" fmla="*/ 5079508 w 7467600"/>
              <a:gd name="connsiteY306" fmla="*/ 6749074 h 6858000"/>
              <a:gd name="connsiteX307" fmla="*/ 5371846 w 7467600"/>
              <a:gd name="connsiteY307" fmla="*/ 5924413 h 6858000"/>
              <a:gd name="connsiteX308" fmla="*/ 5270512 w 7467600"/>
              <a:gd name="connsiteY308" fmla="*/ 6138975 h 6858000"/>
              <a:gd name="connsiteX309" fmla="*/ 5062409 w 7467600"/>
              <a:gd name="connsiteY309" fmla="*/ 6653544 h 6858000"/>
              <a:gd name="connsiteX310" fmla="*/ 5036628 w 7467600"/>
              <a:gd name="connsiteY310" fmla="*/ 6754247 h 6858000"/>
              <a:gd name="connsiteX311" fmla="*/ 5009112 w 7467600"/>
              <a:gd name="connsiteY311" fmla="*/ 6858000 h 6858000"/>
              <a:gd name="connsiteX312" fmla="*/ 4976679 w 7467600"/>
              <a:gd name="connsiteY312" fmla="*/ 6858000 h 6858000"/>
              <a:gd name="connsiteX313" fmla="*/ 5006537 w 7467600"/>
              <a:gd name="connsiteY313" fmla="*/ 6747068 h 6858000"/>
              <a:gd name="connsiteX314" fmla="*/ 5032723 w 7467600"/>
              <a:gd name="connsiteY314" fmla="*/ 6644957 h 6858000"/>
              <a:gd name="connsiteX315" fmla="*/ 5242949 w 7467600"/>
              <a:gd name="connsiteY315" fmla="*/ 6125175 h 6858000"/>
              <a:gd name="connsiteX316" fmla="*/ 5286321 w 7467600"/>
              <a:gd name="connsiteY316" fmla="*/ 6033555 h 6858000"/>
              <a:gd name="connsiteX317" fmla="*/ 5008210 w 7467600"/>
              <a:gd name="connsiteY317" fmla="*/ 6649194 h 6858000"/>
              <a:gd name="connsiteX318" fmla="*/ 4986321 w 7467600"/>
              <a:gd name="connsiteY318" fmla="*/ 6765687 h 6858000"/>
              <a:gd name="connsiteX319" fmla="*/ 4973474 w 7467600"/>
              <a:gd name="connsiteY319" fmla="*/ 6858000 h 6858000"/>
              <a:gd name="connsiteX320" fmla="*/ 4907178 w 7467600"/>
              <a:gd name="connsiteY320" fmla="*/ 6858000 h 6858000"/>
              <a:gd name="connsiteX321" fmla="*/ 4910810 w 7467600"/>
              <a:gd name="connsiteY321" fmla="*/ 6829660 h 6858000"/>
              <a:gd name="connsiteX322" fmla="*/ 4987461 w 7467600"/>
              <a:gd name="connsiteY322" fmla="*/ 6432994 h 6858000"/>
              <a:gd name="connsiteX323" fmla="*/ 5179262 w 7467600"/>
              <a:gd name="connsiteY323" fmla="*/ 6035044 h 6858000"/>
              <a:gd name="connsiteX324" fmla="*/ 4689678 w 7467600"/>
              <a:gd name="connsiteY324" fmla="*/ 6440241 h 6858000"/>
              <a:gd name="connsiteX325" fmla="*/ 4477543 w 7467600"/>
              <a:gd name="connsiteY325" fmla="*/ 6674836 h 6858000"/>
              <a:gd name="connsiteX326" fmla="*/ 4329957 w 7467600"/>
              <a:gd name="connsiteY326" fmla="*/ 6858000 h 6858000"/>
              <a:gd name="connsiteX327" fmla="*/ 4218595 w 7467600"/>
              <a:gd name="connsiteY327" fmla="*/ 6858000 h 6858000"/>
              <a:gd name="connsiteX328" fmla="*/ 4368888 w 7467600"/>
              <a:gd name="connsiteY328" fmla="*/ 6668412 h 6858000"/>
              <a:gd name="connsiteX329" fmla="*/ 4563091 w 7467600"/>
              <a:gd name="connsiteY329" fmla="*/ 6442508 h 6858000"/>
              <a:gd name="connsiteX330" fmla="*/ 5387324 w 7467600"/>
              <a:gd name="connsiteY330" fmla="*/ 5705830 h 6858000"/>
              <a:gd name="connsiteX331" fmla="*/ 5073620 w 7467600"/>
              <a:gd name="connsiteY331" fmla="*/ 5955437 h 6858000"/>
              <a:gd name="connsiteX332" fmla="*/ 4689789 w 7467600"/>
              <a:gd name="connsiteY332" fmla="*/ 6268382 h 6858000"/>
              <a:gd name="connsiteX333" fmla="*/ 4418722 w 7467600"/>
              <a:gd name="connsiteY333" fmla="*/ 6570886 h 6858000"/>
              <a:gd name="connsiteX334" fmla="*/ 4214944 w 7467600"/>
              <a:gd name="connsiteY334" fmla="*/ 6858000 h 6858000"/>
              <a:gd name="connsiteX335" fmla="*/ 4177898 w 7467600"/>
              <a:gd name="connsiteY335" fmla="*/ 6858000 h 6858000"/>
              <a:gd name="connsiteX336" fmla="*/ 4391597 w 7467600"/>
              <a:gd name="connsiteY336" fmla="*/ 6556370 h 6858000"/>
              <a:gd name="connsiteX337" fmla="*/ 4668889 w 7467600"/>
              <a:gd name="connsiteY337" fmla="*/ 6246399 h 6858000"/>
              <a:gd name="connsiteX338" fmla="*/ 5055427 w 7467600"/>
              <a:gd name="connsiteY338" fmla="*/ 5931476 h 6858000"/>
              <a:gd name="connsiteX339" fmla="*/ 5371814 w 7467600"/>
              <a:gd name="connsiteY339" fmla="*/ 5678975 h 6858000"/>
              <a:gd name="connsiteX340" fmla="*/ 4987918 w 7467600"/>
              <a:gd name="connsiteY340" fmla="*/ 5838701 h 6858000"/>
              <a:gd name="connsiteX341" fmla="*/ 4317146 w 7467600"/>
              <a:gd name="connsiteY341" fmla="*/ 6587716 h 6858000"/>
              <a:gd name="connsiteX342" fmla="*/ 4171627 w 7467600"/>
              <a:gd name="connsiteY342" fmla="*/ 6858000 h 6858000"/>
              <a:gd name="connsiteX343" fmla="*/ 4081585 w 7467600"/>
              <a:gd name="connsiteY343" fmla="*/ 6858000 h 6858000"/>
              <a:gd name="connsiteX344" fmla="*/ 4238603 w 7467600"/>
              <a:gd name="connsiteY344" fmla="*/ 6559341 h 6858000"/>
              <a:gd name="connsiteX345" fmla="*/ 4778333 w 7467600"/>
              <a:gd name="connsiteY345" fmla="*/ 5873626 h 6858000"/>
              <a:gd name="connsiteX346" fmla="*/ 5414185 w 7467600"/>
              <a:gd name="connsiteY346" fmla="*/ 5573882 h 6858000"/>
              <a:gd name="connsiteX347" fmla="*/ 5959648 w 7467600"/>
              <a:gd name="connsiteY347" fmla="*/ 4760797 h 6858000"/>
              <a:gd name="connsiteX348" fmla="*/ 5355019 w 7467600"/>
              <a:gd name="connsiteY348" fmla="*/ 4734672 h 6858000"/>
              <a:gd name="connsiteX349" fmla="*/ 5083565 w 7467600"/>
              <a:gd name="connsiteY349" fmla="*/ 5179121 h 6858000"/>
              <a:gd name="connsiteX350" fmla="*/ 4713577 w 7467600"/>
              <a:gd name="connsiteY350" fmla="*/ 5616803 h 6858000"/>
              <a:gd name="connsiteX351" fmla="*/ 3989559 w 7467600"/>
              <a:gd name="connsiteY351" fmla="*/ 6145945 h 6858000"/>
              <a:gd name="connsiteX352" fmla="*/ 3939824 w 7467600"/>
              <a:gd name="connsiteY352" fmla="*/ 6066900 h 6858000"/>
              <a:gd name="connsiteX353" fmla="*/ 4584537 w 7467600"/>
              <a:gd name="connsiteY353" fmla="*/ 5324826 h 6858000"/>
              <a:gd name="connsiteX354" fmla="*/ 5037105 w 7467600"/>
              <a:gd name="connsiteY354" fmla="*/ 5088765 h 6858000"/>
              <a:gd name="connsiteX355" fmla="*/ 5039930 w 7467600"/>
              <a:gd name="connsiteY355" fmla="*/ 5089585 h 6858000"/>
              <a:gd name="connsiteX356" fmla="*/ 5263764 w 7467600"/>
              <a:gd name="connsiteY356" fmla="*/ 4735525 h 6858000"/>
              <a:gd name="connsiteX357" fmla="*/ 4086300 w 7467600"/>
              <a:gd name="connsiteY357" fmla="*/ 4884599 h 6858000"/>
              <a:gd name="connsiteX358" fmla="*/ 4085485 w 7467600"/>
              <a:gd name="connsiteY358" fmla="*/ 4899070 h 6858000"/>
              <a:gd name="connsiteX359" fmla="*/ 3871915 w 7467600"/>
              <a:gd name="connsiteY359" fmla="*/ 5253645 h 6858000"/>
              <a:gd name="connsiteX360" fmla="*/ 3799374 w 7467600"/>
              <a:gd name="connsiteY360" fmla="*/ 5466127 h 6858000"/>
              <a:gd name="connsiteX361" fmla="*/ 3498850 w 7467600"/>
              <a:gd name="connsiteY361" fmla="*/ 6661888 h 6858000"/>
              <a:gd name="connsiteX362" fmla="*/ 3399216 w 7467600"/>
              <a:gd name="connsiteY362" fmla="*/ 6858000 h 6858000"/>
              <a:gd name="connsiteX363" fmla="*/ 3303688 w 7467600"/>
              <a:gd name="connsiteY363" fmla="*/ 6858000 h 6858000"/>
              <a:gd name="connsiteX364" fmla="*/ 3391774 w 7467600"/>
              <a:gd name="connsiteY364" fmla="*/ 6697181 h 6858000"/>
              <a:gd name="connsiteX365" fmla="*/ 3735540 w 7467600"/>
              <a:gd name="connsiteY365" fmla="*/ 5546923 h 6858000"/>
              <a:gd name="connsiteX366" fmla="*/ 3729438 w 7467600"/>
              <a:gd name="connsiteY366" fmla="*/ 5569058 h 6858000"/>
              <a:gd name="connsiteX367" fmla="*/ 3707782 w 7467600"/>
              <a:gd name="connsiteY367" fmla="*/ 5644908 h 6858000"/>
              <a:gd name="connsiteX368" fmla="*/ 3583827 w 7467600"/>
              <a:gd name="connsiteY368" fmla="*/ 6039215 h 6858000"/>
              <a:gd name="connsiteX369" fmla="*/ 3547861 w 7467600"/>
              <a:gd name="connsiteY369" fmla="*/ 6129609 h 6858000"/>
              <a:gd name="connsiteX370" fmla="*/ 3490905 w 7467600"/>
              <a:gd name="connsiteY370" fmla="*/ 6277660 h 6858000"/>
              <a:gd name="connsiteX371" fmla="*/ 3455859 w 7467600"/>
              <a:gd name="connsiteY371" fmla="*/ 6391301 h 6858000"/>
              <a:gd name="connsiteX372" fmla="*/ 3429112 w 7467600"/>
              <a:gd name="connsiteY372" fmla="*/ 6479469 h 6858000"/>
              <a:gd name="connsiteX373" fmla="*/ 3304862 w 7467600"/>
              <a:gd name="connsiteY373" fmla="*/ 6796476 h 6858000"/>
              <a:gd name="connsiteX374" fmla="*/ 3276071 w 7467600"/>
              <a:gd name="connsiteY374" fmla="*/ 6858000 h 6858000"/>
              <a:gd name="connsiteX375" fmla="*/ 3240805 w 7467600"/>
              <a:gd name="connsiteY375" fmla="*/ 6858000 h 6858000"/>
              <a:gd name="connsiteX376" fmla="*/ 3275917 w 7467600"/>
              <a:gd name="connsiteY376" fmla="*/ 6783192 h 6858000"/>
              <a:gd name="connsiteX377" fmla="*/ 3399358 w 7467600"/>
              <a:gd name="connsiteY377" fmla="*/ 6469011 h 6858000"/>
              <a:gd name="connsiteX378" fmla="*/ 3425650 w 7467600"/>
              <a:gd name="connsiteY378" fmla="*/ 6381333 h 6858000"/>
              <a:gd name="connsiteX379" fmla="*/ 3460661 w 7467600"/>
              <a:gd name="connsiteY379" fmla="*/ 6266763 h 6858000"/>
              <a:gd name="connsiteX380" fmla="*/ 3518021 w 7467600"/>
              <a:gd name="connsiteY380" fmla="*/ 6117298 h 6858000"/>
              <a:gd name="connsiteX381" fmla="*/ 3554035 w 7467600"/>
              <a:gd name="connsiteY381" fmla="*/ 6027832 h 6858000"/>
              <a:gd name="connsiteX382" fmla="*/ 3677174 w 7467600"/>
              <a:gd name="connsiteY382" fmla="*/ 5636351 h 6858000"/>
              <a:gd name="connsiteX383" fmla="*/ 3698819 w 7467600"/>
              <a:gd name="connsiteY383" fmla="*/ 5560503 h 6858000"/>
              <a:gd name="connsiteX384" fmla="*/ 3702094 w 7467600"/>
              <a:gd name="connsiteY384" fmla="*/ 5549194 h 6858000"/>
              <a:gd name="connsiteX385" fmla="*/ 3398355 w 7467600"/>
              <a:gd name="connsiteY385" fmla="*/ 6094603 h 6858000"/>
              <a:gd name="connsiteX386" fmla="*/ 3193941 w 7467600"/>
              <a:gd name="connsiteY386" fmla="*/ 6798775 h 6858000"/>
              <a:gd name="connsiteX387" fmla="*/ 3184140 w 7467600"/>
              <a:gd name="connsiteY387" fmla="*/ 6858000 h 6858000"/>
              <a:gd name="connsiteX388" fmla="*/ 3099978 w 7467600"/>
              <a:gd name="connsiteY388" fmla="*/ 6858000 h 6858000"/>
              <a:gd name="connsiteX389" fmla="*/ 3101556 w 7467600"/>
              <a:gd name="connsiteY389" fmla="*/ 6843337 h 6858000"/>
              <a:gd name="connsiteX390" fmla="*/ 3370162 w 7467600"/>
              <a:gd name="connsiteY390" fmla="*/ 5785550 h 6858000"/>
              <a:gd name="connsiteX391" fmla="*/ 3746477 w 7467600"/>
              <a:gd name="connsiteY391" fmla="*/ 5377889 h 6858000"/>
              <a:gd name="connsiteX392" fmla="*/ 3863399 w 7467600"/>
              <a:gd name="connsiteY392" fmla="*/ 5087257 h 6858000"/>
              <a:gd name="connsiteX393" fmla="*/ 3968712 w 7467600"/>
              <a:gd name="connsiteY393" fmla="*/ 4913989 h 6858000"/>
              <a:gd name="connsiteX394" fmla="*/ 2792390 w 7467600"/>
              <a:gd name="connsiteY394" fmla="*/ 5382974 h 6858000"/>
              <a:gd name="connsiteX395" fmla="*/ 2714982 w 7467600"/>
              <a:gd name="connsiteY395" fmla="*/ 5427051 h 6858000"/>
              <a:gd name="connsiteX396" fmla="*/ 2813361 w 7467600"/>
              <a:gd name="connsiteY396" fmla="*/ 6023912 h 6858000"/>
              <a:gd name="connsiteX397" fmla="*/ 2688430 w 7467600"/>
              <a:gd name="connsiteY397" fmla="*/ 6801564 h 6858000"/>
              <a:gd name="connsiteX398" fmla="*/ 2629626 w 7467600"/>
              <a:gd name="connsiteY398" fmla="*/ 6763394 h 6858000"/>
              <a:gd name="connsiteX399" fmla="*/ 2565328 w 7467600"/>
              <a:gd name="connsiteY399" fmla="*/ 5516399 h 6858000"/>
              <a:gd name="connsiteX400" fmla="*/ 1922999 w 7467600"/>
              <a:gd name="connsiteY400" fmla="*/ 5980343 h 6858000"/>
              <a:gd name="connsiteX401" fmla="*/ 1950261 w 7467600"/>
              <a:gd name="connsiteY401" fmla="*/ 6405858 h 6858000"/>
              <a:gd name="connsiteX402" fmla="*/ 2365554 w 7467600"/>
              <a:gd name="connsiteY402" fmla="*/ 6759107 h 6858000"/>
              <a:gd name="connsiteX403" fmla="*/ 2424142 w 7467600"/>
              <a:gd name="connsiteY403" fmla="*/ 6858000 h 6858000"/>
              <a:gd name="connsiteX404" fmla="*/ 2395994 w 7467600"/>
              <a:gd name="connsiteY404" fmla="*/ 6858000 h 6858000"/>
              <a:gd name="connsiteX405" fmla="*/ 2392863 w 7467600"/>
              <a:gd name="connsiteY405" fmla="*/ 6852964 h 6858000"/>
              <a:gd name="connsiteX406" fmla="*/ 2017589 w 7467600"/>
              <a:gd name="connsiteY406" fmla="*/ 6493982 h 6858000"/>
              <a:gd name="connsiteX407" fmla="*/ 2147336 w 7467600"/>
              <a:gd name="connsiteY407" fmla="*/ 6594052 h 6858000"/>
              <a:gd name="connsiteX408" fmla="*/ 2207047 w 7467600"/>
              <a:gd name="connsiteY408" fmla="*/ 6654540 h 6858000"/>
              <a:gd name="connsiteX409" fmla="*/ 2299106 w 7467600"/>
              <a:gd name="connsiteY409" fmla="*/ 6778931 h 6858000"/>
              <a:gd name="connsiteX410" fmla="*/ 2314430 w 7467600"/>
              <a:gd name="connsiteY410" fmla="*/ 6801144 h 6858000"/>
              <a:gd name="connsiteX411" fmla="*/ 2352406 w 7467600"/>
              <a:gd name="connsiteY411" fmla="*/ 6858000 h 6858000"/>
              <a:gd name="connsiteX412" fmla="*/ 2314492 w 7467600"/>
              <a:gd name="connsiteY412" fmla="*/ 6858000 h 6858000"/>
              <a:gd name="connsiteX413" fmla="*/ 2288095 w 7467600"/>
              <a:gd name="connsiteY413" fmla="*/ 6818030 h 6858000"/>
              <a:gd name="connsiteX414" fmla="*/ 2272768 w 7467600"/>
              <a:gd name="connsiteY414" fmla="*/ 6795822 h 6858000"/>
              <a:gd name="connsiteX415" fmla="*/ 2182715 w 7467600"/>
              <a:gd name="connsiteY415" fmla="*/ 6675071 h 6858000"/>
              <a:gd name="connsiteX416" fmla="*/ 2032061 w 7467600"/>
              <a:gd name="connsiteY416" fmla="*/ 6541380 h 6858000"/>
              <a:gd name="connsiteX417" fmla="*/ 2257220 w 7467600"/>
              <a:gd name="connsiteY417" fmla="*/ 6826257 h 6858000"/>
              <a:gd name="connsiteX418" fmla="*/ 2281324 w 7467600"/>
              <a:gd name="connsiteY418" fmla="*/ 6858000 h 6858000"/>
              <a:gd name="connsiteX419" fmla="*/ 2242860 w 7467600"/>
              <a:gd name="connsiteY419" fmla="*/ 6858000 h 6858000"/>
              <a:gd name="connsiteX420" fmla="*/ 2232818 w 7467600"/>
              <a:gd name="connsiteY420" fmla="*/ 6844926 h 6858000"/>
              <a:gd name="connsiteX421" fmla="*/ 1990172 w 7467600"/>
              <a:gd name="connsiteY421" fmla="*/ 6542121 h 6858000"/>
              <a:gd name="connsiteX422" fmla="*/ 2124090 w 7467600"/>
              <a:gd name="connsiteY422" fmla="*/ 6761017 h 6858000"/>
              <a:gd name="connsiteX423" fmla="*/ 2200380 w 7467600"/>
              <a:gd name="connsiteY423" fmla="*/ 6858000 h 6858000"/>
              <a:gd name="connsiteX424" fmla="*/ 2147507 w 7467600"/>
              <a:gd name="connsiteY424" fmla="*/ 6858000 h 6858000"/>
              <a:gd name="connsiteX425" fmla="*/ 2070668 w 7467600"/>
              <a:gd name="connsiteY425" fmla="*/ 6761520 h 6858000"/>
              <a:gd name="connsiteX426" fmla="*/ 1975142 w 7467600"/>
              <a:gd name="connsiteY426" fmla="*/ 6585570 h 6858000"/>
              <a:gd name="connsiteX427" fmla="*/ 2050035 w 7467600"/>
              <a:gd name="connsiteY427" fmla="*/ 6813345 h 6858000"/>
              <a:gd name="connsiteX428" fmla="*/ 2063025 w 7467600"/>
              <a:gd name="connsiteY428" fmla="*/ 6858000 h 6858000"/>
              <a:gd name="connsiteX429" fmla="*/ 2021675 w 7467600"/>
              <a:gd name="connsiteY429" fmla="*/ 6858000 h 6858000"/>
              <a:gd name="connsiteX430" fmla="*/ 2019308 w 7467600"/>
              <a:gd name="connsiteY430" fmla="*/ 6847118 h 6858000"/>
              <a:gd name="connsiteX431" fmla="*/ 1938835 w 7467600"/>
              <a:gd name="connsiteY431" fmla="*/ 6551160 h 6858000"/>
              <a:gd name="connsiteX432" fmla="*/ 1953230 w 7467600"/>
              <a:gd name="connsiteY432" fmla="*/ 6759699 h 6858000"/>
              <a:gd name="connsiteX433" fmla="*/ 1956763 w 7467600"/>
              <a:gd name="connsiteY433" fmla="*/ 6778191 h 6858000"/>
              <a:gd name="connsiteX434" fmla="*/ 1967925 w 7467600"/>
              <a:gd name="connsiteY434" fmla="*/ 6858000 h 6858000"/>
              <a:gd name="connsiteX435" fmla="*/ 1936622 w 7467600"/>
              <a:gd name="connsiteY435" fmla="*/ 6858000 h 6858000"/>
              <a:gd name="connsiteX436" fmla="*/ 1926261 w 7467600"/>
              <a:gd name="connsiteY436" fmla="*/ 6784064 h 6858000"/>
              <a:gd name="connsiteX437" fmla="*/ 1922724 w 7467600"/>
              <a:gd name="connsiteY437" fmla="*/ 6765577 h 6858000"/>
              <a:gd name="connsiteX438" fmla="*/ 1904650 w 7467600"/>
              <a:gd name="connsiteY438" fmla="*/ 6639616 h 6858000"/>
              <a:gd name="connsiteX439" fmla="*/ 1885273 w 7467600"/>
              <a:gd name="connsiteY439" fmla="*/ 6858000 h 6858000"/>
              <a:gd name="connsiteX440" fmla="*/ 1854363 w 7467600"/>
              <a:gd name="connsiteY440" fmla="*/ 6858000 h 6858000"/>
              <a:gd name="connsiteX441" fmla="*/ 1880391 w 7467600"/>
              <a:gd name="connsiteY441" fmla="*/ 6603796 h 6858000"/>
              <a:gd name="connsiteX442" fmla="*/ 1818273 w 7467600"/>
              <a:gd name="connsiteY442" fmla="*/ 6715729 h 6858000"/>
              <a:gd name="connsiteX443" fmla="*/ 1794691 w 7467600"/>
              <a:gd name="connsiteY443" fmla="*/ 6843239 h 6858000"/>
              <a:gd name="connsiteX444" fmla="*/ 1794914 w 7467600"/>
              <a:gd name="connsiteY444" fmla="*/ 6858000 h 6858000"/>
              <a:gd name="connsiteX445" fmla="*/ 1746128 w 7467600"/>
              <a:gd name="connsiteY445" fmla="*/ 6858000 h 6858000"/>
              <a:gd name="connsiteX446" fmla="*/ 1753934 w 7467600"/>
              <a:gd name="connsiteY446" fmla="*/ 6724796 h 6858000"/>
              <a:gd name="connsiteX447" fmla="*/ 1792053 w 7467600"/>
              <a:gd name="connsiteY447" fmla="*/ 6572396 h 6858000"/>
              <a:gd name="connsiteX448" fmla="*/ 1862248 w 7467600"/>
              <a:gd name="connsiteY448" fmla="*/ 6266397 h 6858000"/>
              <a:gd name="connsiteX449" fmla="*/ 1862250 w 7467600"/>
              <a:gd name="connsiteY449" fmla="*/ 6033531 h 6858000"/>
              <a:gd name="connsiteX450" fmla="*/ 1211999 w 7467600"/>
              <a:gd name="connsiteY450" fmla="*/ 6683610 h 6858000"/>
              <a:gd name="connsiteX451" fmla="*/ 1213266 w 7467600"/>
              <a:gd name="connsiteY451" fmla="*/ 6691947 h 6858000"/>
              <a:gd name="connsiteX452" fmla="*/ 1203370 w 7467600"/>
              <a:gd name="connsiteY452" fmla="*/ 6850676 h 6858000"/>
              <a:gd name="connsiteX453" fmla="*/ 1203671 w 7467600"/>
              <a:gd name="connsiteY453" fmla="*/ 6858000 h 6858000"/>
              <a:gd name="connsiteX454" fmla="*/ 1143180 w 7467600"/>
              <a:gd name="connsiteY454" fmla="*/ 6858000 h 6858000"/>
              <a:gd name="connsiteX455" fmla="*/ 1142176 w 7467600"/>
              <a:gd name="connsiteY455" fmla="*/ 6766045 h 6858000"/>
              <a:gd name="connsiteX456" fmla="*/ 1067484 w 7467600"/>
              <a:gd name="connsiteY456" fmla="*/ 6858000 h 6858000"/>
              <a:gd name="connsiteX457" fmla="*/ 953928 w 7467600"/>
              <a:gd name="connsiteY457" fmla="*/ 6858000 h 6858000"/>
              <a:gd name="connsiteX458" fmla="*/ 959715 w 7467600"/>
              <a:gd name="connsiteY458" fmla="*/ 6850185 h 6858000"/>
              <a:gd name="connsiteX459" fmla="*/ 1483788 w 7467600"/>
              <a:gd name="connsiteY459" fmla="*/ 6259174 h 6858000"/>
              <a:gd name="connsiteX460" fmla="*/ 1100671 w 7467600"/>
              <a:gd name="connsiteY460" fmla="*/ 6252137 h 6858000"/>
              <a:gd name="connsiteX461" fmla="*/ 1090144 w 7467600"/>
              <a:gd name="connsiteY461" fmla="*/ 6256748 h 6858000"/>
              <a:gd name="connsiteX462" fmla="*/ 1095872 w 7467600"/>
              <a:gd name="connsiteY462" fmla="*/ 6271892 h 6858000"/>
              <a:gd name="connsiteX463" fmla="*/ 262785 w 7467600"/>
              <a:gd name="connsiteY463" fmla="*/ 6845450 h 6858000"/>
              <a:gd name="connsiteX464" fmla="*/ 209968 w 7467600"/>
              <a:gd name="connsiteY464" fmla="*/ 6770713 h 6858000"/>
              <a:gd name="connsiteX465" fmla="*/ 873460 w 7467600"/>
              <a:gd name="connsiteY465" fmla="*/ 6253768 h 6858000"/>
              <a:gd name="connsiteX466" fmla="*/ 192686 w 7467600"/>
              <a:gd name="connsiteY466" fmla="*/ 5849257 h 6858000"/>
              <a:gd name="connsiteX467" fmla="*/ 4696 w 7467600"/>
              <a:gd name="connsiteY467" fmla="*/ 5697668 h 6858000"/>
              <a:gd name="connsiteX468" fmla="*/ 0 w 7467600"/>
              <a:gd name="connsiteY468" fmla="*/ 5689984 h 6858000"/>
              <a:gd name="connsiteX469" fmla="*/ 0 w 7467600"/>
              <a:gd name="connsiteY469" fmla="*/ 5513472 h 6858000"/>
              <a:gd name="connsiteX470" fmla="*/ 174101 w 7467600"/>
              <a:gd name="connsiteY470" fmla="*/ 5620277 h 6858000"/>
              <a:gd name="connsiteX471" fmla="*/ 891800 w 7467600"/>
              <a:gd name="connsiteY471" fmla="*/ 6036935 h 6858000"/>
              <a:gd name="connsiteX472" fmla="*/ 1072219 w 7467600"/>
              <a:gd name="connsiteY472" fmla="*/ 6169443 h 6858000"/>
              <a:gd name="connsiteX473" fmla="*/ 1074117 w 7467600"/>
              <a:gd name="connsiteY473" fmla="*/ 6170301 h 6858000"/>
              <a:gd name="connsiteX474" fmla="*/ 1083114 w 7467600"/>
              <a:gd name="connsiteY474" fmla="*/ 6174131 h 6858000"/>
              <a:gd name="connsiteX475" fmla="*/ 1543010 w 7467600"/>
              <a:gd name="connsiteY475" fmla="*/ 6191140 h 6858000"/>
              <a:gd name="connsiteX476" fmla="*/ 1551080 w 7467600"/>
              <a:gd name="connsiteY476" fmla="*/ 6195006 h 6858000"/>
              <a:gd name="connsiteX477" fmla="*/ 2345443 w 7467600"/>
              <a:gd name="connsiteY477" fmla="*/ 5549882 h 6858000"/>
              <a:gd name="connsiteX478" fmla="*/ 1721499 w 7467600"/>
              <a:gd name="connsiteY478" fmla="*/ 5599969 h 6858000"/>
              <a:gd name="connsiteX479" fmla="*/ 767716 w 7467600"/>
              <a:gd name="connsiteY479" fmla="*/ 5472768 h 6858000"/>
              <a:gd name="connsiteX480" fmla="*/ 722147 w 7467600"/>
              <a:gd name="connsiteY480" fmla="*/ 5393091 h 6858000"/>
              <a:gd name="connsiteX481" fmla="*/ 1485552 w 7467600"/>
              <a:gd name="connsiteY481" fmla="*/ 5313202 h 6858000"/>
              <a:gd name="connsiteX482" fmla="*/ 2143004 w 7467600"/>
              <a:gd name="connsiteY482" fmla="*/ 5402420 h 6858000"/>
              <a:gd name="connsiteX483" fmla="*/ 1933391 w 7467600"/>
              <a:gd name="connsiteY483" fmla="*/ 5156971 h 6858000"/>
              <a:gd name="connsiteX484" fmla="*/ 1827118 w 7467600"/>
              <a:gd name="connsiteY484" fmla="*/ 4968410 h 6858000"/>
              <a:gd name="connsiteX485" fmla="*/ 1837349 w 7467600"/>
              <a:gd name="connsiteY485" fmla="*/ 4956357 h 6858000"/>
              <a:gd name="connsiteX486" fmla="*/ 2162835 w 7467600"/>
              <a:gd name="connsiteY486" fmla="*/ 5187853 h 6858000"/>
              <a:gd name="connsiteX487" fmla="*/ 2257167 w 7467600"/>
              <a:gd name="connsiteY487" fmla="*/ 5462123 h 6858000"/>
              <a:gd name="connsiteX488" fmla="*/ 2261598 w 7467600"/>
              <a:gd name="connsiteY488" fmla="*/ 5467998 h 6858000"/>
              <a:gd name="connsiteX489" fmla="*/ 2437177 w 7467600"/>
              <a:gd name="connsiteY489" fmla="*/ 5479608 h 6858000"/>
              <a:gd name="connsiteX490" fmla="*/ 2445247 w 7467600"/>
              <a:gd name="connsiteY490" fmla="*/ 5483476 h 6858000"/>
              <a:gd name="connsiteX491" fmla="*/ 2743626 w 7467600"/>
              <a:gd name="connsiteY491" fmla="*/ 5304819 h 6858000"/>
              <a:gd name="connsiteX492" fmla="*/ 3048102 w 7467600"/>
              <a:gd name="connsiteY492" fmla="*/ 5150595 h 6858000"/>
              <a:gd name="connsiteX493" fmla="*/ 1799414 w 7467600"/>
              <a:gd name="connsiteY493" fmla="*/ 4694732 h 6858000"/>
              <a:gd name="connsiteX494" fmla="*/ 1771735 w 7467600"/>
              <a:gd name="connsiteY494" fmla="*/ 4619929 h 6858000"/>
              <a:gd name="connsiteX495" fmla="*/ 3104273 w 7467600"/>
              <a:gd name="connsiteY495" fmla="*/ 5076159 h 6858000"/>
              <a:gd name="connsiteX496" fmla="*/ 3113245 w 7467600"/>
              <a:gd name="connsiteY496" fmla="*/ 5090705 h 6858000"/>
              <a:gd name="connsiteX497" fmla="*/ 3126294 w 7467600"/>
              <a:gd name="connsiteY497" fmla="*/ 5114400 h 6858000"/>
              <a:gd name="connsiteX498" fmla="*/ 3937433 w 7467600"/>
              <a:gd name="connsiteY498" fmla="*/ 4830473 h 6858000"/>
              <a:gd name="connsiteX499" fmla="*/ 3590475 w 7467600"/>
              <a:gd name="connsiteY499" fmla="*/ 4597974 h 6858000"/>
              <a:gd name="connsiteX500" fmla="*/ 3100264 w 7467600"/>
              <a:gd name="connsiteY500" fmla="*/ 4579845 h 6858000"/>
              <a:gd name="connsiteX501" fmla="*/ 2183576 w 7467600"/>
              <a:gd name="connsiteY501" fmla="*/ 4227150 h 6858000"/>
              <a:gd name="connsiteX502" fmla="*/ 2151029 w 7467600"/>
              <a:gd name="connsiteY502" fmla="*/ 4146947 h 6858000"/>
              <a:gd name="connsiteX503" fmla="*/ 3563434 w 7467600"/>
              <a:gd name="connsiteY503" fmla="*/ 4469115 h 6858000"/>
              <a:gd name="connsiteX504" fmla="*/ 3177952 w 7467600"/>
              <a:gd name="connsiteY504" fmla="*/ 3657386 h 6858000"/>
              <a:gd name="connsiteX505" fmla="*/ 3189263 w 7467600"/>
              <a:gd name="connsiteY505" fmla="*/ 3625726 h 6858000"/>
              <a:gd name="connsiteX506" fmla="*/ 3560912 w 7467600"/>
              <a:gd name="connsiteY506" fmla="*/ 4079863 h 6858000"/>
              <a:gd name="connsiteX507" fmla="*/ 3626636 w 7467600"/>
              <a:gd name="connsiteY507" fmla="*/ 4512230 h 6858000"/>
              <a:gd name="connsiteX508" fmla="*/ 3653088 w 7467600"/>
              <a:gd name="connsiteY508" fmla="*/ 4521417 h 6858000"/>
              <a:gd name="connsiteX509" fmla="*/ 3988128 w 7467600"/>
              <a:gd name="connsiteY509" fmla="*/ 4817267 h 6858000"/>
              <a:gd name="connsiteX510" fmla="*/ 4830582 w 7467600"/>
              <a:gd name="connsiteY510" fmla="*/ 4676000 h 6858000"/>
              <a:gd name="connsiteX511" fmla="*/ 4830100 w 7467600"/>
              <a:gd name="connsiteY511" fmla="*/ 4675554 h 6858000"/>
              <a:gd name="connsiteX512" fmla="*/ 4036318 w 7467600"/>
              <a:gd name="connsiteY512" fmla="*/ 4147013 h 6858000"/>
              <a:gd name="connsiteX513" fmla="*/ 3432098 w 7467600"/>
              <a:gd name="connsiteY513" fmla="*/ 3537312 h 6858000"/>
              <a:gd name="connsiteX514" fmla="*/ 3446761 w 7467600"/>
              <a:gd name="connsiteY514" fmla="*/ 3461278 h 6858000"/>
              <a:gd name="connsiteX515" fmla="*/ 4419733 w 7467600"/>
              <a:gd name="connsiteY515" fmla="*/ 3963555 h 6858000"/>
              <a:gd name="connsiteX516" fmla="*/ 4781371 w 7467600"/>
              <a:gd name="connsiteY516" fmla="*/ 4458604 h 6858000"/>
              <a:gd name="connsiteX517" fmla="*/ 4780440 w 7467600"/>
              <a:gd name="connsiteY517" fmla="*/ 4470290 h 6858000"/>
              <a:gd name="connsiteX518" fmla="*/ 4898954 w 7467600"/>
              <a:gd name="connsiteY518" fmla="*/ 4662092 h 6858000"/>
              <a:gd name="connsiteX519" fmla="*/ 4900699 w 7467600"/>
              <a:gd name="connsiteY519" fmla="*/ 4670867 h 6858000"/>
              <a:gd name="connsiteX520" fmla="*/ 5714511 w 7467600"/>
              <a:gd name="connsiteY520" fmla="*/ 4663483 h 6858000"/>
              <a:gd name="connsiteX521" fmla="*/ 5464793 w 7467600"/>
              <a:gd name="connsiteY521" fmla="*/ 4393556 h 6858000"/>
              <a:gd name="connsiteX522" fmla="*/ 5461897 w 7467600"/>
              <a:gd name="connsiteY522" fmla="*/ 4390879 h 6858000"/>
              <a:gd name="connsiteX523" fmla="*/ 4294126 w 7467600"/>
              <a:gd name="connsiteY523" fmla="*/ 3303048 h 6858000"/>
              <a:gd name="connsiteX524" fmla="*/ 4305321 w 7467600"/>
              <a:gd name="connsiteY524" fmla="*/ 3256953 h 6858000"/>
              <a:gd name="connsiteX525" fmla="*/ 4949299 w 7467600"/>
              <a:gd name="connsiteY525" fmla="*/ 3766336 h 6858000"/>
              <a:gd name="connsiteX526" fmla="*/ 5291452 w 7467600"/>
              <a:gd name="connsiteY526" fmla="*/ 4076801 h 6858000"/>
              <a:gd name="connsiteX527" fmla="*/ 5434998 w 7467600"/>
              <a:gd name="connsiteY527" fmla="*/ 4254100 h 6858000"/>
              <a:gd name="connsiteX528" fmla="*/ 5351015 w 7467600"/>
              <a:gd name="connsiteY528" fmla="*/ 3760989 h 6858000"/>
              <a:gd name="connsiteX529" fmla="*/ 5413780 w 7467600"/>
              <a:gd name="connsiteY529" fmla="*/ 2966265 h 6858000"/>
              <a:gd name="connsiteX530" fmla="*/ 5425627 w 7467600"/>
              <a:gd name="connsiteY530" fmla="*/ 2954192 h 6858000"/>
              <a:gd name="connsiteX531" fmla="*/ 6604735 w 7467600"/>
              <a:gd name="connsiteY531" fmla="*/ 2041381 h 6858000"/>
              <a:gd name="connsiteX532" fmla="*/ 7204487 w 7467600"/>
              <a:gd name="connsiteY532" fmla="*/ 2742112 h 6858000"/>
              <a:gd name="connsiteX533" fmla="*/ 7131592 w 7467600"/>
              <a:gd name="connsiteY533" fmla="*/ 2672096 h 6858000"/>
              <a:gd name="connsiteX534" fmla="*/ 6996344 w 7467600"/>
              <a:gd name="connsiteY534" fmla="*/ 2518310 h 6858000"/>
              <a:gd name="connsiteX535" fmla="*/ 6735495 w 7467600"/>
              <a:gd name="connsiteY535" fmla="*/ 2196890 h 6858000"/>
              <a:gd name="connsiteX536" fmla="*/ 6721901 w 7467600"/>
              <a:gd name="connsiteY536" fmla="*/ 2179274 h 6858000"/>
              <a:gd name="connsiteX537" fmla="*/ 6604735 w 7467600"/>
              <a:gd name="connsiteY537" fmla="*/ 2041381 h 6858000"/>
              <a:gd name="connsiteX538" fmla="*/ 6591670 w 7467600"/>
              <a:gd name="connsiteY538" fmla="*/ 1988277 h 6858000"/>
              <a:gd name="connsiteX539" fmla="*/ 6747349 w 7467600"/>
              <a:gd name="connsiteY539" fmla="*/ 2160069 h 6858000"/>
              <a:gd name="connsiteX540" fmla="*/ 6760943 w 7467600"/>
              <a:gd name="connsiteY540" fmla="*/ 2177686 h 6858000"/>
              <a:gd name="connsiteX541" fmla="*/ 7021065 w 7467600"/>
              <a:gd name="connsiteY541" fmla="*/ 2498102 h 6858000"/>
              <a:gd name="connsiteX542" fmla="*/ 7155223 w 7467600"/>
              <a:gd name="connsiteY542" fmla="*/ 2650386 h 6858000"/>
              <a:gd name="connsiteX543" fmla="*/ 7203167 w 7467600"/>
              <a:gd name="connsiteY543" fmla="*/ 2697288 h 6858000"/>
              <a:gd name="connsiteX544" fmla="*/ 6937703 w 7467600"/>
              <a:gd name="connsiteY544" fmla="*/ 2321981 h 6858000"/>
              <a:gd name="connsiteX545" fmla="*/ 6591670 w 7467600"/>
              <a:gd name="connsiteY545" fmla="*/ 1988277 h 6858000"/>
              <a:gd name="connsiteX546" fmla="*/ 5798671 w 7467600"/>
              <a:gd name="connsiteY546" fmla="*/ 1981601 h 6858000"/>
              <a:gd name="connsiteX547" fmla="*/ 5754709 w 7467600"/>
              <a:gd name="connsiteY547" fmla="*/ 2071454 h 6858000"/>
              <a:gd name="connsiteX548" fmla="*/ 5763044 w 7467600"/>
              <a:gd name="connsiteY548" fmla="*/ 2842206 h 6858000"/>
              <a:gd name="connsiteX549" fmla="*/ 5764974 w 7467600"/>
              <a:gd name="connsiteY549" fmla="*/ 2799609 h 6858000"/>
              <a:gd name="connsiteX550" fmla="*/ 5767665 w 7467600"/>
              <a:gd name="connsiteY550" fmla="*/ 2666409 h 6858000"/>
              <a:gd name="connsiteX551" fmla="*/ 5763055 w 7467600"/>
              <a:gd name="connsiteY551" fmla="*/ 2579705 h 6858000"/>
              <a:gd name="connsiteX552" fmla="*/ 5758079 w 7467600"/>
              <a:gd name="connsiteY552" fmla="*/ 2492508 h 6858000"/>
              <a:gd name="connsiteX553" fmla="*/ 5779325 w 7467600"/>
              <a:gd name="connsiteY553" fmla="*/ 2197069 h 6858000"/>
              <a:gd name="connsiteX554" fmla="*/ 5798671 w 7467600"/>
              <a:gd name="connsiteY554" fmla="*/ 1981601 h 6858000"/>
              <a:gd name="connsiteX555" fmla="*/ 5829202 w 7467600"/>
              <a:gd name="connsiteY555" fmla="*/ 1971679 h 6858000"/>
              <a:gd name="connsiteX556" fmla="*/ 5809558 w 7467600"/>
              <a:gd name="connsiteY556" fmla="*/ 2198043 h 6858000"/>
              <a:gd name="connsiteX557" fmla="*/ 5788653 w 7467600"/>
              <a:gd name="connsiteY557" fmla="*/ 2489430 h 6858000"/>
              <a:gd name="connsiteX558" fmla="*/ 5793439 w 7467600"/>
              <a:gd name="connsiteY558" fmla="*/ 2575235 h 6858000"/>
              <a:gd name="connsiteX559" fmla="*/ 5796837 w 7467600"/>
              <a:gd name="connsiteY559" fmla="*/ 2637633 h 6858000"/>
              <a:gd name="connsiteX560" fmla="*/ 5818614 w 7467600"/>
              <a:gd name="connsiteY560" fmla="*/ 2473055 h 6858000"/>
              <a:gd name="connsiteX561" fmla="*/ 5829202 w 7467600"/>
              <a:gd name="connsiteY561" fmla="*/ 1971679 h 6858000"/>
              <a:gd name="connsiteX562" fmla="*/ 5911389 w 7467600"/>
              <a:gd name="connsiteY562" fmla="*/ 1898371 h 6858000"/>
              <a:gd name="connsiteX563" fmla="*/ 6237627 w 7467600"/>
              <a:gd name="connsiteY563" fmla="*/ 2231921 h 6858000"/>
              <a:gd name="connsiteX564" fmla="*/ 5911389 w 7467600"/>
              <a:gd name="connsiteY564" fmla="*/ 1898371 h 6858000"/>
              <a:gd name="connsiteX565" fmla="*/ 6944437 w 7467600"/>
              <a:gd name="connsiteY565" fmla="*/ 1575402 h 6858000"/>
              <a:gd name="connsiteX566" fmla="*/ 6304730 w 7467600"/>
              <a:gd name="connsiteY566" fmla="*/ 1766654 h 6858000"/>
              <a:gd name="connsiteX567" fmla="*/ 6944437 w 7467600"/>
              <a:gd name="connsiteY567" fmla="*/ 1575402 h 6858000"/>
              <a:gd name="connsiteX568" fmla="*/ 7019523 w 7467600"/>
              <a:gd name="connsiteY568" fmla="*/ 1519450 h 6858000"/>
              <a:gd name="connsiteX569" fmla="*/ 6298091 w 7467600"/>
              <a:gd name="connsiteY569" fmla="*/ 1737122 h 6858000"/>
              <a:gd name="connsiteX570" fmla="*/ 7019523 w 7467600"/>
              <a:gd name="connsiteY570" fmla="*/ 1519450 h 6858000"/>
              <a:gd name="connsiteX571" fmla="*/ 2399523 w 7467600"/>
              <a:gd name="connsiteY571" fmla="*/ 1428234 h 6858000"/>
              <a:gd name="connsiteX572" fmla="*/ 2224982 w 7467600"/>
              <a:gd name="connsiteY572" fmla="*/ 1826201 h 6858000"/>
              <a:gd name="connsiteX573" fmla="*/ 2096099 w 7467600"/>
              <a:gd name="connsiteY573" fmla="*/ 2345900 h 6858000"/>
              <a:gd name="connsiteX574" fmla="*/ 2283317 w 7467600"/>
              <a:gd name="connsiteY574" fmla="*/ 1796925 h 6858000"/>
              <a:gd name="connsiteX575" fmla="*/ 2399523 w 7467600"/>
              <a:gd name="connsiteY575" fmla="*/ 1428234 h 6858000"/>
              <a:gd name="connsiteX576" fmla="*/ 2448558 w 7467600"/>
              <a:gd name="connsiteY576" fmla="*/ 1373435 h 6858000"/>
              <a:gd name="connsiteX577" fmla="*/ 2312521 w 7467600"/>
              <a:gd name="connsiteY577" fmla="*/ 1806140 h 6858000"/>
              <a:gd name="connsiteX578" fmla="*/ 2127533 w 7467600"/>
              <a:gd name="connsiteY578" fmla="*/ 2348380 h 6858000"/>
              <a:gd name="connsiteX579" fmla="*/ 2358080 w 7467600"/>
              <a:gd name="connsiteY579" fmla="*/ 1866134 h 6858000"/>
              <a:gd name="connsiteX580" fmla="*/ 2407436 w 7467600"/>
              <a:gd name="connsiteY580" fmla="*/ 1651070 h 6858000"/>
              <a:gd name="connsiteX581" fmla="*/ 2448558 w 7467600"/>
              <a:gd name="connsiteY581" fmla="*/ 1373435 h 6858000"/>
              <a:gd name="connsiteX582" fmla="*/ 278707 w 7467600"/>
              <a:gd name="connsiteY582" fmla="*/ 1352270 h 6858000"/>
              <a:gd name="connsiteX583" fmla="*/ 321570 w 7467600"/>
              <a:gd name="connsiteY583" fmla="*/ 1861610 h 6858000"/>
              <a:gd name="connsiteX584" fmla="*/ 294281 w 7467600"/>
              <a:gd name="connsiteY584" fmla="*/ 1440658 h 6858000"/>
              <a:gd name="connsiteX585" fmla="*/ 278707 w 7467600"/>
              <a:gd name="connsiteY585" fmla="*/ 1352270 h 6858000"/>
              <a:gd name="connsiteX586" fmla="*/ 1423821 w 7467600"/>
              <a:gd name="connsiteY586" fmla="*/ 1351958 h 6858000"/>
              <a:gd name="connsiteX587" fmla="*/ 1638521 w 7467600"/>
              <a:gd name="connsiteY587" fmla="*/ 1908470 h 6858000"/>
              <a:gd name="connsiteX588" fmla="*/ 1754199 w 7467600"/>
              <a:gd name="connsiteY588" fmla="*/ 2149284 h 6858000"/>
              <a:gd name="connsiteX589" fmla="*/ 1908359 w 7467600"/>
              <a:gd name="connsiteY589" fmla="*/ 2364988 h 6858000"/>
              <a:gd name="connsiteX590" fmla="*/ 1647661 w 7467600"/>
              <a:gd name="connsiteY590" fmla="*/ 1825945 h 6858000"/>
              <a:gd name="connsiteX591" fmla="*/ 1423821 w 7467600"/>
              <a:gd name="connsiteY591" fmla="*/ 1351958 h 6858000"/>
              <a:gd name="connsiteX592" fmla="*/ 1431890 w 7467600"/>
              <a:gd name="connsiteY592" fmla="*/ 1306475 h 6858000"/>
              <a:gd name="connsiteX593" fmla="*/ 1507597 w 7467600"/>
              <a:gd name="connsiteY593" fmla="*/ 1446132 h 6858000"/>
              <a:gd name="connsiteX594" fmla="*/ 1674586 w 7467600"/>
              <a:gd name="connsiteY594" fmla="*/ 1813832 h 6858000"/>
              <a:gd name="connsiteX595" fmla="*/ 1815950 w 7467600"/>
              <a:gd name="connsiteY595" fmla="*/ 2128564 h 6858000"/>
              <a:gd name="connsiteX596" fmla="*/ 1984242 w 7467600"/>
              <a:gd name="connsiteY596" fmla="*/ 2430829 h 6858000"/>
              <a:gd name="connsiteX597" fmla="*/ 2014023 w 7467600"/>
              <a:gd name="connsiteY597" fmla="*/ 2450995 h 6858000"/>
              <a:gd name="connsiteX598" fmla="*/ 1747337 w 7467600"/>
              <a:gd name="connsiteY598" fmla="*/ 1855264 h 6858000"/>
              <a:gd name="connsiteX599" fmla="*/ 1533749 w 7467600"/>
              <a:gd name="connsiteY599" fmla="*/ 1478656 h 6858000"/>
              <a:gd name="connsiteX600" fmla="*/ 1431890 w 7467600"/>
              <a:gd name="connsiteY600" fmla="*/ 1306475 h 6858000"/>
              <a:gd name="connsiteX601" fmla="*/ 5052692 w 7467600"/>
              <a:gd name="connsiteY601" fmla="*/ 1292994 h 6858000"/>
              <a:gd name="connsiteX602" fmla="*/ 5200661 w 7467600"/>
              <a:gd name="connsiteY602" fmla="*/ 1635186 h 6858000"/>
              <a:gd name="connsiteX603" fmla="*/ 5297138 w 7467600"/>
              <a:gd name="connsiteY603" fmla="*/ 1906351 h 6858000"/>
              <a:gd name="connsiteX604" fmla="*/ 5052692 w 7467600"/>
              <a:gd name="connsiteY604" fmla="*/ 1292994 h 6858000"/>
              <a:gd name="connsiteX605" fmla="*/ 5009948 w 7467600"/>
              <a:gd name="connsiteY605" fmla="*/ 1273619 h 6858000"/>
              <a:gd name="connsiteX606" fmla="*/ 5121777 w 7467600"/>
              <a:gd name="connsiteY606" fmla="*/ 1654213 h 6858000"/>
              <a:gd name="connsiteX607" fmla="*/ 5293545 w 7467600"/>
              <a:gd name="connsiteY607" fmla="*/ 2072247 h 6858000"/>
              <a:gd name="connsiteX608" fmla="*/ 5294042 w 7467600"/>
              <a:gd name="connsiteY608" fmla="*/ 2065019 h 6858000"/>
              <a:gd name="connsiteX609" fmla="*/ 5171936 w 7467600"/>
              <a:gd name="connsiteY609" fmla="*/ 1647613 h 6858000"/>
              <a:gd name="connsiteX610" fmla="*/ 5009948 w 7467600"/>
              <a:gd name="connsiteY610" fmla="*/ 1273619 h 6858000"/>
              <a:gd name="connsiteX611" fmla="*/ 655236 w 7467600"/>
              <a:gd name="connsiteY611" fmla="*/ 1268632 h 6858000"/>
              <a:gd name="connsiteX612" fmla="*/ 839521 w 7467600"/>
              <a:gd name="connsiteY612" fmla="*/ 1685315 h 6858000"/>
              <a:gd name="connsiteX613" fmla="*/ 1109416 w 7467600"/>
              <a:gd name="connsiteY613" fmla="*/ 2061663 h 6858000"/>
              <a:gd name="connsiteX614" fmla="*/ 1298300 w 7467600"/>
              <a:gd name="connsiteY614" fmla="*/ 2247742 h 6858000"/>
              <a:gd name="connsiteX615" fmla="*/ 1125871 w 7467600"/>
              <a:gd name="connsiteY615" fmla="*/ 1989513 h 6858000"/>
              <a:gd name="connsiteX616" fmla="*/ 981574 w 7467600"/>
              <a:gd name="connsiteY616" fmla="*/ 1783157 h 6858000"/>
              <a:gd name="connsiteX617" fmla="*/ 922198 w 7467600"/>
              <a:gd name="connsiteY617" fmla="*/ 1677437 h 6858000"/>
              <a:gd name="connsiteX618" fmla="*/ 869293 w 7467600"/>
              <a:gd name="connsiteY618" fmla="*/ 1583214 h 6858000"/>
              <a:gd name="connsiteX619" fmla="*/ 751431 w 7467600"/>
              <a:gd name="connsiteY619" fmla="*/ 1405731 h 6858000"/>
              <a:gd name="connsiteX620" fmla="*/ 655236 w 7467600"/>
              <a:gd name="connsiteY620" fmla="*/ 1268632 h 6858000"/>
              <a:gd name="connsiteX621" fmla="*/ 6516292 w 7467600"/>
              <a:gd name="connsiteY621" fmla="*/ 1263064 h 6858000"/>
              <a:gd name="connsiteX622" fmla="*/ 5736320 w 7467600"/>
              <a:gd name="connsiteY622" fmla="*/ 1501803 h 6858000"/>
              <a:gd name="connsiteX623" fmla="*/ 6516292 w 7467600"/>
              <a:gd name="connsiteY623" fmla="*/ 1263064 h 6858000"/>
              <a:gd name="connsiteX624" fmla="*/ 291466 w 7467600"/>
              <a:gd name="connsiteY624" fmla="*/ 1250369 h 6858000"/>
              <a:gd name="connsiteX625" fmla="*/ 323180 w 7467600"/>
              <a:gd name="connsiteY625" fmla="*/ 1435283 h 6858000"/>
              <a:gd name="connsiteX626" fmla="*/ 349381 w 7467600"/>
              <a:gd name="connsiteY626" fmla="*/ 1875041 h 6858000"/>
              <a:gd name="connsiteX627" fmla="*/ 374363 w 7467600"/>
              <a:gd name="connsiteY627" fmla="*/ 1506494 h 6858000"/>
              <a:gd name="connsiteX628" fmla="*/ 302168 w 7467600"/>
              <a:gd name="connsiteY628" fmla="*/ 1274495 h 6858000"/>
              <a:gd name="connsiteX629" fmla="*/ 291466 w 7467600"/>
              <a:gd name="connsiteY629" fmla="*/ 1250369 h 6858000"/>
              <a:gd name="connsiteX630" fmla="*/ 678222 w 7467600"/>
              <a:gd name="connsiteY630" fmla="*/ 1248670 h 6858000"/>
              <a:gd name="connsiteX631" fmla="*/ 775536 w 7467600"/>
              <a:gd name="connsiteY631" fmla="*/ 1388015 h 6858000"/>
              <a:gd name="connsiteX632" fmla="*/ 894529 w 7467600"/>
              <a:gd name="connsiteY632" fmla="*/ 1567739 h 6858000"/>
              <a:gd name="connsiteX633" fmla="*/ 948000 w 7467600"/>
              <a:gd name="connsiteY633" fmla="*/ 1663088 h 6858000"/>
              <a:gd name="connsiteX634" fmla="*/ 1006812 w 7467600"/>
              <a:gd name="connsiteY634" fmla="*/ 1767683 h 6858000"/>
              <a:gd name="connsiteX635" fmla="*/ 1149133 w 7467600"/>
              <a:gd name="connsiteY635" fmla="*/ 1971513 h 6858000"/>
              <a:gd name="connsiteX636" fmla="*/ 1333952 w 7467600"/>
              <a:gd name="connsiteY636" fmla="*/ 2251620 h 6858000"/>
              <a:gd name="connsiteX637" fmla="*/ 1337329 w 7467600"/>
              <a:gd name="connsiteY637" fmla="*/ 2258350 h 6858000"/>
              <a:gd name="connsiteX638" fmla="*/ 1014726 w 7467600"/>
              <a:gd name="connsiteY638" fmla="*/ 1615556 h 6858000"/>
              <a:gd name="connsiteX639" fmla="*/ 678222 w 7467600"/>
              <a:gd name="connsiteY639" fmla="*/ 1248670 h 6858000"/>
              <a:gd name="connsiteX640" fmla="*/ 6691602 w 7467600"/>
              <a:gd name="connsiteY640" fmla="*/ 1140573 h 6858000"/>
              <a:gd name="connsiteX641" fmla="*/ 6571100 w 7467600"/>
              <a:gd name="connsiteY641" fmla="*/ 1183662 h 6858000"/>
              <a:gd name="connsiteX642" fmla="*/ 6241687 w 7467600"/>
              <a:gd name="connsiteY642" fmla="*/ 1257600 h 6858000"/>
              <a:gd name="connsiteX643" fmla="*/ 5693009 w 7467600"/>
              <a:gd name="connsiteY643" fmla="*/ 1478256 h 6858000"/>
              <a:gd name="connsiteX644" fmla="*/ 6548420 w 7467600"/>
              <a:gd name="connsiteY644" fmla="*/ 1214599 h 6858000"/>
              <a:gd name="connsiteX645" fmla="*/ 6605473 w 7467600"/>
              <a:gd name="connsiteY645" fmla="*/ 1184686 h 6858000"/>
              <a:gd name="connsiteX646" fmla="*/ 6691602 w 7467600"/>
              <a:gd name="connsiteY646" fmla="*/ 1140573 h 6858000"/>
              <a:gd name="connsiteX647" fmla="*/ 4002475 w 7467600"/>
              <a:gd name="connsiteY647" fmla="*/ 1037802 h 6858000"/>
              <a:gd name="connsiteX648" fmla="*/ 4000324 w 7467600"/>
              <a:gd name="connsiteY648" fmla="*/ 1039362 h 6858000"/>
              <a:gd name="connsiteX649" fmla="*/ 4002862 w 7467600"/>
              <a:gd name="connsiteY649" fmla="*/ 1042866 h 6858000"/>
              <a:gd name="connsiteX650" fmla="*/ 4002475 w 7467600"/>
              <a:gd name="connsiteY650" fmla="*/ 1037802 h 6858000"/>
              <a:gd name="connsiteX651" fmla="*/ 506322 w 7467600"/>
              <a:gd name="connsiteY651" fmla="*/ 1020997 h 6858000"/>
              <a:gd name="connsiteX652" fmla="*/ 533068 w 7467600"/>
              <a:gd name="connsiteY652" fmla="*/ 1029409 h 6858000"/>
              <a:gd name="connsiteX653" fmla="*/ 1232525 w 7467600"/>
              <a:gd name="connsiteY653" fmla="*/ 1804675 h 6858000"/>
              <a:gd name="connsiteX654" fmla="*/ 1388858 w 7467600"/>
              <a:gd name="connsiteY654" fmla="*/ 2368011 h 6858000"/>
              <a:gd name="connsiteX655" fmla="*/ 1384098 w 7467600"/>
              <a:gd name="connsiteY655" fmla="*/ 2378125 h 6858000"/>
              <a:gd name="connsiteX656" fmla="*/ 1425393 w 7467600"/>
              <a:gd name="connsiteY656" fmla="*/ 2589124 h 6858000"/>
              <a:gd name="connsiteX657" fmla="*/ 1424001 w 7467600"/>
              <a:gd name="connsiteY657" fmla="*/ 2597541 h 6858000"/>
              <a:gd name="connsiteX658" fmla="*/ 2152729 w 7467600"/>
              <a:gd name="connsiteY658" fmla="*/ 2864487 h 6858000"/>
              <a:gd name="connsiteX659" fmla="*/ 2020609 w 7467600"/>
              <a:gd name="connsiteY659" fmla="*/ 2539671 h 6858000"/>
              <a:gd name="connsiteX660" fmla="*/ 2018920 w 7467600"/>
              <a:gd name="connsiteY660" fmla="*/ 2536309 h 6858000"/>
              <a:gd name="connsiteX661" fmla="*/ 1342441 w 7467600"/>
              <a:gd name="connsiteY661" fmla="*/ 1173017 h 6858000"/>
              <a:gd name="connsiteX662" fmla="*/ 1367925 w 7467600"/>
              <a:gd name="connsiteY662" fmla="*/ 1135648 h 6858000"/>
              <a:gd name="connsiteX663" fmla="*/ 1771401 w 7467600"/>
              <a:gd name="connsiteY663" fmla="*/ 1806673 h 6858000"/>
              <a:gd name="connsiteX664" fmla="*/ 1972385 w 7467600"/>
              <a:gd name="connsiteY664" fmla="*/ 2198735 h 6858000"/>
              <a:gd name="connsiteX665" fmla="*/ 2040892 w 7467600"/>
              <a:gd name="connsiteY665" fmla="*/ 2405205 h 6858000"/>
              <a:gd name="connsiteX666" fmla="*/ 2131689 w 7467600"/>
              <a:gd name="connsiteY666" fmla="*/ 1936926 h 6858000"/>
              <a:gd name="connsiteX667" fmla="*/ 2454820 w 7467600"/>
              <a:gd name="connsiteY667" fmla="*/ 1248808 h 6858000"/>
              <a:gd name="connsiteX668" fmla="*/ 2492512 w 7467600"/>
              <a:gd name="connsiteY668" fmla="*/ 1302920 h 6858000"/>
              <a:gd name="connsiteX669" fmla="*/ 2081216 w 7467600"/>
              <a:gd name="connsiteY669" fmla="*/ 2527513 h 6858000"/>
              <a:gd name="connsiteX670" fmla="*/ 2081211 w 7467600"/>
              <a:gd name="connsiteY670" fmla="*/ 2528916 h 6858000"/>
              <a:gd name="connsiteX671" fmla="*/ 2199067 w 7467600"/>
              <a:gd name="connsiteY671" fmla="*/ 2884061 h 6858000"/>
              <a:gd name="connsiteX672" fmla="*/ 3192586 w 7467600"/>
              <a:gd name="connsiteY672" fmla="*/ 3411496 h 6858000"/>
              <a:gd name="connsiteX673" fmla="*/ 3182620 w 7467600"/>
              <a:gd name="connsiteY673" fmla="*/ 3483279 h 6858000"/>
              <a:gd name="connsiteX674" fmla="*/ 2435119 w 7467600"/>
              <a:gd name="connsiteY674" fmla="*/ 3080173 h 6858000"/>
              <a:gd name="connsiteX675" fmla="*/ 2410152 w 7467600"/>
              <a:gd name="connsiteY675" fmla="*/ 3063751 h 6858000"/>
              <a:gd name="connsiteX676" fmla="*/ 2408099 w 7467600"/>
              <a:gd name="connsiteY676" fmla="*/ 3064403 h 6858000"/>
              <a:gd name="connsiteX677" fmla="*/ 2407218 w 7467600"/>
              <a:gd name="connsiteY677" fmla="*/ 3070324 h 6858000"/>
              <a:gd name="connsiteX678" fmla="*/ 2380138 w 7467600"/>
              <a:gd name="connsiteY678" fmla="*/ 3099341 h 6858000"/>
              <a:gd name="connsiteX679" fmla="*/ 1765923 w 7467600"/>
              <a:gd name="connsiteY679" fmla="*/ 3581043 h 6858000"/>
              <a:gd name="connsiteX680" fmla="*/ 1702258 w 7467600"/>
              <a:gd name="connsiteY680" fmla="*/ 3612286 h 6858000"/>
              <a:gd name="connsiteX681" fmla="*/ 1538370 w 7467600"/>
              <a:gd name="connsiteY681" fmla="*/ 3811804 h 6858000"/>
              <a:gd name="connsiteX682" fmla="*/ 542867 w 7467600"/>
              <a:gd name="connsiteY682" fmla="*/ 4944092 h 6858000"/>
              <a:gd name="connsiteX683" fmla="*/ 515800 w 7467600"/>
              <a:gd name="connsiteY683" fmla="*/ 4862180 h 6858000"/>
              <a:gd name="connsiteX684" fmla="*/ 909145 w 7467600"/>
              <a:gd name="connsiteY684" fmla="*/ 4199225 h 6858000"/>
              <a:gd name="connsiteX685" fmla="*/ 1214067 w 7467600"/>
              <a:gd name="connsiteY685" fmla="*/ 3908561 h 6858000"/>
              <a:gd name="connsiteX686" fmla="*/ 640967 w 7467600"/>
              <a:gd name="connsiteY686" fmla="*/ 4105601 h 6858000"/>
              <a:gd name="connsiteX687" fmla="*/ 112563 w 7467600"/>
              <a:gd name="connsiteY687" fmla="*/ 4396952 h 6858000"/>
              <a:gd name="connsiteX688" fmla="*/ 0 w 7467600"/>
              <a:gd name="connsiteY688" fmla="*/ 4466006 h 6858000"/>
              <a:gd name="connsiteX689" fmla="*/ 0 w 7467600"/>
              <a:gd name="connsiteY689" fmla="*/ 4233763 h 6858000"/>
              <a:gd name="connsiteX690" fmla="*/ 36881 w 7467600"/>
              <a:gd name="connsiteY690" fmla="*/ 4200118 h 6858000"/>
              <a:gd name="connsiteX691" fmla="*/ 910534 w 7467600"/>
              <a:gd name="connsiteY691" fmla="*/ 3629753 h 6858000"/>
              <a:gd name="connsiteX692" fmla="*/ 1578717 w 7467600"/>
              <a:gd name="connsiteY692" fmla="*/ 3575982 h 6858000"/>
              <a:gd name="connsiteX693" fmla="*/ 2338780 w 7467600"/>
              <a:gd name="connsiteY693" fmla="*/ 3033725 h 6858000"/>
              <a:gd name="connsiteX694" fmla="*/ 1807991 w 7467600"/>
              <a:gd name="connsiteY694" fmla="*/ 2807184 h 6858000"/>
              <a:gd name="connsiteX695" fmla="*/ 1416358 w 7467600"/>
              <a:gd name="connsiteY695" fmla="*/ 3112571 h 6858000"/>
              <a:gd name="connsiteX696" fmla="*/ 939066 w 7467600"/>
              <a:gd name="connsiteY696" fmla="*/ 3378798 h 6858000"/>
              <a:gd name="connsiteX697" fmla="*/ 115099 w 7467600"/>
              <a:gd name="connsiteY697" fmla="*/ 3607650 h 6858000"/>
              <a:gd name="connsiteX698" fmla="*/ 97284 w 7467600"/>
              <a:gd name="connsiteY698" fmla="*/ 3520393 h 6858000"/>
              <a:gd name="connsiteX699" fmla="*/ 922050 w 7467600"/>
              <a:gd name="connsiteY699" fmla="*/ 3074867 h 6858000"/>
              <a:gd name="connsiteX700" fmla="*/ 1405265 w 7467600"/>
              <a:gd name="connsiteY700" fmla="*/ 3016319 h 6858000"/>
              <a:gd name="connsiteX701" fmla="*/ 1407512 w 7467600"/>
              <a:gd name="connsiteY701" fmla="*/ 3018001 h 6858000"/>
              <a:gd name="connsiteX702" fmla="*/ 1726266 w 7467600"/>
              <a:gd name="connsiteY702" fmla="*/ 2777274 h 6858000"/>
              <a:gd name="connsiteX703" fmla="*/ 625390 w 7467600"/>
              <a:gd name="connsiteY703" fmla="*/ 2514541 h 6858000"/>
              <a:gd name="connsiteX704" fmla="*/ 619799 w 7467600"/>
              <a:gd name="connsiteY704" fmla="*/ 2527180 h 6858000"/>
              <a:gd name="connsiteX705" fmla="*/ 310030 w 7467600"/>
              <a:gd name="connsiteY705" fmla="*/ 2771818 h 6858000"/>
              <a:gd name="connsiteX706" fmla="*/ 173877 w 7467600"/>
              <a:gd name="connsiteY706" fmla="*/ 2937056 h 6858000"/>
              <a:gd name="connsiteX707" fmla="*/ 77889 w 7467600"/>
              <a:gd name="connsiteY707" fmla="*/ 3138440 h 6858000"/>
              <a:gd name="connsiteX708" fmla="*/ 0 w 7467600"/>
              <a:gd name="connsiteY708" fmla="*/ 3271395 h 6858000"/>
              <a:gd name="connsiteX709" fmla="*/ 0 w 7467600"/>
              <a:gd name="connsiteY709" fmla="*/ 3153002 h 6858000"/>
              <a:gd name="connsiteX710" fmla="*/ 2386 w 7467600"/>
              <a:gd name="connsiteY710" fmla="*/ 3149203 h 6858000"/>
              <a:gd name="connsiteX711" fmla="*/ 89753 w 7467600"/>
              <a:gd name="connsiteY711" fmla="*/ 2987702 h 6858000"/>
              <a:gd name="connsiteX712" fmla="*/ 76869 w 7467600"/>
              <a:gd name="connsiteY712" fmla="*/ 3005404 h 6858000"/>
              <a:gd name="connsiteX713" fmla="*/ 32049 w 7467600"/>
              <a:gd name="connsiteY713" fmla="*/ 3065814 h 6858000"/>
              <a:gd name="connsiteX714" fmla="*/ 0 w 7467600"/>
              <a:gd name="connsiteY714" fmla="*/ 3108744 h 6858000"/>
              <a:gd name="connsiteX715" fmla="*/ 0 w 7467600"/>
              <a:gd name="connsiteY715" fmla="*/ 3058059 h 6858000"/>
              <a:gd name="connsiteX716" fmla="*/ 7610 w 7467600"/>
              <a:gd name="connsiteY716" fmla="*/ 3047889 h 6858000"/>
              <a:gd name="connsiteX717" fmla="*/ 52419 w 7467600"/>
              <a:gd name="connsiteY717" fmla="*/ 2987479 h 6858000"/>
              <a:gd name="connsiteX718" fmla="*/ 59142 w 7467600"/>
              <a:gd name="connsiteY718" fmla="*/ 2978488 h 6858000"/>
              <a:gd name="connsiteX719" fmla="*/ 0 w 7467600"/>
              <a:gd name="connsiteY719" fmla="*/ 3015334 h 6858000"/>
              <a:gd name="connsiteX720" fmla="*/ 0 w 7467600"/>
              <a:gd name="connsiteY720" fmla="*/ 2914286 h 6858000"/>
              <a:gd name="connsiteX721" fmla="*/ 36383 w 7467600"/>
              <a:gd name="connsiteY721" fmla="*/ 2901128 h 6858000"/>
              <a:gd name="connsiteX722" fmla="*/ 156329 w 7467600"/>
              <a:gd name="connsiteY722" fmla="*/ 2840533 h 6858000"/>
              <a:gd name="connsiteX723" fmla="*/ 358355 w 7467600"/>
              <a:gd name="connsiteY723" fmla="*/ 2620471 h 6858000"/>
              <a:gd name="connsiteX724" fmla="*/ 510577 w 7467600"/>
              <a:gd name="connsiteY724" fmla="*/ 2501244 h 6858000"/>
              <a:gd name="connsiteX725" fmla="*/ 211967 w 7467600"/>
              <a:gd name="connsiteY725" fmla="*/ 2479171 h 6858000"/>
              <a:gd name="connsiteX726" fmla="*/ 0 w 7467600"/>
              <a:gd name="connsiteY726" fmla="*/ 2476398 h 6858000"/>
              <a:gd name="connsiteX727" fmla="*/ 0 w 7467600"/>
              <a:gd name="connsiteY727" fmla="*/ 2389189 h 6858000"/>
              <a:gd name="connsiteX728" fmla="*/ 103062 w 7467600"/>
              <a:gd name="connsiteY728" fmla="*/ 2389518 h 6858000"/>
              <a:gd name="connsiteX729" fmla="*/ 510734 w 7467600"/>
              <a:gd name="connsiteY729" fmla="*/ 2416201 h 6858000"/>
              <a:gd name="connsiteX730" fmla="*/ 279257 w 7467600"/>
              <a:gd name="connsiteY730" fmla="*/ 2092102 h 6858000"/>
              <a:gd name="connsiteX731" fmla="*/ 65265 w 7467600"/>
              <a:gd name="connsiteY731" fmla="*/ 2006049 h 6858000"/>
              <a:gd name="connsiteX732" fmla="*/ 0 w 7467600"/>
              <a:gd name="connsiteY732" fmla="*/ 1982532 h 6858000"/>
              <a:gd name="connsiteX733" fmla="*/ 0 w 7467600"/>
              <a:gd name="connsiteY733" fmla="*/ 1912789 h 6858000"/>
              <a:gd name="connsiteX734" fmla="*/ 97460 w 7467600"/>
              <a:gd name="connsiteY734" fmla="*/ 1953725 h 6858000"/>
              <a:gd name="connsiteX735" fmla="*/ 221272 w 7467600"/>
              <a:gd name="connsiteY735" fmla="*/ 1980766 h 6858000"/>
              <a:gd name="connsiteX736" fmla="*/ 116765 w 7467600"/>
              <a:gd name="connsiteY736" fmla="*/ 1911033 h 6858000"/>
              <a:gd name="connsiteX737" fmla="*/ 16405 w 7467600"/>
              <a:gd name="connsiteY737" fmla="*/ 1803412 h 6858000"/>
              <a:gd name="connsiteX738" fmla="*/ 0 w 7467600"/>
              <a:gd name="connsiteY738" fmla="*/ 1784777 h 6858000"/>
              <a:gd name="connsiteX739" fmla="*/ 0 w 7467600"/>
              <a:gd name="connsiteY739" fmla="*/ 1740082 h 6858000"/>
              <a:gd name="connsiteX740" fmla="*/ 39394 w 7467600"/>
              <a:gd name="connsiteY740" fmla="*/ 1784856 h 6858000"/>
              <a:gd name="connsiteX741" fmla="*/ 135813 w 7467600"/>
              <a:gd name="connsiteY741" fmla="*/ 1888838 h 6858000"/>
              <a:gd name="connsiteX742" fmla="*/ 242575 w 7467600"/>
              <a:gd name="connsiteY742" fmla="*/ 1958841 h 6858000"/>
              <a:gd name="connsiteX743" fmla="*/ 82197 w 7467600"/>
              <a:gd name="connsiteY743" fmla="*/ 1754826 h 6858000"/>
              <a:gd name="connsiteX744" fmla="*/ 0 w 7467600"/>
              <a:gd name="connsiteY744" fmla="*/ 1679650 h 6858000"/>
              <a:gd name="connsiteX745" fmla="*/ 0 w 7467600"/>
              <a:gd name="connsiteY745" fmla="*/ 1602463 h 6858000"/>
              <a:gd name="connsiteX746" fmla="*/ 84689 w 7467600"/>
              <a:gd name="connsiteY746" fmla="*/ 1677442 h 6858000"/>
              <a:gd name="connsiteX747" fmla="*/ 298437 w 7467600"/>
              <a:gd name="connsiteY747" fmla="*/ 1968019 h 6858000"/>
              <a:gd name="connsiteX748" fmla="*/ 227269 w 7467600"/>
              <a:gd name="connsiteY748" fmla="*/ 1114064 h 6858000"/>
              <a:gd name="connsiteX749" fmla="*/ 248003 w 7467600"/>
              <a:gd name="connsiteY749" fmla="*/ 1089613 h 6858000"/>
              <a:gd name="connsiteX750" fmla="*/ 427020 w 7467600"/>
              <a:gd name="connsiteY750" fmla="*/ 1619803 h 6858000"/>
              <a:gd name="connsiteX751" fmla="*/ 340345 w 7467600"/>
              <a:gd name="connsiteY751" fmla="*/ 2027739 h 6858000"/>
              <a:gd name="connsiteX752" fmla="*/ 360865 w 7467600"/>
              <a:gd name="connsiteY752" fmla="*/ 2044827 h 6858000"/>
              <a:gd name="connsiteX753" fmla="*/ 560414 w 7467600"/>
              <a:gd name="connsiteY753" fmla="*/ 2421457 h 6858000"/>
              <a:gd name="connsiteX754" fmla="*/ 1359703 w 7467600"/>
              <a:gd name="connsiteY754" fmla="*/ 2578554 h 6858000"/>
              <a:gd name="connsiteX755" fmla="*/ 1359422 w 7467600"/>
              <a:gd name="connsiteY755" fmla="*/ 2577994 h 6858000"/>
              <a:gd name="connsiteX756" fmla="*/ 828701 w 7467600"/>
              <a:gd name="connsiteY756" fmla="*/ 1839520 h 6858000"/>
              <a:gd name="connsiteX757" fmla="*/ 494427 w 7467600"/>
              <a:gd name="connsiteY757" fmla="*/ 1092333 h 6858000"/>
              <a:gd name="connsiteX758" fmla="*/ 506322 w 7467600"/>
              <a:gd name="connsiteY758" fmla="*/ 1020997 h 6858000"/>
              <a:gd name="connsiteX759" fmla="*/ 4570198 w 7467600"/>
              <a:gd name="connsiteY759" fmla="*/ 978081 h 6858000"/>
              <a:gd name="connsiteX760" fmla="*/ 4523691 w 7467600"/>
              <a:gd name="connsiteY760" fmla="*/ 1127776 h 6858000"/>
              <a:gd name="connsiteX761" fmla="*/ 4509875 w 7467600"/>
              <a:gd name="connsiteY761" fmla="*/ 1167552 h 6858000"/>
              <a:gd name="connsiteX762" fmla="*/ 4478168 w 7467600"/>
              <a:gd name="connsiteY762" fmla="*/ 1260735 h 6858000"/>
              <a:gd name="connsiteX763" fmla="*/ 4409309 w 7467600"/>
              <a:gd name="connsiteY763" fmla="*/ 1666996 h 6858000"/>
              <a:gd name="connsiteX764" fmla="*/ 4370031 w 7467600"/>
              <a:gd name="connsiteY764" fmla="*/ 1955666 h 6858000"/>
              <a:gd name="connsiteX765" fmla="*/ 4570198 w 7467600"/>
              <a:gd name="connsiteY765" fmla="*/ 978081 h 6858000"/>
              <a:gd name="connsiteX766" fmla="*/ 4557898 w 7467600"/>
              <a:gd name="connsiteY766" fmla="*/ 900011 h 6858000"/>
              <a:gd name="connsiteX767" fmla="*/ 4344840 w 7467600"/>
              <a:gd name="connsiteY767" fmla="*/ 1922038 h 6858000"/>
              <a:gd name="connsiteX768" fmla="*/ 4378710 w 7467600"/>
              <a:gd name="connsiteY768" fmla="*/ 1665516 h 6858000"/>
              <a:gd name="connsiteX769" fmla="*/ 4448798 w 7467600"/>
              <a:gd name="connsiteY769" fmla="*/ 1253024 h 6858000"/>
              <a:gd name="connsiteX770" fmla="*/ 4480315 w 7467600"/>
              <a:gd name="connsiteY770" fmla="*/ 1158454 h 6858000"/>
              <a:gd name="connsiteX771" fmla="*/ 4494133 w 7467600"/>
              <a:gd name="connsiteY771" fmla="*/ 1118676 h 6858000"/>
              <a:gd name="connsiteX772" fmla="*/ 4557898 w 7467600"/>
              <a:gd name="connsiteY772" fmla="*/ 900011 h 6858000"/>
              <a:gd name="connsiteX773" fmla="*/ 5870151 w 7467600"/>
              <a:gd name="connsiteY773" fmla="*/ 898890 h 6858000"/>
              <a:gd name="connsiteX774" fmla="*/ 5861335 w 7467600"/>
              <a:gd name="connsiteY774" fmla="*/ 899177 h 6858000"/>
              <a:gd name="connsiteX775" fmla="*/ 5843702 w 7467600"/>
              <a:gd name="connsiteY775" fmla="*/ 899748 h 6858000"/>
              <a:gd name="connsiteX776" fmla="*/ 5651107 w 7467600"/>
              <a:gd name="connsiteY776" fmla="*/ 920306 h 6858000"/>
              <a:gd name="connsiteX777" fmla="*/ 5459407 w 7467600"/>
              <a:gd name="connsiteY777" fmla="*/ 940975 h 6858000"/>
              <a:gd name="connsiteX778" fmla="*/ 5374846 w 7467600"/>
              <a:gd name="connsiteY778" fmla="*/ 941988 h 6858000"/>
              <a:gd name="connsiteX779" fmla="*/ 5256105 w 7467600"/>
              <a:gd name="connsiteY779" fmla="*/ 945632 h 6858000"/>
              <a:gd name="connsiteX780" fmla="*/ 5107071 w 7467600"/>
              <a:gd name="connsiteY780" fmla="*/ 969720 h 6858000"/>
              <a:gd name="connsiteX781" fmla="*/ 4998681 w 7467600"/>
              <a:gd name="connsiteY781" fmla="*/ 988771 h 6858000"/>
              <a:gd name="connsiteX782" fmla="*/ 5870151 w 7467600"/>
              <a:gd name="connsiteY782" fmla="*/ 898890 h 6858000"/>
              <a:gd name="connsiteX783" fmla="*/ 5504425 w 7467600"/>
              <a:gd name="connsiteY783" fmla="*/ 848067 h 6858000"/>
              <a:gd name="connsiteX784" fmla="*/ 4968849 w 7467600"/>
              <a:gd name="connsiteY784" fmla="*/ 962318 h 6858000"/>
              <a:gd name="connsiteX785" fmla="*/ 5104039 w 7467600"/>
              <a:gd name="connsiteY785" fmla="*/ 940634 h 6858000"/>
              <a:gd name="connsiteX786" fmla="*/ 5256311 w 7467600"/>
              <a:gd name="connsiteY786" fmla="*/ 916490 h 6858000"/>
              <a:gd name="connsiteX787" fmla="*/ 5377381 w 7467600"/>
              <a:gd name="connsiteY787" fmla="*/ 912671 h 6858000"/>
              <a:gd name="connsiteX788" fmla="*/ 5460148 w 7467600"/>
              <a:gd name="connsiteY788" fmla="*/ 911442 h 6858000"/>
              <a:gd name="connsiteX789" fmla="*/ 5648971 w 7467600"/>
              <a:gd name="connsiteY789" fmla="*/ 891331 h 6858000"/>
              <a:gd name="connsiteX790" fmla="*/ 5844807 w 7467600"/>
              <a:gd name="connsiteY790" fmla="*/ 870718 h 6858000"/>
              <a:gd name="connsiteX791" fmla="*/ 5862975 w 7467600"/>
              <a:gd name="connsiteY791" fmla="*/ 869756 h 6858000"/>
              <a:gd name="connsiteX792" fmla="*/ 5920887 w 7467600"/>
              <a:gd name="connsiteY792" fmla="*/ 865929 h 6858000"/>
              <a:gd name="connsiteX793" fmla="*/ 5504425 w 7467600"/>
              <a:gd name="connsiteY793" fmla="*/ 848067 h 6858000"/>
              <a:gd name="connsiteX794" fmla="*/ 3607114 w 7467600"/>
              <a:gd name="connsiteY794" fmla="*/ 467441 h 6858000"/>
              <a:gd name="connsiteX795" fmla="*/ 3296242 w 7467600"/>
              <a:gd name="connsiteY795" fmla="*/ 807991 h 6858000"/>
              <a:gd name="connsiteX796" fmla="*/ 3174674 w 7467600"/>
              <a:gd name="connsiteY796" fmla="*/ 919759 h 6858000"/>
              <a:gd name="connsiteX797" fmla="*/ 3042978 w 7467600"/>
              <a:gd name="connsiteY797" fmla="*/ 1054894 h 6858000"/>
              <a:gd name="connsiteX798" fmla="*/ 2968914 w 7467600"/>
              <a:gd name="connsiteY798" fmla="*/ 1133756 h 6858000"/>
              <a:gd name="connsiteX799" fmla="*/ 3103823 w 7467600"/>
              <a:gd name="connsiteY799" fmla="*/ 1026814 h 6858000"/>
              <a:gd name="connsiteX800" fmla="*/ 3607114 w 7467600"/>
              <a:gd name="connsiteY800" fmla="*/ 467441 h 6858000"/>
              <a:gd name="connsiteX801" fmla="*/ 3744487 w 7467600"/>
              <a:gd name="connsiteY801" fmla="*/ 383136 h 6858000"/>
              <a:gd name="connsiteX802" fmla="*/ 3970213 w 7467600"/>
              <a:gd name="connsiteY802" fmla="*/ 995559 h 6858000"/>
              <a:gd name="connsiteX803" fmla="*/ 3744487 w 7467600"/>
              <a:gd name="connsiteY803" fmla="*/ 383136 h 6858000"/>
              <a:gd name="connsiteX804" fmla="*/ 3624562 w 7467600"/>
              <a:gd name="connsiteY804" fmla="*/ 367041 h 6858000"/>
              <a:gd name="connsiteX805" fmla="*/ 3489712 w 7467600"/>
              <a:gd name="connsiteY805" fmla="*/ 485386 h 6858000"/>
              <a:gd name="connsiteX806" fmla="*/ 3182994 w 7467600"/>
              <a:gd name="connsiteY806" fmla="*/ 828265 h 6858000"/>
              <a:gd name="connsiteX807" fmla="*/ 2892114 w 7467600"/>
              <a:gd name="connsiteY807" fmla="*/ 1172635 h 6858000"/>
              <a:gd name="connsiteX808" fmla="*/ 3021459 w 7467600"/>
              <a:gd name="connsiteY808" fmla="*/ 1035385 h 6858000"/>
              <a:gd name="connsiteX809" fmla="*/ 3153873 w 7467600"/>
              <a:gd name="connsiteY809" fmla="*/ 898971 h 6858000"/>
              <a:gd name="connsiteX810" fmla="*/ 3276511 w 7467600"/>
              <a:gd name="connsiteY810" fmla="*/ 786423 h 6858000"/>
              <a:gd name="connsiteX811" fmla="*/ 3584154 w 7467600"/>
              <a:gd name="connsiteY811" fmla="*/ 448218 h 6858000"/>
              <a:gd name="connsiteX812" fmla="*/ 3624562 w 7467600"/>
              <a:gd name="connsiteY812" fmla="*/ 367041 h 6858000"/>
              <a:gd name="connsiteX813" fmla="*/ 3766672 w 7467600"/>
              <a:gd name="connsiteY813" fmla="*/ 359429 h 6858000"/>
              <a:gd name="connsiteX814" fmla="*/ 3996338 w 7467600"/>
              <a:gd name="connsiteY814" fmla="*/ 968237 h 6858000"/>
              <a:gd name="connsiteX815" fmla="*/ 3766672 w 7467600"/>
              <a:gd name="connsiteY815" fmla="*/ 359429 h 6858000"/>
              <a:gd name="connsiteX816" fmla="*/ 5805386 w 7467600"/>
              <a:gd name="connsiteY816" fmla="*/ 239240 h 6858000"/>
              <a:gd name="connsiteX817" fmla="*/ 5736947 w 7467600"/>
              <a:gd name="connsiteY817" fmla="*/ 261367 h 6858000"/>
              <a:gd name="connsiteX818" fmla="*/ 5427012 w 7467600"/>
              <a:gd name="connsiteY818" fmla="*/ 311272 h 6858000"/>
              <a:gd name="connsiteX819" fmla="*/ 5147818 w 7467600"/>
              <a:gd name="connsiteY819" fmla="*/ 322112 h 6858000"/>
              <a:gd name="connsiteX820" fmla="*/ 5060854 w 7467600"/>
              <a:gd name="connsiteY820" fmla="*/ 311882 h 6858000"/>
              <a:gd name="connsiteX821" fmla="*/ 4945989 w 7467600"/>
              <a:gd name="connsiteY821" fmla="*/ 300516 h 6858000"/>
              <a:gd name="connsiteX822" fmla="*/ 5410479 w 7467600"/>
              <a:gd name="connsiteY822" fmla="*/ 348434 h 6858000"/>
              <a:gd name="connsiteX823" fmla="*/ 5805386 w 7467600"/>
              <a:gd name="connsiteY823" fmla="*/ 239240 h 6858000"/>
              <a:gd name="connsiteX824" fmla="*/ 5905192 w 7467600"/>
              <a:gd name="connsiteY824" fmla="*/ 163079 h 6858000"/>
              <a:gd name="connsiteX825" fmla="*/ 5865655 w 7467600"/>
              <a:gd name="connsiteY825" fmla="*/ 171901 h 6858000"/>
              <a:gd name="connsiteX826" fmla="*/ 5259740 w 7467600"/>
              <a:gd name="connsiteY826" fmla="*/ 257013 h 6858000"/>
              <a:gd name="connsiteX827" fmla="*/ 5208466 w 7467600"/>
              <a:gd name="connsiteY827" fmla="*/ 257550 h 6858000"/>
              <a:gd name="connsiteX828" fmla="*/ 4980204 w 7467600"/>
              <a:gd name="connsiteY828" fmla="*/ 271903 h 6858000"/>
              <a:gd name="connsiteX829" fmla="*/ 5068068 w 7467600"/>
              <a:gd name="connsiteY829" fmla="*/ 282244 h 6858000"/>
              <a:gd name="connsiteX830" fmla="*/ 5153231 w 7467600"/>
              <a:gd name="connsiteY830" fmla="*/ 292240 h 6858000"/>
              <a:gd name="connsiteX831" fmla="*/ 5426491 w 7467600"/>
              <a:gd name="connsiteY831" fmla="*/ 281128 h 6858000"/>
              <a:gd name="connsiteX832" fmla="*/ 5731212 w 7467600"/>
              <a:gd name="connsiteY832" fmla="*/ 231951 h 6858000"/>
              <a:gd name="connsiteX833" fmla="*/ 5905192 w 7467600"/>
              <a:gd name="connsiteY833" fmla="*/ 163079 h 6858000"/>
              <a:gd name="connsiteX834" fmla="*/ 5944437 w 7467600"/>
              <a:gd name="connsiteY834" fmla="*/ 113829 h 6858000"/>
              <a:gd name="connsiteX835" fmla="*/ 5825032 w 7467600"/>
              <a:gd name="connsiteY835" fmla="*/ 146405 h 6858000"/>
              <a:gd name="connsiteX836" fmla="*/ 4955599 w 7467600"/>
              <a:gd name="connsiteY836" fmla="*/ 247008 h 6858000"/>
              <a:gd name="connsiteX837" fmla="*/ 5210104 w 7467600"/>
              <a:gd name="connsiteY837" fmla="*/ 228123 h 6858000"/>
              <a:gd name="connsiteX838" fmla="*/ 5261015 w 7467600"/>
              <a:gd name="connsiteY838" fmla="*/ 227087 h 6858000"/>
              <a:gd name="connsiteX839" fmla="*/ 5861181 w 7467600"/>
              <a:gd name="connsiteY839" fmla="*/ 143093 h 6858000"/>
              <a:gd name="connsiteX840" fmla="*/ 5961252 w 7467600"/>
              <a:gd name="connsiteY840" fmla="*/ 114820 h 6858000"/>
              <a:gd name="connsiteX841" fmla="*/ 5944437 w 7467600"/>
              <a:gd name="connsiteY841" fmla="*/ 113829 h 6858000"/>
              <a:gd name="connsiteX842" fmla="*/ 3882765 w 7467600"/>
              <a:gd name="connsiteY842" fmla="*/ 0 h 6858000"/>
              <a:gd name="connsiteX843" fmla="*/ 3995099 w 7467600"/>
              <a:gd name="connsiteY843" fmla="*/ 0 h 6858000"/>
              <a:gd name="connsiteX844" fmla="*/ 4163818 w 7467600"/>
              <a:gd name="connsiteY844" fmla="*/ 234104 h 6858000"/>
              <a:gd name="connsiteX845" fmla="*/ 4172099 w 7467600"/>
              <a:gd name="connsiteY845" fmla="*/ 234207 h 6858000"/>
              <a:gd name="connsiteX846" fmla="*/ 4784282 w 7467600"/>
              <a:gd name="connsiteY846" fmla="*/ 276561 h 6858000"/>
              <a:gd name="connsiteX847" fmla="*/ 4801687 w 7467600"/>
              <a:gd name="connsiteY847" fmla="*/ 267764 h 6858000"/>
              <a:gd name="connsiteX848" fmla="*/ 6082788 w 7467600"/>
              <a:gd name="connsiteY848" fmla="*/ 64119 h 6858000"/>
              <a:gd name="connsiteX849" fmla="*/ 6099442 w 7467600"/>
              <a:gd name="connsiteY849" fmla="*/ 82568 h 6858000"/>
              <a:gd name="connsiteX850" fmla="*/ 4804137 w 7467600"/>
              <a:gd name="connsiteY850" fmla="*/ 320931 h 6858000"/>
              <a:gd name="connsiteX851" fmla="*/ 4227047 w 7467600"/>
              <a:gd name="connsiteY851" fmla="*/ 313415 h 6858000"/>
              <a:gd name="connsiteX852" fmla="*/ 4346041 w 7467600"/>
              <a:gd name="connsiteY852" fmla="*/ 456086 h 6858000"/>
              <a:gd name="connsiteX853" fmla="*/ 4870967 w 7467600"/>
              <a:gd name="connsiteY853" fmla="*/ 963061 h 6858000"/>
              <a:gd name="connsiteX854" fmla="*/ 4889647 w 7467600"/>
              <a:gd name="connsiteY854" fmla="*/ 957147 h 6858000"/>
              <a:gd name="connsiteX855" fmla="*/ 5422504 w 7467600"/>
              <a:gd name="connsiteY855" fmla="*/ 805191 h 6858000"/>
              <a:gd name="connsiteX856" fmla="*/ 6087656 w 7467600"/>
              <a:gd name="connsiteY856" fmla="*/ 826703 h 6858000"/>
              <a:gd name="connsiteX857" fmla="*/ 6058717 w 7467600"/>
              <a:gd name="connsiteY857" fmla="*/ 865992 h 6858000"/>
              <a:gd name="connsiteX858" fmla="*/ 4974153 w 7467600"/>
              <a:gd name="connsiteY858" fmla="*/ 1045456 h 6858000"/>
              <a:gd name="connsiteX859" fmla="*/ 5627835 w 7467600"/>
              <a:gd name="connsiteY859" fmla="*/ 1472077 h 6858000"/>
              <a:gd name="connsiteX860" fmla="*/ 5629817 w 7467600"/>
              <a:gd name="connsiteY860" fmla="*/ 1471412 h 6858000"/>
              <a:gd name="connsiteX861" fmla="*/ 5634124 w 7467600"/>
              <a:gd name="connsiteY861" fmla="*/ 1470572 h 6858000"/>
              <a:gd name="connsiteX862" fmla="*/ 5755832 w 7467600"/>
              <a:gd name="connsiteY862" fmla="*/ 1383886 h 6858000"/>
              <a:gd name="connsiteX863" fmla="*/ 6014186 w 7467600"/>
              <a:gd name="connsiteY863" fmla="*/ 1279799 h 6858000"/>
              <a:gd name="connsiteX864" fmla="*/ 6901619 w 7467600"/>
              <a:gd name="connsiteY864" fmla="*/ 1047874 h 6858000"/>
              <a:gd name="connsiteX865" fmla="*/ 6931566 w 7467600"/>
              <a:gd name="connsiteY865" fmla="*/ 1062034 h 6858000"/>
              <a:gd name="connsiteX866" fmla="*/ 5790982 w 7467600"/>
              <a:gd name="connsiteY866" fmla="*/ 1561380 h 6858000"/>
              <a:gd name="connsiteX867" fmla="*/ 6188971 w 7467600"/>
              <a:gd name="connsiteY867" fmla="*/ 1755168 h 6858000"/>
              <a:gd name="connsiteX868" fmla="*/ 6202446 w 7467600"/>
              <a:gd name="connsiteY868" fmla="*/ 1752268 h 6858000"/>
              <a:gd name="connsiteX869" fmla="*/ 7179560 w 7467600"/>
              <a:gd name="connsiteY869" fmla="*/ 1467551 h 6858000"/>
              <a:gd name="connsiteX870" fmla="*/ 7158730 w 7467600"/>
              <a:gd name="connsiteY870" fmla="*/ 1507835 h 6858000"/>
              <a:gd name="connsiteX871" fmla="*/ 6326959 w 7467600"/>
              <a:gd name="connsiteY871" fmla="*/ 1817686 h 6858000"/>
              <a:gd name="connsiteX872" fmla="*/ 6537433 w 7467600"/>
              <a:gd name="connsiteY872" fmla="*/ 1907790 h 6858000"/>
              <a:gd name="connsiteX873" fmla="*/ 6550221 w 7467600"/>
              <a:gd name="connsiteY873" fmla="*/ 1910729 h 6858000"/>
              <a:gd name="connsiteX874" fmla="*/ 6964438 w 7467600"/>
              <a:gd name="connsiteY874" fmla="*/ 2209505 h 6858000"/>
              <a:gd name="connsiteX875" fmla="*/ 7367862 w 7467600"/>
              <a:gd name="connsiteY875" fmla="*/ 2806833 h 6858000"/>
              <a:gd name="connsiteX876" fmla="*/ 7364329 w 7467600"/>
              <a:gd name="connsiteY876" fmla="*/ 2826907 h 6858000"/>
              <a:gd name="connsiteX877" fmla="*/ 7290545 w 7467600"/>
              <a:gd name="connsiteY877" fmla="*/ 2850663 h 6858000"/>
              <a:gd name="connsiteX878" fmla="*/ 6472036 w 7467600"/>
              <a:gd name="connsiteY878" fmla="*/ 1959003 h 6858000"/>
              <a:gd name="connsiteX879" fmla="*/ 5792897 w 7467600"/>
              <a:gd name="connsiteY879" fmla="*/ 1647747 h 6858000"/>
              <a:gd name="connsiteX880" fmla="*/ 5842751 w 7467600"/>
              <a:gd name="connsiteY880" fmla="*/ 1816112 h 6858000"/>
              <a:gd name="connsiteX881" fmla="*/ 5847424 w 7467600"/>
              <a:gd name="connsiteY881" fmla="*/ 1815776 h 6858000"/>
              <a:gd name="connsiteX882" fmla="*/ 6399821 w 7467600"/>
              <a:gd name="connsiteY882" fmla="*/ 2344799 h 6858000"/>
              <a:gd name="connsiteX883" fmla="*/ 6323232 w 7467600"/>
              <a:gd name="connsiteY883" fmla="*/ 2389634 h 6858000"/>
              <a:gd name="connsiteX884" fmla="*/ 5942958 w 7467600"/>
              <a:gd name="connsiteY884" fmla="*/ 2077708 h 6858000"/>
              <a:gd name="connsiteX885" fmla="*/ 5921559 w 7467600"/>
              <a:gd name="connsiteY885" fmla="*/ 2378596 h 6858000"/>
              <a:gd name="connsiteX886" fmla="*/ 5817651 w 7467600"/>
              <a:gd name="connsiteY886" fmla="*/ 3023919 h 6858000"/>
              <a:gd name="connsiteX887" fmla="*/ 5729634 w 7467600"/>
              <a:gd name="connsiteY887" fmla="*/ 3051849 h 6858000"/>
              <a:gd name="connsiteX888" fmla="*/ 5611018 w 7467600"/>
              <a:gd name="connsiteY888" fmla="*/ 2316769 h 6858000"/>
              <a:gd name="connsiteX889" fmla="*/ 5687608 w 7467600"/>
              <a:gd name="connsiteY889" fmla="*/ 2039972 h 6858000"/>
              <a:gd name="connsiteX890" fmla="*/ 5657554 w 7467600"/>
              <a:gd name="connsiteY890" fmla="*/ 1576445 h 6858000"/>
              <a:gd name="connsiteX891" fmla="*/ 5150475 w 7467600"/>
              <a:gd name="connsiteY891" fmla="*/ 1274012 h 6858000"/>
              <a:gd name="connsiteX892" fmla="*/ 5349142 w 7467600"/>
              <a:gd name="connsiteY892" fmla="*/ 2204405 h 6858000"/>
              <a:gd name="connsiteX893" fmla="*/ 5262214 w 7467600"/>
              <a:gd name="connsiteY893" fmla="*/ 2233836 h 6858000"/>
              <a:gd name="connsiteX894" fmla="*/ 4981539 w 7467600"/>
              <a:gd name="connsiteY894" fmla="*/ 1542201 h 6858000"/>
              <a:gd name="connsiteX895" fmla="*/ 4958461 w 7467600"/>
              <a:gd name="connsiteY895" fmla="*/ 1136957 h 6858000"/>
              <a:gd name="connsiteX896" fmla="*/ 4655015 w 7467600"/>
              <a:gd name="connsiteY896" fmla="*/ 891426 h 6858000"/>
              <a:gd name="connsiteX897" fmla="*/ 4348002 w 7467600"/>
              <a:gd name="connsiteY897" fmla="*/ 2205895 h 6858000"/>
              <a:gd name="connsiteX898" fmla="*/ 4262250 w 7467600"/>
              <a:gd name="connsiteY898" fmla="*/ 2219972 h 6858000"/>
              <a:gd name="connsiteX899" fmla="*/ 4550611 w 7467600"/>
              <a:gd name="connsiteY899" fmla="*/ 817540 h 6858000"/>
              <a:gd name="connsiteX900" fmla="*/ 4564418 w 7467600"/>
              <a:gd name="connsiteY900" fmla="*/ 808293 h 6858000"/>
              <a:gd name="connsiteX901" fmla="*/ 4266388 w 7467600"/>
              <a:gd name="connsiteY901" fmla="*/ 500083 h 6858000"/>
              <a:gd name="connsiteX902" fmla="*/ 4032842 w 7467600"/>
              <a:gd name="connsiteY902" fmla="*/ 211809 h 6858000"/>
              <a:gd name="connsiteX903" fmla="*/ 3882765 w 7467600"/>
              <a:gd name="connsiteY903" fmla="*/ 0 h 6858000"/>
              <a:gd name="connsiteX904" fmla="*/ 3721337 w 7467600"/>
              <a:gd name="connsiteY904" fmla="*/ 0 h 6858000"/>
              <a:gd name="connsiteX905" fmla="*/ 3797544 w 7467600"/>
              <a:gd name="connsiteY905" fmla="*/ 0 h 6858000"/>
              <a:gd name="connsiteX906" fmla="*/ 3775734 w 7467600"/>
              <a:gd name="connsiteY906" fmla="*/ 95131 h 6858000"/>
              <a:gd name="connsiteX907" fmla="*/ 3724807 w 7467600"/>
              <a:gd name="connsiteY907" fmla="*/ 272257 h 6858000"/>
              <a:gd name="connsiteX908" fmla="*/ 3726844 w 7467600"/>
              <a:gd name="connsiteY908" fmla="*/ 282988 h 6858000"/>
              <a:gd name="connsiteX909" fmla="*/ 3742664 w 7467600"/>
              <a:gd name="connsiteY909" fmla="*/ 279918 h 6858000"/>
              <a:gd name="connsiteX910" fmla="*/ 4103910 w 7467600"/>
              <a:gd name="connsiteY910" fmla="*/ 1161917 h 6858000"/>
              <a:gd name="connsiteX911" fmla="*/ 4020269 w 7467600"/>
              <a:gd name="connsiteY911" fmla="*/ 1200406 h 6858000"/>
              <a:gd name="connsiteX912" fmla="*/ 3674882 w 7467600"/>
              <a:gd name="connsiteY912" fmla="*/ 488524 h 6858000"/>
              <a:gd name="connsiteX913" fmla="*/ 3132682 w 7467600"/>
              <a:gd name="connsiteY913" fmla="*/ 1072284 h 6858000"/>
              <a:gd name="connsiteX914" fmla="*/ 2716346 w 7467600"/>
              <a:gd name="connsiteY914" fmla="*/ 1276376 h 6858000"/>
              <a:gd name="connsiteX915" fmla="*/ 2716772 w 7467600"/>
              <a:gd name="connsiteY915" fmla="*/ 1255462 h 6858000"/>
              <a:gd name="connsiteX916" fmla="*/ 3471096 w 7467600"/>
              <a:gd name="connsiteY916" fmla="*/ 437072 h 6858000"/>
              <a:gd name="connsiteX917" fmla="*/ 3639057 w 7467600"/>
              <a:gd name="connsiteY917" fmla="*/ 286334 h 6858000"/>
              <a:gd name="connsiteX918" fmla="*/ 3640309 w 7467600"/>
              <a:gd name="connsiteY918" fmla="*/ 284664 h 6858000"/>
              <a:gd name="connsiteX919" fmla="*/ 3646022 w 7467600"/>
              <a:gd name="connsiteY919" fmla="*/ 276711 h 6858000"/>
              <a:gd name="connsiteX920" fmla="*/ 3707943 w 7467600"/>
              <a:gd name="connsiteY920" fmla="*/ 65958 h 6858000"/>
              <a:gd name="connsiteX921" fmla="*/ 3721337 w 7467600"/>
              <a:gd name="connsiteY921" fmla="*/ 0 h 6858000"/>
              <a:gd name="connsiteX922" fmla="*/ 2867960 w 7467600"/>
              <a:gd name="connsiteY922" fmla="*/ 0 h 6858000"/>
              <a:gd name="connsiteX923" fmla="*/ 2926351 w 7467600"/>
              <a:gd name="connsiteY923" fmla="*/ 0 h 6858000"/>
              <a:gd name="connsiteX924" fmla="*/ 2902823 w 7467600"/>
              <a:gd name="connsiteY924" fmla="*/ 262929 h 6858000"/>
              <a:gd name="connsiteX925" fmla="*/ 2940663 w 7467600"/>
              <a:gd name="connsiteY925" fmla="*/ 140884 h 6858000"/>
              <a:gd name="connsiteX926" fmla="*/ 2947039 w 7467600"/>
              <a:gd name="connsiteY926" fmla="*/ 122524 h 6858000"/>
              <a:gd name="connsiteX927" fmla="*/ 2984316 w 7467600"/>
              <a:gd name="connsiteY927" fmla="*/ 0 h 6858000"/>
              <a:gd name="connsiteX928" fmla="*/ 3016114 w 7467600"/>
              <a:gd name="connsiteY928" fmla="*/ 0 h 6858000"/>
              <a:gd name="connsiteX929" fmla="*/ 2979949 w 7467600"/>
              <a:gd name="connsiteY929" fmla="*/ 119274 h 6858000"/>
              <a:gd name="connsiteX930" fmla="*/ 3023879 w 7467600"/>
              <a:gd name="connsiteY930" fmla="*/ 0 h 6858000"/>
              <a:gd name="connsiteX931" fmla="*/ 3105400 w 7467600"/>
              <a:gd name="connsiteY931" fmla="*/ 0 h 6858000"/>
              <a:gd name="connsiteX932" fmla="*/ 3094669 w 7467600"/>
              <a:gd name="connsiteY932" fmla="*/ 30308 h 6858000"/>
              <a:gd name="connsiteX933" fmla="*/ 2901945 w 7467600"/>
              <a:gd name="connsiteY933" fmla="*/ 466538 h 6858000"/>
              <a:gd name="connsiteX934" fmla="*/ 2815209 w 7467600"/>
              <a:gd name="connsiteY934" fmla="*/ 497361 h 6858000"/>
              <a:gd name="connsiteX935" fmla="*/ 2844845 w 7467600"/>
              <a:gd name="connsiteY935" fmla="*/ 127638 h 6858000"/>
              <a:gd name="connsiteX936" fmla="*/ 2867960 w 7467600"/>
              <a:gd name="connsiteY936" fmla="*/ 0 h 6858000"/>
              <a:gd name="connsiteX937" fmla="*/ 1057230 w 7467600"/>
              <a:gd name="connsiteY937" fmla="*/ 0 h 6858000"/>
              <a:gd name="connsiteX938" fmla="*/ 1111003 w 7467600"/>
              <a:gd name="connsiteY938" fmla="*/ 0 h 6858000"/>
              <a:gd name="connsiteX939" fmla="*/ 1125553 w 7467600"/>
              <a:gd name="connsiteY939" fmla="*/ 52588 h 6858000"/>
              <a:gd name="connsiteX940" fmla="*/ 1304276 w 7467600"/>
              <a:gd name="connsiteY940" fmla="*/ 476275 h 6858000"/>
              <a:gd name="connsiteX941" fmla="*/ 1492066 w 7467600"/>
              <a:gd name="connsiteY941" fmla="*/ 886333 h 6858000"/>
              <a:gd name="connsiteX942" fmla="*/ 1423698 w 7467600"/>
              <a:gd name="connsiteY942" fmla="*/ 710817 h 6858000"/>
              <a:gd name="connsiteX943" fmla="*/ 1357609 w 7467600"/>
              <a:gd name="connsiteY943" fmla="*/ 532892 h 6858000"/>
              <a:gd name="connsiteX944" fmla="*/ 1309550 w 7467600"/>
              <a:gd name="connsiteY944" fmla="*/ 374031 h 6858000"/>
              <a:gd name="connsiteX945" fmla="*/ 1193673 w 7467600"/>
              <a:gd name="connsiteY945" fmla="*/ 49533 h 6858000"/>
              <a:gd name="connsiteX946" fmla="*/ 1164391 w 7467600"/>
              <a:gd name="connsiteY946" fmla="*/ 0 h 6858000"/>
              <a:gd name="connsiteX947" fmla="*/ 1200666 w 7467600"/>
              <a:gd name="connsiteY947" fmla="*/ 0 h 6858000"/>
              <a:gd name="connsiteX948" fmla="*/ 1223408 w 7467600"/>
              <a:gd name="connsiteY948" fmla="*/ 38996 h 6858000"/>
              <a:gd name="connsiteX949" fmla="*/ 1339635 w 7467600"/>
              <a:gd name="connsiteY949" fmla="*/ 365517 h 6858000"/>
              <a:gd name="connsiteX950" fmla="*/ 1387469 w 7467600"/>
              <a:gd name="connsiteY950" fmla="*/ 523079 h 6858000"/>
              <a:gd name="connsiteX951" fmla="*/ 1452685 w 7467600"/>
              <a:gd name="connsiteY951" fmla="*/ 699806 h 6858000"/>
              <a:gd name="connsiteX952" fmla="*/ 1492092 w 7467600"/>
              <a:gd name="connsiteY952" fmla="*/ 800424 h 6858000"/>
              <a:gd name="connsiteX953" fmla="*/ 1455302 w 7467600"/>
              <a:gd name="connsiteY953" fmla="*/ 632913 h 6858000"/>
              <a:gd name="connsiteX954" fmla="*/ 1222336 w 7467600"/>
              <a:gd name="connsiteY954" fmla="*/ 9480 h 6858000"/>
              <a:gd name="connsiteX955" fmla="*/ 1214634 w 7467600"/>
              <a:gd name="connsiteY955" fmla="*/ 0 h 6858000"/>
              <a:gd name="connsiteX956" fmla="*/ 1289827 w 7467600"/>
              <a:gd name="connsiteY956" fmla="*/ 0 h 6858000"/>
              <a:gd name="connsiteX957" fmla="*/ 1321076 w 7467600"/>
              <a:gd name="connsiteY957" fmla="*/ 59722 h 6858000"/>
              <a:gd name="connsiteX958" fmla="*/ 1512579 w 7467600"/>
              <a:gd name="connsiteY958" fmla="*/ 626441 h 6858000"/>
              <a:gd name="connsiteX959" fmla="*/ 1506076 w 7467600"/>
              <a:gd name="connsiteY959" fmla="*/ 1089289 h 6858000"/>
              <a:gd name="connsiteX960" fmla="*/ 1486346 w 7467600"/>
              <a:gd name="connsiteY960" fmla="*/ 1079919 h 6858000"/>
              <a:gd name="connsiteX961" fmla="*/ 1070511 w 7467600"/>
              <a:gd name="connsiteY961" fmla="*/ 48609 h 6858000"/>
              <a:gd name="connsiteX962" fmla="*/ 1057230 w 7467600"/>
              <a:gd name="connsiteY962" fmla="*/ 0 h 6858000"/>
              <a:gd name="connsiteX963" fmla="*/ 43151 w 7467600"/>
              <a:gd name="connsiteY963" fmla="*/ 0 h 6858000"/>
              <a:gd name="connsiteX964" fmla="*/ 95283 w 7467600"/>
              <a:gd name="connsiteY964" fmla="*/ 0 h 6858000"/>
              <a:gd name="connsiteX965" fmla="*/ 300708 w 7467600"/>
              <a:gd name="connsiteY965" fmla="*/ 154571 h 6858000"/>
              <a:gd name="connsiteX966" fmla="*/ 530414 w 7467600"/>
              <a:gd name="connsiteY966" fmla="*/ 354673 h 6858000"/>
              <a:gd name="connsiteX967" fmla="*/ 333785 w 7467600"/>
              <a:gd name="connsiteY967" fmla="*/ 161564 h 6858000"/>
              <a:gd name="connsiteX968" fmla="*/ 147005 w 7467600"/>
              <a:gd name="connsiteY968" fmla="*/ 0 h 6858000"/>
              <a:gd name="connsiteX969" fmla="*/ 272509 w 7467600"/>
              <a:gd name="connsiteY969" fmla="*/ 0 h 6858000"/>
              <a:gd name="connsiteX970" fmla="*/ 326276 w 7467600"/>
              <a:gd name="connsiteY970" fmla="*/ 45847 h 6858000"/>
              <a:gd name="connsiteX971" fmla="*/ 823759 w 7467600"/>
              <a:gd name="connsiteY971" fmla="*/ 574145 h 6858000"/>
              <a:gd name="connsiteX972" fmla="*/ 811254 w 7467600"/>
              <a:gd name="connsiteY972" fmla="*/ 665546 h 6858000"/>
              <a:gd name="connsiteX973" fmla="*/ 154042 w 7467600"/>
              <a:gd name="connsiteY973" fmla="*/ 261522 h 6858000"/>
              <a:gd name="connsiteX974" fmla="*/ 13550 w 7467600"/>
              <a:gd name="connsiteY974" fmla="*/ 158423 h 6858000"/>
              <a:gd name="connsiteX975" fmla="*/ 0 w 7467600"/>
              <a:gd name="connsiteY975" fmla="*/ 146618 h 6858000"/>
              <a:gd name="connsiteX976" fmla="*/ 0 w 7467600"/>
              <a:gd name="connsiteY976" fmla="*/ 59161 h 6858000"/>
              <a:gd name="connsiteX977" fmla="*/ 45427 w 7467600"/>
              <a:gd name="connsiteY977" fmla="*/ 101078 h 6858000"/>
              <a:gd name="connsiteX978" fmla="*/ 630103 w 7467600"/>
              <a:gd name="connsiteY978" fmla="*/ 485885 h 6858000"/>
              <a:gd name="connsiteX979" fmla="*/ 532040 w 7467600"/>
              <a:gd name="connsiteY979" fmla="*/ 399359 h 6858000"/>
              <a:gd name="connsiteX980" fmla="*/ 517618 w 7467600"/>
              <a:gd name="connsiteY980" fmla="*/ 385726 h 6858000"/>
              <a:gd name="connsiteX981" fmla="*/ 285074 w 7467600"/>
              <a:gd name="connsiteY981" fmla="*/ 182755 h 6858000"/>
              <a:gd name="connsiteX982" fmla="*/ 43151 w 7467600"/>
              <a:gd name="connsiteY982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44835 w 7467600"/>
              <a:gd name="connsiteY76" fmla="*/ 5424988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1456157 w 7467600"/>
              <a:gd name="connsiteY103" fmla="*/ 5371404 h 6858000"/>
              <a:gd name="connsiteX104" fmla="*/ 1244432 w 7467600"/>
              <a:gd name="connsiteY104" fmla="*/ 5385601 h 6858000"/>
              <a:gd name="connsiteX105" fmla="*/ 973990 w 7467600"/>
              <a:gd name="connsiteY105" fmla="*/ 5424940 h 6858000"/>
              <a:gd name="connsiteX106" fmla="*/ 1103809 w 7467600"/>
              <a:gd name="connsiteY106" fmla="*/ 5433720 h 6858000"/>
              <a:gd name="connsiteX107" fmla="*/ 1123454 w 7467600"/>
              <a:gd name="connsiteY107" fmla="*/ 5435727 h 6858000"/>
              <a:gd name="connsiteX108" fmla="*/ 1737017 w 7467600"/>
              <a:gd name="connsiteY108" fmla="*/ 5452183 h 6858000"/>
              <a:gd name="connsiteX109" fmla="*/ 1824397 w 7467600"/>
              <a:gd name="connsiteY109" fmla="*/ 5447757 h 6858000"/>
              <a:gd name="connsiteX110" fmla="*/ 2070059 w 7467600"/>
              <a:gd name="connsiteY110" fmla="*/ 5441660 h 6858000"/>
              <a:gd name="connsiteX111" fmla="*/ 1456157 w 7467600"/>
              <a:gd name="connsiteY111" fmla="*/ 5371404 h 6858000"/>
              <a:gd name="connsiteX112" fmla="*/ 4988186 w 7467600"/>
              <a:gd name="connsiteY112" fmla="*/ 5216467 h 6858000"/>
              <a:gd name="connsiteX113" fmla="*/ 4777334 w 7467600"/>
              <a:gd name="connsiteY113" fmla="*/ 5406072 h 6858000"/>
              <a:gd name="connsiteX114" fmla="*/ 4718341 w 7467600"/>
              <a:gd name="connsiteY114" fmla="*/ 5468043 h 6858000"/>
              <a:gd name="connsiteX115" fmla="*/ 4604655 w 7467600"/>
              <a:gd name="connsiteY115" fmla="*/ 5583434 h 6858000"/>
              <a:gd name="connsiteX116" fmla="*/ 4565074 w 7467600"/>
              <a:gd name="connsiteY116" fmla="*/ 5618550 h 6858000"/>
              <a:gd name="connsiteX117" fmla="*/ 4988186 w 7467600"/>
              <a:gd name="connsiteY117" fmla="*/ 5216467 h 6858000"/>
              <a:gd name="connsiteX118" fmla="*/ 4978032 w 7467600"/>
              <a:gd name="connsiteY118" fmla="*/ 5183809 h 6858000"/>
              <a:gd name="connsiteX119" fmla="*/ 4463413 w 7467600"/>
              <a:gd name="connsiteY119" fmla="*/ 5615162 h 6858000"/>
              <a:gd name="connsiteX120" fmla="*/ 4358134 w 7467600"/>
              <a:gd name="connsiteY120" fmla="*/ 5742791 h 6858000"/>
              <a:gd name="connsiteX121" fmla="*/ 4376219 w 7467600"/>
              <a:gd name="connsiteY121" fmla="*/ 5729027 h 6858000"/>
              <a:gd name="connsiteX122" fmla="*/ 4582340 w 7467600"/>
              <a:gd name="connsiteY122" fmla="*/ 5561037 h 6858000"/>
              <a:gd name="connsiteX123" fmla="*/ 4694684 w 7467600"/>
              <a:gd name="connsiteY123" fmla="*/ 5447098 h 6858000"/>
              <a:gd name="connsiteX124" fmla="*/ 4754123 w 7467600"/>
              <a:gd name="connsiteY124" fmla="*/ 5384643 h 6858000"/>
              <a:gd name="connsiteX125" fmla="*/ 4978032 w 7467600"/>
              <a:gd name="connsiteY125" fmla="*/ 5183809 h 6858000"/>
              <a:gd name="connsiteX126" fmla="*/ 1903353 w 7467600"/>
              <a:gd name="connsiteY126" fmla="*/ 5044827 h 6858000"/>
              <a:gd name="connsiteX127" fmla="*/ 1936931 w 7467600"/>
              <a:gd name="connsiteY127" fmla="*/ 5093954 h 6858000"/>
              <a:gd name="connsiteX128" fmla="*/ 2195868 w 7467600"/>
              <a:gd name="connsiteY128" fmla="*/ 5396574 h 6858000"/>
              <a:gd name="connsiteX129" fmla="*/ 2088852 w 7467600"/>
              <a:gd name="connsiteY129" fmla="*/ 5166123 h 6858000"/>
              <a:gd name="connsiteX130" fmla="*/ 1958241 w 7467600"/>
              <a:gd name="connsiteY130" fmla="*/ 5067955 h 6858000"/>
              <a:gd name="connsiteX131" fmla="*/ 1903353 w 7467600"/>
              <a:gd name="connsiteY131" fmla="*/ 5044827 h 6858000"/>
              <a:gd name="connsiteX132" fmla="*/ 1979378 w 7467600"/>
              <a:gd name="connsiteY132" fmla="*/ 4769504 h 6858000"/>
              <a:gd name="connsiteX133" fmla="*/ 2882120 w 7467600"/>
              <a:gd name="connsiteY133" fmla="*/ 5064547 h 6858000"/>
              <a:gd name="connsiteX134" fmla="*/ 2793103 w 7467600"/>
              <a:gd name="connsiteY134" fmla="*/ 5039699 h 6858000"/>
              <a:gd name="connsiteX135" fmla="*/ 2770041 w 7467600"/>
              <a:gd name="connsiteY135" fmla="*/ 5033634 h 6858000"/>
              <a:gd name="connsiteX136" fmla="*/ 1979378 w 7467600"/>
              <a:gd name="connsiteY136" fmla="*/ 4769504 h 6858000"/>
              <a:gd name="connsiteX137" fmla="*/ 1927410 w 7467600"/>
              <a:gd name="connsiteY137" fmla="*/ 4716164 h 6858000"/>
              <a:gd name="connsiteX138" fmla="*/ 1959587 w 7467600"/>
              <a:gd name="connsiteY138" fmla="*/ 4728849 h 6858000"/>
              <a:gd name="connsiteX139" fmla="*/ 2777707 w 7467600"/>
              <a:gd name="connsiteY139" fmla="*/ 5003991 h 6858000"/>
              <a:gd name="connsiteX140" fmla="*/ 2800768 w 7467600"/>
              <a:gd name="connsiteY140" fmla="*/ 5010056 h 6858000"/>
              <a:gd name="connsiteX141" fmla="*/ 2879408 w 7467600"/>
              <a:gd name="connsiteY141" fmla="*/ 5031590 h 6858000"/>
              <a:gd name="connsiteX142" fmla="*/ 2862295 w 7467600"/>
              <a:gd name="connsiteY142" fmla="*/ 5022958 h 6858000"/>
              <a:gd name="connsiteX143" fmla="*/ 2813343 w 7467600"/>
              <a:gd name="connsiteY143" fmla="*/ 4998369 h 6858000"/>
              <a:gd name="connsiteX144" fmla="*/ 2646245 w 7467600"/>
              <a:gd name="connsiteY144" fmla="*/ 4930999 h 6858000"/>
              <a:gd name="connsiteX145" fmla="*/ 1999243 w 7467600"/>
              <a:gd name="connsiteY145" fmla="*/ 4730524 h 6858000"/>
              <a:gd name="connsiteX146" fmla="*/ 1979527 w 7467600"/>
              <a:gd name="connsiteY146" fmla="*/ 4726651 h 6858000"/>
              <a:gd name="connsiteX147" fmla="*/ 1927410 w 7467600"/>
              <a:gd name="connsiteY147" fmla="*/ 4716164 h 6858000"/>
              <a:gd name="connsiteX148" fmla="*/ 1997014 w 7467600"/>
              <a:gd name="connsiteY148" fmla="*/ 4698007 h 6858000"/>
              <a:gd name="connsiteX149" fmla="*/ 2005458 w 7467600"/>
              <a:gd name="connsiteY149" fmla="*/ 4699540 h 6858000"/>
              <a:gd name="connsiteX150" fmla="*/ 2657186 w 7467600"/>
              <a:gd name="connsiteY150" fmla="*/ 4901687 h 6858000"/>
              <a:gd name="connsiteX151" fmla="*/ 2826662 w 7467600"/>
              <a:gd name="connsiteY151" fmla="*/ 4970362 h 6858000"/>
              <a:gd name="connsiteX152" fmla="*/ 2876100 w 7467600"/>
              <a:gd name="connsiteY152" fmla="*/ 4995397 h 6858000"/>
              <a:gd name="connsiteX153" fmla="*/ 3042600 w 7467600"/>
              <a:gd name="connsiteY153" fmla="*/ 5059532 h 6858000"/>
              <a:gd name="connsiteX154" fmla="*/ 1997014 w 7467600"/>
              <a:gd name="connsiteY154" fmla="*/ 4698007 h 6858000"/>
              <a:gd name="connsiteX155" fmla="*/ 2305292 w 7467600"/>
              <a:gd name="connsiteY155" fmla="*/ 4219492 h 6858000"/>
              <a:gd name="connsiteX156" fmla="*/ 3360922 w 7467600"/>
              <a:gd name="connsiteY156" fmla="*/ 4529373 h 6858000"/>
              <a:gd name="connsiteX157" fmla="*/ 3492420 w 7467600"/>
              <a:gd name="connsiteY157" fmla="*/ 4510145 h 6858000"/>
              <a:gd name="connsiteX158" fmla="*/ 3364086 w 7467600"/>
              <a:gd name="connsiteY158" fmla="*/ 4480340 h 6858000"/>
              <a:gd name="connsiteX159" fmla="*/ 3225818 w 7467600"/>
              <a:gd name="connsiteY159" fmla="*/ 4411822 h 6858000"/>
              <a:gd name="connsiteX160" fmla="*/ 3129696 w 7467600"/>
              <a:gd name="connsiteY160" fmla="*/ 4360704 h 6858000"/>
              <a:gd name="connsiteX161" fmla="*/ 2814545 w 7467600"/>
              <a:gd name="connsiteY161" fmla="*/ 4282955 h 6858000"/>
              <a:gd name="connsiteX162" fmla="*/ 2305292 w 7467600"/>
              <a:gd name="connsiteY162" fmla="*/ 4219492 h 6858000"/>
              <a:gd name="connsiteX163" fmla="*/ 2626982 w 7467600"/>
              <a:gd name="connsiteY163" fmla="*/ 4206450 h 6858000"/>
              <a:gd name="connsiteX164" fmla="*/ 2490617 w 7467600"/>
              <a:gd name="connsiteY164" fmla="*/ 4206951 h 6858000"/>
              <a:gd name="connsiteX165" fmla="*/ 2819869 w 7467600"/>
              <a:gd name="connsiteY165" fmla="*/ 4252936 h 6858000"/>
              <a:gd name="connsiteX166" fmla="*/ 3143018 w 7467600"/>
              <a:gd name="connsiteY166" fmla="*/ 4332698 h 6858000"/>
              <a:gd name="connsiteX167" fmla="*/ 3241520 w 7467600"/>
              <a:gd name="connsiteY167" fmla="*/ 4385112 h 6858000"/>
              <a:gd name="connsiteX168" fmla="*/ 3374575 w 7467600"/>
              <a:gd name="connsiteY168" fmla="*/ 4451517 h 6858000"/>
              <a:gd name="connsiteX169" fmla="*/ 3505221 w 7467600"/>
              <a:gd name="connsiteY169" fmla="*/ 4480757 h 6858000"/>
              <a:gd name="connsiteX170" fmla="*/ 2626982 w 7467600"/>
              <a:gd name="connsiteY170" fmla="*/ 4206450 h 6858000"/>
              <a:gd name="connsiteX171" fmla="*/ 1310106 w 7467600"/>
              <a:gd name="connsiteY171" fmla="*/ 3943217 h 6858000"/>
              <a:gd name="connsiteX172" fmla="*/ 854994 w 7467600"/>
              <a:gd name="connsiteY172" fmla="*/ 4399136 h 6858000"/>
              <a:gd name="connsiteX173" fmla="*/ 742462 w 7467600"/>
              <a:gd name="connsiteY173" fmla="*/ 4594648 h 6858000"/>
              <a:gd name="connsiteX174" fmla="*/ 820602 w 7467600"/>
              <a:gd name="connsiteY174" fmla="*/ 4485915 h 6858000"/>
              <a:gd name="connsiteX175" fmla="*/ 878295 w 7467600"/>
              <a:gd name="connsiteY175" fmla="*/ 4403594 h 6858000"/>
              <a:gd name="connsiteX176" fmla="*/ 1240607 w 7467600"/>
              <a:gd name="connsiteY176" fmla="*/ 4010401 h 6858000"/>
              <a:gd name="connsiteX177" fmla="*/ 1310106 w 7467600"/>
              <a:gd name="connsiteY177" fmla="*/ 3943217 h 6858000"/>
              <a:gd name="connsiteX178" fmla="*/ 1423113 w 7467600"/>
              <a:gd name="connsiteY178" fmla="*/ 3874565 h 6858000"/>
              <a:gd name="connsiteX179" fmla="*/ 1260565 w 7467600"/>
              <a:gd name="connsiteY179" fmla="*/ 4031982 h 6858000"/>
              <a:gd name="connsiteX180" fmla="*/ 901900 w 7467600"/>
              <a:gd name="connsiteY180" fmla="*/ 4421236 h 6858000"/>
              <a:gd name="connsiteX181" fmla="*/ 845044 w 7467600"/>
              <a:gd name="connsiteY181" fmla="*/ 4502436 h 6858000"/>
              <a:gd name="connsiteX182" fmla="*/ 685926 w 7467600"/>
              <a:gd name="connsiteY182" fmla="*/ 4703069 h 6858000"/>
              <a:gd name="connsiteX183" fmla="*/ 684248 w 7467600"/>
              <a:gd name="connsiteY183" fmla="*/ 4706721 h 6858000"/>
              <a:gd name="connsiteX184" fmla="*/ 1423113 w 7467600"/>
              <a:gd name="connsiteY184" fmla="*/ 3874565 h 6858000"/>
              <a:gd name="connsiteX185" fmla="*/ 3316479 w 7467600"/>
              <a:gd name="connsiteY185" fmla="*/ 3872136 h 6858000"/>
              <a:gd name="connsiteX186" fmla="*/ 3546806 w 7467600"/>
              <a:gd name="connsiteY186" fmla="*/ 4356139 h 6858000"/>
              <a:gd name="connsiteX187" fmla="*/ 3364433 w 7467600"/>
              <a:gd name="connsiteY187" fmla="*/ 3953121 h 6858000"/>
              <a:gd name="connsiteX188" fmla="*/ 3316479 w 7467600"/>
              <a:gd name="connsiteY188" fmla="*/ 3872136 h 6858000"/>
              <a:gd name="connsiteX189" fmla="*/ 3291335 w 7467600"/>
              <a:gd name="connsiteY189" fmla="*/ 3767420 h 6858000"/>
              <a:gd name="connsiteX190" fmla="*/ 3390805 w 7467600"/>
              <a:gd name="connsiteY190" fmla="*/ 3937163 h 6858000"/>
              <a:gd name="connsiteX191" fmla="*/ 3579062 w 7467600"/>
              <a:gd name="connsiteY191" fmla="*/ 4359040 h 6858000"/>
              <a:gd name="connsiteX192" fmla="*/ 3467355 w 7467600"/>
              <a:gd name="connsiteY192" fmla="*/ 3988130 h 6858000"/>
              <a:gd name="connsiteX193" fmla="*/ 3310753 w 7467600"/>
              <a:gd name="connsiteY193" fmla="*/ 3787140 h 6858000"/>
              <a:gd name="connsiteX194" fmla="*/ 3291335 w 7467600"/>
              <a:gd name="connsiteY194" fmla="*/ 3767420 h 6858000"/>
              <a:gd name="connsiteX195" fmla="*/ 1635889 w 7467600"/>
              <a:gd name="connsiteY195" fmla="*/ 3709494 h 6858000"/>
              <a:gd name="connsiteX196" fmla="*/ 1634800 w 7467600"/>
              <a:gd name="connsiteY196" fmla="*/ 3731111 h 6858000"/>
              <a:gd name="connsiteX197" fmla="*/ 1635889 w 7467600"/>
              <a:gd name="connsiteY197" fmla="*/ 3709494 h 6858000"/>
              <a:gd name="connsiteX198" fmla="*/ 1510397 w 7467600"/>
              <a:gd name="connsiteY198" fmla="*/ 3684705 h 6858000"/>
              <a:gd name="connsiteX199" fmla="*/ 1146550 w 7467600"/>
              <a:gd name="connsiteY199" fmla="*/ 3802012 h 6858000"/>
              <a:gd name="connsiteX200" fmla="*/ 698834 w 7467600"/>
              <a:gd name="connsiteY200" fmla="*/ 3952272 h 6858000"/>
              <a:gd name="connsiteX201" fmla="*/ 34256 w 7467600"/>
              <a:gd name="connsiteY201" fmla="*/ 4347603 h 6858000"/>
              <a:gd name="connsiteX202" fmla="*/ 527241 w 7467600"/>
              <a:gd name="connsiteY202" fmla="*/ 4065078 h 6858000"/>
              <a:gd name="connsiteX203" fmla="*/ 1510397 w 7467600"/>
              <a:gd name="connsiteY203" fmla="*/ 3684705 h 6858000"/>
              <a:gd name="connsiteX204" fmla="*/ 1313114 w 7467600"/>
              <a:gd name="connsiteY204" fmla="*/ 3655216 h 6858000"/>
              <a:gd name="connsiteX205" fmla="*/ 1109304 w 7467600"/>
              <a:gd name="connsiteY205" fmla="*/ 3669030 h 6858000"/>
              <a:gd name="connsiteX206" fmla="*/ 8129 w 7467600"/>
              <a:gd name="connsiteY206" fmla="*/ 4330519 h 6858000"/>
              <a:gd name="connsiteX207" fmla="*/ 687572 w 7467600"/>
              <a:gd name="connsiteY207" fmla="*/ 3925629 h 6858000"/>
              <a:gd name="connsiteX208" fmla="*/ 1138365 w 7467600"/>
              <a:gd name="connsiteY208" fmla="*/ 3774515 h 6858000"/>
              <a:gd name="connsiteX209" fmla="*/ 1505579 w 7467600"/>
              <a:gd name="connsiteY209" fmla="*/ 3655526 h 6858000"/>
              <a:gd name="connsiteX210" fmla="*/ 1313114 w 7467600"/>
              <a:gd name="connsiteY210" fmla="*/ 3655216 h 6858000"/>
              <a:gd name="connsiteX211" fmla="*/ 3655073 w 7467600"/>
              <a:gd name="connsiteY211" fmla="*/ 3650884 h 6858000"/>
              <a:gd name="connsiteX212" fmla="*/ 3989938 w 7467600"/>
              <a:gd name="connsiteY212" fmla="*/ 3991685 h 6858000"/>
              <a:gd name="connsiteX213" fmla="*/ 4393907 w 7467600"/>
              <a:gd name="connsiteY213" fmla="*/ 4261258 h 6858000"/>
              <a:gd name="connsiteX214" fmla="*/ 4648051 w 7467600"/>
              <a:gd name="connsiteY214" fmla="*/ 4374051 h 6858000"/>
              <a:gd name="connsiteX215" fmla="*/ 4383389 w 7467600"/>
              <a:gd name="connsiteY215" fmla="*/ 4184369 h 6858000"/>
              <a:gd name="connsiteX216" fmla="*/ 4165508 w 7467600"/>
              <a:gd name="connsiteY216" fmla="*/ 4035196 h 6858000"/>
              <a:gd name="connsiteX217" fmla="*/ 4068162 w 7467600"/>
              <a:gd name="connsiteY217" fmla="*/ 3953394 h 6858000"/>
              <a:gd name="connsiteX218" fmla="*/ 3981416 w 7467600"/>
              <a:gd name="connsiteY218" fmla="*/ 3880482 h 6858000"/>
              <a:gd name="connsiteX219" fmla="*/ 3800147 w 7467600"/>
              <a:gd name="connsiteY219" fmla="*/ 3749872 h 6858000"/>
              <a:gd name="connsiteX220" fmla="*/ 3655073 w 7467600"/>
              <a:gd name="connsiteY220" fmla="*/ 3650884 h 6858000"/>
              <a:gd name="connsiteX221" fmla="*/ 3670252 w 7467600"/>
              <a:gd name="connsiteY221" fmla="*/ 3622798 h 6858000"/>
              <a:gd name="connsiteX222" fmla="*/ 3817258 w 7467600"/>
              <a:gd name="connsiteY222" fmla="*/ 3723577 h 6858000"/>
              <a:gd name="connsiteX223" fmla="*/ 4000461 w 7467600"/>
              <a:gd name="connsiteY223" fmla="*/ 3855966 h 6858000"/>
              <a:gd name="connsiteX224" fmla="*/ 4088180 w 7467600"/>
              <a:gd name="connsiteY224" fmla="*/ 3929774 h 6858000"/>
              <a:gd name="connsiteX225" fmla="*/ 4184555 w 7467600"/>
              <a:gd name="connsiteY225" fmla="*/ 4010683 h 6858000"/>
              <a:gd name="connsiteX226" fmla="*/ 4399563 w 7467600"/>
              <a:gd name="connsiteY226" fmla="*/ 4158106 h 6858000"/>
              <a:gd name="connsiteX227" fmla="*/ 4684469 w 7467600"/>
              <a:gd name="connsiteY227" fmla="*/ 4364680 h 6858000"/>
              <a:gd name="connsiteX228" fmla="*/ 4690271 w 7467600"/>
              <a:gd name="connsiteY228" fmla="*/ 4370034 h 6858000"/>
              <a:gd name="connsiteX229" fmla="*/ 4136093 w 7467600"/>
              <a:gd name="connsiteY229" fmla="*/ 3858466 h 6858000"/>
              <a:gd name="connsiteX230" fmla="*/ 3670252 w 7467600"/>
              <a:gd name="connsiteY230" fmla="*/ 3622798 h 6858000"/>
              <a:gd name="connsiteX231" fmla="*/ 4440129 w 7467600"/>
              <a:gd name="connsiteY231" fmla="*/ 3448571 h 6858000"/>
              <a:gd name="connsiteX232" fmla="*/ 4856525 w 7467600"/>
              <a:gd name="connsiteY232" fmla="*/ 3915351 h 6858000"/>
              <a:gd name="connsiteX233" fmla="*/ 5059055 w 7467600"/>
              <a:gd name="connsiteY233" fmla="*/ 4108918 h 6858000"/>
              <a:gd name="connsiteX234" fmla="*/ 5290070 w 7467600"/>
              <a:gd name="connsiteY234" fmla="*/ 4263619 h 6858000"/>
              <a:gd name="connsiteX235" fmla="*/ 4834991 w 7467600"/>
              <a:gd name="connsiteY235" fmla="*/ 3830985 h 6858000"/>
              <a:gd name="connsiteX236" fmla="*/ 4440129 w 7467600"/>
              <a:gd name="connsiteY236" fmla="*/ 3448571 h 6858000"/>
              <a:gd name="connsiteX237" fmla="*/ 4441737 w 7467600"/>
              <a:gd name="connsiteY237" fmla="*/ 3399734 h 6858000"/>
              <a:gd name="connsiteX238" fmla="*/ 4431236 w 7467600"/>
              <a:gd name="connsiteY238" fmla="*/ 3400954 h 6858000"/>
              <a:gd name="connsiteX239" fmla="*/ 4557150 w 7467600"/>
              <a:gd name="connsiteY239" fmla="*/ 3510023 h 6858000"/>
              <a:gd name="connsiteX240" fmla="*/ 4856936 w 7467600"/>
              <a:gd name="connsiteY240" fmla="*/ 3809146 h 6858000"/>
              <a:gd name="connsiteX241" fmla="*/ 5111996 w 7467600"/>
              <a:gd name="connsiteY241" fmla="*/ 4065759 h 6858000"/>
              <a:gd name="connsiteX242" fmla="*/ 5388878 w 7467600"/>
              <a:gd name="connsiteY242" fmla="*/ 4300185 h 6858000"/>
              <a:gd name="connsiteX243" fmla="*/ 5425556 w 7467600"/>
              <a:gd name="connsiteY243" fmla="*/ 4308967 h 6858000"/>
              <a:gd name="connsiteX244" fmla="*/ 4943646 w 7467600"/>
              <a:gd name="connsiteY244" fmla="*/ 3822916 h 6858000"/>
              <a:gd name="connsiteX245" fmla="*/ 4594837 w 7467600"/>
              <a:gd name="connsiteY245" fmla="*/ 3532274 h 6858000"/>
              <a:gd name="connsiteX246" fmla="*/ 4441737 w 7467600"/>
              <a:gd name="connsiteY246" fmla="*/ 3399734 h 6858000"/>
              <a:gd name="connsiteX247" fmla="*/ 5425834 w 7467600"/>
              <a:gd name="connsiteY247" fmla="*/ 3162785 h 6858000"/>
              <a:gd name="connsiteX248" fmla="*/ 5401644 w 7467600"/>
              <a:gd name="connsiteY248" fmla="*/ 3617847 h 6858000"/>
              <a:gd name="connsiteX249" fmla="*/ 5467256 w 7467600"/>
              <a:gd name="connsiteY249" fmla="*/ 4175494 h 6858000"/>
              <a:gd name="connsiteX250" fmla="*/ 5448069 w 7467600"/>
              <a:gd name="connsiteY250" fmla="*/ 3567554 h 6858000"/>
              <a:gd name="connsiteX251" fmla="*/ 5425834 w 7467600"/>
              <a:gd name="connsiteY251" fmla="*/ 3162785 h 6858000"/>
              <a:gd name="connsiteX252" fmla="*/ 1318687 w 7467600"/>
              <a:gd name="connsiteY252" fmla="*/ 3113840 h 6858000"/>
              <a:gd name="connsiteX253" fmla="*/ 1066793 w 7467600"/>
              <a:gd name="connsiteY253" fmla="*/ 3212171 h 6858000"/>
              <a:gd name="connsiteX254" fmla="*/ 993319 w 7467600"/>
              <a:gd name="connsiteY254" fmla="*/ 3247648 h 6858000"/>
              <a:gd name="connsiteX255" fmla="*/ 853081 w 7467600"/>
              <a:gd name="connsiteY255" fmla="*/ 3312410 h 6858000"/>
              <a:gd name="connsiteX256" fmla="*/ 805957 w 7467600"/>
              <a:gd name="connsiteY256" fmla="*/ 3330443 h 6858000"/>
              <a:gd name="connsiteX257" fmla="*/ 1318687 w 7467600"/>
              <a:gd name="connsiteY257" fmla="*/ 3113840 h 6858000"/>
              <a:gd name="connsiteX258" fmla="*/ 5453702 w 7467600"/>
              <a:gd name="connsiteY258" fmla="*/ 3090882 h 6858000"/>
              <a:gd name="connsiteX259" fmla="*/ 5480135 w 7467600"/>
              <a:gd name="connsiteY259" fmla="*/ 3565802 h 6858000"/>
              <a:gd name="connsiteX260" fmla="*/ 5499023 w 7467600"/>
              <a:gd name="connsiteY260" fmla="*/ 4166310 h 6858000"/>
              <a:gd name="connsiteX261" fmla="*/ 5547022 w 7467600"/>
              <a:gd name="connsiteY261" fmla="*/ 3607838 h 6858000"/>
              <a:gd name="connsiteX262" fmla="*/ 5515964 w 7467600"/>
              <a:gd name="connsiteY262" fmla="*/ 3378541 h 6858000"/>
              <a:gd name="connsiteX263" fmla="*/ 5453702 w 7467600"/>
              <a:gd name="connsiteY263" fmla="*/ 3090882 h 6858000"/>
              <a:gd name="connsiteX264" fmla="*/ 1238695 w 7467600"/>
              <a:gd name="connsiteY264" fmla="*/ 3076820 h 6858000"/>
              <a:gd name="connsiteX265" fmla="*/ 716371 w 7467600"/>
              <a:gd name="connsiteY265" fmla="*/ 3293249 h 6858000"/>
              <a:gd name="connsiteX266" fmla="*/ 579522 w 7467600"/>
              <a:gd name="connsiteY266" fmla="*/ 3371759 h 6858000"/>
              <a:gd name="connsiteX267" fmla="*/ 600288 w 7467600"/>
              <a:gd name="connsiteY267" fmla="*/ 3365555 h 6858000"/>
              <a:gd name="connsiteX268" fmla="*/ 840692 w 7467600"/>
              <a:gd name="connsiteY268" fmla="*/ 3284921 h 6858000"/>
              <a:gd name="connsiteX269" fmla="*/ 979248 w 7467600"/>
              <a:gd name="connsiteY269" fmla="*/ 3221003 h 6858000"/>
              <a:gd name="connsiteX270" fmla="*/ 1053282 w 7467600"/>
              <a:gd name="connsiteY270" fmla="*/ 3185247 h 6858000"/>
              <a:gd name="connsiteX271" fmla="*/ 1320603 w 7467600"/>
              <a:gd name="connsiteY271" fmla="*/ 3081281 h 6858000"/>
              <a:gd name="connsiteX272" fmla="*/ 1238695 w 7467600"/>
              <a:gd name="connsiteY272" fmla="*/ 3076820 h 6858000"/>
              <a:gd name="connsiteX273" fmla="*/ 5425627 w 7467600"/>
              <a:gd name="connsiteY273" fmla="*/ 2954192 h 6858000"/>
              <a:gd name="connsiteX274" fmla="*/ 5470770 w 7467600"/>
              <a:gd name="connsiteY274" fmla="*/ 3005435 h 6858000"/>
              <a:gd name="connsiteX275" fmla="*/ 5519779 w 7467600"/>
              <a:gd name="connsiteY275" fmla="*/ 4359223 h 6858000"/>
              <a:gd name="connsiteX276" fmla="*/ 5520293 w 7467600"/>
              <a:gd name="connsiteY276" fmla="*/ 4360602 h 6858000"/>
              <a:gd name="connsiteX277" fmla="*/ 5767221 w 7467600"/>
              <a:gd name="connsiteY277" fmla="*/ 4665564 h 6858000"/>
              <a:gd name="connsiteX278" fmla="*/ 6937169 w 7467600"/>
              <a:gd name="connsiteY278" fmla="*/ 4815941 h 6858000"/>
              <a:gd name="connsiteX279" fmla="*/ 6953922 w 7467600"/>
              <a:gd name="connsiteY279" fmla="*/ 4890068 h 6858000"/>
              <a:gd name="connsiteX280" fmla="*/ 6071359 w 7467600"/>
              <a:gd name="connsiteY280" fmla="*/ 4770770 h 6858000"/>
              <a:gd name="connsiteX281" fmla="*/ 6038839 w 7467600"/>
              <a:gd name="connsiteY281" fmla="*/ 4764474 h 6858000"/>
              <a:gd name="connsiteX282" fmla="*/ 6038706 w 7467600"/>
              <a:gd name="connsiteY282" fmla="*/ 4763847 h 6858000"/>
              <a:gd name="connsiteX283" fmla="*/ 6037784 w 7467600"/>
              <a:gd name="connsiteY283" fmla="*/ 4764270 h 6858000"/>
              <a:gd name="connsiteX284" fmla="*/ 6038839 w 7467600"/>
              <a:gd name="connsiteY284" fmla="*/ 4764474 h 6858000"/>
              <a:gd name="connsiteX285" fmla="*/ 6040338 w 7467600"/>
              <a:gd name="connsiteY285" fmla="*/ 4771418 h 6858000"/>
              <a:gd name="connsiteX286" fmla="*/ 6024488 w 7467600"/>
              <a:gd name="connsiteY286" fmla="*/ 4809903 h 6858000"/>
              <a:gd name="connsiteX287" fmla="*/ 5599771 w 7467600"/>
              <a:gd name="connsiteY287" fmla="*/ 5509652 h 6858000"/>
              <a:gd name="connsiteX288" fmla="*/ 5548843 w 7467600"/>
              <a:gd name="connsiteY288" fmla="*/ 5563845 h 6858000"/>
              <a:gd name="connsiteX289" fmla="*/ 5940952 w 7467600"/>
              <a:gd name="connsiteY289" fmla="*/ 6250028 h 6858000"/>
              <a:gd name="connsiteX290" fmla="*/ 6043441 w 7467600"/>
              <a:gd name="connsiteY290" fmla="*/ 6665847 h 6858000"/>
              <a:gd name="connsiteX291" fmla="*/ 6093432 w 7467600"/>
              <a:gd name="connsiteY291" fmla="*/ 6858000 h 6858000"/>
              <a:gd name="connsiteX292" fmla="*/ 6034344 w 7467600"/>
              <a:gd name="connsiteY292" fmla="*/ 6858000 h 6858000"/>
              <a:gd name="connsiteX293" fmla="*/ 6026679 w 7467600"/>
              <a:gd name="connsiteY293" fmla="*/ 6836959 h 6858000"/>
              <a:gd name="connsiteX294" fmla="*/ 5800441 w 7467600"/>
              <a:gd name="connsiteY294" fmla="*/ 6335286 h 6858000"/>
              <a:gd name="connsiteX295" fmla="*/ 5526562 w 7467600"/>
              <a:gd name="connsiteY295" fmla="*/ 5705388 h 6858000"/>
              <a:gd name="connsiteX296" fmla="*/ 5519640 w 7467600"/>
              <a:gd name="connsiteY296" fmla="*/ 5683774 h 6858000"/>
              <a:gd name="connsiteX297" fmla="*/ 5844559 w 7467600"/>
              <a:gd name="connsiteY297" fmla="*/ 6553349 h 6858000"/>
              <a:gd name="connsiteX298" fmla="*/ 5975994 w 7467600"/>
              <a:gd name="connsiteY298" fmla="*/ 6858000 h 6858000"/>
              <a:gd name="connsiteX299" fmla="*/ 5898547 w 7467600"/>
              <a:gd name="connsiteY299" fmla="*/ 6858000 h 6858000"/>
              <a:gd name="connsiteX300" fmla="*/ 5682041 w 7467600"/>
              <a:gd name="connsiteY300" fmla="*/ 6355860 h 6858000"/>
              <a:gd name="connsiteX301" fmla="*/ 5461758 w 7467600"/>
              <a:gd name="connsiteY301" fmla="*/ 5820220 h 6858000"/>
              <a:gd name="connsiteX302" fmla="*/ 5237282 w 7467600"/>
              <a:gd name="connsiteY302" fmla="*/ 6579086 h 6858000"/>
              <a:gd name="connsiteX303" fmla="*/ 5115009 w 7467600"/>
              <a:gd name="connsiteY303" fmla="*/ 6858000 h 6858000"/>
              <a:gd name="connsiteX304" fmla="*/ 5028074 w 7467600"/>
              <a:gd name="connsiteY304" fmla="*/ 6858000 h 6858000"/>
              <a:gd name="connsiteX305" fmla="*/ 5079508 w 7467600"/>
              <a:gd name="connsiteY305" fmla="*/ 6749074 h 6858000"/>
              <a:gd name="connsiteX306" fmla="*/ 5371846 w 7467600"/>
              <a:gd name="connsiteY306" fmla="*/ 5924413 h 6858000"/>
              <a:gd name="connsiteX307" fmla="*/ 5270512 w 7467600"/>
              <a:gd name="connsiteY307" fmla="*/ 6138975 h 6858000"/>
              <a:gd name="connsiteX308" fmla="*/ 5062409 w 7467600"/>
              <a:gd name="connsiteY308" fmla="*/ 6653544 h 6858000"/>
              <a:gd name="connsiteX309" fmla="*/ 5036628 w 7467600"/>
              <a:gd name="connsiteY309" fmla="*/ 6754247 h 6858000"/>
              <a:gd name="connsiteX310" fmla="*/ 5009112 w 7467600"/>
              <a:gd name="connsiteY310" fmla="*/ 6858000 h 6858000"/>
              <a:gd name="connsiteX311" fmla="*/ 4976679 w 7467600"/>
              <a:gd name="connsiteY311" fmla="*/ 6858000 h 6858000"/>
              <a:gd name="connsiteX312" fmla="*/ 5006537 w 7467600"/>
              <a:gd name="connsiteY312" fmla="*/ 6747068 h 6858000"/>
              <a:gd name="connsiteX313" fmla="*/ 5032723 w 7467600"/>
              <a:gd name="connsiteY313" fmla="*/ 6644957 h 6858000"/>
              <a:gd name="connsiteX314" fmla="*/ 5242949 w 7467600"/>
              <a:gd name="connsiteY314" fmla="*/ 6125175 h 6858000"/>
              <a:gd name="connsiteX315" fmla="*/ 5286321 w 7467600"/>
              <a:gd name="connsiteY315" fmla="*/ 6033555 h 6858000"/>
              <a:gd name="connsiteX316" fmla="*/ 5008210 w 7467600"/>
              <a:gd name="connsiteY316" fmla="*/ 6649194 h 6858000"/>
              <a:gd name="connsiteX317" fmla="*/ 4986321 w 7467600"/>
              <a:gd name="connsiteY317" fmla="*/ 6765687 h 6858000"/>
              <a:gd name="connsiteX318" fmla="*/ 4973474 w 7467600"/>
              <a:gd name="connsiteY318" fmla="*/ 6858000 h 6858000"/>
              <a:gd name="connsiteX319" fmla="*/ 4907178 w 7467600"/>
              <a:gd name="connsiteY319" fmla="*/ 6858000 h 6858000"/>
              <a:gd name="connsiteX320" fmla="*/ 4910810 w 7467600"/>
              <a:gd name="connsiteY320" fmla="*/ 6829660 h 6858000"/>
              <a:gd name="connsiteX321" fmla="*/ 4987461 w 7467600"/>
              <a:gd name="connsiteY321" fmla="*/ 6432994 h 6858000"/>
              <a:gd name="connsiteX322" fmla="*/ 5179262 w 7467600"/>
              <a:gd name="connsiteY322" fmla="*/ 6035044 h 6858000"/>
              <a:gd name="connsiteX323" fmla="*/ 4689678 w 7467600"/>
              <a:gd name="connsiteY323" fmla="*/ 6440241 h 6858000"/>
              <a:gd name="connsiteX324" fmla="*/ 4477543 w 7467600"/>
              <a:gd name="connsiteY324" fmla="*/ 6674836 h 6858000"/>
              <a:gd name="connsiteX325" fmla="*/ 4329957 w 7467600"/>
              <a:gd name="connsiteY325" fmla="*/ 6858000 h 6858000"/>
              <a:gd name="connsiteX326" fmla="*/ 4218595 w 7467600"/>
              <a:gd name="connsiteY326" fmla="*/ 6858000 h 6858000"/>
              <a:gd name="connsiteX327" fmla="*/ 4368888 w 7467600"/>
              <a:gd name="connsiteY327" fmla="*/ 6668412 h 6858000"/>
              <a:gd name="connsiteX328" fmla="*/ 4563091 w 7467600"/>
              <a:gd name="connsiteY328" fmla="*/ 6442508 h 6858000"/>
              <a:gd name="connsiteX329" fmla="*/ 5387324 w 7467600"/>
              <a:gd name="connsiteY329" fmla="*/ 5705830 h 6858000"/>
              <a:gd name="connsiteX330" fmla="*/ 5073620 w 7467600"/>
              <a:gd name="connsiteY330" fmla="*/ 5955437 h 6858000"/>
              <a:gd name="connsiteX331" fmla="*/ 4689789 w 7467600"/>
              <a:gd name="connsiteY331" fmla="*/ 6268382 h 6858000"/>
              <a:gd name="connsiteX332" fmla="*/ 4418722 w 7467600"/>
              <a:gd name="connsiteY332" fmla="*/ 6570886 h 6858000"/>
              <a:gd name="connsiteX333" fmla="*/ 4214944 w 7467600"/>
              <a:gd name="connsiteY333" fmla="*/ 6858000 h 6858000"/>
              <a:gd name="connsiteX334" fmla="*/ 4177898 w 7467600"/>
              <a:gd name="connsiteY334" fmla="*/ 6858000 h 6858000"/>
              <a:gd name="connsiteX335" fmla="*/ 4391597 w 7467600"/>
              <a:gd name="connsiteY335" fmla="*/ 6556370 h 6858000"/>
              <a:gd name="connsiteX336" fmla="*/ 4668889 w 7467600"/>
              <a:gd name="connsiteY336" fmla="*/ 6246399 h 6858000"/>
              <a:gd name="connsiteX337" fmla="*/ 5055427 w 7467600"/>
              <a:gd name="connsiteY337" fmla="*/ 5931476 h 6858000"/>
              <a:gd name="connsiteX338" fmla="*/ 5371814 w 7467600"/>
              <a:gd name="connsiteY338" fmla="*/ 5678975 h 6858000"/>
              <a:gd name="connsiteX339" fmla="*/ 4987918 w 7467600"/>
              <a:gd name="connsiteY339" fmla="*/ 5838701 h 6858000"/>
              <a:gd name="connsiteX340" fmla="*/ 4317146 w 7467600"/>
              <a:gd name="connsiteY340" fmla="*/ 6587716 h 6858000"/>
              <a:gd name="connsiteX341" fmla="*/ 4171627 w 7467600"/>
              <a:gd name="connsiteY341" fmla="*/ 6858000 h 6858000"/>
              <a:gd name="connsiteX342" fmla="*/ 4081585 w 7467600"/>
              <a:gd name="connsiteY342" fmla="*/ 6858000 h 6858000"/>
              <a:gd name="connsiteX343" fmla="*/ 4238603 w 7467600"/>
              <a:gd name="connsiteY343" fmla="*/ 6559341 h 6858000"/>
              <a:gd name="connsiteX344" fmla="*/ 4778333 w 7467600"/>
              <a:gd name="connsiteY344" fmla="*/ 5873626 h 6858000"/>
              <a:gd name="connsiteX345" fmla="*/ 5414185 w 7467600"/>
              <a:gd name="connsiteY345" fmla="*/ 5573882 h 6858000"/>
              <a:gd name="connsiteX346" fmla="*/ 5959648 w 7467600"/>
              <a:gd name="connsiteY346" fmla="*/ 4760797 h 6858000"/>
              <a:gd name="connsiteX347" fmla="*/ 5355019 w 7467600"/>
              <a:gd name="connsiteY347" fmla="*/ 4734672 h 6858000"/>
              <a:gd name="connsiteX348" fmla="*/ 5083565 w 7467600"/>
              <a:gd name="connsiteY348" fmla="*/ 5179121 h 6858000"/>
              <a:gd name="connsiteX349" fmla="*/ 4713577 w 7467600"/>
              <a:gd name="connsiteY349" fmla="*/ 5616803 h 6858000"/>
              <a:gd name="connsiteX350" fmla="*/ 3989559 w 7467600"/>
              <a:gd name="connsiteY350" fmla="*/ 6145945 h 6858000"/>
              <a:gd name="connsiteX351" fmla="*/ 3939824 w 7467600"/>
              <a:gd name="connsiteY351" fmla="*/ 6066900 h 6858000"/>
              <a:gd name="connsiteX352" fmla="*/ 4584537 w 7467600"/>
              <a:gd name="connsiteY352" fmla="*/ 5324826 h 6858000"/>
              <a:gd name="connsiteX353" fmla="*/ 5037105 w 7467600"/>
              <a:gd name="connsiteY353" fmla="*/ 5088765 h 6858000"/>
              <a:gd name="connsiteX354" fmla="*/ 5039930 w 7467600"/>
              <a:gd name="connsiteY354" fmla="*/ 5089585 h 6858000"/>
              <a:gd name="connsiteX355" fmla="*/ 5263764 w 7467600"/>
              <a:gd name="connsiteY355" fmla="*/ 4735525 h 6858000"/>
              <a:gd name="connsiteX356" fmla="*/ 4086300 w 7467600"/>
              <a:gd name="connsiteY356" fmla="*/ 4884599 h 6858000"/>
              <a:gd name="connsiteX357" fmla="*/ 4085485 w 7467600"/>
              <a:gd name="connsiteY357" fmla="*/ 4899070 h 6858000"/>
              <a:gd name="connsiteX358" fmla="*/ 3871915 w 7467600"/>
              <a:gd name="connsiteY358" fmla="*/ 5253645 h 6858000"/>
              <a:gd name="connsiteX359" fmla="*/ 3799374 w 7467600"/>
              <a:gd name="connsiteY359" fmla="*/ 5466127 h 6858000"/>
              <a:gd name="connsiteX360" fmla="*/ 3498850 w 7467600"/>
              <a:gd name="connsiteY360" fmla="*/ 6661888 h 6858000"/>
              <a:gd name="connsiteX361" fmla="*/ 3399216 w 7467600"/>
              <a:gd name="connsiteY361" fmla="*/ 6858000 h 6858000"/>
              <a:gd name="connsiteX362" fmla="*/ 3303688 w 7467600"/>
              <a:gd name="connsiteY362" fmla="*/ 6858000 h 6858000"/>
              <a:gd name="connsiteX363" fmla="*/ 3391774 w 7467600"/>
              <a:gd name="connsiteY363" fmla="*/ 6697181 h 6858000"/>
              <a:gd name="connsiteX364" fmla="*/ 3735540 w 7467600"/>
              <a:gd name="connsiteY364" fmla="*/ 5546923 h 6858000"/>
              <a:gd name="connsiteX365" fmla="*/ 3729438 w 7467600"/>
              <a:gd name="connsiteY365" fmla="*/ 5569058 h 6858000"/>
              <a:gd name="connsiteX366" fmla="*/ 3707782 w 7467600"/>
              <a:gd name="connsiteY366" fmla="*/ 5644908 h 6858000"/>
              <a:gd name="connsiteX367" fmla="*/ 3583827 w 7467600"/>
              <a:gd name="connsiteY367" fmla="*/ 6039215 h 6858000"/>
              <a:gd name="connsiteX368" fmla="*/ 3547861 w 7467600"/>
              <a:gd name="connsiteY368" fmla="*/ 6129609 h 6858000"/>
              <a:gd name="connsiteX369" fmla="*/ 3490905 w 7467600"/>
              <a:gd name="connsiteY369" fmla="*/ 6277660 h 6858000"/>
              <a:gd name="connsiteX370" fmla="*/ 3455859 w 7467600"/>
              <a:gd name="connsiteY370" fmla="*/ 6391301 h 6858000"/>
              <a:gd name="connsiteX371" fmla="*/ 3429112 w 7467600"/>
              <a:gd name="connsiteY371" fmla="*/ 6479469 h 6858000"/>
              <a:gd name="connsiteX372" fmla="*/ 3304862 w 7467600"/>
              <a:gd name="connsiteY372" fmla="*/ 6796476 h 6858000"/>
              <a:gd name="connsiteX373" fmla="*/ 3276071 w 7467600"/>
              <a:gd name="connsiteY373" fmla="*/ 6858000 h 6858000"/>
              <a:gd name="connsiteX374" fmla="*/ 3240805 w 7467600"/>
              <a:gd name="connsiteY374" fmla="*/ 6858000 h 6858000"/>
              <a:gd name="connsiteX375" fmla="*/ 3275917 w 7467600"/>
              <a:gd name="connsiteY375" fmla="*/ 6783192 h 6858000"/>
              <a:gd name="connsiteX376" fmla="*/ 3399358 w 7467600"/>
              <a:gd name="connsiteY376" fmla="*/ 6469011 h 6858000"/>
              <a:gd name="connsiteX377" fmla="*/ 3425650 w 7467600"/>
              <a:gd name="connsiteY377" fmla="*/ 6381333 h 6858000"/>
              <a:gd name="connsiteX378" fmla="*/ 3460661 w 7467600"/>
              <a:gd name="connsiteY378" fmla="*/ 6266763 h 6858000"/>
              <a:gd name="connsiteX379" fmla="*/ 3518021 w 7467600"/>
              <a:gd name="connsiteY379" fmla="*/ 6117298 h 6858000"/>
              <a:gd name="connsiteX380" fmla="*/ 3554035 w 7467600"/>
              <a:gd name="connsiteY380" fmla="*/ 6027832 h 6858000"/>
              <a:gd name="connsiteX381" fmla="*/ 3677174 w 7467600"/>
              <a:gd name="connsiteY381" fmla="*/ 5636351 h 6858000"/>
              <a:gd name="connsiteX382" fmla="*/ 3698819 w 7467600"/>
              <a:gd name="connsiteY382" fmla="*/ 5560503 h 6858000"/>
              <a:gd name="connsiteX383" fmla="*/ 3702094 w 7467600"/>
              <a:gd name="connsiteY383" fmla="*/ 5549194 h 6858000"/>
              <a:gd name="connsiteX384" fmla="*/ 3398355 w 7467600"/>
              <a:gd name="connsiteY384" fmla="*/ 6094603 h 6858000"/>
              <a:gd name="connsiteX385" fmla="*/ 3193941 w 7467600"/>
              <a:gd name="connsiteY385" fmla="*/ 6798775 h 6858000"/>
              <a:gd name="connsiteX386" fmla="*/ 3184140 w 7467600"/>
              <a:gd name="connsiteY386" fmla="*/ 6858000 h 6858000"/>
              <a:gd name="connsiteX387" fmla="*/ 3099978 w 7467600"/>
              <a:gd name="connsiteY387" fmla="*/ 6858000 h 6858000"/>
              <a:gd name="connsiteX388" fmla="*/ 3101556 w 7467600"/>
              <a:gd name="connsiteY388" fmla="*/ 6843337 h 6858000"/>
              <a:gd name="connsiteX389" fmla="*/ 3370162 w 7467600"/>
              <a:gd name="connsiteY389" fmla="*/ 5785550 h 6858000"/>
              <a:gd name="connsiteX390" fmla="*/ 3746477 w 7467600"/>
              <a:gd name="connsiteY390" fmla="*/ 5377889 h 6858000"/>
              <a:gd name="connsiteX391" fmla="*/ 3863399 w 7467600"/>
              <a:gd name="connsiteY391" fmla="*/ 5087257 h 6858000"/>
              <a:gd name="connsiteX392" fmla="*/ 3968712 w 7467600"/>
              <a:gd name="connsiteY392" fmla="*/ 4913989 h 6858000"/>
              <a:gd name="connsiteX393" fmla="*/ 2792390 w 7467600"/>
              <a:gd name="connsiteY393" fmla="*/ 5382974 h 6858000"/>
              <a:gd name="connsiteX394" fmla="*/ 2714982 w 7467600"/>
              <a:gd name="connsiteY394" fmla="*/ 5427051 h 6858000"/>
              <a:gd name="connsiteX395" fmla="*/ 2813361 w 7467600"/>
              <a:gd name="connsiteY395" fmla="*/ 6023912 h 6858000"/>
              <a:gd name="connsiteX396" fmla="*/ 2688430 w 7467600"/>
              <a:gd name="connsiteY396" fmla="*/ 6801564 h 6858000"/>
              <a:gd name="connsiteX397" fmla="*/ 2629626 w 7467600"/>
              <a:gd name="connsiteY397" fmla="*/ 6763394 h 6858000"/>
              <a:gd name="connsiteX398" fmla="*/ 2565328 w 7467600"/>
              <a:gd name="connsiteY398" fmla="*/ 5516399 h 6858000"/>
              <a:gd name="connsiteX399" fmla="*/ 1922999 w 7467600"/>
              <a:gd name="connsiteY399" fmla="*/ 5980343 h 6858000"/>
              <a:gd name="connsiteX400" fmla="*/ 1950261 w 7467600"/>
              <a:gd name="connsiteY400" fmla="*/ 6405858 h 6858000"/>
              <a:gd name="connsiteX401" fmla="*/ 2365554 w 7467600"/>
              <a:gd name="connsiteY401" fmla="*/ 6759107 h 6858000"/>
              <a:gd name="connsiteX402" fmla="*/ 2424142 w 7467600"/>
              <a:gd name="connsiteY402" fmla="*/ 6858000 h 6858000"/>
              <a:gd name="connsiteX403" fmla="*/ 2395994 w 7467600"/>
              <a:gd name="connsiteY403" fmla="*/ 6858000 h 6858000"/>
              <a:gd name="connsiteX404" fmla="*/ 2392863 w 7467600"/>
              <a:gd name="connsiteY404" fmla="*/ 6852964 h 6858000"/>
              <a:gd name="connsiteX405" fmla="*/ 2017589 w 7467600"/>
              <a:gd name="connsiteY405" fmla="*/ 6493982 h 6858000"/>
              <a:gd name="connsiteX406" fmla="*/ 2147336 w 7467600"/>
              <a:gd name="connsiteY406" fmla="*/ 6594052 h 6858000"/>
              <a:gd name="connsiteX407" fmla="*/ 2207047 w 7467600"/>
              <a:gd name="connsiteY407" fmla="*/ 6654540 h 6858000"/>
              <a:gd name="connsiteX408" fmla="*/ 2299106 w 7467600"/>
              <a:gd name="connsiteY408" fmla="*/ 6778931 h 6858000"/>
              <a:gd name="connsiteX409" fmla="*/ 2314430 w 7467600"/>
              <a:gd name="connsiteY409" fmla="*/ 6801144 h 6858000"/>
              <a:gd name="connsiteX410" fmla="*/ 2352406 w 7467600"/>
              <a:gd name="connsiteY410" fmla="*/ 6858000 h 6858000"/>
              <a:gd name="connsiteX411" fmla="*/ 2314492 w 7467600"/>
              <a:gd name="connsiteY411" fmla="*/ 6858000 h 6858000"/>
              <a:gd name="connsiteX412" fmla="*/ 2288095 w 7467600"/>
              <a:gd name="connsiteY412" fmla="*/ 6818030 h 6858000"/>
              <a:gd name="connsiteX413" fmla="*/ 2272768 w 7467600"/>
              <a:gd name="connsiteY413" fmla="*/ 6795822 h 6858000"/>
              <a:gd name="connsiteX414" fmla="*/ 2182715 w 7467600"/>
              <a:gd name="connsiteY414" fmla="*/ 6675071 h 6858000"/>
              <a:gd name="connsiteX415" fmla="*/ 2032061 w 7467600"/>
              <a:gd name="connsiteY415" fmla="*/ 6541380 h 6858000"/>
              <a:gd name="connsiteX416" fmla="*/ 2257220 w 7467600"/>
              <a:gd name="connsiteY416" fmla="*/ 6826257 h 6858000"/>
              <a:gd name="connsiteX417" fmla="*/ 2281324 w 7467600"/>
              <a:gd name="connsiteY417" fmla="*/ 6858000 h 6858000"/>
              <a:gd name="connsiteX418" fmla="*/ 2242860 w 7467600"/>
              <a:gd name="connsiteY418" fmla="*/ 6858000 h 6858000"/>
              <a:gd name="connsiteX419" fmla="*/ 2232818 w 7467600"/>
              <a:gd name="connsiteY419" fmla="*/ 6844926 h 6858000"/>
              <a:gd name="connsiteX420" fmla="*/ 1990172 w 7467600"/>
              <a:gd name="connsiteY420" fmla="*/ 6542121 h 6858000"/>
              <a:gd name="connsiteX421" fmla="*/ 2124090 w 7467600"/>
              <a:gd name="connsiteY421" fmla="*/ 6761017 h 6858000"/>
              <a:gd name="connsiteX422" fmla="*/ 2200380 w 7467600"/>
              <a:gd name="connsiteY422" fmla="*/ 6858000 h 6858000"/>
              <a:gd name="connsiteX423" fmla="*/ 2147507 w 7467600"/>
              <a:gd name="connsiteY423" fmla="*/ 6858000 h 6858000"/>
              <a:gd name="connsiteX424" fmla="*/ 2070668 w 7467600"/>
              <a:gd name="connsiteY424" fmla="*/ 6761520 h 6858000"/>
              <a:gd name="connsiteX425" fmla="*/ 1975142 w 7467600"/>
              <a:gd name="connsiteY425" fmla="*/ 6585570 h 6858000"/>
              <a:gd name="connsiteX426" fmla="*/ 2050035 w 7467600"/>
              <a:gd name="connsiteY426" fmla="*/ 6813345 h 6858000"/>
              <a:gd name="connsiteX427" fmla="*/ 2063025 w 7467600"/>
              <a:gd name="connsiteY427" fmla="*/ 6858000 h 6858000"/>
              <a:gd name="connsiteX428" fmla="*/ 2021675 w 7467600"/>
              <a:gd name="connsiteY428" fmla="*/ 6858000 h 6858000"/>
              <a:gd name="connsiteX429" fmla="*/ 2019308 w 7467600"/>
              <a:gd name="connsiteY429" fmla="*/ 6847118 h 6858000"/>
              <a:gd name="connsiteX430" fmla="*/ 1938835 w 7467600"/>
              <a:gd name="connsiteY430" fmla="*/ 6551160 h 6858000"/>
              <a:gd name="connsiteX431" fmla="*/ 1953230 w 7467600"/>
              <a:gd name="connsiteY431" fmla="*/ 6759699 h 6858000"/>
              <a:gd name="connsiteX432" fmla="*/ 1956763 w 7467600"/>
              <a:gd name="connsiteY432" fmla="*/ 6778191 h 6858000"/>
              <a:gd name="connsiteX433" fmla="*/ 1967925 w 7467600"/>
              <a:gd name="connsiteY433" fmla="*/ 6858000 h 6858000"/>
              <a:gd name="connsiteX434" fmla="*/ 1936622 w 7467600"/>
              <a:gd name="connsiteY434" fmla="*/ 6858000 h 6858000"/>
              <a:gd name="connsiteX435" fmla="*/ 1926261 w 7467600"/>
              <a:gd name="connsiteY435" fmla="*/ 6784064 h 6858000"/>
              <a:gd name="connsiteX436" fmla="*/ 1922724 w 7467600"/>
              <a:gd name="connsiteY436" fmla="*/ 6765577 h 6858000"/>
              <a:gd name="connsiteX437" fmla="*/ 1904650 w 7467600"/>
              <a:gd name="connsiteY437" fmla="*/ 6639616 h 6858000"/>
              <a:gd name="connsiteX438" fmla="*/ 1885273 w 7467600"/>
              <a:gd name="connsiteY438" fmla="*/ 6858000 h 6858000"/>
              <a:gd name="connsiteX439" fmla="*/ 1854363 w 7467600"/>
              <a:gd name="connsiteY439" fmla="*/ 6858000 h 6858000"/>
              <a:gd name="connsiteX440" fmla="*/ 1880391 w 7467600"/>
              <a:gd name="connsiteY440" fmla="*/ 6603796 h 6858000"/>
              <a:gd name="connsiteX441" fmla="*/ 1818273 w 7467600"/>
              <a:gd name="connsiteY441" fmla="*/ 6715729 h 6858000"/>
              <a:gd name="connsiteX442" fmla="*/ 1794691 w 7467600"/>
              <a:gd name="connsiteY442" fmla="*/ 6843239 h 6858000"/>
              <a:gd name="connsiteX443" fmla="*/ 1794914 w 7467600"/>
              <a:gd name="connsiteY443" fmla="*/ 6858000 h 6858000"/>
              <a:gd name="connsiteX444" fmla="*/ 1746128 w 7467600"/>
              <a:gd name="connsiteY444" fmla="*/ 6858000 h 6858000"/>
              <a:gd name="connsiteX445" fmla="*/ 1753934 w 7467600"/>
              <a:gd name="connsiteY445" fmla="*/ 6724796 h 6858000"/>
              <a:gd name="connsiteX446" fmla="*/ 1792053 w 7467600"/>
              <a:gd name="connsiteY446" fmla="*/ 6572396 h 6858000"/>
              <a:gd name="connsiteX447" fmla="*/ 1862248 w 7467600"/>
              <a:gd name="connsiteY447" fmla="*/ 6266397 h 6858000"/>
              <a:gd name="connsiteX448" fmla="*/ 1862250 w 7467600"/>
              <a:gd name="connsiteY448" fmla="*/ 6033531 h 6858000"/>
              <a:gd name="connsiteX449" fmla="*/ 1211999 w 7467600"/>
              <a:gd name="connsiteY449" fmla="*/ 6683610 h 6858000"/>
              <a:gd name="connsiteX450" fmla="*/ 1213266 w 7467600"/>
              <a:gd name="connsiteY450" fmla="*/ 6691947 h 6858000"/>
              <a:gd name="connsiteX451" fmla="*/ 1203370 w 7467600"/>
              <a:gd name="connsiteY451" fmla="*/ 6850676 h 6858000"/>
              <a:gd name="connsiteX452" fmla="*/ 1203671 w 7467600"/>
              <a:gd name="connsiteY452" fmla="*/ 6858000 h 6858000"/>
              <a:gd name="connsiteX453" fmla="*/ 1143180 w 7467600"/>
              <a:gd name="connsiteY453" fmla="*/ 6858000 h 6858000"/>
              <a:gd name="connsiteX454" fmla="*/ 1142176 w 7467600"/>
              <a:gd name="connsiteY454" fmla="*/ 6766045 h 6858000"/>
              <a:gd name="connsiteX455" fmla="*/ 1067484 w 7467600"/>
              <a:gd name="connsiteY455" fmla="*/ 6858000 h 6858000"/>
              <a:gd name="connsiteX456" fmla="*/ 953928 w 7467600"/>
              <a:gd name="connsiteY456" fmla="*/ 6858000 h 6858000"/>
              <a:gd name="connsiteX457" fmla="*/ 959715 w 7467600"/>
              <a:gd name="connsiteY457" fmla="*/ 6850185 h 6858000"/>
              <a:gd name="connsiteX458" fmla="*/ 1483788 w 7467600"/>
              <a:gd name="connsiteY458" fmla="*/ 6259174 h 6858000"/>
              <a:gd name="connsiteX459" fmla="*/ 1100671 w 7467600"/>
              <a:gd name="connsiteY459" fmla="*/ 6252137 h 6858000"/>
              <a:gd name="connsiteX460" fmla="*/ 1090144 w 7467600"/>
              <a:gd name="connsiteY460" fmla="*/ 6256748 h 6858000"/>
              <a:gd name="connsiteX461" fmla="*/ 1095872 w 7467600"/>
              <a:gd name="connsiteY461" fmla="*/ 6271892 h 6858000"/>
              <a:gd name="connsiteX462" fmla="*/ 262785 w 7467600"/>
              <a:gd name="connsiteY462" fmla="*/ 6845450 h 6858000"/>
              <a:gd name="connsiteX463" fmla="*/ 209968 w 7467600"/>
              <a:gd name="connsiteY463" fmla="*/ 6770713 h 6858000"/>
              <a:gd name="connsiteX464" fmla="*/ 873460 w 7467600"/>
              <a:gd name="connsiteY464" fmla="*/ 6253768 h 6858000"/>
              <a:gd name="connsiteX465" fmla="*/ 192686 w 7467600"/>
              <a:gd name="connsiteY465" fmla="*/ 5849257 h 6858000"/>
              <a:gd name="connsiteX466" fmla="*/ 4696 w 7467600"/>
              <a:gd name="connsiteY466" fmla="*/ 5697668 h 6858000"/>
              <a:gd name="connsiteX467" fmla="*/ 0 w 7467600"/>
              <a:gd name="connsiteY467" fmla="*/ 5689984 h 6858000"/>
              <a:gd name="connsiteX468" fmla="*/ 0 w 7467600"/>
              <a:gd name="connsiteY468" fmla="*/ 5513472 h 6858000"/>
              <a:gd name="connsiteX469" fmla="*/ 174101 w 7467600"/>
              <a:gd name="connsiteY469" fmla="*/ 5620277 h 6858000"/>
              <a:gd name="connsiteX470" fmla="*/ 891800 w 7467600"/>
              <a:gd name="connsiteY470" fmla="*/ 6036935 h 6858000"/>
              <a:gd name="connsiteX471" fmla="*/ 1072219 w 7467600"/>
              <a:gd name="connsiteY471" fmla="*/ 6169443 h 6858000"/>
              <a:gd name="connsiteX472" fmla="*/ 1074117 w 7467600"/>
              <a:gd name="connsiteY472" fmla="*/ 6170301 h 6858000"/>
              <a:gd name="connsiteX473" fmla="*/ 1083114 w 7467600"/>
              <a:gd name="connsiteY473" fmla="*/ 6174131 h 6858000"/>
              <a:gd name="connsiteX474" fmla="*/ 1543010 w 7467600"/>
              <a:gd name="connsiteY474" fmla="*/ 6191140 h 6858000"/>
              <a:gd name="connsiteX475" fmla="*/ 1551080 w 7467600"/>
              <a:gd name="connsiteY475" fmla="*/ 6195006 h 6858000"/>
              <a:gd name="connsiteX476" fmla="*/ 2345443 w 7467600"/>
              <a:gd name="connsiteY476" fmla="*/ 5549882 h 6858000"/>
              <a:gd name="connsiteX477" fmla="*/ 1721499 w 7467600"/>
              <a:gd name="connsiteY477" fmla="*/ 5599969 h 6858000"/>
              <a:gd name="connsiteX478" fmla="*/ 767716 w 7467600"/>
              <a:gd name="connsiteY478" fmla="*/ 5472768 h 6858000"/>
              <a:gd name="connsiteX479" fmla="*/ 722147 w 7467600"/>
              <a:gd name="connsiteY479" fmla="*/ 5393091 h 6858000"/>
              <a:gd name="connsiteX480" fmla="*/ 1485552 w 7467600"/>
              <a:gd name="connsiteY480" fmla="*/ 5313202 h 6858000"/>
              <a:gd name="connsiteX481" fmla="*/ 2143004 w 7467600"/>
              <a:gd name="connsiteY481" fmla="*/ 5402420 h 6858000"/>
              <a:gd name="connsiteX482" fmla="*/ 1933391 w 7467600"/>
              <a:gd name="connsiteY482" fmla="*/ 5156971 h 6858000"/>
              <a:gd name="connsiteX483" fmla="*/ 1827118 w 7467600"/>
              <a:gd name="connsiteY483" fmla="*/ 4968410 h 6858000"/>
              <a:gd name="connsiteX484" fmla="*/ 1837349 w 7467600"/>
              <a:gd name="connsiteY484" fmla="*/ 4956357 h 6858000"/>
              <a:gd name="connsiteX485" fmla="*/ 2162835 w 7467600"/>
              <a:gd name="connsiteY485" fmla="*/ 5187853 h 6858000"/>
              <a:gd name="connsiteX486" fmla="*/ 2257167 w 7467600"/>
              <a:gd name="connsiteY486" fmla="*/ 5462123 h 6858000"/>
              <a:gd name="connsiteX487" fmla="*/ 2261598 w 7467600"/>
              <a:gd name="connsiteY487" fmla="*/ 5467998 h 6858000"/>
              <a:gd name="connsiteX488" fmla="*/ 2437177 w 7467600"/>
              <a:gd name="connsiteY488" fmla="*/ 5479608 h 6858000"/>
              <a:gd name="connsiteX489" fmla="*/ 2445247 w 7467600"/>
              <a:gd name="connsiteY489" fmla="*/ 5483476 h 6858000"/>
              <a:gd name="connsiteX490" fmla="*/ 2743626 w 7467600"/>
              <a:gd name="connsiteY490" fmla="*/ 5304819 h 6858000"/>
              <a:gd name="connsiteX491" fmla="*/ 3048102 w 7467600"/>
              <a:gd name="connsiteY491" fmla="*/ 5150595 h 6858000"/>
              <a:gd name="connsiteX492" fmla="*/ 1799414 w 7467600"/>
              <a:gd name="connsiteY492" fmla="*/ 4694732 h 6858000"/>
              <a:gd name="connsiteX493" fmla="*/ 1771735 w 7467600"/>
              <a:gd name="connsiteY493" fmla="*/ 4619929 h 6858000"/>
              <a:gd name="connsiteX494" fmla="*/ 3104273 w 7467600"/>
              <a:gd name="connsiteY494" fmla="*/ 5076159 h 6858000"/>
              <a:gd name="connsiteX495" fmla="*/ 3113245 w 7467600"/>
              <a:gd name="connsiteY495" fmla="*/ 5090705 h 6858000"/>
              <a:gd name="connsiteX496" fmla="*/ 3126294 w 7467600"/>
              <a:gd name="connsiteY496" fmla="*/ 5114400 h 6858000"/>
              <a:gd name="connsiteX497" fmla="*/ 3937433 w 7467600"/>
              <a:gd name="connsiteY497" fmla="*/ 4830473 h 6858000"/>
              <a:gd name="connsiteX498" fmla="*/ 3590475 w 7467600"/>
              <a:gd name="connsiteY498" fmla="*/ 4597974 h 6858000"/>
              <a:gd name="connsiteX499" fmla="*/ 3100264 w 7467600"/>
              <a:gd name="connsiteY499" fmla="*/ 4579845 h 6858000"/>
              <a:gd name="connsiteX500" fmla="*/ 2183576 w 7467600"/>
              <a:gd name="connsiteY500" fmla="*/ 4227150 h 6858000"/>
              <a:gd name="connsiteX501" fmla="*/ 2151029 w 7467600"/>
              <a:gd name="connsiteY501" fmla="*/ 4146947 h 6858000"/>
              <a:gd name="connsiteX502" fmla="*/ 3563434 w 7467600"/>
              <a:gd name="connsiteY502" fmla="*/ 4469115 h 6858000"/>
              <a:gd name="connsiteX503" fmla="*/ 3177952 w 7467600"/>
              <a:gd name="connsiteY503" fmla="*/ 3657386 h 6858000"/>
              <a:gd name="connsiteX504" fmla="*/ 3189263 w 7467600"/>
              <a:gd name="connsiteY504" fmla="*/ 3625726 h 6858000"/>
              <a:gd name="connsiteX505" fmla="*/ 3560912 w 7467600"/>
              <a:gd name="connsiteY505" fmla="*/ 4079863 h 6858000"/>
              <a:gd name="connsiteX506" fmla="*/ 3626636 w 7467600"/>
              <a:gd name="connsiteY506" fmla="*/ 4512230 h 6858000"/>
              <a:gd name="connsiteX507" fmla="*/ 3653088 w 7467600"/>
              <a:gd name="connsiteY507" fmla="*/ 4521417 h 6858000"/>
              <a:gd name="connsiteX508" fmla="*/ 3988128 w 7467600"/>
              <a:gd name="connsiteY508" fmla="*/ 4817267 h 6858000"/>
              <a:gd name="connsiteX509" fmla="*/ 4830582 w 7467600"/>
              <a:gd name="connsiteY509" fmla="*/ 4676000 h 6858000"/>
              <a:gd name="connsiteX510" fmla="*/ 4830100 w 7467600"/>
              <a:gd name="connsiteY510" fmla="*/ 4675554 h 6858000"/>
              <a:gd name="connsiteX511" fmla="*/ 4036318 w 7467600"/>
              <a:gd name="connsiteY511" fmla="*/ 4147013 h 6858000"/>
              <a:gd name="connsiteX512" fmla="*/ 3432098 w 7467600"/>
              <a:gd name="connsiteY512" fmla="*/ 3537312 h 6858000"/>
              <a:gd name="connsiteX513" fmla="*/ 3446761 w 7467600"/>
              <a:gd name="connsiteY513" fmla="*/ 3461278 h 6858000"/>
              <a:gd name="connsiteX514" fmla="*/ 4419733 w 7467600"/>
              <a:gd name="connsiteY514" fmla="*/ 3963555 h 6858000"/>
              <a:gd name="connsiteX515" fmla="*/ 4781371 w 7467600"/>
              <a:gd name="connsiteY515" fmla="*/ 4458604 h 6858000"/>
              <a:gd name="connsiteX516" fmla="*/ 4780440 w 7467600"/>
              <a:gd name="connsiteY516" fmla="*/ 4470290 h 6858000"/>
              <a:gd name="connsiteX517" fmla="*/ 4898954 w 7467600"/>
              <a:gd name="connsiteY517" fmla="*/ 4662092 h 6858000"/>
              <a:gd name="connsiteX518" fmla="*/ 4900699 w 7467600"/>
              <a:gd name="connsiteY518" fmla="*/ 4670867 h 6858000"/>
              <a:gd name="connsiteX519" fmla="*/ 5714511 w 7467600"/>
              <a:gd name="connsiteY519" fmla="*/ 4663483 h 6858000"/>
              <a:gd name="connsiteX520" fmla="*/ 5464793 w 7467600"/>
              <a:gd name="connsiteY520" fmla="*/ 4393556 h 6858000"/>
              <a:gd name="connsiteX521" fmla="*/ 5461897 w 7467600"/>
              <a:gd name="connsiteY521" fmla="*/ 4390879 h 6858000"/>
              <a:gd name="connsiteX522" fmla="*/ 4294126 w 7467600"/>
              <a:gd name="connsiteY522" fmla="*/ 3303048 h 6858000"/>
              <a:gd name="connsiteX523" fmla="*/ 4305321 w 7467600"/>
              <a:gd name="connsiteY523" fmla="*/ 3256953 h 6858000"/>
              <a:gd name="connsiteX524" fmla="*/ 4949299 w 7467600"/>
              <a:gd name="connsiteY524" fmla="*/ 3766336 h 6858000"/>
              <a:gd name="connsiteX525" fmla="*/ 5291452 w 7467600"/>
              <a:gd name="connsiteY525" fmla="*/ 4076801 h 6858000"/>
              <a:gd name="connsiteX526" fmla="*/ 5434998 w 7467600"/>
              <a:gd name="connsiteY526" fmla="*/ 4254100 h 6858000"/>
              <a:gd name="connsiteX527" fmla="*/ 5351015 w 7467600"/>
              <a:gd name="connsiteY527" fmla="*/ 3760989 h 6858000"/>
              <a:gd name="connsiteX528" fmla="*/ 5413780 w 7467600"/>
              <a:gd name="connsiteY528" fmla="*/ 2966265 h 6858000"/>
              <a:gd name="connsiteX529" fmla="*/ 5425627 w 7467600"/>
              <a:gd name="connsiteY529" fmla="*/ 2954192 h 6858000"/>
              <a:gd name="connsiteX530" fmla="*/ 6604735 w 7467600"/>
              <a:gd name="connsiteY530" fmla="*/ 2041381 h 6858000"/>
              <a:gd name="connsiteX531" fmla="*/ 7204487 w 7467600"/>
              <a:gd name="connsiteY531" fmla="*/ 2742112 h 6858000"/>
              <a:gd name="connsiteX532" fmla="*/ 7131592 w 7467600"/>
              <a:gd name="connsiteY532" fmla="*/ 2672096 h 6858000"/>
              <a:gd name="connsiteX533" fmla="*/ 6996344 w 7467600"/>
              <a:gd name="connsiteY533" fmla="*/ 2518310 h 6858000"/>
              <a:gd name="connsiteX534" fmla="*/ 6735495 w 7467600"/>
              <a:gd name="connsiteY534" fmla="*/ 2196890 h 6858000"/>
              <a:gd name="connsiteX535" fmla="*/ 6721901 w 7467600"/>
              <a:gd name="connsiteY535" fmla="*/ 2179274 h 6858000"/>
              <a:gd name="connsiteX536" fmla="*/ 6604735 w 7467600"/>
              <a:gd name="connsiteY536" fmla="*/ 2041381 h 6858000"/>
              <a:gd name="connsiteX537" fmla="*/ 6591670 w 7467600"/>
              <a:gd name="connsiteY537" fmla="*/ 1988277 h 6858000"/>
              <a:gd name="connsiteX538" fmla="*/ 6747349 w 7467600"/>
              <a:gd name="connsiteY538" fmla="*/ 2160069 h 6858000"/>
              <a:gd name="connsiteX539" fmla="*/ 6760943 w 7467600"/>
              <a:gd name="connsiteY539" fmla="*/ 2177686 h 6858000"/>
              <a:gd name="connsiteX540" fmla="*/ 7021065 w 7467600"/>
              <a:gd name="connsiteY540" fmla="*/ 2498102 h 6858000"/>
              <a:gd name="connsiteX541" fmla="*/ 7155223 w 7467600"/>
              <a:gd name="connsiteY541" fmla="*/ 2650386 h 6858000"/>
              <a:gd name="connsiteX542" fmla="*/ 7203167 w 7467600"/>
              <a:gd name="connsiteY542" fmla="*/ 2697288 h 6858000"/>
              <a:gd name="connsiteX543" fmla="*/ 6937703 w 7467600"/>
              <a:gd name="connsiteY543" fmla="*/ 2321981 h 6858000"/>
              <a:gd name="connsiteX544" fmla="*/ 6591670 w 7467600"/>
              <a:gd name="connsiteY544" fmla="*/ 1988277 h 6858000"/>
              <a:gd name="connsiteX545" fmla="*/ 5798671 w 7467600"/>
              <a:gd name="connsiteY545" fmla="*/ 1981601 h 6858000"/>
              <a:gd name="connsiteX546" fmla="*/ 5754709 w 7467600"/>
              <a:gd name="connsiteY546" fmla="*/ 2071454 h 6858000"/>
              <a:gd name="connsiteX547" fmla="*/ 5763044 w 7467600"/>
              <a:gd name="connsiteY547" fmla="*/ 2842206 h 6858000"/>
              <a:gd name="connsiteX548" fmla="*/ 5764974 w 7467600"/>
              <a:gd name="connsiteY548" fmla="*/ 2799609 h 6858000"/>
              <a:gd name="connsiteX549" fmla="*/ 5767665 w 7467600"/>
              <a:gd name="connsiteY549" fmla="*/ 2666409 h 6858000"/>
              <a:gd name="connsiteX550" fmla="*/ 5763055 w 7467600"/>
              <a:gd name="connsiteY550" fmla="*/ 2579705 h 6858000"/>
              <a:gd name="connsiteX551" fmla="*/ 5758079 w 7467600"/>
              <a:gd name="connsiteY551" fmla="*/ 2492508 h 6858000"/>
              <a:gd name="connsiteX552" fmla="*/ 5779325 w 7467600"/>
              <a:gd name="connsiteY552" fmla="*/ 2197069 h 6858000"/>
              <a:gd name="connsiteX553" fmla="*/ 5798671 w 7467600"/>
              <a:gd name="connsiteY553" fmla="*/ 1981601 h 6858000"/>
              <a:gd name="connsiteX554" fmla="*/ 5829202 w 7467600"/>
              <a:gd name="connsiteY554" fmla="*/ 1971679 h 6858000"/>
              <a:gd name="connsiteX555" fmla="*/ 5809558 w 7467600"/>
              <a:gd name="connsiteY555" fmla="*/ 2198043 h 6858000"/>
              <a:gd name="connsiteX556" fmla="*/ 5788653 w 7467600"/>
              <a:gd name="connsiteY556" fmla="*/ 2489430 h 6858000"/>
              <a:gd name="connsiteX557" fmla="*/ 5793439 w 7467600"/>
              <a:gd name="connsiteY557" fmla="*/ 2575235 h 6858000"/>
              <a:gd name="connsiteX558" fmla="*/ 5796837 w 7467600"/>
              <a:gd name="connsiteY558" fmla="*/ 2637633 h 6858000"/>
              <a:gd name="connsiteX559" fmla="*/ 5818614 w 7467600"/>
              <a:gd name="connsiteY559" fmla="*/ 2473055 h 6858000"/>
              <a:gd name="connsiteX560" fmla="*/ 5829202 w 7467600"/>
              <a:gd name="connsiteY560" fmla="*/ 1971679 h 6858000"/>
              <a:gd name="connsiteX561" fmla="*/ 5911389 w 7467600"/>
              <a:gd name="connsiteY561" fmla="*/ 1898371 h 6858000"/>
              <a:gd name="connsiteX562" fmla="*/ 6237627 w 7467600"/>
              <a:gd name="connsiteY562" fmla="*/ 2231921 h 6858000"/>
              <a:gd name="connsiteX563" fmla="*/ 5911389 w 7467600"/>
              <a:gd name="connsiteY563" fmla="*/ 1898371 h 6858000"/>
              <a:gd name="connsiteX564" fmla="*/ 6944437 w 7467600"/>
              <a:gd name="connsiteY564" fmla="*/ 1575402 h 6858000"/>
              <a:gd name="connsiteX565" fmla="*/ 6304730 w 7467600"/>
              <a:gd name="connsiteY565" fmla="*/ 1766654 h 6858000"/>
              <a:gd name="connsiteX566" fmla="*/ 6944437 w 7467600"/>
              <a:gd name="connsiteY566" fmla="*/ 1575402 h 6858000"/>
              <a:gd name="connsiteX567" fmla="*/ 7019523 w 7467600"/>
              <a:gd name="connsiteY567" fmla="*/ 1519450 h 6858000"/>
              <a:gd name="connsiteX568" fmla="*/ 6298091 w 7467600"/>
              <a:gd name="connsiteY568" fmla="*/ 1737122 h 6858000"/>
              <a:gd name="connsiteX569" fmla="*/ 7019523 w 7467600"/>
              <a:gd name="connsiteY569" fmla="*/ 1519450 h 6858000"/>
              <a:gd name="connsiteX570" fmla="*/ 2399523 w 7467600"/>
              <a:gd name="connsiteY570" fmla="*/ 1428234 h 6858000"/>
              <a:gd name="connsiteX571" fmla="*/ 2224982 w 7467600"/>
              <a:gd name="connsiteY571" fmla="*/ 1826201 h 6858000"/>
              <a:gd name="connsiteX572" fmla="*/ 2096099 w 7467600"/>
              <a:gd name="connsiteY572" fmla="*/ 2345900 h 6858000"/>
              <a:gd name="connsiteX573" fmla="*/ 2283317 w 7467600"/>
              <a:gd name="connsiteY573" fmla="*/ 1796925 h 6858000"/>
              <a:gd name="connsiteX574" fmla="*/ 2399523 w 7467600"/>
              <a:gd name="connsiteY574" fmla="*/ 1428234 h 6858000"/>
              <a:gd name="connsiteX575" fmla="*/ 2448558 w 7467600"/>
              <a:gd name="connsiteY575" fmla="*/ 1373435 h 6858000"/>
              <a:gd name="connsiteX576" fmla="*/ 2312521 w 7467600"/>
              <a:gd name="connsiteY576" fmla="*/ 1806140 h 6858000"/>
              <a:gd name="connsiteX577" fmla="*/ 2127533 w 7467600"/>
              <a:gd name="connsiteY577" fmla="*/ 2348380 h 6858000"/>
              <a:gd name="connsiteX578" fmla="*/ 2358080 w 7467600"/>
              <a:gd name="connsiteY578" fmla="*/ 1866134 h 6858000"/>
              <a:gd name="connsiteX579" fmla="*/ 2407436 w 7467600"/>
              <a:gd name="connsiteY579" fmla="*/ 1651070 h 6858000"/>
              <a:gd name="connsiteX580" fmla="*/ 2448558 w 7467600"/>
              <a:gd name="connsiteY580" fmla="*/ 1373435 h 6858000"/>
              <a:gd name="connsiteX581" fmla="*/ 278707 w 7467600"/>
              <a:gd name="connsiteY581" fmla="*/ 1352270 h 6858000"/>
              <a:gd name="connsiteX582" fmla="*/ 321570 w 7467600"/>
              <a:gd name="connsiteY582" fmla="*/ 1861610 h 6858000"/>
              <a:gd name="connsiteX583" fmla="*/ 294281 w 7467600"/>
              <a:gd name="connsiteY583" fmla="*/ 1440658 h 6858000"/>
              <a:gd name="connsiteX584" fmla="*/ 278707 w 7467600"/>
              <a:gd name="connsiteY584" fmla="*/ 1352270 h 6858000"/>
              <a:gd name="connsiteX585" fmla="*/ 1423821 w 7467600"/>
              <a:gd name="connsiteY585" fmla="*/ 1351958 h 6858000"/>
              <a:gd name="connsiteX586" fmla="*/ 1638521 w 7467600"/>
              <a:gd name="connsiteY586" fmla="*/ 1908470 h 6858000"/>
              <a:gd name="connsiteX587" fmla="*/ 1754199 w 7467600"/>
              <a:gd name="connsiteY587" fmla="*/ 2149284 h 6858000"/>
              <a:gd name="connsiteX588" fmla="*/ 1908359 w 7467600"/>
              <a:gd name="connsiteY588" fmla="*/ 2364988 h 6858000"/>
              <a:gd name="connsiteX589" fmla="*/ 1647661 w 7467600"/>
              <a:gd name="connsiteY589" fmla="*/ 1825945 h 6858000"/>
              <a:gd name="connsiteX590" fmla="*/ 1423821 w 7467600"/>
              <a:gd name="connsiteY590" fmla="*/ 1351958 h 6858000"/>
              <a:gd name="connsiteX591" fmla="*/ 1431890 w 7467600"/>
              <a:gd name="connsiteY591" fmla="*/ 1306475 h 6858000"/>
              <a:gd name="connsiteX592" fmla="*/ 1507597 w 7467600"/>
              <a:gd name="connsiteY592" fmla="*/ 1446132 h 6858000"/>
              <a:gd name="connsiteX593" fmla="*/ 1674586 w 7467600"/>
              <a:gd name="connsiteY593" fmla="*/ 1813832 h 6858000"/>
              <a:gd name="connsiteX594" fmla="*/ 1815950 w 7467600"/>
              <a:gd name="connsiteY594" fmla="*/ 2128564 h 6858000"/>
              <a:gd name="connsiteX595" fmla="*/ 1984242 w 7467600"/>
              <a:gd name="connsiteY595" fmla="*/ 2430829 h 6858000"/>
              <a:gd name="connsiteX596" fmla="*/ 2014023 w 7467600"/>
              <a:gd name="connsiteY596" fmla="*/ 2450995 h 6858000"/>
              <a:gd name="connsiteX597" fmla="*/ 1747337 w 7467600"/>
              <a:gd name="connsiteY597" fmla="*/ 1855264 h 6858000"/>
              <a:gd name="connsiteX598" fmla="*/ 1533749 w 7467600"/>
              <a:gd name="connsiteY598" fmla="*/ 1478656 h 6858000"/>
              <a:gd name="connsiteX599" fmla="*/ 1431890 w 7467600"/>
              <a:gd name="connsiteY599" fmla="*/ 1306475 h 6858000"/>
              <a:gd name="connsiteX600" fmla="*/ 5052692 w 7467600"/>
              <a:gd name="connsiteY600" fmla="*/ 1292994 h 6858000"/>
              <a:gd name="connsiteX601" fmla="*/ 5200661 w 7467600"/>
              <a:gd name="connsiteY601" fmla="*/ 1635186 h 6858000"/>
              <a:gd name="connsiteX602" fmla="*/ 5297138 w 7467600"/>
              <a:gd name="connsiteY602" fmla="*/ 1906351 h 6858000"/>
              <a:gd name="connsiteX603" fmla="*/ 5052692 w 7467600"/>
              <a:gd name="connsiteY603" fmla="*/ 1292994 h 6858000"/>
              <a:gd name="connsiteX604" fmla="*/ 5009948 w 7467600"/>
              <a:gd name="connsiteY604" fmla="*/ 1273619 h 6858000"/>
              <a:gd name="connsiteX605" fmla="*/ 5121777 w 7467600"/>
              <a:gd name="connsiteY605" fmla="*/ 1654213 h 6858000"/>
              <a:gd name="connsiteX606" fmla="*/ 5293545 w 7467600"/>
              <a:gd name="connsiteY606" fmla="*/ 2072247 h 6858000"/>
              <a:gd name="connsiteX607" fmla="*/ 5294042 w 7467600"/>
              <a:gd name="connsiteY607" fmla="*/ 2065019 h 6858000"/>
              <a:gd name="connsiteX608" fmla="*/ 5171936 w 7467600"/>
              <a:gd name="connsiteY608" fmla="*/ 1647613 h 6858000"/>
              <a:gd name="connsiteX609" fmla="*/ 5009948 w 7467600"/>
              <a:gd name="connsiteY609" fmla="*/ 1273619 h 6858000"/>
              <a:gd name="connsiteX610" fmla="*/ 655236 w 7467600"/>
              <a:gd name="connsiteY610" fmla="*/ 1268632 h 6858000"/>
              <a:gd name="connsiteX611" fmla="*/ 839521 w 7467600"/>
              <a:gd name="connsiteY611" fmla="*/ 1685315 h 6858000"/>
              <a:gd name="connsiteX612" fmla="*/ 1109416 w 7467600"/>
              <a:gd name="connsiteY612" fmla="*/ 2061663 h 6858000"/>
              <a:gd name="connsiteX613" fmla="*/ 1298300 w 7467600"/>
              <a:gd name="connsiteY613" fmla="*/ 2247742 h 6858000"/>
              <a:gd name="connsiteX614" fmla="*/ 1125871 w 7467600"/>
              <a:gd name="connsiteY614" fmla="*/ 1989513 h 6858000"/>
              <a:gd name="connsiteX615" fmla="*/ 981574 w 7467600"/>
              <a:gd name="connsiteY615" fmla="*/ 1783157 h 6858000"/>
              <a:gd name="connsiteX616" fmla="*/ 922198 w 7467600"/>
              <a:gd name="connsiteY616" fmla="*/ 1677437 h 6858000"/>
              <a:gd name="connsiteX617" fmla="*/ 869293 w 7467600"/>
              <a:gd name="connsiteY617" fmla="*/ 1583214 h 6858000"/>
              <a:gd name="connsiteX618" fmla="*/ 751431 w 7467600"/>
              <a:gd name="connsiteY618" fmla="*/ 1405731 h 6858000"/>
              <a:gd name="connsiteX619" fmla="*/ 655236 w 7467600"/>
              <a:gd name="connsiteY619" fmla="*/ 1268632 h 6858000"/>
              <a:gd name="connsiteX620" fmla="*/ 6516292 w 7467600"/>
              <a:gd name="connsiteY620" fmla="*/ 1263064 h 6858000"/>
              <a:gd name="connsiteX621" fmla="*/ 5736320 w 7467600"/>
              <a:gd name="connsiteY621" fmla="*/ 1501803 h 6858000"/>
              <a:gd name="connsiteX622" fmla="*/ 6516292 w 7467600"/>
              <a:gd name="connsiteY622" fmla="*/ 1263064 h 6858000"/>
              <a:gd name="connsiteX623" fmla="*/ 291466 w 7467600"/>
              <a:gd name="connsiteY623" fmla="*/ 1250369 h 6858000"/>
              <a:gd name="connsiteX624" fmla="*/ 323180 w 7467600"/>
              <a:gd name="connsiteY624" fmla="*/ 1435283 h 6858000"/>
              <a:gd name="connsiteX625" fmla="*/ 349381 w 7467600"/>
              <a:gd name="connsiteY625" fmla="*/ 1875041 h 6858000"/>
              <a:gd name="connsiteX626" fmla="*/ 374363 w 7467600"/>
              <a:gd name="connsiteY626" fmla="*/ 1506494 h 6858000"/>
              <a:gd name="connsiteX627" fmla="*/ 302168 w 7467600"/>
              <a:gd name="connsiteY627" fmla="*/ 1274495 h 6858000"/>
              <a:gd name="connsiteX628" fmla="*/ 291466 w 7467600"/>
              <a:gd name="connsiteY628" fmla="*/ 1250369 h 6858000"/>
              <a:gd name="connsiteX629" fmla="*/ 678222 w 7467600"/>
              <a:gd name="connsiteY629" fmla="*/ 1248670 h 6858000"/>
              <a:gd name="connsiteX630" fmla="*/ 775536 w 7467600"/>
              <a:gd name="connsiteY630" fmla="*/ 1388015 h 6858000"/>
              <a:gd name="connsiteX631" fmla="*/ 894529 w 7467600"/>
              <a:gd name="connsiteY631" fmla="*/ 1567739 h 6858000"/>
              <a:gd name="connsiteX632" fmla="*/ 948000 w 7467600"/>
              <a:gd name="connsiteY632" fmla="*/ 1663088 h 6858000"/>
              <a:gd name="connsiteX633" fmla="*/ 1006812 w 7467600"/>
              <a:gd name="connsiteY633" fmla="*/ 1767683 h 6858000"/>
              <a:gd name="connsiteX634" fmla="*/ 1149133 w 7467600"/>
              <a:gd name="connsiteY634" fmla="*/ 1971513 h 6858000"/>
              <a:gd name="connsiteX635" fmla="*/ 1333952 w 7467600"/>
              <a:gd name="connsiteY635" fmla="*/ 2251620 h 6858000"/>
              <a:gd name="connsiteX636" fmla="*/ 1337329 w 7467600"/>
              <a:gd name="connsiteY636" fmla="*/ 2258350 h 6858000"/>
              <a:gd name="connsiteX637" fmla="*/ 1014726 w 7467600"/>
              <a:gd name="connsiteY637" fmla="*/ 1615556 h 6858000"/>
              <a:gd name="connsiteX638" fmla="*/ 678222 w 7467600"/>
              <a:gd name="connsiteY638" fmla="*/ 1248670 h 6858000"/>
              <a:gd name="connsiteX639" fmla="*/ 6691602 w 7467600"/>
              <a:gd name="connsiteY639" fmla="*/ 1140573 h 6858000"/>
              <a:gd name="connsiteX640" fmla="*/ 6571100 w 7467600"/>
              <a:gd name="connsiteY640" fmla="*/ 1183662 h 6858000"/>
              <a:gd name="connsiteX641" fmla="*/ 6241687 w 7467600"/>
              <a:gd name="connsiteY641" fmla="*/ 1257600 h 6858000"/>
              <a:gd name="connsiteX642" fmla="*/ 5693009 w 7467600"/>
              <a:gd name="connsiteY642" fmla="*/ 1478256 h 6858000"/>
              <a:gd name="connsiteX643" fmla="*/ 6548420 w 7467600"/>
              <a:gd name="connsiteY643" fmla="*/ 1214599 h 6858000"/>
              <a:gd name="connsiteX644" fmla="*/ 6605473 w 7467600"/>
              <a:gd name="connsiteY644" fmla="*/ 1184686 h 6858000"/>
              <a:gd name="connsiteX645" fmla="*/ 6691602 w 7467600"/>
              <a:gd name="connsiteY645" fmla="*/ 1140573 h 6858000"/>
              <a:gd name="connsiteX646" fmla="*/ 4002475 w 7467600"/>
              <a:gd name="connsiteY646" fmla="*/ 1037802 h 6858000"/>
              <a:gd name="connsiteX647" fmla="*/ 4000324 w 7467600"/>
              <a:gd name="connsiteY647" fmla="*/ 1039362 h 6858000"/>
              <a:gd name="connsiteX648" fmla="*/ 4002862 w 7467600"/>
              <a:gd name="connsiteY648" fmla="*/ 1042866 h 6858000"/>
              <a:gd name="connsiteX649" fmla="*/ 4002475 w 7467600"/>
              <a:gd name="connsiteY649" fmla="*/ 1037802 h 6858000"/>
              <a:gd name="connsiteX650" fmla="*/ 506322 w 7467600"/>
              <a:gd name="connsiteY650" fmla="*/ 1020997 h 6858000"/>
              <a:gd name="connsiteX651" fmla="*/ 533068 w 7467600"/>
              <a:gd name="connsiteY651" fmla="*/ 1029409 h 6858000"/>
              <a:gd name="connsiteX652" fmla="*/ 1232525 w 7467600"/>
              <a:gd name="connsiteY652" fmla="*/ 1804675 h 6858000"/>
              <a:gd name="connsiteX653" fmla="*/ 1388858 w 7467600"/>
              <a:gd name="connsiteY653" fmla="*/ 2368011 h 6858000"/>
              <a:gd name="connsiteX654" fmla="*/ 1384098 w 7467600"/>
              <a:gd name="connsiteY654" fmla="*/ 2378125 h 6858000"/>
              <a:gd name="connsiteX655" fmla="*/ 1425393 w 7467600"/>
              <a:gd name="connsiteY655" fmla="*/ 2589124 h 6858000"/>
              <a:gd name="connsiteX656" fmla="*/ 1424001 w 7467600"/>
              <a:gd name="connsiteY656" fmla="*/ 2597541 h 6858000"/>
              <a:gd name="connsiteX657" fmla="*/ 2152729 w 7467600"/>
              <a:gd name="connsiteY657" fmla="*/ 2864487 h 6858000"/>
              <a:gd name="connsiteX658" fmla="*/ 2020609 w 7467600"/>
              <a:gd name="connsiteY658" fmla="*/ 2539671 h 6858000"/>
              <a:gd name="connsiteX659" fmla="*/ 2018920 w 7467600"/>
              <a:gd name="connsiteY659" fmla="*/ 2536309 h 6858000"/>
              <a:gd name="connsiteX660" fmla="*/ 1342441 w 7467600"/>
              <a:gd name="connsiteY660" fmla="*/ 1173017 h 6858000"/>
              <a:gd name="connsiteX661" fmla="*/ 1367925 w 7467600"/>
              <a:gd name="connsiteY661" fmla="*/ 1135648 h 6858000"/>
              <a:gd name="connsiteX662" fmla="*/ 1771401 w 7467600"/>
              <a:gd name="connsiteY662" fmla="*/ 1806673 h 6858000"/>
              <a:gd name="connsiteX663" fmla="*/ 1972385 w 7467600"/>
              <a:gd name="connsiteY663" fmla="*/ 2198735 h 6858000"/>
              <a:gd name="connsiteX664" fmla="*/ 2040892 w 7467600"/>
              <a:gd name="connsiteY664" fmla="*/ 2405205 h 6858000"/>
              <a:gd name="connsiteX665" fmla="*/ 2131689 w 7467600"/>
              <a:gd name="connsiteY665" fmla="*/ 1936926 h 6858000"/>
              <a:gd name="connsiteX666" fmla="*/ 2454820 w 7467600"/>
              <a:gd name="connsiteY666" fmla="*/ 1248808 h 6858000"/>
              <a:gd name="connsiteX667" fmla="*/ 2492512 w 7467600"/>
              <a:gd name="connsiteY667" fmla="*/ 1302920 h 6858000"/>
              <a:gd name="connsiteX668" fmla="*/ 2081216 w 7467600"/>
              <a:gd name="connsiteY668" fmla="*/ 2527513 h 6858000"/>
              <a:gd name="connsiteX669" fmla="*/ 2081211 w 7467600"/>
              <a:gd name="connsiteY669" fmla="*/ 2528916 h 6858000"/>
              <a:gd name="connsiteX670" fmla="*/ 2199067 w 7467600"/>
              <a:gd name="connsiteY670" fmla="*/ 2884061 h 6858000"/>
              <a:gd name="connsiteX671" fmla="*/ 3192586 w 7467600"/>
              <a:gd name="connsiteY671" fmla="*/ 3411496 h 6858000"/>
              <a:gd name="connsiteX672" fmla="*/ 3182620 w 7467600"/>
              <a:gd name="connsiteY672" fmla="*/ 3483279 h 6858000"/>
              <a:gd name="connsiteX673" fmla="*/ 2435119 w 7467600"/>
              <a:gd name="connsiteY673" fmla="*/ 3080173 h 6858000"/>
              <a:gd name="connsiteX674" fmla="*/ 2410152 w 7467600"/>
              <a:gd name="connsiteY674" fmla="*/ 3063751 h 6858000"/>
              <a:gd name="connsiteX675" fmla="*/ 2408099 w 7467600"/>
              <a:gd name="connsiteY675" fmla="*/ 3064403 h 6858000"/>
              <a:gd name="connsiteX676" fmla="*/ 2407218 w 7467600"/>
              <a:gd name="connsiteY676" fmla="*/ 3070324 h 6858000"/>
              <a:gd name="connsiteX677" fmla="*/ 2380138 w 7467600"/>
              <a:gd name="connsiteY677" fmla="*/ 3099341 h 6858000"/>
              <a:gd name="connsiteX678" fmla="*/ 1765923 w 7467600"/>
              <a:gd name="connsiteY678" fmla="*/ 3581043 h 6858000"/>
              <a:gd name="connsiteX679" fmla="*/ 1702258 w 7467600"/>
              <a:gd name="connsiteY679" fmla="*/ 3612286 h 6858000"/>
              <a:gd name="connsiteX680" fmla="*/ 1538370 w 7467600"/>
              <a:gd name="connsiteY680" fmla="*/ 3811804 h 6858000"/>
              <a:gd name="connsiteX681" fmla="*/ 542867 w 7467600"/>
              <a:gd name="connsiteY681" fmla="*/ 4944092 h 6858000"/>
              <a:gd name="connsiteX682" fmla="*/ 515800 w 7467600"/>
              <a:gd name="connsiteY682" fmla="*/ 4862180 h 6858000"/>
              <a:gd name="connsiteX683" fmla="*/ 909145 w 7467600"/>
              <a:gd name="connsiteY683" fmla="*/ 4199225 h 6858000"/>
              <a:gd name="connsiteX684" fmla="*/ 1214067 w 7467600"/>
              <a:gd name="connsiteY684" fmla="*/ 3908561 h 6858000"/>
              <a:gd name="connsiteX685" fmla="*/ 640967 w 7467600"/>
              <a:gd name="connsiteY685" fmla="*/ 4105601 h 6858000"/>
              <a:gd name="connsiteX686" fmla="*/ 112563 w 7467600"/>
              <a:gd name="connsiteY686" fmla="*/ 4396952 h 6858000"/>
              <a:gd name="connsiteX687" fmla="*/ 0 w 7467600"/>
              <a:gd name="connsiteY687" fmla="*/ 4466006 h 6858000"/>
              <a:gd name="connsiteX688" fmla="*/ 0 w 7467600"/>
              <a:gd name="connsiteY688" fmla="*/ 4233763 h 6858000"/>
              <a:gd name="connsiteX689" fmla="*/ 36881 w 7467600"/>
              <a:gd name="connsiteY689" fmla="*/ 4200118 h 6858000"/>
              <a:gd name="connsiteX690" fmla="*/ 910534 w 7467600"/>
              <a:gd name="connsiteY690" fmla="*/ 3629753 h 6858000"/>
              <a:gd name="connsiteX691" fmla="*/ 1578717 w 7467600"/>
              <a:gd name="connsiteY691" fmla="*/ 3575982 h 6858000"/>
              <a:gd name="connsiteX692" fmla="*/ 2338780 w 7467600"/>
              <a:gd name="connsiteY692" fmla="*/ 3033725 h 6858000"/>
              <a:gd name="connsiteX693" fmla="*/ 1807991 w 7467600"/>
              <a:gd name="connsiteY693" fmla="*/ 2807184 h 6858000"/>
              <a:gd name="connsiteX694" fmla="*/ 1416358 w 7467600"/>
              <a:gd name="connsiteY694" fmla="*/ 3112571 h 6858000"/>
              <a:gd name="connsiteX695" fmla="*/ 939066 w 7467600"/>
              <a:gd name="connsiteY695" fmla="*/ 3378798 h 6858000"/>
              <a:gd name="connsiteX696" fmla="*/ 115099 w 7467600"/>
              <a:gd name="connsiteY696" fmla="*/ 3607650 h 6858000"/>
              <a:gd name="connsiteX697" fmla="*/ 97284 w 7467600"/>
              <a:gd name="connsiteY697" fmla="*/ 3520393 h 6858000"/>
              <a:gd name="connsiteX698" fmla="*/ 922050 w 7467600"/>
              <a:gd name="connsiteY698" fmla="*/ 3074867 h 6858000"/>
              <a:gd name="connsiteX699" fmla="*/ 1405265 w 7467600"/>
              <a:gd name="connsiteY699" fmla="*/ 3016319 h 6858000"/>
              <a:gd name="connsiteX700" fmla="*/ 1407512 w 7467600"/>
              <a:gd name="connsiteY700" fmla="*/ 3018001 h 6858000"/>
              <a:gd name="connsiteX701" fmla="*/ 1726266 w 7467600"/>
              <a:gd name="connsiteY701" fmla="*/ 2777274 h 6858000"/>
              <a:gd name="connsiteX702" fmla="*/ 625390 w 7467600"/>
              <a:gd name="connsiteY702" fmla="*/ 2514541 h 6858000"/>
              <a:gd name="connsiteX703" fmla="*/ 619799 w 7467600"/>
              <a:gd name="connsiteY703" fmla="*/ 2527180 h 6858000"/>
              <a:gd name="connsiteX704" fmla="*/ 310030 w 7467600"/>
              <a:gd name="connsiteY704" fmla="*/ 2771818 h 6858000"/>
              <a:gd name="connsiteX705" fmla="*/ 173877 w 7467600"/>
              <a:gd name="connsiteY705" fmla="*/ 2937056 h 6858000"/>
              <a:gd name="connsiteX706" fmla="*/ 77889 w 7467600"/>
              <a:gd name="connsiteY706" fmla="*/ 3138440 h 6858000"/>
              <a:gd name="connsiteX707" fmla="*/ 0 w 7467600"/>
              <a:gd name="connsiteY707" fmla="*/ 3271395 h 6858000"/>
              <a:gd name="connsiteX708" fmla="*/ 0 w 7467600"/>
              <a:gd name="connsiteY708" fmla="*/ 3153002 h 6858000"/>
              <a:gd name="connsiteX709" fmla="*/ 2386 w 7467600"/>
              <a:gd name="connsiteY709" fmla="*/ 3149203 h 6858000"/>
              <a:gd name="connsiteX710" fmla="*/ 89753 w 7467600"/>
              <a:gd name="connsiteY710" fmla="*/ 2987702 h 6858000"/>
              <a:gd name="connsiteX711" fmla="*/ 76869 w 7467600"/>
              <a:gd name="connsiteY711" fmla="*/ 3005404 h 6858000"/>
              <a:gd name="connsiteX712" fmla="*/ 32049 w 7467600"/>
              <a:gd name="connsiteY712" fmla="*/ 3065814 h 6858000"/>
              <a:gd name="connsiteX713" fmla="*/ 0 w 7467600"/>
              <a:gd name="connsiteY713" fmla="*/ 3108744 h 6858000"/>
              <a:gd name="connsiteX714" fmla="*/ 0 w 7467600"/>
              <a:gd name="connsiteY714" fmla="*/ 3058059 h 6858000"/>
              <a:gd name="connsiteX715" fmla="*/ 7610 w 7467600"/>
              <a:gd name="connsiteY715" fmla="*/ 3047889 h 6858000"/>
              <a:gd name="connsiteX716" fmla="*/ 52419 w 7467600"/>
              <a:gd name="connsiteY716" fmla="*/ 2987479 h 6858000"/>
              <a:gd name="connsiteX717" fmla="*/ 59142 w 7467600"/>
              <a:gd name="connsiteY717" fmla="*/ 2978488 h 6858000"/>
              <a:gd name="connsiteX718" fmla="*/ 0 w 7467600"/>
              <a:gd name="connsiteY718" fmla="*/ 3015334 h 6858000"/>
              <a:gd name="connsiteX719" fmla="*/ 0 w 7467600"/>
              <a:gd name="connsiteY719" fmla="*/ 2914286 h 6858000"/>
              <a:gd name="connsiteX720" fmla="*/ 36383 w 7467600"/>
              <a:gd name="connsiteY720" fmla="*/ 2901128 h 6858000"/>
              <a:gd name="connsiteX721" fmla="*/ 156329 w 7467600"/>
              <a:gd name="connsiteY721" fmla="*/ 2840533 h 6858000"/>
              <a:gd name="connsiteX722" fmla="*/ 358355 w 7467600"/>
              <a:gd name="connsiteY722" fmla="*/ 2620471 h 6858000"/>
              <a:gd name="connsiteX723" fmla="*/ 510577 w 7467600"/>
              <a:gd name="connsiteY723" fmla="*/ 2501244 h 6858000"/>
              <a:gd name="connsiteX724" fmla="*/ 211967 w 7467600"/>
              <a:gd name="connsiteY724" fmla="*/ 2479171 h 6858000"/>
              <a:gd name="connsiteX725" fmla="*/ 0 w 7467600"/>
              <a:gd name="connsiteY725" fmla="*/ 2476398 h 6858000"/>
              <a:gd name="connsiteX726" fmla="*/ 0 w 7467600"/>
              <a:gd name="connsiteY726" fmla="*/ 2389189 h 6858000"/>
              <a:gd name="connsiteX727" fmla="*/ 103062 w 7467600"/>
              <a:gd name="connsiteY727" fmla="*/ 2389518 h 6858000"/>
              <a:gd name="connsiteX728" fmla="*/ 510734 w 7467600"/>
              <a:gd name="connsiteY728" fmla="*/ 2416201 h 6858000"/>
              <a:gd name="connsiteX729" fmla="*/ 279257 w 7467600"/>
              <a:gd name="connsiteY729" fmla="*/ 2092102 h 6858000"/>
              <a:gd name="connsiteX730" fmla="*/ 65265 w 7467600"/>
              <a:gd name="connsiteY730" fmla="*/ 2006049 h 6858000"/>
              <a:gd name="connsiteX731" fmla="*/ 0 w 7467600"/>
              <a:gd name="connsiteY731" fmla="*/ 1982532 h 6858000"/>
              <a:gd name="connsiteX732" fmla="*/ 0 w 7467600"/>
              <a:gd name="connsiteY732" fmla="*/ 1912789 h 6858000"/>
              <a:gd name="connsiteX733" fmla="*/ 97460 w 7467600"/>
              <a:gd name="connsiteY733" fmla="*/ 1953725 h 6858000"/>
              <a:gd name="connsiteX734" fmla="*/ 221272 w 7467600"/>
              <a:gd name="connsiteY734" fmla="*/ 1980766 h 6858000"/>
              <a:gd name="connsiteX735" fmla="*/ 116765 w 7467600"/>
              <a:gd name="connsiteY735" fmla="*/ 1911033 h 6858000"/>
              <a:gd name="connsiteX736" fmla="*/ 16405 w 7467600"/>
              <a:gd name="connsiteY736" fmla="*/ 1803412 h 6858000"/>
              <a:gd name="connsiteX737" fmla="*/ 0 w 7467600"/>
              <a:gd name="connsiteY737" fmla="*/ 1784777 h 6858000"/>
              <a:gd name="connsiteX738" fmla="*/ 0 w 7467600"/>
              <a:gd name="connsiteY738" fmla="*/ 1740082 h 6858000"/>
              <a:gd name="connsiteX739" fmla="*/ 39394 w 7467600"/>
              <a:gd name="connsiteY739" fmla="*/ 1784856 h 6858000"/>
              <a:gd name="connsiteX740" fmla="*/ 135813 w 7467600"/>
              <a:gd name="connsiteY740" fmla="*/ 1888838 h 6858000"/>
              <a:gd name="connsiteX741" fmla="*/ 242575 w 7467600"/>
              <a:gd name="connsiteY741" fmla="*/ 1958841 h 6858000"/>
              <a:gd name="connsiteX742" fmla="*/ 82197 w 7467600"/>
              <a:gd name="connsiteY742" fmla="*/ 1754826 h 6858000"/>
              <a:gd name="connsiteX743" fmla="*/ 0 w 7467600"/>
              <a:gd name="connsiteY743" fmla="*/ 1679650 h 6858000"/>
              <a:gd name="connsiteX744" fmla="*/ 0 w 7467600"/>
              <a:gd name="connsiteY744" fmla="*/ 1602463 h 6858000"/>
              <a:gd name="connsiteX745" fmla="*/ 84689 w 7467600"/>
              <a:gd name="connsiteY745" fmla="*/ 1677442 h 6858000"/>
              <a:gd name="connsiteX746" fmla="*/ 298437 w 7467600"/>
              <a:gd name="connsiteY746" fmla="*/ 1968019 h 6858000"/>
              <a:gd name="connsiteX747" fmla="*/ 227269 w 7467600"/>
              <a:gd name="connsiteY747" fmla="*/ 1114064 h 6858000"/>
              <a:gd name="connsiteX748" fmla="*/ 248003 w 7467600"/>
              <a:gd name="connsiteY748" fmla="*/ 1089613 h 6858000"/>
              <a:gd name="connsiteX749" fmla="*/ 427020 w 7467600"/>
              <a:gd name="connsiteY749" fmla="*/ 1619803 h 6858000"/>
              <a:gd name="connsiteX750" fmla="*/ 340345 w 7467600"/>
              <a:gd name="connsiteY750" fmla="*/ 2027739 h 6858000"/>
              <a:gd name="connsiteX751" fmla="*/ 360865 w 7467600"/>
              <a:gd name="connsiteY751" fmla="*/ 2044827 h 6858000"/>
              <a:gd name="connsiteX752" fmla="*/ 560414 w 7467600"/>
              <a:gd name="connsiteY752" fmla="*/ 2421457 h 6858000"/>
              <a:gd name="connsiteX753" fmla="*/ 1359703 w 7467600"/>
              <a:gd name="connsiteY753" fmla="*/ 2578554 h 6858000"/>
              <a:gd name="connsiteX754" fmla="*/ 1359422 w 7467600"/>
              <a:gd name="connsiteY754" fmla="*/ 2577994 h 6858000"/>
              <a:gd name="connsiteX755" fmla="*/ 828701 w 7467600"/>
              <a:gd name="connsiteY755" fmla="*/ 1839520 h 6858000"/>
              <a:gd name="connsiteX756" fmla="*/ 494427 w 7467600"/>
              <a:gd name="connsiteY756" fmla="*/ 1092333 h 6858000"/>
              <a:gd name="connsiteX757" fmla="*/ 506322 w 7467600"/>
              <a:gd name="connsiteY757" fmla="*/ 1020997 h 6858000"/>
              <a:gd name="connsiteX758" fmla="*/ 4570198 w 7467600"/>
              <a:gd name="connsiteY758" fmla="*/ 978081 h 6858000"/>
              <a:gd name="connsiteX759" fmla="*/ 4523691 w 7467600"/>
              <a:gd name="connsiteY759" fmla="*/ 1127776 h 6858000"/>
              <a:gd name="connsiteX760" fmla="*/ 4509875 w 7467600"/>
              <a:gd name="connsiteY760" fmla="*/ 1167552 h 6858000"/>
              <a:gd name="connsiteX761" fmla="*/ 4478168 w 7467600"/>
              <a:gd name="connsiteY761" fmla="*/ 1260735 h 6858000"/>
              <a:gd name="connsiteX762" fmla="*/ 4409309 w 7467600"/>
              <a:gd name="connsiteY762" fmla="*/ 1666996 h 6858000"/>
              <a:gd name="connsiteX763" fmla="*/ 4370031 w 7467600"/>
              <a:gd name="connsiteY763" fmla="*/ 1955666 h 6858000"/>
              <a:gd name="connsiteX764" fmla="*/ 4570198 w 7467600"/>
              <a:gd name="connsiteY764" fmla="*/ 978081 h 6858000"/>
              <a:gd name="connsiteX765" fmla="*/ 4557898 w 7467600"/>
              <a:gd name="connsiteY765" fmla="*/ 900011 h 6858000"/>
              <a:gd name="connsiteX766" fmla="*/ 4344840 w 7467600"/>
              <a:gd name="connsiteY766" fmla="*/ 1922038 h 6858000"/>
              <a:gd name="connsiteX767" fmla="*/ 4378710 w 7467600"/>
              <a:gd name="connsiteY767" fmla="*/ 1665516 h 6858000"/>
              <a:gd name="connsiteX768" fmla="*/ 4448798 w 7467600"/>
              <a:gd name="connsiteY768" fmla="*/ 1253024 h 6858000"/>
              <a:gd name="connsiteX769" fmla="*/ 4480315 w 7467600"/>
              <a:gd name="connsiteY769" fmla="*/ 1158454 h 6858000"/>
              <a:gd name="connsiteX770" fmla="*/ 4494133 w 7467600"/>
              <a:gd name="connsiteY770" fmla="*/ 1118676 h 6858000"/>
              <a:gd name="connsiteX771" fmla="*/ 4557898 w 7467600"/>
              <a:gd name="connsiteY771" fmla="*/ 900011 h 6858000"/>
              <a:gd name="connsiteX772" fmla="*/ 5870151 w 7467600"/>
              <a:gd name="connsiteY772" fmla="*/ 898890 h 6858000"/>
              <a:gd name="connsiteX773" fmla="*/ 5861335 w 7467600"/>
              <a:gd name="connsiteY773" fmla="*/ 899177 h 6858000"/>
              <a:gd name="connsiteX774" fmla="*/ 5843702 w 7467600"/>
              <a:gd name="connsiteY774" fmla="*/ 899748 h 6858000"/>
              <a:gd name="connsiteX775" fmla="*/ 5651107 w 7467600"/>
              <a:gd name="connsiteY775" fmla="*/ 920306 h 6858000"/>
              <a:gd name="connsiteX776" fmla="*/ 5459407 w 7467600"/>
              <a:gd name="connsiteY776" fmla="*/ 940975 h 6858000"/>
              <a:gd name="connsiteX777" fmla="*/ 5374846 w 7467600"/>
              <a:gd name="connsiteY777" fmla="*/ 941988 h 6858000"/>
              <a:gd name="connsiteX778" fmla="*/ 5256105 w 7467600"/>
              <a:gd name="connsiteY778" fmla="*/ 945632 h 6858000"/>
              <a:gd name="connsiteX779" fmla="*/ 5107071 w 7467600"/>
              <a:gd name="connsiteY779" fmla="*/ 969720 h 6858000"/>
              <a:gd name="connsiteX780" fmla="*/ 4998681 w 7467600"/>
              <a:gd name="connsiteY780" fmla="*/ 988771 h 6858000"/>
              <a:gd name="connsiteX781" fmla="*/ 5870151 w 7467600"/>
              <a:gd name="connsiteY781" fmla="*/ 898890 h 6858000"/>
              <a:gd name="connsiteX782" fmla="*/ 5504425 w 7467600"/>
              <a:gd name="connsiteY782" fmla="*/ 848067 h 6858000"/>
              <a:gd name="connsiteX783" fmla="*/ 4968849 w 7467600"/>
              <a:gd name="connsiteY783" fmla="*/ 962318 h 6858000"/>
              <a:gd name="connsiteX784" fmla="*/ 5104039 w 7467600"/>
              <a:gd name="connsiteY784" fmla="*/ 940634 h 6858000"/>
              <a:gd name="connsiteX785" fmla="*/ 5256311 w 7467600"/>
              <a:gd name="connsiteY785" fmla="*/ 916490 h 6858000"/>
              <a:gd name="connsiteX786" fmla="*/ 5377381 w 7467600"/>
              <a:gd name="connsiteY786" fmla="*/ 912671 h 6858000"/>
              <a:gd name="connsiteX787" fmla="*/ 5460148 w 7467600"/>
              <a:gd name="connsiteY787" fmla="*/ 911442 h 6858000"/>
              <a:gd name="connsiteX788" fmla="*/ 5648971 w 7467600"/>
              <a:gd name="connsiteY788" fmla="*/ 891331 h 6858000"/>
              <a:gd name="connsiteX789" fmla="*/ 5844807 w 7467600"/>
              <a:gd name="connsiteY789" fmla="*/ 870718 h 6858000"/>
              <a:gd name="connsiteX790" fmla="*/ 5862975 w 7467600"/>
              <a:gd name="connsiteY790" fmla="*/ 869756 h 6858000"/>
              <a:gd name="connsiteX791" fmla="*/ 5920887 w 7467600"/>
              <a:gd name="connsiteY791" fmla="*/ 865929 h 6858000"/>
              <a:gd name="connsiteX792" fmla="*/ 5504425 w 7467600"/>
              <a:gd name="connsiteY792" fmla="*/ 848067 h 6858000"/>
              <a:gd name="connsiteX793" fmla="*/ 3607114 w 7467600"/>
              <a:gd name="connsiteY793" fmla="*/ 467441 h 6858000"/>
              <a:gd name="connsiteX794" fmla="*/ 3296242 w 7467600"/>
              <a:gd name="connsiteY794" fmla="*/ 807991 h 6858000"/>
              <a:gd name="connsiteX795" fmla="*/ 3174674 w 7467600"/>
              <a:gd name="connsiteY795" fmla="*/ 919759 h 6858000"/>
              <a:gd name="connsiteX796" fmla="*/ 3042978 w 7467600"/>
              <a:gd name="connsiteY796" fmla="*/ 1054894 h 6858000"/>
              <a:gd name="connsiteX797" fmla="*/ 2968914 w 7467600"/>
              <a:gd name="connsiteY797" fmla="*/ 1133756 h 6858000"/>
              <a:gd name="connsiteX798" fmla="*/ 3103823 w 7467600"/>
              <a:gd name="connsiteY798" fmla="*/ 1026814 h 6858000"/>
              <a:gd name="connsiteX799" fmla="*/ 3607114 w 7467600"/>
              <a:gd name="connsiteY799" fmla="*/ 467441 h 6858000"/>
              <a:gd name="connsiteX800" fmla="*/ 3744487 w 7467600"/>
              <a:gd name="connsiteY800" fmla="*/ 383136 h 6858000"/>
              <a:gd name="connsiteX801" fmla="*/ 3970213 w 7467600"/>
              <a:gd name="connsiteY801" fmla="*/ 995559 h 6858000"/>
              <a:gd name="connsiteX802" fmla="*/ 3744487 w 7467600"/>
              <a:gd name="connsiteY802" fmla="*/ 383136 h 6858000"/>
              <a:gd name="connsiteX803" fmla="*/ 3624562 w 7467600"/>
              <a:gd name="connsiteY803" fmla="*/ 367041 h 6858000"/>
              <a:gd name="connsiteX804" fmla="*/ 3489712 w 7467600"/>
              <a:gd name="connsiteY804" fmla="*/ 485386 h 6858000"/>
              <a:gd name="connsiteX805" fmla="*/ 3182994 w 7467600"/>
              <a:gd name="connsiteY805" fmla="*/ 828265 h 6858000"/>
              <a:gd name="connsiteX806" fmla="*/ 2892114 w 7467600"/>
              <a:gd name="connsiteY806" fmla="*/ 1172635 h 6858000"/>
              <a:gd name="connsiteX807" fmla="*/ 3021459 w 7467600"/>
              <a:gd name="connsiteY807" fmla="*/ 1035385 h 6858000"/>
              <a:gd name="connsiteX808" fmla="*/ 3153873 w 7467600"/>
              <a:gd name="connsiteY808" fmla="*/ 898971 h 6858000"/>
              <a:gd name="connsiteX809" fmla="*/ 3276511 w 7467600"/>
              <a:gd name="connsiteY809" fmla="*/ 786423 h 6858000"/>
              <a:gd name="connsiteX810" fmla="*/ 3584154 w 7467600"/>
              <a:gd name="connsiteY810" fmla="*/ 448218 h 6858000"/>
              <a:gd name="connsiteX811" fmla="*/ 3624562 w 7467600"/>
              <a:gd name="connsiteY811" fmla="*/ 367041 h 6858000"/>
              <a:gd name="connsiteX812" fmla="*/ 3766672 w 7467600"/>
              <a:gd name="connsiteY812" fmla="*/ 359429 h 6858000"/>
              <a:gd name="connsiteX813" fmla="*/ 3996338 w 7467600"/>
              <a:gd name="connsiteY813" fmla="*/ 968237 h 6858000"/>
              <a:gd name="connsiteX814" fmla="*/ 3766672 w 7467600"/>
              <a:gd name="connsiteY814" fmla="*/ 359429 h 6858000"/>
              <a:gd name="connsiteX815" fmla="*/ 5805386 w 7467600"/>
              <a:gd name="connsiteY815" fmla="*/ 239240 h 6858000"/>
              <a:gd name="connsiteX816" fmla="*/ 5736947 w 7467600"/>
              <a:gd name="connsiteY816" fmla="*/ 261367 h 6858000"/>
              <a:gd name="connsiteX817" fmla="*/ 5427012 w 7467600"/>
              <a:gd name="connsiteY817" fmla="*/ 311272 h 6858000"/>
              <a:gd name="connsiteX818" fmla="*/ 5147818 w 7467600"/>
              <a:gd name="connsiteY818" fmla="*/ 322112 h 6858000"/>
              <a:gd name="connsiteX819" fmla="*/ 5060854 w 7467600"/>
              <a:gd name="connsiteY819" fmla="*/ 311882 h 6858000"/>
              <a:gd name="connsiteX820" fmla="*/ 4945989 w 7467600"/>
              <a:gd name="connsiteY820" fmla="*/ 300516 h 6858000"/>
              <a:gd name="connsiteX821" fmla="*/ 5410479 w 7467600"/>
              <a:gd name="connsiteY821" fmla="*/ 348434 h 6858000"/>
              <a:gd name="connsiteX822" fmla="*/ 5805386 w 7467600"/>
              <a:gd name="connsiteY822" fmla="*/ 239240 h 6858000"/>
              <a:gd name="connsiteX823" fmla="*/ 5905192 w 7467600"/>
              <a:gd name="connsiteY823" fmla="*/ 163079 h 6858000"/>
              <a:gd name="connsiteX824" fmla="*/ 5865655 w 7467600"/>
              <a:gd name="connsiteY824" fmla="*/ 171901 h 6858000"/>
              <a:gd name="connsiteX825" fmla="*/ 5259740 w 7467600"/>
              <a:gd name="connsiteY825" fmla="*/ 257013 h 6858000"/>
              <a:gd name="connsiteX826" fmla="*/ 5208466 w 7467600"/>
              <a:gd name="connsiteY826" fmla="*/ 257550 h 6858000"/>
              <a:gd name="connsiteX827" fmla="*/ 4980204 w 7467600"/>
              <a:gd name="connsiteY827" fmla="*/ 271903 h 6858000"/>
              <a:gd name="connsiteX828" fmla="*/ 5068068 w 7467600"/>
              <a:gd name="connsiteY828" fmla="*/ 282244 h 6858000"/>
              <a:gd name="connsiteX829" fmla="*/ 5153231 w 7467600"/>
              <a:gd name="connsiteY829" fmla="*/ 292240 h 6858000"/>
              <a:gd name="connsiteX830" fmla="*/ 5426491 w 7467600"/>
              <a:gd name="connsiteY830" fmla="*/ 281128 h 6858000"/>
              <a:gd name="connsiteX831" fmla="*/ 5731212 w 7467600"/>
              <a:gd name="connsiteY831" fmla="*/ 231951 h 6858000"/>
              <a:gd name="connsiteX832" fmla="*/ 5905192 w 7467600"/>
              <a:gd name="connsiteY832" fmla="*/ 163079 h 6858000"/>
              <a:gd name="connsiteX833" fmla="*/ 5944437 w 7467600"/>
              <a:gd name="connsiteY833" fmla="*/ 113829 h 6858000"/>
              <a:gd name="connsiteX834" fmla="*/ 5825032 w 7467600"/>
              <a:gd name="connsiteY834" fmla="*/ 146405 h 6858000"/>
              <a:gd name="connsiteX835" fmla="*/ 4955599 w 7467600"/>
              <a:gd name="connsiteY835" fmla="*/ 247008 h 6858000"/>
              <a:gd name="connsiteX836" fmla="*/ 5210104 w 7467600"/>
              <a:gd name="connsiteY836" fmla="*/ 228123 h 6858000"/>
              <a:gd name="connsiteX837" fmla="*/ 5261015 w 7467600"/>
              <a:gd name="connsiteY837" fmla="*/ 227087 h 6858000"/>
              <a:gd name="connsiteX838" fmla="*/ 5861181 w 7467600"/>
              <a:gd name="connsiteY838" fmla="*/ 143093 h 6858000"/>
              <a:gd name="connsiteX839" fmla="*/ 5961252 w 7467600"/>
              <a:gd name="connsiteY839" fmla="*/ 114820 h 6858000"/>
              <a:gd name="connsiteX840" fmla="*/ 5944437 w 7467600"/>
              <a:gd name="connsiteY840" fmla="*/ 113829 h 6858000"/>
              <a:gd name="connsiteX841" fmla="*/ 3882765 w 7467600"/>
              <a:gd name="connsiteY841" fmla="*/ 0 h 6858000"/>
              <a:gd name="connsiteX842" fmla="*/ 3995099 w 7467600"/>
              <a:gd name="connsiteY842" fmla="*/ 0 h 6858000"/>
              <a:gd name="connsiteX843" fmla="*/ 4163818 w 7467600"/>
              <a:gd name="connsiteY843" fmla="*/ 234104 h 6858000"/>
              <a:gd name="connsiteX844" fmla="*/ 4172099 w 7467600"/>
              <a:gd name="connsiteY844" fmla="*/ 234207 h 6858000"/>
              <a:gd name="connsiteX845" fmla="*/ 4784282 w 7467600"/>
              <a:gd name="connsiteY845" fmla="*/ 276561 h 6858000"/>
              <a:gd name="connsiteX846" fmla="*/ 4801687 w 7467600"/>
              <a:gd name="connsiteY846" fmla="*/ 267764 h 6858000"/>
              <a:gd name="connsiteX847" fmla="*/ 6082788 w 7467600"/>
              <a:gd name="connsiteY847" fmla="*/ 64119 h 6858000"/>
              <a:gd name="connsiteX848" fmla="*/ 6099442 w 7467600"/>
              <a:gd name="connsiteY848" fmla="*/ 82568 h 6858000"/>
              <a:gd name="connsiteX849" fmla="*/ 4804137 w 7467600"/>
              <a:gd name="connsiteY849" fmla="*/ 320931 h 6858000"/>
              <a:gd name="connsiteX850" fmla="*/ 4227047 w 7467600"/>
              <a:gd name="connsiteY850" fmla="*/ 313415 h 6858000"/>
              <a:gd name="connsiteX851" fmla="*/ 4346041 w 7467600"/>
              <a:gd name="connsiteY851" fmla="*/ 456086 h 6858000"/>
              <a:gd name="connsiteX852" fmla="*/ 4870967 w 7467600"/>
              <a:gd name="connsiteY852" fmla="*/ 963061 h 6858000"/>
              <a:gd name="connsiteX853" fmla="*/ 4889647 w 7467600"/>
              <a:gd name="connsiteY853" fmla="*/ 957147 h 6858000"/>
              <a:gd name="connsiteX854" fmla="*/ 5422504 w 7467600"/>
              <a:gd name="connsiteY854" fmla="*/ 805191 h 6858000"/>
              <a:gd name="connsiteX855" fmla="*/ 6087656 w 7467600"/>
              <a:gd name="connsiteY855" fmla="*/ 826703 h 6858000"/>
              <a:gd name="connsiteX856" fmla="*/ 6058717 w 7467600"/>
              <a:gd name="connsiteY856" fmla="*/ 865992 h 6858000"/>
              <a:gd name="connsiteX857" fmla="*/ 4974153 w 7467600"/>
              <a:gd name="connsiteY857" fmla="*/ 1045456 h 6858000"/>
              <a:gd name="connsiteX858" fmla="*/ 5627835 w 7467600"/>
              <a:gd name="connsiteY858" fmla="*/ 1472077 h 6858000"/>
              <a:gd name="connsiteX859" fmla="*/ 5629817 w 7467600"/>
              <a:gd name="connsiteY859" fmla="*/ 1471412 h 6858000"/>
              <a:gd name="connsiteX860" fmla="*/ 5634124 w 7467600"/>
              <a:gd name="connsiteY860" fmla="*/ 1470572 h 6858000"/>
              <a:gd name="connsiteX861" fmla="*/ 5755832 w 7467600"/>
              <a:gd name="connsiteY861" fmla="*/ 1383886 h 6858000"/>
              <a:gd name="connsiteX862" fmla="*/ 6014186 w 7467600"/>
              <a:gd name="connsiteY862" fmla="*/ 1279799 h 6858000"/>
              <a:gd name="connsiteX863" fmla="*/ 6901619 w 7467600"/>
              <a:gd name="connsiteY863" fmla="*/ 1047874 h 6858000"/>
              <a:gd name="connsiteX864" fmla="*/ 6931566 w 7467600"/>
              <a:gd name="connsiteY864" fmla="*/ 1062034 h 6858000"/>
              <a:gd name="connsiteX865" fmla="*/ 5790982 w 7467600"/>
              <a:gd name="connsiteY865" fmla="*/ 1561380 h 6858000"/>
              <a:gd name="connsiteX866" fmla="*/ 6188971 w 7467600"/>
              <a:gd name="connsiteY866" fmla="*/ 1755168 h 6858000"/>
              <a:gd name="connsiteX867" fmla="*/ 6202446 w 7467600"/>
              <a:gd name="connsiteY867" fmla="*/ 1752268 h 6858000"/>
              <a:gd name="connsiteX868" fmla="*/ 7179560 w 7467600"/>
              <a:gd name="connsiteY868" fmla="*/ 1467551 h 6858000"/>
              <a:gd name="connsiteX869" fmla="*/ 7158730 w 7467600"/>
              <a:gd name="connsiteY869" fmla="*/ 1507835 h 6858000"/>
              <a:gd name="connsiteX870" fmla="*/ 6326959 w 7467600"/>
              <a:gd name="connsiteY870" fmla="*/ 1817686 h 6858000"/>
              <a:gd name="connsiteX871" fmla="*/ 6537433 w 7467600"/>
              <a:gd name="connsiteY871" fmla="*/ 1907790 h 6858000"/>
              <a:gd name="connsiteX872" fmla="*/ 6550221 w 7467600"/>
              <a:gd name="connsiteY872" fmla="*/ 1910729 h 6858000"/>
              <a:gd name="connsiteX873" fmla="*/ 6964438 w 7467600"/>
              <a:gd name="connsiteY873" fmla="*/ 2209505 h 6858000"/>
              <a:gd name="connsiteX874" fmla="*/ 7367862 w 7467600"/>
              <a:gd name="connsiteY874" fmla="*/ 2806833 h 6858000"/>
              <a:gd name="connsiteX875" fmla="*/ 7364329 w 7467600"/>
              <a:gd name="connsiteY875" fmla="*/ 2826907 h 6858000"/>
              <a:gd name="connsiteX876" fmla="*/ 7290545 w 7467600"/>
              <a:gd name="connsiteY876" fmla="*/ 2850663 h 6858000"/>
              <a:gd name="connsiteX877" fmla="*/ 6472036 w 7467600"/>
              <a:gd name="connsiteY877" fmla="*/ 1959003 h 6858000"/>
              <a:gd name="connsiteX878" fmla="*/ 5792897 w 7467600"/>
              <a:gd name="connsiteY878" fmla="*/ 1647747 h 6858000"/>
              <a:gd name="connsiteX879" fmla="*/ 5842751 w 7467600"/>
              <a:gd name="connsiteY879" fmla="*/ 1816112 h 6858000"/>
              <a:gd name="connsiteX880" fmla="*/ 5847424 w 7467600"/>
              <a:gd name="connsiteY880" fmla="*/ 1815776 h 6858000"/>
              <a:gd name="connsiteX881" fmla="*/ 6399821 w 7467600"/>
              <a:gd name="connsiteY881" fmla="*/ 2344799 h 6858000"/>
              <a:gd name="connsiteX882" fmla="*/ 6323232 w 7467600"/>
              <a:gd name="connsiteY882" fmla="*/ 2389634 h 6858000"/>
              <a:gd name="connsiteX883" fmla="*/ 5942958 w 7467600"/>
              <a:gd name="connsiteY883" fmla="*/ 2077708 h 6858000"/>
              <a:gd name="connsiteX884" fmla="*/ 5921559 w 7467600"/>
              <a:gd name="connsiteY884" fmla="*/ 2378596 h 6858000"/>
              <a:gd name="connsiteX885" fmla="*/ 5817651 w 7467600"/>
              <a:gd name="connsiteY885" fmla="*/ 3023919 h 6858000"/>
              <a:gd name="connsiteX886" fmla="*/ 5729634 w 7467600"/>
              <a:gd name="connsiteY886" fmla="*/ 3051849 h 6858000"/>
              <a:gd name="connsiteX887" fmla="*/ 5611018 w 7467600"/>
              <a:gd name="connsiteY887" fmla="*/ 2316769 h 6858000"/>
              <a:gd name="connsiteX888" fmla="*/ 5687608 w 7467600"/>
              <a:gd name="connsiteY888" fmla="*/ 2039972 h 6858000"/>
              <a:gd name="connsiteX889" fmla="*/ 5657554 w 7467600"/>
              <a:gd name="connsiteY889" fmla="*/ 1576445 h 6858000"/>
              <a:gd name="connsiteX890" fmla="*/ 5150475 w 7467600"/>
              <a:gd name="connsiteY890" fmla="*/ 1274012 h 6858000"/>
              <a:gd name="connsiteX891" fmla="*/ 5349142 w 7467600"/>
              <a:gd name="connsiteY891" fmla="*/ 2204405 h 6858000"/>
              <a:gd name="connsiteX892" fmla="*/ 5262214 w 7467600"/>
              <a:gd name="connsiteY892" fmla="*/ 2233836 h 6858000"/>
              <a:gd name="connsiteX893" fmla="*/ 4981539 w 7467600"/>
              <a:gd name="connsiteY893" fmla="*/ 1542201 h 6858000"/>
              <a:gd name="connsiteX894" fmla="*/ 4958461 w 7467600"/>
              <a:gd name="connsiteY894" fmla="*/ 1136957 h 6858000"/>
              <a:gd name="connsiteX895" fmla="*/ 4655015 w 7467600"/>
              <a:gd name="connsiteY895" fmla="*/ 891426 h 6858000"/>
              <a:gd name="connsiteX896" fmla="*/ 4348002 w 7467600"/>
              <a:gd name="connsiteY896" fmla="*/ 2205895 h 6858000"/>
              <a:gd name="connsiteX897" fmla="*/ 4262250 w 7467600"/>
              <a:gd name="connsiteY897" fmla="*/ 2219972 h 6858000"/>
              <a:gd name="connsiteX898" fmla="*/ 4550611 w 7467600"/>
              <a:gd name="connsiteY898" fmla="*/ 817540 h 6858000"/>
              <a:gd name="connsiteX899" fmla="*/ 4564418 w 7467600"/>
              <a:gd name="connsiteY899" fmla="*/ 808293 h 6858000"/>
              <a:gd name="connsiteX900" fmla="*/ 4266388 w 7467600"/>
              <a:gd name="connsiteY900" fmla="*/ 500083 h 6858000"/>
              <a:gd name="connsiteX901" fmla="*/ 4032842 w 7467600"/>
              <a:gd name="connsiteY901" fmla="*/ 211809 h 6858000"/>
              <a:gd name="connsiteX902" fmla="*/ 3882765 w 7467600"/>
              <a:gd name="connsiteY902" fmla="*/ 0 h 6858000"/>
              <a:gd name="connsiteX903" fmla="*/ 3721337 w 7467600"/>
              <a:gd name="connsiteY903" fmla="*/ 0 h 6858000"/>
              <a:gd name="connsiteX904" fmla="*/ 3797544 w 7467600"/>
              <a:gd name="connsiteY904" fmla="*/ 0 h 6858000"/>
              <a:gd name="connsiteX905" fmla="*/ 3775734 w 7467600"/>
              <a:gd name="connsiteY905" fmla="*/ 95131 h 6858000"/>
              <a:gd name="connsiteX906" fmla="*/ 3724807 w 7467600"/>
              <a:gd name="connsiteY906" fmla="*/ 272257 h 6858000"/>
              <a:gd name="connsiteX907" fmla="*/ 3726844 w 7467600"/>
              <a:gd name="connsiteY907" fmla="*/ 282988 h 6858000"/>
              <a:gd name="connsiteX908" fmla="*/ 3742664 w 7467600"/>
              <a:gd name="connsiteY908" fmla="*/ 279918 h 6858000"/>
              <a:gd name="connsiteX909" fmla="*/ 4103910 w 7467600"/>
              <a:gd name="connsiteY909" fmla="*/ 1161917 h 6858000"/>
              <a:gd name="connsiteX910" fmla="*/ 4020269 w 7467600"/>
              <a:gd name="connsiteY910" fmla="*/ 1200406 h 6858000"/>
              <a:gd name="connsiteX911" fmla="*/ 3674882 w 7467600"/>
              <a:gd name="connsiteY911" fmla="*/ 488524 h 6858000"/>
              <a:gd name="connsiteX912" fmla="*/ 3132682 w 7467600"/>
              <a:gd name="connsiteY912" fmla="*/ 1072284 h 6858000"/>
              <a:gd name="connsiteX913" fmla="*/ 2716346 w 7467600"/>
              <a:gd name="connsiteY913" fmla="*/ 1276376 h 6858000"/>
              <a:gd name="connsiteX914" fmla="*/ 2716772 w 7467600"/>
              <a:gd name="connsiteY914" fmla="*/ 1255462 h 6858000"/>
              <a:gd name="connsiteX915" fmla="*/ 3471096 w 7467600"/>
              <a:gd name="connsiteY915" fmla="*/ 437072 h 6858000"/>
              <a:gd name="connsiteX916" fmla="*/ 3639057 w 7467600"/>
              <a:gd name="connsiteY916" fmla="*/ 286334 h 6858000"/>
              <a:gd name="connsiteX917" fmla="*/ 3640309 w 7467600"/>
              <a:gd name="connsiteY917" fmla="*/ 284664 h 6858000"/>
              <a:gd name="connsiteX918" fmla="*/ 3646022 w 7467600"/>
              <a:gd name="connsiteY918" fmla="*/ 276711 h 6858000"/>
              <a:gd name="connsiteX919" fmla="*/ 3707943 w 7467600"/>
              <a:gd name="connsiteY919" fmla="*/ 65958 h 6858000"/>
              <a:gd name="connsiteX920" fmla="*/ 3721337 w 7467600"/>
              <a:gd name="connsiteY920" fmla="*/ 0 h 6858000"/>
              <a:gd name="connsiteX921" fmla="*/ 2867960 w 7467600"/>
              <a:gd name="connsiteY921" fmla="*/ 0 h 6858000"/>
              <a:gd name="connsiteX922" fmla="*/ 2926351 w 7467600"/>
              <a:gd name="connsiteY922" fmla="*/ 0 h 6858000"/>
              <a:gd name="connsiteX923" fmla="*/ 2902823 w 7467600"/>
              <a:gd name="connsiteY923" fmla="*/ 262929 h 6858000"/>
              <a:gd name="connsiteX924" fmla="*/ 2940663 w 7467600"/>
              <a:gd name="connsiteY924" fmla="*/ 140884 h 6858000"/>
              <a:gd name="connsiteX925" fmla="*/ 2947039 w 7467600"/>
              <a:gd name="connsiteY925" fmla="*/ 122524 h 6858000"/>
              <a:gd name="connsiteX926" fmla="*/ 2984316 w 7467600"/>
              <a:gd name="connsiteY926" fmla="*/ 0 h 6858000"/>
              <a:gd name="connsiteX927" fmla="*/ 3016114 w 7467600"/>
              <a:gd name="connsiteY927" fmla="*/ 0 h 6858000"/>
              <a:gd name="connsiteX928" fmla="*/ 2979949 w 7467600"/>
              <a:gd name="connsiteY928" fmla="*/ 119274 h 6858000"/>
              <a:gd name="connsiteX929" fmla="*/ 3023879 w 7467600"/>
              <a:gd name="connsiteY929" fmla="*/ 0 h 6858000"/>
              <a:gd name="connsiteX930" fmla="*/ 3105400 w 7467600"/>
              <a:gd name="connsiteY930" fmla="*/ 0 h 6858000"/>
              <a:gd name="connsiteX931" fmla="*/ 3094669 w 7467600"/>
              <a:gd name="connsiteY931" fmla="*/ 30308 h 6858000"/>
              <a:gd name="connsiteX932" fmla="*/ 2901945 w 7467600"/>
              <a:gd name="connsiteY932" fmla="*/ 466538 h 6858000"/>
              <a:gd name="connsiteX933" fmla="*/ 2815209 w 7467600"/>
              <a:gd name="connsiteY933" fmla="*/ 497361 h 6858000"/>
              <a:gd name="connsiteX934" fmla="*/ 2844845 w 7467600"/>
              <a:gd name="connsiteY934" fmla="*/ 127638 h 6858000"/>
              <a:gd name="connsiteX935" fmla="*/ 2867960 w 7467600"/>
              <a:gd name="connsiteY935" fmla="*/ 0 h 6858000"/>
              <a:gd name="connsiteX936" fmla="*/ 1057230 w 7467600"/>
              <a:gd name="connsiteY936" fmla="*/ 0 h 6858000"/>
              <a:gd name="connsiteX937" fmla="*/ 1111003 w 7467600"/>
              <a:gd name="connsiteY937" fmla="*/ 0 h 6858000"/>
              <a:gd name="connsiteX938" fmla="*/ 1125553 w 7467600"/>
              <a:gd name="connsiteY938" fmla="*/ 52588 h 6858000"/>
              <a:gd name="connsiteX939" fmla="*/ 1304276 w 7467600"/>
              <a:gd name="connsiteY939" fmla="*/ 476275 h 6858000"/>
              <a:gd name="connsiteX940" fmla="*/ 1492066 w 7467600"/>
              <a:gd name="connsiteY940" fmla="*/ 886333 h 6858000"/>
              <a:gd name="connsiteX941" fmla="*/ 1423698 w 7467600"/>
              <a:gd name="connsiteY941" fmla="*/ 710817 h 6858000"/>
              <a:gd name="connsiteX942" fmla="*/ 1357609 w 7467600"/>
              <a:gd name="connsiteY942" fmla="*/ 532892 h 6858000"/>
              <a:gd name="connsiteX943" fmla="*/ 1309550 w 7467600"/>
              <a:gd name="connsiteY943" fmla="*/ 374031 h 6858000"/>
              <a:gd name="connsiteX944" fmla="*/ 1193673 w 7467600"/>
              <a:gd name="connsiteY944" fmla="*/ 49533 h 6858000"/>
              <a:gd name="connsiteX945" fmla="*/ 1164391 w 7467600"/>
              <a:gd name="connsiteY945" fmla="*/ 0 h 6858000"/>
              <a:gd name="connsiteX946" fmla="*/ 1200666 w 7467600"/>
              <a:gd name="connsiteY946" fmla="*/ 0 h 6858000"/>
              <a:gd name="connsiteX947" fmla="*/ 1223408 w 7467600"/>
              <a:gd name="connsiteY947" fmla="*/ 38996 h 6858000"/>
              <a:gd name="connsiteX948" fmla="*/ 1339635 w 7467600"/>
              <a:gd name="connsiteY948" fmla="*/ 365517 h 6858000"/>
              <a:gd name="connsiteX949" fmla="*/ 1387469 w 7467600"/>
              <a:gd name="connsiteY949" fmla="*/ 523079 h 6858000"/>
              <a:gd name="connsiteX950" fmla="*/ 1452685 w 7467600"/>
              <a:gd name="connsiteY950" fmla="*/ 699806 h 6858000"/>
              <a:gd name="connsiteX951" fmla="*/ 1492092 w 7467600"/>
              <a:gd name="connsiteY951" fmla="*/ 800424 h 6858000"/>
              <a:gd name="connsiteX952" fmla="*/ 1455302 w 7467600"/>
              <a:gd name="connsiteY952" fmla="*/ 632913 h 6858000"/>
              <a:gd name="connsiteX953" fmla="*/ 1222336 w 7467600"/>
              <a:gd name="connsiteY953" fmla="*/ 9480 h 6858000"/>
              <a:gd name="connsiteX954" fmla="*/ 1214634 w 7467600"/>
              <a:gd name="connsiteY954" fmla="*/ 0 h 6858000"/>
              <a:gd name="connsiteX955" fmla="*/ 1289827 w 7467600"/>
              <a:gd name="connsiteY955" fmla="*/ 0 h 6858000"/>
              <a:gd name="connsiteX956" fmla="*/ 1321076 w 7467600"/>
              <a:gd name="connsiteY956" fmla="*/ 59722 h 6858000"/>
              <a:gd name="connsiteX957" fmla="*/ 1512579 w 7467600"/>
              <a:gd name="connsiteY957" fmla="*/ 626441 h 6858000"/>
              <a:gd name="connsiteX958" fmla="*/ 1506076 w 7467600"/>
              <a:gd name="connsiteY958" fmla="*/ 1089289 h 6858000"/>
              <a:gd name="connsiteX959" fmla="*/ 1486346 w 7467600"/>
              <a:gd name="connsiteY959" fmla="*/ 1079919 h 6858000"/>
              <a:gd name="connsiteX960" fmla="*/ 1070511 w 7467600"/>
              <a:gd name="connsiteY960" fmla="*/ 48609 h 6858000"/>
              <a:gd name="connsiteX961" fmla="*/ 1057230 w 7467600"/>
              <a:gd name="connsiteY961" fmla="*/ 0 h 6858000"/>
              <a:gd name="connsiteX962" fmla="*/ 43151 w 7467600"/>
              <a:gd name="connsiteY962" fmla="*/ 0 h 6858000"/>
              <a:gd name="connsiteX963" fmla="*/ 95283 w 7467600"/>
              <a:gd name="connsiteY963" fmla="*/ 0 h 6858000"/>
              <a:gd name="connsiteX964" fmla="*/ 300708 w 7467600"/>
              <a:gd name="connsiteY964" fmla="*/ 154571 h 6858000"/>
              <a:gd name="connsiteX965" fmla="*/ 530414 w 7467600"/>
              <a:gd name="connsiteY965" fmla="*/ 354673 h 6858000"/>
              <a:gd name="connsiteX966" fmla="*/ 333785 w 7467600"/>
              <a:gd name="connsiteY966" fmla="*/ 161564 h 6858000"/>
              <a:gd name="connsiteX967" fmla="*/ 147005 w 7467600"/>
              <a:gd name="connsiteY967" fmla="*/ 0 h 6858000"/>
              <a:gd name="connsiteX968" fmla="*/ 272509 w 7467600"/>
              <a:gd name="connsiteY968" fmla="*/ 0 h 6858000"/>
              <a:gd name="connsiteX969" fmla="*/ 326276 w 7467600"/>
              <a:gd name="connsiteY969" fmla="*/ 45847 h 6858000"/>
              <a:gd name="connsiteX970" fmla="*/ 823759 w 7467600"/>
              <a:gd name="connsiteY970" fmla="*/ 574145 h 6858000"/>
              <a:gd name="connsiteX971" fmla="*/ 811254 w 7467600"/>
              <a:gd name="connsiteY971" fmla="*/ 665546 h 6858000"/>
              <a:gd name="connsiteX972" fmla="*/ 154042 w 7467600"/>
              <a:gd name="connsiteY972" fmla="*/ 261522 h 6858000"/>
              <a:gd name="connsiteX973" fmla="*/ 13550 w 7467600"/>
              <a:gd name="connsiteY973" fmla="*/ 158423 h 6858000"/>
              <a:gd name="connsiteX974" fmla="*/ 0 w 7467600"/>
              <a:gd name="connsiteY974" fmla="*/ 146618 h 6858000"/>
              <a:gd name="connsiteX975" fmla="*/ 0 w 7467600"/>
              <a:gd name="connsiteY975" fmla="*/ 59161 h 6858000"/>
              <a:gd name="connsiteX976" fmla="*/ 45427 w 7467600"/>
              <a:gd name="connsiteY976" fmla="*/ 101078 h 6858000"/>
              <a:gd name="connsiteX977" fmla="*/ 630103 w 7467600"/>
              <a:gd name="connsiteY977" fmla="*/ 485885 h 6858000"/>
              <a:gd name="connsiteX978" fmla="*/ 532040 w 7467600"/>
              <a:gd name="connsiteY978" fmla="*/ 399359 h 6858000"/>
              <a:gd name="connsiteX979" fmla="*/ 517618 w 7467600"/>
              <a:gd name="connsiteY979" fmla="*/ 385726 h 6858000"/>
              <a:gd name="connsiteX980" fmla="*/ 285074 w 7467600"/>
              <a:gd name="connsiteY980" fmla="*/ 182755 h 6858000"/>
              <a:gd name="connsiteX981" fmla="*/ 43151 w 7467600"/>
              <a:gd name="connsiteY981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44835 w 7467600"/>
              <a:gd name="connsiteY76" fmla="*/ 5424988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356878 w 7467600"/>
              <a:gd name="connsiteY90" fmla="*/ 5981332 h 6858000"/>
              <a:gd name="connsiteX91" fmla="*/ 7467600 w 7467600"/>
              <a:gd name="connsiteY91" fmla="*/ 6117703 h 6858000"/>
              <a:gd name="connsiteX92" fmla="*/ 7467600 w 7467600"/>
              <a:gd name="connsiteY92" fmla="*/ 6163634 h 6858000"/>
              <a:gd name="connsiteX93" fmla="*/ 7403637 w 7467600"/>
              <a:gd name="connsiteY93" fmla="*/ 6083957 h 6858000"/>
              <a:gd name="connsiteX94" fmla="*/ 7254615 w 7467600"/>
              <a:gd name="connsiteY94" fmla="*/ 5911918 h 6858000"/>
              <a:gd name="connsiteX95" fmla="*/ 7312589 w 7467600"/>
              <a:gd name="connsiteY95" fmla="*/ 5982309 h 6858000"/>
              <a:gd name="connsiteX96" fmla="*/ 7448321 w 7467600"/>
              <a:gd name="connsiteY96" fmla="*/ 6190991 h 6858000"/>
              <a:gd name="connsiteX97" fmla="*/ 7467600 w 7467600"/>
              <a:gd name="connsiteY97" fmla="*/ 6221686 h 6858000"/>
              <a:gd name="connsiteX98" fmla="*/ 7467600 w 7467600"/>
              <a:gd name="connsiteY98" fmla="*/ 6334256 h 6858000"/>
              <a:gd name="connsiteX99" fmla="*/ 7454976 w 7467600"/>
              <a:gd name="connsiteY99" fmla="*/ 6318297 h 6858000"/>
              <a:gd name="connsiteX100" fmla="*/ 7042773 w 7467600"/>
              <a:gd name="connsiteY100" fmla="*/ 5734011 h 6858000"/>
              <a:gd name="connsiteX101" fmla="*/ 6844835 w 7467600"/>
              <a:gd name="connsiteY101" fmla="*/ 5424988 h 6858000"/>
              <a:gd name="connsiteX102" fmla="*/ 1456157 w 7467600"/>
              <a:gd name="connsiteY102" fmla="*/ 5371404 h 6858000"/>
              <a:gd name="connsiteX103" fmla="*/ 1244432 w 7467600"/>
              <a:gd name="connsiteY103" fmla="*/ 5385601 h 6858000"/>
              <a:gd name="connsiteX104" fmla="*/ 973990 w 7467600"/>
              <a:gd name="connsiteY104" fmla="*/ 5424940 h 6858000"/>
              <a:gd name="connsiteX105" fmla="*/ 1103809 w 7467600"/>
              <a:gd name="connsiteY105" fmla="*/ 5433720 h 6858000"/>
              <a:gd name="connsiteX106" fmla="*/ 1123454 w 7467600"/>
              <a:gd name="connsiteY106" fmla="*/ 5435727 h 6858000"/>
              <a:gd name="connsiteX107" fmla="*/ 1737017 w 7467600"/>
              <a:gd name="connsiteY107" fmla="*/ 5452183 h 6858000"/>
              <a:gd name="connsiteX108" fmla="*/ 1824397 w 7467600"/>
              <a:gd name="connsiteY108" fmla="*/ 5447757 h 6858000"/>
              <a:gd name="connsiteX109" fmla="*/ 2070059 w 7467600"/>
              <a:gd name="connsiteY109" fmla="*/ 5441660 h 6858000"/>
              <a:gd name="connsiteX110" fmla="*/ 1456157 w 7467600"/>
              <a:gd name="connsiteY110" fmla="*/ 5371404 h 6858000"/>
              <a:gd name="connsiteX111" fmla="*/ 4988186 w 7467600"/>
              <a:gd name="connsiteY111" fmla="*/ 5216467 h 6858000"/>
              <a:gd name="connsiteX112" fmla="*/ 4777334 w 7467600"/>
              <a:gd name="connsiteY112" fmla="*/ 5406072 h 6858000"/>
              <a:gd name="connsiteX113" fmla="*/ 4718341 w 7467600"/>
              <a:gd name="connsiteY113" fmla="*/ 5468043 h 6858000"/>
              <a:gd name="connsiteX114" fmla="*/ 4604655 w 7467600"/>
              <a:gd name="connsiteY114" fmla="*/ 5583434 h 6858000"/>
              <a:gd name="connsiteX115" fmla="*/ 4565074 w 7467600"/>
              <a:gd name="connsiteY115" fmla="*/ 5618550 h 6858000"/>
              <a:gd name="connsiteX116" fmla="*/ 4988186 w 7467600"/>
              <a:gd name="connsiteY116" fmla="*/ 5216467 h 6858000"/>
              <a:gd name="connsiteX117" fmla="*/ 4978032 w 7467600"/>
              <a:gd name="connsiteY117" fmla="*/ 5183809 h 6858000"/>
              <a:gd name="connsiteX118" fmla="*/ 4463413 w 7467600"/>
              <a:gd name="connsiteY118" fmla="*/ 5615162 h 6858000"/>
              <a:gd name="connsiteX119" fmla="*/ 4358134 w 7467600"/>
              <a:gd name="connsiteY119" fmla="*/ 5742791 h 6858000"/>
              <a:gd name="connsiteX120" fmla="*/ 4376219 w 7467600"/>
              <a:gd name="connsiteY120" fmla="*/ 5729027 h 6858000"/>
              <a:gd name="connsiteX121" fmla="*/ 4582340 w 7467600"/>
              <a:gd name="connsiteY121" fmla="*/ 5561037 h 6858000"/>
              <a:gd name="connsiteX122" fmla="*/ 4694684 w 7467600"/>
              <a:gd name="connsiteY122" fmla="*/ 5447098 h 6858000"/>
              <a:gd name="connsiteX123" fmla="*/ 4754123 w 7467600"/>
              <a:gd name="connsiteY123" fmla="*/ 5384643 h 6858000"/>
              <a:gd name="connsiteX124" fmla="*/ 4978032 w 7467600"/>
              <a:gd name="connsiteY124" fmla="*/ 5183809 h 6858000"/>
              <a:gd name="connsiteX125" fmla="*/ 1903353 w 7467600"/>
              <a:gd name="connsiteY125" fmla="*/ 5044827 h 6858000"/>
              <a:gd name="connsiteX126" fmla="*/ 1936931 w 7467600"/>
              <a:gd name="connsiteY126" fmla="*/ 5093954 h 6858000"/>
              <a:gd name="connsiteX127" fmla="*/ 2195868 w 7467600"/>
              <a:gd name="connsiteY127" fmla="*/ 5396574 h 6858000"/>
              <a:gd name="connsiteX128" fmla="*/ 2088852 w 7467600"/>
              <a:gd name="connsiteY128" fmla="*/ 5166123 h 6858000"/>
              <a:gd name="connsiteX129" fmla="*/ 1958241 w 7467600"/>
              <a:gd name="connsiteY129" fmla="*/ 5067955 h 6858000"/>
              <a:gd name="connsiteX130" fmla="*/ 1903353 w 7467600"/>
              <a:gd name="connsiteY130" fmla="*/ 5044827 h 6858000"/>
              <a:gd name="connsiteX131" fmla="*/ 1979378 w 7467600"/>
              <a:gd name="connsiteY131" fmla="*/ 4769504 h 6858000"/>
              <a:gd name="connsiteX132" fmla="*/ 2882120 w 7467600"/>
              <a:gd name="connsiteY132" fmla="*/ 5064547 h 6858000"/>
              <a:gd name="connsiteX133" fmla="*/ 2793103 w 7467600"/>
              <a:gd name="connsiteY133" fmla="*/ 5039699 h 6858000"/>
              <a:gd name="connsiteX134" fmla="*/ 2770041 w 7467600"/>
              <a:gd name="connsiteY134" fmla="*/ 5033634 h 6858000"/>
              <a:gd name="connsiteX135" fmla="*/ 1979378 w 7467600"/>
              <a:gd name="connsiteY135" fmla="*/ 4769504 h 6858000"/>
              <a:gd name="connsiteX136" fmla="*/ 1927410 w 7467600"/>
              <a:gd name="connsiteY136" fmla="*/ 4716164 h 6858000"/>
              <a:gd name="connsiteX137" fmla="*/ 1959587 w 7467600"/>
              <a:gd name="connsiteY137" fmla="*/ 4728849 h 6858000"/>
              <a:gd name="connsiteX138" fmla="*/ 2777707 w 7467600"/>
              <a:gd name="connsiteY138" fmla="*/ 5003991 h 6858000"/>
              <a:gd name="connsiteX139" fmla="*/ 2800768 w 7467600"/>
              <a:gd name="connsiteY139" fmla="*/ 5010056 h 6858000"/>
              <a:gd name="connsiteX140" fmla="*/ 2879408 w 7467600"/>
              <a:gd name="connsiteY140" fmla="*/ 5031590 h 6858000"/>
              <a:gd name="connsiteX141" fmla="*/ 2862295 w 7467600"/>
              <a:gd name="connsiteY141" fmla="*/ 5022958 h 6858000"/>
              <a:gd name="connsiteX142" fmla="*/ 2813343 w 7467600"/>
              <a:gd name="connsiteY142" fmla="*/ 4998369 h 6858000"/>
              <a:gd name="connsiteX143" fmla="*/ 2646245 w 7467600"/>
              <a:gd name="connsiteY143" fmla="*/ 4930999 h 6858000"/>
              <a:gd name="connsiteX144" fmla="*/ 1999243 w 7467600"/>
              <a:gd name="connsiteY144" fmla="*/ 4730524 h 6858000"/>
              <a:gd name="connsiteX145" fmla="*/ 1979527 w 7467600"/>
              <a:gd name="connsiteY145" fmla="*/ 4726651 h 6858000"/>
              <a:gd name="connsiteX146" fmla="*/ 1927410 w 7467600"/>
              <a:gd name="connsiteY146" fmla="*/ 4716164 h 6858000"/>
              <a:gd name="connsiteX147" fmla="*/ 1997014 w 7467600"/>
              <a:gd name="connsiteY147" fmla="*/ 4698007 h 6858000"/>
              <a:gd name="connsiteX148" fmla="*/ 2005458 w 7467600"/>
              <a:gd name="connsiteY148" fmla="*/ 4699540 h 6858000"/>
              <a:gd name="connsiteX149" fmla="*/ 2657186 w 7467600"/>
              <a:gd name="connsiteY149" fmla="*/ 4901687 h 6858000"/>
              <a:gd name="connsiteX150" fmla="*/ 2826662 w 7467600"/>
              <a:gd name="connsiteY150" fmla="*/ 4970362 h 6858000"/>
              <a:gd name="connsiteX151" fmla="*/ 2876100 w 7467600"/>
              <a:gd name="connsiteY151" fmla="*/ 4995397 h 6858000"/>
              <a:gd name="connsiteX152" fmla="*/ 3042600 w 7467600"/>
              <a:gd name="connsiteY152" fmla="*/ 5059532 h 6858000"/>
              <a:gd name="connsiteX153" fmla="*/ 1997014 w 7467600"/>
              <a:gd name="connsiteY153" fmla="*/ 4698007 h 6858000"/>
              <a:gd name="connsiteX154" fmla="*/ 2305292 w 7467600"/>
              <a:gd name="connsiteY154" fmla="*/ 4219492 h 6858000"/>
              <a:gd name="connsiteX155" fmla="*/ 3360922 w 7467600"/>
              <a:gd name="connsiteY155" fmla="*/ 4529373 h 6858000"/>
              <a:gd name="connsiteX156" fmla="*/ 3492420 w 7467600"/>
              <a:gd name="connsiteY156" fmla="*/ 4510145 h 6858000"/>
              <a:gd name="connsiteX157" fmla="*/ 3364086 w 7467600"/>
              <a:gd name="connsiteY157" fmla="*/ 4480340 h 6858000"/>
              <a:gd name="connsiteX158" fmla="*/ 3225818 w 7467600"/>
              <a:gd name="connsiteY158" fmla="*/ 4411822 h 6858000"/>
              <a:gd name="connsiteX159" fmla="*/ 3129696 w 7467600"/>
              <a:gd name="connsiteY159" fmla="*/ 4360704 h 6858000"/>
              <a:gd name="connsiteX160" fmla="*/ 2814545 w 7467600"/>
              <a:gd name="connsiteY160" fmla="*/ 4282955 h 6858000"/>
              <a:gd name="connsiteX161" fmla="*/ 2305292 w 7467600"/>
              <a:gd name="connsiteY161" fmla="*/ 4219492 h 6858000"/>
              <a:gd name="connsiteX162" fmla="*/ 2626982 w 7467600"/>
              <a:gd name="connsiteY162" fmla="*/ 4206450 h 6858000"/>
              <a:gd name="connsiteX163" fmla="*/ 2490617 w 7467600"/>
              <a:gd name="connsiteY163" fmla="*/ 4206951 h 6858000"/>
              <a:gd name="connsiteX164" fmla="*/ 2819869 w 7467600"/>
              <a:gd name="connsiteY164" fmla="*/ 4252936 h 6858000"/>
              <a:gd name="connsiteX165" fmla="*/ 3143018 w 7467600"/>
              <a:gd name="connsiteY165" fmla="*/ 4332698 h 6858000"/>
              <a:gd name="connsiteX166" fmla="*/ 3241520 w 7467600"/>
              <a:gd name="connsiteY166" fmla="*/ 4385112 h 6858000"/>
              <a:gd name="connsiteX167" fmla="*/ 3374575 w 7467600"/>
              <a:gd name="connsiteY167" fmla="*/ 4451517 h 6858000"/>
              <a:gd name="connsiteX168" fmla="*/ 3505221 w 7467600"/>
              <a:gd name="connsiteY168" fmla="*/ 4480757 h 6858000"/>
              <a:gd name="connsiteX169" fmla="*/ 2626982 w 7467600"/>
              <a:gd name="connsiteY169" fmla="*/ 4206450 h 6858000"/>
              <a:gd name="connsiteX170" fmla="*/ 1310106 w 7467600"/>
              <a:gd name="connsiteY170" fmla="*/ 3943217 h 6858000"/>
              <a:gd name="connsiteX171" fmla="*/ 854994 w 7467600"/>
              <a:gd name="connsiteY171" fmla="*/ 4399136 h 6858000"/>
              <a:gd name="connsiteX172" fmla="*/ 742462 w 7467600"/>
              <a:gd name="connsiteY172" fmla="*/ 4594648 h 6858000"/>
              <a:gd name="connsiteX173" fmla="*/ 820602 w 7467600"/>
              <a:gd name="connsiteY173" fmla="*/ 4485915 h 6858000"/>
              <a:gd name="connsiteX174" fmla="*/ 878295 w 7467600"/>
              <a:gd name="connsiteY174" fmla="*/ 4403594 h 6858000"/>
              <a:gd name="connsiteX175" fmla="*/ 1240607 w 7467600"/>
              <a:gd name="connsiteY175" fmla="*/ 4010401 h 6858000"/>
              <a:gd name="connsiteX176" fmla="*/ 1310106 w 7467600"/>
              <a:gd name="connsiteY176" fmla="*/ 3943217 h 6858000"/>
              <a:gd name="connsiteX177" fmla="*/ 1423113 w 7467600"/>
              <a:gd name="connsiteY177" fmla="*/ 3874565 h 6858000"/>
              <a:gd name="connsiteX178" fmla="*/ 1260565 w 7467600"/>
              <a:gd name="connsiteY178" fmla="*/ 4031982 h 6858000"/>
              <a:gd name="connsiteX179" fmla="*/ 901900 w 7467600"/>
              <a:gd name="connsiteY179" fmla="*/ 4421236 h 6858000"/>
              <a:gd name="connsiteX180" fmla="*/ 845044 w 7467600"/>
              <a:gd name="connsiteY180" fmla="*/ 4502436 h 6858000"/>
              <a:gd name="connsiteX181" fmla="*/ 685926 w 7467600"/>
              <a:gd name="connsiteY181" fmla="*/ 4703069 h 6858000"/>
              <a:gd name="connsiteX182" fmla="*/ 684248 w 7467600"/>
              <a:gd name="connsiteY182" fmla="*/ 4706721 h 6858000"/>
              <a:gd name="connsiteX183" fmla="*/ 1423113 w 7467600"/>
              <a:gd name="connsiteY183" fmla="*/ 3874565 h 6858000"/>
              <a:gd name="connsiteX184" fmla="*/ 3316479 w 7467600"/>
              <a:gd name="connsiteY184" fmla="*/ 3872136 h 6858000"/>
              <a:gd name="connsiteX185" fmla="*/ 3546806 w 7467600"/>
              <a:gd name="connsiteY185" fmla="*/ 4356139 h 6858000"/>
              <a:gd name="connsiteX186" fmla="*/ 3364433 w 7467600"/>
              <a:gd name="connsiteY186" fmla="*/ 3953121 h 6858000"/>
              <a:gd name="connsiteX187" fmla="*/ 3316479 w 7467600"/>
              <a:gd name="connsiteY187" fmla="*/ 3872136 h 6858000"/>
              <a:gd name="connsiteX188" fmla="*/ 3291335 w 7467600"/>
              <a:gd name="connsiteY188" fmla="*/ 3767420 h 6858000"/>
              <a:gd name="connsiteX189" fmla="*/ 3390805 w 7467600"/>
              <a:gd name="connsiteY189" fmla="*/ 3937163 h 6858000"/>
              <a:gd name="connsiteX190" fmla="*/ 3579062 w 7467600"/>
              <a:gd name="connsiteY190" fmla="*/ 4359040 h 6858000"/>
              <a:gd name="connsiteX191" fmla="*/ 3467355 w 7467600"/>
              <a:gd name="connsiteY191" fmla="*/ 3988130 h 6858000"/>
              <a:gd name="connsiteX192" fmla="*/ 3310753 w 7467600"/>
              <a:gd name="connsiteY192" fmla="*/ 3787140 h 6858000"/>
              <a:gd name="connsiteX193" fmla="*/ 3291335 w 7467600"/>
              <a:gd name="connsiteY193" fmla="*/ 3767420 h 6858000"/>
              <a:gd name="connsiteX194" fmla="*/ 1635889 w 7467600"/>
              <a:gd name="connsiteY194" fmla="*/ 3709494 h 6858000"/>
              <a:gd name="connsiteX195" fmla="*/ 1634800 w 7467600"/>
              <a:gd name="connsiteY195" fmla="*/ 3731111 h 6858000"/>
              <a:gd name="connsiteX196" fmla="*/ 1635889 w 7467600"/>
              <a:gd name="connsiteY196" fmla="*/ 3709494 h 6858000"/>
              <a:gd name="connsiteX197" fmla="*/ 1510397 w 7467600"/>
              <a:gd name="connsiteY197" fmla="*/ 3684705 h 6858000"/>
              <a:gd name="connsiteX198" fmla="*/ 1146550 w 7467600"/>
              <a:gd name="connsiteY198" fmla="*/ 3802012 h 6858000"/>
              <a:gd name="connsiteX199" fmla="*/ 698834 w 7467600"/>
              <a:gd name="connsiteY199" fmla="*/ 3952272 h 6858000"/>
              <a:gd name="connsiteX200" fmla="*/ 34256 w 7467600"/>
              <a:gd name="connsiteY200" fmla="*/ 4347603 h 6858000"/>
              <a:gd name="connsiteX201" fmla="*/ 527241 w 7467600"/>
              <a:gd name="connsiteY201" fmla="*/ 4065078 h 6858000"/>
              <a:gd name="connsiteX202" fmla="*/ 1510397 w 7467600"/>
              <a:gd name="connsiteY202" fmla="*/ 3684705 h 6858000"/>
              <a:gd name="connsiteX203" fmla="*/ 1313114 w 7467600"/>
              <a:gd name="connsiteY203" fmla="*/ 3655216 h 6858000"/>
              <a:gd name="connsiteX204" fmla="*/ 1109304 w 7467600"/>
              <a:gd name="connsiteY204" fmla="*/ 3669030 h 6858000"/>
              <a:gd name="connsiteX205" fmla="*/ 8129 w 7467600"/>
              <a:gd name="connsiteY205" fmla="*/ 4330519 h 6858000"/>
              <a:gd name="connsiteX206" fmla="*/ 687572 w 7467600"/>
              <a:gd name="connsiteY206" fmla="*/ 3925629 h 6858000"/>
              <a:gd name="connsiteX207" fmla="*/ 1138365 w 7467600"/>
              <a:gd name="connsiteY207" fmla="*/ 3774515 h 6858000"/>
              <a:gd name="connsiteX208" fmla="*/ 1505579 w 7467600"/>
              <a:gd name="connsiteY208" fmla="*/ 3655526 h 6858000"/>
              <a:gd name="connsiteX209" fmla="*/ 1313114 w 7467600"/>
              <a:gd name="connsiteY209" fmla="*/ 3655216 h 6858000"/>
              <a:gd name="connsiteX210" fmla="*/ 3655073 w 7467600"/>
              <a:gd name="connsiteY210" fmla="*/ 3650884 h 6858000"/>
              <a:gd name="connsiteX211" fmla="*/ 3989938 w 7467600"/>
              <a:gd name="connsiteY211" fmla="*/ 3991685 h 6858000"/>
              <a:gd name="connsiteX212" fmla="*/ 4393907 w 7467600"/>
              <a:gd name="connsiteY212" fmla="*/ 4261258 h 6858000"/>
              <a:gd name="connsiteX213" fmla="*/ 4648051 w 7467600"/>
              <a:gd name="connsiteY213" fmla="*/ 4374051 h 6858000"/>
              <a:gd name="connsiteX214" fmla="*/ 4383389 w 7467600"/>
              <a:gd name="connsiteY214" fmla="*/ 4184369 h 6858000"/>
              <a:gd name="connsiteX215" fmla="*/ 4165508 w 7467600"/>
              <a:gd name="connsiteY215" fmla="*/ 4035196 h 6858000"/>
              <a:gd name="connsiteX216" fmla="*/ 4068162 w 7467600"/>
              <a:gd name="connsiteY216" fmla="*/ 3953394 h 6858000"/>
              <a:gd name="connsiteX217" fmla="*/ 3981416 w 7467600"/>
              <a:gd name="connsiteY217" fmla="*/ 3880482 h 6858000"/>
              <a:gd name="connsiteX218" fmla="*/ 3800147 w 7467600"/>
              <a:gd name="connsiteY218" fmla="*/ 3749872 h 6858000"/>
              <a:gd name="connsiteX219" fmla="*/ 3655073 w 7467600"/>
              <a:gd name="connsiteY219" fmla="*/ 3650884 h 6858000"/>
              <a:gd name="connsiteX220" fmla="*/ 3670252 w 7467600"/>
              <a:gd name="connsiteY220" fmla="*/ 3622798 h 6858000"/>
              <a:gd name="connsiteX221" fmla="*/ 3817258 w 7467600"/>
              <a:gd name="connsiteY221" fmla="*/ 3723577 h 6858000"/>
              <a:gd name="connsiteX222" fmla="*/ 4000461 w 7467600"/>
              <a:gd name="connsiteY222" fmla="*/ 3855966 h 6858000"/>
              <a:gd name="connsiteX223" fmla="*/ 4088180 w 7467600"/>
              <a:gd name="connsiteY223" fmla="*/ 3929774 h 6858000"/>
              <a:gd name="connsiteX224" fmla="*/ 4184555 w 7467600"/>
              <a:gd name="connsiteY224" fmla="*/ 4010683 h 6858000"/>
              <a:gd name="connsiteX225" fmla="*/ 4399563 w 7467600"/>
              <a:gd name="connsiteY225" fmla="*/ 4158106 h 6858000"/>
              <a:gd name="connsiteX226" fmla="*/ 4684469 w 7467600"/>
              <a:gd name="connsiteY226" fmla="*/ 4364680 h 6858000"/>
              <a:gd name="connsiteX227" fmla="*/ 4690271 w 7467600"/>
              <a:gd name="connsiteY227" fmla="*/ 4370034 h 6858000"/>
              <a:gd name="connsiteX228" fmla="*/ 4136093 w 7467600"/>
              <a:gd name="connsiteY228" fmla="*/ 3858466 h 6858000"/>
              <a:gd name="connsiteX229" fmla="*/ 3670252 w 7467600"/>
              <a:gd name="connsiteY229" fmla="*/ 3622798 h 6858000"/>
              <a:gd name="connsiteX230" fmla="*/ 4440129 w 7467600"/>
              <a:gd name="connsiteY230" fmla="*/ 3448571 h 6858000"/>
              <a:gd name="connsiteX231" fmla="*/ 4856525 w 7467600"/>
              <a:gd name="connsiteY231" fmla="*/ 3915351 h 6858000"/>
              <a:gd name="connsiteX232" fmla="*/ 5059055 w 7467600"/>
              <a:gd name="connsiteY232" fmla="*/ 4108918 h 6858000"/>
              <a:gd name="connsiteX233" fmla="*/ 5290070 w 7467600"/>
              <a:gd name="connsiteY233" fmla="*/ 4263619 h 6858000"/>
              <a:gd name="connsiteX234" fmla="*/ 4834991 w 7467600"/>
              <a:gd name="connsiteY234" fmla="*/ 3830985 h 6858000"/>
              <a:gd name="connsiteX235" fmla="*/ 4440129 w 7467600"/>
              <a:gd name="connsiteY235" fmla="*/ 3448571 h 6858000"/>
              <a:gd name="connsiteX236" fmla="*/ 4441737 w 7467600"/>
              <a:gd name="connsiteY236" fmla="*/ 3399734 h 6858000"/>
              <a:gd name="connsiteX237" fmla="*/ 4431236 w 7467600"/>
              <a:gd name="connsiteY237" fmla="*/ 3400954 h 6858000"/>
              <a:gd name="connsiteX238" fmla="*/ 4557150 w 7467600"/>
              <a:gd name="connsiteY238" fmla="*/ 3510023 h 6858000"/>
              <a:gd name="connsiteX239" fmla="*/ 4856936 w 7467600"/>
              <a:gd name="connsiteY239" fmla="*/ 3809146 h 6858000"/>
              <a:gd name="connsiteX240" fmla="*/ 5111996 w 7467600"/>
              <a:gd name="connsiteY240" fmla="*/ 4065759 h 6858000"/>
              <a:gd name="connsiteX241" fmla="*/ 5388878 w 7467600"/>
              <a:gd name="connsiteY241" fmla="*/ 4300185 h 6858000"/>
              <a:gd name="connsiteX242" fmla="*/ 5425556 w 7467600"/>
              <a:gd name="connsiteY242" fmla="*/ 4308967 h 6858000"/>
              <a:gd name="connsiteX243" fmla="*/ 4943646 w 7467600"/>
              <a:gd name="connsiteY243" fmla="*/ 3822916 h 6858000"/>
              <a:gd name="connsiteX244" fmla="*/ 4594837 w 7467600"/>
              <a:gd name="connsiteY244" fmla="*/ 3532274 h 6858000"/>
              <a:gd name="connsiteX245" fmla="*/ 4441737 w 7467600"/>
              <a:gd name="connsiteY245" fmla="*/ 3399734 h 6858000"/>
              <a:gd name="connsiteX246" fmla="*/ 5425834 w 7467600"/>
              <a:gd name="connsiteY246" fmla="*/ 3162785 h 6858000"/>
              <a:gd name="connsiteX247" fmla="*/ 5401644 w 7467600"/>
              <a:gd name="connsiteY247" fmla="*/ 3617847 h 6858000"/>
              <a:gd name="connsiteX248" fmla="*/ 5467256 w 7467600"/>
              <a:gd name="connsiteY248" fmla="*/ 4175494 h 6858000"/>
              <a:gd name="connsiteX249" fmla="*/ 5448069 w 7467600"/>
              <a:gd name="connsiteY249" fmla="*/ 3567554 h 6858000"/>
              <a:gd name="connsiteX250" fmla="*/ 5425834 w 7467600"/>
              <a:gd name="connsiteY250" fmla="*/ 3162785 h 6858000"/>
              <a:gd name="connsiteX251" fmla="*/ 1318687 w 7467600"/>
              <a:gd name="connsiteY251" fmla="*/ 3113840 h 6858000"/>
              <a:gd name="connsiteX252" fmla="*/ 1066793 w 7467600"/>
              <a:gd name="connsiteY252" fmla="*/ 3212171 h 6858000"/>
              <a:gd name="connsiteX253" fmla="*/ 993319 w 7467600"/>
              <a:gd name="connsiteY253" fmla="*/ 3247648 h 6858000"/>
              <a:gd name="connsiteX254" fmla="*/ 853081 w 7467600"/>
              <a:gd name="connsiteY254" fmla="*/ 3312410 h 6858000"/>
              <a:gd name="connsiteX255" fmla="*/ 805957 w 7467600"/>
              <a:gd name="connsiteY255" fmla="*/ 3330443 h 6858000"/>
              <a:gd name="connsiteX256" fmla="*/ 1318687 w 7467600"/>
              <a:gd name="connsiteY256" fmla="*/ 3113840 h 6858000"/>
              <a:gd name="connsiteX257" fmla="*/ 5453702 w 7467600"/>
              <a:gd name="connsiteY257" fmla="*/ 3090882 h 6858000"/>
              <a:gd name="connsiteX258" fmla="*/ 5480135 w 7467600"/>
              <a:gd name="connsiteY258" fmla="*/ 3565802 h 6858000"/>
              <a:gd name="connsiteX259" fmla="*/ 5499023 w 7467600"/>
              <a:gd name="connsiteY259" fmla="*/ 4166310 h 6858000"/>
              <a:gd name="connsiteX260" fmla="*/ 5547022 w 7467600"/>
              <a:gd name="connsiteY260" fmla="*/ 3607838 h 6858000"/>
              <a:gd name="connsiteX261" fmla="*/ 5515964 w 7467600"/>
              <a:gd name="connsiteY261" fmla="*/ 3378541 h 6858000"/>
              <a:gd name="connsiteX262" fmla="*/ 5453702 w 7467600"/>
              <a:gd name="connsiteY262" fmla="*/ 3090882 h 6858000"/>
              <a:gd name="connsiteX263" fmla="*/ 1238695 w 7467600"/>
              <a:gd name="connsiteY263" fmla="*/ 3076820 h 6858000"/>
              <a:gd name="connsiteX264" fmla="*/ 716371 w 7467600"/>
              <a:gd name="connsiteY264" fmla="*/ 3293249 h 6858000"/>
              <a:gd name="connsiteX265" fmla="*/ 579522 w 7467600"/>
              <a:gd name="connsiteY265" fmla="*/ 3371759 h 6858000"/>
              <a:gd name="connsiteX266" fmla="*/ 600288 w 7467600"/>
              <a:gd name="connsiteY266" fmla="*/ 3365555 h 6858000"/>
              <a:gd name="connsiteX267" fmla="*/ 840692 w 7467600"/>
              <a:gd name="connsiteY267" fmla="*/ 3284921 h 6858000"/>
              <a:gd name="connsiteX268" fmla="*/ 979248 w 7467600"/>
              <a:gd name="connsiteY268" fmla="*/ 3221003 h 6858000"/>
              <a:gd name="connsiteX269" fmla="*/ 1053282 w 7467600"/>
              <a:gd name="connsiteY269" fmla="*/ 3185247 h 6858000"/>
              <a:gd name="connsiteX270" fmla="*/ 1320603 w 7467600"/>
              <a:gd name="connsiteY270" fmla="*/ 3081281 h 6858000"/>
              <a:gd name="connsiteX271" fmla="*/ 1238695 w 7467600"/>
              <a:gd name="connsiteY271" fmla="*/ 3076820 h 6858000"/>
              <a:gd name="connsiteX272" fmla="*/ 5425627 w 7467600"/>
              <a:gd name="connsiteY272" fmla="*/ 2954192 h 6858000"/>
              <a:gd name="connsiteX273" fmla="*/ 5470770 w 7467600"/>
              <a:gd name="connsiteY273" fmla="*/ 3005435 h 6858000"/>
              <a:gd name="connsiteX274" fmla="*/ 5519779 w 7467600"/>
              <a:gd name="connsiteY274" fmla="*/ 4359223 h 6858000"/>
              <a:gd name="connsiteX275" fmla="*/ 5520293 w 7467600"/>
              <a:gd name="connsiteY275" fmla="*/ 4360602 h 6858000"/>
              <a:gd name="connsiteX276" fmla="*/ 5767221 w 7467600"/>
              <a:gd name="connsiteY276" fmla="*/ 4665564 h 6858000"/>
              <a:gd name="connsiteX277" fmla="*/ 6937169 w 7467600"/>
              <a:gd name="connsiteY277" fmla="*/ 4815941 h 6858000"/>
              <a:gd name="connsiteX278" fmla="*/ 6953922 w 7467600"/>
              <a:gd name="connsiteY278" fmla="*/ 4890068 h 6858000"/>
              <a:gd name="connsiteX279" fmla="*/ 6071359 w 7467600"/>
              <a:gd name="connsiteY279" fmla="*/ 4770770 h 6858000"/>
              <a:gd name="connsiteX280" fmla="*/ 6038839 w 7467600"/>
              <a:gd name="connsiteY280" fmla="*/ 4764474 h 6858000"/>
              <a:gd name="connsiteX281" fmla="*/ 6038706 w 7467600"/>
              <a:gd name="connsiteY281" fmla="*/ 4763847 h 6858000"/>
              <a:gd name="connsiteX282" fmla="*/ 6037784 w 7467600"/>
              <a:gd name="connsiteY282" fmla="*/ 4764270 h 6858000"/>
              <a:gd name="connsiteX283" fmla="*/ 6038839 w 7467600"/>
              <a:gd name="connsiteY283" fmla="*/ 4764474 h 6858000"/>
              <a:gd name="connsiteX284" fmla="*/ 6040338 w 7467600"/>
              <a:gd name="connsiteY284" fmla="*/ 4771418 h 6858000"/>
              <a:gd name="connsiteX285" fmla="*/ 6024488 w 7467600"/>
              <a:gd name="connsiteY285" fmla="*/ 4809903 h 6858000"/>
              <a:gd name="connsiteX286" fmla="*/ 5599771 w 7467600"/>
              <a:gd name="connsiteY286" fmla="*/ 5509652 h 6858000"/>
              <a:gd name="connsiteX287" fmla="*/ 5548843 w 7467600"/>
              <a:gd name="connsiteY287" fmla="*/ 5563845 h 6858000"/>
              <a:gd name="connsiteX288" fmla="*/ 5940952 w 7467600"/>
              <a:gd name="connsiteY288" fmla="*/ 6250028 h 6858000"/>
              <a:gd name="connsiteX289" fmla="*/ 6043441 w 7467600"/>
              <a:gd name="connsiteY289" fmla="*/ 6665847 h 6858000"/>
              <a:gd name="connsiteX290" fmla="*/ 6093432 w 7467600"/>
              <a:gd name="connsiteY290" fmla="*/ 6858000 h 6858000"/>
              <a:gd name="connsiteX291" fmla="*/ 6034344 w 7467600"/>
              <a:gd name="connsiteY291" fmla="*/ 6858000 h 6858000"/>
              <a:gd name="connsiteX292" fmla="*/ 6026679 w 7467600"/>
              <a:gd name="connsiteY292" fmla="*/ 6836959 h 6858000"/>
              <a:gd name="connsiteX293" fmla="*/ 5800441 w 7467600"/>
              <a:gd name="connsiteY293" fmla="*/ 6335286 h 6858000"/>
              <a:gd name="connsiteX294" fmla="*/ 5526562 w 7467600"/>
              <a:gd name="connsiteY294" fmla="*/ 5705388 h 6858000"/>
              <a:gd name="connsiteX295" fmla="*/ 5519640 w 7467600"/>
              <a:gd name="connsiteY295" fmla="*/ 5683774 h 6858000"/>
              <a:gd name="connsiteX296" fmla="*/ 5844559 w 7467600"/>
              <a:gd name="connsiteY296" fmla="*/ 6553349 h 6858000"/>
              <a:gd name="connsiteX297" fmla="*/ 5975994 w 7467600"/>
              <a:gd name="connsiteY297" fmla="*/ 6858000 h 6858000"/>
              <a:gd name="connsiteX298" fmla="*/ 5898547 w 7467600"/>
              <a:gd name="connsiteY298" fmla="*/ 6858000 h 6858000"/>
              <a:gd name="connsiteX299" fmla="*/ 5682041 w 7467600"/>
              <a:gd name="connsiteY299" fmla="*/ 6355860 h 6858000"/>
              <a:gd name="connsiteX300" fmla="*/ 5461758 w 7467600"/>
              <a:gd name="connsiteY300" fmla="*/ 5820220 h 6858000"/>
              <a:gd name="connsiteX301" fmla="*/ 5237282 w 7467600"/>
              <a:gd name="connsiteY301" fmla="*/ 6579086 h 6858000"/>
              <a:gd name="connsiteX302" fmla="*/ 5115009 w 7467600"/>
              <a:gd name="connsiteY302" fmla="*/ 6858000 h 6858000"/>
              <a:gd name="connsiteX303" fmla="*/ 5028074 w 7467600"/>
              <a:gd name="connsiteY303" fmla="*/ 6858000 h 6858000"/>
              <a:gd name="connsiteX304" fmla="*/ 5079508 w 7467600"/>
              <a:gd name="connsiteY304" fmla="*/ 6749074 h 6858000"/>
              <a:gd name="connsiteX305" fmla="*/ 5371846 w 7467600"/>
              <a:gd name="connsiteY305" fmla="*/ 5924413 h 6858000"/>
              <a:gd name="connsiteX306" fmla="*/ 5270512 w 7467600"/>
              <a:gd name="connsiteY306" fmla="*/ 6138975 h 6858000"/>
              <a:gd name="connsiteX307" fmla="*/ 5062409 w 7467600"/>
              <a:gd name="connsiteY307" fmla="*/ 6653544 h 6858000"/>
              <a:gd name="connsiteX308" fmla="*/ 5036628 w 7467600"/>
              <a:gd name="connsiteY308" fmla="*/ 6754247 h 6858000"/>
              <a:gd name="connsiteX309" fmla="*/ 5009112 w 7467600"/>
              <a:gd name="connsiteY309" fmla="*/ 6858000 h 6858000"/>
              <a:gd name="connsiteX310" fmla="*/ 4976679 w 7467600"/>
              <a:gd name="connsiteY310" fmla="*/ 6858000 h 6858000"/>
              <a:gd name="connsiteX311" fmla="*/ 5006537 w 7467600"/>
              <a:gd name="connsiteY311" fmla="*/ 6747068 h 6858000"/>
              <a:gd name="connsiteX312" fmla="*/ 5032723 w 7467600"/>
              <a:gd name="connsiteY312" fmla="*/ 6644957 h 6858000"/>
              <a:gd name="connsiteX313" fmla="*/ 5242949 w 7467600"/>
              <a:gd name="connsiteY313" fmla="*/ 6125175 h 6858000"/>
              <a:gd name="connsiteX314" fmla="*/ 5286321 w 7467600"/>
              <a:gd name="connsiteY314" fmla="*/ 6033555 h 6858000"/>
              <a:gd name="connsiteX315" fmla="*/ 5008210 w 7467600"/>
              <a:gd name="connsiteY315" fmla="*/ 6649194 h 6858000"/>
              <a:gd name="connsiteX316" fmla="*/ 4986321 w 7467600"/>
              <a:gd name="connsiteY316" fmla="*/ 6765687 h 6858000"/>
              <a:gd name="connsiteX317" fmla="*/ 4973474 w 7467600"/>
              <a:gd name="connsiteY317" fmla="*/ 6858000 h 6858000"/>
              <a:gd name="connsiteX318" fmla="*/ 4907178 w 7467600"/>
              <a:gd name="connsiteY318" fmla="*/ 6858000 h 6858000"/>
              <a:gd name="connsiteX319" fmla="*/ 4910810 w 7467600"/>
              <a:gd name="connsiteY319" fmla="*/ 6829660 h 6858000"/>
              <a:gd name="connsiteX320" fmla="*/ 4987461 w 7467600"/>
              <a:gd name="connsiteY320" fmla="*/ 6432994 h 6858000"/>
              <a:gd name="connsiteX321" fmla="*/ 5179262 w 7467600"/>
              <a:gd name="connsiteY321" fmla="*/ 6035044 h 6858000"/>
              <a:gd name="connsiteX322" fmla="*/ 4689678 w 7467600"/>
              <a:gd name="connsiteY322" fmla="*/ 6440241 h 6858000"/>
              <a:gd name="connsiteX323" fmla="*/ 4477543 w 7467600"/>
              <a:gd name="connsiteY323" fmla="*/ 6674836 h 6858000"/>
              <a:gd name="connsiteX324" fmla="*/ 4329957 w 7467600"/>
              <a:gd name="connsiteY324" fmla="*/ 6858000 h 6858000"/>
              <a:gd name="connsiteX325" fmla="*/ 4218595 w 7467600"/>
              <a:gd name="connsiteY325" fmla="*/ 6858000 h 6858000"/>
              <a:gd name="connsiteX326" fmla="*/ 4368888 w 7467600"/>
              <a:gd name="connsiteY326" fmla="*/ 6668412 h 6858000"/>
              <a:gd name="connsiteX327" fmla="*/ 4563091 w 7467600"/>
              <a:gd name="connsiteY327" fmla="*/ 6442508 h 6858000"/>
              <a:gd name="connsiteX328" fmla="*/ 5387324 w 7467600"/>
              <a:gd name="connsiteY328" fmla="*/ 5705830 h 6858000"/>
              <a:gd name="connsiteX329" fmla="*/ 5073620 w 7467600"/>
              <a:gd name="connsiteY329" fmla="*/ 5955437 h 6858000"/>
              <a:gd name="connsiteX330" fmla="*/ 4689789 w 7467600"/>
              <a:gd name="connsiteY330" fmla="*/ 6268382 h 6858000"/>
              <a:gd name="connsiteX331" fmla="*/ 4418722 w 7467600"/>
              <a:gd name="connsiteY331" fmla="*/ 6570886 h 6858000"/>
              <a:gd name="connsiteX332" fmla="*/ 4214944 w 7467600"/>
              <a:gd name="connsiteY332" fmla="*/ 6858000 h 6858000"/>
              <a:gd name="connsiteX333" fmla="*/ 4177898 w 7467600"/>
              <a:gd name="connsiteY333" fmla="*/ 6858000 h 6858000"/>
              <a:gd name="connsiteX334" fmla="*/ 4391597 w 7467600"/>
              <a:gd name="connsiteY334" fmla="*/ 6556370 h 6858000"/>
              <a:gd name="connsiteX335" fmla="*/ 4668889 w 7467600"/>
              <a:gd name="connsiteY335" fmla="*/ 6246399 h 6858000"/>
              <a:gd name="connsiteX336" fmla="*/ 5055427 w 7467600"/>
              <a:gd name="connsiteY336" fmla="*/ 5931476 h 6858000"/>
              <a:gd name="connsiteX337" fmla="*/ 5371814 w 7467600"/>
              <a:gd name="connsiteY337" fmla="*/ 5678975 h 6858000"/>
              <a:gd name="connsiteX338" fmla="*/ 4987918 w 7467600"/>
              <a:gd name="connsiteY338" fmla="*/ 5838701 h 6858000"/>
              <a:gd name="connsiteX339" fmla="*/ 4317146 w 7467600"/>
              <a:gd name="connsiteY339" fmla="*/ 6587716 h 6858000"/>
              <a:gd name="connsiteX340" fmla="*/ 4171627 w 7467600"/>
              <a:gd name="connsiteY340" fmla="*/ 6858000 h 6858000"/>
              <a:gd name="connsiteX341" fmla="*/ 4081585 w 7467600"/>
              <a:gd name="connsiteY341" fmla="*/ 6858000 h 6858000"/>
              <a:gd name="connsiteX342" fmla="*/ 4238603 w 7467600"/>
              <a:gd name="connsiteY342" fmla="*/ 6559341 h 6858000"/>
              <a:gd name="connsiteX343" fmla="*/ 4778333 w 7467600"/>
              <a:gd name="connsiteY343" fmla="*/ 5873626 h 6858000"/>
              <a:gd name="connsiteX344" fmla="*/ 5414185 w 7467600"/>
              <a:gd name="connsiteY344" fmla="*/ 5573882 h 6858000"/>
              <a:gd name="connsiteX345" fmla="*/ 5959648 w 7467600"/>
              <a:gd name="connsiteY345" fmla="*/ 4760797 h 6858000"/>
              <a:gd name="connsiteX346" fmla="*/ 5355019 w 7467600"/>
              <a:gd name="connsiteY346" fmla="*/ 4734672 h 6858000"/>
              <a:gd name="connsiteX347" fmla="*/ 5083565 w 7467600"/>
              <a:gd name="connsiteY347" fmla="*/ 5179121 h 6858000"/>
              <a:gd name="connsiteX348" fmla="*/ 4713577 w 7467600"/>
              <a:gd name="connsiteY348" fmla="*/ 5616803 h 6858000"/>
              <a:gd name="connsiteX349" fmla="*/ 3989559 w 7467600"/>
              <a:gd name="connsiteY349" fmla="*/ 6145945 h 6858000"/>
              <a:gd name="connsiteX350" fmla="*/ 3939824 w 7467600"/>
              <a:gd name="connsiteY350" fmla="*/ 6066900 h 6858000"/>
              <a:gd name="connsiteX351" fmla="*/ 4584537 w 7467600"/>
              <a:gd name="connsiteY351" fmla="*/ 5324826 h 6858000"/>
              <a:gd name="connsiteX352" fmla="*/ 5037105 w 7467600"/>
              <a:gd name="connsiteY352" fmla="*/ 5088765 h 6858000"/>
              <a:gd name="connsiteX353" fmla="*/ 5039930 w 7467600"/>
              <a:gd name="connsiteY353" fmla="*/ 5089585 h 6858000"/>
              <a:gd name="connsiteX354" fmla="*/ 5263764 w 7467600"/>
              <a:gd name="connsiteY354" fmla="*/ 4735525 h 6858000"/>
              <a:gd name="connsiteX355" fmla="*/ 4086300 w 7467600"/>
              <a:gd name="connsiteY355" fmla="*/ 4884599 h 6858000"/>
              <a:gd name="connsiteX356" fmla="*/ 4085485 w 7467600"/>
              <a:gd name="connsiteY356" fmla="*/ 4899070 h 6858000"/>
              <a:gd name="connsiteX357" fmla="*/ 3871915 w 7467600"/>
              <a:gd name="connsiteY357" fmla="*/ 5253645 h 6858000"/>
              <a:gd name="connsiteX358" fmla="*/ 3799374 w 7467600"/>
              <a:gd name="connsiteY358" fmla="*/ 5466127 h 6858000"/>
              <a:gd name="connsiteX359" fmla="*/ 3498850 w 7467600"/>
              <a:gd name="connsiteY359" fmla="*/ 6661888 h 6858000"/>
              <a:gd name="connsiteX360" fmla="*/ 3399216 w 7467600"/>
              <a:gd name="connsiteY360" fmla="*/ 6858000 h 6858000"/>
              <a:gd name="connsiteX361" fmla="*/ 3303688 w 7467600"/>
              <a:gd name="connsiteY361" fmla="*/ 6858000 h 6858000"/>
              <a:gd name="connsiteX362" fmla="*/ 3391774 w 7467600"/>
              <a:gd name="connsiteY362" fmla="*/ 6697181 h 6858000"/>
              <a:gd name="connsiteX363" fmla="*/ 3735540 w 7467600"/>
              <a:gd name="connsiteY363" fmla="*/ 5546923 h 6858000"/>
              <a:gd name="connsiteX364" fmla="*/ 3729438 w 7467600"/>
              <a:gd name="connsiteY364" fmla="*/ 5569058 h 6858000"/>
              <a:gd name="connsiteX365" fmla="*/ 3707782 w 7467600"/>
              <a:gd name="connsiteY365" fmla="*/ 5644908 h 6858000"/>
              <a:gd name="connsiteX366" fmla="*/ 3583827 w 7467600"/>
              <a:gd name="connsiteY366" fmla="*/ 6039215 h 6858000"/>
              <a:gd name="connsiteX367" fmla="*/ 3547861 w 7467600"/>
              <a:gd name="connsiteY367" fmla="*/ 6129609 h 6858000"/>
              <a:gd name="connsiteX368" fmla="*/ 3490905 w 7467600"/>
              <a:gd name="connsiteY368" fmla="*/ 6277660 h 6858000"/>
              <a:gd name="connsiteX369" fmla="*/ 3455859 w 7467600"/>
              <a:gd name="connsiteY369" fmla="*/ 6391301 h 6858000"/>
              <a:gd name="connsiteX370" fmla="*/ 3429112 w 7467600"/>
              <a:gd name="connsiteY370" fmla="*/ 6479469 h 6858000"/>
              <a:gd name="connsiteX371" fmla="*/ 3304862 w 7467600"/>
              <a:gd name="connsiteY371" fmla="*/ 6796476 h 6858000"/>
              <a:gd name="connsiteX372" fmla="*/ 3276071 w 7467600"/>
              <a:gd name="connsiteY372" fmla="*/ 6858000 h 6858000"/>
              <a:gd name="connsiteX373" fmla="*/ 3240805 w 7467600"/>
              <a:gd name="connsiteY373" fmla="*/ 6858000 h 6858000"/>
              <a:gd name="connsiteX374" fmla="*/ 3275917 w 7467600"/>
              <a:gd name="connsiteY374" fmla="*/ 6783192 h 6858000"/>
              <a:gd name="connsiteX375" fmla="*/ 3399358 w 7467600"/>
              <a:gd name="connsiteY375" fmla="*/ 6469011 h 6858000"/>
              <a:gd name="connsiteX376" fmla="*/ 3425650 w 7467600"/>
              <a:gd name="connsiteY376" fmla="*/ 6381333 h 6858000"/>
              <a:gd name="connsiteX377" fmla="*/ 3460661 w 7467600"/>
              <a:gd name="connsiteY377" fmla="*/ 6266763 h 6858000"/>
              <a:gd name="connsiteX378" fmla="*/ 3518021 w 7467600"/>
              <a:gd name="connsiteY378" fmla="*/ 6117298 h 6858000"/>
              <a:gd name="connsiteX379" fmla="*/ 3554035 w 7467600"/>
              <a:gd name="connsiteY379" fmla="*/ 6027832 h 6858000"/>
              <a:gd name="connsiteX380" fmla="*/ 3677174 w 7467600"/>
              <a:gd name="connsiteY380" fmla="*/ 5636351 h 6858000"/>
              <a:gd name="connsiteX381" fmla="*/ 3698819 w 7467600"/>
              <a:gd name="connsiteY381" fmla="*/ 5560503 h 6858000"/>
              <a:gd name="connsiteX382" fmla="*/ 3702094 w 7467600"/>
              <a:gd name="connsiteY382" fmla="*/ 5549194 h 6858000"/>
              <a:gd name="connsiteX383" fmla="*/ 3398355 w 7467600"/>
              <a:gd name="connsiteY383" fmla="*/ 6094603 h 6858000"/>
              <a:gd name="connsiteX384" fmla="*/ 3193941 w 7467600"/>
              <a:gd name="connsiteY384" fmla="*/ 6798775 h 6858000"/>
              <a:gd name="connsiteX385" fmla="*/ 3184140 w 7467600"/>
              <a:gd name="connsiteY385" fmla="*/ 6858000 h 6858000"/>
              <a:gd name="connsiteX386" fmla="*/ 3099978 w 7467600"/>
              <a:gd name="connsiteY386" fmla="*/ 6858000 h 6858000"/>
              <a:gd name="connsiteX387" fmla="*/ 3101556 w 7467600"/>
              <a:gd name="connsiteY387" fmla="*/ 6843337 h 6858000"/>
              <a:gd name="connsiteX388" fmla="*/ 3370162 w 7467600"/>
              <a:gd name="connsiteY388" fmla="*/ 5785550 h 6858000"/>
              <a:gd name="connsiteX389" fmla="*/ 3746477 w 7467600"/>
              <a:gd name="connsiteY389" fmla="*/ 5377889 h 6858000"/>
              <a:gd name="connsiteX390" fmla="*/ 3863399 w 7467600"/>
              <a:gd name="connsiteY390" fmla="*/ 5087257 h 6858000"/>
              <a:gd name="connsiteX391" fmla="*/ 3968712 w 7467600"/>
              <a:gd name="connsiteY391" fmla="*/ 4913989 h 6858000"/>
              <a:gd name="connsiteX392" fmla="*/ 2792390 w 7467600"/>
              <a:gd name="connsiteY392" fmla="*/ 5382974 h 6858000"/>
              <a:gd name="connsiteX393" fmla="*/ 2714982 w 7467600"/>
              <a:gd name="connsiteY393" fmla="*/ 5427051 h 6858000"/>
              <a:gd name="connsiteX394" fmla="*/ 2813361 w 7467600"/>
              <a:gd name="connsiteY394" fmla="*/ 6023912 h 6858000"/>
              <a:gd name="connsiteX395" fmla="*/ 2688430 w 7467600"/>
              <a:gd name="connsiteY395" fmla="*/ 6801564 h 6858000"/>
              <a:gd name="connsiteX396" fmla="*/ 2629626 w 7467600"/>
              <a:gd name="connsiteY396" fmla="*/ 6763394 h 6858000"/>
              <a:gd name="connsiteX397" fmla="*/ 2565328 w 7467600"/>
              <a:gd name="connsiteY397" fmla="*/ 5516399 h 6858000"/>
              <a:gd name="connsiteX398" fmla="*/ 1922999 w 7467600"/>
              <a:gd name="connsiteY398" fmla="*/ 5980343 h 6858000"/>
              <a:gd name="connsiteX399" fmla="*/ 1950261 w 7467600"/>
              <a:gd name="connsiteY399" fmla="*/ 6405858 h 6858000"/>
              <a:gd name="connsiteX400" fmla="*/ 2365554 w 7467600"/>
              <a:gd name="connsiteY400" fmla="*/ 6759107 h 6858000"/>
              <a:gd name="connsiteX401" fmla="*/ 2424142 w 7467600"/>
              <a:gd name="connsiteY401" fmla="*/ 6858000 h 6858000"/>
              <a:gd name="connsiteX402" fmla="*/ 2395994 w 7467600"/>
              <a:gd name="connsiteY402" fmla="*/ 6858000 h 6858000"/>
              <a:gd name="connsiteX403" fmla="*/ 2392863 w 7467600"/>
              <a:gd name="connsiteY403" fmla="*/ 6852964 h 6858000"/>
              <a:gd name="connsiteX404" fmla="*/ 2017589 w 7467600"/>
              <a:gd name="connsiteY404" fmla="*/ 6493982 h 6858000"/>
              <a:gd name="connsiteX405" fmla="*/ 2147336 w 7467600"/>
              <a:gd name="connsiteY405" fmla="*/ 6594052 h 6858000"/>
              <a:gd name="connsiteX406" fmla="*/ 2207047 w 7467600"/>
              <a:gd name="connsiteY406" fmla="*/ 6654540 h 6858000"/>
              <a:gd name="connsiteX407" fmla="*/ 2299106 w 7467600"/>
              <a:gd name="connsiteY407" fmla="*/ 6778931 h 6858000"/>
              <a:gd name="connsiteX408" fmla="*/ 2314430 w 7467600"/>
              <a:gd name="connsiteY408" fmla="*/ 6801144 h 6858000"/>
              <a:gd name="connsiteX409" fmla="*/ 2352406 w 7467600"/>
              <a:gd name="connsiteY409" fmla="*/ 6858000 h 6858000"/>
              <a:gd name="connsiteX410" fmla="*/ 2314492 w 7467600"/>
              <a:gd name="connsiteY410" fmla="*/ 6858000 h 6858000"/>
              <a:gd name="connsiteX411" fmla="*/ 2288095 w 7467600"/>
              <a:gd name="connsiteY411" fmla="*/ 6818030 h 6858000"/>
              <a:gd name="connsiteX412" fmla="*/ 2272768 w 7467600"/>
              <a:gd name="connsiteY412" fmla="*/ 6795822 h 6858000"/>
              <a:gd name="connsiteX413" fmla="*/ 2182715 w 7467600"/>
              <a:gd name="connsiteY413" fmla="*/ 6675071 h 6858000"/>
              <a:gd name="connsiteX414" fmla="*/ 2032061 w 7467600"/>
              <a:gd name="connsiteY414" fmla="*/ 6541380 h 6858000"/>
              <a:gd name="connsiteX415" fmla="*/ 2257220 w 7467600"/>
              <a:gd name="connsiteY415" fmla="*/ 6826257 h 6858000"/>
              <a:gd name="connsiteX416" fmla="*/ 2281324 w 7467600"/>
              <a:gd name="connsiteY416" fmla="*/ 6858000 h 6858000"/>
              <a:gd name="connsiteX417" fmla="*/ 2242860 w 7467600"/>
              <a:gd name="connsiteY417" fmla="*/ 6858000 h 6858000"/>
              <a:gd name="connsiteX418" fmla="*/ 2232818 w 7467600"/>
              <a:gd name="connsiteY418" fmla="*/ 6844926 h 6858000"/>
              <a:gd name="connsiteX419" fmla="*/ 1990172 w 7467600"/>
              <a:gd name="connsiteY419" fmla="*/ 6542121 h 6858000"/>
              <a:gd name="connsiteX420" fmla="*/ 2124090 w 7467600"/>
              <a:gd name="connsiteY420" fmla="*/ 6761017 h 6858000"/>
              <a:gd name="connsiteX421" fmla="*/ 2200380 w 7467600"/>
              <a:gd name="connsiteY421" fmla="*/ 6858000 h 6858000"/>
              <a:gd name="connsiteX422" fmla="*/ 2147507 w 7467600"/>
              <a:gd name="connsiteY422" fmla="*/ 6858000 h 6858000"/>
              <a:gd name="connsiteX423" fmla="*/ 2070668 w 7467600"/>
              <a:gd name="connsiteY423" fmla="*/ 6761520 h 6858000"/>
              <a:gd name="connsiteX424" fmla="*/ 1975142 w 7467600"/>
              <a:gd name="connsiteY424" fmla="*/ 6585570 h 6858000"/>
              <a:gd name="connsiteX425" fmla="*/ 2050035 w 7467600"/>
              <a:gd name="connsiteY425" fmla="*/ 6813345 h 6858000"/>
              <a:gd name="connsiteX426" fmla="*/ 2063025 w 7467600"/>
              <a:gd name="connsiteY426" fmla="*/ 6858000 h 6858000"/>
              <a:gd name="connsiteX427" fmla="*/ 2021675 w 7467600"/>
              <a:gd name="connsiteY427" fmla="*/ 6858000 h 6858000"/>
              <a:gd name="connsiteX428" fmla="*/ 2019308 w 7467600"/>
              <a:gd name="connsiteY428" fmla="*/ 6847118 h 6858000"/>
              <a:gd name="connsiteX429" fmla="*/ 1938835 w 7467600"/>
              <a:gd name="connsiteY429" fmla="*/ 6551160 h 6858000"/>
              <a:gd name="connsiteX430" fmla="*/ 1953230 w 7467600"/>
              <a:gd name="connsiteY430" fmla="*/ 6759699 h 6858000"/>
              <a:gd name="connsiteX431" fmla="*/ 1956763 w 7467600"/>
              <a:gd name="connsiteY431" fmla="*/ 6778191 h 6858000"/>
              <a:gd name="connsiteX432" fmla="*/ 1967925 w 7467600"/>
              <a:gd name="connsiteY432" fmla="*/ 6858000 h 6858000"/>
              <a:gd name="connsiteX433" fmla="*/ 1936622 w 7467600"/>
              <a:gd name="connsiteY433" fmla="*/ 6858000 h 6858000"/>
              <a:gd name="connsiteX434" fmla="*/ 1926261 w 7467600"/>
              <a:gd name="connsiteY434" fmla="*/ 6784064 h 6858000"/>
              <a:gd name="connsiteX435" fmla="*/ 1922724 w 7467600"/>
              <a:gd name="connsiteY435" fmla="*/ 6765577 h 6858000"/>
              <a:gd name="connsiteX436" fmla="*/ 1904650 w 7467600"/>
              <a:gd name="connsiteY436" fmla="*/ 6639616 h 6858000"/>
              <a:gd name="connsiteX437" fmla="*/ 1885273 w 7467600"/>
              <a:gd name="connsiteY437" fmla="*/ 6858000 h 6858000"/>
              <a:gd name="connsiteX438" fmla="*/ 1854363 w 7467600"/>
              <a:gd name="connsiteY438" fmla="*/ 6858000 h 6858000"/>
              <a:gd name="connsiteX439" fmla="*/ 1880391 w 7467600"/>
              <a:gd name="connsiteY439" fmla="*/ 6603796 h 6858000"/>
              <a:gd name="connsiteX440" fmla="*/ 1818273 w 7467600"/>
              <a:gd name="connsiteY440" fmla="*/ 6715729 h 6858000"/>
              <a:gd name="connsiteX441" fmla="*/ 1794691 w 7467600"/>
              <a:gd name="connsiteY441" fmla="*/ 6843239 h 6858000"/>
              <a:gd name="connsiteX442" fmla="*/ 1794914 w 7467600"/>
              <a:gd name="connsiteY442" fmla="*/ 6858000 h 6858000"/>
              <a:gd name="connsiteX443" fmla="*/ 1746128 w 7467600"/>
              <a:gd name="connsiteY443" fmla="*/ 6858000 h 6858000"/>
              <a:gd name="connsiteX444" fmla="*/ 1753934 w 7467600"/>
              <a:gd name="connsiteY444" fmla="*/ 6724796 h 6858000"/>
              <a:gd name="connsiteX445" fmla="*/ 1792053 w 7467600"/>
              <a:gd name="connsiteY445" fmla="*/ 6572396 h 6858000"/>
              <a:gd name="connsiteX446" fmla="*/ 1862248 w 7467600"/>
              <a:gd name="connsiteY446" fmla="*/ 6266397 h 6858000"/>
              <a:gd name="connsiteX447" fmla="*/ 1862250 w 7467600"/>
              <a:gd name="connsiteY447" fmla="*/ 6033531 h 6858000"/>
              <a:gd name="connsiteX448" fmla="*/ 1211999 w 7467600"/>
              <a:gd name="connsiteY448" fmla="*/ 6683610 h 6858000"/>
              <a:gd name="connsiteX449" fmla="*/ 1213266 w 7467600"/>
              <a:gd name="connsiteY449" fmla="*/ 6691947 h 6858000"/>
              <a:gd name="connsiteX450" fmla="*/ 1203370 w 7467600"/>
              <a:gd name="connsiteY450" fmla="*/ 6850676 h 6858000"/>
              <a:gd name="connsiteX451" fmla="*/ 1203671 w 7467600"/>
              <a:gd name="connsiteY451" fmla="*/ 6858000 h 6858000"/>
              <a:gd name="connsiteX452" fmla="*/ 1143180 w 7467600"/>
              <a:gd name="connsiteY452" fmla="*/ 6858000 h 6858000"/>
              <a:gd name="connsiteX453" fmla="*/ 1142176 w 7467600"/>
              <a:gd name="connsiteY453" fmla="*/ 6766045 h 6858000"/>
              <a:gd name="connsiteX454" fmla="*/ 1067484 w 7467600"/>
              <a:gd name="connsiteY454" fmla="*/ 6858000 h 6858000"/>
              <a:gd name="connsiteX455" fmla="*/ 953928 w 7467600"/>
              <a:gd name="connsiteY455" fmla="*/ 6858000 h 6858000"/>
              <a:gd name="connsiteX456" fmla="*/ 959715 w 7467600"/>
              <a:gd name="connsiteY456" fmla="*/ 6850185 h 6858000"/>
              <a:gd name="connsiteX457" fmla="*/ 1483788 w 7467600"/>
              <a:gd name="connsiteY457" fmla="*/ 6259174 h 6858000"/>
              <a:gd name="connsiteX458" fmla="*/ 1100671 w 7467600"/>
              <a:gd name="connsiteY458" fmla="*/ 6252137 h 6858000"/>
              <a:gd name="connsiteX459" fmla="*/ 1090144 w 7467600"/>
              <a:gd name="connsiteY459" fmla="*/ 6256748 h 6858000"/>
              <a:gd name="connsiteX460" fmla="*/ 1095872 w 7467600"/>
              <a:gd name="connsiteY460" fmla="*/ 6271892 h 6858000"/>
              <a:gd name="connsiteX461" fmla="*/ 262785 w 7467600"/>
              <a:gd name="connsiteY461" fmla="*/ 6845450 h 6858000"/>
              <a:gd name="connsiteX462" fmla="*/ 209968 w 7467600"/>
              <a:gd name="connsiteY462" fmla="*/ 6770713 h 6858000"/>
              <a:gd name="connsiteX463" fmla="*/ 873460 w 7467600"/>
              <a:gd name="connsiteY463" fmla="*/ 6253768 h 6858000"/>
              <a:gd name="connsiteX464" fmla="*/ 192686 w 7467600"/>
              <a:gd name="connsiteY464" fmla="*/ 5849257 h 6858000"/>
              <a:gd name="connsiteX465" fmla="*/ 4696 w 7467600"/>
              <a:gd name="connsiteY465" fmla="*/ 5697668 h 6858000"/>
              <a:gd name="connsiteX466" fmla="*/ 0 w 7467600"/>
              <a:gd name="connsiteY466" fmla="*/ 5689984 h 6858000"/>
              <a:gd name="connsiteX467" fmla="*/ 0 w 7467600"/>
              <a:gd name="connsiteY467" fmla="*/ 5513472 h 6858000"/>
              <a:gd name="connsiteX468" fmla="*/ 174101 w 7467600"/>
              <a:gd name="connsiteY468" fmla="*/ 5620277 h 6858000"/>
              <a:gd name="connsiteX469" fmla="*/ 891800 w 7467600"/>
              <a:gd name="connsiteY469" fmla="*/ 6036935 h 6858000"/>
              <a:gd name="connsiteX470" fmla="*/ 1072219 w 7467600"/>
              <a:gd name="connsiteY470" fmla="*/ 6169443 h 6858000"/>
              <a:gd name="connsiteX471" fmla="*/ 1074117 w 7467600"/>
              <a:gd name="connsiteY471" fmla="*/ 6170301 h 6858000"/>
              <a:gd name="connsiteX472" fmla="*/ 1083114 w 7467600"/>
              <a:gd name="connsiteY472" fmla="*/ 6174131 h 6858000"/>
              <a:gd name="connsiteX473" fmla="*/ 1543010 w 7467600"/>
              <a:gd name="connsiteY473" fmla="*/ 6191140 h 6858000"/>
              <a:gd name="connsiteX474" fmla="*/ 1551080 w 7467600"/>
              <a:gd name="connsiteY474" fmla="*/ 6195006 h 6858000"/>
              <a:gd name="connsiteX475" fmla="*/ 2345443 w 7467600"/>
              <a:gd name="connsiteY475" fmla="*/ 5549882 h 6858000"/>
              <a:gd name="connsiteX476" fmla="*/ 1721499 w 7467600"/>
              <a:gd name="connsiteY476" fmla="*/ 5599969 h 6858000"/>
              <a:gd name="connsiteX477" fmla="*/ 767716 w 7467600"/>
              <a:gd name="connsiteY477" fmla="*/ 5472768 h 6858000"/>
              <a:gd name="connsiteX478" fmla="*/ 722147 w 7467600"/>
              <a:gd name="connsiteY478" fmla="*/ 5393091 h 6858000"/>
              <a:gd name="connsiteX479" fmla="*/ 1485552 w 7467600"/>
              <a:gd name="connsiteY479" fmla="*/ 5313202 h 6858000"/>
              <a:gd name="connsiteX480" fmla="*/ 2143004 w 7467600"/>
              <a:gd name="connsiteY480" fmla="*/ 5402420 h 6858000"/>
              <a:gd name="connsiteX481" fmla="*/ 1933391 w 7467600"/>
              <a:gd name="connsiteY481" fmla="*/ 5156971 h 6858000"/>
              <a:gd name="connsiteX482" fmla="*/ 1827118 w 7467600"/>
              <a:gd name="connsiteY482" fmla="*/ 4968410 h 6858000"/>
              <a:gd name="connsiteX483" fmla="*/ 1837349 w 7467600"/>
              <a:gd name="connsiteY483" fmla="*/ 4956357 h 6858000"/>
              <a:gd name="connsiteX484" fmla="*/ 2162835 w 7467600"/>
              <a:gd name="connsiteY484" fmla="*/ 5187853 h 6858000"/>
              <a:gd name="connsiteX485" fmla="*/ 2257167 w 7467600"/>
              <a:gd name="connsiteY485" fmla="*/ 5462123 h 6858000"/>
              <a:gd name="connsiteX486" fmla="*/ 2261598 w 7467600"/>
              <a:gd name="connsiteY486" fmla="*/ 5467998 h 6858000"/>
              <a:gd name="connsiteX487" fmla="*/ 2437177 w 7467600"/>
              <a:gd name="connsiteY487" fmla="*/ 5479608 h 6858000"/>
              <a:gd name="connsiteX488" fmla="*/ 2445247 w 7467600"/>
              <a:gd name="connsiteY488" fmla="*/ 5483476 h 6858000"/>
              <a:gd name="connsiteX489" fmla="*/ 2743626 w 7467600"/>
              <a:gd name="connsiteY489" fmla="*/ 5304819 h 6858000"/>
              <a:gd name="connsiteX490" fmla="*/ 3048102 w 7467600"/>
              <a:gd name="connsiteY490" fmla="*/ 5150595 h 6858000"/>
              <a:gd name="connsiteX491" fmla="*/ 1799414 w 7467600"/>
              <a:gd name="connsiteY491" fmla="*/ 4694732 h 6858000"/>
              <a:gd name="connsiteX492" fmla="*/ 1771735 w 7467600"/>
              <a:gd name="connsiteY492" fmla="*/ 4619929 h 6858000"/>
              <a:gd name="connsiteX493" fmla="*/ 3104273 w 7467600"/>
              <a:gd name="connsiteY493" fmla="*/ 5076159 h 6858000"/>
              <a:gd name="connsiteX494" fmla="*/ 3113245 w 7467600"/>
              <a:gd name="connsiteY494" fmla="*/ 5090705 h 6858000"/>
              <a:gd name="connsiteX495" fmla="*/ 3126294 w 7467600"/>
              <a:gd name="connsiteY495" fmla="*/ 5114400 h 6858000"/>
              <a:gd name="connsiteX496" fmla="*/ 3937433 w 7467600"/>
              <a:gd name="connsiteY496" fmla="*/ 4830473 h 6858000"/>
              <a:gd name="connsiteX497" fmla="*/ 3590475 w 7467600"/>
              <a:gd name="connsiteY497" fmla="*/ 4597974 h 6858000"/>
              <a:gd name="connsiteX498" fmla="*/ 3100264 w 7467600"/>
              <a:gd name="connsiteY498" fmla="*/ 4579845 h 6858000"/>
              <a:gd name="connsiteX499" fmla="*/ 2183576 w 7467600"/>
              <a:gd name="connsiteY499" fmla="*/ 4227150 h 6858000"/>
              <a:gd name="connsiteX500" fmla="*/ 2151029 w 7467600"/>
              <a:gd name="connsiteY500" fmla="*/ 4146947 h 6858000"/>
              <a:gd name="connsiteX501" fmla="*/ 3563434 w 7467600"/>
              <a:gd name="connsiteY501" fmla="*/ 4469115 h 6858000"/>
              <a:gd name="connsiteX502" fmla="*/ 3177952 w 7467600"/>
              <a:gd name="connsiteY502" fmla="*/ 3657386 h 6858000"/>
              <a:gd name="connsiteX503" fmla="*/ 3189263 w 7467600"/>
              <a:gd name="connsiteY503" fmla="*/ 3625726 h 6858000"/>
              <a:gd name="connsiteX504" fmla="*/ 3560912 w 7467600"/>
              <a:gd name="connsiteY504" fmla="*/ 4079863 h 6858000"/>
              <a:gd name="connsiteX505" fmla="*/ 3626636 w 7467600"/>
              <a:gd name="connsiteY505" fmla="*/ 4512230 h 6858000"/>
              <a:gd name="connsiteX506" fmla="*/ 3653088 w 7467600"/>
              <a:gd name="connsiteY506" fmla="*/ 4521417 h 6858000"/>
              <a:gd name="connsiteX507" fmla="*/ 3988128 w 7467600"/>
              <a:gd name="connsiteY507" fmla="*/ 4817267 h 6858000"/>
              <a:gd name="connsiteX508" fmla="*/ 4830582 w 7467600"/>
              <a:gd name="connsiteY508" fmla="*/ 4676000 h 6858000"/>
              <a:gd name="connsiteX509" fmla="*/ 4830100 w 7467600"/>
              <a:gd name="connsiteY509" fmla="*/ 4675554 h 6858000"/>
              <a:gd name="connsiteX510" fmla="*/ 4036318 w 7467600"/>
              <a:gd name="connsiteY510" fmla="*/ 4147013 h 6858000"/>
              <a:gd name="connsiteX511" fmla="*/ 3432098 w 7467600"/>
              <a:gd name="connsiteY511" fmla="*/ 3537312 h 6858000"/>
              <a:gd name="connsiteX512" fmla="*/ 3446761 w 7467600"/>
              <a:gd name="connsiteY512" fmla="*/ 3461278 h 6858000"/>
              <a:gd name="connsiteX513" fmla="*/ 4419733 w 7467600"/>
              <a:gd name="connsiteY513" fmla="*/ 3963555 h 6858000"/>
              <a:gd name="connsiteX514" fmla="*/ 4781371 w 7467600"/>
              <a:gd name="connsiteY514" fmla="*/ 4458604 h 6858000"/>
              <a:gd name="connsiteX515" fmla="*/ 4780440 w 7467600"/>
              <a:gd name="connsiteY515" fmla="*/ 4470290 h 6858000"/>
              <a:gd name="connsiteX516" fmla="*/ 4898954 w 7467600"/>
              <a:gd name="connsiteY516" fmla="*/ 4662092 h 6858000"/>
              <a:gd name="connsiteX517" fmla="*/ 4900699 w 7467600"/>
              <a:gd name="connsiteY517" fmla="*/ 4670867 h 6858000"/>
              <a:gd name="connsiteX518" fmla="*/ 5714511 w 7467600"/>
              <a:gd name="connsiteY518" fmla="*/ 4663483 h 6858000"/>
              <a:gd name="connsiteX519" fmla="*/ 5464793 w 7467600"/>
              <a:gd name="connsiteY519" fmla="*/ 4393556 h 6858000"/>
              <a:gd name="connsiteX520" fmla="*/ 5461897 w 7467600"/>
              <a:gd name="connsiteY520" fmla="*/ 4390879 h 6858000"/>
              <a:gd name="connsiteX521" fmla="*/ 4294126 w 7467600"/>
              <a:gd name="connsiteY521" fmla="*/ 3303048 h 6858000"/>
              <a:gd name="connsiteX522" fmla="*/ 4305321 w 7467600"/>
              <a:gd name="connsiteY522" fmla="*/ 3256953 h 6858000"/>
              <a:gd name="connsiteX523" fmla="*/ 4949299 w 7467600"/>
              <a:gd name="connsiteY523" fmla="*/ 3766336 h 6858000"/>
              <a:gd name="connsiteX524" fmla="*/ 5291452 w 7467600"/>
              <a:gd name="connsiteY524" fmla="*/ 4076801 h 6858000"/>
              <a:gd name="connsiteX525" fmla="*/ 5434998 w 7467600"/>
              <a:gd name="connsiteY525" fmla="*/ 4254100 h 6858000"/>
              <a:gd name="connsiteX526" fmla="*/ 5351015 w 7467600"/>
              <a:gd name="connsiteY526" fmla="*/ 3760989 h 6858000"/>
              <a:gd name="connsiteX527" fmla="*/ 5413780 w 7467600"/>
              <a:gd name="connsiteY527" fmla="*/ 2966265 h 6858000"/>
              <a:gd name="connsiteX528" fmla="*/ 5425627 w 7467600"/>
              <a:gd name="connsiteY528" fmla="*/ 2954192 h 6858000"/>
              <a:gd name="connsiteX529" fmla="*/ 6604735 w 7467600"/>
              <a:gd name="connsiteY529" fmla="*/ 2041381 h 6858000"/>
              <a:gd name="connsiteX530" fmla="*/ 7204487 w 7467600"/>
              <a:gd name="connsiteY530" fmla="*/ 2742112 h 6858000"/>
              <a:gd name="connsiteX531" fmla="*/ 7131592 w 7467600"/>
              <a:gd name="connsiteY531" fmla="*/ 2672096 h 6858000"/>
              <a:gd name="connsiteX532" fmla="*/ 6996344 w 7467600"/>
              <a:gd name="connsiteY532" fmla="*/ 2518310 h 6858000"/>
              <a:gd name="connsiteX533" fmla="*/ 6735495 w 7467600"/>
              <a:gd name="connsiteY533" fmla="*/ 2196890 h 6858000"/>
              <a:gd name="connsiteX534" fmla="*/ 6721901 w 7467600"/>
              <a:gd name="connsiteY534" fmla="*/ 2179274 h 6858000"/>
              <a:gd name="connsiteX535" fmla="*/ 6604735 w 7467600"/>
              <a:gd name="connsiteY535" fmla="*/ 2041381 h 6858000"/>
              <a:gd name="connsiteX536" fmla="*/ 6591670 w 7467600"/>
              <a:gd name="connsiteY536" fmla="*/ 1988277 h 6858000"/>
              <a:gd name="connsiteX537" fmla="*/ 6747349 w 7467600"/>
              <a:gd name="connsiteY537" fmla="*/ 2160069 h 6858000"/>
              <a:gd name="connsiteX538" fmla="*/ 6760943 w 7467600"/>
              <a:gd name="connsiteY538" fmla="*/ 2177686 h 6858000"/>
              <a:gd name="connsiteX539" fmla="*/ 7021065 w 7467600"/>
              <a:gd name="connsiteY539" fmla="*/ 2498102 h 6858000"/>
              <a:gd name="connsiteX540" fmla="*/ 7155223 w 7467600"/>
              <a:gd name="connsiteY540" fmla="*/ 2650386 h 6858000"/>
              <a:gd name="connsiteX541" fmla="*/ 7203167 w 7467600"/>
              <a:gd name="connsiteY541" fmla="*/ 2697288 h 6858000"/>
              <a:gd name="connsiteX542" fmla="*/ 6937703 w 7467600"/>
              <a:gd name="connsiteY542" fmla="*/ 2321981 h 6858000"/>
              <a:gd name="connsiteX543" fmla="*/ 6591670 w 7467600"/>
              <a:gd name="connsiteY543" fmla="*/ 1988277 h 6858000"/>
              <a:gd name="connsiteX544" fmla="*/ 5798671 w 7467600"/>
              <a:gd name="connsiteY544" fmla="*/ 1981601 h 6858000"/>
              <a:gd name="connsiteX545" fmla="*/ 5754709 w 7467600"/>
              <a:gd name="connsiteY545" fmla="*/ 2071454 h 6858000"/>
              <a:gd name="connsiteX546" fmla="*/ 5763044 w 7467600"/>
              <a:gd name="connsiteY546" fmla="*/ 2842206 h 6858000"/>
              <a:gd name="connsiteX547" fmla="*/ 5764974 w 7467600"/>
              <a:gd name="connsiteY547" fmla="*/ 2799609 h 6858000"/>
              <a:gd name="connsiteX548" fmla="*/ 5767665 w 7467600"/>
              <a:gd name="connsiteY548" fmla="*/ 2666409 h 6858000"/>
              <a:gd name="connsiteX549" fmla="*/ 5763055 w 7467600"/>
              <a:gd name="connsiteY549" fmla="*/ 2579705 h 6858000"/>
              <a:gd name="connsiteX550" fmla="*/ 5758079 w 7467600"/>
              <a:gd name="connsiteY550" fmla="*/ 2492508 h 6858000"/>
              <a:gd name="connsiteX551" fmla="*/ 5779325 w 7467600"/>
              <a:gd name="connsiteY551" fmla="*/ 2197069 h 6858000"/>
              <a:gd name="connsiteX552" fmla="*/ 5798671 w 7467600"/>
              <a:gd name="connsiteY552" fmla="*/ 1981601 h 6858000"/>
              <a:gd name="connsiteX553" fmla="*/ 5829202 w 7467600"/>
              <a:gd name="connsiteY553" fmla="*/ 1971679 h 6858000"/>
              <a:gd name="connsiteX554" fmla="*/ 5809558 w 7467600"/>
              <a:gd name="connsiteY554" fmla="*/ 2198043 h 6858000"/>
              <a:gd name="connsiteX555" fmla="*/ 5788653 w 7467600"/>
              <a:gd name="connsiteY555" fmla="*/ 2489430 h 6858000"/>
              <a:gd name="connsiteX556" fmla="*/ 5793439 w 7467600"/>
              <a:gd name="connsiteY556" fmla="*/ 2575235 h 6858000"/>
              <a:gd name="connsiteX557" fmla="*/ 5796837 w 7467600"/>
              <a:gd name="connsiteY557" fmla="*/ 2637633 h 6858000"/>
              <a:gd name="connsiteX558" fmla="*/ 5818614 w 7467600"/>
              <a:gd name="connsiteY558" fmla="*/ 2473055 h 6858000"/>
              <a:gd name="connsiteX559" fmla="*/ 5829202 w 7467600"/>
              <a:gd name="connsiteY559" fmla="*/ 1971679 h 6858000"/>
              <a:gd name="connsiteX560" fmla="*/ 5911389 w 7467600"/>
              <a:gd name="connsiteY560" fmla="*/ 1898371 h 6858000"/>
              <a:gd name="connsiteX561" fmla="*/ 6237627 w 7467600"/>
              <a:gd name="connsiteY561" fmla="*/ 2231921 h 6858000"/>
              <a:gd name="connsiteX562" fmla="*/ 5911389 w 7467600"/>
              <a:gd name="connsiteY562" fmla="*/ 1898371 h 6858000"/>
              <a:gd name="connsiteX563" fmla="*/ 6944437 w 7467600"/>
              <a:gd name="connsiteY563" fmla="*/ 1575402 h 6858000"/>
              <a:gd name="connsiteX564" fmla="*/ 6304730 w 7467600"/>
              <a:gd name="connsiteY564" fmla="*/ 1766654 h 6858000"/>
              <a:gd name="connsiteX565" fmla="*/ 6944437 w 7467600"/>
              <a:gd name="connsiteY565" fmla="*/ 1575402 h 6858000"/>
              <a:gd name="connsiteX566" fmla="*/ 7019523 w 7467600"/>
              <a:gd name="connsiteY566" fmla="*/ 1519450 h 6858000"/>
              <a:gd name="connsiteX567" fmla="*/ 6298091 w 7467600"/>
              <a:gd name="connsiteY567" fmla="*/ 1737122 h 6858000"/>
              <a:gd name="connsiteX568" fmla="*/ 7019523 w 7467600"/>
              <a:gd name="connsiteY568" fmla="*/ 1519450 h 6858000"/>
              <a:gd name="connsiteX569" fmla="*/ 2399523 w 7467600"/>
              <a:gd name="connsiteY569" fmla="*/ 1428234 h 6858000"/>
              <a:gd name="connsiteX570" fmla="*/ 2224982 w 7467600"/>
              <a:gd name="connsiteY570" fmla="*/ 1826201 h 6858000"/>
              <a:gd name="connsiteX571" fmla="*/ 2096099 w 7467600"/>
              <a:gd name="connsiteY571" fmla="*/ 2345900 h 6858000"/>
              <a:gd name="connsiteX572" fmla="*/ 2283317 w 7467600"/>
              <a:gd name="connsiteY572" fmla="*/ 1796925 h 6858000"/>
              <a:gd name="connsiteX573" fmla="*/ 2399523 w 7467600"/>
              <a:gd name="connsiteY573" fmla="*/ 1428234 h 6858000"/>
              <a:gd name="connsiteX574" fmla="*/ 2448558 w 7467600"/>
              <a:gd name="connsiteY574" fmla="*/ 1373435 h 6858000"/>
              <a:gd name="connsiteX575" fmla="*/ 2312521 w 7467600"/>
              <a:gd name="connsiteY575" fmla="*/ 1806140 h 6858000"/>
              <a:gd name="connsiteX576" fmla="*/ 2127533 w 7467600"/>
              <a:gd name="connsiteY576" fmla="*/ 2348380 h 6858000"/>
              <a:gd name="connsiteX577" fmla="*/ 2358080 w 7467600"/>
              <a:gd name="connsiteY577" fmla="*/ 1866134 h 6858000"/>
              <a:gd name="connsiteX578" fmla="*/ 2407436 w 7467600"/>
              <a:gd name="connsiteY578" fmla="*/ 1651070 h 6858000"/>
              <a:gd name="connsiteX579" fmla="*/ 2448558 w 7467600"/>
              <a:gd name="connsiteY579" fmla="*/ 1373435 h 6858000"/>
              <a:gd name="connsiteX580" fmla="*/ 278707 w 7467600"/>
              <a:gd name="connsiteY580" fmla="*/ 1352270 h 6858000"/>
              <a:gd name="connsiteX581" fmla="*/ 321570 w 7467600"/>
              <a:gd name="connsiteY581" fmla="*/ 1861610 h 6858000"/>
              <a:gd name="connsiteX582" fmla="*/ 294281 w 7467600"/>
              <a:gd name="connsiteY582" fmla="*/ 1440658 h 6858000"/>
              <a:gd name="connsiteX583" fmla="*/ 278707 w 7467600"/>
              <a:gd name="connsiteY583" fmla="*/ 1352270 h 6858000"/>
              <a:gd name="connsiteX584" fmla="*/ 1423821 w 7467600"/>
              <a:gd name="connsiteY584" fmla="*/ 1351958 h 6858000"/>
              <a:gd name="connsiteX585" fmla="*/ 1638521 w 7467600"/>
              <a:gd name="connsiteY585" fmla="*/ 1908470 h 6858000"/>
              <a:gd name="connsiteX586" fmla="*/ 1754199 w 7467600"/>
              <a:gd name="connsiteY586" fmla="*/ 2149284 h 6858000"/>
              <a:gd name="connsiteX587" fmla="*/ 1908359 w 7467600"/>
              <a:gd name="connsiteY587" fmla="*/ 2364988 h 6858000"/>
              <a:gd name="connsiteX588" fmla="*/ 1647661 w 7467600"/>
              <a:gd name="connsiteY588" fmla="*/ 1825945 h 6858000"/>
              <a:gd name="connsiteX589" fmla="*/ 1423821 w 7467600"/>
              <a:gd name="connsiteY589" fmla="*/ 1351958 h 6858000"/>
              <a:gd name="connsiteX590" fmla="*/ 1431890 w 7467600"/>
              <a:gd name="connsiteY590" fmla="*/ 1306475 h 6858000"/>
              <a:gd name="connsiteX591" fmla="*/ 1507597 w 7467600"/>
              <a:gd name="connsiteY591" fmla="*/ 1446132 h 6858000"/>
              <a:gd name="connsiteX592" fmla="*/ 1674586 w 7467600"/>
              <a:gd name="connsiteY592" fmla="*/ 1813832 h 6858000"/>
              <a:gd name="connsiteX593" fmla="*/ 1815950 w 7467600"/>
              <a:gd name="connsiteY593" fmla="*/ 2128564 h 6858000"/>
              <a:gd name="connsiteX594" fmla="*/ 1984242 w 7467600"/>
              <a:gd name="connsiteY594" fmla="*/ 2430829 h 6858000"/>
              <a:gd name="connsiteX595" fmla="*/ 2014023 w 7467600"/>
              <a:gd name="connsiteY595" fmla="*/ 2450995 h 6858000"/>
              <a:gd name="connsiteX596" fmla="*/ 1747337 w 7467600"/>
              <a:gd name="connsiteY596" fmla="*/ 1855264 h 6858000"/>
              <a:gd name="connsiteX597" fmla="*/ 1533749 w 7467600"/>
              <a:gd name="connsiteY597" fmla="*/ 1478656 h 6858000"/>
              <a:gd name="connsiteX598" fmla="*/ 1431890 w 7467600"/>
              <a:gd name="connsiteY598" fmla="*/ 1306475 h 6858000"/>
              <a:gd name="connsiteX599" fmla="*/ 5052692 w 7467600"/>
              <a:gd name="connsiteY599" fmla="*/ 1292994 h 6858000"/>
              <a:gd name="connsiteX600" fmla="*/ 5200661 w 7467600"/>
              <a:gd name="connsiteY600" fmla="*/ 1635186 h 6858000"/>
              <a:gd name="connsiteX601" fmla="*/ 5297138 w 7467600"/>
              <a:gd name="connsiteY601" fmla="*/ 1906351 h 6858000"/>
              <a:gd name="connsiteX602" fmla="*/ 5052692 w 7467600"/>
              <a:gd name="connsiteY602" fmla="*/ 1292994 h 6858000"/>
              <a:gd name="connsiteX603" fmla="*/ 5009948 w 7467600"/>
              <a:gd name="connsiteY603" fmla="*/ 1273619 h 6858000"/>
              <a:gd name="connsiteX604" fmla="*/ 5121777 w 7467600"/>
              <a:gd name="connsiteY604" fmla="*/ 1654213 h 6858000"/>
              <a:gd name="connsiteX605" fmla="*/ 5293545 w 7467600"/>
              <a:gd name="connsiteY605" fmla="*/ 2072247 h 6858000"/>
              <a:gd name="connsiteX606" fmla="*/ 5294042 w 7467600"/>
              <a:gd name="connsiteY606" fmla="*/ 2065019 h 6858000"/>
              <a:gd name="connsiteX607" fmla="*/ 5171936 w 7467600"/>
              <a:gd name="connsiteY607" fmla="*/ 1647613 h 6858000"/>
              <a:gd name="connsiteX608" fmla="*/ 5009948 w 7467600"/>
              <a:gd name="connsiteY608" fmla="*/ 1273619 h 6858000"/>
              <a:gd name="connsiteX609" fmla="*/ 655236 w 7467600"/>
              <a:gd name="connsiteY609" fmla="*/ 1268632 h 6858000"/>
              <a:gd name="connsiteX610" fmla="*/ 839521 w 7467600"/>
              <a:gd name="connsiteY610" fmla="*/ 1685315 h 6858000"/>
              <a:gd name="connsiteX611" fmla="*/ 1109416 w 7467600"/>
              <a:gd name="connsiteY611" fmla="*/ 2061663 h 6858000"/>
              <a:gd name="connsiteX612" fmla="*/ 1298300 w 7467600"/>
              <a:gd name="connsiteY612" fmla="*/ 2247742 h 6858000"/>
              <a:gd name="connsiteX613" fmla="*/ 1125871 w 7467600"/>
              <a:gd name="connsiteY613" fmla="*/ 1989513 h 6858000"/>
              <a:gd name="connsiteX614" fmla="*/ 981574 w 7467600"/>
              <a:gd name="connsiteY614" fmla="*/ 1783157 h 6858000"/>
              <a:gd name="connsiteX615" fmla="*/ 922198 w 7467600"/>
              <a:gd name="connsiteY615" fmla="*/ 1677437 h 6858000"/>
              <a:gd name="connsiteX616" fmla="*/ 869293 w 7467600"/>
              <a:gd name="connsiteY616" fmla="*/ 1583214 h 6858000"/>
              <a:gd name="connsiteX617" fmla="*/ 751431 w 7467600"/>
              <a:gd name="connsiteY617" fmla="*/ 1405731 h 6858000"/>
              <a:gd name="connsiteX618" fmla="*/ 655236 w 7467600"/>
              <a:gd name="connsiteY618" fmla="*/ 1268632 h 6858000"/>
              <a:gd name="connsiteX619" fmla="*/ 6516292 w 7467600"/>
              <a:gd name="connsiteY619" fmla="*/ 1263064 h 6858000"/>
              <a:gd name="connsiteX620" fmla="*/ 5736320 w 7467600"/>
              <a:gd name="connsiteY620" fmla="*/ 1501803 h 6858000"/>
              <a:gd name="connsiteX621" fmla="*/ 6516292 w 7467600"/>
              <a:gd name="connsiteY621" fmla="*/ 1263064 h 6858000"/>
              <a:gd name="connsiteX622" fmla="*/ 291466 w 7467600"/>
              <a:gd name="connsiteY622" fmla="*/ 1250369 h 6858000"/>
              <a:gd name="connsiteX623" fmla="*/ 323180 w 7467600"/>
              <a:gd name="connsiteY623" fmla="*/ 1435283 h 6858000"/>
              <a:gd name="connsiteX624" fmla="*/ 349381 w 7467600"/>
              <a:gd name="connsiteY624" fmla="*/ 1875041 h 6858000"/>
              <a:gd name="connsiteX625" fmla="*/ 374363 w 7467600"/>
              <a:gd name="connsiteY625" fmla="*/ 1506494 h 6858000"/>
              <a:gd name="connsiteX626" fmla="*/ 302168 w 7467600"/>
              <a:gd name="connsiteY626" fmla="*/ 1274495 h 6858000"/>
              <a:gd name="connsiteX627" fmla="*/ 291466 w 7467600"/>
              <a:gd name="connsiteY627" fmla="*/ 1250369 h 6858000"/>
              <a:gd name="connsiteX628" fmla="*/ 678222 w 7467600"/>
              <a:gd name="connsiteY628" fmla="*/ 1248670 h 6858000"/>
              <a:gd name="connsiteX629" fmla="*/ 775536 w 7467600"/>
              <a:gd name="connsiteY629" fmla="*/ 1388015 h 6858000"/>
              <a:gd name="connsiteX630" fmla="*/ 894529 w 7467600"/>
              <a:gd name="connsiteY630" fmla="*/ 1567739 h 6858000"/>
              <a:gd name="connsiteX631" fmla="*/ 948000 w 7467600"/>
              <a:gd name="connsiteY631" fmla="*/ 1663088 h 6858000"/>
              <a:gd name="connsiteX632" fmla="*/ 1006812 w 7467600"/>
              <a:gd name="connsiteY632" fmla="*/ 1767683 h 6858000"/>
              <a:gd name="connsiteX633" fmla="*/ 1149133 w 7467600"/>
              <a:gd name="connsiteY633" fmla="*/ 1971513 h 6858000"/>
              <a:gd name="connsiteX634" fmla="*/ 1333952 w 7467600"/>
              <a:gd name="connsiteY634" fmla="*/ 2251620 h 6858000"/>
              <a:gd name="connsiteX635" fmla="*/ 1337329 w 7467600"/>
              <a:gd name="connsiteY635" fmla="*/ 2258350 h 6858000"/>
              <a:gd name="connsiteX636" fmla="*/ 1014726 w 7467600"/>
              <a:gd name="connsiteY636" fmla="*/ 1615556 h 6858000"/>
              <a:gd name="connsiteX637" fmla="*/ 678222 w 7467600"/>
              <a:gd name="connsiteY637" fmla="*/ 1248670 h 6858000"/>
              <a:gd name="connsiteX638" fmla="*/ 6691602 w 7467600"/>
              <a:gd name="connsiteY638" fmla="*/ 1140573 h 6858000"/>
              <a:gd name="connsiteX639" fmla="*/ 6571100 w 7467600"/>
              <a:gd name="connsiteY639" fmla="*/ 1183662 h 6858000"/>
              <a:gd name="connsiteX640" fmla="*/ 6241687 w 7467600"/>
              <a:gd name="connsiteY640" fmla="*/ 1257600 h 6858000"/>
              <a:gd name="connsiteX641" fmla="*/ 5693009 w 7467600"/>
              <a:gd name="connsiteY641" fmla="*/ 1478256 h 6858000"/>
              <a:gd name="connsiteX642" fmla="*/ 6548420 w 7467600"/>
              <a:gd name="connsiteY642" fmla="*/ 1214599 h 6858000"/>
              <a:gd name="connsiteX643" fmla="*/ 6605473 w 7467600"/>
              <a:gd name="connsiteY643" fmla="*/ 1184686 h 6858000"/>
              <a:gd name="connsiteX644" fmla="*/ 6691602 w 7467600"/>
              <a:gd name="connsiteY644" fmla="*/ 1140573 h 6858000"/>
              <a:gd name="connsiteX645" fmla="*/ 4002475 w 7467600"/>
              <a:gd name="connsiteY645" fmla="*/ 1037802 h 6858000"/>
              <a:gd name="connsiteX646" fmla="*/ 4000324 w 7467600"/>
              <a:gd name="connsiteY646" fmla="*/ 1039362 h 6858000"/>
              <a:gd name="connsiteX647" fmla="*/ 4002862 w 7467600"/>
              <a:gd name="connsiteY647" fmla="*/ 1042866 h 6858000"/>
              <a:gd name="connsiteX648" fmla="*/ 4002475 w 7467600"/>
              <a:gd name="connsiteY648" fmla="*/ 1037802 h 6858000"/>
              <a:gd name="connsiteX649" fmla="*/ 506322 w 7467600"/>
              <a:gd name="connsiteY649" fmla="*/ 1020997 h 6858000"/>
              <a:gd name="connsiteX650" fmla="*/ 533068 w 7467600"/>
              <a:gd name="connsiteY650" fmla="*/ 1029409 h 6858000"/>
              <a:gd name="connsiteX651" fmla="*/ 1232525 w 7467600"/>
              <a:gd name="connsiteY651" fmla="*/ 1804675 h 6858000"/>
              <a:gd name="connsiteX652" fmla="*/ 1388858 w 7467600"/>
              <a:gd name="connsiteY652" fmla="*/ 2368011 h 6858000"/>
              <a:gd name="connsiteX653" fmla="*/ 1384098 w 7467600"/>
              <a:gd name="connsiteY653" fmla="*/ 2378125 h 6858000"/>
              <a:gd name="connsiteX654" fmla="*/ 1425393 w 7467600"/>
              <a:gd name="connsiteY654" fmla="*/ 2589124 h 6858000"/>
              <a:gd name="connsiteX655" fmla="*/ 1424001 w 7467600"/>
              <a:gd name="connsiteY655" fmla="*/ 2597541 h 6858000"/>
              <a:gd name="connsiteX656" fmla="*/ 2152729 w 7467600"/>
              <a:gd name="connsiteY656" fmla="*/ 2864487 h 6858000"/>
              <a:gd name="connsiteX657" fmla="*/ 2020609 w 7467600"/>
              <a:gd name="connsiteY657" fmla="*/ 2539671 h 6858000"/>
              <a:gd name="connsiteX658" fmla="*/ 2018920 w 7467600"/>
              <a:gd name="connsiteY658" fmla="*/ 2536309 h 6858000"/>
              <a:gd name="connsiteX659" fmla="*/ 1342441 w 7467600"/>
              <a:gd name="connsiteY659" fmla="*/ 1173017 h 6858000"/>
              <a:gd name="connsiteX660" fmla="*/ 1367925 w 7467600"/>
              <a:gd name="connsiteY660" fmla="*/ 1135648 h 6858000"/>
              <a:gd name="connsiteX661" fmla="*/ 1771401 w 7467600"/>
              <a:gd name="connsiteY661" fmla="*/ 1806673 h 6858000"/>
              <a:gd name="connsiteX662" fmla="*/ 1972385 w 7467600"/>
              <a:gd name="connsiteY662" fmla="*/ 2198735 h 6858000"/>
              <a:gd name="connsiteX663" fmla="*/ 2040892 w 7467600"/>
              <a:gd name="connsiteY663" fmla="*/ 2405205 h 6858000"/>
              <a:gd name="connsiteX664" fmla="*/ 2131689 w 7467600"/>
              <a:gd name="connsiteY664" fmla="*/ 1936926 h 6858000"/>
              <a:gd name="connsiteX665" fmla="*/ 2454820 w 7467600"/>
              <a:gd name="connsiteY665" fmla="*/ 1248808 h 6858000"/>
              <a:gd name="connsiteX666" fmla="*/ 2492512 w 7467600"/>
              <a:gd name="connsiteY666" fmla="*/ 1302920 h 6858000"/>
              <a:gd name="connsiteX667" fmla="*/ 2081216 w 7467600"/>
              <a:gd name="connsiteY667" fmla="*/ 2527513 h 6858000"/>
              <a:gd name="connsiteX668" fmla="*/ 2081211 w 7467600"/>
              <a:gd name="connsiteY668" fmla="*/ 2528916 h 6858000"/>
              <a:gd name="connsiteX669" fmla="*/ 2199067 w 7467600"/>
              <a:gd name="connsiteY669" fmla="*/ 2884061 h 6858000"/>
              <a:gd name="connsiteX670" fmla="*/ 3192586 w 7467600"/>
              <a:gd name="connsiteY670" fmla="*/ 3411496 h 6858000"/>
              <a:gd name="connsiteX671" fmla="*/ 3182620 w 7467600"/>
              <a:gd name="connsiteY671" fmla="*/ 3483279 h 6858000"/>
              <a:gd name="connsiteX672" fmla="*/ 2435119 w 7467600"/>
              <a:gd name="connsiteY672" fmla="*/ 3080173 h 6858000"/>
              <a:gd name="connsiteX673" fmla="*/ 2410152 w 7467600"/>
              <a:gd name="connsiteY673" fmla="*/ 3063751 h 6858000"/>
              <a:gd name="connsiteX674" fmla="*/ 2408099 w 7467600"/>
              <a:gd name="connsiteY674" fmla="*/ 3064403 h 6858000"/>
              <a:gd name="connsiteX675" fmla="*/ 2407218 w 7467600"/>
              <a:gd name="connsiteY675" fmla="*/ 3070324 h 6858000"/>
              <a:gd name="connsiteX676" fmla="*/ 2380138 w 7467600"/>
              <a:gd name="connsiteY676" fmla="*/ 3099341 h 6858000"/>
              <a:gd name="connsiteX677" fmla="*/ 1765923 w 7467600"/>
              <a:gd name="connsiteY677" fmla="*/ 3581043 h 6858000"/>
              <a:gd name="connsiteX678" fmla="*/ 1702258 w 7467600"/>
              <a:gd name="connsiteY678" fmla="*/ 3612286 h 6858000"/>
              <a:gd name="connsiteX679" fmla="*/ 1538370 w 7467600"/>
              <a:gd name="connsiteY679" fmla="*/ 3811804 h 6858000"/>
              <a:gd name="connsiteX680" fmla="*/ 542867 w 7467600"/>
              <a:gd name="connsiteY680" fmla="*/ 4944092 h 6858000"/>
              <a:gd name="connsiteX681" fmla="*/ 515800 w 7467600"/>
              <a:gd name="connsiteY681" fmla="*/ 4862180 h 6858000"/>
              <a:gd name="connsiteX682" fmla="*/ 909145 w 7467600"/>
              <a:gd name="connsiteY682" fmla="*/ 4199225 h 6858000"/>
              <a:gd name="connsiteX683" fmla="*/ 1214067 w 7467600"/>
              <a:gd name="connsiteY683" fmla="*/ 3908561 h 6858000"/>
              <a:gd name="connsiteX684" fmla="*/ 640967 w 7467600"/>
              <a:gd name="connsiteY684" fmla="*/ 4105601 h 6858000"/>
              <a:gd name="connsiteX685" fmla="*/ 112563 w 7467600"/>
              <a:gd name="connsiteY685" fmla="*/ 4396952 h 6858000"/>
              <a:gd name="connsiteX686" fmla="*/ 0 w 7467600"/>
              <a:gd name="connsiteY686" fmla="*/ 4466006 h 6858000"/>
              <a:gd name="connsiteX687" fmla="*/ 0 w 7467600"/>
              <a:gd name="connsiteY687" fmla="*/ 4233763 h 6858000"/>
              <a:gd name="connsiteX688" fmla="*/ 36881 w 7467600"/>
              <a:gd name="connsiteY688" fmla="*/ 4200118 h 6858000"/>
              <a:gd name="connsiteX689" fmla="*/ 910534 w 7467600"/>
              <a:gd name="connsiteY689" fmla="*/ 3629753 h 6858000"/>
              <a:gd name="connsiteX690" fmla="*/ 1578717 w 7467600"/>
              <a:gd name="connsiteY690" fmla="*/ 3575982 h 6858000"/>
              <a:gd name="connsiteX691" fmla="*/ 2338780 w 7467600"/>
              <a:gd name="connsiteY691" fmla="*/ 3033725 h 6858000"/>
              <a:gd name="connsiteX692" fmla="*/ 1807991 w 7467600"/>
              <a:gd name="connsiteY692" fmla="*/ 2807184 h 6858000"/>
              <a:gd name="connsiteX693" fmla="*/ 1416358 w 7467600"/>
              <a:gd name="connsiteY693" fmla="*/ 3112571 h 6858000"/>
              <a:gd name="connsiteX694" fmla="*/ 939066 w 7467600"/>
              <a:gd name="connsiteY694" fmla="*/ 3378798 h 6858000"/>
              <a:gd name="connsiteX695" fmla="*/ 115099 w 7467600"/>
              <a:gd name="connsiteY695" fmla="*/ 3607650 h 6858000"/>
              <a:gd name="connsiteX696" fmla="*/ 97284 w 7467600"/>
              <a:gd name="connsiteY696" fmla="*/ 3520393 h 6858000"/>
              <a:gd name="connsiteX697" fmla="*/ 922050 w 7467600"/>
              <a:gd name="connsiteY697" fmla="*/ 3074867 h 6858000"/>
              <a:gd name="connsiteX698" fmla="*/ 1405265 w 7467600"/>
              <a:gd name="connsiteY698" fmla="*/ 3016319 h 6858000"/>
              <a:gd name="connsiteX699" fmla="*/ 1407512 w 7467600"/>
              <a:gd name="connsiteY699" fmla="*/ 3018001 h 6858000"/>
              <a:gd name="connsiteX700" fmla="*/ 1726266 w 7467600"/>
              <a:gd name="connsiteY700" fmla="*/ 2777274 h 6858000"/>
              <a:gd name="connsiteX701" fmla="*/ 625390 w 7467600"/>
              <a:gd name="connsiteY701" fmla="*/ 2514541 h 6858000"/>
              <a:gd name="connsiteX702" fmla="*/ 619799 w 7467600"/>
              <a:gd name="connsiteY702" fmla="*/ 2527180 h 6858000"/>
              <a:gd name="connsiteX703" fmla="*/ 310030 w 7467600"/>
              <a:gd name="connsiteY703" fmla="*/ 2771818 h 6858000"/>
              <a:gd name="connsiteX704" fmla="*/ 173877 w 7467600"/>
              <a:gd name="connsiteY704" fmla="*/ 2937056 h 6858000"/>
              <a:gd name="connsiteX705" fmla="*/ 77889 w 7467600"/>
              <a:gd name="connsiteY705" fmla="*/ 3138440 h 6858000"/>
              <a:gd name="connsiteX706" fmla="*/ 0 w 7467600"/>
              <a:gd name="connsiteY706" fmla="*/ 3271395 h 6858000"/>
              <a:gd name="connsiteX707" fmla="*/ 0 w 7467600"/>
              <a:gd name="connsiteY707" fmla="*/ 3153002 h 6858000"/>
              <a:gd name="connsiteX708" fmla="*/ 2386 w 7467600"/>
              <a:gd name="connsiteY708" fmla="*/ 3149203 h 6858000"/>
              <a:gd name="connsiteX709" fmla="*/ 89753 w 7467600"/>
              <a:gd name="connsiteY709" fmla="*/ 2987702 h 6858000"/>
              <a:gd name="connsiteX710" fmla="*/ 76869 w 7467600"/>
              <a:gd name="connsiteY710" fmla="*/ 3005404 h 6858000"/>
              <a:gd name="connsiteX711" fmla="*/ 32049 w 7467600"/>
              <a:gd name="connsiteY711" fmla="*/ 3065814 h 6858000"/>
              <a:gd name="connsiteX712" fmla="*/ 0 w 7467600"/>
              <a:gd name="connsiteY712" fmla="*/ 3108744 h 6858000"/>
              <a:gd name="connsiteX713" fmla="*/ 0 w 7467600"/>
              <a:gd name="connsiteY713" fmla="*/ 3058059 h 6858000"/>
              <a:gd name="connsiteX714" fmla="*/ 7610 w 7467600"/>
              <a:gd name="connsiteY714" fmla="*/ 3047889 h 6858000"/>
              <a:gd name="connsiteX715" fmla="*/ 52419 w 7467600"/>
              <a:gd name="connsiteY715" fmla="*/ 2987479 h 6858000"/>
              <a:gd name="connsiteX716" fmla="*/ 59142 w 7467600"/>
              <a:gd name="connsiteY716" fmla="*/ 2978488 h 6858000"/>
              <a:gd name="connsiteX717" fmla="*/ 0 w 7467600"/>
              <a:gd name="connsiteY717" fmla="*/ 3015334 h 6858000"/>
              <a:gd name="connsiteX718" fmla="*/ 0 w 7467600"/>
              <a:gd name="connsiteY718" fmla="*/ 2914286 h 6858000"/>
              <a:gd name="connsiteX719" fmla="*/ 36383 w 7467600"/>
              <a:gd name="connsiteY719" fmla="*/ 2901128 h 6858000"/>
              <a:gd name="connsiteX720" fmla="*/ 156329 w 7467600"/>
              <a:gd name="connsiteY720" fmla="*/ 2840533 h 6858000"/>
              <a:gd name="connsiteX721" fmla="*/ 358355 w 7467600"/>
              <a:gd name="connsiteY721" fmla="*/ 2620471 h 6858000"/>
              <a:gd name="connsiteX722" fmla="*/ 510577 w 7467600"/>
              <a:gd name="connsiteY722" fmla="*/ 2501244 h 6858000"/>
              <a:gd name="connsiteX723" fmla="*/ 211967 w 7467600"/>
              <a:gd name="connsiteY723" fmla="*/ 2479171 h 6858000"/>
              <a:gd name="connsiteX724" fmla="*/ 0 w 7467600"/>
              <a:gd name="connsiteY724" fmla="*/ 2476398 h 6858000"/>
              <a:gd name="connsiteX725" fmla="*/ 0 w 7467600"/>
              <a:gd name="connsiteY725" fmla="*/ 2389189 h 6858000"/>
              <a:gd name="connsiteX726" fmla="*/ 103062 w 7467600"/>
              <a:gd name="connsiteY726" fmla="*/ 2389518 h 6858000"/>
              <a:gd name="connsiteX727" fmla="*/ 510734 w 7467600"/>
              <a:gd name="connsiteY727" fmla="*/ 2416201 h 6858000"/>
              <a:gd name="connsiteX728" fmla="*/ 279257 w 7467600"/>
              <a:gd name="connsiteY728" fmla="*/ 2092102 h 6858000"/>
              <a:gd name="connsiteX729" fmla="*/ 65265 w 7467600"/>
              <a:gd name="connsiteY729" fmla="*/ 2006049 h 6858000"/>
              <a:gd name="connsiteX730" fmla="*/ 0 w 7467600"/>
              <a:gd name="connsiteY730" fmla="*/ 1982532 h 6858000"/>
              <a:gd name="connsiteX731" fmla="*/ 0 w 7467600"/>
              <a:gd name="connsiteY731" fmla="*/ 1912789 h 6858000"/>
              <a:gd name="connsiteX732" fmla="*/ 97460 w 7467600"/>
              <a:gd name="connsiteY732" fmla="*/ 1953725 h 6858000"/>
              <a:gd name="connsiteX733" fmla="*/ 221272 w 7467600"/>
              <a:gd name="connsiteY733" fmla="*/ 1980766 h 6858000"/>
              <a:gd name="connsiteX734" fmla="*/ 116765 w 7467600"/>
              <a:gd name="connsiteY734" fmla="*/ 1911033 h 6858000"/>
              <a:gd name="connsiteX735" fmla="*/ 16405 w 7467600"/>
              <a:gd name="connsiteY735" fmla="*/ 1803412 h 6858000"/>
              <a:gd name="connsiteX736" fmla="*/ 0 w 7467600"/>
              <a:gd name="connsiteY736" fmla="*/ 1784777 h 6858000"/>
              <a:gd name="connsiteX737" fmla="*/ 0 w 7467600"/>
              <a:gd name="connsiteY737" fmla="*/ 1740082 h 6858000"/>
              <a:gd name="connsiteX738" fmla="*/ 39394 w 7467600"/>
              <a:gd name="connsiteY738" fmla="*/ 1784856 h 6858000"/>
              <a:gd name="connsiteX739" fmla="*/ 135813 w 7467600"/>
              <a:gd name="connsiteY739" fmla="*/ 1888838 h 6858000"/>
              <a:gd name="connsiteX740" fmla="*/ 242575 w 7467600"/>
              <a:gd name="connsiteY740" fmla="*/ 1958841 h 6858000"/>
              <a:gd name="connsiteX741" fmla="*/ 82197 w 7467600"/>
              <a:gd name="connsiteY741" fmla="*/ 1754826 h 6858000"/>
              <a:gd name="connsiteX742" fmla="*/ 0 w 7467600"/>
              <a:gd name="connsiteY742" fmla="*/ 1679650 h 6858000"/>
              <a:gd name="connsiteX743" fmla="*/ 0 w 7467600"/>
              <a:gd name="connsiteY743" fmla="*/ 1602463 h 6858000"/>
              <a:gd name="connsiteX744" fmla="*/ 84689 w 7467600"/>
              <a:gd name="connsiteY744" fmla="*/ 1677442 h 6858000"/>
              <a:gd name="connsiteX745" fmla="*/ 298437 w 7467600"/>
              <a:gd name="connsiteY745" fmla="*/ 1968019 h 6858000"/>
              <a:gd name="connsiteX746" fmla="*/ 227269 w 7467600"/>
              <a:gd name="connsiteY746" fmla="*/ 1114064 h 6858000"/>
              <a:gd name="connsiteX747" fmla="*/ 248003 w 7467600"/>
              <a:gd name="connsiteY747" fmla="*/ 1089613 h 6858000"/>
              <a:gd name="connsiteX748" fmla="*/ 427020 w 7467600"/>
              <a:gd name="connsiteY748" fmla="*/ 1619803 h 6858000"/>
              <a:gd name="connsiteX749" fmla="*/ 340345 w 7467600"/>
              <a:gd name="connsiteY749" fmla="*/ 2027739 h 6858000"/>
              <a:gd name="connsiteX750" fmla="*/ 360865 w 7467600"/>
              <a:gd name="connsiteY750" fmla="*/ 2044827 h 6858000"/>
              <a:gd name="connsiteX751" fmla="*/ 560414 w 7467600"/>
              <a:gd name="connsiteY751" fmla="*/ 2421457 h 6858000"/>
              <a:gd name="connsiteX752" fmla="*/ 1359703 w 7467600"/>
              <a:gd name="connsiteY752" fmla="*/ 2578554 h 6858000"/>
              <a:gd name="connsiteX753" fmla="*/ 1359422 w 7467600"/>
              <a:gd name="connsiteY753" fmla="*/ 2577994 h 6858000"/>
              <a:gd name="connsiteX754" fmla="*/ 828701 w 7467600"/>
              <a:gd name="connsiteY754" fmla="*/ 1839520 h 6858000"/>
              <a:gd name="connsiteX755" fmla="*/ 494427 w 7467600"/>
              <a:gd name="connsiteY755" fmla="*/ 1092333 h 6858000"/>
              <a:gd name="connsiteX756" fmla="*/ 506322 w 7467600"/>
              <a:gd name="connsiteY756" fmla="*/ 1020997 h 6858000"/>
              <a:gd name="connsiteX757" fmla="*/ 4570198 w 7467600"/>
              <a:gd name="connsiteY757" fmla="*/ 978081 h 6858000"/>
              <a:gd name="connsiteX758" fmla="*/ 4523691 w 7467600"/>
              <a:gd name="connsiteY758" fmla="*/ 1127776 h 6858000"/>
              <a:gd name="connsiteX759" fmla="*/ 4509875 w 7467600"/>
              <a:gd name="connsiteY759" fmla="*/ 1167552 h 6858000"/>
              <a:gd name="connsiteX760" fmla="*/ 4478168 w 7467600"/>
              <a:gd name="connsiteY760" fmla="*/ 1260735 h 6858000"/>
              <a:gd name="connsiteX761" fmla="*/ 4409309 w 7467600"/>
              <a:gd name="connsiteY761" fmla="*/ 1666996 h 6858000"/>
              <a:gd name="connsiteX762" fmla="*/ 4370031 w 7467600"/>
              <a:gd name="connsiteY762" fmla="*/ 1955666 h 6858000"/>
              <a:gd name="connsiteX763" fmla="*/ 4570198 w 7467600"/>
              <a:gd name="connsiteY763" fmla="*/ 978081 h 6858000"/>
              <a:gd name="connsiteX764" fmla="*/ 4557898 w 7467600"/>
              <a:gd name="connsiteY764" fmla="*/ 900011 h 6858000"/>
              <a:gd name="connsiteX765" fmla="*/ 4344840 w 7467600"/>
              <a:gd name="connsiteY765" fmla="*/ 1922038 h 6858000"/>
              <a:gd name="connsiteX766" fmla="*/ 4378710 w 7467600"/>
              <a:gd name="connsiteY766" fmla="*/ 1665516 h 6858000"/>
              <a:gd name="connsiteX767" fmla="*/ 4448798 w 7467600"/>
              <a:gd name="connsiteY767" fmla="*/ 1253024 h 6858000"/>
              <a:gd name="connsiteX768" fmla="*/ 4480315 w 7467600"/>
              <a:gd name="connsiteY768" fmla="*/ 1158454 h 6858000"/>
              <a:gd name="connsiteX769" fmla="*/ 4494133 w 7467600"/>
              <a:gd name="connsiteY769" fmla="*/ 1118676 h 6858000"/>
              <a:gd name="connsiteX770" fmla="*/ 4557898 w 7467600"/>
              <a:gd name="connsiteY770" fmla="*/ 900011 h 6858000"/>
              <a:gd name="connsiteX771" fmla="*/ 5870151 w 7467600"/>
              <a:gd name="connsiteY771" fmla="*/ 898890 h 6858000"/>
              <a:gd name="connsiteX772" fmla="*/ 5861335 w 7467600"/>
              <a:gd name="connsiteY772" fmla="*/ 899177 h 6858000"/>
              <a:gd name="connsiteX773" fmla="*/ 5843702 w 7467600"/>
              <a:gd name="connsiteY773" fmla="*/ 899748 h 6858000"/>
              <a:gd name="connsiteX774" fmla="*/ 5651107 w 7467600"/>
              <a:gd name="connsiteY774" fmla="*/ 920306 h 6858000"/>
              <a:gd name="connsiteX775" fmla="*/ 5459407 w 7467600"/>
              <a:gd name="connsiteY775" fmla="*/ 940975 h 6858000"/>
              <a:gd name="connsiteX776" fmla="*/ 5374846 w 7467600"/>
              <a:gd name="connsiteY776" fmla="*/ 941988 h 6858000"/>
              <a:gd name="connsiteX777" fmla="*/ 5256105 w 7467600"/>
              <a:gd name="connsiteY777" fmla="*/ 945632 h 6858000"/>
              <a:gd name="connsiteX778" fmla="*/ 5107071 w 7467600"/>
              <a:gd name="connsiteY778" fmla="*/ 969720 h 6858000"/>
              <a:gd name="connsiteX779" fmla="*/ 4998681 w 7467600"/>
              <a:gd name="connsiteY779" fmla="*/ 988771 h 6858000"/>
              <a:gd name="connsiteX780" fmla="*/ 5870151 w 7467600"/>
              <a:gd name="connsiteY780" fmla="*/ 898890 h 6858000"/>
              <a:gd name="connsiteX781" fmla="*/ 5504425 w 7467600"/>
              <a:gd name="connsiteY781" fmla="*/ 848067 h 6858000"/>
              <a:gd name="connsiteX782" fmla="*/ 4968849 w 7467600"/>
              <a:gd name="connsiteY782" fmla="*/ 962318 h 6858000"/>
              <a:gd name="connsiteX783" fmla="*/ 5104039 w 7467600"/>
              <a:gd name="connsiteY783" fmla="*/ 940634 h 6858000"/>
              <a:gd name="connsiteX784" fmla="*/ 5256311 w 7467600"/>
              <a:gd name="connsiteY784" fmla="*/ 916490 h 6858000"/>
              <a:gd name="connsiteX785" fmla="*/ 5377381 w 7467600"/>
              <a:gd name="connsiteY785" fmla="*/ 912671 h 6858000"/>
              <a:gd name="connsiteX786" fmla="*/ 5460148 w 7467600"/>
              <a:gd name="connsiteY786" fmla="*/ 911442 h 6858000"/>
              <a:gd name="connsiteX787" fmla="*/ 5648971 w 7467600"/>
              <a:gd name="connsiteY787" fmla="*/ 891331 h 6858000"/>
              <a:gd name="connsiteX788" fmla="*/ 5844807 w 7467600"/>
              <a:gd name="connsiteY788" fmla="*/ 870718 h 6858000"/>
              <a:gd name="connsiteX789" fmla="*/ 5862975 w 7467600"/>
              <a:gd name="connsiteY789" fmla="*/ 869756 h 6858000"/>
              <a:gd name="connsiteX790" fmla="*/ 5920887 w 7467600"/>
              <a:gd name="connsiteY790" fmla="*/ 865929 h 6858000"/>
              <a:gd name="connsiteX791" fmla="*/ 5504425 w 7467600"/>
              <a:gd name="connsiteY791" fmla="*/ 848067 h 6858000"/>
              <a:gd name="connsiteX792" fmla="*/ 3607114 w 7467600"/>
              <a:gd name="connsiteY792" fmla="*/ 467441 h 6858000"/>
              <a:gd name="connsiteX793" fmla="*/ 3296242 w 7467600"/>
              <a:gd name="connsiteY793" fmla="*/ 807991 h 6858000"/>
              <a:gd name="connsiteX794" fmla="*/ 3174674 w 7467600"/>
              <a:gd name="connsiteY794" fmla="*/ 919759 h 6858000"/>
              <a:gd name="connsiteX795" fmla="*/ 3042978 w 7467600"/>
              <a:gd name="connsiteY795" fmla="*/ 1054894 h 6858000"/>
              <a:gd name="connsiteX796" fmla="*/ 2968914 w 7467600"/>
              <a:gd name="connsiteY796" fmla="*/ 1133756 h 6858000"/>
              <a:gd name="connsiteX797" fmla="*/ 3103823 w 7467600"/>
              <a:gd name="connsiteY797" fmla="*/ 1026814 h 6858000"/>
              <a:gd name="connsiteX798" fmla="*/ 3607114 w 7467600"/>
              <a:gd name="connsiteY798" fmla="*/ 467441 h 6858000"/>
              <a:gd name="connsiteX799" fmla="*/ 3744487 w 7467600"/>
              <a:gd name="connsiteY799" fmla="*/ 383136 h 6858000"/>
              <a:gd name="connsiteX800" fmla="*/ 3970213 w 7467600"/>
              <a:gd name="connsiteY800" fmla="*/ 995559 h 6858000"/>
              <a:gd name="connsiteX801" fmla="*/ 3744487 w 7467600"/>
              <a:gd name="connsiteY801" fmla="*/ 383136 h 6858000"/>
              <a:gd name="connsiteX802" fmla="*/ 3624562 w 7467600"/>
              <a:gd name="connsiteY802" fmla="*/ 367041 h 6858000"/>
              <a:gd name="connsiteX803" fmla="*/ 3489712 w 7467600"/>
              <a:gd name="connsiteY803" fmla="*/ 485386 h 6858000"/>
              <a:gd name="connsiteX804" fmla="*/ 3182994 w 7467600"/>
              <a:gd name="connsiteY804" fmla="*/ 828265 h 6858000"/>
              <a:gd name="connsiteX805" fmla="*/ 2892114 w 7467600"/>
              <a:gd name="connsiteY805" fmla="*/ 1172635 h 6858000"/>
              <a:gd name="connsiteX806" fmla="*/ 3021459 w 7467600"/>
              <a:gd name="connsiteY806" fmla="*/ 1035385 h 6858000"/>
              <a:gd name="connsiteX807" fmla="*/ 3153873 w 7467600"/>
              <a:gd name="connsiteY807" fmla="*/ 898971 h 6858000"/>
              <a:gd name="connsiteX808" fmla="*/ 3276511 w 7467600"/>
              <a:gd name="connsiteY808" fmla="*/ 786423 h 6858000"/>
              <a:gd name="connsiteX809" fmla="*/ 3584154 w 7467600"/>
              <a:gd name="connsiteY809" fmla="*/ 448218 h 6858000"/>
              <a:gd name="connsiteX810" fmla="*/ 3624562 w 7467600"/>
              <a:gd name="connsiteY810" fmla="*/ 367041 h 6858000"/>
              <a:gd name="connsiteX811" fmla="*/ 3766672 w 7467600"/>
              <a:gd name="connsiteY811" fmla="*/ 359429 h 6858000"/>
              <a:gd name="connsiteX812" fmla="*/ 3996338 w 7467600"/>
              <a:gd name="connsiteY812" fmla="*/ 968237 h 6858000"/>
              <a:gd name="connsiteX813" fmla="*/ 3766672 w 7467600"/>
              <a:gd name="connsiteY813" fmla="*/ 359429 h 6858000"/>
              <a:gd name="connsiteX814" fmla="*/ 5805386 w 7467600"/>
              <a:gd name="connsiteY814" fmla="*/ 239240 h 6858000"/>
              <a:gd name="connsiteX815" fmla="*/ 5736947 w 7467600"/>
              <a:gd name="connsiteY815" fmla="*/ 261367 h 6858000"/>
              <a:gd name="connsiteX816" fmla="*/ 5427012 w 7467600"/>
              <a:gd name="connsiteY816" fmla="*/ 311272 h 6858000"/>
              <a:gd name="connsiteX817" fmla="*/ 5147818 w 7467600"/>
              <a:gd name="connsiteY817" fmla="*/ 322112 h 6858000"/>
              <a:gd name="connsiteX818" fmla="*/ 5060854 w 7467600"/>
              <a:gd name="connsiteY818" fmla="*/ 311882 h 6858000"/>
              <a:gd name="connsiteX819" fmla="*/ 4945989 w 7467600"/>
              <a:gd name="connsiteY819" fmla="*/ 300516 h 6858000"/>
              <a:gd name="connsiteX820" fmla="*/ 5410479 w 7467600"/>
              <a:gd name="connsiteY820" fmla="*/ 348434 h 6858000"/>
              <a:gd name="connsiteX821" fmla="*/ 5805386 w 7467600"/>
              <a:gd name="connsiteY821" fmla="*/ 239240 h 6858000"/>
              <a:gd name="connsiteX822" fmla="*/ 5905192 w 7467600"/>
              <a:gd name="connsiteY822" fmla="*/ 163079 h 6858000"/>
              <a:gd name="connsiteX823" fmla="*/ 5865655 w 7467600"/>
              <a:gd name="connsiteY823" fmla="*/ 171901 h 6858000"/>
              <a:gd name="connsiteX824" fmla="*/ 5259740 w 7467600"/>
              <a:gd name="connsiteY824" fmla="*/ 257013 h 6858000"/>
              <a:gd name="connsiteX825" fmla="*/ 5208466 w 7467600"/>
              <a:gd name="connsiteY825" fmla="*/ 257550 h 6858000"/>
              <a:gd name="connsiteX826" fmla="*/ 4980204 w 7467600"/>
              <a:gd name="connsiteY826" fmla="*/ 271903 h 6858000"/>
              <a:gd name="connsiteX827" fmla="*/ 5068068 w 7467600"/>
              <a:gd name="connsiteY827" fmla="*/ 282244 h 6858000"/>
              <a:gd name="connsiteX828" fmla="*/ 5153231 w 7467600"/>
              <a:gd name="connsiteY828" fmla="*/ 292240 h 6858000"/>
              <a:gd name="connsiteX829" fmla="*/ 5426491 w 7467600"/>
              <a:gd name="connsiteY829" fmla="*/ 281128 h 6858000"/>
              <a:gd name="connsiteX830" fmla="*/ 5731212 w 7467600"/>
              <a:gd name="connsiteY830" fmla="*/ 231951 h 6858000"/>
              <a:gd name="connsiteX831" fmla="*/ 5905192 w 7467600"/>
              <a:gd name="connsiteY831" fmla="*/ 163079 h 6858000"/>
              <a:gd name="connsiteX832" fmla="*/ 5944437 w 7467600"/>
              <a:gd name="connsiteY832" fmla="*/ 113829 h 6858000"/>
              <a:gd name="connsiteX833" fmla="*/ 5825032 w 7467600"/>
              <a:gd name="connsiteY833" fmla="*/ 146405 h 6858000"/>
              <a:gd name="connsiteX834" fmla="*/ 4955599 w 7467600"/>
              <a:gd name="connsiteY834" fmla="*/ 247008 h 6858000"/>
              <a:gd name="connsiteX835" fmla="*/ 5210104 w 7467600"/>
              <a:gd name="connsiteY835" fmla="*/ 228123 h 6858000"/>
              <a:gd name="connsiteX836" fmla="*/ 5261015 w 7467600"/>
              <a:gd name="connsiteY836" fmla="*/ 227087 h 6858000"/>
              <a:gd name="connsiteX837" fmla="*/ 5861181 w 7467600"/>
              <a:gd name="connsiteY837" fmla="*/ 143093 h 6858000"/>
              <a:gd name="connsiteX838" fmla="*/ 5961252 w 7467600"/>
              <a:gd name="connsiteY838" fmla="*/ 114820 h 6858000"/>
              <a:gd name="connsiteX839" fmla="*/ 5944437 w 7467600"/>
              <a:gd name="connsiteY839" fmla="*/ 113829 h 6858000"/>
              <a:gd name="connsiteX840" fmla="*/ 3882765 w 7467600"/>
              <a:gd name="connsiteY840" fmla="*/ 0 h 6858000"/>
              <a:gd name="connsiteX841" fmla="*/ 3995099 w 7467600"/>
              <a:gd name="connsiteY841" fmla="*/ 0 h 6858000"/>
              <a:gd name="connsiteX842" fmla="*/ 4163818 w 7467600"/>
              <a:gd name="connsiteY842" fmla="*/ 234104 h 6858000"/>
              <a:gd name="connsiteX843" fmla="*/ 4172099 w 7467600"/>
              <a:gd name="connsiteY843" fmla="*/ 234207 h 6858000"/>
              <a:gd name="connsiteX844" fmla="*/ 4784282 w 7467600"/>
              <a:gd name="connsiteY844" fmla="*/ 276561 h 6858000"/>
              <a:gd name="connsiteX845" fmla="*/ 4801687 w 7467600"/>
              <a:gd name="connsiteY845" fmla="*/ 267764 h 6858000"/>
              <a:gd name="connsiteX846" fmla="*/ 6082788 w 7467600"/>
              <a:gd name="connsiteY846" fmla="*/ 64119 h 6858000"/>
              <a:gd name="connsiteX847" fmla="*/ 6099442 w 7467600"/>
              <a:gd name="connsiteY847" fmla="*/ 82568 h 6858000"/>
              <a:gd name="connsiteX848" fmla="*/ 4804137 w 7467600"/>
              <a:gd name="connsiteY848" fmla="*/ 320931 h 6858000"/>
              <a:gd name="connsiteX849" fmla="*/ 4227047 w 7467600"/>
              <a:gd name="connsiteY849" fmla="*/ 313415 h 6858000"/>
              <a:gd name="connsiteX850" fmla="*/ 4346041 w 7467600"/>
              <a:gd name="connsiteY850" fmla="*/ 456086 h 6858000"/>
              <a:gd name="connsiteX851" fmla="*/ 4870967 w 7467600"/>
              <a:gd name="connsiteY851" fmla="*/ 963061 h 6858000"/>
              <a:gd name="connsiteX852" fmla="*/ 4889647 w 7467600"/>
              <a:gd name="connsiteY852" fmla="*/ 957147 h 6858000"/>
              <a:gd name="connsiteX853" fmla="*/ 5422504 w 7467600"/>
              <a:gd name="connsiteY853" fmla="*/ 805191 h 6858000"/>
              <a:gd name="connsiteX854" fmla="*/ 6087656 w 7467600"/>
              <a:gd name="connsiteY854" fmla="*/ 826703 h 6858000"/>
              <a:gd name="connsiteX855" fmla="*/ 6058717 w 7467600"/>
              <a:gd name="connsiteY855" fmla="*/ 865992 h 6858000"/>
              <a:gd name="connsiteX856" fmla="*/ 4974153 w 7467600"/>
              <a:gd name="connsiteY856" fmla="*/ 1045456 h 6858000"/>
              <a:gd name="connsiteX857" fmla="*/ 5627835 w 7467600"/>
              <a:gd name="connsiteY857" fmla="*/ 1472077 h 6858000"/>
              <a:gd name="connsiteX858" fmla="*/ 5629817 w 7467600"/>
              <a:gd name="connsiteY858" fmla="*/ 1471412 h 6858000"/>
              <a:gd name="connsiteX859" fmla="*/ 5634124 w 7467600"/>
              <a:gd name="connsiteY859" fmla="*/ 1470572 h 6858000"/>
              <a:gd name="connsiteX860" fmla="*/ 5755832 w 7467600"/>
              <a:gd name="connsiteY860" fmla="*/ 1383886 h 6858000"/>
              <a:gd name="connsiteX861" fmla="*/ 6014186 w 7467600"/>
              <a:gd name="connsiteY861" fmla="*/ 1279799 h 6858000"/>
              <a:gd name="connsiteX862" fmla="*/ 6901619 w 7467600"/>
              <a:gd name="connsiteY862" fmla="*/ 1047874 h 6858000"/>
              <a:gd name="connsiteX863" fmla="*/ 6931566 w 7467600"/>
              <a:gd name="connsiteY863" fmla="*/ 1062034 h 6858000"/>
              <a:gd name="connsiteX864" fmla="*/ 5790982 w 7467600"/>
              <a:gd name="connsiteY864" fmla="*/ 1561380 h 6858000"/>
              <a:gd name="connsiteX865" fmla="*/ 6188971 w 7467600"/>
              <a:gd name="connsiteY865" fmla="*/ 1755168 h 6858000"/>
              <a:gd name="connsiteX866" fmla="*/ 6202446 w 7467600"/>
              <a:gd name="connsiteY866" fmla="*/ 1752268 h 6858000"/>
              <a:gd name="connsiteX867" fmla="*/ 7179560 w 7467600"/>
              <a:gd name="connsiteY867" fmla="*/ 1467551 h 6858000"/>
              <a:gd name="connsiteX868" fmla="*/ 7158730 w 7467600"/>
              <a:gd name="connsiteY868" fmla="*/ 1507835 h 6858000"/>
              <a:gd name="connsiteX869" fmla="*/ 6326959 w 7467600"/>
              <a:gd name="connsiteY869" fmla="*/ 1817686 h 6858000"/>
              <a:gd name="connsiteX870" fmla="*/ 6537433 w 7467600"/>
              <a:gd name="connsiteY870" fmla="*/ 1907790 h 6858000"/>
              <a:gd name="connsiteX871" fmla="*/ 6550221 w 7467600"/>
              <a:gd name="connsiteY871" fmla="*/ 1910729 h 6858000"/>
              <a:gd name="connsiteX872" fmla="*/ 6964438 w 7467600"/>
              <a:gd name="connsiteY872" fmla="*/ 2209505 h 6858000"/>
              <a:gd name="connsiteX873" fmla="*/ 7367862 w 7467600"/>
              <a:gd name="connsiteY873" fmla="*/ 2806833 h 6858000"/>
              <a:gd name="connsiteX874" fmla="*/ 7364329 w 7467600"/>
              <a:gd name="connsiteY874" fmla="*/ 2826907 h 6858000"/>
              <a:gd name="connsiteX875" fmla="*/ 7290545 w 7467600"/>
              <a:gd name="connsiteY875" fmla="*/ 2850663 h 6858000"/>
              <a:gd name="connsiteX876" fmla="*/ 6472036 w 7467600"/>
              <a:gd name="connsiteY876" fmla="*/ 1959003 h 6858000"/>
              <a:gd name="connsiteX877" fmla="*/ 5792897 w 7467600"/>
              <a:gd name="connsiteY877" fmla="*/ 1647747 h 6858000"/>
              <a:gd name="connsiteX878" fmla="*/ 5842751 w 7467600"/>
              <a:gd name="connsiteY878" fmla="*/ 1816112 h 6858000"/>
              <a:gd name="connsiteX879" fmla="*/ 5847424 w 7467600"/>
              <a:gd name="connsiteY879" fmla="*/ 1815776 h 6858000"/>
              <a:gd name="connsiteX880" fmla="*/ 6399821 w 7467600"/>
              <a:gd name="connsiteY880" fmla="*/ 2344799 h 6858000"/>
              <a:gd name="connsiteX881" fmla="*/ 6323232 w 7467600"/>
              <a:gd name="connsiteY881" fmla="*/ 2389634 h 6858000"/>
              <a:gd name="connsiteX882" fmla="*/ 5942958 w 7467600"/>
              <a:gd name="connsiteY882" fmla="*/ 2077708 h 6858000"/>
              <a:gd name="connsiteX883" fmla="*/ 5921559 w 7467600"/>
              <a:gd name="connsiteY883" fmla="*/ 2378596 h 6858000"/>
              <a:gd name="connsiteX884" fmla="*/ 5817651 w 7467600"/>
              <a:gd name="connsiteY884" fmla="*/ 3023919 h 6858000"/>
              <a:gd name="connsiteX885" fmla="*/ 5729634 w 7467600"/>
              <a:gd name="connsiteY885" fmla="*/ 3051849 h 6858000"/>
              <a:gd name="connsiteX886" fmla="*/ 5611018 w 7467600"/>
              <a:gd name="connsiteY886" fmla="*/ 2316769 h 6858000"/>
              <a:gd name="connsiteX887" fmla="*/ 5687608 w 7467600"/>
              <a:gd name="connsiteY887" fmla="*/ 2039972 h 6858000"/>
              <a:gd name="connsiteX888" fmla="*/ 5657554 w 7467600"/>
              <a:gd name="connsiteY888" fmla="*/ 1576445 h 6858000"/>
              <a:gd name="connsiteX889" fmla="*/ 5150475 w 7467600"/>
              <a:gd name="connsiteY889" fmla="*/ 1274012 h 6858000"/>
              <a:gd name="connsiteX890" fmla="*/ 5349142 w 7467600"/>
              <a:gd name="connsiteY890" fmla="*/ 2204405 h 6858000"/>
              <a:gd name="connsiteX891" fmla="*/ 5262214 w 7467600"/>
              <a:gd name="connsiteY891" fmla="*/ 2233836 h 6858000"/>
              <a:gd name="connsiteX892" fmla="*/ 4981539 w 7467600"/>
              <a:gd name="connsiteY892" fmla="*/ 1542201 h 6858000"/>
              <a:gd name="connsiteX893" fmla="*/ 4958461 w 7467600"/>
              <a:gd name="connsiteY893" fmla="*/ 1136957 h 6858000"/>
              <a:gd name="connsiteX894" fmla="*/ 4655015 w 7467600"/>
              <a:gd name="connsiteY894" fmla="*/ 891426 h 6858000"/>
              <a:gd name="connsiteX895" fmla="*/ 4348002 w 7467600"/>
              <a:gd name="connsiteY895" fmla="*/ 2205895 h 6858000"/>
              <a:gd name="connsiteX896" fmla="*/ 4262250 w 7467600"/>
              <a:gd name="connsiteY896" fmla="*/ 2219972 h 6858000"/>
              <a:gd name="connsiteX897" fmla="*/ 4550611 w 7467600"/>
              <a:gd name="connsiteY897" fmla="*/ 817540 h 6858000"/>
              <a:gd name="connsiteX898" fmla="*/ 4564418 w 7467600"/>
              <a:gd name="connsiteY898" fmla="*/ 808293 h 6858000"/>
              <a:gd name="connsiteX899" fmla="*/ 4266388 w 7467600"/>
              <a:gd name="connsiteY899" fmla="*/ 500083 h 6858000"/>
              <a:gd name="connsiteX900" fmla="*/ 4032842 w 7467600"/>
              <a:gd name="connsiteY900" fmla="*/ 211809 h 6858000"/>
              <a:gd name="connsiteX901" fmla="*/ 3882765 w 7467600"/>
              <a:gd name="connsiteY901" fmla="*/ 0 h 6858000"/>
              <a:gd name="connsiteX902" fmla="*/ 3721337 w 7467600"/>
              <a:gd name="connsiteY902" fmla="*/ 0 h 6858000"/>
              <a:gd name="connsiteX903" fmla="*/ 3797544 w 7467600"/>
              <a:gd name="connsiteY903" fmla="*/ 0 h 6858000"/>
              <a:gd name="connsiteX904" fmla="*/ 3775734 w 7467600"/>
              <a:gd name="connsiteY904" fmla="*/ 95131 h 6858000"/>
              <a:gd name="connsiteX905" fmla="*/ 3724807 w 7467600"/>
              <a:gd name="connsiteY905" fmla="*/ 272257 h 6858000"/>
              <a:gd name="connsiteX906" fmla="*/ 3726844 w 7467600"/>
              <a:gd name="connsiteY906" fmla="*/ 282988 h 6858000"/>
              <a:gd name="connsiteX907" fmla="*/ 3742664 w 7467600"/>
              <a:gd name="connsiteY907" fmla="*/ 279918 h 6858000"/>
              <a:gd name="connsiteX908" fmla="*/ 4103910 w 7467600"/>
              <a:gd name="connsiteY908" fmla="*/ 1161917 h 6858000"/>
              <a:gd name="connsiteX909" fmla="*/ 4020269 w 7467600"/>
              <a:gd name="connsiteY909" fmla="*/ 1200406 h 6858000"/>
              <a:gd name="connsiteX910" fmla="*/ 3674882 w 7467600"/>
              <a:gd name="connsiteY910" fmla="*/ 488524 h 6858000"/>
              <a:gd name="connsiteX911" fmla="*/ 3132682 w 7467600"/>
              <a:gd name="connsiteY911" fmla="*/ 1072284 h 6858000"/>
              <a:gd name="connsiteX912" fmla="*/ 2716346 w 7467600"/>
              <a:gd name="connsiteY912" fmla="*/ 1276376 h 6858000"/>
              <a:gd name="connsiteX913" fmla="*/ 2716772 w 7467600"/>
              <a:gd name="connsiteY913" fmla="*/ 1255462 h 6858000"/>
              <a:gd name="connsiteX914" fmla="*/ 3471096 w 7467600"/>
              <a:gd name="connsiteY914" fmla="*/ 437072 h 6858000"/>
              <a:gd name="connsiteX915" fmla="*/ 3639057 w 7467600"/>
              <a:gd name="connsiteY915" fmla="*/ 286334 h 6858000"/>
              <a:gd name="connsiteX916" fmla="*/ 3640309 w 7467600"/>
              <a:gd name="connsiteY916" fmla="*/ 284664 h 6858000"/>
              <a:gd name="connsiteX917" fmla="*/ 3646022 w 7467600"/>
              <a:gd name="connsiteY917" fmla="*/ 276711 h 6858000"/>
              <a:gd name="connsiteX918" fmla="*/ 3707943 w 7467600"/>
              <a:gd name="connsiteY918" fmla="*/ 65958 h 6858000"/>
              <a:gd name="connsiteX919" fmla="*/ 3721337 w 7467600"/>
              <a:gd name="connsiteY919" fmla="*/ 0 h 6858000"/>
              <a:gd name="connsiteX920" fmla="*/ 2867960 w 7467600"/>
              <a:gd name="connsiteY920" fmla="*/ 0 h 6858000"/>
              <a:gd name="connsiteX921" fmla="*/ 2926351 w 7467600"/>
              <a:gd name="connsiteY921" fmla="*/ 0 h 6858000"/>
              <a:gd name="connsiteX922" fmla="*/ 2902823 w 7467600"/>
              <a:gd name="connsiteY922" fmla="*/ 262929 h 6858000"/>
              <a:gd name="connsiteX923" fmla="*/ 2940663 w 7467600"/>
              <a:gd name="connsiteY923" fmla="*/ 140884 h 6858000"/>
              <a:gd name="connsiteX924" fmla="*/ 2947039 w 7467600"/>
              <a:gd name="connsiteY924" fmla="*/ 122524 h 6858000"/>
              <a:gd name="connsiteX925" fmla="*/ 2984316 w 7467600"/>
              <a:gd name="connsiteY925" fmla="*/ 0 h 6858000"/>
              <a:gd name="connsiteX926" fmla="*/ 3016114 w 7467600"/>
              <a:gd name="connsiteY926" fmla="*/ 0 h 6858000"/>
              <a:gd name="connsiteX927" fmla="*/ 2979949 w 7467600"/>
              <a:gd name="connsiteY927" fmla="*/ 119274 h 6858000"/>
              <a:gd name="connsiteX928" fmla="*/ 3023879 w 7467600"/>
              <a:gd name="connsiteY928" fmla="*/ 0 h 6858000"/>
              <a:gd name="connsiteX929" fmla="*/ 3105400 w 7467600"/>
              <a:gd name="connsiteY929" fmla="*/ 0 h 6858000"/>
              <a:gd name="connsiteX930" fmla="*/ 3094669 w 7467600"/>
              <a:gd name="connsiteY930" fmla="*/ 30308 h 6858000"/>
              <a:gd name="connsiteX931" fmla="*/ 2901945 w 7467600"/>
              <a:gd name="connsiteY931" fmla="*/ 466538 h 6858000"/>
              <a:gd name="connsiteX932" fmla="*/ 2815209 w 7467600"/>
              <a:gd name="connsiteY932" fmla="*/ 497361 h 6858000"/>
              <a:gd name="connsiteX933" fmla="*/ 2844845 w 7467600"/>
              <a:gd name="connsiteY933" fmla="*/ 127638 h 6858000"/>
              <a:gd name="connsiteX934" fmla="*/ 2867960 w 7467600"/>
              <a:gd name="connsiteY934" fmla="*/ 0 h 6858000"/>
              <a:gd name="connsiteX935" fmla="*/ 1057230 w 7467600"/>
              <a:gd name="connsiteY935" fmla="*/ 0 h 6858000"/>
              <a:gd name="connsiteX936" fmla="*/ 1111003 w 7467600"/>
              <a:gd name="connsiteY936" fmla="*/ 0 h 6858000"/>
              <a:gd name="connsiteX937" fmla="*/ 1125553 w 7467600"/>
              <a:gd name="connsiteY937" fmla="*/ 52588 h 6858000"/>
              <a:gd name="connsiteX938" fmla="*/ 1304276 w 7467600"/>
              <a:gd name="connsiteY938" fmla="*/ 476275 h 6858000"/>
              <a:gd name="connsiteX939" fmla="*/ 1492066 w 7467600"/>
              <a:gd name="connsiteY939" fmla="*/ 886333 h 6858000"/>
              <a:gd name="connsiteX940" fmla="*/ 1423698 w 7467600"/>
              <a:gd name="connsiteY940" fmla="*/ 710817 h 6858000"/>
              <a:gd name="connsiteX941" fmla="*/ 1357609 w 7467600"/>
              <a:gd name="connsiteY941" fmla="*/ 532892 h 6858000"/>
              <a:gd name="connsiteX942" fmla="*/ 1309550 w 7467600"/>
              <a:gd name="connsiteY942" fmla="*/ 374031 h 6858000"/>
              <a:gd name="connsiteX943" fmla="*/ 1193673 w 7467600"/>
              <a:gd name="connsiteY943" fmla="*/ 49533 h 6858000"/>
              <a:gd name="connsiteX944" fmla="*/ 1164391 w 7467600"/>
              <a:gd name="connsiteY944" fmla="*/ 0 h 6858000"/>
              <a:gd name="connsiteX945" fmla="*/ 1200666 w 7467600"/>
              <a:gd name="connsiteY945" fmla="*/ 0 h 6858000"/>
              <a:gd name="connsiteX946" fmla="*/ 1223408 w 7467600"/>
              <a:gd name="connsiteY946" fmla="*/ 38996 h 6858000"/>
              <a:gd name="connsiteX947" fmla="*/ 1339635 w 7467600"/>
              <a:gd name="connsiteY947" fmla="*/ 365517 h 6858000"/>
              <a:gd name="connsiteX948" fmla="*/ 1387469 w 7467600"/>
              <a:gd name="connsiteY948" fmla="*/ 523079 h 6858000"/>
              <a:gd name="connsiteX949" fmla="*/ 1452685 w 7467600"/>
              <a:gd name="connsiteY949" fmla="*/ 699806 h 6858000"/>
              <a:gd name="connsiteX950" fmla="*/ 1492092 w 7467600"/>
              <a:gd name="connsiteY950" fmla="*/ 800424 h 6858000"/>
              <a:gd name="connsiteX951" fmla="*/ 1455302 w 7467600"/>
              <a:gd name="connsiteY951" fmla="*/ 632913 h 6858000"/>
              <a:gd name="connsiteX952" fmla="*/ 1222336 w 7467600"/>
              <a:gd name="connsiteY952" fmla="*/ 9480 h 6858000"/>
              <a:gd name="connsiteX953" fmla="*/ 1214634 w 7467600"/>
              <a:gd name="connsiteY953" fmla="*/ 0 h 6858000"/>
              <a:gd name="connsiteX954" fmla="*/ 1289827 w 7467600"/>
              <a:gd name="connsiteY954" fmla="*/ 0 h 6858000"/>
              <a:gd name="connsiteX955" fmla="*/ 1321076 w 7467600"/>
              <a:gd name="connsiteY955" fmla="*/ 59722 h 6858000"/>
              <a:gd name="connsiteX956" fmla="*/ 1512579 w 7467600"/>
              <a:gd name="connsiteY956" fmla="*/ 626441 h 6858000"/>
              <a:gd name="connsiteX957" fmla="*/ 1506076 w 7467600"/>
              <a:gd name="connsiteY957" fmla="*/ 1089289 h 6858000"/>
              <a:gd name="connsiteX958" fmla="*/ 1486346 w 7467600"/>
              <a:gd name="connsiteY958" fmla="*/ 1079919 h 6858000"/>
              <a:gd name="connsiteX959" fmla="*/ 1070511 w 7467600"/>
              <a:gd name="connsiteY959" fmla="*/ 48609 h 6858000"/>
              <a:gd name="connsiteX960" fmla="*/ 1057230 w 7467600"/>
              <a:gd name="connsiteY960" fmla="*/ 0 h 6858000"/>
              <a:gd name="connsiteX961" fmla="*/ 43151 w 7467600"/>
              <a:gd name="connsiteY961" fmla="*/ 0 h 6858000"/>
              <a:gd name="connsiteX962" fmla="*/ 95283 w 7467600"/>
              <a:gd name="connsiteY962" fmla="*/ 0 h 6858000"/>
              <a:gd name="connsiteX963" fmla="*/ 300708 w 7467600"/>
              <a:gd name="connsiteY963" fmla="*/ 154571 h 6858000"/>
              <a:gd name="connsiteX964" fmla="*/ 530414 w 7467600"/>
              <a:gd name="connsiteY964" fmla="*/ 354673 h 6858000"/>
              <a:gd name="connsiteX965" fmla="*/ 333785 w 7467600"/>
              <a:gd name="connsiteY965" fmla="*/ 161564 h 6858000"/>
              <a:gd name="connsiteX966" fmla="*/ 147005 w 7467600"/>
              <a:gd name="connsiteY966" fmla="*/ 0 h 6858000"/>
              <a:gd name="connsiteX967" fmla="*/ 272509 w 7467600"/>
              <a:gd name="connsiteY967" fmla="*/ 0 h 6858000"/>
              <a:gd name="connsiteX968" fmla="*/ 326276 w 7467600"/>
              <a:gd name="connsiteY968" fmla="*/ 45847 h 6858000"/>
              <a:gd name="connsiteX969" fmla="*/ 823759 w 7467600"/>
              <a:gd name="connsiteY969" fmla="*/ 574145 h 6858000"/>
              <a:gd name="connsiteX970" fmla="*/ 811254 w 7467600"/>
              <a:gd name="connsiteY970" fmla="*/ 665546 h 6858000"/>
              <a:gd name="connsiteX971" fmla="*/ 154042 w 7467600"/>
              <a:gd name="connsiteY971" fmla="*/ 261522 h 6858000"/>
              <a:gd name="connsiteX972" fmla="*/ 13550 w 7467600"/>
              <a:gd name="connsiteY972" fmla="*/ 158423 h 6858000"/>
              <a:gd name="connsiteX973" fmla="*/ 0 w 7467600"/>
              <a:gd name="connsiteY973" fmla="*/ 146618 h 6858000"/>
              <a:gd name="connsiteX974" fmla="*/ 0 w 7467600"/>
              <a:gd name="connsiteY974" fmla="*/ 59161 h 6858000"/>
              <a:gd name="connsiteX975" fmla="*/ 45427 w 7467600"/>
              <a:gd name="connsiteY975" fmla="*/ 101078 h 6858000"/>
              <a:gd name="connsiteX976" fmla="*/ 630103 w 7467600"/>
              <a:gd name="connsiteY976" fmla="*/ 485885 h 6858000"/>
              <a:gd name="connsiteX977" fmla="*/ 532040 w 7467600"/>
              <a:gd name="connsiteY977" fmla="*/ 399359 h 6858000"/>
              <a:gd name="connsiteX978" fmla="*/ 517618 w 7467600"/>
              <a:gd name="connsiteY978" fmla="*/ 385726 h 6858000"/>
              <a:gd name="connsiteX979" fmla="*/ 285074 w 7467600"/>
              <a:gd name="connsiteY979" fmla="*/ 182755 h 6858000"/>
              <a:gd name="connsiteX980" fmla="*/ 43151 w 7467600"/>
              <a:gd name="connsiteY980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1019354 w 7467600"/>
              <a:gd name="connsiteY22" fmla="*/ 6315006 h 6858000"/>
              <a:gd name="connsiteX23" fmla="*/ 441046 w 7467600"/>
              <a:gd name="connsiteY23" fmla="*/ 6691153 h 6858000"/>
              <a:gd name="connsiteX24" fmla="*/ 1019354 w 7467600"/>
              <a:gd name="connsiteY24" fmla="*/ 6315006 h 6858000"/>
              <a:gd name="connsiteX25" fmla="*/ 991680 w 7467600"/>
              <a:gd name="connsiteY25" fmla="*/ 6298413 h 6858000"/>
              <a:gd name="connsiteX26" fmla="*/ 409060 w 7467600"/>
              <a:gd name="connsiteY26" fmla="*/ 6671470 h 6858000"/>
              <a:gd name="connsiteX27" fmla="*/ 991680 w 7467600"/>
              <a:gd name="connsiteY27" fmla="*/ 6298413 h 6858000"/>
              <a:gd name="connsiteX28" fmla="*/ 103333 w 7467600"/>
              <a:gd name="connsiteY28" fmla="*/ 5699602 h 6858000"/>
              <a:gd name="connsiteX29" fmla="*/ 233938 w 7467600"/>
              <a:gd name="connsiteY29" fmla="*/ 5809416 h 6858000"/>
              <a:gd name="connsiteX30" fmla="*/ 883580 w 7467600"/>
              <a:gd name="connsiteY30" fmla="*/ 6180710 h 6858000"/>
              <a:gd name="connsiteX31" fmla="*/ 487337 w 7467600"/>
              <a:gd name="connsiteY31" fmla="*/ 5950182 h 6858000"/>
              <a:gd name="connsiteX32" fmla="*/ 354051 w 7467600"/>
              <a:gd name="connsiteY32" fmla="*/ 5854912 h 6858000"/>
              <a:gd name="connsiteX33" fmla="*/ 195436 w 7467600"/>
              <a:gd name="connsiteY33" fmla="*/ 5755068 h 6858000"/>
              <a:gd name="connsiteX34" fmla="*/ 103333 w 7467600"/>
              <a:gd name="connsiteY34" fmla="*/ 5699602 h 6858000"/>
              <a:gd name="connsiteX35" fmla="*/ 5539432 w 7467600"/>
              <a:gd name="connsiteY35" fmla="*/ 5642928 h 6858000"/>
              <a:gd name="connsiteX36" fmla="*/ 5555462 w 7467600"/>
              <a:gd name="connsiteY36" fmla="*/ 5694454 h 6858000"/>
              <a:gd name="connsiteX37" fmla="*/ 5828270 w 7467600"/>
              <a:gd name="connsiteY37" fmla="*/ 6320663 h 6858000"/>
              <a:gd name="connsiteX38" fmla="*/ 5947416 w 7467600"/>
              <a:gd name="connsiteY38" fmla="*/ 6574846 h 6858000"/>
              <a:gd name="connsiteX39" fmla="*/ 5539432 w 7467600"/>
              <a:gd name="connsiteY39" fmla="*/ 5642928 h 6858000"/>
              <a:gd name="connsiteX40" fmla="*/ 51253 w 7467600"/>
              <a:gd name="connsiteY40" fmla="*/ 5631825 h 6858000"/>
              <a:gd name="connsiteX41" fmla="*/ 211622 w 7467600"/>
              <a:gd name="connsiteY41" fmla="*/ 5728803 h 6858000"/>
              <a:gd name="connsiteX42" fmla="*/ 371652 w 7467600"/>
              <a:gd name="connsiteY42" fmla="*/ 5829062 h 6858000"/>
              <a:gd name="connsiteX43" fmla="*/ 505903 w 7467600"/>
              <a:gd name="connsiteY43" fmla="*/ 5925221 h 6858000"/>
              <a:gd name="connsiteX44" fmla="*/ 899240 w 7467600"/>
              <a:gd name="connsiteY44" fmla="*/ 6153068 h 6858000"/>
              <a:gd name="connsiteX45" fmla="*/ 988114 w 7467600"/>
              <a:gd name="connsiteY45" fmla="*/ 6174204 h 6858000"/>
              <a:gd name="connsiteX46" fmla="*/ 845971 w 7467600"/>
              <a:gd name="connsiteY46" fmla="*/ 6067177 h 6858000"/>
              <a:gd name="connsiteX47" fmla="*/ 448057 w 7467600"/>
              <a:gd name="connsiteY47" fmla="*/ 5841376 h 6858000"/>
              <a:gd name="connsiteX48" fmla="*/ 51253 w 7467600"/>
              <a:gd name="connsiteY48" fmla="*/ 5631825 h 6858000"/>
              <a:gd name="connsiteX49" fmla="*/ 2606687 w 7467600"/>
              <a:gd name="connsiteY49" fmla="*/ 5630718 h 6858000"/>
              <a:gd name="connsiteX50" fmla="*/ 2645658 w 7467600"/>
              <a:gd name="connsiteY50" fmla="*/ 6640259 h 6858000"/>
              <a:gd name="connsiteX51" fmla="*/ 2606687 w 7467600"/>
              <a:gd name="connsiteY51" fmla="*/ 5630718 h 6858000"/>
              <a:gd name="connsiteX52" fmla="*/ 3642057 w 7467600"/>
              <a:gd name="connsiteY52" fmla="*/ 5573487 h 6858000"/>
              <a:gd name="connsiteX53" fmla="*/ 3632981 w 7467600"/>
              <a:gd name="connsiteY53" fmla="*/ 5579437 h 6858000"/>
              <a:gd name="connsiteX54" fmla="*/ 3382436 w 7467600"/>
              <a:gd name="connsiteY54" fmla="*/ 5952726 h 6858000"/>
              <a:gd name="connsiteX55" fmla="*/ 3191929 w 7467600"/>
              <a:gd name="connsiteY55" fmla="*/ 6662669 h 6858000"/>
              <a:gd name="connsiteX56" fmla="*/ 3369898 w 7467600"/>
              <a:gd name="connsiteY56" fmla="*/ 6081771 h 6858000"/>
              <a:gd name="connsiteX57" fmla="*/ 3642057 w 7467600"/>
              <a:gd name="connsiteY57" fmla="*/ 5573487 h 6858000"/>
              <a:gd name="connsiteX58" fmla="*/ 2650666 w 7467600"/>
              <a:gd name="connsiteY58" fmla="*/ 5530686 h 6858000"/>
              <a:gd name="connsiteX59" fmla="*/ 2650249 w 7467600"/>
              <a:gd name="connsiteY59" fmla="*/ 5532101 h 6858000"/>
              <a:gd name="connsiteX60" fmla="*/ 2663808 w 7467600"/>
              <a:gd name="connsiteY60" fmla="*/ 6535215 h 6858000"/>
              <a:gd name="connsiteX61" fmla="*/ 2665418 w 7467600"/>
              <a:gd name="connsiteY61" fmla="*/ 6132756 h 6858000"/>
              <a:gd name="connsiteX62" fmla="*/ 2650666 w 7467600"/>
              <a:gd name="connsiteY62" fmla="*/ 5530686 h 6858000"/>
              <a:gd name="connsiteX63" fmla="*/ 2680277 w 7467600"/>
              <a:gd name="connsiteY63" fmla="*/ 5479204 h 6858000"/>
              <a:gd name="connsiteX64" fmla="*/ 2678972 w 7467600"/>
              <a:gd name="connsiteY64" fmla="*/ 5481582 h 6858000"/>
              <a:gd name="connsiteX65" fmla="*/ 2696666 w 7467600"/>
              <a:gd name="connsiteY65" fmla="*/ 6133836 h 6858000"/>
              <a:gd name="connsiteX66" fmla="*/ 2695769 w 7467600"/>
              <a:gd name="connsiteY66" fmla="*/ 6390955 h 6858000"/>
              <a:gd name="connsiteX67" fmla="*/ 2739893 w 7467600"/>
              <a:gd name="connsiteY67" fmla="*/ 6108357 h 6858000"/>
              <a:gd name="connsiteX68" fmla="*/ 2680277 w 7467600"/>
              <a:gd name="connsiteY68" fmla="*/ 5479204 h 6858000"/>
              <a:gd name="connsiteX69" fmla="*/ 1132195 w 7467600"/>
              <a:gd name="connsiteY69" fmla="*/ 5467980 h 6858000"/>
              <a:gd name="connsiteX70" fmla="*/ 1679056 w 7467600"/>
              <a:gd name="connsiteY70" fmla="*/ 5516907 h 6858000"/>
              <a:gd name="connsiteX71" fmla="*/ 2128648 w 7467600"/>
              <a:gd name="connsiteY71" fmla="*/ 5474249 h 6858000"/>
              <a:gd name="connsiteX72" fmla="*/ 1825619 w 7467600"/>
              <a:gd name="connsiteY72" fmla="*/ 5478447 h 6858000"/>
              <a:gd name="connsiteX73" fmla="*/ 1737798 w 7467600"/>
              <a:gd name="connsiteY73" fmla="*/ 5483353 h 6858000"/>
              <a:gd name="connsiteX74" fmla="*/ 1132195 w 7467600"/>
              <a:gd name="connsiteY74" fmla="*/ 5467980 h 6858000"/>
              <a:gd name="connsiteX75" fmla="*/ 6844835 w 7467600"/>
              <a:gd name="connsiteY75" fmla="*/ 5424988 h 6858000"/>
              <a:gd name="connsiteX76" fmla="*/ 6879594 w 7467600"/>
              <a:gd name="connsiteY76" fmla="*/ 5424547 h 6858000"/>
              <a:gd name="connsiteX77" fmla="*/ 7379510 w 7467600"/>
              <a:gd name="connsiteY77" fmla="*/ 5755454 h 6858000"/>
              <a:gd name="connsiteX78" fmla="*/ 7467600 w 7467600"/>
              <a:gd name="connsiteY78" fmla="*/ 5845526 h 6858000"/>
              <a:gd name="connsiteX79" fmla="*/ 7467600 w 7467600"/>
              <a:gd name="connsiteY79" fmla="*/ 5925131 h 6858000"/>
              <a:gd name="connsiteX80" fmla="*/ 7271900 w 7467600"/>
              <a:gd name="connsiteY80" fmla="*/ 5734551 h 6858000"/>
              <a:gd name="connsiteX81" fmla="*/ 7015907 w 7467600"/>
              <a:gd name="connsiteY81" fmla="*/ 5541548 h 6858000"/>
              <a:gd name="connsiteX82" fmla="*/ 7259646 w 7467600"/>
              <a:gd name="connsiteY82" fmla="*/ 5765985 h 6858000"/>
              <a:gd name="connsiteX83" fmla="*/ 7467600 w 7467600"/>
              <a:gd name="connsiteY83" fmla="*/ 5971257 h 6858000"/>
              <a:gd name="connsiteX84" fmla="*/ 7467600 w 7467600"/>
              <a:gd name="connsiteY84" fmla="*/ 6012219 h 6858000"/>
              <a:gd name="connsiteX85" fmla="*/ 7240170 w 7467600"/>
              <a:gd name="connsiteY85" fmla="*/ 5787985 h 6858000"/>
              <a:gd name="connsiteX86" fmla="*/ 6946849 w 7467600"/>
              <a:gd name="connsiteY86" fmla="*/ 5523271 h 6858000"/>
              <a:gd name="connsiteX87" fmla="*/ 6946972 w 7467600"/>
              <a:gd name="connsiteY87" fmla="*/ 5526491 h 6858000"/>
              <a:gd name="connsiteX88" fmla="*/ 7105827 w 7467600"/>
              <a:gd name="connsiteY88" fmla="*/ 5718700 h 6858000"/>
              <a:gd name="connsiteX89" fmla="*/ 7356878 w 7467600"/>
              <a:gd name="connsiteY89" fmla="*/ 5981332 h 6858000"/>
              <a:gd name="connsiteX90" fmla="*/ 7467600 w 7467600"/>
              <a:gd name="connsiteY90" fmla="*/ 6117703 h 6858000"/>
              <a:gd name="connsiteX91" fmla="*/ 7467600 w 7467600"/>
              <a:gd name="connsiteY91" fmla="*/ 6163634 h 6858000"/>
              <a:gd name="connsiteX92" fmla="*/ 7403637 w 7467600"/>
              <a:gd name="connsiteY92" fmla="*/ 6083957 h 6858000"/>
              <a:gd name="connsiteX93" fmla="*/ 7254615 w 7467600"/>
              <a:gd name="connsiteY93" fmla="*/ 5911918 h 6858000"/>
              <a:gd name="connsiteX94" fmla="*/ 7312589 w 7467600"/>
              <a:gd name="connsiteY94" fmla="*/ 5982309 h 6858000"/>
              <a:gd name="connsiteX95" fmla="*/ 7448321 w 7467600"/>
              <a:gd name="connsiteY95" fmla="*/ 6190991 h 6858000"/>
              <a:gd name="connsiteX96" fmla="*/ 7467600 w 7467600"/>
              <a:gd name="connsiteY96" fmla="*/ 6221686 h 6858000"/>
              <a:gd name="connsiteX97" fmla="*/ 7467600 w 7467600"/>
              <a:gd name="connsiteY97" fmla="*/ 6334256 h 6858000"/>
              <a:gd name="connsiteX98" fmla="*/ 7454976 w 7467600"/>
              <a:gd name="connsiteY98" fmla="*/ 6318297 h 6858000"/>
              <a:gd name="connsiteX99" fmla="*/ 7042773 w 7467600"/>
              <a:gd name="connsiteY99" fmla="*/ 5734011 h 6858000"/>
              <a:gd name="connsiteX100" fmla="*/ 6844835 w 7467600"/>
              <a:gd name="connsiteY100" fmla="*/ 5424988 h 6858000"/>
              <a:gd name="connsiteX101" fmla="*/ 1456157 w 7467600"/>
              <a:gd name="connsiteY101" fmla="*/ 5371404 h 6858000"/>
              <a:gd name="connsiteX102" fmla="*/ 1244432 w 7467600"/>
              <a:gd name="connsiteY102" fmla="*/ 5385601 h 6858000"/>
              <a:gd name="connsiteX103" fmla="*/ 973990 w 7467600"/>
              <a:gd name="connsiteY103" fmla="*/ 5424940 h 6858000"/>
              <a:gd name="connsiteX104" fmla="*/ 1103809 w 7467600"/>
              <a:gd name="connsiteY104" fmla="*/ 5433720 h 6858000"/>
              <a:gd name="connsiteX105" fmla="*/ 1123454 w 7467600"/>
              <a:gd name="connsiteY105" fmla="*/ 5435727 h 6858000"/>
              <a:gd name="connsiteX106" fmla="*/ 1737017 w 7467600"/>
              <a:gd name="connsiteY106" fmla="*/ 5452183 h 6858000"/>
              <a:gd name="connsiteX107" fmla="*/ 1824397 w 7467600"/>
              <a:gd name="connsiteY107" fmla="*/ 5447757 h 6858000"/>
              <a:gd name="connsiteX108" fmla="*/ 2070059 w 7467600"/>
              <a:gd name="connsiteY108" fmla="*/ 5441660 h 6858000"/>
              <a:gd name="connsiteX109" fmla="*/ 1456157 w 7467600"/>
              <a:gd name="connsiteY109" fmla="*/ 5371404 h 6858000"/>
              <a:gd name="connsiteX110" fmla="*/ 4988186 w 7467600"/>
              <a:gd name="connsiteY110" fmla="*/ 5216467 h 6858000"/>
              <a:gd name="connsiteX111" fmla="*/ 4777334 w 7467600"/>
              <a:gd name="connsiteY111" fmla="*/ 5406072 h 6858000"/>
              <a:gd name="connsiteX112" fmla="*/ 4718341 w 7467600"/>
              <a:gd name="connsiteY112" fmla="*/ 5468043 h 6858000"/>
              <a:gd name="connsiteX113" fmla="*/ 4604655 w 7467600"/>
              <a:gd name="connsiteY113" fmla="*/ 5583434 h 6858000"/>
              <a:gd name="connsiteX114" fmla="*/ 4565074 w 7467600"/>
              <a:gd name="connsiteY114" fmla="*/ 5618550 h 6858000"/>
              <a:gd name="connsiteX115" fmla="*/ 4988186 w 7467600"/>
              <a:gd name="connsiteY115" fmla="*/ 5216467 h 6858000"/>
              <a:gd name="connsiteX116" fmla="*/ 4978032 w 7467600"/>
              <a:gd name="connsiteY116" fmla="*/ 5183809 h 6858000"/>
              <a:gd name="connsiteX117" fmla="*/ 4463413 w 7467600"/>
              <a:gd name="connsiteY117" fmla="*/ 5615162 h 6858000"/>
              <a:gd name="connsiteX118" fmla="*/ 4358134 w 7467600"/>
              <a:gd name="connsiteY118" fmla="*/ 5742791 h 6858000"/>
              <a:gd name="connsiteX119" fmla="*/ 4376219 w 7467600"/>
              <a:gd name="connsiteY119" fmla="*/ 5729027 h 6858000"/>
              <a:gd name="connsiteX120" fmla="*/ 4582340 w 7467600"/>
              <a:gd name="connsiteY120" fmla="*/ 5561037 h 6858000"/>
              <a:gd name="connsiteX121" fmla="*/ 4694684 w 7467600"/>
              <a:gd name="connsiteY121" fmla="*/ 5447098 h 6858000"/>
              <a:gd name="connsiteX122" fmla="*/ 4754123 w 7467600"/>
              <a:gd name="connsiteY122" fmla="*/ 5384643 h 6858000"/>
              <a:gd name="connsiteX123" fmla="*/ 4978032 w 7467600"/>
              <a:gd name="connsiteY123" fmla="*/ 5183809 h 6858000"/>
              <a:gd name="connsiteX124" fmla="*/ 1903353 w 7467600"/>
              <a:gd name="connsiteY124" fmla="*/ 5044827 h 6858000"/>
              <a:gd name="connsiteX125" fmla="*/ 1936931 w 7467600"/>
              <a:gd name="connsiteY125" fmla="*/ 5093954 h 6858000"/>
              <a:gd name="connsiteX126" fmla="*/ 2195868 w 7467600"/>
              <a:gd name="connsiteY126" fmla="*/ 5396574 h 6858000"/>
              <a:gd name="connsiteX127" fmla="*/ 2088852 w 7467600"/>
              <a:gd name="connsiteY127" fmla="*/ 5166123 h 6858000"/>
              <a:gd name="connsiteX128" fmla="*/ 1958241 w 7467600"/>
              <a:gd name="connsiteY128" fmla="*/ 5067955 h 6858000"/>
              <a:gd name="connsiteX129" fmla="*/ 1903353 w 7467600"/>
              <a:gd name="connsiteY129" fmla="*/ 5044827 h 6858000"/>
              <a:gd name="connsiteX130" fmla="*/ 1979378 w 7467600"/>
              <a:gd name="connsiteY130" fmla="*/ 4769504 h 6858000"/>
              <a:gd name="connsiteX131" fmla="*/ 2882120 w 7467600"/>
              <a:gd name="connsiteY131" fmla="*/ 5064547 h 6858000"/>
              <a:gd name="connsiteX132" fmla="*/ 2793103 w 7467600"/>
              <a:gd name="connsiteY132" fmla="*/ 5039699 h 6858000"/>
              <a:gd name="connsiteX133" fmla="*/ 2770041 w 7467600"/>
              <a:gd name="connsiteY133" fmla="*/ 5033634 h 6858000"/>
              <a:gd name="connsiteX134" fmla="*/ 1979378 w 7467600"/>
              <a:gd name="connsiteY134" fmla="*/ 4769504 h 6858000"/>
              <a:gd name="connsiteX135" fmla="*/ 1927410 w 7467600"/>
              <a:gd name="connsiteY135" fmla="*/ 4716164 h 6858000"/>
              <a:gd name="connsiteX136" fmla="*/ 1959587 w 7467600"/>
              <a:gd name="connsiteY136" fmla="*/ 4728849 h 6858000"/>
              <a:gd name="connsiteX137" fmla="*/ 2777707 w 7467600"/>
              <a:gd name="connsiteY137" fmla="*/ 5003991 h 6858000"/>
              <a:gd name="connsiteX138" fmla="*/ 2800768 w 7467600"/>
              <a:gd name="connsiteY138" fmla="*/ 5010056 h 6858000"/>
              <a:gd name="connsiteX139" fmla="*/ 2879408 w 7467600"/>
              <a:gd name="connsiteY139" fmla="*/ 5031590 h 6858000"/>
              <a:gd name="connsiteX140" fmla="*/ 2862295 w 7467600"/>
              <a:gd name="connsiteY140" fmla="*/ 5022958 h 6858000"/>
              <a:gd name="connsiteX141" fmla="*/ 2813343 w 7467600"/>
              <a:gd name="connsiteY141" fmla="*/ 4998369 h 6858000"/>
              <a:gd name="connsiteX142" fmla="*/ 2646245 w 7467600"/>
              <a:gd name="connsiteY142" fmla="*/ 4930999 h 6858000"/>
              <a:gd name="connsiteX143" fmla="*/ 1999243 w 7467600"/>
              <a:gd name="connsiteY143" fmla="*/ 4730524 h 6858000"/>
              <a:gd name="connsiteX144" fmla="*/ 1979527 w 7467600"/>
              <a:gd name="connsiteY144" fmla="*/ 4726651 h 6858000"/>
              <a:gd name="connsiteX145" fmla="*/ 1927410 w 7467600"/>
              <a:gd name="connsiteY145" fmla="*/ 4716164 h 6858000"/>
              <a:gd name="connsiteX146" fmla="*/ 1997014 w 7467600"/>
              <a:gd name="connsiteY146" fmla="*/ 4698007 h 6858000"/>
              <a:gd name="connsiteX147" fmla="*/ 2005458 w 7467600"/>
              <a:gd name="connsiteY147" fmla="*/ 4699540 h 6858000"/>
              <a:gd name="connsiteX148" fmla="*/ 2657186 w 7467600"/>
              <a:gd name="connsiteY148" fmla="*/ 4901687 h 6858000"/>
              <a:gd name="connsiteX149" fmla="*/ 2826662 w 7467600"/>
              <a:gd name="connsiteY149" fmla="*/ 4970362 h 6858000"/>
              <a:gd name="connsiteX150" fmla="*/ 2876100 w 7467600"/>
              <a:gd name="connsiteY150" fmla="*/ 4995397 h 6858000"/>
              <a:gd name="connsiteX151" fmla="*/ 3042600 w 7467600"/>
              <a:gd name="connsiteY151" fmla="*/ 5059532 h 6858000"/>
              <a:gd name="connsiteX152" fmla="*/ 1997014 w 7467600"/>
              <a:gd name="connsiteY152" fmla="*/ 4698007 h 6858000"/>
              <a:gd name="connsiteX153" fmla="*/ 2305292 w 7467600"/>
              <a:gd name="connsiteY153" fmla="*/ 4219492 h 6858000"/>
              <a:gd name="connsiteX154" fmla="*/ 3360922 w 7467600"/>
              <a:gd name="connsiteY154" fmla="*/ 4529373 h 6858000"/>
              <a:gd name="connsiteX155" fmla="*/ 3492420 w 7467600"/>
              <a:gd name="connsiteY155" fmla="*/ 4510145 h 6858000"/>
              <a:gd name="connsiteX156" fmla="*/ 3364086 w 7467600"/>
              <a:gd name="connsiteY156" fmla="*/ 4480340 h 6858000"/>
              <a:gd name="connsiteX157" fmla="*/ 3225818 w 7467600"/>
              <a:gd name="connsiteY157" fmla="*/ 4411822 h 6858000"/>
              <a:gd name="connsiteX158" fmla="*/ 3129696 w 7467600"/>
              <a:gd name="connsiteY158" fmla="*/ 4360704 h 6858000"/>
              <a:gd name="connsiteX159" fmla="*/ 2814545 w 7467600"/>
              <a:gd name="connsiteY159" fmla="*/ 4282955 h 6858000"/>
              <a:gd name="connsiteX160" fmla="*/ 2305292 w 7467600"/>
              <a:gd name="connsiteY160" fmla="*/ 4219492 h 6858000"/>
              <a:gd name="connsiteX161" fmla="*/ 2626982 w 7467600"/>
              <a:gd name="connsiteY161" fmla="*/ 4206450 h 6858000"/>
              <a:gd name="connsiteX162" fmla="*/ 2490617 w 7467600"/>
              <a:gd name="connsiteY162" fmla="*/ 4206951 h 6858000"/>
              <a:gd name="connsiteX163" fmla="*/ 2819869 w 7467600"/>
              <a:gd name="connsiteY163" fmla="*/ 4252936 h 6858000"/>
              <a:gd name="connsiteX164" fmla="*/ 3143018 w 7467600"/>
              <a:gd name="connsiteY164" fmla="*/ 4332698 h 6858000"/>
              <a:gd name="connsiteX165" fmla="*/ 3241520 w 7467600"/>
              <a:gd name="connsiteY165" fmla="*/ 4385112 h 6858000"/>
              <a:gd name="connsiteX166" fmla="*/ 3374575 w 7467600"/>
              <a:gd name="connsiteY166" fmla="*/ 4451517 h 6858000"/>
              <a:gd name="connsiteX167" fmla="*/ 3505221 w 7467600"/>
              <a:gd name="connsiteY167" fmla="*/ 4480757 h 6858000"/>
              <a:gd name="connsiteX168" fmla="*/ 2626982 w 7467600"/>
              <a:gd name="connsiteY168" fmla="*/ 4206450 h 6858000"/>
              <a:gd name="connsiteX169" fmla="*/ 1310106 w 7467600"/>
              <a:gd name="connsiteY169" fmla="*/ 3943217 h 6858000"/>
              <a:gd name="connsiteX170" fmla="*/ 854994 w 7467600"/>
              <a:gd name="connsiteY170" fmla="*/ 4399136 h 6858000"/>
              <a:gd name="connsiteX171" fmla="*/ 742462 w 7467600"/>
              <a:gd name="connsiteY171" fmla="*/ 4594648 h 6858000"/>
              <a:gd name="connsiteX172" fmla="*/ 820602 w 7467600"/>
              <a:gd name="connsiteY172" fmla="*/ 4485915 h 6858000"/>
              <a:gd name="connsiteX173" fmla="*/ 878295 w 7467600"/>
              <a:gd name="connsiteY173" fmla="*/ 4403594 h 6858000"/>
              <a:gd name="connsiteX174" fmla="*/ 1240607 w 7467600"/>
              <a:gd name="connsiteY174" fmla="*/ 4010401 h 6858000"/>
              <a:gd name="connsiteX175" fmla="*/ 1310106 w 7467600"/>
              <a:gd name="connsiteY175" fmla="*/ 3943217 h 6858000"/>
              <a:gd name="connsiteX176" fmla="*/ 1423113 w 7467600"/>
              <a:gd name="connsiteY176" fmla="*/ 3874565 h 6858000"/>
              <a:gd name="connsiteX177" fmla="*/ 1260565 w 7467600"/>
              <a:gd name="connsiteY177" fmla="*/ 4031982 h 6858000"/>
              <a:gd name="connsiteX178" fmla="*/ 901900 w 7467600"/>
              <a:gd name="connsiteY178" fmla="*/ 4421236 h 6858000"/>
              <a:gd name="connsiteX179" fmla="*/ 845044 w 7467600"/>
              <a:gd name="connsiteY179" fmla="*/ 4502436 h 6858000"/>
              <a:gd name="connsiteX180" fmla="*/ 685926 w 7467600"/>
              <a:gd name="connsiteY180" fmla="*/ 4703069 h 6858000"/>
              <a:gd name="connsiteX181" fmla="*/ 684248 w 7467600"/>
              <a:gd name="connsiteY181" fmla="*/ 4706721 h 6858000"/>
              <a:gd name="connsiteX182" fmla="*/ 1423113 w 7467600"/>
              <a:gd name="connsiteY182" fmla="*/ 3874565 h 6858000"/>
              <a:gd name="connsiteX183" fmla="*/ 3316479 w 7467600"/>
              <a:gd name="connsiteY183" fmla="*/ 3872136 h 6858000"/>
              <a:gd name="connsiteX184" fmla="*/ 3546806 w 7467600"/>
              <a:gd name="connsiteY184" fmla="*/ 4356139 h 6858000"/>
              <a:gd name="connsiteX185" fmla="*/ 3364433 w 7467600"/>
              <a:gd name="connsiteY185" fmla="*/ 3953121 h 6858000"/>
              <a:gd name="connsiteX186" fmla="*/ 3316479 w 7467600"/>
              <a:gd name="connsiteY186" fmla="*/ 3872136 h 6858000"/>
              <a:gd name="connsiteX187" fmla="*/ 3291335 w 7467600"/>
              <a:gd name="connsiteY187" fmla="*/ 3767420 h 6858000"/>
              <a:gd name="connsiteX188" fmla="*/ 3390805 w 7467600"/>
              <a:gd name="connsiteY188" fmla="*/ 3937163 h 6858000"/>
              <a:gd name="connsiteX189" fmla="*/ 3579062 w 7467600"/>
              <a:gd name="connsiteY189" fmla="*/ 4359040 h 6858000"/>
              <a:gd name="connsiteX190" fmla="*/ 3467355 w 7467600"/>
              <a:gd name="connsiteY190" fmla="*/ 3988130 h 6858000"/>
              <a:gd name="connsiteX191" fmla="*/ 3310753 w 7467600"/>
              <a:gd name="connsiteY191" fmla="*/ 3787140 h 6858000"/>
              <a:gd name="connsiteX192" fmla="*/ 3291335 w 7467600"/>
              <a:gd name="connsiteY192" fmla="*/ 3767420 h 6858000"/>
              <a:gd name="connsiteX193" fmla="*/ 1635889 w 7467600"/>
              <a:gd name="connsiteY193" fmla="*/ 3709494 h 6858000"/>
              <a:gd name="connsiteX194" fmla="*/ 1634800 w 7467600"/>
              <a:gd name="connsiteY194" fmla="*/ 3731111 h 6858000"/>
              <a:gd name="connsiteX195" fmla="*/ 1635889 w 7467600"/>
              <a:gd name="connsiteY195" fmla="*/ 3709494 h 6858000"/>
              <a:gd name="connsiteX196" fmla="*/ 1510397 w 7467600"/>
              <a:gd name="connsiteY196" fmla="*/ 3684705 h 6858000"/>
              <a:gd name="connsiteX197" fmla="*/ 1146550 w 7467600"/>
              <a:gd name="connsiteY197" fmla="*/ 3802012 h 6858000"/>
              <a:gd name="connsiteX198" fmla="*/ 698834 w 7467600"/>
              <a:gd name="connsiteY198" fmla="*/ 3952272 h 6858000"/>
              <a:gd name="connsiteX199" fmla="*/ 34256 w 7467600"/>
              <a:gd name="connsiteY199" fmla="*/ 4347603 h 6858000"/>
              <a:gd name="connsiteX200" fmla="*/ 527241 w 7467600"/>
              <a:gd name="connsiteY200" fmla="*/ 4065078 h 6858000"/>
              <a:gd name="connsiteX201" fmla="*/ 1510397 w 7467600"/>
              <a:gd name="connsiteY201" fmla="*/ 3684705 h 6858000"/>
              <a:gd name="connsiteX202" fmla="*/ 1313114 w 7467600"/>
              <a:gd name="connsiteY202" fmla="*/ 3655216 h 6858000"/>
              <a:gd name="connsiteX203" fmla="*/ 1109304 w 7467600"/>
              <a:gd name="connsiteY203" fmla="*/ 3669030 h 6858000"/>
              <a:gd name="connsiteX204" fmla="*/ 8129 w 7467600"/>
              <a:gd name="connsiteY204" fmla="*/ 4330519 h 6858000"/>
              <a:gd name="connsiteX205" fmla="*/ 687572 w 7467600"/>
              <a:gd name="connsiteY205" fmla="*/ 3925629 h 6858000"/>
              <a:gd name="connsiteX206" fmla="*/ 1138365 w 7467600"/>
              <a:gd name="connsiteY206" fmla="*/ 3774515 h 6858000"/>
              <a:gd name="connsiteX207" fmla="*/ 1505579 w 7467600"/>
              <a:gd name="connsiteY207" fmla="*/ 3655526 h 6858000"/>
              <a:gd name="connsiteX208" fmla="*/ 1313114 w 7467600"/>
              <a:gd name="connsiteY208" fmla="*/ 3655216 h 6858000"/>
              <a:gd name="connsiteX209" fmla="*/ 3655073 w 7467600"/>
              <a:gd name="connsiteY209" fmla="*/ 3650884 h 6858000"/>
              <a:gd name="connsiteX210" fmla="*/ 3989938 w 7467600"/>
              <a:gd name="connsiteY210" fmla="*/ 3991685 h 6858000"/>
              <a:gd name="connsiteX211" fmla="*/ 4393907 w 7467600"/>
              <a:gd name="connsiteY211" fmla="*/ 4261258 h 6858000"/>
              <a:gd name="connsiteX212" fmla="*/ 4648051 w 7467600"/>
              <a:gd name="connsiteY212" fmla="*/ 4374051 h 6858000"/>
              <a:gd name="connsiteX213" fmla="*/ 4383389 w 7467600"/>
              <a:gd name="connsiteY213" fmla="*/ 4184369 h 6858000"/>
              <a:gd name="connsiteX214" fmla="*/ 4165508 w 7467600"/>
              <a:gd name="connsiteY214" fmla="*/ 4035196 h 6858000"/>
              <a:gd name="connsiteX215" fmla="*/ 4068162 w 7467600"/>
              <a:gd name="connsiteY215" fmla="*/ 3953394 h 6858000"/>
              <a:gd name="connsiteX216" fmla="*/ 3981416 w 7467600"/>
              <a:gd name="connsiteY216" fmla="*/ 3880482 h 6858000"/>
              <a:gd name="connsiteX217" fmla="*/ 3800147 w 7467600"/>
              <a:gd name="connsiteY217" fmla="*/ 3749872 h 6858000"/>
              <a:gd name="connsiteX218" fmla="*/ 3655073 w 7467600"/>
              <a:gd name="connsiteY218" fmla="*/ 3650884 h 6858000"/>
              <a:gd name="connsiteX219" fmla="*/ 3670252 w 7467600"/>
              <a:gd name="connsiteY219" fmla="*/ 3622798 h 6858000"/>
              <a:gd name="connsiteX220" fmla="*/ 3817258 w 7467600"/>
              <a:gd name="connsiteY220" fmla="*/ 3723577 h 6858000"/>
              <a:gd name="connsiteX221" fmla="*/ 4000461 w 7467600"/>
              <a:gd name="connsiteY221" fmla="*/ 3855966 h 6858000"/>
              <a:gd name="connsiteX222" fmla="*/ 4088180 w 7467600"/>
              <a:gd name="connsiteY222" fmla="*/ 3929774 h 6858000"/>
              <a:gd name="connsiteX223" fmla="*/ 4184555 w 7467600"/>
              <a:gd name="connsiteY223" fmla="*/ 4010683 h 6858000"/>
              <a:gd name="connsiteX224" fmla="*/ 4399563 w 7467600"/>
              <a:gd name="connsiteY224" fmla="*/ 4158106 h 6858000"/>
              <a:gd name="connsiteX225" fmla="*/ 4684469 w 7467600"/>
              <a:gd name="connsiteY225" fmla="*/ 4364680 h 6858000"/>
              <a:gd name="connsiteX226" fmla="*/ 4690271 w 7467600"/>
              <a:gd name="connsiteY226" fmla="*/ 4370034 h 6858000"/>
              <a:gd name="connsiteX227" fmla="*/ 4136093 w 7467600"/>
              <a:gd name="connsiteY227" fmla="*/ 3858466 h 6858000"/>
              <a:gd name="connsiteX228" fmla="*/ 3670252 w 7467600"/>
              <a:gd name="connsiteY228" fmla="*/ 3622798 h 6858000"/>
              <a:gd name="connsiteX229" fmla="*/ 4440129 w 7467600"/>
              <a:gd name="connsiteY229" fmla="*/ 3448571 h 6858000"/>
              <a:gd name="connsiteX230" fmla="*/ 4856525 w 7467600"/>
              <a:gd name="connsiteY230" fmla="*/ 3915351 h 6858000"/>
              <a:gd name="connsiteX231" fmla="*/ 5059055 w 7467600"/>
              <a:gd name="connsiteY231" fmla="*/ 4108918 h 6858000"/>
              <a:gd name="connsiteX232" fmla="*/ 5290070 w 7467600"/>
              <a:gd name="connsiteY232" fmla="*/ 4263619 h 6858000"/>
              <a:gd name="connsiteX233" fmla="*/ 4834991 w 7467600"/>
              <a:gd name="connsiteY233" fmla="*/ 3830985 h 6858000"/>
              <a:gd name="connsiteX234" fmla="*/ 4440129 w 7467600"/>
              <a:gd name="connsiteY234" fmla="*/ 3448571 h 6858000"/>
              <a:gd name="connsiteX235" fmla="*/ 4441737 w 7467600"/>
              <a:gd name="connsiteY235" fmla="*/ 3399734 h 6858000"/>
              <a:gd name="connsiteX236" fmla="*/ 4431236 w 7467600"/>
              <a:gd name="connsiteY236" fmla="*/ 3400954 h 6858000"/>
              <a:gd name="connsiteX237" fmla="*/ 4557150 w 7467600"/>
              <a:gd name="connsiteY237" fmla="*/ 3510023 h 6858000"/>
              <a:gd name="connsiteX238" fmla="*/ 4856936 w 7467600"/>
              <a:gd name="connsiteY238" fmla="*/ 3809146 h 6858000"/>
              <a:gd name="connsiteX239" fmla="*/ 5111996 w 7467600"/>
              <a:gd name="connsiteY239" fmla="*/ 4065759 h 6858000"/>
              <a:gd name="connsiteX240" fmla="*/ 5388878 w 7467600"/>
              <a:gd name="connsiteY240" fmla="*/ 4300185 h 6858000"/>
              <a:gd name="connsiteX241" fmla="*/ 5425556 w 7467600"/>
              <a:gd name="connsiteY241" fmla="*/ 4308967 h 6858000"/>
              <a:gd name="connsiteX242" fmla="*/ 4943646 w 7467600"/>
              <a:gd name="connsiteY242" fmla="*/ 3822916 h 6858000"/>
              <a:gd name="connsiteX243" fmla="*/ 4594837 w 7467600"/>
              <a:gd name="connsiteY243" fmla="*/ 3532274 h 6858000"/>
              <a:gd name="connsiteX244" fmla="*/ 4441737 w 7467600"/>
              <a:gd name="connsiteY244" fmla="*/ 3399734 h 6858000"/>
              <a:gd name="connsiteX245" fmla="*/ 5425834 w 7467600"/>
              <a:gd name="connsiteY245" fmla="*/ 3162785 h 6858000"/>
              <a:gd name="connsiteX246" fmla="*/ 5401644 w 7467600"/>
              <a:gd name="connsiteY246" fmla="*/ 3617847 h 6858000"/>
              <a:gd name="connsiteX247" fmla="*/ 5467256 w 7467600"/>
              <a:gd name="connsiteY247" fmla="*/ 4175494 h 6858000"/>
              <a:gd name="connsiteX248" fmla="*/ 5448069 w 7467600"/>
              <a:gd name="connsiteY248" fmla="*/ 3567554 h 6858000"/>
              <a:gd name="connsiteX249" fmla="*/ 5425834 w 7467600"/>
              <a:gd name="connsiteY249" fmla="*/ 3162785 h 6858000"/>
              <a:gd name="connsiteX250" fmla="*/ 1318687 w 7467600"/>
              <a:gd name="connsiteY250" fmla="*/ 3113840 h 6858000"/>
              <a:gd name="connsiteX251" fmla="*/ 1066793 w 7467600"/>
              <a:gd name="connsiteY251" fmla="*/ 3212171 h 6858000"/>
              <a:gd name="connsiteX252" fmla="*/ 993319 w 7467600"/>
              <a:gd name="connsiteY252" fmla="*/ 3247648 h 6858000"/>
              <a:gd name="connsiteX253" fmla="*/ 853081 w 7467600"/>
              <a:gd name="connsiteY253" fmla="*/ 3312410 h 6858000"/>
              <a:gd name="connsiteX254" fmla="*/ 805957 w 7467600"/>
              <a:gd name="connsiteY254" fmla="*/ 3330443 h 6858000"/>
              <a:gd name="connsiteX255" fmla="*/ 1318687 w 7467600"/>
              <a:gd name="connsiteY255" fmla="*/ 3113840 h 6858000"/>
              <a:gd name="connsiteX256" fmla="*/ 5453702 w 7467600"/>
              <a:gd name="connsiteY256" fmla="*/ 3090882 h 6858000"/>
              <a:gd name="connsiteX257" fmla="*/ 5480135 w 7467600"/>
              <a:gd name="connsiteY257" fmla="*/ 3565802 h 6858000"/>
              <a:gd name="connsiteX258" fmla="*/ 5499023 w 7467600"/>
              <a:gd name="connsiteY258" fmla="*/ 4166310 h 6858000"/>
              <a:gd name="connsiteX259" fmla="*/ 5547022 w 7467600"/>
              <a:gd name="connsiteY259" fmla="*/ 3607838 h 6858000"/>
              <a:gd name="connsiteX260" fmla="*/ 5515964 w 7467600"/>
              <a:gd name="connsiteY260" fmla="*/ 3378541 h 6858000"/>
              <a:gd name="connsiteX261" fmla="*/ 5453702 w 7467600"/>
              <a:gd name="connsiteY261" fmla="*/ 3090882 h 6858000"/>
              <a:gd name="connsiteX262" fmla="*/ 1238695 w 7467600"/>
              <a:gd name="connsiteY262" fmla="*/ 3076820 h 6858000"/>
              <a:gd name="connsiteX263" fmla="*/ 716371 w 7467600"/>
              <a:gd name="connsiteY263" fmla="*/ 3293249 h 6858000"/>
              <a:gd name="connsiteX264" fmla="*/ 579522 w 7467600"/>
              <a:gd name="connsiteY264" fmla="*/ 3371759 h 6858000"/>
              <a:gd name="connsiteX265" fmla="*/ 600288 w 7467600"/>
              <a:gd name="connsiteY265" fmla="*/ 3365555 h 6858000"/>
              <a:gd name="connsiteX266" fmla="*/ 840692 w 7467600"/>
              <a:gd name="connsiteY266" fmla="*/ 3284921 h 6858000"/>
              <a:gd name="connsiteX267" fmla="*/ 979248 w 7467600"/>
              <a:gd name="connsiteY267" fmla="*/ 3221003 h 6858000"/>
              <a:gd name="connsiteX268" fmla="*/ 1053282 w 7467600"/>
              <a:gd name="connsiteY268" fmla="*/ 3185247 h 6858000"/>
              <a:gd name="connsiteX269" fmla="*/ 1320603 w 7467600"/>
              <a:gd name="connsiteY269" fmla="*/ 3081281 h 6858000"/>
              <a:gd name="connsiteX270" fmla="*/ 1238695 w 7467600"/>
              <a:gd name="connsiteY270" fmla="*/ 3076820 h 6858000"/>
              <a:gd name="connsiteX271" fmla="*/ 5425627 w 7467600"/>
              <a:gd name="connsiteY271" fmla="*/ 2954192 h 6858000"/>
              <a:gd name="connsiteX272" fmla="*/ 5470770 w 7467600"/>
              <a:gd name="connsiteY272" fmla="*/ 3005435 h 6858000"/>
              <a:gd name="connsiteX273" fmla="*/ 5519779 w 7467600"/>
              <a:gd name="connsiteY273" fmla="*/ 4359223 h 6858000"/>
              <a:gd name="connsiteX274" fmla="*/ 5520293 w 7467600"/>
              <a:gd name="connsiteY274" fmla="*/ 4360602 h 6858000"/>
              <a:gd name="connsiteX275" fmla="*/ 5767221 w 7467600"/>
              <a:gd name="connsiteY275" fmla="*/ 4665564 h 6858000"/>
              <a:gd name="connsiteX276" fmla="*/ 6937169 w 7467600"/>
              <a:gd name="connsiteY276" fmla="*/ 4815941 h 6858000"/>
              <a:gd name="connsiteX277" fmla="*/ 6953922 w 7467600"/>
              <a:gd name="connsiteY277" fmla="*/ 4890068 h 6858000"/>
              <a:gd name="connsiteX278" fmla="*/ 6071359 w 7467600"/>
              <a:gd name="connsiteY278" fmla="*/ 4770770 h 6858000"/>
              <a:gd name="connsiteX279" fmla="*/ 6038839 w 7467600"/>
              <a:gd name="connsiteY279" fmla="*/ 4764474 h 6858000"/>
              <a:gd name="connsiteX280" fmla="*/ 6038706 w 7467600"/>
              <a:gd name="connsiteY280" fmla="*/ 4763847 h 6858000"/>
              <a:gd name="connsiteX281" fmla="*/ 6037784 w 7467600"/>
              <a:gd name="connsiteY281" fmla="*/ 4764270 h 6858000"/>
              <a:gd name="connsiteX282" fmla="*/ 6038839 w 7467600"/>
              <a:gd name="connsiteY282" fmla="*/ 4764474 h 6858000"/>
              <a:gd name="connsiteX283" fmla="*/ 6040338 w 7467600"/>
              <a:gd name="connsiteY283" fmla="*/ 4771418 h 6858000"/>
              <a:gd name="connsiteX284" fmla="*/ 6024488 w 7467600"/>
              <a:gd name="connsiteY284" fmla="*/ 4809903 h 6858000"/>
              <a:gd name="connsiteX285" fmla="*/ 5599771 w 7467600"/>
              <a:gd name="connsiteY285" fmla="*/ 5509652 h 6858000"/>
              <a:gd name="connsiteX286" fmla="*/ 5548843 w 7467600"/>
              <a:gd name="connsiteY286" fmla="*/ 5563845 h 6858000"/>
              <a:gd name="connsiteX287" fmla="*/ 5940952 w 7467600"/>
              <a:gd name="connsiteY287" fmla="*/ 6250028 h 6858000"/>
              <a:gd name="connsiteX288" fmla="*/ 6043441 w 7467600"/>
              <a:gd name="connsiteY288" fmla="*/ 6665847 h 6858000"/>
              <a:gd name="connsiteX289" fmla="*/ 6093432 w 7467600"/>
              <a:gd name="connsiteY289" fmla="*/ 6858000 h 6858000"/>
              <a:gd name="connsiteX290" fmla="*/ 6034344 w 7467600"/>
              <a:gd name="connsiteY290" fmla="*/ 6858000 h 6858000"/>
              <a:gd name="connsiteX291" fmla="*/ 6026679 w 7467600"/>
              <a:gd name="connsiteY291" fmla="*/ 6836959 h 6858000"/>
              <a:gd name="connsiteX292" fmla="*/ 5800441 w 7467600"/>
              <a:gd name="connsiteY292" fmla="*/ 6335286 h 6858000"/>
              <a:gd name="connsiteX293" fmla="*/ 5526562 w 7467600"/>
              <a:gd name="connsiteY293" fmla="*/ 5705388 h 6858000"/>
              <a:gd name="connsiteX294" fmla="*/ 5519640 w 7467600"/>
              <a:gd name="connsiteY294" fmla="*/ 5683774 h 6858000"/>
              <a:gd name="connsiteX295" fmla="*/ 5844559 w 7467600"/>
              <a:gd name="connsiteY295" fmla="*/ 6553349 h 6858000"/>
              <a:gd name="connsiteX296" fmla="*/ 5975994 w 7467600"/>
              <a:gd name="connsiteY296" fmla="*/ 6858000 h 6858000"/>
              <a:gd name="connsiteX297" fmla="*/ 5898547 w 7467600"/>
              <a:gd name="connsiteY297" fmla="*/ 6858000 h 6858000"/>
              <a:gd name="connsiteX298" fmla="*/ 5682041 w 7467600"/>
              <a:gd name="connsiteY298" fmla="*/ 6355860 h 6858000"/>
              <a:gd name="connsiteX299" fmla="*/ 5461758 w 7467600"/>
              <a:gd name="connsiteY299" fmla="*/ 5820220 h 6858000"/>
              <a:gd name="connsiteX300" fmla="*/ 5237282 w 7467600"/>
              <a:gd name="connsiteY300" fmla="*/ 6579086 h 6858000"/>
              <a:gd name="connsiteX301" fmla="*/ 5115009 w 7467600"/>
              <a:gd name="connsiteY301" fmla="*/ 6858000 h 6858000"/>
              <a:gd name="connsiteX302" fmla="*/ 5028074 w 7467600"/>
              <a:gd name="connsiteY302" fmla="*/ 6858000 h 6858000"/>
              <a:gd name="connsiteX303" fmla="*/ 5079508 w 7467600"/>
              <a:gd name="connsiteY303" fmla="*/ 6749074 h 6858000"/>
              <a:gd name="connsiteX304" fmla="*/ 5371846 w 7467600"/>
              <a:gd name="connsiteY304" fmla="*/ 5924413 h 6858000"/>
              <a:gd name="connsiteX305" fmla="*/ 5270512 w 7467600"/>
              <a:gd name="connsiteY305" fmla="*/ 6138975 h 6858000"/>
              <a:gd name="connsiteX306" fmla="*/ 5062409 w 7467600"/>
              <a:gd name="connsiteY306" fmla="*/ 6653544 h 6858000"/>
              <a:gd name="connsiteX307" fmla="*/ 5036628 w 7467600"/>
              <a:gd name="connsiteY307" fmla="*/ 6754247 h 6858000"/>
              <a:gd name="connsiteX308" fmla="*/ 5009112 w 7467600"/>
              <a:gd name="connsiteY308" fmla="*/ 6858000 h 6858000"/>
              <a:gd name="connsiteX309" fmla="*/ 4976679 w 7467600"/>
              <a:gd name="connsiteY309" fmla="*/ 6858000 h 6858000"/>
              <a:gd name="connsiteX310" fmla="*/ 5006537 w 7467600"/>
              <a:gd name="connsiteY310" fmla="*/ 6747068 h 6858000"/>
              <a:gd name="connsiteX311" fmla="*/ 5032723 w 7467600"/>
              <a:gd name="connsiteY311" fmla="*/ 6644957 h 6858000"/>
              <a:gd name="connsiteX312" fmla="*/ 5242949 w 7467600"/>
              <a:gd name="connsiteY312" fmla="*/ 6125175 h 6858000"/>
              <a:gd name="connsiteX313" fmla="*/ 5286321 w 7467600"/>
              <a:gd name="connsiteY313" fmla="*/ 6033555 h 6858000"/>
              <a:gd name="connsiteX314" fmla="*/ 5008210 w 7467600"/>
              <a:gd name="connsiteY314" fmla="*/ 6649194 h 6858000"/>
              <a:gd name="connsiteX315" fmla="*/ 4986321 w 7467600"/>
              <a:gd name="connsiteY315" fmla="*/ 6765687 h 6858000"/>
              <a:gd name="connsiteX316" fmla="*/ 4973474 w 7467600"/>
              <a:gd name="connsiteY316" fmla="*/ 6858000 h 6858000"/>
              <a:gd name="connsiteX317" fmla="*/ 4907178 w 7467600"/>
              <a:gd name="connsiteY317" fmla="*/ 6858000 h 6858000"/>
              <a:gd name="connsiteX318" fmla="*/ 4910810 w 7467600"/>
              <a:gd name="connsiteY318" fmla="*/ 6829660 h 6858000"/>
              <a:gd name="connsiteX319" fmla="*/ 4987461 w 7467600"/>
              <a:gd name="connsiteY319" fmla="*/ 6432994 h 6858000"/>
              <a:gd name="connsiteX320" fmla="*/ 5179262 w 7467600"/>
              <a:gd name="connsiteY320" fmla="*/ 6035044 h 6858000"/>
              <a:gd name="connsiteX321" fmla="*/ 4689678 w 7467600"/>
              <a:gd name="connsiteY321" fmla="*/ 6440241 h 6858000"/>
              <a:gd name="connsiteX322" fmla="*/ 4477543 w 7467600"/>
              <a:gd name="connsiteY322" fmla="*/ 6674836 h 6858000"/>
              <a:gd name="connsiteX323" fmla="*/ 4329957 w 7467600"/>
              <a:gd name="connsiteY323" fmla="*/ 6858000 h 6858000"/>
              <a:gd name="connsiteX324" fmla="*/ 4218595 w 7467600"/>
              <a:gd name="connsiteY324" fmla="*/ 6858000 h 6858000"/>
              <a:gd name="connsiteX325" fmla="*/ 4368888 w 7467600"/>
              <a:gd name="connsiteY325" fmla="*/ 6668412 h 6858000"/>
              <a:gd name="connsiteX326" fmla="*/ 4563091 w 7467600"/>
              <a:gd name="connsiteY326" fmla="*/ 6442508 h 6858000"/>
              <a:gd name="connsiteX327" fmla="*/ 5387324 w 7467600"/>
              <a:gd name="connsiteY327" fmla="*/ 5705830 h 6858000"/>
              <a:gd name="connsiteX328" fmla="*/ 5073620 w 7467600"/>
              <a:gd name="connsiteY328" fmla="*/ 5955437 h 6858000"/>
              <a:gd name="connsiteX329" fmla="*/ 4689789 w 7467600"/>
              <a:gd name="connsiteY329" fmla="*/ 6268382 h 6858000"/>
              <a:gd name="connsiteX330" fmla="*/ 4418722 w 7467600"/>
              <a:gd name="connsiteY330" fmla="*/ 6570886 h 6858000"/>
              <a:gd name="connsiteX331" fmla="*/ 4214944 w 7467600"/>
              <a:gd name="connsiteY331" fmla="*/ 6858000 h 6858000"/>
              <a:gd name="connsiteX332" fmla="*/ 4177898 w 7467600"/>
              <a:gd name="connsiteY332" fmla="*/ 6858000 h 6858000"/>
              <a:gd name="connsiteX333" fmla="*/ 4391597 w 7467600"/>
              <a:gd name="connsiteY333" fmla="*/ 6556370 h 6858000"/>
              <a:gd name="connsiteX334" fmla="*/ 4668889 w 7467600"/>
              <a:gd name="connsiteY334" fmla="*/ 6246399 h 6858000"/>
              <a:gd name="connsiteX335" fmla="*/ 5055427 w 7467600"/>
              <a:gd name="connsiteY335" fmla="*/ 5931476 h 6858000"/>
              <a:gd name="connsiteX336" fmla="*/ 5371814 w 7467600"/>
              <a:gd name="connsiteY336" fmla="*/ 5678975 h 6858000"/>
              <a:gd name="connsiteX337" fmla="*/ 4987918 w 7467600"/>
              <a:gd name="connsiteY337" fmla="*/ 5838701 h 6858000"/>
              <a:gd name="connsiteX338" fmla="*/ 4317146 w 7467600"/>
              <a:gd name="connsiteY338" fmla="*/ 6587716 h 6858000"/>
              <a:gd name="connsiteX339" fmla="*/ 4171627 w 7467600"/>
              <a:gd name="connsiteY339" fmla="*/ 6858000 h 6858000"/>
              <a:gd name="connsiteX340" fmla="*/ 4081585 w 7467600"/>
              <a:gd name="connsiteY340" fmla="*/ 6858000 h 6858000"/>
              <a:gd name="connsiteX341" fmla="*/ 4238603 w 7467600"/>
              <a:gd name="connsiteY341" fmla="*/ 6559341 h 6858000"/>
              <a:gd name="connsiteX342" fmla="*/ 4778333 w 7467600"/>
              <a:gd name="connsiteY342" fmla="*/ 5873626 h 6858000"/>
              <a:gd name="connsiteX343" fmla="*/ 5414185 w 7467600"/>
              <a:gd name="connsiteY343" fmla="*/ 5573882 h 6858000"/>
              <a:gd name="connsiteX344" fmla="*/ 5959648 w 7467600"/>
              <a:gd name="connsiteY344" fmla="*/ 4760797 h 6858000"/>
              <a:gd name="connsiteX345" fmla="*/ 5355019 w 7467600"/>
              <a:gd name="connsiteY345" fmla="*/ 4734672 h 6858000"/>
              <a:gd name="connsiteX346" fmla="*/ 5083565 w 7467600"/>
              <a:gd name="connsiteY346" fmla="*/ 5179121 h 6858000"/>
              <a:gd name="connsiteX347" fmla="*/ 4713577 w 7467600"/>
              <a:gd name="connsiteY347" fmla="*/ 5616803 h 6858000"/>
              <a:gd name="connsiteX348" fmla="*/ 3989559 w 7467600"/>
              <a:gd name="connsiteY348" fmla="*/ 6145945 h 6858000"/>
              <a:gd name="connsiteX349" fmla="*/ 3939824 w 7467600"/>
              <a:gd name="connsiteY349" fmla="*/ 6066900 h 6858000"/>
              <a:gd name="connsiteX350" fmla="*/ 4584537 w 7467600"/>
              <a:gd name="connsiteY350" fmla="*/ 5324826 h 6858000"/>
              <a:gd name="connsiteX351" fmla="*/ 5037105 w 7467600"/>
              <a:gd name="connsiteY351" fmla="*/ 5088765 h 6858000"/>
              <a:gd name="connsiteX352" fmla="*/ 5039930 w 7467600"/>
              <a:gd name="connsiteY352" fmla="*/ 5089585 h 6858000"/>
              <a:gd name="connsiteX353" fmla="*/ 5263764 w 7467600"/>
              <a:gd name="connsiteY353" fmla="*/ 4735525 h 6858000"/>
              <a:gd name="connsiteX354" fmla="*/ 4086300 w 7467600"/>
              <a:gd name="connsiteY354" fmla="*/ 4884599 h 6858000"/>
              <a:gd name="connsiteX355" fmla="*/ 4085485 w 7467600"/>
              <a:gd name="connsiteY355" fmla="*/ 4899070 h 6858000"/>
              <a:gd name="connsiteX356" fmla="*/ 3871915 w 7467600"/>
              <a:gd name="connsiteY356" fmla="*/ 5253645 h 6858000"/>
              <a:gd name="connsiteX357" fmla="*/ 3799374 w 7467600"/>
              <a:gd name="connsiteY357" fmla="*/ 5466127 h 6858000"/>
              <a:gd name="connsiteX358" fmla="*/ 3498850 w 7467600"/>
              <a:gd name="connsiteY358" fmla="*/ 6661888 h 6858000"/>
              <a:gd name="connsiteX359" fmla="*/ 3399216 w 7467600"/>
              <a:gd name="connsiteY359" fmla="*/ 6858000 h 6858000"/>
              <a:gd name="connsiteX360" fmla="*/ 3303688 w 7467600"/>
              <a:gd name="connsiteY360" fmla="*/ 6858000 h 6858000"/>
              <a:gd name="connsiteX361" fmla="*/ 3391774 w 7467600"/>
              <a:gd name="connsiteY361" fmla="*/ 6697181 h 6858000"/>
              <a:gd name="connsiteX362" fmla="*/ 3735540 w 7467600"/>
              <a:gd name="connsiteY362" fmla="*/ 5546923 h 6858000"/>
              <a:gd name="connsiteX363" fmla="*/ 3729438 w 7467600"/>
              <a:gd name="connsiteY363" fmla="*/ 5569058 h 6858000"/>
              <a:gd name="connsiteX364" fmla="*/ 3707782 w 7467600"/>
              <a:gd name="connsiteY364" fmla="*/ 5644908 h 6858000"/>
              <a:gd name="connsiteX365" fmla="*/ 3583827 w 7467600"/>
              <a:gd name="connsiteY365" fmla="*/ 6039215 h 6858000"/>
              <a:gd name="connsiteX366" fmla="*/ 3547861 w 7467600"/>
              <a:gd name="connsiteY366" fmla="*/ 6129609 h 6858000"/>
              <a:gd name="connsiteX367" fmla="*/ 3490905 w 7467600"/>
              <a:gd name="connsiteY367" fmla="*/ 6277660 h 6858000"/>
              <a:gd name="connsiteX368" fmla="*/ 3455859 w 7467600"/>
              <a:gd name="connsiteY368" fmla="*/ 6391301 h 6858000"/>
              <a:gd name="connsiteX369" fmla="*/ 3429112 w 7467600"/>
              <a:gd name="connsiteY369" fmla="*/ 6479469 h 6858000"/>
              <a:gd name="connsiteX370" fmla="*/ 3304862 w 7467600"/>
              <a:gd name="connsiteY370" fmla="*/ 6796476 h 6858000"/>
              <a:gd name="connsiteX371" fmla="*/ 3276071 w 7467600"/>
              <a:gd name="connsiteY371" fmla="*/ 6858000 h 6858000"/>
              <a:gd name="connsiteX372" fmla="*/ 3240805 w 7467600"/>
              <a:gd name="connsiteY372" fmla="*/ 6858000 h 6858000"/>
              <a:gd name="connsiteX373" fmla="*/ 3275917 w 7467600"/>
              <a:gd name="connsiteY373" fmla="*/ 6783192 h 6858000"/>
              <a:gd name="connsiteX374" fmla="*/ 3399358 w 7467600"/>
              <a:gd name="connsiteY374" fmla="*/ 6469011 h 6858000"/>
              <a:gd name="connsiteX375" fmla="*/ 3425650 w 7467600"/>
              <a:gd name="connsiteY375" fmla="*/ 6381333 h 6858000"/>
              <a:gd name="connsiteX376" fmla="*/ 3460661 w 7467600"/>
              <a:gd name="connsiteY376" fmla="*/ 6266763 h 6858000"/>
              <a:gd name="connsiteX377" fmla="*/ 3518021 w 7467600"/>
              <a:gd name="connsiteY377" fmla="*/ 6117298 h 6858000"/>
              <a:gd name="connsiteX378" fmla="*/ 3554035 w 7467600"/>
              <a:gd name="connsiteY378" fmla="*/ 6027832 h 6858000"/>
              <a:gd name="connsiteX379" fmla="*/ 3677174 w 7467600"/>
              <a:gd name="connsiteY379" fmla="*/ 5636351 h 6858000"/>
              <a:gd name="connsiteX380" fmla="*/ 3698819 w 7467600"/>
              <a:gd name="connsiteY380" fmla="*/ 5560503 h 6858000"/>
              <a:gd name="connsiteX381" fmla="*/ 3702094 w 7467600"/>
              <a:gd name="connsiteY381" fmla="*/ 5549194 h 6858000"/>
              <a:gd name="connsiteX382" fmla="*/ 3398355 w 7467600"/>
              <a:gd name="connsiteY382" fmla="*/ 6094603 h 6858000"/>
              <a:gd name="connsiteX383" fmla="*/ 3193941 w 7467600"/>
              <a:gd name="connsiteY383" fmla="*/ 6798775 h 6858000"/>
              <a:gd name="connsiteX384" fmla="*/ 3184140 w 7467600"/>
              <a:gd name="connsiteY384" fmla="*/ 6858000 h 6858000"/>
              <a:gd name="connsiteX385" fmla="*/ 3099978 w 7467600"/>
              <a:gd name="connsiteY385" fmla="*/ 6858000 h 6858000"/>
              <a:gd name="connsiteX386" fmla="*/ 3101556 w 7467600"/>
              <a:gd name="connsiteY386" fmla="*/ 6843337 h 6858000"/>
              <a:gd name="connsiteX387" fmla="*/ 3370162 w 7467600"/>
              <a:gd name="connsiteY387" fmla="*/ 5785550 h 6858000"/>
              <a:gd name="connsiteX388" fmla="*/ 3746477 w 7467600"/>
              <a:gd name="connsiteY388" fmla="*/ 5377889 h 6858000"/>
              <a:gd name="connsiteX389" fmla="*/ 3863399 w 7467600"/>
              <a:gd name="connsiteY389" fmla="*/ 5087257 h 6858000"/>
              <a:gd name="connsiteX390" fmla="*/ 3968712 w 7467600"/>
              <a:gd name="connsiteY390" fmla="*/ 4913989 h 6858000"/>
              <a:gd name="connsiteX391" fmla="*/ 2792390 w 7467600"/>
              <a:gd name="connsiteY391" fmla="*/ 5382974 h 6858000"/>
              <a:gd name="connsiteX392" fmla="*/ 2714982 w 7467600"/>
              <a:gd name="connsiteY392" fmla="*/ 5427051 h 6858000"/>
              <a:gd name="connsiteX393" fmla="*/ 2813361 w 7467600"/>
              <a:gd name="connsiteY393" fmla="*/ 6023912 h 6858000"/>
              <a:gd name="connsiteX394" fmla="*/ 2688430 w 7467600"/>
              <a:gd name="connsiteY394" fmla="*/ 6801564 h 6858000"/>
              <a:gd name="connsiteX395" fmla="*/ 2629626 w 7467600"/>
              <a:gd name="connsiteY395" fmla="*/ 6763394 h 6858000"/>
              <a:gd name="connsiteX396" fmla="*/ 2565328 w 7467600"/>
              <a:gd name="connsiteY396" fmla="*/ 5516399 h 6858000"/>
              <a:gd name="connsiteX397" fmla="*/ 1922999 w 7467600"/>
              <a:gd name="connsiteY397" fmla="*/ 5980343 h 6858000"/>
              <a:gd name="connsiteX398" fmla="*/ 1950261 w 7467600"/>
              <a:gd name="connsiteY398" fmla="*/ 6405858 h 6858000"/>
              <a:gd name="connsiteX399" fmla="*/ 2365554 w 7467600"/>
              <a:gd name="connsiteY399" fmla="*/ 6759107 h 6858000"/>
              <a:gd name="connsiteX400" fmla="*/ 2424142 w 7467600"/>
              <a:gd name="connsiteY400" fmla="*/ 6858000 h 6858000"/>
              <a:gd name="connsiteX401" fmla="*/ 2395994 w 7467600"/>
              <a:gd name="connsiteY401" fmla="*/ 6858000 h 6858000"/>
              <a:gd name="connsiteX402" fmla="*/ 2392863 w 7467600"/>
              <a:gd name="connsiteY402" fmla="*/ 6852964 h 6858000"/>
              <a:gd name="connsiteX403" fmla="*/ 2017589 w 7467600"/>
              <a:gd name="connsiteY403" fmla="*/ 6493982 h 6858000"/>
              <a:gd name="connsiteX404" fmla="*/ 2147336 w 7467600"/>
              <a:gd name="connsiteY404" fmla="*/ 6594052 h 6858000"/>
              <a:gd name="connsiteX405" fmla="*/ 2207047 w 7467600"/>
              <a:gd name="connsiteY405" fmla="*/ 6654540 h 6858000"/>
              <a:gd name="connsiteX406" fmla="*/ 2299106 w 7467600"/>
              <a:gd name="connsiteY406" fmla="*/ 6778931 h 6858000"/>
              <a:gd name="connsiteX407" fmla="*/ 2314430 w 7467600"/>
              <a:gd name="connsiteY407" fmla="*/ 6801144 h 6858000"/>
              <a:gd name="connsiteX408" fmla="*/ 2352406 w 7467600"/>
              <a:gd name="connsiteY408" fmla="*/ 6858000 h 6858000"/>
              <a:gd name="connsiteX409" fmla="*/ 2314492 w 7467600"/>
              <a:gd name="connsiteY409" fmla="*/ 6858000 h 6858000"/>
              <a:gd name="connsiteX410" fmla="*/ 2288095 w 7467600"/>
              <a:gd name="connsiteY410" fmla="*/ 6818030 h 6858000"/>
              <a:gd name="connsiteX411" fmla="*/ 2272768 w 7467600"/>
              <a:gd name="connsiteY411" fmla="*/ 6795822 h 6858000"/>
              <a:gd name="connsiteX412" fmla="*/ 2182715 w 7467600"/>
              <a:gd name="connsiteY412" fmla="*/ 6675071 h 6858000"/>
              <a:gd name="connsiteX413" fmla="*/ 2032061 w 7467600"/>
              <a:gd name="connsiteY413" fmla="*/ 6541380 h 6858000"/>
              <a:gd name="connsiteX414" fmla="*/ 2257220 w 7467600"/>
              <a:gd name="connsiteY414" fmla="*/ 6826257 h 6858000"/>
              <a:gd name="connsiteX415" fmla="*/ 2281324 w 7467600"/>
              <a:gd name="connsiteY415" fmla="*/ 6858000 h 6858000"/>
              <a:gd name="connsiteX416" fmla="*/ 2242860 w 7467600"/>
              <a:gd name="connsiteY416" fmla="*/ 6858000 h 6858000"/>
              <a:gd name="connsiteX417" fmla="*/ 2232818 w 7467600"/>
              <a:gd name="connsiteY417" fmla="*/ 6844926 h 6858000"/>
              <a:gd name="connsiteX418" fmla="*/ 1990172 w 7467600"/>
              <a:gd name="connsiteY418" fmla="*/ 6542121 h 6858000"/>
              <a:gd name="connsiteX419" fmla="*/ 2124090 w 7467600"/>
              <a:gd name="connsiteY419" fmla="*/ 6761017 h 6858000"/>
              <a:gd name="connsiteX420" fmla="*/ 2200380 w 7467600"/>
              <a:gd name="connsiteY420" fmla="*/ 6858000 h 6858000"/>
              <a:gd name="connsiteX421" fmla="*/ 2147507 w 7467600"/>
              <a:gd name="connsiteY421" fmla="*/ 6858000 h 6858000"/>
              <a:gd name="connsiteX422" fmla="*/ 2070668 w 7467600"/>
              <a:gd name="connsiteY422" fmla="*/ 6761520 h 6858000"/>
              <a:gd name="connsiteX423" fmla="*/ 1975142 w 7467600"/>
              <a:gd name="connsiteY423" fmla="*/ 6585570 h 6858000"/>
              <a:gd name="connsiteX424" fmla="*/ 2050035 w 7467600"/>
              <a:gd name="connsiteY424" fmla="*/ 6813345 h 6858000"/>
              <a:gd name="connsiteX425" fmla="*/ 2063025 w 7467600"/>
              <a:gd name="connsiteY425" fmla="*/ 6858000 h 6858000"/>
              <a:gd name="connsiteX426" fmla="*/ 2021675 w 7467600"/>
              <a:gd name="connsiteY426" fmla="*/ 6858000 h 6858000"/>
              <a:gd name="connsiteX427" fmla="*/ 2019308 w 7467600"/>
              <a:gd name="connsiteY427" fmla="*/ 6847118 h 6858000"/>
              <a:gd name="connsiteX428" fmla="*/ 1938835 w 7467600"/>
              <a:gd name="connsiteY428" fmla="*/ 6551160 h 6858000"/>
              <a:gd name="connsiteX429" fmla="*/ 1953230 w 7467600"/>
              <a:gd name="connsiteY429" fmla="*/ 6759699 h 6858000"/>
              <a:gd name="connsiteX430" fmla="*/ 1956763 w 7467600"/>
              <a:gd name="connsiteY430" fmla="*/ 6778191 h 6858000"/>
              <a:gd name="connsiteX431" fmla="*/ 1967925 w 7467600"/>
              <a:gd name="connsiteY431" fmla="*/ 6858000 h 6858000"/>
              <a:gd name="connsiteX432" fmla="*/ 1936622 w 7467600"/>
              <a:gd name="connsiteY432" fmla="*/ 6858000 h 6858000"/>
              <a:gd name="connsiteX433" fmla="*/ 1926261 w 7467600"/>
              <a:gd name="connsiteY433" fmla="*/ 6784064 h 6858000"/>
              <a:gd name="connsiteX434" fmla="*/ 1922724 w 7467600"/>
              <a:gd name="connsiteY434" fmla="*/ 6765577 h 6858000"/>
              <a:gd name="connsiteX435" fmla="*/ 1904650 w 7467600"/>
              <a:gd name="connsiteY435" fmla="*/ 6639616 h 6858000"/>
              <a:gd name="connsiteX436" fmla="*/ 1885273 w 7467600"/>
              <a:gd name="connsiteY436" fmla="*/ 6858000 h 6858000"/>
              <a:gd name="connsiteX437" fmla="*/ 1854363 w 7467600"/>
              <a:gd name="connsiteY437" fmla="*/ 6858000 h 6858000"/>
              <a:gd name="connsiteX438" fmla="*/ 1880391 w 7467600"/>
              <a:gd name="connsiteY438" fmla="*/ 6603796 h 6858000"/>
              <a:gd name="connsiteX439" fmla="*/ 1818273 w 7467600"/>
              <a:gd name="connsiteY439" fmla="*/ 6715729 h 6858000"/>
              <a:gd name="connsiteX440" fmla="*/ 1794691 w 7467600"/>
              <a:gd name="connsiteY440" fmla="*/ 6843239 h 6858000"/>
              <a:gd name="connsiteX441" fmla="*/ 1794914 w 7467600"/>
              <a:gd name="connsiteY441" fmla="*/ 6858000 h 6858000"/>
              <a:gd name="connsiteX442" fmla="*/ 1746128 w 7467600"/>
              <a:gd name="connsiteY442" fmla="*/ 6858000 h 6858000"/>
              <a:gd name="connsiteX443" fmla="*/ 1753934 w 7467600"/>
              <a:gd name="connsiteY443" fmla="*/ 6724796 h 6858000"/>
              <a:gd name="connsiteX444" fmla="*/ 1792053 w 7467600"/>
              <a:gd name="connsiteY444" fmla="*/ 6572396 h 6858000"/>
              <a:gd name="connsiteX445" fmla="*/ 1862248 w 7467600"/>
              <a:gd name="connsiteY445" fmla="*/ 6266397 h 6858000"/>
              <a:gd name="connsiteX446" fmla="*/ 1862250 w 7467600"/>
              <a:gd name="connsiteY446" fmla="*/ 6033531 h 6858000"/>
              <a:gd name="connsiteX447" fmla="*/ 1211999 w 7467600"/>
              <a:gd name="connsiteY447" fmla="*/ 6683610 h 6858000"/>
              <a:gd name="connsiteX448" fmla="*/ 1213266 w 7467600"/>
              <a:gd name="connsiteY448" fmla="*/ 6691947 h 6858000"/>
              <a:gd name="connsiteX449" fmla="*/ 1203370 w 7467600"/>
              <a:gd name="connsiteY449" fmla="*/ 6850676 h 6858000"/>
              <a:gd name="connsiteX450" fmla="*/ 1203671 w 7467600"/>
              <a:gd name="connsiteY450" fmla="*/ 6858000 h 6858000"/>
              <a:gd name="connsiteX451" fmla="*/ 1143180 w 7467600"/>
              <a:gd name="connsiteY451" fmla="*/ 6858000 h 6858000"/>
              <a:gd name="connsiteX452" fmla="*/ 1142176 w 7467600"/>
              <a:gd name="connsiteY452" fmla="*/ 6766045 h 6858000"/>
              <a:gd name="connsiteX453" fmla="*/ 1067484 w 7467600"/>
              <a:gd name="connsiteY453" fmla="*/ 6858000 h 6858000"/>
              <a:gd name="connsiteX454" fmla="*/ 953928 w 7467600"/>
              <a:gd name="connsiteY454" fmla="*/ 6858000 h 6858000"/>
              <a:gd name="connsiteX455" fmla="*/ 959715 w 7467600"/>
              <a:gd name="connsiteY455" fmla="*/ 6850185 h 6858000"/>
              <a:gd name="connsiteX456" fmla="*/ 1483788 w 7467600"/>
              <a:gd name="connsiteY456" fmla="*/ 6259174 h 6858000"/>
              <a:gd name="connsiteX457" fmla="*/ 1100671 w 7467600"/>
              <a:gd name="connsiteY457" fmla="*/ 6252137 h 6858000"/>
              <a:gd name="connsiteX458" fmla="*/ 1090144 w 7467600"/>
              <a:gd name="connsiteY458" fmla="*/ 6256748 h 6858000"/>
              <a:gd name="connsiteX459" fmla="*/ 1095872 w 7467600"/>
              <a:gd name="connsiteY459" fmla="*/ 6271892 h 6858000"/>
              <a:gd name="connsiteX460" fmla="*/ 262785 w 7467600"/>
              <a:gd name="connsiteY460" fmla="*/ 6845450 h 6858000"/>
              <a:gd name="connsiteX461" fmla="*/ 209968 w 7467600"/>
              <a:gd name="connsiteY461" fmla="*/ 6770713 h 6858000"/>
              <a:gd name="connsiteX462" fmla="*/ 873460 w 7467600"/>
              <a:gd name="connsiteY462" fmla="*/ 6253768 h 6858000"/>
              <a:gd name="connsiteX463" fmla="*/ 192686 w 7467600"/>
              <a:gd name="connsiteY463" fmla="*/ 5849257 h 6858000"/>
              <a:gd name="connsiteX464" fmla="*/ 4696 w 7467600"/>
              <a:gd name="connsiteY464" fmla="*/ 5697668 h 6858000"/>
              <a:gd name="connsiteX465" fmla="*/ 0 w 7467600"/>
              <a:gd name="connsiteY465" fmla="*/ 5689984 h 6858000"/>
              <a:gd name="connsiteX466" fmla="*/ 0 w 7467600"/>
              <a:gd name="connsiteY466" fmla="*/ 5513472 h 6858000"/>
              <a:gd name="connsiteX467" fmla="*/ 174101 w 7467600"/>
              <a:gd name="connsiteY467" fmla="*/ 5620277 h 6858000"/>
              <a:gd name="connsiteX468" fmla="*/ 891800 w 7467600"/>
              <a:gd name="connsiteY468" fmla="*/ 6036935 h 6858000"/>
              <a:gd name="connsiteX469" fmla="*/ 1072219 w 7467600"/>
              <a:gd name="connsiteY469" fmla="*/ 6169443 h 6858000"/>
              <a:gd name="connsiteX470" fmla="*/ 1074117 w 7467600"/>
              <a:gd name="connsiteY470" fmla="*/ 6170301 h 6858000"/>
              <a:gd name="connsiteX471" fmla="*/ 1083114 w 7467600"/>
              <a:gd name="connsiteY471" fmla="*/ 6174131 h 6858000"/>
              <a:gd name="connsiteX472" fmla="*/ 1543010 w 7467600"/>
              <a:gd name="connsiteY472" fmla="*/ 6191140 h 6858000"/>
              <a:gd name="connsiteX473" fmla="*/ 1551080 w 7467600"/>
              <a:gd name="connsiteY473" fmla="*/ 6195006 h 6858000"/>
              <a:gd name="connsiteX474" fmla="*/ 2345443 w 7467600"/>
              <a:gd name="connsiteY474" fmla="*/ 5549882 h 6858000"/>
              <a:gd name="connsiteX475" fmla="*/ 1721499 w 7467600"/>
              <a:gd name="connsiteY475" fmla="*/ 5599969 h 6858000"/>
              <a:gd name="connsiteX476" fmla="*/ 767716 w 7467600"/>
              <a:gd name="connsiteY476" fmla="*/ 5472768 h 6858000"/>
              <a:gd name="connsiteX477" fmla="*/ 722147 w 7467600"/>
              <a:gd name="connsiteY477" fmla="*/ 5393091 h 6858000"/>
              <a:gd name="connsiteX478" fmla="*/ 1485552 w 7467600"/>
              <a:gd name="connsiteY478" fmla="*/ 5313202 h 6858000"/>
              <a:gd name="connsiteX479" fmla="*/ 2143004 w 7467600"/>
              <a:gd name="connsiteY479" fmla="*/ 5402420 h 6858000"/>
              <a:gd name="connsiteX480" fmla="*/ 1933391 w 7467600"/>
              <a:gd name="connsiteY480" fmla="*/ 5156971 h 6858000"/>
              <a:gd name="connsiteX481" fmla="*/ 1827118 w 7467600"/>
              <a:gd name="connsiteY481" fmla="*/ 4968410 h 6858000"/>
              <a:gd name="connsiteX482" fmla="*/ 1837349 w 7467600"/>
              <a:gd name="connsiteY482" fmla="*/ 4956357 h 6858000"/>
              <a:gd name="connsiteX483" fmla="*/ 2162835 w 7467600"/>
              <a:gd name="connsiteY483" fmla="*/ 5187853 h 6858000"/>
              <a:gd name="connsiteX484" fmla="*/ 2257167 w 7467600"/>
              <a:gd name="connsiteY484" fmla="*/ 5462123 h 6858000"/>
              <a:gd name="connsiteX485" fmla="*/ 2261598 w 7467600"/>
              <a:gd name="connsiteY485" fmla="*/ 5467998 h 6858000"/>
              <a:gd name="connsiteX486" fmla="*/ 2437177 w 7467600"/>
              <a:gd name="connsiteY486" fmla="*/ 5479608 h 6858000"/>
              <a:gd name="connsiteX487" fmla="*/ 2445247 w 7467600"/>
              <a:gd name="connsiteY487" fmla="*/ 5483476 h 6858000"/>
              <a:gd name="connsiteX488" fmla="*/ 2743626 w 7467600"/>
              <a:gd name="connsiteY488" fmla="*/ 5304819 h 6858000"/>
              <a:gd name="connsiteX489" fmla="*/ 3048102 w 7467600"/>
              <a:gd name="connsiteY489" fmla="*/ 5150595 h 6858000"/>
              <a:gd name="connsiteX490" fmla="*/ 1799414 w 7467600"/>
              <a:gd name="connsiteY490" fmla="*/ 4694732 h 6858000"/>
              <a:gd name="connsiteX491" fmla="*/ 1771735 w 7467600"/>
              <a:gd name="connsiteY491" fmla="*/ 4619929 h 6858000"/>
              <a:gd name="connsiteX492" fmla="*/ 3104273 w 7467600"/>
              <a:gd name="connsiteY492" fmla="*/ 5076159 h 6858000"/>
              <a:gd name="connsiteX493" fmla="*/ 3113245 w 7467600"/>
              <a:gd name="connsiteY493" fmla="*/ 5090705 h 6858000"/>
              <a:gd name="connsiteX494" fmla="*/ 3126294 w 7467600"/>
              <a:gd name="connsiteY494" fmla="*/ 5114400 h 6858000"/>
              <a:gd name="connsiteX495" fmla="*/ 3937433 w 7467600"/>
              <a:gd name="connsiteY495" fmla="*/ 4830473 h 6858000"/>
              <a:gd name="connsiteX496" fmla="*/ 3590475 w 7467600"/>
              <a:gd name="connsiteY496" fmla="*/ 4597974 h 6858000"/>
              <a:gd name="connsiteX497" fmla="*/ 3100264 w 7467600"/>
              <a:gd name="connsiteY497" fmla="*/ 4579845 h 6858000"/>
              <a:gd name="connsiteX498" fmla="*/ 2183576 w 7467600"/>
              <a:gd name="connsiteY498" fmla="*/ 4227150 h 6858000"/>
              <a:gd name="connsiteX499" fmla="*/ 2151029 w 7467600"/>
              <a:gd name="connsiteY499" fmla="*/ 4146947 h 6858000"/>
              <a:gd name="connsiteX500" fmla="*/ 3563434 w 7467600"/>
              <a:gd name="connsiteY500" fmla="*/ 4469115 h 6858000"/>
              <a:gd name="connsiteX501" fmla="*/ 3177952 w 7467600"/>
              <a:gd name="connsiteY501" fmla="*/ 3657386 h 6858000"/>
              <a:gd name="connsiteX502" fmla="*/ 3189263 w 7467600"/>
              <a:gd name="connsiteY502" fmla="*/ 3625726 h 6858000"/>
              <a:gd name="connsiteX503" fmla="*/ 3560912 w 7467600"/>
              <a:gd name="connsiteY503" fmla="*/ 4079863 h 6858000"/>
              <a:gd name="connsiteX504" fmla="*/ 3626636 w 7467600"/>
              <a:gd name="connsiteY504" fmla="*/ 4512230 h 6858000"/>
              <a:gd name="connsiteX505" fmla="*/ 3653088 w 7467600"/>
              <a:gd name="connsiteY505" fmla="*/ 4521417 h 6858000"/>
              <a:gd name="connsiteX506" fmla="*/ 3988128 w 7467600"/>
              <a:gd name="connsiteY506" fmla="*/ 4817267 h 6858000"/>
              <a:gd name="connsiteX507" fmla="*/ 4830582 w 7467600"/>
              <a:gd name="connsiteY507" fmla="*/ 4676000 h 6858000"/>
              <a:gd name="connsiteX508" fmla="*/ 4830100 w 7467600"/>
              <a:gd name="connsiteY508" fmla="*/ 4675554 h 6858000"/>
              <a:gd name="connsiteX509" fmla="*/ 4036318 w 7467600"/>
              <a:gd name="connsiteY509" fmla="*/ 4147013 h 6858000"/>
              <a:gd name="connsiteX510" fmla="*/ 3432098 w 7467600"/>
              <a:gd name="connsiteY510" fmla="*/ 3537312 h 6858000"/>
              <a:gd name="connsiteX511" fmla="*/ 3446761 w 7467600"/>
              <a:gd name="connsiteY511" fmla="*/ 3461278 h 6858000"/>
              <a:gd name="connsiteX512" fmla="*/ 4419733 w 7467600"/>
              <a:gd name="connsiteY512" fmla="*/ 3963555 h 6858000"/>
              <a:gd name="connsiteX513" fmla="*/ 4781371 w 7467600"/>
              <a:gd name="connsiteY513" fmla="*/ 4458604 h 6858000"/>
              <a:gd name="connsiteX514" fmla="*/ 4780440 w 7467600"/>
              <a:gd name="connsiteY514" fmla="*/ 4470290 h 6858000"/>
              <a:gd name="connsiteX515" fmla="*/ 4898954 w 7467600"/>
              <a:gd name="connsiteY515" fmla="*/ 4662092 h 6858000"/>
              <a:gd name="connsiteX516" fmla="*/ 4900699 w 7467600"/>
              <a:gd name="connsiteY516" fmla="*/ 4670867 h 6858000"/>
              <a:gd name="connsiteX517" fmla="*/ 5714511 w 7467600"/>
              <a:gd name="connsiteY517" fmla="*/ 4663483 h 6858000"/>
              <a:gd name="connsiteX518" fmla="*/ 5464793 w 7467600"/>
              <a:gd name="connsiteY518" fmla="*/ 4393556 h 6858000"/>
              <a:gd name="connsiteX519" fmla="*/ 5461897 w 7467600"/>
              <a:gd name="connsiteY519" fmla="*/ 4390879 h 6858000"/>
              <a:gd name="connsiteX520" fmla="*/ 4294126 w 7467600"/>
              <a:gd name="connsiteY520" fmla="*/ 3303048 h 6858000"/>
              <a:gd name="connsiteX521" fmla="*/ 4305321 w 7467600"/>
              <a:gd name="connsiteY521" fmla="*/ 3256953 h 6858000"/>
              <a:gd name="connsiteX522" fmla="*/ 4949299 w 7467600"/>
              <a:gd name="connsiteY522" fmla="*/ 3766336 h 6858000"/>
              <a:gd name="connsiteX523" fmla="*/ 5291452 w 7467600"/>
              <a:gd name="connsiteY523" fmla="*/ 4076801 h 6858000"/>
              <a:gd name="connsiteX524" fmla="*/ 5434998 w 7467600"/>
              <a:gd name="connsiteY524" fmla="*/ 4254100 h 6858000"/>
              <a:gd name="connsiteX525" fmla="*/ 5351015 w 7467600"/>
              <a:gd name="connsiteY525" fmla="*/ 3760989 h 6858000"/>
              <a:gd name="connsiteX526" fmla="*/ 5413780 w 7467600"/>
              <a:gd name="connsiteY526" fmla="*/ 2966265 h 6858000"/>
              <a:gd name="connsiteX527" fmla="*/ 5425627 w 7467600"/>
              <a:gd name="connsiteY527" fmla="*/ 2954192 h 6858000"/>
              <a:gd name="connsiteX528" fmla="*/ 6604735 w 7467600"/>
              <a:gd name="connsiteY528" fmla="*/ 2041381 h 6858000"/>
              <a:gd name="connsiteX529" fmla="*/ 7204487 w 7467600"/>
              <a:gd name="connsiteY529" fmla="*/ 2742112 h 6858000"/>
              <a:gd name="connsiteX530" fmla="*/ 7131592 w 7467600"/>
              <a:gd name="connsiteY530" fmla="*/ 2672096 h 6858000"/>
              <a:gd name="connsiteX531" fmla="*/ 6996344 w 7467600"/>
              <a:gd name="connsiteY531" fmla="*/ 2518310 h 6858000"/>
              <a:gd name="connsiteX532" fmla="*/ 6735495 w 7467600"/>
              <a:gd name="connsiteY532" fmla="*/ 2196890 h 6858000"/>
              <a:gd name="connsiteX533" fmla="*/ 6721901 w 7467600"/>
              <a:gd name="connsiteY533" fmla="*/ 2179274 h 6858000"/>
              <a:gd name="connsiteX534" fmla="*/ 6604735 w 7467600"/>
              <a:gd name="connsiteY534" fmla="*/ 2041381 h 6858000"/>
              <a:gd name="connsiteX535" fmla="*/ 6591670 w 7467600"/>
              <a:gd name="connsiteY535" fmla="*/ 1988277 h 6858000"/>
              <a:gd name="connsiteX536" fmla="*/ 6747349 w 7467600"/>
              <a:gd name="connsiteY536" fmla="*/ 2160069 h 6858000"/>
              <a:gd name="connsiteX537" fmla="*/ 6760943 w 7467600"/>
              <a:gd name="connsiteY537" fmla="*/ 2177686 h 6858000"/>
              <a:gd name="connsiteX538" fmla="*/ 7021065 w 7467600"/>
              <a:gd name="connsiteY538" fmla="*/ 2498102 h 6858000"/>
              <a:gd name="connsiteX539" fmla="*/ 7155223 w 7467600"/>
              <a:gd name="connsiteY539" fmla="*/ 2650386 h 6858000"/>
              <a:gd name="connsiteX540" fmla="*/ 7203167 w 7467600"/>
              <a:gd name="connsiteY540" fmla="*/ 2697288 h 6858000"/>
              <a:gd name="connsiteX541" fmla="*/ 6937703 w 7467600"/>
              <a:gd name="connsiteY541" fmla="*/ 2321981 h 6858000"/>
              <a:gd name="connsiteX542" fmla="*/ 6591670 w 7467600"/>
              <a:gd name="connsiteY542" fmla="*/ 1988277 h 6858000"/>
              <a:gd name="connsiteX543" fmla="*/ 5798671 w 7467600"/>
              <a:gd name="connsiteY543" fmla="*/ 1981601 h 6858000"/>
              <a:gd name="connsiteX544" fmla="*/ 5754709 w 7467600"/>
              <a:gd name="connsiteY544" fmla="*/ 2071454 h 6858000"/>
              <a:gd name="connsiteX545" fmla="*/ 5763044 w 7467600"/>
              <a:gd name="connsiteY545" fmla="*/ 2842206 h 6858000"/>
              <a:gd name="connsiteX546" fmla="*/ 5764974 w 7467600"/>
              <a:gd name="connsiteY546" fmla="*/ 2799609 h 6858000"/>
              <a:gd name="connsiteX547" fmla="*/ 5767665 w 7467600"/>
              <a:gd name="connsiteY547" fmla="*/ 2666409 h 6858000"/>
              <a:gd name="connsiteX548" fmla="*/ 5763055 w 7467600"/>
              <a:gd name="connsiteY548" fmla="*/ 2579705 h 6858000"/>
              <a:gd name="connsiteX549" fmla="*/ 5758079 w 7467600"/>
              <a:gd name="connsiteY549" fmla="*/ 2492508 h 6858000"/>
              <a:gd name="connsiteX550" fmla="*/ 5779325 w 7467600"/>
              <a:gd name="connsiteY550" fmla="*/ 2197069 h 6858000"/>
              <a:gd name="connsiteX551" fmla="*/ 5798671 w 7467600"/>
              <a:gd name="connsiteY551" fmla="*/ 1981601 h 6858000"/>
              <a:gd name="connsiteX552" fmla="*/ 5829202 w 7467600"/>
              <a:gd name="connsiteY552" fmla="*/ 1971679 h 6858000"/>
              <a:gd name="connsiteX553" fmla="*/ 5809558 w 7467600"/>
              <a:gd name="connsiteY553" fmla="*/ 2198043 h 6858000"/>
              <a:gd name="connsiteX554" fmla="*/ 5788653 w 7467600"/>
              <a:gd name="connsiteY554" fmla="*/ 2489430 h 6858000"/>
              <a:gd name="connsiteX555" fmla="*/ 5793439 w 7467600"/>
              <a:gd name="connsiteY555" fmla="*/ 2575235 h 6858000"/>
              <a:gd name="connsiteX556" fmla="*/ 5796837 w 7467600"/>
              <a:gd name="connsiteY556" fmla="*/ 2637633 h 6858000"/>
              <a:gd name="connsiteX557" fmla="*/ 5818614 w 7467600"/>
              <a:gd name="connsiteY557" fmla="*/ 2473055 h 6858000"/>
              <a:gd name="connsiteX558" fmla="*/ 5829202 w 7467600"/>
              <a:gd name="connsiteY558" fmla="*/ 1971679 h 6858000"/>
              <a:gd name="connsiteX559" fmla="*/ 5911389 w 7467600"/>
              <a:gd name="connsiteY559" fmla="*/ 1898371 h 6858000"/>
              <a:gd name="connsiteX560" fmla="*/ 6237627 w 7467600"/>
              <a:gd name="connsiteY560" fmla="*/ 2231921 h 6858000"/>
              <a:gd name="connsiteX561" fmla="*/ 5911389 w 7467600"/>
              <a:gd name="connsiteY561" fmla="*/ 1898371 h 6858000"/>
              <a:gd name="connsiteX562" fmla="*/ 6944437 w 7467600"/>
              <a:gd name="connsiteY562" fmla="*/ 1575402 h 6858000"/>
              <a:gd name="connsiteX563" fmla="*/ 6304730 w 7467600"/>
              <a:gd name="connsiteY563" fmla="*/ 1766654 h 6858000"/>
              <a:gd name="connsiteX564" fmla="*/ 6944437 w 7467600"/>
              <a:gd name="connsiteY564" fmla="*/ 1575402 h 6858000"/>
              <a:gd name="connsiteX565" fmla="*/ 7019523 w 7467600"/>
              <a:gd name="connsiteY565" fmla="*/ 1519450 h 6858000"/>
              <a:gd name="connsiteX566" fmla="*/ 6298091 w 7467600"/>
              <a:gd name="connsiteY566" fmla="*/ 1737122 h 6858000"/>
              <a:gd name="connsiteX567" fmla="*/ 7019523 w 7467600"/>
              <a:gd name="connsiteY567" fmla="*/ 1519450 h 6858000"/>
              <a:gd name="connsiteX568" fmla="*/ 2399523 w 7467600"/>
              <a:gd name="connsiteY568" fmla="*/ 1428234 h 6858000"/>
              <a:gd name="connsiteX569" fmla="*/ 2224982 w 7467600"/>
              <a:gd name="connsiteY569" fmla="*/ 1826201 h 6858000"/>
              <a:gd name="connsiteX570" fmla="*/ 2096099 w 7467600"/>
              <a:gd name="connsiteY570" fmla="*/ 2345900 h 6858000"/>
              <a:gd name="connsiteX571" fmla="*/ 2283317 w 7467600"/>
              <a:gd name="connsiteY571" fmla="*/ 1796925 h 6858000"/>
              <a:gd name="connsiteX572" fmla="*/ 2399523 w 7467600"/>
              <a:gd name="connsiteY572" fmla="*/ 1428234 h 6858000"/>
              <a:gd name="connsiteX573" fmla="*/ 2448558 w 7467600"/>
              <a:gd name="connsiteY573" fmla="*/ 1373435 h 6858000"/>
              <a:gd name="connsiteX574" fmla="*/ 2312521 w 7467600"/>
              <a:gd name="connsiteY574" fmla="*/ 1806140 h 6858000"/>
              <a:gd name="connsiteX575" fmla="*/ 2127533 w 7467600"/>
              <a:gd name="connsiteY575" fmla="*/ 2348380 h 6858000"/>
              <a:gd name="connsiteX576" fmla="*/ 2358080 w 7467600"/>
              <a:gd name="connsiteY576" fmla="*/ 1866134 h 6858000"/>
              <a:gd name="connsiteX577" fmla="*/ 2407436 w 7467600"/>
              <a:gd name="connsiteY577" fmla="*/ 1651070 h 6858000"/>
              <a:gd name="connsiteX578" fmla="*/ 2448558 w 7467600"/>
              <a:gd name="connsiteY578" fmla="*/ 1373435 h 6858000"/>
              <a:gd name="connsiteX579" fmla="*/ 278707 w 7467600"/>
              <a:gd name="connsiteY579" fmla="*/ 1352270 h 6858000"/>
              <a:gd name="connsiteX580" fmla="*/ 321570 w 7467600"/>
              <a:gd name="connsiteY580" fmla="*/ 1861610 h 6858000"/>
              <a:gd name="connsiteX581" fmla="*/ 294281 w 7467600"/>
              <a:gd name="connsiteY581" fmla="*/ 1440658 h 6858000"/>
              <a:gd name="connsiteX582" fmla="*/ 278707 w 7467600"/>
              <a:gd name="connsiteY582" fmla="*/ 1352270 h 6858000"/>
              <a:gd name="connsiteX583" fmla="*/ 1423821 w 7467600"/>
              <a:gd name="connsiteY583" fmla="*/ 1351958 h 6858000"/>
              <a:gd name="connsiteX584" fmla="*/ 1638521 w 7467600"/>
              <a:gd name="connsiteY584" fmla="*/ 1908470 h 6858000"/>
              <a:gd name="connsiteX585" fmla="*/ 1754199 w 7467600"/>
              <a:gd name="connsiteY585" fmla="*/ 2149284 h 6858000"/>
              <a:gd name="connsiteX586" fmla="*/ 1908359 w 7467600"/>
              <a:gd name="connsiteY586" fmla="*/ 2364988 h 6858000"/>
              <a:gd name="connsiteX587" fmla="*/ 1647661 w 7467600"/>
              <a:gd name="connsiteY587" fmla="*/ 1825945 h 6858000"/>
              <a:gd name="connsiteX588" fmla="*/ 1423821 w 7467600"/>
              <a:gd name="connsiteY588" fmla="*/ 1351958 h 6858000"/>
              <a:gd name="connsiteX589" fmla="*/ 1431890 w 7467600"/>
              <a:gd name="connsiteY589" fmla="*/ 1306475 h 6858000"/>
              <a:gd name="connsiteX590" fmla="*/ 1507597 w 7467600"/>
              <a:gd name="connsiteY590" fmla="*/ 1446132 h 6858000"/>
              <a:gd name="connsiteX591" fmla="*/ 1674586 w 7467600"/>
              <a:gd name="connsiteY591" fmla="*/ 1813832 h 6858000"/>
              <a:gd name="connsiteX592" fmla="*/ 1815950 w 7467600"/>
              <a:gd name="connsiteY592" fmla="*/ 2128564 h 6858000"/>
              <a:gd name="connsiteX593" fmla="*/ 1984242 w 7467600"/>
              <a:gd name="connsiteY593" fmla="*/ 2430829 h 6858000"/>
              <a:gd name="connsiteX594" fmla="*/ 2014023 w 7467600"/>
              <a:gd name="connsiteY594" fmla="*/ 2450995 h 6858000"/>
              <a:gd name="connsiteX595" fmla="*/ 1747337 w 7467600"/>
              <a:gd name="connsiteY595" fmla="*/ 1855264 h 6858000"/>
              <a:gd name="connsiteX596" fmla="*/ 1533749 w 7467600"/>
              <a:gd name="connsiteY596" fmla="*/ 1478656 h 6858000"/>
              <a:gd name="connsiteX597" fmla="*/ 1431890 w 7467600"/>
              <a:gd name="connsiteY597" fmla="*/ 1306475 h 6858000"/>
              <a:gd name="connsiteX598" fmla="*/ 5052692 w 7467600"/>
              <a:gd name="connsiteY598" fmla="*/ 1292994 h 6858000"/>
              <a:gd name="connsiteX599" fmla="*/ 5200661 w 7467600"/>
              <a:gd name="connsiteY599" fmla="*/ 1635186 h 6858000"/>
              <a:gd name="connsiteX600" fmla="*/ 5297138 w 7467600"/>
              <a:gd name="connsiteY600" fmla="*/ 1906351 h 6858000"/>
              <a:gd name="connsiteX601" fmla="*/ 5052692 w 7467600"/>
              <a:gd name="connsiteY601" fmla="*/ 1292994 h 6858000"/>
              <a:gd name="connsiteX602" fmla="*/ 5009948 w 7467600"/>
              <a:gd name="connsiteY602" fmla="*/ 1273619 h 6858000"/>
              <a:gd name="connsiteX603" fmla="*/ 5121777 w 7467600"/>
              <a:gd name="connsiteY603" fmla="*/ 1654213 h 6858000"/>
              <a:gd name="connsiteX604" fmla="*/ 5293545 w 7467600"/>
              <a:gd name="connsiteY604" fmla="*/ 2072247 h 6858000"/>
              <a:gd name="connsiteX605" fmla="*/ 5294042 w 7467600"/>
              <a:gd name="connsiteY605" fmla="*/ 2065019 h 6858000"/>
              <a:gd name="connsiteX606" fmla="*/ 5171936 w 7467600"/>
              <a:gd name="connsiteY606" fmla="*/ 1647613 h 6858000"/>
              <a:gd name="connsiteX607" fmla="*/ 5009948 w 7467600"/>
              <a:gd name="connsiteY607" fmla="*/ 1273619 h 6858000"/>
              <a:gd name="connsiteX608" fmla="*/ 655236 w 7467600"/>
              <a:gd name="connsiteY608" fmla="*/ 1268632 h 6858000"/>
              <a:gd name="connsiteX609" fmla="*/ 839521 w 7467600"/>
              <a:gd name="connsiteY609" fmla="*/ 1685315 h 6858000"/>
              <a:gd name="connsiteX610" fmla="*/ 1109416 w 7467600"/>
              <a:gd name="connsiteY610" fmla="*/ 2061663 h 6858000"/>
              <a:gd name="connsiteX611" fmla="*/ 1298300 w 7467600"/>
              <a:gd name="connsiteY611" fmla="*/ 2247742 h 6858000"/>
              <a:gd name="connsiteX612" fmla="*/ 1125871 w 7467600"/>
              <a:gd name="connsiteY612" fmla="*/ 1989513 h 6858000"/>
              <a:gd name="connsiteX613" fmla="*/ 981574 w 7467600"/>
              <a:gd name="connsiteY613" fmla="*/ 1783157 h 6858000"/>
              <a:gd name="connsiteX614" fmla="*/ 922198 w 7467600"/>
              <a:gd name="connsiteY614" fmla="*/ 1677437 h 6858000"/>
              <a:gd name="connsiteX615" fmla="*/ 869293 w 7467600"/>
              <a:gd name="connsiteY615" fmla="*/ 1583214 h 6858000"/>
              <a:gd name="connsiteX616" fmla="*/ 751431 w 7467600"/>
              <a:gd name="connsiteY616" fmla="*/ 1405731 h 6858000"/>
              <a:gd name="connsiteX617" fmla="*/ 655236 w 7467600"/>
              <a:gd name="connsiteY617" fmla="*/ 1268632 h 6858000"/>
              <a:gd name="connsiteX618" fmla="*/ 6516292 w 7467600"/>
              <a:gd name="connsiteY618" fmla="*/ 1263064 h 6858000"/>
              <a:gd name="connsiteX619" fmla="*/ 5736320 w 7467600"/>
              <a:gd name="connsiteY619" fmla="*/ 1501803 h 6858000"/>
              <a:gd name="connsiteX620" fmla="*/ 6516292 w 7467600"/>
              <a:gd name="connsiteY620" fmla="*/ 1263064 h 6858000"/>
              <a:gd name="connsiteX621" fmla="*/ 291466 w 7467600"/>
              <a:gd name="connsiteY621" fmla="*/ 1250369 h 6858000"/>
              <a:gd name="connsiteX622" fmla="*/ 323180 w 7467600"/>
              <a:gd name="connsiteY622" fmla="*/ 1435283 h 6858000"/>
              <a:gd name="connsiteX623" fmla="*/ 349381 w 7467600"/>
              <a:gd name="connsiteY623" fmla="*/ 1875041 h 6858000"/>
              <a:gd name="connsiteX624" fmla="*/ 374363 w 7467600"/>
              <a:gd name="connsiteY624" fmla="*/ 1506494 h 6858000"/>
              <a:gd name="connsiteX625" fmla="*/ 302168 w 7467600"/>
              <a:gd name="connsiteY625" fmla="*/ 1274495 h 6858000"/>
              <a:gd name="connsiteX626" fmla="*/ 291466 w 7467600"/>
              <a:gd name="connsiteY626" fmla="*/ 1250369 h 6858000"/>
              <a:gd name="connsiteX627" fmla="*/ 678222 w 7467600"/>
              <a:gd name="connsiteY627" fmla="*/ 1248670 h 6858000"/>
              <a:gd name="connsiteX628" fmla="*/ 775536 w 7467600"/>
              <a:gd name="connsiteY628" fmla="*/ 1388015 h 6858000"/>
              <a:gd name="connsiteX629" fmla="*/ 894529 w 7467600"/>
              <a:gd name="connsiteY629" fmla="*/ 1567739 h 6858000"/>
              <a:gd name="connsiteX630" fmla="*/ 948000 w 7467600"/>
              <a:gd name="connsiteY630" fmla="*/ 1663088 h 6858000"/>
              <a:gd name="connsiteX631" fmla="*/ 1006812 w 7467600"/>
              <a:gd name="connsiteY631" fmla="*/ 1767683 h 6858000"/>
              <a:gd name="connsiteX632" fmla="*/ 1149133 w 7467600"/>
              <a:gd name="connsiteY632" fmla="*/ 1971513 h 6858000"/>
              <a:gd name="connsiteX633" fmla="*/ 1333952 w 7467600"/>
              <a:gd name="connsiteY633" fmla="*/ 2251620 h 6858000"/>
              <a:gd name="connsiteX634" fmla="*/ 1337329 w 7467600"/>
              <a:gd name="connsiteY634" fmla="*/ 2258350 h 6858000"/>
              <a:gd name="connsiteX635" fmla="*/ 1014726 w 7467600"/>
              <a:gd name="connsiteY635" fmla="*/ 1615556 h 6858000"/>
              <a:gd name="connsiteX636" fmla="*/ 678222 w 7467600"/>
              <a:gd name="connsiteY636" fmla="*/ 1248670 h 6858000"/>
              <a:gd name="connsiteX637" fmla="*/ 6691602 w 7467600"/>
              <a:gd name="connsiteY637" fmla="*/ 1140573 h 6858000"/>
              <a:gd name="connsiteX638" fmla="*/ 6571100 w 7467600"/>
              <a:gd name="connsiteY638" fmla="*/ 1183662 h 6858000"/>
              <a:gd name="connsiteX639" fmla="*/ 6241687 w 7467600"/>
              <a:gd name="connsiteY639" fmla="*/ 1257600 h 6858000"/>
              <a:gd name="connsiteX640" fmla="*/ 5693009 w 7467600"/>
              <a:gd name="connsiteY640" fmla="*/ 1478256 h 6858000"/>
              <a:gd name="connsiteX641" fmla="*/ 6548420 w 7467600"/>
              <a:gd name="connsiteY641" fmla="*/ 1214599 h 6858000"/>
              <a:gd name="connsiteX642" fmla="*/ 6605473 w 7467600"/>
              <a:gd name="connsiteY642" fmla="*/ 1184686 h 6858000"/>
              <a:gd name="connsiteX643" fmla="*/ 6691602 w 7467600"/>
              <a:gd name="connsiteY643" fmla="*/ 1140573 h 6858000"/>
              <a:gd name="connsiteX644" fmla="*/ 4002475 w 7467600"/>
              <a:gd name="connsiteY644" fmla="*/ 1037802 h 6858000"/>
              <a:gd name="connsiteX645" fmla="*/ 4000324 w 7467600"/>
              <a:gd name="connsiteY645" fmla="*/ 1039362 h 6858000"/>
              <a:gd name="connsiteX646" fmla="*/ 4002862 w 7467600"/>
              <a:gd name="connsiteY646" fmla="*/ 1042866 h 6858000"/>
              <a:gd name="connsiteX647" fmla="*/ 4002475 w 7467600"/>
              <a:gd name="connsiteY647" fmla="*/ 1037802 h 6858000"/>
              <a:gd name="connsiteX648" fmla="*/ 506322 w 7467600"/>
              <a:gd name="connsiteY648" fmla="*/ 1020997 h 6858000"/>
              <a:gd name="connsiteX649" fmla="*/ 533068 w 7467600"/>
              <a:gd name="connsiteY649" fmla="*/ 1029409 h 6858000"/>
              <a:gd name="connsiteX650" fmla="*/ 1232525 w 7467600"/>
              <a:gd name="connsiteY650" fmla="*/ 1804675 h 6858000"/>
              <a:gd name="connsiteX651" fmla="*/ 1388858 w 7467600"/>
              <a:gd name="connsiteY651" fmla="*/ 2368011 h 6858000"/>
              <a:gd name="connsiteX652" fmla="*/ 1384098 w 7467600"/>
              <a:gd name="connsiteY652" fmla="*/ 2378125 h 6858000"/>
              <a:gd name="connsiteX653" fmla="*/ 1425393 w 7467600"/>
              <a:gd name="connsiteY653" fmla="*/ 2589124 h 6858000"/>
              <a:gd name="connsiteX654" fmla="*/ 1424001 w 7467600"/>
              <a:gd name="connsiteY654" fmla="*/ 2597541 h 6858000"/>
              <a:gd name="connsiteX655" fmla="*/ 2152729 w 7467600"/>
              <a:gd name="connsiteY655" fmla="*/ 2864487 h 6858000"/>
              <a:gd name="connsiteX656" fmla="*/ 2020609 w 7467600"/>
              <a:gd name="connsiteY656" fmla="*/ 2539671 h 6858000"/>
              <a:gd name="connsiteX657" fmla="*/ 2018920 w 7467600"/>
              <a:gd name="connsiteY657" fmla="*/ 2536309 h 6858000"/>
              <a:gd name="connsiteX658" fmla="*/ 1342441 w 7467600"/>
              <a:gd name="connsiteY658" fmla="*/ 1173017 h 6858000"/>
              <a:gd name="connsiteX659" fmla="*/ 1367925 w 7467600"/>
              <a:gd name="connsiteY659" fmla="*/ 1135648 h 6858000"/>
              <a:gd name="connsiteX660" fmla="*/ 1771401 w 7467600"/>
              <a:gd name="connsiteY660" fmla="*/ 1806673 h 6858000"/>
              <a:gd name="connsiteX661" fmla="*/ 1972385 w 7467600"/>
              <a:gd name="connsiteY661" fmla="*/ 2198735 h 6858000"/>
              <a:gd name="connsiteX662" fmla="*/ 2040892 w 7467600"/>
              <a:gd name="connsiteY662" fmla="*/ 2405205 h 6858000"/>
              <a:gd name="connsiteX663" fmla="*/ 2131689 w 7467600"/>
              <a:gd name="connsiteY663" fmla="*/ 1936926 h 6858000"/>
              <a:gd name="connsiteX664" fmla="*/ 2454820 w 7467600"/>
              <a:gd name="connsiteY664" fmla="*/ 1248808 h 6858000"/>
              <a:gd name="connsiteX665" fmla="*/ 2492512 w 7467600"/>
              <a:gd name="connsiteY665" fmla="*/ 1302920 h 6858000"/>
              <a:gd name="connsiteX666" fmla="*/ 2081216 w 7467600"/>
              <a:gd name="connsiteY666" fmla="*/ 2527513 h 6858000"/>
              <a:gd name="connsiteX667" fmla="*/ 2081211 w 7467600"/>
              <a:gd name="connsiteY667" fmla="*/ 2528916 h 6858000"/>
              <a:gd name="connsiteX668" fmla="*/ 2199067 w 7467600"/>
              <a:gd name="connsiteY668" fmla="*/ 2884061 h 6858000"/>
              <a:gd name="connsiteX669" fmla="*/ 3192586 w 7467600"/>
              <a:gd name="connsiteY669" fmla="*/ 3411496 h 6858000"/>
              <a:gd name="connsiteX670" fmla="*/ 3182620 w 7467600"/>
              <a:gd name="connsiteY670" fmla="*/ 3483279 h 6858000"/>
              <a:gd name="connsiteX671" fmla="*/ 2435119 w 7467600"/>
              <a:gd name="connsiteY671" fmla="*/ 3080173 h 6858000"/>
              <a:gd name="connsiteX672" fmla="*/ 2410152 w 7467600"/>
              <a:gd name="connsiteY672" fmla="*/ 3063751 h 6858000"/>
              <a:gd name="connsiteX673" fmla="*/ 2408099 w 7467600"/>
              <a:gd name="connsiteY673" fmla="*/ 3064403 h 6858000"/>
              <a:gd name="connsiteX674" fmla="*/ 2407218 w 7467600"/>
              <a:gd name="connsiteY674" fmla="*/ 3070324 h 6858000"/>
              <a:gd name="connsiteX675" fmla="*/ 2380138 w 7467600"/>
              <a:gd name="connsiteY675" fmla="*/ 3099341 h 6858000"/>
              <a:gd name="connsiteX676" fmla="*/ 1765923 w 7467600"/>
              <a:gd name="connsiteY676" fmla="*/ 3581043 h 6858000"/>
              <a:gd name="connsiteX677" fmla="*/ 1702258 w 7467600"/>
              <a:gd name="connsiteY677" fmla="*/ 3612286 h 6858000"/>
              <a:gd name="connsiteX678" fmla="*/ 1538370 w 7467600"/>
              <a:gd name="connsiteY678" fmla="*/ 3811804 h 6858000"/>
              <a:gd name="connsiteX679" fmla="*/ 542867 w 7467600"/>
              <a:gd name="connsiteY679" fmla="*/ 4944092 h 6858000"/>
              <a:gd name="connsiteX680" fmla="*/ 515800 w 7467600"/>
              <a:gd name="connsiteY680" fmla="*/ 4862180 h 6858000"/>
              <a:gd name="connsiteX681" fmla="*/ 909145 w 7467600"/>
              <a:gd name="connsiteY681" fmla="*/ 4199225 h 6858000"/>
              <a:gd name="connsiteX682" fmla="*/ 1214067 w 7467600"/>
              <a:gd name="connsiteY682" fmla="*/ 3908561 h 6858000"/>
              <a:gd name="connsiteX683" fmla="*/ 640967 w 7467600"/>
              <a:gd name="connsiteY683" fmla="*/ 4105601 h 6858000"/>
              <a:gd name="connsiteX684" fmla="*/ 112563 w 7467600"/>
              <a:gd name="connsiteY684" fmla="*/ 4396952 h 6858000"/>
              <a:gd name="connsiteX685" fmla="*/ 0 w 7467600"/>
              <a:gd name="connsiteY685" fmla="*/ 4466006 h 6858000"/>
              <a:gd name="connsiteX686" fmla="*/ 0 w 7467600"/>
              <a:gd name="connsiteY686" fmla="*/ 4233763 h 6858000"/>
              <a:gd name="connsiteX687" fmla="*/ 36881 w 7467600"/>
              <a:gd name="connsiteY687" fmla="*/ 4200118 h 6858000"/>
              <a:gd name="connsiteX688" fmla="*/ 910534 w 7467600"/>
              <a:gd name="connsiteY688" fmla="*/ 3629753 h 6858000"/>
              <a:gd name="connsiteX689" fmla="*/ 1578717 w 7467600"/>
              <a:gd name="connsiteY689" fmla="*/ 3575982 h 6858000"/>
              <a:gd name="connsiteX690" fmla="*/ 2338780 w 7467600"/>
              <a:gd name="connsiteY690" fmla="*/ 3033725 h 6858000"/>
              <a:gd name="connsiteX691" fmla="*/ 1807991 w 7467600"/>
              <a:gd name="connsiteY691" fmla="*/ 2807184 h 6858000"/>
              <a:gd name="connsiteX692" fmla="*/ 1416358 w 7467600"/>
              <a:gd name="connsiteY692" fmla="*/ 3112571 h 6858000"/>
              <a:gd name="connsiteX693" fmla="*/ 939066 w 7467600"/>
              <a:gd name="connsiteY693" fmla="*/ 3378798 h 6858000"/>
              <a:gd name="connsiteX694" fmla="*/ 115099 w 7467600"/>
              <a:gd name="connsiteY694" fmla="*/ 3607650 h 6858000"/>
              <a:gd name="connsiteX695" fmla="*/ 97284 w 7467600"/>
              <a:gd name="connsiteY695" fmla="*/ 3520393 h 6858000"/>
              <a:gd name="connsiteX696" fmla="*/ 922050 w 7467600"/>
              <a:gd name="connsiteY696" fmla="*/ 3074867 h 6858000"/>
              <a:gd name="connsiteX697" fmla="*/ 1405265 w 7467600"/>
              <a:gd name="connsiteY697" fmla="*/ 3016319 h 6858000"/>
              <a:gd name="connsiteX698" fmla="*/ 1407512 w 7467600"/>
              <a:gd name="connsiteY698" fmla="*/ 3018001 h 6858000"/>
              <a:gd name="connsiteX699" fmla="*/ 1726266 w 7467600"/>
              <a:gd name="connsiteY699" fmla="*/ 2777274 h 6858000"/>
              <a:gd name="connsiteX700" fmla="*/ 625390 w 7467600"/>
              <a:gd name="connsiteY700" fmla="*/ 2514541 h 6858000"/>
              <a:gd name="connsiteX701" fmla="*/ 619799 w 7467600"/>
              <a:gd name="connsiteY701" fmla="*/ 2527180 h 6858000"/>
              <a:gd name="connsiteX702" fmla="*/ 310030 w 7467600"/>
              <a:gd name="connsiteY702" fmla="*/ 2771818 h 6858000"/>
              <a:gd name="connsiteX703" fmla="*/ 173877 w 7467600"/>
              <a:gd name="connsiteY703" fmla="*/ 2937056 h 6858000"/>
              <a:gd name="connsiteX704" fmla="*/ 77889 w 7467600"/>
              <a:gd name="connsiteY704" fmla="*/ 3138440 h 6858000"/>
              <a:gd name="connsiteX705" fmla="*/ 0 w 7467600"/>
              <a:gd name="connsiteY705" fmla="*/ 3271395 h 6858000"/>
              <a:gd name="connsiteX706" fmla="*/ 0 w 7467600"/>
              <a:gd name="connsiteY706" fmla="*/ 3153002 h 6858000"/>
              <a:gd name="connsiteX707" fmla="*/ 2386 w 7467600"/>
              <a:gd name="connsiteY707" fmla="*/ 3149203 h 6858000"/>
              <a:gd name="connsiteX708" fmla="*/ 89753 w 7467600"/>
              <a:gd name="connsiteY708" fmla="*/ 2987702 h 6858000"/>
              <a:gd name="connsiteX709" fmla="*/ 76869 w 7467600"/>
              <a:gd name="connsiteY709" fmla="*/ 3005404 h 6858000"/>
              <a:gd name="connsiteX710" fmla="*/ 32049 w 7467600"/>
              <a:gd name="connsiteY710" fmla="*/ 3065814 h 6858000"/>
              <a:gd name="connsiteX711" fmla="*/ 0 w 7467600"/>
              <a:gd name="connsiteY711" fmla="*/ 3108744 h 6858000"/>
              <a:gd name="connsiteX712" fmla="*/ 0 w 7467600"/>
              <a:gd name="connsiteY712" fmla="*/ 3058059 h 6858000"/>
              <a:gd name="connsiteX713" fmla="*/ 7610 w 7467600"/>
              <a:gd name="connsiteY713" fmla="*/ 3047889 h 6858000"/>
              <a:gd name="connsiteX714" fmla="*/ 52419 w 7467600"/>
              <a:gd name="connsiteY714" fmla="*/ 2987479 h 6858000"/>
              <a:gd name="connsiteX715" fmla="*/ 59142 w 7467600"/>
              <a:gd name="connsiteY715" fmla="*/ 2978488 h 6858000"/>
              <a:gd name="connsiteX716" fmla="*/ 0 w 7467600"/>
              <a:gd name="connsiteY716" fmla="*/ 3015334 h 6858000"/>
              <a:gd name="connsiteX717" fmla="*/ 0 w 7467600"/>
              <a:gd name="connsiteY717" fmla="*/ 2914286 h 6858000"/>
              <a:gd name="connsiteX718" fmla="*/ 36383 w 7467600"/>
              <a:gd name="connsiteY718" fmla="*/ 2901128 h 6858000"/>
              <a:gd name="connsiteX719" fmla="*/ 156329 w 7467600"/>
              <a:gd name="connsiteY719" fmla="*/ 2840533 h 6858000"/>
              <a:gd name="connsiteX720" fmla="*/ 358355 w 7467600"/>
              <a:gd name="connsiteY720" fmla="*/ 2620471 h 6858000"/>
              <a:gd name="connsiteX721" fmla="*/ 510577 w 7467600"/>
              <a:gd name="connsiteY721" fmla="*/ 2501244 h 6858000"/>
              <a:gd name="connsiteX722" fmla="*/ 211967 w 7467600"/>
              <a:gd name="connsiteY722" fmla="*/ 2479171 h 6858000"/>
              <a:gd name="connsiteX723" fmla="*/ 0 w 7467600"/>
              <a:gd name="connsiteY723" fmla="*/ 2476398 h 6858000"/>
              <a:gd name="connsiteX724" fmla="*/ 0 w 7467600"/>
              <a:gd name="connsiteY724" fmla="*/ 2389189 h 6858000"/>
              <a:gd name="connsiteX725" fmla="*/ 103062 w 7467600"/>
              <a:gd name="connsiteY725" fmla="*/ 2389518 h 6858000"/>
              <a:gd name="connsiteX726" fmla="*/ 510734 w 7467600"/>
              <a:gd name="connsiteY726" fmla="*/ 2416201 h 6858000"/>
              <a:gd name="connsiteX727" fmla="*/ 279257 w 7467600"/>
              <a:gd name="connsiteY727" fmla="*/ 2092102 h 6858000"/>
              <a:gd name="connsiteX728" fmla="*/ 65265 w 7467600"/>
              <a:gd name="connsiteY728" fmla="*/ 2006049 h 6858000"/>
              <a:gd name="connsiteX729" fmla="*/ 0 w 7467600"/>
              <a:gd name="connsiteY729" fmla="*/ 1982532 h 6858000"/>
              <a:gd name="connsiteX730" fmla="*/ 0 w 7467600"/>
              <a:gd name="connsiteY730" fmla="*/ 1912789 h 6858000"/>
              <a:gd name="connsiteX731" fmla="*/ 97460 w 7467600"/>
              <a:gd name="connsiteY731" fmla="*/ 1953725 h 6858000"/>
              <a:gd name="connsiteX732" fmla="*/ 221272 w 7467600"/>
              <a:gd name="connsiteY732" fmla="*/ 1980766 h 6858000"/>
              <a:gd name="connsiteX733" fmla="*/ 116765 w 7467600"/>
              <a:gd name="connsiteY733" fmla="*/ 1911033 h 6858000"/>
              <a:gd name="connsiteX734" fmla="*/ 16405 w 7467600"/>
              <a:gd name="connsiteY734" fmla="*/ 1803412 h 6858000"/>
              <a:gd name="connsiteX735" fmla="*/ 0 w 7467600"/>
              <a:gd name="connsiteY735" fmla="*/ 1784777 h 6858000"/>
              <a:gd name="connsiteX736" fmla="*/ 0 w 7467600"/>
              <a:gd name="connsiteY736" fmla="*/ 1740082 h 6858000"/>
              <a:gd name="connsiteX737" fmla="*/ 39394 w 7467600"/>
              <a:gd name="connsiteY737" fmla="*/ 1784856 h 6858000"/>
              <a:gd name="connsiteX738" fmla="*/ 135813 w 7467600"/>
              <a:gd name="connsiteY738" fmla="*/ 1888838 h 6858000"/>
              <a:gd name="connsiteX739" fmla="*/ 242575 w 7467600"/>
              <a:gd name="connsiteY739" fmla="*/ 1958841 h 6858000"/>
              <a:gd name="connsiteX740" fmla="*/ 82197 w 7467600"/>
              <a:gd name="connsiteY740" fmla="*/ 1754826 h 6858000"/>
              <a:gd name="connsiteX741" fmla="*/ 0 w 7467600"/>
              <a:gd name="connsiteY741" fmla="*/ 1679650 h 6858000"/>
              <a:gd name="connsiteX742" fmla="*/ 0 w 7467600"/>
              <a:gd name="connsiteY742" fmla="*/ 1602463 h 6858000"/>
              <a:gd name="connsiteX743" fmla="*/ 84689 w 7467600"/>
              <a:gd name="connsiteY743" fmla="*/ 1677442 h 6858000"/>
              <a:gd name="connsiteX744" fmla="*/ 298437 w 7467600"/>
              <a:gd name="connsiteY744" fmla="*/ 1968019 h 6858000"/>
              <a:gd name="connsiteX745" fmla="*/ 227269 w 7467600"/>
              <a:gd name="connsiteY745" fmla="*/ 1114064 h 6858000"/>
              <a:gd name="connsiteX746" fmla="*/ 248003 w 7467600"/>
              <a:gd name="connsiteY746" fmla="*/ 1089613 h 6858000"/>
              <a:gd name="connsiteX747" fmla="*/ 427020 w 7467600"/>
              <a:gd name="connsiteY747" fmla="*/ 1619803 h 6858000"/>
              <a:gd name="connsiteX748" fmla="*/ 340345 w 7467600"/>
              <a:gd name="connsiteY748" fmla="*/ 2027739 h 6858000"/>
              <a:gd name="connsiteX749" fmla="*/ 360865 w 7467600"/>
              <a:gd name="connsiteY749" fmla="*/ 2044827 h 6858000"/>
              <a:gd name="connsiteX750" fmla="*/ 560414 w 7467600"/>
              <a:gd name="connsiteY750" fmla="*/ 2421457 h 6858000"/>
              <a:gd name="connsiteX751" fmla="*/ 1359703 w 7467600"/>
              <a:gd name="connsiteY751" fmla="*/ 2578554 h 6858000"/>
              <a:gd name="connsiteX752" fmla="*/ 1359422 w 7467600"/>
              <a:gd name="connsiteY752" fmla="*/ 2577994 h 6858000"/>
              <a:gd name="connsiteX753" fmla="*/ 828701 w 7467600"/>
              <a:gd name="connsiteY753" fmla="*/ 1839520 h 6858000"/>
              <a:gd name="connsiteX754" fmla="*/ 494427 w 7467600"/>
              <a:gd name="connsiteY754" fmla="*/ 1092333 h 6858000"/>
              <a:gd name="connsiteX755" fmla="*/ 506322 w 7467600"/>
              <a:gd name="connsiteY755" fmla="*/ 1020997 h 6858000"/>
              <a:gd name="connsiteX756" fmla="*/ 4570198 w 7467600"/>
              <a:gd name="connsiteY756" fmla="*/ 978081 h 6858000"/>
              <a:gd name="connsiteX757" fmla="*/ 4523691 w 7467600"/>
              <a:gd name="connsiteY757" fmla="*/ 1127776 h 6858000"/>
              <a:gd name="connsiteX758" fmla="*/ 4509875 w 7467600"/>
              <a:gd name="connsiteY758" fmla="*/ 1167552 h 6858000"/>
              <a:gd name="connsiteX759" fmla="*/ 4478168 w 7467600"/>
              <a:gd name="connsiteY759" fmla="*/ 1260735 h 6858000"/>
              <a:gd name="connsiteX760" fmla="*/ 4409309 w 7467600"/>
              <a:gd name="connsiteY760" fmla="*/ 1666996 h 6858000"/>
              <a:gd name="connsiteX761" fmla="*/ 4370031 w 7467600"/>
              <a:gd name="connsiteY761" fmla="*/ 1955666 h 6858000"/>
              <a:gd name="connsiteX762" fmla="*/ 4570198 w 7467600"/>
              <a:gd name="connsiteY762" fmla="*/ 978081 h 6858000"/>
              <a:gd name="connsiteX763" fmla="*/ 4557898 w 7467600"/>
              <a:gd name="connsiteY763" fmla="*/ 900011 h 6858000"/>
              <a:gd name="connsiteX764" fmla="*/ 4344840 w 7467600"/>
              <a:gd name="connsiteY764" fmla="*/ 1922038 h 6858000"/>
              <a:gd name="connsiteX765" fmla="*/ 4378710 w 7467600"/>
              <a:gd name="connsiteY765" fmla="*/ 1665516 h 6858000"/>
              <a:gd name="connsiteX766" fmla="*/ 4448798 w 7467600"/>
              <a:gd name="connsiteY766" fmla="*/ 1253024 h 6858000"/>
              <a:gd name="connsiteX767" fmla="*/ 4480315 w 7467600"/>
              <a:gd name="connsiteY767" fmla="*/ 1158454 h 6858000"/>
              <a:gd name="connsiteX768" fmla="*/ 4494133 w 7467600"/>
              <a:gd name="connsiteY768" fmla="*/ 1118676 h 6858000"/>
              <a:gd name="connsiteX769" fmla="*/ 4557898 w 7467600"/>
              <a:gd name="connsiteY769" fmla="*/ 900011 h 6858000"/>
              <a:gd name="connsiteX770" fmla="*/ 5870151 w 7467600"/>
              <a:gd name="connsiteY770" fmla="*/ 898890 h 6858000"/>
              <a:gd name="connsiteX771" fmla="*/ 5861335 w 7467600"/>
              <a:gd name="connsiteY771" fmla="*/ 899177 h 6858000"/>
              <a:gd name="connsiteX772" fmla="*/ 5843702 w 7467600"/>
              <a:gd name="connsiteY772" fmla="*/ 899748 h 6858000"/>
              <a:gd name="connsiteX773" fmla="*/ 5651107 w 7467600"/>
              <a:gd name="connsiteY773" fmla="*/ 920306 h 6858000"/>
              <a:gd name="connsiteX774" fmla="*/ 5459407 w 7467600"/>
              <a:gd name="connsiteY774" fmla="*/ 940975 h 6858000"/>
              <a:gd name="connsiteX775" fmla="*/ 5374846 w 7467600"/>
              <a:gd name="connsiteY775" fmla="*/ 941988 h 6858000"/>
              <a:gd name="connsiteX776" fmla="*/ 5256105 w 7467600"/>
              <a:gd name="connsiteY776" fmla="*/ 945632 h 6858000"/>
              <a:gd name="connsiteX777" fmla="*/ 5107071 w 7467600"/>
              <a:gd name="connsiteY777" fmla="*/ 969720 h 6858000"/>
              <a:gd name="connsiteX778" fmla="*/ 4998681 w 7467600"/>
              <a:gd name="connsiteY778" fmla="*/ 988771 h 6858000"/>
              <a:gd name="connsiteX779" fmla="*/ 5870151 w 7467600"/>
              <a:gd name="connsiteY779" fmla="*/ 898890 h 6858000"/>
              <a:gd name="connsiteX780" fmla="*/ 5504425 w 7467600"/>
              <a:gd name="connsiteY780" fmla="*/ 848067 h 6858000"/>
              <a:gd name="connsiteX781" fmla="*/ 4968849 w 7467600"/>
              <a:gd name="connsiteY781" fmla="*/ 962318 h 6858000"/>
              <a:gd name="connsiteX782" fmla="*/ 5104039 w 7467600"/>
              <a:gd name="connsiteY782" fmla="*/ 940634 h 6858000"/>
              <a:gd name="connsiteX783" fmla="*/ 5256311 w 7467600"/>
              <a:gd name="connsiteY783" fmla="*/ 916490 h 6858000"/>
              <a:gd name="connsiteX784" fmla="*/ 5377381 w 7467600"/>
              <a:gd name="connsiteY784" fmla="*/ 912671 h 6858000"/>
              <a:gd name="connsiteX785" fmla="*/ 5460148 w 7467600"/>
              <a:gd name="connsiteY785" fmla="*/ 911442 h 6858000"/>
              <a:gd name="connsiteX786" fmla="*/ 5648971 w 7467600"/>
              <a:gd name="connsiteY786" fmla="*/ 891331 h 6858000"/>
              <a:gd name="connsiteX787" fmla="*/ 5844807 w 7467600"/>
              <a:gd name="connsiteY787" fmla="*/ 870718 h 6858000"/>
              <a:gd name="connsiteX788" fmla="*/ 5862975 w 7467600"/>
              <a:gd name="connsiteY788" fmla="*/ 869756 h 6858000"/>
              <a:gd name="connsiteX789" fmla="*/ 5920887 w 7467600"/>
              <a:gd name="connsiteY789" fmla="*/ 865929 h 6858000"/>
              <a:gd name="connsiteX790" fmla="*/ 5504425 w 7467600"/>
              <a:gd name="connsiteY790" fmla="*/ 848067 h 6858000"/>
              <a:gd name="connsiteX791" fmla="*/ 3607114 w 7467600"/>
              <a:gd name="connsiteY791" fmla="*/ 467441 h 6858000"/>
              <a:gd name="connsiteX792" fmla="*/ 3296242 w 7467600"/>
              <a:gd name="connsiteY792" fmla="*/ 807991 h 6858000"/>
              <a:gd name="connsiteX793" fmla="*/ 3174674 w 7467600"/>
              <a:gd name="connsiteY793" fmla="*/ 919759 h 6858000"/>
              <a:gd name="connsiteX794" fmla="*/ 3042978 w 7467600"/>
              <a:gd name="connsiteY794" fmla="*/ 1054894 h 6858000"/>
              <a:gd name="connsiteX795" fmla="*/ 2968914 w 7467600"/>
              <a:gd name="connsiteY795" fmla="*/ 1133756 h 6858000"/>
              <a:gd name="connsiteX796" fmla="*/ 3103823 w 7467600"/>
              <a:gd name="connsiteY796" fmla="*/ 1026814 h 6858000"/>
              <a:gd name="connsiteX797" fmla="*/ 3607114 w 7467600"/>
              <a:gd name="connsiteY797" fmla="*/ 467441 h 6858000"/>
              <a:gd name="connsiteX798" fmla="*/ 3744487 w 7467600"/>
              <a:gd name="connsiteY798" fmla="*/ 383136 h 6858000"/>
              <a:gd name="connsiteX799" fmla="*/ 3970213 w 7467600"/>
              <a:gd name="connsiteY799" fmla="*/ 995559 h 6858000"/>
              <a:gd name="connsiteX800" fmla="*/ 3744487 w 7467600"/>
              <a:gd name="connsiteY800" fmla="*/ 383136 h 6858000"/>
              <a:gd name="connsiteX801" fmla="*/ 3624562 w 7467600"/>
              <a:gd name="connsiteY801" fmla="*/ 367041 h 6858000"/>
              <a:gd name="connsiteX802" fmla="*/ 3489712 w 7467600"/>
              <a:gd name="connsiteY802" fmla="*/ 485386 h 6858000"/>
              <a:gd name="connsiteX803" fmla="*/ 3182994 w 7467600"/>
              <a:gd name="connsiteY803" fmla="*/ 828265 h 6858000"/>
              <a:gd name="connsiteX804" fmla="*/ 2892114 w 7467600"/>
              <a:gd name="connsiteY804" fmla="*/ 1172635 h 6858000"/>
              <a:gd name="connsiteX805" fmla="*/ 3021459 w 7467600"/>
              <a:gd name="connsiteY805" fmla="*/ 1035385 h 6858000"/>
              <a:gd name="connsiteX806" fmla="*/ 3153873 w 7467600"/>
              <a:gd name="connsiteY806" fmla="*/ 898971 h 6858000"/>
              <a:gd name="connsiteX807" fmla="*/ 3276511 w 7467600"/>
              <a:gd name="connsiteY807" fmla="*/ 786423 h 6858000"/>
              <a:gd name="connsiteX808" fmla="*/ 3584154 w 7467600"/>
              <a:gd name="connsiteY808" fmla="*/ 448218 h 6858000"/>
              <a:gd name="connsiteX809" fmla="*/ 3624562 w 7467600"/>
              <a:gd name="connsiteY809" fmla="*/ 367041 h 6858000"/>
              <a:gd name="connsiteX810" fmla="*/ 3766672 w 7467600"/>
              <a:gd name="connsiteY810" fmla="*/ 359429 h 6858000"/>
              <a:gd name="connsiteX811" fmla="*/ 3996338 w 7467600"/>
              <a:gd name="connsiteY811" fmla="*/ 968237 h 6858000"/>
              <a:gd name="connsiteX812" fmla="*/ 3766672 w 7467600"/>
              <a:gd name="connsiteY812" fmla="*/ 359429 h 6858000"/>
              <a:gd name="connsiteX813" fmla="*/ 5805386 w 7467600"/>
              <a:gd name="connsiteY813" fmla="*/ 239240 h 6858000"/>
              <a:gd name="connsiteX814" fmla="*/ 5736947 w 7467600"/>
              <a:gd name="connsiteY814" fmla="*/ 261367 h 6858000"/>
              <a:gd name="connsiteX815" fmla="*/ 5427012 w 7467600"/>
              <a:gd name="connsiteY815" fmla="*/ 311272 h 6858000"/>
              <a:gd name="connsiteX816" fmla="*/ 5147818 w 7467600"/>
              <a:gd name="connsiteY816" fmla="*/ 322112 h 6858000"/>
              <a:gd name="connsiteX817" fmla="*/ 5060854 w 7467600"/>
              <a:gd name="connsiteY817" fmla="*/ 311882 h 6858000"/>
              <a:gd name="connsiteX818" fmla="*/ 4945989 w 7467600"/>
              <a:gd name="connsiteY818" fmla="*/ 300516 h 6858000"/>
              <a:gd name="connsiteX819" fmla="*/ 5410479 w 7467600"/>
              <a:gd name="connsiteY819" fmla="*/ 348434 h 6858000"/>
              <a:gd name="connsiteX820" fmla="*/ 5805386 w 7467600"/>
              <a:gd name="connsiteY820" fmla="*/ 239240 h 6858000"/>
              <a:gd name="connsiteX821" fmla="*/ 5905192 w 7467600"/>
              <a:gd name="connsiteY821" fmla="*/ 163079 h 6858000"/>
              <a:gd name="connsiteX822" fmla="*/ 5865655 w 7467600"/>
              <a:gd name="connsiteY822" fmla="*/ 171901 h 6858000"/>
              <a:gd name="connsiteX823" fmla="*/ 5259740 w 7467600"/>
              <a:gd name="connsiteY823" fmla="*/ 257013 h 6858000"/>
              <a:gd name="connsiteX824" fmla="*/ 5208466 w 7467600"/>
              <a:gd name="connsiteY824" fmla="*/ 257550 h 6858000"/>
              <a:gd name="connsiteX825" fmla="*/ 4980204 w 7467600"/>
              <a:gd name="connsiteY825" fmla="*/ 271903 h 6858000"/>
              <a:gd name="connsiteX826" fmla="*/ 5068068 w 7467600"/>
              <a:gd name="connsiteY826" fmla="*/ 282244 h 6858000"/>
              <a:gd name="connsiteX827" fmla="*/ 5153231 w 7467600"/>
              <a:gd name="connsiteY827" fmla="*/ 292240 h 6858000"/>
              <a:gd name="connsiteX828" fmla="*/ 5426491 w 7467600"/>
              <a:gd name="connsiteY828" fmla="*/ 281128 h 6858000"/>
              <a:gd name="connsiteX829" fmla="*/ 5731212 w 7467600"/>
              <a:gd name="connsiteY829" fmla="*/ 231951 h 6858000"/>
              <a:gd name="connsiteX830" fmla="*/ 5905192 w 7467600"/>
              <a:gd name="connsiteY830" fmla="*/ 163079 h 6858000"/>
              <a:gd name="connsiteX831" fmla="*/ 5944437 w 7467600"/>
              <a:gd name="connsiteY831" fmla="*/ 113829 h 6858000"/>
              <a:gd name="connsiteX832" fmla="*/ 5825032 w 7467600"/>
              <a:gd name="connsiteY832" fmla="*/ 146405 h 6858000"/>
              <a:gd name="connsiteX833" fmla="*/ 4955599 w 7467600"/>
              <a:gd name="connsiteY833" fmla="*/ 247008 h 6858000"/>
              <a:gd name="connsiteX834" fmla="*/ 5210104 w 7467600"/>
              <a:gd name="connsiteY834" fmla="*/ 228123 h 6858000"/>
              <a:gd name="connsiteX835" fmla="*/ 5261015 w 7467600"/>
              <a:gd name="connsiteY835" fmla="*/ 227087 h 6858000"/>
              <a:gd name="connsiteX836" fmla="*/ 5861181 w 7467600"/>
              <a:gd name="connsiteY836" fmla="*/ 143093 h 6858000"/>
              <a:gd name="connsiteX837" fmla="*/ 5961252 w 7467600"/>
              <a:gd name="connsiteY837" fmla="*/ 114820 h 6858000"/>
              <a:gd name="connsiteX838" fmla="*/ 5944437 w 7467600"/>
              <a:gd name="connsiteY838" fmla="*/ 113829 h 6858000"/>
              <a:gd name="connsiteX839" fmla="*/ 3882765 w 7467600"/>
              <a:gd name="connsiteY839" fmla="*/ 0 h 6858000"/>
              <a:gd name="connsiteX840" fmla="*/ 3995099 w 7467600"/>
              <a:gd name="connsiteY840" fmla="*/ 0 h 6858000"/>
              <a:gd name="connsiteX841" fmla="*/ 4163818 w 7467600"/>
              <a:gd name="connsiteY841" fmla="*/ 234104 h 6858000"/>
              <a:gd name="connsiteX842" fmla="*/ 4172099 w 7467600"/>
              <a:gd name="connsiteY842" fmla="*/ 234207 h 6858000"/>
              <a:gd name="connsiteX843" fmla="*/ 4784282 w 7467600"/>
              <a:gd name="connsiteY843" fmla="*/ 276561 h 6858000"/>
              <a:gd name="connsiteX844" fmla="*/ 4801687 w 7467600"/>
              <a:gd name="connsiteY844" fmla="*/ 267764 h 6858000"/>
              <a:gd name="connsiteX845" fmla="*/ 6082788 w 7467600"/>
              <a:gd name="connsiteY845" fmla="*/ 64119 h 6858000"/>
              <a:gd name="connsiteX846" fmla="*/ 6099442 w 7467600"/>
              <a:gd name="connsiteY846" fmla="*/ 82568 h 6858000"/>
              <a:gd name="connsiteX847" fmla="*/ 4804137 w 7467600"/>
              <a:gd name="connsiteY847" fmla="*/ 320931 h 6858000"/>
              <a:gd name="connsiteX848" fmla="*/ 4227047 w 7467600"/>
              <a:gd name="connsiteY848" fmla="*/ 313415 h 6858000"/>
              <a:gd name="connsiteX849" fmla="*/ 4346041 w 7467600"/>
              <a:gd name="connsiteY849" fmla="*/ 456086 h 6858000"/>
              <a:gd name="connsiteX850" fmla="*/ 4870967 w 7467600"/>
              <a:gd name="connsiteY850" fmla="*/ 963061 h 6858000"/>
              <a:gd name="connsiteX851" fmla="*/ 4889647 w 7467600"/>
              <a:gd name="connsiteY851" fmla="*/ 957147 h 6858000"/>
              <a:gd name="connsiteX852" fmla="*/ 5422504 w 7467600"/>
              <a:gd name="connsiteY852" fmla="*/ 805191 h 6858000"/>
              <a:gd name="connsiteX853" fmla="*/ 6087656 w 7467600"/>
              <a:gd name="connsiteY853" fmla="*/ 826703 h 6858000"/>
              <a:gd name="connsiteX854" fmla="*/ 6058717 w 7467600"/>
              <a:gd name="connsiteY854" fmla="*/ 865992 h 6858000"/>
              <a:gd name="connsiteX855" fmla="*/ 4974153 w 7467600"/>
              <a:gd name="connsiteY855" fmla="*/ 1045456 h 6858000"/>
              <a:gd name="connsiteX856" fmla="*/ 5627835 w 7467600"/>
              <a:gd name="connsiteY856" fmla="*/ 1472077 h 6858000"/>
              <a:gd name="connsiteX857" fmla="*/ 5629817 w 7467600"/>
              <a:gd name="connsiteY857" fmla="*/ 1471412 h 6858000"/>
              <a:gd name="connsiteX858" fmla="*/ 5634124 w 7467600"/>
              <a:gd name="connsiteY858" fmla="*/ 1470572 h 6858000"/>
              <a:gd name="connsiteX859" fmla="*/ 5755832 w 7467600"/>
              <a:gd name="connsiteY859" fmla="*/ 1383886 h 6858000"/>
              <a:gd name="connsiteX860" fmla="*/ 6014186 w 7467600"/>
              <a:gd name="connsiteY860" fmla="*/ 1279799 h 6858000"/>
              <a:gd name="connsiteX861" fmla="*/ 6901619 w 7467600"/>
              <a:gd name="connsiteY861" fmla="*/ 1047874 h 6858000"/>
              <a:gd name="connsiteX862" fmla="*/ 6931566 w 7467600"/>
              <a:gd name="connsiteY862" fmla="*/ 1062034 h 6858000"/>
              <a:gd name="connsiteX863" fmla="*/ 5790982 w 7467600"/>
              <a:gd name="connsiteY863" fmla="*/ 1561380 h 6858000"/>
              <a:gd name="connsiteX864" fmla="*/ 6188971 w 7467600"/>
              <a:gd name="connsiteY864" fmla="*/ 1755168 h 6858000"/>
              <a:gd name="connsiteX865" fmla="*/ 6202446 w 7467600"/>
              <a:gd name="connsiteY865" fmla="*/ 1752268 h 6858000"/>
              <a:gd name="connsiteX866" fmla="*/ 7179560 w 7467600"/>
              <a:gd name="connsiteY866" fmla="*/ 1467551 h 6858000"/>
              <a:gd name="connsiteX867" fmla="*/ 7158730 w 7467600"/>
              <a:gd name="connsiteY867" fmla="*/ 1507835 h 6858000"/>
              <a:gd name="connsiteX868" fmla="*/ 6326959 w 7467600"/>
              <a:gd name="connsiteY868" fmla="*/ 1817686 h 6858000"/>
              <a:gd name="connsiteX869" fmla="*/ 6537433 w 7467600"/>
              <a:gd name="connsiteY869" fmla="*/ 1907790 h 6858000"/>
              <a:gd name="connsiteX870" fmla="*/ 6550221 w 7467600"/>
              <a:gd name="connsiteY870" fmla="*/ 1910729 h 6858000"/>
              <a:gd name="connsiteX871" fmla="*/ 6964438 w 7467600"/>
              <a:gd name="connsiteY871" fmla="*/ 2209505 h 6858000"/>
              <a:gd name="connsiteX872" fmla="*/ 7367862 w 7467600"/>
              <a:gd name="connsiteY872" fmla="*/ 2806833 h 6858000"/>
              <a:gd name="connsiteX873" fmla="*/ 7364329 w 7467600"/>
              <a:gd name="connsiteY873" fmla="*/ 2826907 h 6858000"/>
              <a:gd name="connsiteX874" fmla="*/ 7290545 w 7467600"/>
              <a:gd name="connsiteY874" fmla="*/ 2850663 h 6858000"/>
              <a:gd name="connsiteX875" fmla="*/ 6472036 w 7467600"/>
              <a:gd name="connsiteY875" fmla="*/ 1959003 h 6858000"/>
              <a:gd name="connsiteX876" fmla="*/ 5792897 w 7467600"/>
              <a:gd name="connsiteY876" fmla="*/ 1647747 h 6858000"/>
              <a:gd name="connsiteX877" fmla="*/ 5842751 w 7467600"/>
              <a:gd name="connsiteY877" fmla="*/ 1816112 h 6858000"/>
              <a:gd name="connsiteX878" fmla="*/ 5847424 w 7467600"/>
              <a:gd name="connsiteY878" fmla="*/ 1815776 h 6858000"/>
              <a:gd name="connsiteX879" fmla="*/ 6399821 w 7467600"/>
              <a:gd name="connsiteY879" fmla="*/ 2344799 h 6858000"/>
              <a:gd name="connsiteX880" fmla="*/ 6323232 w 7467600"/>
              <a:gd name="connsiteY880" fmla="*/ 2389634 h 6858000"/>
              <a:gd name="connsiteX881" fmla="*/ 5942958 w 7467600"/>
              <a:gd name="connsiteY881" fmla="*/ 2077708 h 6858000"/>
              <a:gd name="connsiteX882" fmla="*/ 5921559 w 7467600"/>
              <a:gd name="connsiteY882" fmla="*/ 2378596 h 6858000"/>
              <a:gd name="connsiteX883" fmla="*/ 5817651 w 7467600"/>
              <a:gd name="connsiteY883" fmla="*/ 3023919 h 6858000"/>
              <a:gd name="connsiteX884" fmla="*/ 5729634 w 7467600"/>
              <a:gd name="connsiteY884" fmla="*/ 3051849 h 6858000"/>
              <a:gd name="connsiteX885" fmla="*/ 5611018 w 7467600"/>
              <a:gd name="connsiteY885" fmla="*/ 2316769 h 6858000"/>
              <a:gd name="connsiteX886" fmla="*/ 5687608 w 7467600"/>
              <a:gd name="connsiteY886" fmla="*/ 2039972 h 6858000"/>
              <a:gd name="connsiteX887" fmla="*/ 5657554 w 7467600"/>
              <a:gd name="connsiteY887" fmla="*/ 1576445 h 6858000"/>
              <a:gd name="connsiteX888" fmla="*/ 5150475 w 7467600"/>
              <a:gd name="connsiteY888" fmla="*/ 1274012 h 6858000"/>
              <a:gd name="connsiteX889" fmla="*/ 5349142 w 7467600"/>
              <a:gd name="connsiteY889" fmla="*/ 2204405 h 6858000"/>
              <a:gd name="connsiteX890" fmla="*/ 5262214 w 7467600"/>
              <a:gd name="connsiteY890" fmla="*/ 2233836 h 6858000"/>
              <a:gd name="connsiteX891" fmla="*/ 4981539 w 7467600"/>
              <a:gd name="connsiteY891" fmla="*/ 1542201 h 6858000"/>
              <a:gd name="connsiteX892" fmla="*/ 4958461 w 7467600"/>
              <a:gd name="connsiteY892" fmla="*/ 1136957 h 6858000"/>
              <a:gd name="connsiteX893" fmla="*/ 4655015 w 7467600"/>
              <a:gd name="connsiteY893" fmla="*/ 891426 h 6858000"/>
              <a:gd name="connsiteX894" fmla="*/ 4348002 w 7467600"/>
              <a:gd name="connsiteY894" fmla="*/ 2205895 h 6858000"/>
              <a:gd name="connsiteX895" fmla="*/ 4262250 w 7467600"/>
              <a:gd name="connsiteY895" fmla="*/ 2219972 h 6858000"/>
              <a:gd name="connsiteX896" fmla="*/ 4550611 w 7467600"/>
              <a:gd name="connsiteY896" fmla="*/ 817540 h 6858000"/>
              <a:gd name="connsiteX897" fmla="*/ 4564418 w 7467600"/>
              <a:gd name="connsiteY897" fmla="*/ 808293 h 6858000"/>
              <a:gd name="connsiteX898" fmla="*/ 4266388 w 7467600"/>
              <a:gd name="connsiteY898" fmla="*/ 500083 h 6858000"/>
              <a:gd name="connsiteX899" fmla="*/ 4032842 w 7467600"/>
              <a:gd name="connsiteY899" fmla="*/ 211809 h 6858000"/>
              <a:gd name="connsiteX900" fmla="*/ 3882765 w 7467600"/>
              <a:gd name="connsiteY900" fmla="*/ 0 h 6858000"/>
              <a:gd name="connsiteX901" fmla="*/ 3721337 w 7467600"/>
              <a:gd name="connsiteY901" fmla="*/ 0 h 6858000"/>
              <a:gd name="connsiteX902" fmla="*/ 3797544 w 7467600"/>
              <a:gd name="connsiteY902" fmla="*/ 0 h 6858000"/>
              <a:gd name="connsiteX903" fmla="*/ 3775734 w 7467600"/>
              <a:gd name="connsiteY903" fmla="*/ 95131 h 6858000"/>
              <a:gd name="connsiteX904" fmla="*/ 3724807 w 7467600"/>
              <a:gd name="connsiteY904" fmla="*/ 272257 h 6858000"/>
              <a:gd name="connsiteX905" fmla="*/ 3726844 w 7467600"/>
              <a:gd name="connsiteY905" fmla="*/ 282988 h 6858000"/>
              <a:gd name="connsiteX906" fmla="*/ 3742664 w 7467600"/>
              <a:gd name="connsiteY906" fmla="*/ 279918 h 6858000"/>
              <a:gd name="connsiteX907" fmla="*/ 4103910 w 7467600"/>
              <a:gd name="connsiteY907" fmla="*/ 1161917 h 6858000"/>
              <a:gd name="connsiteX908" fmla="*/ 4020269 w 7467600"/>
              <a:gd name="connsiteY908" fmla="*/ 1200406 h 6858000"/>
              <a:gd name="connsiteX909" fmla="*/ 3674882 w 7467600"/>
              <a:gd name="connsiteY909" fmla="*/ 488524 h 6858000"/>
              <a:gd name="connsiteX910" fmla="*/ 3132682 w 7467600"/>
              <a:gd name="connsiteY910" fmla="*/ 1072284 h 6858000"/>
              <a:gd name="connsiteX911" fmla="*/ 2716346 w 7467600"/>
              <a:gd name="connsiteY911" fmla="*/ 1276376 h 6858000"/>
              <a:gd name="connsiteX912" fmla="*/ 2716772 w 7467600"/>
              <a:gd name="connsiteY912" fmla="*/ 1255462 h 6858000"/>
              <a:gd name="connsiteX913" fmla="*/ 3471096 w 7467600"/>
              <a:gd name="connsiteY913" fmla="*/ 437072 h 6858000"/>
              <a:gd name="connsiteX914" fmla="*/ 3639057 w 7467600"/>
              <a:gd name="connsiteY914" fmla="*/ 286334 h 6858000"/>
              <a:gd name="connsiteX915" fmla="*/ 3640309 w 7467600"/>
              <a:gd name="connsiteY915" fmla="*/ 284664 h 6858000"/>
              <a:gd name="connsiteX916" fmla="*/ 3646022 w 7467600"/>
              <a:gd name="connsiteY916" fmla="*/ 276711 h 6858000"/>
              <a:gd name="connsiteX917" fmla="*/ 3707943 w 7467600"/>
              <a:gd name="connsiteY917" fmla="*/ 65958 h 6858000"/>
              <a:gd name="connsiteX918" fmla="*/ 3721337 w 7467600"/>
              <a:gd name="connsiteY918" fmla="*/ 0 h 6858000"/>
              <a:gd name="connsiteX919" fmla="*/ 2867960 w 7467600"/>
              <a:gd name="connsiteY919" fmla="*/ 0 h 6858000"/>
              <a:gd name="connsiteX920" fmla="*/ 2926351 w 7467600"/>
              <a:gd name="connsiteY920" fmla="*/ 0 h 6858000"/>
              <a:gd name="connsiteX921" fmla="*/ 2902823 w 7467600"/>
              <a:gd name="connsiteY921" fmla="*/ 262929 h 6858000"/>
              <a:gd name="connsiteX922" fmla="*/ 2940663 w 7467600"/>
              <a:gd name="connsiteY922" fmla="*/ 140884 h 6858000"/>
              <a:gd name="connsiteX923" fmla="*/ 2947039 w 7467600"/>
              <a:gd name="connsiteY923" fmla="*/ 122524 h 6858000"/>
              <a:gd name="connsiteX924" fmla="*/ 2984316 w 7467600"/>
              <a:gd name="connsiteY924" fmla="*/ 0 h 6858000"/>
              <a:gd name="connsiteX925" fmla="*/ 3016114 w 7467600"/>
              <a:gd name="connsiteY925" fmla="*/ 0 h 6858000"/>
              <a:gd name="connsiteX926" fmla="*/ 2979949 w 7467600"/>
              <a:gd name="connsiteY926" fmla="*/ 119274 h 6858000"/>
              <a:gd name="connsiteX927" fmla="*/ 3023879 w 7467600"/>
              <a:gd name="connsiteY927" fmla="*/ 0 h 6858000"/>
              <a:gd name="connsiteX928" fmla="*/ 3105400 w 7467600"/>
              <a:gd name="connsiteY928" fmla="*/ 0 h 6858000"/>
              <a:gd name="connsiteX929" fmla="*/ 3094669 w 7467600"/>
              <a:gd name="connsiteY929" fmla="*/ 30308 h 6858000"/>
              <a:gd name="connsiteX930" fmla="*/ 2901945 w 7467600"/>
              <a:gd name="connsiteY930" fmla="*/ 466538 h 6858000"/>
              <a:gd name="connsiteX931" fmla="*/ 2815209 w 7467600"/>
              <a:gd name="connsiteY931" fmla="*/ 497361 h 6858000"/>
              <a:gd name="connsiteX932" fmla="*/ 2844845 w 7467600"/>
              <a:gd name="connsiteY932" fmla="*/ 127638 h 6858000"/>
              <a:gd name="connsiteX933" fmla="*/ 2867960 w 7467600"/>
              <a:gd name="connsiteY933" fmla="*/ 0 h 6858000"/>
              <a:gd name="connsiteX934" fmla="*/ 1057230 w 7467600"/>
              <a:gd name="connsiteY934" fmla="*/ 0 h 6858000"/>
              <a:gd name="connsiteX935" fmla="*/ 1111003 w 7467600"/>
              <a:gd name="connsiteY935" fmla="*/ 0 h 6858000"/>
              <a:gd name="connsiteX936" fmla="*/ 1125553 w 7467600"/>
              <a:gd name="connsiteY936" fmla="*/ 52588 h 6858000"/>
              <a:gd name="connsiteX937" fmla="*/ 1304276 w 7467600"/>
              <a:gd name="connsiteY937" fmla="*/ 476275 h 6858000"/>
              <a:gd name="connsiteX938" fmla="*/ 1492066 w 7467600"/>
              <a:gd name="connsiteY938" fmla="*/ 886333 h 6858000"/>
              <a:gd name="connsiteX939" fmla="*/ 1423698 w 7467600"/>
              <a:gd name="connsiteY939" fmla="*/ 710817 h 6858000"/>
              <a:gd name="connsiteX940" fmla="*/ 1357609 w 7467600"/>
              <a:gd name="connsiteY940" fmla="*/ 532892 h 6858000"/>
              <a:gd name="connsiteX941" fmla="*/ 1309550 w 7467600"/>
              <a:gd name="connsiteY941" fmla="*/ 374031 h 6858000"/>
              <a:gd name="connsiteX942" fmla="*/ 1193673 w 7467600"/>
              <a:gd name="connsiteY942" fmla="*/ 49533 h 6858000"/>
              <a:gd name="connsiteX943" fmla="*/ 1164391 w 7467600"/>
              <a:gd name="connsiteY943" fmla="*/ 0 h 6858000"/>
              <a:gd name="connsiteX944" fmla="*/ 1200666 w 7467600"/>
              <a:gd name="connsiteY944" fmla="*/ 0 h 6858000"/>
              <a:gd name="connsiteX945" fmla="*/ 1223408 w 7467600"/>
              <a:gd name="connsiteY945" fmla="*/ 38996 h 6858000"/>
              <a:gd name="connsiteX946" fmla="*/ 1339635 w 7467600"/>
              <a:gd name="connsiteY946" fmla="*/ 365517 h 6858000"/>
              <a:gd name="connsiteX947" fmla="*/ 1387469 w 7467600"/>
              <a:gd name="connsiteY947" fmla="*/ 523079 h 6858000"/>
              <a:gd name="connsiteX948" fmla="*/ 1452685 w 7467600"/>
              <a:gd name="connsiteY948" fmla="*/ 699806 h 6858000"/>
              <a:gd name="connsiteX949" fmla="*/ 1492092 w 7467600"/>
              <a:gd name="connsiteY949" fmla="*/ 800424 h 6858000"/>
              <a:gd name="connsiteX950" fmla="*/ 1455302 w 7467600"/>
              <a:gd name="connsiteY950" fmla="*/ 632913 h 6858000"/>
              <a:gd name="connsiteX951" fmla="*/ 1222336 w 7467600"/>
              <a:gd name="connsiteY951" fmla="*/ 9480 h 6858000"/>
              <a:gd name="connsiteX952" fmla="*/ 1214634 w 7467600"/>
              <a:gd name="connsiteY952" fmla="*/ 0 h 6858000"/>
              <a:gd name="connsiteX953" fmla="*/ 1289827 w 7467600"/>
              <a:gd name="connsiteY953" fmla="*/ 0 h 6858000"/>
              <a:gd name="connsiteX954" fmla="*/ 1321076 w 7467600"/>
              <a:gd name="connsiteY954" fmla="*/ 59722 h 6858000"/>
              <a:gd name="connsiteX955" fmla="*/ 1512579 w 7467600"/>
              <a:gd name="connsiteY955" fmla="*/ 626441 h 6858000"/>
              <a:gd name="connsiteX956" fmla="*/ 1506076 w 7467600"/>
              <a:gd name="connsiteY956" fmla="*/ 1089289 h 6858000"/>
              <a:gd name="connsiteX957" fmla="*/ 1486346 w 7467600"/>
              <a:gd name="connsiteY957" fmla="*/ 1079919 h 6858000"/>
              <a:gd name="connsiteX958" fmla="*/ 1070511 w 7467600"/>
              <a:gd name="connsiteY958" fmla="*/ 48609 h 6858000"/>
              <a:gd name="connsiteX959" fmla="*/ 1057230 w 7467600"/>
              <a:gd name="connsiteY959" fmla="*/ 0 h 6858000"/>
              <a:gd name="connsiteX960" fmla="*/ 43151 w 7467600"/>
              <a:gd name="connsiteY960" fmla="*/ 0 h 6858000"/>
              <a:gd name="connsiteX961" fmla="*/ 95283 w 7467600"/>
              <a:gd name="connsiteY961" fmla="*/ 0 h 6858000"/>
              <a:gd name="connsiteX962" fmla="*/ 300708 w 7467600"/>
              <a:gd name="connsiteY962" fmla="*/ 154571 h 6858000"/>
              <a:gd name="connsiteX963" fmla="*/ 530414 w 7467600"/>
              <a:gd name="connsiteY963" fmla="*/ 354673 h 6858000"/>
              <a:gd name="connsiteX964" fmla="*/ 333785 w 7467600"/>
              <a:gd name="connsiteY964" fmla="*/ 161564 h 6858000"/>
              <a:gd name="connsiteX965" fmla="*/ 147005 w 7467600"/>
              <a:gd name="connsiteY965" fmla="*/ 0 h 6858000"/>
              <a:gd name="connsiteX966" fmla="*/ 272509 w 7467600"/>
              <a:gd name="connsiteY966" fmla="*/ 0 h 6858000"/>
              <a:gd name="connsiteX967" fmla="*/ 326276 w 7467600"/>
              <a:gd name="connsiteY967" fmla="*/ 45847 h 6858000"/>
              <a:gd name="connsiteX968" fmla="*/ 823759 w 7467600"/>
              <a:gd name="connsiteY968" fmla="*/ 574145 h 6858000"/>
              <a:gd name="connsiteX969" fmla="*/ 811254 w 7467600"/>
              <a:gd name="connsiteY969" fmla="*/ 665546 h 6858000"/>
              <a:gd name="connsiteX970" fmla="*/ 154042 w 7467600"/>
              <a:gd name="connsiteY970" fmla="*/ 261522 h 6858000"/>
              <a:gd name="connsiteX971" fmla="*/ 13550 w 7467600"/>
              <a:gd name="connsiteY971" fmla="*/ 158423 h 6858000"/>
              <a:gd name="connsiteX972" fmla="*/ 0 w 7467600"/>
              <a:gd name="connsiteY972" fmla="*/ 146618 h 6858000"/>
              <a:gd name="connsiteX973" fmla="*/ 0 w 7467600"/>
              <a:gd name="connsiteY973" fmla="*/ 59161 h 6858000"/>
              <a:gd name="connsiteX974" fmla="*/ 45427 w 7467600"/>
              <a:gd name="connsiteY974" fmla="*/ 101078 h 6858000"/>
              <a:gd name="connsiteX975" fmla="*/ 630103 w 7467600"/>
              <a:gd name="connsiteY975" fmla="*/ 485885 h 6858000"/>
              <a:gd name="connsiteX976" fmla="*/ 532040 w 7467600"/>
              <a:gd name="connsiteY976" fmla="*/ 399359 h 6858000"/>
              <a:gd name="connsiteX977" fmla="*/ 517618 w 7467600"/>
              <a:gd name="connsiteY977" fmla="*/ 385726 h 6858000"/>
              <a:gd name="connsiteX978" fmla="*/ 285074 w 7467600"/>
              <a:gd name="connsiteY978" fmla="*/ 182755 h 6858000"/>
              <a:gd name="connsiteX979" fmla="*/ 43151 w 7467600"/>
              <a:gd name="connsiteY979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6844835 w 7467600"/>
              <a:gd name="connsiteY74" fmla="*/ 5424988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467600 w 7467600"/>
              <a:gd name="connsiteY78" fmla="*/ 5925131 h 6858000"/>
              <a:gd name="connsiteX79" fmla="*/ 7271900 w 7467600"/>
              <a:gd name="connsiteY79" fmla="*/ 5734551 h 6858000"/>
              <a:gd name="connsiteX80" fmla="*/ 7015907 w 7467600"/>
              <a:gd name="connsiteY80" fmla="*/ 5541548 h 6858000"/>
              <a:gd name="connsiteX81" fmla="*/ 7259646 w 7467600"/>
              <a:gd name="connsiteY81" fmla="*/ 5765985 h 6858000"/>
              <a:gd name="connsiteX82" fmla="*/ 7467600 w 7467600"/>
              <a:gd name="connsiteY82" fmla="*/ 5971257 h 6858000"/>
              <a:gd name="connsiteX83" fmla="*/ 7467600 w 7467600"/>
              <a:gd name="connsiteY83" fmla="*/ 6012219 h 6858000"/>
              <a:gd name="connsiteX84" fmla="*/ 7240170 w 7467600"/>
              <a:gd name="connsiteY84" fmla="*/ 5787985 h 6858000"/>
              <a:gd name="connsiteX85" fmla="*/ 6946849 w 7467600"/>
              <a:gd name="connsiteY85" fmla="*/ 5523271 h 6858000"/>
              <a:gd name="connsiteX86" fmla="*/ 6946972 w 7467600"/>
              <a:gd name="connsiteY86" fmla="*/ 5526491 h 6858000"/>
              <a:gd name="connsiteX87" fmla="*/ 7105827 w 7467600"/>
              <a:gd name="connsiteY87" fmla="*/ 5718700 h 6858000"/>
              <a:gd name="connsiteX88" fmla="*/ 7356878 w 7467600"/>
              <a:gd name="connsiteY88" fmla="*/ 5981332 h 6858000"/>
              <a:gd name="connsiteX89" fmla="*/ 7467600 w 7467600"/>
              <a:gd name="connsiteY89" fmla="*/ 6117703 h 6858000"/>
              <a:gd name="connsiteX90" fmla="*/ 7467600 w 7467600"/>
              <a:gd name="connsiteY90" fmla="*/ 6163634 h 6858000"/>
              <a:gd name="connsiteX91" fmla="*/ 7403637 w 7467600"/>
              <a:gd name="connsiteY91" fmla="*/ 6083957 h 6858000"/>
              <a:gd name="connsiteX92" fmla="*/ 7254615 w 7467600"/>
              <a:gd name="connsiteY92" fmla="*/ 5911918 h 6858000"/>
              <a:gd name="connsiteX93" fmla="*/ 7312589 w 7467600"/>
              <a:gd name="connsiteY93" fmla="*/ 5982309 h 6858000"/>
              <a:gd name="connsiteX94" fmla="*/ 7448321 w 7467600"/>
              <a:gd name="connsiteY94" fmla="*/ 6190991 h 6858000"/>
              <a:gd name="connsiteX95" fmla="*/ 7467600 w 7467600"/>
              <a:gd name="connsiteY95" fmla="*/ 6221686 h 6858000"/>
              <a:gd name="connsiteX96" fmla="*/ 7467600 w 7467600"/>
              <a:gd name="connsiteY96" fmla="*/ 6334256 h 6858000"/>
              <a:gd name="connsiteX97" fmla="*/ 7454976 w 7467600"/>
              <a:gd name="connsiteY97" fmla="*/ 6318297 h 6858000"/>
              <a:gd name="connsiteX98" fmla="*/ 7042773 w 7467600"/>
              <a:gd name="connsiteY98" fmla="*/ 5734011 h 6858000"/>
              <a:gd name="connsiteX99" fmla="*/ 6844835 w 7467600"/>
              <a:gd name="connsiteY99" fmla="*/ 5424988 h 6858000"/>
              <a:gd name="connsiteX100" fmla="*/ 1456157 w 7467600"/>
              <a:gd name="connsiteY100" fmla="*/ 5371404 h 6858000"/>
              <a:gd name="connsiteX101" fmla="*/ 1244432 w 7467600"/>
              <a:gd name="connsiteY101" fmla="*/ 5385601 h 6858000"/>
              <a:gd name="connsiteX102" fmla="*/ 973990 w 7467600"/>
              <a:gd name="connsiteY102" fmla="*/ 5424940 h 6858000"/>
              <a:gd name="connsiteX103" fmla="*/ 1103809 w 7467600"/>
              <a:gd name="connsiteY103" fmla="*/ 5433720 h 6858000"/>
              <a:gd name="connsiteX104" fmla="*/ 1123454 w 7467600"/>
              <a:gd name="connsiteY104" fmla="*/ 5435727 h 6858000"/>
              <a:gd name="connsiteX105" fmla="*/ 1737017 w 7467600"/>
              <a:gd name="connsiteY105" fmla="*/ 5452183 h 6858000"/>
              <a:gd name="connsiteX106" fmla="*/ 1824397 w 7467600"/>
              <a:gd name="connsiteY106" fmla="*/ 5447757 h 6858000"/>
              <a:gd name="connsiteX107" fmla="*/ 2070059 w 7467600"/>
              <a:gd name="connsiteY107" fmla="*/ 5441660 h 6858000"/>
              <a:gd name="connsiteX108" fmla="*/ 1456157 w 7467600"/>
              <a:gd name="connsiteY108" fmla="*/ 5371404 h 6858000"/>
              <a:gd name="connsiteX109" fmla="*/ 4988186 w 7467600"/>
              <a:gd name="connsiteY109" fmla="*/ 5216467 h 6858000"/>
              <a:gd name="connsiteX110" fmla="*/ 4777334 w 7467600"/>
              <a:gd name="connsiteY110" fmla="*/ 5406072 h 6858000"/>
              <a:gd name="connsiteX111" fmla="*/ 4718341 w 7467600"/>
              <a:gd name="connsiteY111" fmla="*/ 5468043 h 6858000"/>
              <a:gd name="connsiteX112" fmla="*/ 4604655 w 7467600"/>
              <a:gd name="connsiteY112" fmla="*/ 5583434 h 6858000"/>
              <a:gd name="connsiteX113" fmla="*/ 4565074 w 7467600"/>
              <a:gd name="connsiteY113" fmla="*/ 5618550 h 6858000"/>
              <a:gd name="connsiteX114" fmla="*/ 4988186 w 7467600"/>
              <a:gd name="connsiteY114" fmla="*/ 5216467 h 6858000"/>
              <a:gd name="connsiteX115" fmla="*/ 4978032 w 7467600"/>
              <a:gd name="connsiteY115" fmla="*/ 5183809 h 6858000"/>
              <a:gd name="connsiteX116" fmla="*/ 4463413 w 7467600"/>
              <a:gd name="connsiteY116" fmla="*/ 5615162 h 6858000"/>
              <a:gd name="connsiteX117" fmla="*/ 4358134 w 7467600"/>
              <a:gd name="connsiteY117" fmla="*/ 5742791 h 6858000"/>
              <a:gd name="connsiteX118" fmla="*/ 4376219 w 7467600"/>
              <a:gd name="connsiteY118" fmla="*/ 5729027 h 6858000"/>
              <a:gd name="connsiteX119" fmla="*/ 4582340 w 7467600"/>
              <a:gd name="connsiteY119" fmla="*/ 5561037 h 6858000"/>
              <a:gd name="connsiteX120" fmla="*/ 4694684 w 7467600"/>
              <a:gd name="connsiteY120" fmla="*/ 5447098 h 6858000"/>
              <a:gd name="connsiteX121" fmla="*/ 4754123 w 7467600"/>
              <a:gd name="connsiteY121" fmla="*/ 5384643 h 6858000"/>
              <a:gd name="connsiteX122" fmla="*/ 4978032 w 7467600"/>
              <a:gd name="connsiteY122" fmla="*/ 5183809 h 6858000"/>
              <a:gd name="connsiteX123" fmla="*/ 1903353 w 7467600"/>
              <a:gd name="connsiteY123" fmla="*/ 5044827 h 6858000"/>
              <a:gd name="connsiteX124" fmla="*/ 1936931 w 7467600"/>
              <a:gd name="connsiteY124" fmla="*/ 5093954 h 6858000"/>
              <a:gd name="connsiteX125" fmla="*/ 2195868 w 7467600"/>
              <a:gd name="connsiteY125" fmla="*/ 5396574 h 6858000"/>
              <a:gd name="connsiteX126" fmla="*/ 2088852 w 7467600"/>
              <a:gd name="connsiteY126" fmla="*/ 5166123 h 6858000"/>
              <a:gd name="connsiteX127" fmla="*/ 1958241 w 7467600"/>
              <a:gd name="connsiteY127" fmla="*/ 5067955 h 6858000"/>
              <a:gd name="connsiteX128" fmla="*/ 1903353 w 7467600"/>
              <a:gd name="connsiteY128" fmla="*/ 5044827 h 6858000"/>
              <a:gd name="connsiteX129" fmla="*/ 1979378 w 7467600"/>
              <a:gd name="connsiteY129" fmla="*/ 4769504 h 6858000"/>
              <a:gd name="connsiteX130" fmla="*/ 2882120 w 7467600"/>
              <a:gd name="connsiteY130" fmla="*/ 5064547 h 6858000"/>
              <a:gd name="connsiteX131" fmla="*/ 2793103 w 7467600"/>
              <a:gd name="connsiteY131" fmla="*/ 5039699 h 6858000"/>
              <a:gd name="connsiteX132" fmla="*/ 2770041 w 7467600"/>
              <a:gd name="connsiteY132" fmla="*/ 5033634 h 6858000"/>
              <a:gd name="connsiteX133" fmla="*/ 1979378 w 7467600"/>
              <a:gd name="connsiteY133" fmla="*/ 4769504 h 6858000"/>
              <a:gd name="connsiteX134" fmla="*/ 1927410 w 7467600"/>
              <a:gd name="connsiteY134" fmla="*/ 4716164 h 6858000"/>
              <a:gd name="connsiteX135" fmla="*/ 1959587 w 7467600"/>
              <a:gd name="connsiteY135" fmla="*/ 4728849 h 6858000"/>
              <a:gd name="connsiteX136" fmla="*/ 2777707 w 7467600"/>
              <a:gd name="connsiteY136" fmla="*/ 5003991 h 6858000"/>
              <a:gd name="connsiteX137" fmla="*/ 2800768 w 7467600"/>
              <a:gd name="connsiteY137" fmla="*/ 5010056 h 6858000"/>
              <a:gd name="connsiteX138" fmla="*/ 2879408 w 7467600"/>
              <a:gd name="connsiteY138" fmla="*/ 5031590 h 6858000"/>
              <a:gd name="connsiteX139" fmla="*/ 2862295 w 7467600"/>
              <a:gd name="connsiteY139" fmla="*/ 5022958 h 6858000"/>
              <a:gd name="connsiteX140" fmla="*/ 2813343 w 7467600"/>
              <a:gd name="connsiteY140" fmla="*/ 4998369 h 6858000"/>
              <a:gd name="connsiteX141" fmla="*/ 2646245 w 7467600"/>
              <a:gd name="connsiteY141" fmla="*/ 4930999 h 6858000"/>
              <a:gd name="connsiteX142" fmla="*/ 1999243 w 7467600"/>
              <a:gd name="connsiteY142" fmla="*/ 4730524 h 6858000"/>
              <a:gd name="connsiteX143" fmla="*/ 1979527 w 7467600"/>
              <a:gd name="connsiteY143" fmla="*/ 4726651 h 6858000"/>
              <a:gd name="connsiteX144" fmla="*/ 1927410 w 7467600"/>
              <a:gd name="connsiteY144" fmla="*/ 4716164 h 6858000"/>
              <a:gd name="connsiteX145" fmla="*/ 1997014 w 7467600"/>
              <a:gd name="connsiteY145" fmla="*/ 4698007 h 6858000"/>
              <a:gd name="connsiteX146" fmla="*/ 2005458 w 7467600"/>
              <a:gd name="connsiteY146" fmla="*/ 4699540 h 6858000"/>
              <a:gd name="connsiteX147" fmla="*/ 2657186 w 7467600"/>
              <a:gd name="connsiteY147" fmla="*/ 4901687 h 6858000"/>
              <a:gd name="connsiteX148" fmla="*/ 2826662 w 7467600"/>
              <a:gd name="connsiteY148" fmla="*/ 4970362 h 6858000"/>
              <a:gd name="connsiteX149" fmla="*/ 2876100 w 7467600"/>
              <a:gd name="connsiteY149" fmla="*/ 4995397 h 6858000"/>
              <a:gd name="connsiteX150" fmla="*/ 3042600 w 7467600"/>
              <a:gd name="connsiteY150" fmla="*/ 5059532 h 6858000"/>
              <a:gd name="connsiteX151" fmla="*/ 1997014 w 7467600"/>
              <a:gd name="connsiteY151" fmla="*/ 4698007 h 6858000"/>
              <a:gd name="connsiteX152" fmla="*/ 2305292 w 7467600"/>
              <a:gd name="connsiteY152" fmla="*/ 4219492 h 6858000"/>
              <a:gd name="connsiteX153" fmla="*/ 3360922 w 7467600"/>
              <a:gd name="connsiteY153" fmla="*/ 4529373 h 6858000"/>
              <a:gd name="connsiteX154" fmla="*/ 3492420 w 7467600"/>
              <a:gd name="connsiteY154" fmla="*/ 4510145 h 6858000"/>
              <a:gd name="connsiteX155" fmla="*/ 3364086 w 7467600"/>
              <a:gd name="connsiteY155" fmla="*/ 4480340 h 6858000"/>
              <a:gd name="connsiteX156" fmla="*/ 3225818 w 7467600"/>
              <a:gd name="connsiteY156" fmla="*/ 4411822 h 6858000"/>
              <a:gd name="connsiteX157" fmla="*/ 3129696 w 7467600"/>
              <a:gd name="connsiteY157" fmla="*/ 4360704 h 6858000"/>
              <a:gd name="connsiteX158" fmla="*/ 2814545 w 7467600"/>
              <a:gd name="connsiteY158" fmla="*/ 4282955 h 6858000"/>
              <a:gd name="connsiteX159" fmla="*/ 2305292 w 7467600"/>
              <a:gd name="connsiteY159" fmla="*/ 4219492 h 6858000"/>
              <a:gd name="connsiteX160" fmla="*/ 2626982 w 7467600"/>
              <a:gd name="connsiteY160" fmla="*/ 4206450 h 6858000"/>
              <a:gd name="connsiteX161" fmla="*/ 2490617 w 7467600"/>
              <a:gd name="connsiteY161" fmla="*/ 4206951 h 6858000"/>
              <a:gd name="connsiteX162" fmla="*/ 2819869 w 7467600"/>
              <a:gd name="connsiteY162" fmla="*/ 4252936 h 6858000"/>
              <a:gd name="connsiteX163" fmla="*/ 3143018 w 7467600"/>
              <a:gd name="connsiteY163" fmla="*/ 4332698 h 6858000"/>
              <a:gd name="connsiteX164" fmla="*/ 3241520 w 7467600"/>
              <a:gd name="connsiteY164" fmla="*/ 4385112 h 6858000"/>
              <a:gd name="connsiteX165" fmla="*/ 3374575 w 7467600"/>
              <a:gd name="connsiteY165" fmla="*/ 4451517 h 6858000"/>
              <a:gd name="connsiteX166" fmla="*/ 3505221 w 7467600"/>
              <a:gd name="connsiteY166" fmla="*/ 4480757 h 6858000"/>
              <a:gd name="connsiteX167" fmla="*/ 2626982 w 7467600"/>
              <a:gd name="connsiteY167" fmla="*/ 4206450 h 6858000"/>
              <a:gd name="connsiteX168" fmla="*/ 1310106 w 7467600"/>
              <a:gd name="connsiteY168" fmla="*/ 3943217 h 6858000"/>
              <a:gd name="connsiteX169" fmla="*/ 854994 w 7467600"/>
              <a:gd name="connsiteY169" fmla="*/ 4399136 h 6858000"/>
              <a:gd name="connsiteX170" fmla="*/ 742462 w 7467600"/>
              <a:gd name="connsiteY170" fmla="*/ 4594648 h 6858000"/>
              <a:gd name="connsiteX171" fmla="*/ 820602 w 7467600"/>
              <a:gd name="connsiteY171" fmla="*/ 4485915 h 6858000"/>
              <a:gd name="connsiteX172" fmla="*/ 878295 w 7467600"/>
              <a:gd name="connsiteY172" fmla="*/ 4403594 h 6858000"/>
              <a:gd name="connsiteX173" fmla="*/ 1240607 w 7467600"/>
              <a:gd name="connsiteY173" fmla="*/ 4010401 h 6858000"/>
              <a:gd name="connsiteX174" fmla="*/ 1310106 w 7467600"/>
              <a:gd name="connsiteY174" fmla="*/ 3943217 h 6858000"/>
              <a:gd name="connsiteX175" fmla="*/ 1423113 w 7467600"/>
              <a:gd name="connsiteY175" fmla="*/ 3874565 h 6858000"/>
              <a:gd name="connsiteX176" fmla="*/ 1260565 w 7467600"/>
              <a:gd name="connsiteY176" fmla="*/ 4031982 h 6858000"/>
              <a:gd name="connsiteX177" fmla="*/ 901900 w 7467600"/>
              <a:gd name="connsiteY177" fmla="*/ 4421236 h 6858000"/>
              <a:gd name="connsiteX178" fmla="*/ 845044 w 7467600"/>
              <a:gd name="connsiteY178" fmla="*/ 4502436 h 6858000"/>
              <a:gd name="connsiteX179" fmla="*/ 685926 w 7467600"/>
              <a:gd name="connsiteY179" fmla="*/ 4703069 h 6858000"/>
              <a:gd name="connsiteX180" fmla="*/ 684248 w 7467600"/>
              <a:gd name="connsiteY180" fmla="*/ 4706721 h 6858000"/>
              <a:gd name="connsiteX181" fmla="*/ 1423113 w 7467600"/>
              <a:gd name="connsiteY181" fmla="*/ 3874565 h 6858000"/>
              <a:gd name="connsiteX182" fmla="*/ 3316479 w 7467600"/>
              <a:gd name="connsiteY182" fmla="*/ 3872136 h 6858000"/>
              <a:gd name="connsiteX183" fmla="*/ 3546806 w 7467600"/>
              <a:gd name="connsiteY183" fmla="*/ 4356139 h 6858000"/>
              <a:gd name="connsiteX184" fmla="*/ 3364433 w 7467600"/>
              <a:gd name="connsiteY184" fmla="*/ 3953121 h 6858000"/>
              <a:gd name="connsiteX185" fmla="*/ 3316479 w 7467600"/>
              <a:gd name="connsiteY185" fmla="*/ 3872136 h 6858000"/>
              <a:gd name="connsiteX186" fmla="*/ 3291335 w 7467600"/>
              <a:gd name="connsiteY186" fmla="*/ 3767420 h 6858000"/>
              <a:gd name="connsiteX187" fmla="*/ 3390805 w 7467600"/>
              <a:gd name="connsiteY187" fmla="*/ 3937163 h 6858000"/>
              <a:gd name="connsiteX188" fmla="*/ 3579062 w 7467600"/>
              <a:gd name="connsiteY188" fmla="*/ 4359040 h 6858000"/>
              <a:gd name="connsiteX189" fmla="*/ 3467355 w 7467600"/>
              <a:gd name="connsiteY189" fmla="*/ 3988130 h 6858000"/>
              <a:gd name="connsiteX190" fmla="*/ 3310753 w 7467600"/>
              <a:gd name="connsiteY190" fmla="*/ 3787140 h 6858000"/>
              <a:gd name="connsiteX191" fmla="*/ 3291335 w 7467600"/>
              <a:gd name="connsiteY191" fmla="*/ 3767420 h 6858000"/>
              <a:gd name="connsiteX192" fmla="*/ 1635889 w 7467600"/>
              <a:gd name="connsiteY192" fmla="*/ 3709494 h 6858000"/>
              <a:gd name="connsiteX193" fmla="*/ 1634800 w 7467600"/>
              <a:gd name="connsiteY193" fmla="*/ 3731111 h 6858000"/>
              <a:gd name="connsiteX194" fmla="*/ 1635889 w 7467600"/>
              <a:gd name="connsiteY194" fmla="*/ 3709494 h 6858000"/>
              <a:gd name="connsiteX195" fmla="*/ 1510397 w 7467600"/>
              <a:gd name="connsiteY195" fmla="*/ 3684705 h 6858000"/>
              <a:gd name="connsiteX196" fmla="*/ 1146550 w 7467600"/>
              <a:gd name="connsiteY196" fmla="*/ 3802012 h 6858000"/>
              <a:gd name="connsiteX197" fmla="*/ 698834 w 7467600"/>
              <a:gd name="connsiteY197" fmla="*/ 3952272 h 6858000"/>
              <a:gd name="connsiteX198" fmla="*/ 34256 w 7467600"/>
              <a:gd name="connsiteY198" fmla="*/ 4347603 h 6858000"/>
              <a:gd name="connsiteX199" fmla="*/ 527241 w 7467600"/>
              <a:gd name="connsiteY199" fmla="*/ 4065078 h 6858000"/>
              <a:gd name="connsiteX200" fmla="*/ 1510397 w 7467600"/>
              <a:gd name="connsiteY200" fmla="*/ 3684705 h 6858000"/>
              <a:gd name="connsiteX201" fmla="*/ 1313114 w 7467600"/>
              <a:gd name="connsiteY201" fmla="*/ 3655216 h 6858000"/>
              <a:gd name="connsiteX202" fmla="*/ 1109304 w 7467600"/>
              <a:gd name="connsiteY202" fmla="*/ 3669030 h 6858000"/>
              <a:gd name="connsiteX203" fmla="*/ 8129 w 7467600"/>
              <a:gd name="connsiteY203" fmla="*/ 4330519 h 6858000"/>
              <a:gd name="connsiteX204" fmla="*/ 687572 w 7467600"/>
              <a:gd name="connsiteY204" fmla="*/ 3925629 h 6858000"/>
              <a:gd name="connsiteX205" fmla="*/ 1138365 w 7467600"/>
              <a:gd name="connsiteY205" fmla="*/ 3774515 h 6858000"/>
              <a:gd name="connsiteX206" fmla="*/ 1505579 w 7467600"/>
              <a:gd name="connsiteY206" fmla="*/ 3655526 h 6858000"/>
              <a:gd name="connsiteX207" fmla="*/ 1313114 w 7467600"/>
              <a:gd name="connsiteY207" fmla="*/ 3655216 h 6858000"/>
              <a:gd name="connsiteX208" fmla="*/ 3655073 w 7467600"/>
              <a:gd name="connsiteY208" fmla="*/ 3650884 h 6858000"/>
              <a:gd name="connsiteX209" fmla="*/ 3989938 w 7467600"/>
              <a:gd name="connsiteY209" fmla="*/ 3991685 h 6858000"/>
              <a:gd name="connsiteX210" fmla="*/ 4393907 w 7467600"/>
              <a:gd name="connsiteY210" fmla="*/ 4261258 h 6858000"/>
              <a:gd name="connsiteX211" fmla="*/ 4648051 w 7467600"/>
              <a:gd name="connsiteY211" fmla="*/ 4374051 h 6858000"/>
              <a:gd name="connsiteX212" fmla="*/ 4383389 w 7467600"/>
              <a:gd name="connsiteY212" fmla="*/ 4184369 h 6858000"/>
              <a:gd name="connsiteX213" fmla="*/ 4165508 w 7467600"/>
              <a:gd name="connsiteY213" fmla="*/ 4035196 h 6858000"/>
              <a:gd name="connsiteX214" fmla="*/ 4068162 w 7467600"/>
              <a:gd name="connsiteY214" fmla="*/ 3953394 h 6858000"/>
              <a:gd name="connsiteX215" fmla="*/ 3981416 w 7467600"/>
              <a:gd name="connsiteY215" fmla="*/ 3880482 h 6858000"/>
              <a:gd name="connsiteX216" fmla="*/ 3800147 w 7467600"/>
              <a:gd name="connsiteY216" fmla="*/ 3749872 h 6858000"/>
              <a:gd name="connsiteX217" fmla="*/ 3655073 w 7467600"/>
              <a:gd name="connsiteY217" fmla="*/ 3650884 h 6858000"/>
              <a:gd name="connsiteX218" fmla="*/ 3670252 w 7467600"/>
              <a:gd name="connsiteY218" fmla="*/ 3622798 h 6858000"/>
              <a:gd name="connsiteX219" fmla="*/ 3817258 w 7467600"/>
              <a:gd name="connsiteY219" fmla="*/ 3723577 h 6858000"/>
              <a:gd name="connsiteX220" fmla="*/ 4000461 w 7467600"/>
              <a:gd name="connsiteY220" fmla="*/ 3855966 h 6858000"/>
              <a:gd name="connsiteX221" fmla="*/ 4088180 w 7467600"/>
              <a:gd name="connsiteY221" fmla="*/ 3929774 h 6858000"/>
              <a:gd name="connsiteX222" fmla="*/ 4184555 w 7467600"/>
              <a:gd name="connsiteY222" fmla="*/ 4010683 h 6858000"/>
              <a:gd name="connsiteX223" fmla="*/ 4399563 w 7467600"/>
              <a:gd name="connsiteY223" fmla="*/ 4158106 h 6858000"/>
              <a:gd name="connsiteX224" fmla="*/ 4684469 w 7467600"/>
              <a:gd name="connsiteY224" fmla="*/ 4364680 h 6858000"/>
              <a:gd name="connsiteX225" fmla="*/ 4690271 w 7467600"/>
              <a:gd name="connsiteY225" fmla="*/ 4370034 h 6858000"/>
              <a:gd name="connsiteX226" fmla="*/ 4136093 w 7467600"/>
              <a:gd name="connsiteY226" fmla="*/ 3858466 h 6858000"/>
              <a:gd name="connsiteX227" fmla="*/ 3670252 w 7467600"/>
              <a:gd name="connsiteY227" fmla="*/ 3622798 h 6858000"/>
              <a:gd name="connsiteX228" fmla="*/ 4440129 w 7467600"/>
              <a:gd name="connsiteY228" fmla="*/ 3448571 h 6858000"/>
              <a:gd name="connsiteX229" fmla="*/ 4856525 w 7467600"/>
              <a:gd name="connsiteY229" fmla="*/ 3915351 h 6858000"/>
              <a:gd name="connsiteX230" fmla="*/ 5059055 w 7467600"/>
              <a:gd name="connsiteY230" fmla="*/ 4108918 h 6858000"/>
              <a:gd name="connsiteX231" fmla="*/ 5290070 w 7467600"/>
              <a:gd name="connsiteY231" fmla="*/ 4263619 h 6858000"/>
              <a:gd name="connsiteX232" fmla="*/ 4834991 w 7467600"/>
              <a:gd name="connsiteY232" fmla="*/ 3830985 h 6858000"/>
              <a:gd name="connsiteX233" fmla="*/ 4440129 w 7467600"/>
              <a:gd name="connsiteY233" fmla="*/ 3448571 h 6858000"/>
              <a:gd name="connsiteX234" fmla="*/ 4441737 w 7467600"/>
              <a:gd name="connsiteY234" fmla="*/ 3399734 h 6858000"/>
              <a:gd name="connsiteX235" fmla="*/ 4431236 w 7467600"/>
              <a:gd name="connsiteY235" fmla="*/ 3400954 h 6858000"/>
              <a:gd name="connsiteX236" fmla="*/ 4557150 w 7467600"/>
              <a:gd name="connsiteY236" fmla="*/ 3510023 h 6858000"/>
              <a:gd name="connsiteX237" fmla="*/ 4856936 w 7467600"/>
              <a:gd name="connsiteY237" fmla="*/ 3809146 h 6858000"/>
              <a:gd name="connsiteX238" fmla="*/ 5111996 w 7467600"/>
              <a:gd name="connsiteY238" fmla="*/ 4065759 h 6858000"/>
              <a:gd name="connsiteX239" fmla="*/ 5388878 w 7467600"/>
              <a:gd name="connsiteY239" fmla="*/ 4300185 h 6858000"/>
              <a:gd name="connsiteX240" fmla="*/ 5425556 w 7467600"/>
              <a:gd name="connsiteY240" fmla="*/ 4308967 h 6858000"/>
              <a:gd name="connsiteX241" fmla="*/ 4943646 w 7467600"/>
              <a:gd name="connsiteY241" fmla="*/ 3822916 h 6858000"/>
              <a:gd name="connsiteX242" fmla="*/ 4594837 w 7467600"/>
              <a:gd name="connsiteY242" fmla="*/ 3532274 h 6858000"/>
              <a:gd name="connsiteX243" fmla="*/ 4441737 w 7467600"/>
              <a:gd name="connsiteY243" fmla="*/ 3399734 h 6858000"/>
              <a:gd name="connsiteX244" fmla="*/ 5425834 w 7467600"/>
              <a:gd name="connsiteY244" fmla="*/ 3162785 h 6858000"/>
              <a:gd name="connsiteX245" fmla="*/ 5401644 w 7467600"/>
              <a:gd name="connsiteY245" fmla="*/ 3617847 h 6858000"/>
              <a:gd name="connsiteX246" fmla="*/ 5467256 w 7467600"/>
              <a:gd name="connsiteY246" fmla="*/ 4175494 h 6858000"/>
              <a:gd name="connsiteX247" fmla="*/ 5448069 w 7467600"/>
              <a:gd name="connsiteY247" fmla="*/ 3567554 h 6858000"/>
              <a:gd name="connsiteX248" fmla="*/ 5425834 w 7467600"/>
              <a:gd name="connsiteY248" fmla="*/ 3162785 h 6858000"/>
              <a:gd name="connsiteX249" fmla="*/ 1318687 w 7467600"/>
              <a:gd name="connsiteY249" fmla="*/ 3113840 h 6858000"/>
              <a:gd name="connsiteX250" fmla="*/ 1066793 w 7467600"/>
              <a:gd name="connsiteY250" fmla="*/ 3212171 h 6858000"/>
              <a:gd name="connsiteX251" fmla="*/ 993319 w 7467600"/>
              <a:gd name="connsiteY251" fmla="*/ 3247648 h 6858000"/>
              <a:gd name="connsiteX252" fmla="*/ 853081 w 7467600"/>
              <a:gd name="connsiteY252" fmla="*/ 3312410 h 6858000"/>
              <a:gd name="connsiteX253" fmla="*/ 805957 w 7467600"/>
              <a:gd name="connsiteY253" fmla="*/ 3330443 h 6858000"/>
              <a:gd name="connsiteX254" fmla="*/ 1318687 w 7467600"/>
              <a:gd name="connsiteY254" fmla="*/ 3113840 h 6858000"/>
              <a:gd name="connsiteX255" fmla="*/ 5453702 w 7467600"/>
              <a:gd name="connsiteY255" fmla="*/ 3090882 h 6858000"/>
              <a:gd name="connsiteX256" fmla="*/ 5480135 w 7467600"/>
              <a:gd name="connsiteY256" fmla="*/ 3565802 h 6858000"/>
              <a:gd name="connsiteX257" fmla="*/ 5499023 w 7467600"/>
              <a:gd name="connsiteY257" fmla="*/ 4166310 h 6858000"/>
              <a:gd name="connsiteX258" fmla="*/ 5547022 w 7467600"/>
              <a:gd name="connsiteY258" fmla="*/ 3607838 h 6858000"/>
              <a:gd name="connsiteX259" fmla="*/ 5515964 w 7467600"/>
              <a:gd name="connsiteY259" fmla="*/ 3378541 h 6858000"/>
              <a:gd name="connsiteX260" fmla="*/ 5453702 w 7467600"/>
              <a:gd name="connsiteY260" fmla="*/ 3090882 h 6858000"/>
              <a:gd name="connsiteX261" fmla="*/ 1238695 w 7467600"/>
              <a:gd name="connsiteY261" fmla="*/ 3076820 h 6858000"/>
              <a:gd name="connsiteX262" fmla="*/ 716371 w 7467600"/>
              <a:gd name="connsiteY262" fmla="*/ 3293249 h 6858000"/>
              <a:gd name="connsiteX263" fmla="*/ 579522 w 7467600"/>
              <a:gd name="connsiteY263" fmla="*/ 3371759 h 6858000"/>
              <a:gd name="connsiteX264" fmla="*/ 600288 w 7467600"/>
              <a:gd name="connsiteY264" fmla="*/ 3365555 h 6858000"/>
              <a:gd name="connsiteX265" fmla="*/ 840692 w 7467600"/>
              <a:gd name="connsiteY265" fmla="*/ 3284921 h 6858000"/>
              <a:gd name="connsiteX266" fmla="*/ 979248 w 7467600"/>
              <a:gd name="connsiteY266" fmla="*/ 3221003 h 6858000"/>
              <a:gd name="connsiteX267" fmla="*/ 1053282 w 7467600"/>
              <a:gd name="connsiteY267" fmla="*/ 3185247 h 6858000"/>
              <a:gd name="connsiteX268" fmla="*/ 1320603 w 7467600"/>
              <a:gd name="connsiteY268" fmla="*/ 3081281 h 6858000"/>
              <a:gd name="connsiteX269" fmla="*/ 1238695 w 7467600"/>
              <a:gd name="connsiteY269" fmla="*/ 3076820 h 6858000"/>
              <a:gd name="connsiteX270" fmla="*/ 5425627 w 7467600"/>
              <a:gd name="connsiteY270" fmla="*/ 2954192 h 6858000"/>
              <a:gd name="connsiteX271" fmla="*/ 5470770 w 7467600"/>
              <a:gd name="connsiteY271" fmla="*/ 3005435 h 6858000"/>
              <a:gd name="connsiteX272" fmla="*/ 5519779 w 7467600"/>
              <a:gd name="connsiteY272" fmla="*/ 4359223 h 6858000"/>
              <a:gd name="connsiteX273" fmla="*/ 5520293 w 7467600"/>
              <a:gd name="connsiteY273" fmla="*/ 4360602 h 6858000"/>
              <a:gd name="connsiteX274" fmla="*/ 5767221 w 7467600"/>
              <a:gd name="connsiteY274" fmla="*/ 4665564 h 6858000"/>
              <a:gd name="connsiteX275" fmla="*/ 6937169 w 7467600"/>
              <a:gd name="connsiteY275" fmla="*/ 4815941 h 6858000"/>
              <a:gd name="connsiteX276" fmla="*/ 6953922 w 7467600"/>
              <a:gd name="connsiteY276" fmla="*/ 4890068 h 6858000"/>
              <a:gd name="connsiteX277" fmla="*/ 6071359 w 7467600"/>
              <a:gd name="connsiteY277" fmla="*/ 4770770 h 6858000"/>
              <a:gd name="connsiteX278" fmla="*/ 6038839 w 7467600"/>
              <a:gd name="connsiteY278" fmla="*/ 4764474 h 6858000"/>
              <a:gd name="connsiteX279" fmla="*/ 6038706 w 7467600"/>
              <a:gd name="connsiteY279" fmla="*/ 4763847 h 6858000"/>
              <a:gd name="connsiteX280" fmla="*/ 6037784 w 7467600"/>
              <a:gd name="connsiteY280" fmla="*/ 4764270 h 6858000"/>
              <a:gd name="connsiteX281" fmla="*/ 6038839 w 7467600"/>
              <a:gd name="connsiteY281" fmla="*/ 4764474 h 6858000"/>
              <a:gd name="connsiteX282" fmla="*/ 6040338 w 7467600"/>
              <a:gd name="connsiteY282" fmla="*/ 4771418 h 6858000"/>
              <a:gd name="connsiteX283" fmla="*/ 6024488 w 7467600"/>
              <a:gd name="connsiteY283" fmla="*/ 4809903 h 6858000"/>
              <a:gd name="connsiteX284" fmla="*/ 5599771 w 7467600"/>
              <a:gd name="connsiteY284" fmla="*/ 5509652 h 6858000"/>
              <a:gd name="connsiteX285" fmla="*/ 5548843 w 7467600"/>
              <a:gd name="connsiteY285" fmla="*/ 5563845 h 6858000"/>
              <a:gd name="connsiteX286" fmla="*/ 5940952 w 7467600"/>
              <a:gd name="connsiteY286" fmla="*/ 6250028 h 6858000"/>
              <a:gd name="connsiteX287" fmla="*/ 6043441 w 7467600"/>
              <a:gd name="connsiteY287" fmla="*/ 6665847 h 6858000"/>
              <a:gd name="connsiteX288" fmla="*/ 6093432 w 7467600"/>
              <a:gd name="connsiteY288" fmla="*/ 6858000 h 6858000"/>
              <a:gd name="connsiteX289" fmla="*/ 6034344 w 7467600"/>
              <a:gd name="connsiteY289" fmla="*/ 6858000 h 6858000"/>
              <a:gd name="connsiteX290" fmla="*/ 6026679 w 7467600"/>
              <a:gd name="connsiteY290" fmla="*/ 6836959 h 6858000"/>
              <a:gd name="connsiteX291" fmla="*/ 5800441 w 7467600"/>
              <a:gd name="connsiteY291" fmla="*/ 6335286 h 6858000"/>
              <a:gd name="connsiteX292" fmla="*/ 5526562 w 7467600"/>
              <a:gd name="connsiteY292" fmla="*/ 5705388 h 6858000"/>
              <a:gd name="connsiteX293" fmla="*/ 5519640 w 7467600"/>
              <a:gd name="connsiteY293" fmla="*/ 5683774 h 6858000"/>
              <a:gd name="connsiteX294" fmla="*/ 5844559 w 7467600"/>
              <a:gd name="connsiteY294" fmla="*/ 6553349 h 6858000"/>
              <a:gd name="connsiteX295" fmla="*/ 5975994 w 7467600"/>
              <a:gd name="connsiteY295" fmla="*/ 6858000 h 6858000"/>
              <a:gd name="connsiteX296" fmla="*/ 5898547 w 7467600"/>
              <a:gd name="connsiteY296" fmla="*/ 6858000 h 6858000"/>
              <a:gd name="connsiteX297" fmla="*/ 5682041 w 7467600"/>
              <a:gd name="connsiteY297" fmla="*/ 6355860 h 6858000"/>
              <a:gd name="connsiteX298" fmla="*/ 5461758 w 7467600"/>
              <a:gd name="connsiteY298" fmla="*/ 5820220 h 6858000"/>
              <a:gd name="connsiteX299" fmla="*/ 5237282 w 7467600"/>
              <a:gd name="connsiteY299" fmla="*/ 6579086 h 6858000"/>
              <a:gd name="connsiteX300" fmla="*/ 5115009 w 7467600"/>
              <a:gd name="connsiteY300" fmla="*/ 6858000 h 6858000"/>
              <a:gd name="connsiteX301" fmla="*/ 5028074 w 7467600"/>
              <a:gd name="connsiteY301" fmla="*/ 6858000 h 6858000"/>
              <a:gd name="connsiteX302" fmla="*/ 5079508 w 7467600"/>
              <a:gd name="connsiteY302" fmla="*/ 6749074 h 6858000"/>
              <a:gd name="connsiteX303" fmla="*/ 5371846 w 7467600"/>
              <a:gd name="connsiteY303" fmla="*/ 5924413 h 6858000"/>
              <a:gd name="connsiteX304" fmla="*/ 5270512 w 7467600"/>
              <a:gd name="connsiteY304" fmla="*/ 6138975 h 6858000"/>
              <a:gd name="connsiteX305" fmla="*/ 5062409 w 7467600"/>
              <a:gd name="connsiteY305" fmla="*/ 6653544 h 6858000"/>
              <a:gd name="connsiteX306" fmla="*/ 5036628 w 7467600"/>
              <a:gd name="connsiteY306" fmla="*/ 6754247 h 6858000"/>
              <a:gd name="connsiteX307" fmla="*/ 5009112 w 7467600"/>
              <a:gd name="connsiteY307" fmla="*/ 6858000 h 6858000"/>
              <a:gd name="connsiteX308" fmla="*/ 4976679 w 7467600"/>
              <a:gd name="connsiteY308" fmla="*/ 6858000 h 6858000"/>
              <a:gd name="connsiteX309" fmla="*/ 5006537 w 7467600"/>
              <a:gd name="connsiteY309" fmla="*/ 6747068 h 6858000"/>
              <a:gd name="connsiteX310" fmla="*/ 5032723 w 7467600"/>
              <a:gd name="connsiteY310" fmla="*/ 6644957 h 6858000"/>
              <a:gd name="connsiteX311" fmla="*/ 5242949 w 7467600"/>
              <a:gd name="connsiteY311" fmla="*/ 6125175 h 6858000"/>
              <a:gd name="connsiteX312" fmla="*/ 5286321 w 7467600"/>
              <a:gd name="connsiteY312" fmla="*/ 6033555 h 6858000"/>
              <a:gd name="connsiteX313" fmla="*/ 5008210 w 7467600"/>
              <a:gd name="connsiteY313" fmla="*/ 6649194 h 6858000"/>
              <a:gd name="connsiteX314" fmla="*/ 4986321 w 7467600"/>
              <a:gd name="connsiteY314" fmla="*/ 6765687 h 6858000"/>
              <a:gd name="connsiteX315" fmla="*/ 4973474 w 7467600"/>
              <a:gd name="connsiteY315" fmla="*/ 6858000 h 6858000"/>
              <a:gd name="connsiteX316" fmla="*/ 4907178 w 7467600"/>
              <a:gd name="connsiteY316" fmla="*/ 6858000 h 6858000"/>
              <a:gd name="connsiteX317" fmla="*/ 4910810 w 7467600"/>
              <a:gd name="connsiteY317" fmla="*/ 6829660 h 6858000"/>
              <a:gd name="connsiteX318" fmla="*/ 4987461 w 7467600"/>
              <a:gd name="connsiteY318" fmla="*/ 6432994 h 6858000"/>
              <a:gd name="connsiteX319" fmla="*/ 5179262 w 7467600"/>
              <a:gd name="connsiteY319" fmla="*/ 6035044 h 6858000"/>
              <a:gd name="connsiteX320" fmla="*/ 4689678 w 7467600"/>
              <a:gd name="connsiteY320" fmla="*/ 6440241 h 6858000"/>
              <a:gd name="connsiteX321" fmla="*/ 4477543 w 7467600"/>
              <a:gd name="connsiteY321" fmla="*/ 6674836 h 6858000"/>
              <a:gd name="connsiteX322" fmla="*/ 4329957 w 7467600"/>
              <a:gd name="connsiteY322" fmla="*/ 6858000 h 6858000"/>
              <a:gd name="connsiteX323" fmla="*/ 4218595 w 7467600"/>
              <a:gd name="connsiteY323" fmla="*/ 6858000 h 6858000"/>
              <a:gd name="connsiteX324" fmla="*/ 4368888 w 7467600"/>
              <a:gd name="connsiteY324" fmla="*/ 6668412 h 6858000"/>
              <a:gd name="connsiteX325" fmla="*/ 4563091 w 7467600"/>
              <a:gd name="connsiteY325" fmla="*/ 6442508 h 6858000"/>
              <a:gd name="connsiteX326" fmla="*/ 5387324 w 7467600"/>
              <a:gd name="connsiteY326" fmla="*/ 5705830 h 6858000"/>
              <a:gd name="connsiteX327" fmla="*/ 5073620 w 7467600"/>
              <a:gd name="connsiteY327" fmla="*/ 5955437 h 6858000"/>
              <a:gd name="connsiteX328" fmla="*/ 4689789 w 7467600"/>
              <a:gd name="connsiteY328" fmla="*/ 6268382 h 6858000"/>
              <a:gd name="connsiteX329" fmla="*/ 4418722 w 7467600"/>
              <a:gd name="connsiteY329" fmla="*/ 6570886 h 6858000"/>
              <a:gd name="connsiteX330" fmla="*/ 4214944 w 7467600"/>
              <a:gd name="connsiteY330" fmla="*/ 6858000 h 6858000"/>
              <a:gd name="connsiteX331" fmla="*/ 4177898 w 7467600"/>
              <a:gd name="connsiteY331" fmla="*/ 6858000 h 6858000"/>
              <a:gd name="connsiteX332" fmla="*/ 4391597 w 7467600"/>
              <a:gd name="connsiteY332" fmla="*/ 6556370 h 6858000"/>
              <a:gd name="connsiteX333" fmla="*/ 4668889 w 7467600"/>
              <a:gd name="connsiteY333" fmla="*/ 6246399 h 6858000"/>
              <a:gd name="connsiteX334" fmla="*/ 5055427 w 7467600"/>
              <a:gd name="connsiteY334" fmla="*/ 5931476 h 6858000"/>
              <a:gd name="connsiteX335" fmla="*/ 5371814 w 7467600"/>
              <a:gd name="connsiteY335" fmla="*/ 5678975 h 6858000"/>
              <a:gd name="connsiteX336" fmla="*/ 4987918 w 7467600"/>
              <a:gd name="connsiteY336" fmla="*/ 5838701 h 6858000"/>
              <a:gd name="connsiteX337" fmla="*/ 4317146 w 7467600"/>
              <a:gd name="connsiteY337" fmla="*/ 6587716 h 6858000"/>
              <a:gd name="connsiteX338" fmla="*/ 4171627 w 7467600"/>
              <a:gd name="connsiteY338" fmla="*/ 6858000 h 6858000"/>
              <a:gd name="connsiteX339" fmla="*/ 4081585 w 7467600"/>
              <a:gd name="connsiteY339" fmla="*/ 6858000 h 6858000"/>
              <a:gd name="connsiteX340" fmla="*/ 4238603 w 7467600"/>
              <a:gd name="connsiteY340" fmla="*/ 6559341 h 6858000"/>
              <a:gd name="connsiteX341" fmla="*/ 4778333 w 7467600"/>
              <a:gd name="connsiteY341" fmla="*/ 5873626 h 6858000"/>
              <a:gd name="connsiteX342" fmla="*/ 5414185 w 7467600"/>
              <a:gd name="connsiteY342" fmla="*/ 5573882 h 6858000"/>
              <a:gd name="connsiteX343" fmla="*/ 5959648 w 7467600"/>
              <a:gd name="connsiteY343" fmla="*/ 4760797 h 6858000"/>
              <a:gd name="connsiteX344" fmla="*/ 5355019 w 7467600"/>
              <a:gd name="connsiteY344" fmla="*/ 4734672 h 6858000"/>
              <a:gd name="connsiteX345" fmla="*/ 5083565 w 7467600"/>
              <a:gd name="connsiteY345" fmla="*/ 5179121 h 6858000"/>
              <a:gd name="connsiteX346" fmla="*/ 4713577 w 7467600"/>
              <a:gd name="connsiteY346" fmla="*/ 5616803 h 6858000"/>
              <a:gd name="connsiteX347" fmla="*/ 3989559 w 7467600"/>
              <a:gd name="connsiteY347" fmla="*/ 6145945 h 6858000"/>
              <a:gd name="connsiteX348" fmla="*/ 3939824 w 7467600"/>
              <a:gd name="connsiteY348" fmla="*/ 6066900 h 6858000"/>
              <a:gd name="connsiteX349" fmla="*/ 4584537 w 7467600"/>
              <a:gd name="connsiteY349" fmla="*/ 5324826 h 6858000"/>
              <a:gd name="connsiteX350" fmla="*/ 5037105 w 7467600"/>
              <a:gd name="connsiteY350" fmla="*/ 5088765 h 6858000"/>
              <a:gd name="connsiteX351" fmla="*/ 5039930 w 7467600"/>
              <a:gd name="connsiteY351" fmla="*/ 5089585 h 6858000"/>
              <a:gd name="connsiteX352" fmla="*/ 5263764 w 7467600"/>
              <a:gd name="connsiteY352" fmla="*/ 4735525 h 6858000"/>
              <a:gd name="connsiteX353" fmla="*/ 4086300 w 7467600"/>
              <a:gd name="connsiteY353" fmla="*/ 4884599 h 6858000"/>
              <a:gd name="connsiteX354" fmla="*/ 4085485 w 7467600"/>
              <a:gd name="connsiteY354" fmla="*/ 4899070 h 6858000"/>
              <a:gd name="connsiteX355" fmla="*/ 3871915 w 7467600"/>
              <a:gd name="connsiteY355" fmla="*/ 5253645 h 6858000"/>
              <a:gd name="connsiteX356" fmla="*/ 3799374 w 7467600"/>
              <a:gd name="connsiteY356" fmla="*/ 5466127 h 6858000"/>
              <a:gd name="connsiteX357" fmla="*/ 3498850 w 7467600"/>
              <a:gd name="connsiteY357" fmla="*/ 6661888 h 6858000"/>
              <a:gd name="connsiteX358" fmla="*/ 3399216 w 7467600"/>
              <a:gd name="connsiteY358" fmla="*/ 6858000 h 6858000"/>
              <a:gd name="connsiteX359" fmla="*/ 3303688 w 7467600"/>
              <a:gd name="connsiteY359" fmla="*/ 6858000 h 6858000"/>
              <a:gd name="connsiteX360" fmla="*/ 3391774 w 7467600"/>
              <a:gd name="connsiteY360" fmla="*/ 6697181 h 6858000"/>
              <a:gd name="connsiteX361" fmla="*/ 3735540 w 7467600"/>
              <a:gd name="connsiteY361" fmla="*/ 5546923 h 6858000"/>
              <a:gd name="connsiteX362" fmla="*/ 3729438 w 7467600"/>
              <a:gd name="connsiteY362" fmla="*/ 5569058 h 6858000"/>
              <a:gd name="connsiteX363" fmla="*/ 3707782 w 7467600"/>
              <a:gd name="connsiteY363" fmla="*/ 5644908 h 6858000"/>
              <a:gd name="connsiteX364" fmla="*/ 3583827 w 7467600"/>
              <a:gd name="connsiteY364" fmla="*/ 6039215 h 6858000"/>
              <a:gd name="connsiteX365" fmla="*/ 3547861 w 7467600"/>
              <a:gd name="connsiteY365" fmla="*/ 6129609 h 6858000"/>
              <a:gd name="connsiteX366" fmla="*/ 3490905 w 7467600"/>
              <a:gd name="connsiteY366" fmla="*/ 6277660 h 6858000"/>
              <a:gd name="connsiteX367" fmla="*/ 3455859 w 7467600"/>
              <a:gd name="connsiteY367" fmla="*/ 6391301 h 6858000"/>
              <a:gd name="connsiteX368" fmla="*/ 3429112 w 7467600"/>
              <a:gd name="connsiteY368" fmla="*/ 6479469 h 6858000"/>
              <a:gd name="connsiteX369" fmla="*/ 3304862 w 7467600"/>
              <a:gd name="connsiteY369" fmla="*/ 6796476 h 6858000"/>
              <a:gd name="connsiteX370" fmla="*/ 3276071 w 7467600"/>
              <a:gd name="connsiteY370" fmla="*/ 6858000 h 6858000"/>
              <a:gd name="connsiteX371" fmla="*/ 3240805 w 7467600"/>
              <a:gd name="connsiteY371" fmla="*/ 6858000 h 6858000"/>
              <a:gd name="connsiteX372" fmla="*/ 3275917 w 7467600"/>
              <a:gd name="connsiteY372" fmla="*/ 6783192 h 6858000"/>
              <a:gd name="connsiteX373" fmla="*/ 3399358 w 7467600"/>
              <a:gd name="connsiteY373" fmla="*/ 6469011 h 6858000"/>
              <a:gd name="connsiteX374" fmla="*/ 3425650 w 7467600"/>
              <a:gd name="connsiteY374" fmla="*/ 6381333 h 6858000"/>
              <a:gd name="connsiteX375" fmla="*/ 3460661 w 7467600"/>
              <a:gd name="connsiteY375" fmla="*/ 6266763 h 6858000"/>
              <a:gd name="connsiteX376" fmla="*/ 3518021 w 7467600"/>
              <a:gd name="connsiteY376" fmla="*/ 6117298 h 6858000"/>
              <a:gd name="connsiteX377" fmla="*/ 3554035 w 7467600"/>
              <a:gd name="connsiteY377" fmla="*/ 6027832 h 6858000"/>
              <a:gd name="connsiteX378" fmla="*/ 3677174 w 7467600"/>
              <a:gd name="connsiteY378" fmla="*/ 5636351 h 6858000"/>
              <a:gd name="connsiteX379" fmla="*/ 3698819 w 7467600"/>
              <a:gd name="connsiteY379" fmla="*/ 5560503 h 6858000"/>
              <a:gd name="connsiteX380" fmla="*/ 3702094 w 7467600"/>
              <a:gd name="connsiteY380" fmla="*/ 5549194 h 6858000"/>
              <a:gd name="connsiteX381" fmla="*/ 3398355 w 7467600"/>
              <a:gd name="connsiteY381" fmla="*/ 6094603 h 6858000"/>
              <a:gd name="connsiteX382" fmla="*/ 3193941 w 7467600"/>
              <a:gd name="connsiteY382" fmla="*/ 6798775 h 6858000"/>
              <a:gd name="connsiteX383" fmla="*/ 3184140 w 7467600"/>
              <a:gd name="connsiteY383" fmla="*/ 6858000 h 6858000"/>
              <a:gd name="connsiteX384" fmla="*/ 3099978 w 7467600"/>
              <a:gd name="connsiteY384" fmla="*/ 6858000 h 6858000"/>
              <a:gd name="connsiteX385" fmla="*/ 3101556 w 7467600"/>
              <a:gd name="connsiteY385" fmla="*/ 6843337 h 6858000"/>
              <a:gd name="connsiteX386" fmla="*/ 3370162 w 7467600"/>
              <a:gd name="connsiteY386" fmla="*/ 5785550 h 6858000"/>
              <a:gd name="connsiteX387" fmla="*/ 3746477 w 7467600"/>
              <a:gd name="connsiteY387" fmla="*/ 5377889 h 6858000"/>
              <a:gd name="connsiteX388" fmla="*/ 3863399 w 7467600"/>
              <a:gd name="connsiteY388" fmla="*/ 5087257 h 6858000"/>
              <a:gd name="connsiteX389" fmla="*/ 3968712 w 7467600"/>
              <a:gd name="connsiteY389" fmla="*/ 4913989 h 6858000"/>
              <a:gd name="connsiteX390" fmla="*/ 2792390 w 7467600"/>
              <a:gd name="connsiteY390" fmla="*/ 5382974 h 6858000"/>
              <a:gd name="connsiteX391" fmla="*/ 2714982 w 7467600"/>
              <a:gd name="connsiteY391" fmla="*/ 5427051 h 6858000"/>
              <a:gd name="connsiteX392" fmla="*/ 2813361 w 7467600"/>
              <a:gd name="connsiteY392" fmla="*/ 6023912 h 6858000"/>
              <a:gd name="connsiteX393" fmla="*/ 2688430 w 7467600"/>
              <a:gd name="connsiteY393" fmla="*/ 6801564 h 6858000"/>
              <a:gd name="connsiteX394" fmla="*/ 2629626 w 7467600"/>
              <a:gd name="connsiteY394" fmla="*/ 6763394 h 6858000"/>
              <a:gd name="connsiteX395" fmla="*/ 2565328 w 7467600"/>
              <a:gd name="connsiteY395" fmla="*/ 5516399 h 6858000"/>
              <a:gd name="connsiteX396" fmla="*/ 1922999 w 7467600"/>
              <a:gd name="connsiteY396" fmla="*/ 5980343 h 6858000"/>
              <a:gd name="connsiteX397" fmla="*/ 1950261 w 7467600"/>
              <a:gd name="connsiteY397" fmla="*/ 6405858 h 6858000"/>
              <a:gd name="connsiteX398" fmla="*/ 2365554 w 7467600"/>
              <a:gd name="connsiteY398" fmla="*/ 6759107 h 6858000"/>
              <a:gd name="connsiteX399" fmla="*/ 2424142 w 7467600"/>
              <a:gd name="connsiteY399" fmla="*/ 6858000 h 6858000"/>
              <a:gd name="connsiteX400" fmla="*/ 2395994 w 7467600"/>
              <a:gd name="connsiteY400" fmla="*/ 6858000 h 6858000"/>
              <a:gd name="connsiteX401" fmla="*/ 2392863 w 7467600"/>
              <a:gd name="connsiteY401" fmla="*/ 6852964 h 6858000"/>
              <a:gd name="connsiteX402" fmla="*/ 2017589 w 7467600"/>
              <a:gd name="connsiteY402" fmla="*/ 6493982 h 6858000"/>
              <a:gd name="connsiteX403" fmla="*/ 2147336 w 7467600"/>
              <a:gd name="connsiteY403" fmla="*/ 6594052 h 6858000"/>
              <a:gd name="connsiteX404" fmla="*/ 2207047 w 7467600"/>
              <a:gd name="connsiteY404" fmla="*/ 6654540 h 6858000"/>
              <a:gd name="connsiteX405" fmla="*/ 2299106 w 7467600"/>
              <a:gd name="connsiteY405" fmla="*/ 6778931 h 6858000"/>
              <a:gd name="connsiteX406" fmla="*/ 2314430 w 7467600"/>
              <a:gd name="connsiteY406" fmla="*/ 6801144 h 6858000"/>
              <a:gd name="connsiteX407" fmla="*/ 2352406 w 7467600"/>
              <a:gd name="connsiteY407" fmla="*/ 6858000 h 6858000"/>
              <a:gd name="connsiteX408" fmla="*/ 2314492 w 7467600"/>
              <a:gd name="connsiteY408" fmla="*/ 6858000 h 6858000"/>
              <a:gd name="connsiteX409" fmla="*/ 2288095 w 7467600"/>
              <a:gd name="connsiteY409" fmla="*/ 6818030 h 6858000"/>
              <a:gd name="connsiteX410" fmla="*/ 2272768 w 7467600"/>
              <a:gd name="connsiteY410" fmla="*/ 6795822 h 6858000"/>
              <a:gd name="connsiteX411" fmla="*/ 2182715 w 7467600"/>
              <a:gd name="connsiteY411" fmla="*/ 6675071 h 6858000"/>
              <a:gd name="connsiteX412" fmla="*/ 2032061 w 7467600"/>
              <a:gd name="connsiteY412" fmla="*/ 6541380 h 6858000"/>
              <a:gd name="connsiteX413" fmla="*/ 2257220 w 7467600"/>
              <a:gd name="connsiteY413" fmla="*/ 6826257 h 6858000"/>
              <a:gd name="connsiteX414" fmla="*/ 2281324 w 7467600"/>
              <a:gd name="connsiteY414" fmla="*/ 6858000 h 6858000"/>
              <a:gd name="connsiteX415" fmla="*/ 2242860 w 7467600"/>
              <a:gd name="connsiteY415" fmla="*/ 6858000 h 6858000"/>
              <a:gd name="connsiteX416" fmla="*/ 2232818 w 7467600"/>
              <a:gd name="connsiteY416" fmla="*/ 6844926 h 6858000"/>
              <a:gd name="connsiteX417" fmla="*/ 1990172 w 7467600"/>
              <a:gd name="connsiteY417" fmla="*/ 6542121 h 6858000"/>
              <a:gd name="connsiteX418" fmla="*/ 2124090 w 7467600"/>
              <a:gd name="connsiteY418" fmla="*/ 6761017 h 6858000"/>
              <a:gd name="connsiteX419" fmla="*/ 2200380 w 7467600"/>
              <a:gd name="connsiteY419" fmla="*/ 6858000 h 6858000"/>
              <a:gd name="connsiteX420" fmla="*/ 2147507 w 7467600"/>
              <a:gd name="connsiteY420" fmla="*/ 6858000 h 6858000"/>
              <a:gd name="connsiteX421" fmla="*/ 2070668 w 7467600"/>
              <a:gd name="connsiteY421" fmla="*/ 6761520 h 6858000"/>
              <a:gd name="connsiteX422" fmla="*/ 1975142 w 7467600"/>
              <a:gd name="connsiteY422" fmla="*/ 6585570 h 6858000"/>
              <a:gd name="connsiteX423" fmla="*/ 2050035 w 7467600"/>
              <a:gd name="connsiteY423" fmla="*/ 6813345 h 6858000"/>
              <a:gd name="connsiteX424" fmla="*/ 2063025 w 7467600"/>
              <a:gd name="connsiteY424" fmla="*/ 6858000 h 6858000"/>
              <a:gd name="connsiteX425" fmla="*/ 2021675 w 7467600"/>
              <a:gd name="connsiteY425" fmla="*/ 6858000 h 6858000"/>
              <a:gd name="connsiteX426" fmla="*/ 2019308 w 7467600"/>
              <a:gd name="connsiteY426" fmla="*/ 6847118 h 6858000"/>
              <a:gd name="connsiteX427" fmla="*/ 1938835 w 7467600"/>
              <a:gd name="connsiteY427" fmla="*/ 6551160 h 6858000"/>
              <a:gd name="connsiteX428" fmla="*/ 1953230 w 7467600"/>
              <a:gd name="connsiteY428" fmla="*/ 6759699 h 6858000"/>
              <a:gd name="connsiteX429" fmla="*/ 1956763 w 7467600"/>
              <a:gd name="connsiteY429" fmla="*/ 6778191 h 6858000"/>
              <a:gd name="connsiteX430" fmla="*/ 1967925 w 7467600"/>
              <a:gd name="connsiteY430" fmla="*/ 6858000 h 6858000"/>
              <a:gd name="connsiteX431" fmla="*/ 1936622 w 7467600"/>
              <a:gd name="connsiteY431" fmla="*/ 6858000 h 6858000"/>
              <a:gd name="connsiteX432" fmla="*/ 1926261 w 7467600"/>
              <a:gd name="connsiteY432" fmla="*/ 6784064 h 6858000"/>
              <a:gd name="connsiteX433" fmla="*/ 1922724 w 7467600"/>
              <a:gd name="connsiteY433" fmla="*/ 6765577 h 6858000"/>
              <a:gd name="connsiteX434" fmla="*/ 1904650 w 7467600"/>
              <a:gd name="connsiteY434" fmla="*/ 6639616 h 6858000"/>
              <a:gd name="connsiteX435" fmla="*/ 1885273 w 7467600"/>
              <a:gd name="connsiteY435" fmla="*/ 6858000 h 6858000"/>
              <a:gd name="connsiteX436" fmla="*/ 1854363 w 7467600"/>
              <a:gd name="connsiteY436" fmla="*/ 6858000 h 6858000"/>
              <a:gd name="connsiteX437" fmla="*/ 1880391 w 7467600"/>
              <a:gd name="connsiteY437" fmla="*/ 6603796 h 6858000"/>
              <a:gd name="connsiteX438" fmla="*/ 1818273 w 7467600"/>
              <a:gd name="connsiteY438" fmla="*/ 6715729 h 6858000"/>
              <a:gd name="connsiteX439" fmla="*/ 1794691 w 7467600"/>
              <a:gd name="connsiteY439" fmla="*/ 6843239 h 6858000"/>
              <a:gd name="connsiteX440" fmla="*/ 1794914 w 7467600"/>
              <a:gd name="connsiteY440" fmla="*/ 6858000 h 6858000"/>
              <a:gd name="connsiteX441" fmla="*/ 1746128 w 7467600"/>
              <a:gd name="connsiteY441" fmla="*/ 6858000 h 6858000"/>
              <a:gd name="connsiteX442" fmla="*/ 1753934 w 7467600"/>
              <a:gd name="connsiteY442" fmla="*/ 6724796 h 6858000"/>
              <a:gd name="connsiteX443" fmla="*/ 1792053 w 7467600"/>
              <a:gd name="connsiteY443" fmla="*/ 6572396 h 6858000"/>
              <a:gd name="connsiteX444" fmla="*/ 1862248 w 7467600"/>
              <a:gd name="connsiteY444" fmla="*/ 6266397 h 6858000"/>
              <a:gd name="connsiteX445" fmla="*/ 1862250 w 7467600"/>
              <a:gd name="connsiteY445" fmla="*/ 6033531 h 6858000"/>
              <a:gd name="connsiteX446" fmla="*/ 1211999 w 7467600"/>
              <a:gd name="connsiteY446" fmla="*/ 6683610 h 6858000"/>
              <a:gd name="connsiteX447" fmla="*/ 1213266 w 7467600"/>
              <a:gd name="connsiteY447" fmla="*/ 6691947 h 6858000"/>
              <a:gd name="connsiteX448" fmla="*/ 1203370 w 7467600"/>
              <a:gd name="connsiteY448" fmla="*/ 6850676 h 6858000"/>
              <a:gd name="connsiteX449" fmla="*/ 1203671 w 7467600"/>
              <a:gd name="connsiteY449" fmla="*/ 6858000 h 6858000"/>
              <a:gd name="connsiteX450" fmla="*/ 1143180 w 7467600"/>
              <a:gd name="connsiteY450" fmla="*/ 6858000 h 6858000"/>
              <a:gd name="connsiteX451" fmla="*/ 1142176 w 7467600"/>
              <a:gd name="connsiteY451" fmla="*/ 6766045 h 6858000"/>
              <a:gd name="connsiteX452" fmla="*/ 1067484 w 7467600"/>
              <a:gd name="connsiteY452" fmla="*/ 6858000 h 6858000"/>
              <a:gd name="connsiteX453" fmla="*/ 953928 w 7467600"/>
              <a:gd name="connsiteY453" fmla="*/ 6858000 h 6858000"/>
              <a:gd name="connsiteX454" fmla="*/ 959715 w 7467600"/>
              <a:gd name="connsiteY454" fmla="*/ 6850185 h 6858000"/>
              <a:gd name="connsiteX455" fmla="*/ 1483788 w 7467600"/>
              <a:gd name="connsiteY455" fmla="*/ 6259174 h 6858000"/>
              <a:gd name="connsiteX456" fmla="*/ 1100671 w 7467600"/>
              <a:gd name="connsiteY456" fmla="*/ 6252137 h 6858000"/>
              <a:gd name="connsiteX457" fmla="*/ 1090144 w 7467600"/>
              <a:gd name="connsiteY457" fmla="*/ 6256748 h 6858000"/>
              <a:gd name="connsiteX458" fmla="*/ 1095872 w 7467600"/>
              <a:gd name="connsiteY458" fmla="*/ 6271892 h 6858000"/>
              <a:gd name="connsiteX459" fmla="*/ 262785 w 7467600"/>
              <a:gd name="connsiteY459" fmla="*/ 6845450 h 6858000"/>
              <a:gd name="connsiteX460" fmla="*/ 209968 w 7467600"/>
              <a:gd name="connsiteY460" fmla="*/ 6770713 h 6858000"/>
              <a:gd name="connsiteX461" fmla="*/ 873460 w 7467600"/>
              <a:gd name="connsiteY461" fmla="*/ 6253768 h 6858000"/>
              <a:gd name="connsiteX462" fmla="*/ 192686 w 7467600"/>
              <a:gd name="connsiteY462" fmla="*/ 5849257 h 6858000"/>
              <a:gd name="connsiteX463" fmla="*/ 4696 w 7467600"/>
              <a:gd name="connsiteY463" fmla="*/ 5697668 h 6858000"/>
              <a:gd name="connsiteX464" fmla="*/ 0 w 7467600"/>
              <a:gd name="connsiteY464" fmla="*/ 5689984 h 6858000"/>
              <a:gd name="connsiteX465" fmla="*/ 0 w 7467600"/>
              <a:gd name="connsiteY465" fmla="*/ 5513472 h 6858000"/>
              <a:gd name="connsiteX466" fmla="*/ 174101 w 7467600"/>
              <a:gd name="connsiteY466" fmla="*/ 5620277 h 6858000"/>
              <a:gd name="connsiteX467" fmla="*/ 891800 w 7467600"/>
              <a:gd name="connsiteY467" fmla="*/ 6036935 h 6858000"/>
              <a:gd name="connsiteX468" fmla="*/ 1072219 w 7467600"/>
              <a:gd name="connsiteY468" fmla="*/ 6169443 h 6858000"/>
              <a:gd name="connsiteX469" fmla="*/ 1074117 w 7467600"/>
              <a:gd name="connsiteY469" fmla="*/ 6170301 h 6858000"/>
              <a:gd name="connsiteX470" fmla="*/ 1083114 w 7467600"/>
              <a:gd name="connsiteY470" fmla="*/ 6174131 h 6858000"/>
              <a:gd name="connsiteX471" fmla="*/ 1543010 w 7467600"/>
              <a:gd name="connsiteY471" fmla="*/ 6191140 h 6858000"/>
              <a:gd name="connsiteX472" fmla="*/ 1551080 w 7467600"/>
              <a:gd name="connsiteY472" fmla="*/ 6195006 h 6858000"/>
              <a:gd name="connsiteX473" fmla="*/ 2345443 w 7467600"/>
              <a:gd name="connsiteY473" fmla="*/ 5549882 h 6858000"/>
              <a:gd name="connsiteX474" fmla="*/ 1721499 w 7467600"/>
              <a:gd name="connsiteY474" fmla="*/ 5599969 h 6858000"/>
              <a:gd name="connsiteX475" fmla="*/ 767716 w 7467600"/>
              <a:gd name="connsiteY475" fmla="*/ 5472768 h 6858000"/>
              <a:gd name="connsiteX476" fmla="*/ 722147 w 7467600"/>
              <a:gd name="connsiteY476" fmla="*/ 5393091 h 6858000"/>
              <a:gd name="connsiteX477" fmla="*/ 1485552 w 7467600"/>
              <a:gd name="connsiteY477" fmla="*/ 5313202 h 6858000"/>
              <a:gd name="connsiteX478" fmla="*/ 2143004 w 7467600"/>
              <a:gd name="connsiteY478" fmla="*/ 5402420 h 6858000"/>
              <a:gd name="connsiteX479" fmla="*/ 1933391 w 7467600"/>
              <a:gd name="connsiteY479" fmla="*/ 5156971 h 6858000"/>
              <a:gd name="connsiteX480" fmla="*/ 1827118 w 7467600"/>
              <a:gd name="connsiteY480" fmla="*/ 4968410 h 6858000"/>
              <a:gd name="connsiteX481" fmla="*/ 1837349 w 7467600"/>
              <a:gd name="connsiteY481" fmla="*/ 4956357 h 6858000"/>
              <a:gd name="connsiteX482" fmla="*/ 2162835 w 7467600"/>
              <a:gd name="connsiteY482" fmla="*/ 5187853 h 6858000"/>
              <a:gd name="connsiteX483" fmla="*/ 2257167 w 7467600"/>
              <a:gd name="connsiteY483" fmla="*/ 5462123 h 6858000"/>
              <a:gd name="connsiteX484" fmla="*/ 2261598 w 7467600"/>
              <a:gd name="connsiteY484" fmla="*/ 5467998 h 6858000"/>
              <a:gd name="connsiteX485" fmla="*/ 2437177 w 7467600"/>
              <a:gd name="connsiteY485" fmla="*/ 5479608 h 6858000"/>
              <a:gd name="connsiteX486" fmla="*/ 2445247 w 7467600"/>
              <a:gd name="connsiteY486" fmla="*/ 5483476 h 6858000"/>
              <a:gd name="connsiteX487" fmla="*/ 2743626 w 7467600"/>
              <a:gd name="connsiteY487" fmla="*/ 5304819 h 6858000"/>
              <a:gd name="connsiteX488" fmla="*/ 3048102 w 7467600"/>
              <a:gd name="connsiteY488" fmla="*/ 5150595 h 6858000"/>
              <a:gd name="connsiteX489" fmla="*/ 1799414 w 7467600"/>
              <a:gd name="connsiteY489" fmla="*/ 4694732 h 6858000"/>
              <a:gd name="connsiteX490" fmla="*/ 1771735 w 7467600"/>
              <a:gd name="connsiteY490" fmla="*/ 4619929 h 6858000"/>
              <a:gd name="connsiteX491" fmla="*/ 3104273 w 7467600"/>
              <a:gd name="connsiteY491" fmla="*/ 5076159 h 6858000"/>
              <a:gd name="connsiteX492" fmla="*/ 3113245 w 7467600"/>
              <a:gd name="connsiteY492" fmla="*/ 5090705 h 6858000"/>
              <a:gd name="connsiteX493" fmla="*/ 3126294 w 7467600"/>
              <a:gd name="connsiteY493" fmla="*/ 5114400 h 6858000"/>
              <a:gd name="connsiteX494" fmla="*/ 3937433 w 7467600"/>
              <a:gd name="connsiteY494" fmla="*/ 4830473 h 6858000"/>
              <a:gd name="connsiteX495" fmla="*/ 3590475 w 7467600"/>
              <a:gd name="connsiteY495" fmla="*/ 4597974 h 6858000"/>
              <a:gd name="connsiteX496" fmla="*/ 3100264 w 7467600"/>
              <a:gd name="connsiteY496" fmla="*/ 4579845 h 6858000"/>
              <a:gd name="connsiteX497" fmla="*/ 2183576 w 7467600"/>
              <a:gd name="connsiteY497" fmla="*/ 4227150 h 6858000"/>
              <a:gd name="connsiteX498" fmla="*/ 2151029 w 7467600"/>
              <a:gd name="connsiteY498" fmla="*/ 4146947 h 6858000"/>
              <a:gd name="connsiteX499" fmla="*/ 3563434 w 7467600"/>
              <a:gd name="connsiteY499" fmla="*/ 4469115 h 6858000"/>
              <a:gd name="connsiteX500" fmla="*/ 3177952 w 7467600"/>
              <a:gd name="connsiteY500" fmla="*/ 3657386 h 6858000"/>
              <a:gd name="connsiteX501" fmla="*/ 3189263 w 7467600"/>
              <a:gd name="connsiteY501" fmla="*/ 3625726 h 6858000"/>
              <a:gd name="connsiteX502" fmla="*/ 3560912 w 7467600"/>
              <a:gd name="connsiteY502" fmla="*/ 4079863 h 6858000"/>
              <a:gd name="connsiteX503" fmla="*/ 3626636 w 7467600"/>
              <a:gd name="connsiteY503" fmla="*/ 4512230 h 6858000"/>
              <a:gd name="connsiteX504" fmla="*/ 3653088 w 7467600"/>
              <a:gd name="connsiteY504" fmla="*/ 4521417 h 6858000"/>
              <a:gd name="connsiteX505" fmla="*/ 3988128 w 7467600"/>
              <a:gd name="connsiteY505" fmla="*/ 4817267 h 6858000"/>
              <a:gd name="connsiteX506" fmla="*/ 4830582 w 7467600"/>
              <a:gd name="connsiteY506" fmla="*/ 4676000 h 6858000"/>
              <a:gd name="connsiteX507" fmla="*/ 4830100 w 7467600"/>
              <a:gd name="connsiteY507" fmla="*/ 4675554 h 6858000"/>
              <a:gd name="connsiteX508" fmla="*/ 4036318 w 7467600"/>
              <a:gd name="connsiteY508" fmla="*/ 4147013 h 6858000"/>
              <a:gd name="connsiteX509" fmla="*/ 3432098 w 7467600"/>
              <a:gd name="connsiteY509" fmla="*/ 3537312 h 6858000"/>
              <a:gd name="connsiteX510" fmla="*/ 3446761 w 7467600"/>
              <a:gd name="connsiteY510" fmla="*/ 3461278 h 6858000"/>
              <a:gd name="connsiteX511" fmla="*/ 4419733 w 7467600"/>
              <a:gd name="connsiteY511" fmla="*/ 3963555 h 6858000"/>
              <a:gd name="connsiteX512" fmla="*/ 4781371 w 7467600"/>
              <a:gd name="connsiteY512" fmla="*/ 4458604 h 6858000"/>
              <a:gd name="connsiteX513" fmla="*/ 4780440 w 7467600"/>
              <a:gd name="connsiteY513" fmla="*/ 4470290 h 6858000"/>
              <a:gd name="connsiteX514" fmla="*/ 4898954 w 7467600"/>
              <a:gd name="connsiteY514" fmla="*/ 4662092 h 6858000"/>
              <a:gd name="connsiteX515" fmla="*/ 4900699 w 7467600"/>
              <a:gd name="connsiteY515" fmla="*/ 4670867 h 6858000"/>
              <a:gd name="connsiteX516" fmla="*/ 5714511 w 7467600"/>
              <a:gd name="connsiteY516" fmla="*/ 4663483 h 6858000"/>
              <a:gd name="connsiteX517" fmla="*/ 5464793 w 7467600"/>
              <a:gd name="connsiteY517" fmla="*/ 4393556 h 6858000"/>
              <a:gd name="connsiteX518" fmla="*/ 5461897 w 7467600"/>
              <a:gd name="connsiteY518" fmla="*/ 4390879 h 6858000"/>
              <a:gd name="connsiteX519" fmla="*/ 4294126 w 7467600"/>
              <a:gd name="connsiteY519" fmla="*/ 3303048 h 6858000"/>
              <a:gd name="connsiteX520" fmla="*/ 4305321 w 7467600"/>
              <a:gd name="connsiteY520" fmla="*/ 3256953 h 6858000"/>
              <a:gd name="connsiteX521" fmla="*/ 4949299 w 7467600"/>
              <a:gd name="connsiteY521" fmla="*/ 3766336 h 6858000"/>
              <a:gd name="connsiteX522" fmla="*/ 5291452 w 7467600"/>
              <a:gd name="connsiteY522" fmla="*/ 4076801 h 6858000"/>
              <a:gd name="connsiteX523" fmla="*/ 5434998 w 7467600"/>
              <a:gd name="connsiteY523" fmla="*/ 4254100 h 6858000"/>
              <a:gd name="connsiteX524" fmla="*/ 5351015 w 7467600"/>
              <a:gd name="connsiteY524" fmla="*/ 3760989 h 6858000"/>
              <a:gd name="connsiteX525" fmla="*/ 5413780 w 7467600"/>
              <a:gd name="connsiteY525" fmla="*/ 2966265 h 6858000"/>
              <a:gd name="connsiteX526" fmla="*/ 5425627 w 7467600"/>
              <a:gd name="connsiteY526" fmla="*/ 2954192 h 6858000"/>
              <a:gd name="connsiteX527" fmla="*/ 6604735 w 7467600"/>
              <a:gd name="connsiteY527" fmla="*/ 2041381 h 6858000"/>
              <a:gd name="connsiteX528" fmla="*/ 7204487 w 7467600"/>
              <a:gd name="connsiteY528" fmla="*/ 2742112 h 6858000"/>
              <a:gd name="connsiteX529" fmla="*/ 7131592 w 7467600"/>
              <a:gd name="connsiteY529" fmla="*/ 2672096 h 6858000"/>
              <a:gd name="connsiteX530" fmla="*/ 6996344 w 7467600"/>
              <a:gd name="connsiteY530" fmla="*/ 2518310 h 6858000"/>
              <a:gd name="connsiteX531" fmla="*/ 6735495 w 7467600"/>
              <a:gd name="connsiteY531" fmla="*/ 2196890 h 6858000"/>
              <a:gd name="connsiteX532" fmla="*/ 6721901 w 7467600"/>
              <a:gd name="connsiteY532" fmla="*/ 2179274 h 6858000"/>
              <a:gd name="connsiteX533" fmla="*/ 6604735 w 7467600"/>
              <a:gd name="connsiteY533" fmla="*/ 2041381 h 6858000"/>
              <a:gd name="connsiteX534" fmla="*/ 6591670 w 7467600"/>
              <a:gd name="connsiteY534" fmla="*/ 1988277 h 6858000"/>
              <a:gd name="connsiteX535" fmla="*/ 6747349 w 7467600"/>
              <a:gd name="connsiteY535" fmla="*/ 2160069 h 6858000"/>
              <a:gd name="connsiteX536" fmla="*/ 6760943 w 7467600"/>
              <a:gd name="connsiteY536" fmla="*/ 2177686 h 6858000"/>
              <a:gd name="connsiteX537" fmla="*/ 7021065 w 7467600"/>
              <a:gd name="connsiteY537" fmla="*/ 2498102 h 6858000"/>
              <a:gd name="connsiteX538" fmla="*/ 7155223 w 7467600"/>
              <a:gd name="connsiteY538" fmla="*/ 2650386 h 6858000"/>
              <a:gd name="connsiteX539" fmla="*/ 7203167 w 7467600"/>
              <a:gd name="connsiteY539" fmla="*/ 2697288 h 6858000"/>
              <a:gd name="connsiteX540" fmla="*/ 6937703 w 7467600"/>
              <a:gd name="connsiteY540" fmla="*/ 2321981 h 6858000"/>
              <a:gd name="connsiteX541" fmla="*/ 6591670 w 7467600"/>
              <a:gd name="connsiteY541" fmla="*/ 1988277 h 6858000"/>
              <a:gd name="connsiteX542" fmla="*/ 5798671 w 7467600"/>
              <a:gd name="connsiteY542" fmla="*/ 1981601 h 6858000"/>
              <a:gd name="connsiteX543" fmla="*/ 5754709 w 7467600"/>
              <a:gd name="connsiteY543" fmla="*/ 2071454 h 6858000"/>
              <a:gd name="connsiteX544" fmla="*/ 5763044 w 7467600"/>
              <a:gd name="connsiteY544" fmla="*/ 2842206 h 6858000"/>
              <a:gd name="connsiteX545" fmla="*/ 5764974 w 7467600"/>
              <a:gd name="connsiteY545" fmla="*/ 2799609 h 6858000"/>
              <a:gd name="connsiteX546" fmla="*/ 5767665 w 7467600"/>
              <a:gd name="connsiteY546" fmla="*/ 2666409 h 6858000"/>
              <a:gd name="connsiteX547" fmla="*/ 5763055 w 7467600"/>
              <a:gd name="connsiteY547" fmla="*/ 2579705 h 6858000"/>
              <a:gd name="connsiteX548" fmla="*/ 5758079 w 7467600"/>
              <a:gd name="connsiteY548" fmla="*/ 2492508 h 6858000"/>
              <a:gd name="connsiteX549" fmla="*/ 5779325 w 7467600"/>
              <a:gd name="connsiteY549" fmla="*/ 2197069 h 6858000"/>
              <a:gd name="connsiteX550" fmla="*/ 5798671 w 7467600"/>
              <a:gd name="connsiteY550" fmla="*/ 1981601 h 6858000"/>
              <a:gd name="connsiteX551" fmla="*/ 5829202 w 7467600"/>
              <a:gd name="connsiteY551" fmla="*/ 1971679 h 6858000"/>
              <a:gd name="connsiteX552" fmla="*/ 5809558 w 7467600"/>
              <a:gd name="connsiteY552" fmla="*/ 2198043 h 6858000"/>
              <a:gd name="connsiteX553" fmla="*/ 5788653 w 7467600"/>
              <a:gd name="connsiteY553" fmla="*/ 2489430 h 6858000"/>
              <a:gd name="connsiteX554" fmla="*/ 5793439 w 7467600"/>
              <a:gd name="connsiteY554" fmla="*/ 2575235 h 6858000"/>
              <a:gd name="connsiteX555" fmla="*/ 5796837 w 7467600"/>
              <a:gd name="connsiteY555" fmla="*/ 2637633 h 6858000"/>
              <a:gd name="connsiteX556" fmla="*/ 5818614 w 7467600"/>
              <a:gd name="connsiteY556" fmla="*/ 2473055 h 6858000"/>
              <a:gd name="connsiteX557" fmla="*/ 5829202 w 7467600"/>
              <a:gd name="connsiteY557" fmla="*/ 1971679 h 6858000"/>
              <a:gd name="connsiteX558" fmla="*/ 5911389 w 7467600"/>
              <a:gd name="connsiteY558" fmla="*/ 1898371 h 6858000"/>
              <a:gd name="connsiteX559" fmla="*/ 6237627 w 7467600"/>
              <a:gd name="connsiteY559" fmla="*/ 2231921 h 6858000"/>
              <a:gd name="connsiteX560" fmla="*/ 5911389 w 7467600"/>
              <a:gd name="connsiteY560" fmla="*/ 1898371 h 6858000"/>
              <a:gd name="connsiteX561" fmla="*/ 6944437 w 7467600"/>
              <a:gd name="connsiteY561" fmla="*/ 1575402 h 6858000"/>
              <a:gd name="connsiteX562" fmla="*/ 6304730 w 7467600"/>
              <a:gd name="connsiteY562" fmla="*/ 1766654 h 6858000"/>
              <a:gd name="connsiteX563" fmla="*/ 6944437 w 7467600"/>
              <a:gd name="connsiteY563" fmla="*/ 1575402 h 6858000"/>
              <a:gd name="connsiteX564" fmla="*/ 7019523 w 7467600"/>
              <a:gd name="connsiteY564" fmla="*/ 1519450 h 6858000"/>
              <a:gd name="connsiteX565" fmla="*/ 6298091 w 7467600"/>
              <a:gd name="connsiteY565" fmla="*/ 1737122 h 6858000"/>
              <a:gd name="connsiteX566" fmla="*/ 7019523 w 7467600"/>
              <a:gd name="connsiteY566" fmla="*/ 1519450 h 6858000"/>
              <a:gd name="connsiteX567" fmla="*/ 2399523 w 7467600"/>
              <a:gd name="connsiteY567" fmla="*/ 1428234 h 6858000"/>
              <a:gd name="connsiteX568" fmla="*/ 2224982 w 7467600"/>
              <a:gd name="connsiteY568" fmla="*/ 1826201 h 6858000"/>
              <a:gd name="connsiteX569" fmla="*/ 2096099 w 7467600"/>
              <a:gd name="connsiteY569" fmla="*/ 2345900 h 6858000"/>
              <a:gd name="connsiteX570" fmla="*/ 2283317 w 7467600"/>
              <a:gd name="connsiteY570" fmla="*/ 1796925 h 6858000"/>
              <a:gd name="connsiteX571" fmla="*/ 2399523 w 7467600"/>
              <a:gd name="connsiteY571" fmla="*/ 1428234 h 6858000"/>
              <a:gd name="connsiteX572" fmla="*/ 2448558 w 7467600"/>
              <a:gd name="connsiteY572" fmla="*/ 1373435 h 6858000"/>
              <a:gd name="connsiteX573" fmla="*/ 2312521 w 7467600"/>
              <a:gd name="connsiteY573" fmla="*/ 1806140 h 6858000"/>
              <a:gd name="connsiteX574" fmla="*/ 2127533 w 7467600"/>
              <a:gd name="connsiteY574" fmla="*/ 2348380 h 6858000"/>
              <a:gd name="connsiteX575" fmla="*/ 2358080 w 7467600"/>
              <a:gd name="connsiteY575" fmla="*/ 1866134 h 6858000"/>
              <a:gd name="connsiteX576" fmla="*/ 2407436 w 7467600"/>
              <a:gd name="connsiteY576" fmla="*/ 1651070 h 6858000"/>
              <a:gd name="connsiteX577" fmla="*/ 2448558 w 7467600"/>
              <a:gd name="connsiteY577" fmla="*/ 1373435 h 6858000"/>
              <a:gd name="connsiteX578" fmla="*/ 278707 w 7467600"/>
              <a:gd name="connsiteY578" fmla="*/ 1352270 h 6858000"/>
              <a:gd name="connsiteX579" fmla="*/ 321570 w 7467600"/>
              <a:gd name="connsiteY579" fmla="*/ 1861610 h 6858000"/>
              <a:gd name="connsiteX580" fmla="*/ 294281 w 7467600"/>
              <a:gd name="connsiteY580" fmla="*/ 1440658 h 6858000"/>
              <a:gd name="connsiteX581" fmla="*/ 278707 w 7467600"/>
              <a:gd name="connsiteY581" fmla="*/ 1352270 h 6858000"/>
              <a:gd name="connsiteX582" fmla="*/ 1423821 w 7467600"/>
              <a:gd name="connsiteY582" fmla="*/ 1351958 h 6858000"/>
              <a:gd name="connsiteX583" fmla="*/ 1638521 w 7467600"/>
              <a:gd name="connsiteY583" fmla="*/ 1908470 h 6858000"/>
              <a:gd name="connsiteX584" fmla="*/ 1754199 w 7467600"/>
              <a:gd name="connsiteY584" fmla="*/ 2149284 h 6858000"/>
              <a:gd name="connsiteX585" fmla="*/ 1908359 w 7467600"/>
              <a:gd name="connsiteY585" fmla="*/ 2364988 h 6858000"/>
              <a:gd name="connsiteX586" fmla="*/ 1647661 w 7467600"/>
              <a:gd name="connsiteY586" fmla="*/ 1825945 h 6858000"/>
              <a:gd name="connsiteX587" fmla="*/ 1423821 w 7467600"/>
              <a:gd name="connsiteY587" fmla="*/ 1351958 h 6858000"/>
              <a:gd name="connsiteX588" fmla="*/ 1431890 w 7467600"/>
              <a:gd name="connsiteY588" fmla="*/ 1306475 h 6858000"/>
              <a:gd name="connsiteX589" fmla="*/ 1507597 w 7467600"/>
              <a:gd name="connsiteY589" fmla="*/ 1446132 h 6858000"/>
              <a:gd name="connsiteX590" fmla="*/ 1674586 w 7467600"/>
              <a:gd name="connsiteY590" fmla="*/ 1813832 h 6858000"/>
              <a:gd name="connsiteX591" fmla="*/ 1815950 w 7467600"/>
              <a:gd name="connsiteY591" fmla="*/ 2128564 h 6858000"/>
              <a:gd name="connsiteX592" fmla="*/ 1984242 w 7467600"/>
              <a:gd name="connsiteY592" fmla="*/ 2430829 h 6858000"/>
              <a:gd name="connsiteX593" fmla="*/ 2014023 w 7467600"/>
              <a:gd name="connsiteY593" fmla="*/ 2450995 h 6858000"/>
              <a:gd name="connsiteX594" fmla="*/ 1747337 w 7467600"/>
              <a:gd name="connsiteY594" fmla="*/ 1855264 h 6858000"/>
              <a:gd name="connsiteX595" fmla="*/ 1533749 w 7467600"/>
              <a:gd name="connsiteY595" fmla="*/ 1478656 h 6858000"/>
              <a:gd name="connsiteX596" fmla="*/ 1431890 w 7467600"/>
              <a:gd name="connsiteY596" fmla="*/ 1306475 h 6858000"/>
              <a:gd name="connsiteX597" fmla="*/ 5052692 w 7467600"/>
              <a:gd name="connsiteY597" fmla="*/ 1292994 h 6858000"/>
              <a:gd name="connsiteX598" fmla="*/ 5200661 w 7467600"/>
              <a:gd name="connsiteY598" fmla="*/ 1635186 h 6858000"/>
              <a:gd name="connsiteX599" fmla="*/ 5297138 w 7467600"/>
              <a:gd name="connsiteY599" fmla="*/ 1906351 h 6858000"/>
              <a:gd name="connsiteX600" fmla="*/ 5052692 w 7467600"/>
              <a:gd name="connsiteY600" fmla="*/ 1292994 h 6858000"/>
              <a:gd name="connsiteX601" fmla="*/ 5009948 w 7467600"/>
              <a:gd name="connsiteY601" fmla="*/ 1273619 h 6858000"/>
              <a:gd name="connsiteX602" fmla="*/ 5121777 w 7467600"/>
              <a:gd name="connsiteY602" fmla="*/ 1654213 h 6858000"/>
              <a:gd name="connsiteX603" fmla="*/ 5293545 w 7467600"/>
              <a:gd name="connsiteY603" fmla="*/ 2072247 h 6858000"/>
              <a:gd name="connsiteX604" fmla="*/ 5294042 w 7467600"/>
              <a:gd name="connsiteY604" fmla="*/ 2065019 h 6858000"/>
              <a:gd name="connsiteX605" fmla="*/ 5171936 w 7467600"/>
              <a:gd name="connsiteY605" fmla="*/ 1647613 h 6858000"/>
              <a:gd name="connsiteX606" fmla="*/ 5009948 w 7467600"/>
              <a:gd name="connsiteY606" fmla="*/ 1273619 h 6858000"/>
              <a:gd name="connsiteX607" fmla="*/ 655236 w 7467600"/>
              <a:gd name="connsiteY607" fmla="*/ 1268632 h 6858000"/>
              <a:gd name="connsiteX608" fmla="*/ 839521 w 7467600"/>
              <a:gd name="connsiteY608" fmla="*/ 1685315 h 6858000"/>
              <a:gd name="connsiteX609" fmla="*/ 1109416 w 7467600"/>
              <a:gd name="connsiteY609" fmla="*/ 2061663 h 6858000"/>
              <a:gd name="connsiteX610" fmla="*/ 1298300 w 7467600"/>
              <a:gd name="connsiteY610" fmla="*/ 2247742 h 6858000"/>
              <a:gd name="connsiteX611" fmla="*/ 1125871 w 7467600"/>
              <a:gd name="connsiteY611" fmla="*/ 1989513 h 6858000"/>
              <a:gd name="connsiteX612" fmla="*/ 981574 w 7467600"/>
              <a:gd name="connsiteY612" fmla="*/ 1783157 h 6858000"/>
              <a:gd name="connsiteX613" fmla="*/ 922198 w 7467600"/>
              <a:gd name="connsiteY613" fmla="*/ 1677437 h 6858000"/>
              <a:gd name="connsiteX614" fmla="*/ 869293 w 7467600"/>
              <a:gd name="connsiteY614" fmla="*/ 1583214 h 6858000"/>
              <a:gd name="connsiteX615" fmla="*/ 751431 w 7467600"/>
              <a:gd name="connsiteY615" fmla="*/ 1405731 h 6858000"/>
              <a:gd name="connsiteX616" fmla="*/ 655236 w 7467600"/>
              <a:gd name="connsiteY616" fmla="*/ 1268632 h 6858000"/>
              <a:gd name="connsiteX617" fmla="*/ 6516292 w 7467600"/>
              <a:gd name="connsiteY617" fmla="*/ 1263064 h 6858000"/>
              <a:gd name="connsiteX618" fmla="*/ 5736320 w 7467600"/>
              <a:gd name="connsiteY618" fmla="*/ 1501803 h 6858000"/>
              <a:gd name="connsiteX619" fmla="*/ 6516292 w 7467600"/>
              <a:gd name="connsiteY619" fmla="*/ 1263064 h 6858000"/>
              <a:gd name="connsiteX620" fmla="*/ 291466 w 7467600"/>
              <a:gd name="connsiteY620" fmla="*/ 1250369 h 6858000"/>
              <a:gd name="connsiteX621" fmla="*/ 323180 w 7467600"/>
              <a:gd name="connsiteY621" fmla="*/ 1435283 h 6858000"/>
              <a:gd name="connsiteX622" fmla="*/ 349381 w 7467600"/>
              <a:gd name="connsiteY622" fmla="*/ 1875041 h 6858000"/>
              <a:gd name="connsiteX623" fmla="*/ 374363 w 7467600"/>
              <a:gd name="connsiteY623" fmla="*/ 1506494 h 6858000"/>
              <a:gd name="connsiteX624" fmla="*/ 302168 w 7467600"/>
              <a:gd name="connsiteY624" fmla="*/ 1274495 h 6858000"/>
              <a:gd name="connsiteX625" fmla="*/ 291466 w 7467600"/>
              <a:gd name="connsiteY625" fmla="*/ 1250369 h 6858000"/>
              <a:gd name="connsiteX626" fmla="*/ 678222 w 7467600"/>
              <a:gd name="connsiteY626" fmla="*/ 1248670 h 6858000"/>
              <a:gd name="connsiteX627" fmla="*/ 775536 w 7467600"/>
              <a:gd name="connsiteY627" fmla="*/ 1388015 h 6858000"/>
              <a:gd name="connsiteX628" fmla="*/ 894529 w 7467600"/>
              <a:gd name="connsiteY628" fmla="*/ 1567739 h 6858000"/>
              <a:gd name="connsiteX629" fmla="*/ 948000 w 7467600"/>
              <a:gd name="connsiteY629" fmla="*/ 1663088 h 6858000"/>
              <a:gd name="connsiteX630" fmla="*/ 1006812 w 7467600"/>
              <a:gd name="connsiteY630" fmla="*/ 1767683 h 6858000"/>
              <a:gd name="connsiteX631" fmla="*/ 1149133 w 7467600"/>
              <a:gd name="connsiteY631" fmla="*/ 1971513 h 6858000"/>
              <a:gd name="connsiteX632" fmla="*/ 1333952 w 7467600"/>
              <a:gd name="connsiteY632" fmla="*/ 2251620 h 6858000"/>
              <a:gd name="connsiteX633" fmla="*/ 1337329 w 7467600"/>
              <a:gd name="connsiteY633" fmla="*/ 2258350 h 6858000"/>
              <a:gd name="connsiteX634" fmla="*/ 1014726 w 7467600"/>
              <a:gd name="connsiteY634" fmla="*/ 1615556 h 6858000"/>
              <a:gd name="connsiteX635" fmla="*/ 678222 w 7467600"/>
              <a:gd name="connsiteY635" fmla="*/ 1248670 h 6858000"/>
              <a:gd name="connsiteX636" fmla="*/ 6691602 w 7467600"/>
              <a:gd name="connsiteY636" fmla="*/ 1140573 h 6858000"/>
              <a:gd name="connsiteX637" fmla="*/ 6571100 w 7467600"/>
              <a:gd name="connsiteY637" fmla="*/ 1183662 h 6858000"/>
              <a:gd name="connsiteX638" fmla="*/ 6241687 w 7467600"/>
              <a:gd name="connsiteY638" fmla="*/ 1257600 h 6858000"/>
              <a:gd name="connsiteX639" fmla="*/ 5693009 w 7467600"/>
              <a:gd name="connsiteY639" fmla="*/ 1478256 h 6858000"/>
              <a:gd name="connsiteX640" fmla="*/ 6548420 w 7467600"/>
              <a:gd name="connsiteY640" fmla="*/ 1214599 h 6858000"/>
              <a:gd name="connsiteX641" fmla="*/ 6605473 w 7467600"/>
              <a:gd name="connsiteY641" fmla="*/ 1184686 h 6858000"/>
              <a:gd name="connsiteX642" fmla="*/ 6691602 w 7467600"/>
              <a:gd name="connsiteY642" fmla="*/ 1140573 h 6858000"/>
              <a:gd name="connsiteX643" fmla="*/ 4002475 w 7467600"/>
              <a:gd name="connsiteY643" fmla="*/ 1037802 h 6858000"/>
              <a:gd name="connsiteX644" fmla="*/ 4000324 w 7467600"/>
              <a:gd name="connsiteY644" fmla="*/ 1039362 h 6858000"/>
              <a:gd name="connsiteX645" fmla="*/ 4002862 w 7467600"/>
              <a:gd name="connsiteY645" fmla="*/ 1042866 h 6858000"/>
              <a:gd name="connsiteX646" fmla="*/ 4002475 w 7467600"/>
              <a:gd name="connsiteY646" fmla="*/ 1037802 h 6858000"/>
              <a:gd name="connsiteX647" fmla="*/ 506322 w 7467600"/>
              <a:gd name="connsiteY647" fmla="*/ 1020997 h 6858000"/>
              <a:gd name="connsiteX648" fmla="*/ 533068 w 7467600"/>
              <a:gd name="connsiteY648" fmla="*/ 1029409 h 6858000"/>
              <a:gd name="connsiteX649" fmla="*/ 1232525 w 7467600"/>
              <a:gd name="connsiteY649" fmla="*/ 1804675 h 6858000"/>
              <a:gd name="connsiteX650" fmla="*/ 1388858 w 7467600"/>
              <a:gd name="connsiteY650" fmla="*/ 2368011 h 6858000"/>
              <a:gd name="connsiteX651" fmla="*/ 1384098 w 7467600"/>
              <a:gd name="connsiteY651" fmla="*/ 2378125 h 6858000"/>
              <a:gd name="connsiteX652" fmla="*/ 1425393 w 7467600"/>
              <a:gd name="connsiteY652" fmla="*/ 2589124 h 6858000"/>
              <a:gd name="connsiteX653" fmla="*/ 1424001 w 7467600"/>
              <a:gd name="connsiteY653" fmla="*/ 2597541 h 6858000"/>
              <a:gd name="connsiteX654" fmla="*/ 2152729 w 7467600"/>
              <a:gd name="connsiteY654" fmla="*/ 2864487 h 6858000"/>
              <a:gd name="connsiteX655" fmla="*/ 2020609 w 7467600"/>
              <a:gd name="connsiteY655" fmla="*/ 2539671 h 6858000"/>
              <a:gd name="connsiteX656" fmla="*/ 2018920 w 7467600"/>
              <a:gd name="connsiteY656" fmla="*/ 2536309 h 6858000"/>
              <a:gd name="connsiteX657" fmla="*/ 1342441 w 7467600"/>
              <a:gd name="connsiteY657" fmla="*/ 1173017 h 6858000"/>
              <a:gd name="connsiteX658" fmla="*/ 1367925 w 7467600"/>
              <a:gd name="connsiteY658" fmla="*/ 1135648 h 6858000"/>
              <a:gd name="connsiteX659" fmla="*/ 1771401 w 7467600"/>
              <a:gd name="connsiteY659" fmla="*/ 1806673 h 6858000"/>
              <a:gd name="connsiteX660" fmla="*/ 1972385 w 7467600"/>
              <a:gd name="connsiteY660" fmla="*/ 2198735 h 6858000"/>
              <a:gd name="connsiteX661" fmla="*/ 2040892 w 7467600"/>
              <a:gd name="connsiteY661" fmla="*/ 2405205 h 6858000"/>
              <a:gd name="connsiteX662" fmla="*/ 2131689 w 7467600"/>
              <a:gd name="connsiteY662" fmla="*/ 1936926 h 6858000"/>
              <a:gd name="connsiteX663" fmla="*/ 2454820 w 7467600"/>
              <a:gd name="connsiteY663" fmla="*/ 1248808 h 6858000"/>
              <a:gd name="connsiteX664" fmla="*/ 2492512 w 7467600"/>
              <a:gd name="connsiteY664" fmla="*/ 1302920 h 6858000"/>
              <a:gd name="connsiteX665" fmla="*/ 2081216 w 7467600"/>
              <a:gd name="connsiteY665" fmla="*/ 2527513 h 6858000"/>
              <a:gd name="connsiteX666" fmla="*/ 2081211 w 7467600"/>
              <a:gd name="connsiteY666" fmla="*/ 2528916 h 6858000"/>
              <a:gd name="connsiteX667" fmla="*/ 2199067 w 7467600"/>
              <a:gd name="connsiteY667" fmla="*/ 2884061 h 6858000"/>
              <a:gd name="connsiteX668" fmla="*/ 3192586 w 7467600"/>
              <a:gd name="connsiteY668" fmla="*/ 3411496 h 6858000"/>
              <a:gd name="connsiteX669" fmla="*/ 3182620 w 7467600"/>
              <a:gd name="connsiteY669" fmla="*/ 3483279 h 6858000"/>
              <a:gd name="connsiteX670" fmla="*/ 2435119 w 7467600"/>
              <a:gd name="connsiteY670" fmla="*/ 3080173 h 6858000"/>
              <a:gd name="connsiteX671" fmla="*/ 2410152 w 7467600"/>
              <a:gd name="connsiteY671" fmla="*/ 3063751 h 6858000"/>
              <a:gd name="connsiteX672" fmla="*/ 2408099 w 7467600"/>
              <a:gd name="connsiteY672" fmla="*/ 3064403 h 6858000"/>
              <a:gd name="connsiteX673" fmla="*/ 2407218 w 7467600"/>
              <a:gd name="connsiteY673" fmla="*/ 3070324 h 6858000"/>
              <a:gd name="connsiteX674" fmla="*/ 2380138 w 7467600"/>
              <a:gd name="connsiteY674" fmla="*/ 3099341 h 6858000"/>
              <a:gd name="connsiteX675" fmla="*/ 1765923 w 7467600"/>
              <a:gd name="connsiteY675" fmla="*/ 3581043 h 6858000"/>
              <a:gd name="connsiteX676" fmla="*/ 1702258 w 7467600"/>
              <a:gd name="connsiteY676" fmla="*/ 3612286 h 6858000"/>
              <a:gd name="connsiteX677" fmla="*/ 1538370 w 7467600"/>
              <a:gd name="connsiteY677" fmla="*/ 3811804 h 6858000"/>
              <a:gd name="connsiteX678" fmla="*/ 542867 w 7467600"/>
              <a:gd name="connsiteY678" fmla="*/ 4944092 h 6858000"/>
              <a:gd name="connsiteX679" fmla="*/ 515800 w 7467600"/>
              <a:gd name="connsiteY679" fmla="*/ 4862180 h 6858000"/>
              <a:gd name="connsiteX680" fmla="*/ 909145 w 7467600"/>
              <a:gd name="connsiteY680" fmla="*/ 4199225 h 6858000"/>
              <a:gd name="connsiteX681" fmla="*/ 1214067 w 7467600"/>
              <a:gd name="connsiteY681" fmla="*/ 3908561 h 6858000"/>
              <a:gd name="connsiteX682" fmla="*/ 640967 w 7467600"/>
              <a:gd name="connsiteY682" fmla="*/ 4105601 h 6858000"/>
              <a:gd name="connsiteX683" fmla="*/ 112563 w 7467600"/>
              <a:gd name="connsiteY683" fmla="*/ 4396952 h 6858000"/>
              <a:gd name="connsiteX684" fmla="*/ 0 w 7467600"/>
              <a:gd name="connsiteY684" fmla="*/ 4466006 h 6858000"/>
              <a:gd name="connsiteX685" fmla="*/ 0 w 7467600"/>
              <a:gd name="connsiteY685" fmla="*/ 4233763 h 6858000"/>
              <a:gd name="connsiteX686" fmla="*/ 36881 w 7467600"/>
              <a:gd name="connsiteY686" fmla="*/ 4200118 h 6858000"/>
              <a:gd name="connsiteX687" fmla="*/ 910534 w 7467600"/>
              <a:gd name="connsiteY687" fmla="*/ 3629753 h 6858000"/>
              <a:gd name="connsiteX688" fmla="*/ 1578717 w 7467600"/>
              <a:gd name="connsiteY688" fmla="*/ 3575982 h 6858000"/>
              <a:gd name="connsiteX689" fmla="*/ 2338780 w 7467600"/>
              <a:gd name="connsiteY689" fmla="*/ 3033725 h 6858000"/>
              <a:gd name="connsiteX690" fmla="*/ 1807991 w 7467600"/>
              <a:gd name="connsiteY690" fmla="*/ 2807184 h 6858000"/>
              <a:gd name="connsiteX691" fmla="*/ 1416358 w 7467600"/>
              <a:gd name="connsiteY691" fmla="*/ 3112571 h 6858000"/>
              <a:gd name="connsiteX692" fmla="*/ 939066 w 7467600"/>
              <a:gd name="connsiteY692" fmla="*/ 3378798 h 6858000"/>
              <a:gd name="connsiteX693" fmla="*/ 115099 w 7467600"/>
              <a:gd name="connsiteY693" fmla="*/ 3607650 h 6858000"/>
              <a:gd name="connsiteX694" fmla="*/ 97284 w 7467600"/>
              <a:gd name="connsiteY694" fmla="*/ 3520393 h 6858000"/>
              <a:gd name="connsiteX695" fmla="*/ 922050 w 7467600"/>
              <a:gd name="connsiteY695" fmla="*/ 3074867 h 6858000"/>
              <a:gd name="connsiteX696" fmla="*/ 1405265 w 7467600"/>
              <a:gd name="connsiteY696" fmla="*/ 3016319 h 6858000"/>
              <a:gd name="connsiteX697" fmla="*/ 1407512 w 7467600"/>
              <a:gd name="connsiteY697" fmla="*/ 3018001 h 6858000"/>
              <a:gd name="connsiteX698" fmla="*/ 1726266 w 7467600"/>
              <a:gd name="connsiteY698" fmla="*/ 2777274 h 6858000"/>
              <a:gd name="connsiteX699" fmla="*/ 625390 w 7467600"/>
              <a:gd name="connsiteY699" fmla="*/ 2514541 h 6858000"/>
              <a:gd name="connsiteX700" fmla="*/ 619799 w 7467600"/>
              <a:gd name="connsiteY700" fmla="*/ 2527180 h 6858000"/>
              <a:gd name="connsiteX701" fmla="*/ 310030 w 7467600"/>
              <a:gd name="connsiteY701" fmla="*/ 2771818 h 6858000"/>
              <a:gd name="connsiteX702" fmla="*/ 173877 w 7467600"/>
              <a:gd name="connsiteY702" fmla="*/ 2937056 h 6858000"/>
              <a:gd name="connsiteX703" fmla="*/ 77889 w 7467600"/>
              <a:gd name="connsiteY703" fmla="*/ 3138440 h 6858000"/>
              <a:gd name="connsiteX704" fmla="*/ 0 w 7467600"/>
              <a:gd name="connsiteY704" fmla="*/ 3271395 h 6858000"/>
              <a:gd name="connsiteX705" fmla="*/ 0 w 7467600"/>
              <a:gd name="connsiteY705" fmla="*/ 3153002 h 6858000"/>
              <a:gd name="connsiteX706" fmla="*/ 2386 w 7467600"/>
              <a:gd name="connsiteY706" fmla="*/ 3149203 h 6858000"/>
              <a:gd name="connsiteX707" fmla="*/ 89753 w 7467600"/>
              <a:gd name="connsiteY707" fmla="*/ 2987702 h 6858000"/>
              <a:gd name="connsiteX708" fmla="*/ 76869 w 7467600"/>
              <a:gd name="connsiteY708" fmla="*/ 3005404 h 6858000"/>
              <a:gd name="connsiteX709" fmla="*/ 32049 w 7467600"/>
              <a:gd name="connsiteY709" fmla="*/ 3065814 h 6858000"/>
              <a:gd name="connsiteX710" fmla="*/ 0 w 7467600"/>
              <a:gd name="connsiteY710" fmla="*/ 3108744 h 6858000"/>
              <a:gd name="connsiteX711" fmla="*/ 0 w 7467600"/>
              <a:gd name="connsiteY711" fmla="*/ 3058059 h 6858000"/>
              <a:gd name="connsiteX712" fmla="*/ 7610 w 7467600"/>
              <a:gd name="connsiteY712" fmla="*/ 3047889 h 6858000"/>
              <a:gd name="connsiteX713" fmla="*/ 52419 w 7467600"/>
              <a:gd name="connsiteY713" fmla="*/ 2987479 h 6858000"/>
              <a:gd name="connsiteX714" fmla="*/ 59142 w 7467600"/>
              <a:gd name="connsiteY714" fmla="*/ 2978488 h 6858000"/>
              <a:gd name="connsiteX715" fmla="*/ 0 w 7467600"/>
              <a:gd name="connsiteY715" fmla="*/ 3015334 h 6858000"/>
              <a:gd name="connsiteX716" fmla="*/ 0 w 7467600"/>
              <a:gd name="connsiteY716" fmla="*/ 2914286 h 6858000"/>
              <a:gd name="connsiteX717" fmla="*/ 36383 w 7467600"/>
              <a:gd name="connsiteY717" fmla="*/ 2901128 h 6858000"/>
              <a:gd name="connsiteX718" fmla="*/ 156329 w 7467600"/>
              <a:gd name="connsiteY718" fmla="*/ 2840533 h 6858000"/>
              <a:gd name="connsiteX719" fmla="*/ 358355 w 7467600"/>
              <a:gd name="connsiteY719" fmla="*/ 2620471 h 6858000"/>
              <a:gd name="connsiteX720" fmla="*/ 510577 w 7467600"/>
              <a:gd name="connsiteY720" fmla="*/ 2501244 h 6858000"/>
              <a:gd name="connsiteX721" fmla="*/ 211967 w 7467600"/>
              <a:gd name="connsiteY721" fmla="*/ 2479171 h 6858000"/>
              <a:gd name="connsiteX722" fmla="*/ 0 w 7467600"/>
              <a:gd name="connsiteY722" fmla="*/ 2476398 h 6858000"/>
              <a:gd name="connsiteX723" fmla="*/ 0 w 7467600"/>
              <a:gd name="connsiteY723" fmla="*/ 2389189 h 6858000"/>
              <a:gd name="connsiteX724" fmla="*/ 103062 w 7467600"/>
              <a:gd name="connsiteY724" fmla="*/ 2389518 h 6858000"/>
              <a:gd name="connsiteX725" fmla="*/ 510734 w 7467600"/>
              <a:gd name="connsiteY725" fmla="*/ 2416201 h 6858000"/>
              <a:gd name="connsiteX726" fmla="*/ 279257 w 7467600"/>
              <a:gd name="connsiteY726" fmla="*/ 2092102 h 6858000"/>
              <a:gd name="connsiteX727" fmla="*/ 65265 w 7467600"/>
              <a:gd name="connsiteY727" fmla="*/ 2006049 h 6858000"/>
              <a:gd name="connsiteX728" fmla="*/ 0 w 7467600"/>
              <a:gd name="connsiteY728" fmla="*/ 1982532 h 6858000"/>
              <a:gd name="connsiteX729" fmla="*/ 0 w 7467600"/>
              <a:gd name="connsiteY729" fmla="*/ 1912789 h 6858000"/>
              <a:gd name="connsiteX730" fmla="*/ 97460 w 7467600"/>
              <a:gd name="connsiteY730" fmla="*/ 1953725 h 6858000"/>
              <a:gd name="connsiteX731" fmla="*/ 221272 w 7467600"/>
              <a:gd name="connsiteY731" fmla="*/ 1980766 h 6858000"/>
              <a:gd name="connsiteX732" fmla="*/ 116765 w 7467600"/>
              <a:gd name="connsiteY732" fmla="*/ 1911033 h 6858000"/>
              <a:gd name="connsiteX733" fmla="*/ 16405 w 7467600"/>
              <a:gd name="connsiteY733" fmla="*/ 1803412 h 6858000"/>
              <a:gd name="connsiteX734" fmla="*/ 0 w 7467600"/>
              <a:gd name="connsiteY734" fmla="*/ 1784777 h 6858000"/>
              <a:gd name="connsiteX735" fmla="*/ 0 w 7467600"/>
              <a:gd name="connsiteY735" fmla="*/ 1740082 h 6858000"/>
              <a:gd name="connsiteX736" fmla="*/ 39394 w 7467600"/>
              <a:gd name="connsiteY736" fmla="*/ 1784856 h 6858000"/>
              <a:gd name="connsiteX737" fmla="*/ 135813 w 7467600"/>
              <a:gd name="connsiteY737" fmla="*/ 1888838 h 6858000"/>
              <a:gd name="connsiteX738" fmla="*/ 242575 w 7467600"/>
              <a:gd name="connsiteY738" fmla="*/ 1958841 h 6858000"/>
              <a:gd name="connsiteX739" fmla="*/ 82197 w 7467600"/>
              <a:gd name="connsiteY739" fmla="*/ 1754826 h 6858000"/>
              <a:gd name="connsiteX740" fmla="*/ 0 w 7467600"/>
              <a:gd name="connsiteY740" fmla="*/ 1679650 h 6858000"/>
              <a:gd name="connsiteX741" fmla="*/ 0 w 7467600"/>
              <a:gd name="connsiteY741" fmla="*/ 1602463 h 6858000"/>
              <a:gd name="connsiteX742" fmla="*/ 84689 w 7467600"/>
              <a:gd name="connsiteY742" fmla="*/ 1677442 h 6858000"/>
              <a:gd name="connsiteX743" fmla="*/ 298437 w 7467600"/>
              <a:gd name="connsiteY743" fmla="*/ 1968019 h 6858000"/>
              <a:gd name="connsiteX744" fmla="*/ 227269 w 7467600"/>
              <a:gd name="connsiteY744" fmla="*/ 1114064 h 6858000"/>
              <a:gd name="connsiteX745" fmla="*/ 248003 w 7467600"/>
              <a:gd name="connsiteY745" fmla="*/ 1089613 h 6858000"/>
              <a:gd name="connsiteX746" fmla="*/ 427020 w 7467600"/>
              <a:gd name="connsiteY746" fmla="*/ 1619803 h 6858000"/>
              <a:gd name="connsiteX747" fmla="*/ 340345 w 7467600"/>
              <a:gd name="connsiteY747" fmla="*/ 2027739 h 6858000"/>
              <a:gd name="connsiteX748" fmla="*/ 360865 w 7467600"/>
              <a:gd name="connsiteY748" fmla="*/ 2044827 h 6858000"/>
              <a:gd name="connsiteX749" fmla="*/ 560414 w 7467600"/>
              <a:gd name="connsiteY749" fmla="*/ 2421457 h 6858000"/>
              <a:gd name="connsiteX750" fmla="*/ 1359703 w 7467600"/>
              <a:gd name="connsiteY750" fmla="*/ 2578554 h 6858000"/>
              <a:gd name="connsiteX751" fmla="*/ 1359422 w 7467600"/>
              <a:gd name="connsiteY751" fmla="*/ 2577994 h 6858000"/>
              <a:gd name="connsiteX752" fmla="*/ 828701 w 7467600"/>
              <a:gd name="connsiteY752" fmla="*/ 1839520 h 6858000"/>
              <a:gd name="connsiteX753" fmla="*/ 494427 w 7467600"/>
              <a:gd name="connsiteY753" fmla="*/ 1092333 h 6858000"/>
              <a:gd name="connsiteX754" fmla="*/ 506322 w 7467600"/>
              <a:gd name="connsiteY754" fmla="*/ 1020997 h 6858000"/>
              <a:gd name="connsiteX755" fmla="*/ 4570198 w 7467600"/>
              <a:gd name="connsiteY755" fmla="*/ 978081 h 6858000"/>
              <a:gd name="connsiteX756" fmla="*/ 4523691 w 7467600"/>
              <a:gd name="connsiteY756" fmla="*/ 1127776 h 6858000"/>
              <a:gd name="connsiteX757" fmla="*/ 4509875 w 7467600"/>
              <a:gd name="connsiteY757" fmla="*/ 1167552 h 6858000"/>
              <a:gd name="connsiteX758" fmla="*/ 4478168 w 7467600"/>
              <a:gd name="connsiteY758" fmla="*/ 1260735 h 6858000"/>
              <a:gd name="connsiteX759" fmla="*/ 4409309 w 7467600"/>
              <a:gd name="connsiteY759" fmla="*/ 1666996 h 6858000"/>
              <a:gd name="connsiteX760" fmla="*/ 4370031 w 7467600"/>
              <a:gd name="connsiteY760" fmla="*/ 1955666 h 6858000"/>
              <a:gd name="connsiteX761" fmla="*/ 4570198 w 7467600"/>
              <a:gd name="connsiteY761" fmla="*/ 978081 h 6858000"/>
              <a:gd name="connsiteX762" fmla="*/ 4557898 w 7467600"/>
              <a:gd name="connsiteY762" fmla="*/ 900011 h 6858000"/>
              <a:gd name="connsiteX763" fmla="*/ 4344840 w 7467600"/>
              <a:gd name="connsiteY763" fmla="*/ 1922038 h 6858000"/>
              <a:gd name="connsiteX764" fmla="*/ 4378710 w 7467600"/>
              <a:gd name="connsiteY764" fmla="*/ 1665516 h 6858000"/>
              <a:gd name="connsiteX765" fmla="*/ 4448798 w 7467600"/>
              <a:gd name="connsiteY765" fmla="*/ 1253024 h 6858000"/>
              <a:gd name="connsiteX766" fmla="*/ 4480315 w 7467600"/>
              <a:gd name="connsiteY766" fmla="*/ 1158454 h 6858000"/>
              <a:gd name="connsiteX767" fmla="*/ 4494133 w 7467600"/>
              <a:gd name="connsiteY767" fmla="*/ 1118676 h 6858000"/>
              <a:gd name="connsiteX768" fmla="*/ 4557898 w 7467600"/>
              <a:gd name="connsiteY768" fmla="*/ 900011 h 6858000"/>
              <a:gd name="connsiteX769" fmla="*/ 5870151 w 7467600"/>
              <a:gd name="connsiteY769" fmla="*/ 898890 h 6858000"/>
              <a:gd name="connsiteX770" fmla="*/ 5861335 w 7467600"/>
              <a:gd name="connsiteY770" fmla="*/ 899177 h 6858000"/>
              <a:gd name="connsiteX771" fmla="*/ 5843702 w 7467600"/>
              <a:gd name="connsiteY771" fmla="*/ 899748 h 6858000"/>
              <a:gd name="connsiteX772" fmla="*/ 5651107 w 7467600"/>
              <a:gd name="connsiteY772" fmla="*/ 920306 h 6858000"/>
              <a:gd name="connsiteX773" fmla="*/ 5459407 w 7467600"/>
              <a:gd name="connsiteY773" fmla="*/ 940975 h 6858000"/>
              <a:gd name="connsiteX774" fmla="*/ 5374846 w 7467600"/>
              <a:gd name="connsiteY774" fmla="*/ 941988 h 6858000"/>
              <a:gd name="connsiteX775" fmla="*/ 5256105 w 7467600"/>
              <a:gd name="connsiteY775" fmla="*/ 945632 h 6858000"/>
              <a:gd name="connsiteX776" fmla="*/ 5107071 w 7467600"/>
              <a:gd name="connsiteY776" fmla="*/ 969720 h 6858000"/>
              <a:gd name="connsiteX777" fmla="*/ 4998681 w 7467600"/>
              <a:gd name="connsiteY777" fmla="*/ 988771 h 6858000"/>
              <a:gd name="connsiteX778" fmla="*/ 5870151 w 7467600"/>
              <a:gd name="connsiteY778" fmla="*/ 898890 h 6858000"/>
              <a:gd name="connsiteX779" fmla="*/ 5504425 w 7467600"/>
              <a:gd name="connsiteY779" fmla="*/ 848067 h 6858000"/>
              <a:gd name="connsiteX780" fmla="*/ 4968849 w 7467600"/>
              <a:gd name="connsiteY780" fmla="*/ 962318 h 6858000"/>
              <a:gd name="connsiteX781" fmla="*/ 5104039 w 7467600"/>
              <a:gd name="connsiteY781" fmla="*/ 940634 h 6858000"/>
              <a:gd name="connsiteX782" fmla="*/ 5256311 w 7467600"/>
              <a:gd name="connsiteY782" fmla="*/ 916490 h 6858000"/>
              <a:gd name="connsiteX783" fmla="*/ 5377381 w 7467600"/>
              <a:gd name="connsiteY783" fmla="*/ 912671 h 6858000"/>
              <a:gd name="connsiteX784" fmla="*/ 5460148 w 7467600"/>
              <a:gd name="connsiteY784" fmla="*/ 911442 h 6858000"/>
              <a:gd name="connsiteX785" fmla="*/ 5648971 w 7467600"/>
              <a:gd name="connsiteY785" fmla="*/ 891331 h 6858000"/>
              <a:gd name="connsiteX786" fmla="*/ 5844807 w 7467600"/>
              <a:gd name="connsiteY786" fmla="*/ 870718 h 6858000"/>
              <a:gd name="connsiteX787" fmla="*/ 5862975 w 7467600"/>
              <a:gd name="connsiteY787" fmla="*/ 869756 h 6858000"/>
              <a:gd name="connsiteX788" fmla="*/ 5920887 w 7467600"/>
              <a:gd name="connsiteY788" fmla="*/ 865929 h 6858000"/>
              <a:gd name="connsiteX789" fmla="*/ 5504425 w 7467600"/>
              <a:gd name="connsiteY789" fmla="*/ 848067 h 6858000"/>
              <a:gd name="connsiteX790" fmla="*/ 3607114 w 7467600"/>
              <a:gd name="connsiteY790" fmla="*/ 467441 h 6858000"/>
              <a:gd name="connsiteX791" fmla="*/ 3296242 w 7467600"/>
              <a:gd name="connsiteY791" fmla="*/ 807991 h 6858000"/>
              <a:gd name="connsiteX792" fmla="*/ 3174674 w 7467600"/>
              <a:gd name="connsiteY792" fmla="*/ 919759 h 6858000"/>
              <a:gd name="connsiteX793" fmla="*/ 3042978 w 7467600"/>
              <a:gd name="connsiteY793" fmla="*/ 1054894 h 6858000"/>
              <a:gd name="connsiteX794" fmla="*/ 2968914 w 7467600"/>
              <a:gd name="connsiteY794" fmla="*/ 1133756 h 6858000"/>
              <a:gd name="connsiteX795" fmla="*/ 3103823 w 7467600"/>
              <a:gd name="connsiteY795" fmla="*/ 1026814 h 6858000"/>
              <a:gd name="connsiteX796" fmla="*/ 3607114 w 7467600"/>
              <a:gd name="connsiteY796" fmla="*/ 467441 h 6858000"/>
              <a:gd name="connsiteX797" fmla="*/ 3744487 w 7467600"/>
              <a:gd name="connsiteY797" fmla="*/ 383136 h 6858000"/>
              <a:gd name="connsiteX798" fmla="*/ 3970213 w 7467600"/>
              <a:gd name="connsiteY798" fmla="*/ 995559 h 6858000"/>
              <a:gd name="connsiteX799" fmla="*/ 3744487 w 7467600"/>
              <a:gd name="connsiteY799" fmla="*/ 383136 h 6858000"/>
              <a:gd name="connsiteX800" fmla="*/ 3624562 w 7467600"/>
              <a:gd name="connsiteY800" fmla="*/ 367041 h 6858000"/>
              <a:gd name="connsiteX801" fmla="*/ 3489712 w 7467600"/>
              <a:gd name="connsiteY801" fmla="*/ 485386 h 6858000"/>
              <a:gd name="connsiteX802" fmla="*/ 3182994 w 7467600"/>
              <a:gd name="connsiteY802" fmla="*/ 828265 h 6858000"/>
              <a:gd name="connsiteX803" fmla="*/ 2892114 w 7467600"/>
              <a:gd name="connsiteY803" fmla="*/ 1172635 h 6858000"/>
              <a:gd name="connsiteX804" fmla="*/ 3021459 w 7467600"/>
              <a:gd name="connsiteY804" fmla="*/ 1035385 h 6858000"/>
              <a:gd name="connsiteX805" fmla="*/ 3153873 w 7467600"/>
              <a:gd name="connsiteY805" fmla="*/ 898971 h 6858000"/>
              <a:gd name="connsiteX806" fmla="*/ 3276511 w 7467600"/>
              <a:gd name="connsiteY806" fmla="*/ 786423 h 6858000"/>
              <a:gd name="connsiteX807" fmla="*/ 3584154 w 7467600"/>
              <a:gd name="connsiteY807" fmla="*/ 448218 h 6858000"/>
              <a:gd name="connsiteX808" fmla="*/ 3624562 w 7467600"/>
              <a:gd name="connsiteY808" fmla="*/ 367041 h 6858000"/>
              <a:gd name="connsiteX809" fmla="*/ 3766672 w 7467600"/>
              <a:gd name="connsiteY809" fmla="*/ 359429 h 6858000"/>
              <a:gd name="connsiteX810" fmla="*/ 3996338 w 7467600"/>
              <a:gd name="connsiteY810" fmla="*/ 968237 h 6858000"/>
              <a:gd name="connsiteX811" fmla="*/ 3766672 w 7467600"/>
              <a:gd name="connsiteY811" fmla="*/ 359429 h 6858000"/>
              <a:gd name="connsiteX812" fmla="*/ 5805386 w 7467600"/>
              <a:gd name="connsiteY812" fmla="*/ 239240 h 6858000"/>
              <a:gd name="connsiteX813" fmla="*/ 5736947 w 7467600"/>
              <a:gd name="connsiteY813" fmla="*/ 261367 h 6858000"/>
              <a:gd name="connsiteX814" fmla="*/ 5427012 w 7467600"/>
              <a:gd name="connsiteY814" fmla="*/ 311272 h 6858000"/>
              <a:gd name="connsiteX815" fmla="*/ 5147818 w 7467600"/>
              <a:gd name="connsiteY815" fmla="*/ 322112 h 6858000"/>
              <a:gd name="connsiteX816" fmla="*/ 5060854 w 7467600"/>
              <a:gd name="connsiteY816" fmla="*/ 311882 h 6858000"/>
              <a:gd name="connsiteX817" fmla="*/ 4945989 w 7467600"/>
              <a:gd name="connsiteY817" fmla="*/ 300516 h 6858000"/>
              <a:gd name="connsiteX818" fmla="*/ 5410479 w 7467600"/>
              <a:gd name="connsiteY818" fmla="*/ 348434 h 6858000"/>
              <a:gd name="connsiteX819" fmla="*/ 5805386 w 7467600"/>
              <a:gd name="connsiteY819" fmla="*/ 239240 h 6858000"/>
              <a:gd name="connsiteX820" fmla="*/ 5905192 w 7467600"/>
              <a:gd name="connsiteY820" fmla="*/ 163079 h 6858000"/>
              <a:gd name="connsiteX821" fmla="*/ 5865655 w 7467600"/>
              <a:gd name="connsiteY821" fmla="*/ 171901 h 6858000"/>
              <a:gd name="connsiteX822" fmla="*/ 5259740 w 7467600"/>
              <a:gd name="connsiteY822" fmla="*/ 257013 h 6858000"/>
              <a:gd name="connsiteX823" fmla="*/ 5208466 w 7467600"/>
              <a:gd name="connsiteY823" fmla="*/ 257550 h 6858000"/>
              <a:gd name="connsiteX824" fmla="*/ 4980204 w 7467600"/>
              <a:gd name="connsiteY824" fmla="*/ 271903 h 6858000"/>
              <a:gd name="connsiteX825" fmla="*/ 5068068 w 7467600"/>
              <a:gd name="connsiteY825" fmla="*/ 282244 h 6858000"/>
              <a:gd name="connsiteX826" fmla="*/ 5153231 w 7467600"/>
              <a:gd name="connsiteY826" fmla="*/ 292240 h 6858000"/>
              <a:gd name="connsiteX827" fmla="*/ 5426491 w 7467600"/>
              <a:gd name="connsiteY827" fmla="*/ 281128 h 6858000"/>
              <a:gd name="connsiteX828" fmla="*/ 5731212 w 7467600"/>
              <a:gd name="connsiteY828" fmla="*/ 231951 h 6858000"/>
              <a:gd name="connsiteX829" fmla="*/ 5905192 w 7467600"/>
              <a:gd name="connsiteY829" fmla="*/ 163079 h 6858000"/>
              <a:gd name="connsiteX830" fmla="*/ 5944437 w 7467600"/>
              <a:gd name="connsiteY830" fmla="*/ 113829 h 6858000"/>
              <a:gd name="connsiteX831" fmla="*/ 5825032 w 7467600"/>
              <a:gd name="connsiteY831" fmla="*/ 146405 h 6858000"/>
              <a:gd name="connsiteX832" fmla="*/ 4955599 w 7467600"/>
              <a:gd name="connsiteY832" fmla="*/ 247008 h 6858000"/>
              <a:gd name="connsiteX833" fmla="*/ 5210104 w 7467600"/>
              <a:gd name="connsiteY833" fmla="*/ 228123 h 6858000"/>
              <a:gd name="connsiteX834" fmla="*/ 5261015 w 7467600"/>
              <a:gd name="connsiteY834" fmla="*/ 227087 h 6858000"/>
              <a:gd name="connsiteX835" fmla="*/ 5861181 w 7467600"/>
              <a:gd name="connsiteY835" fmla="*/ 143093 h 6858000"/>
              <a:gd name="connsiteX836" fmla="*/ 5961252 w 7467600"/>
              <a:gd name="connsiteY836" fmla="*/ 114820 h 6858000"/>
              <a:gd name="connsiteX837" fmla="*/ 5944437 w 7467600"/>
              <a:gd name="connsiteY837" fmla="*/ 113829 h 6858000"/>
              <a:gd name="connsiteX838" fmla="*/ 3882765 w 7467600"/>
              <a:gd name="connsiteY838" fmla="*/ 0 h 6858000"/>
              <a:gd name="connsiteX839" fmla="*/ 3995099 w 7467600"/>
              <a:gd name="connsiteY839" fmla="*/ 0 h 6858000"/>
              <a:gd name="connsiteX840" fmla="*/ 4163818 w 7467600"/>
              <a:gd name="connsiteY840" fmla="*/ 234104 h 6858000"/>
              <a:gd name="connsiteX841" fmla="*/ 4172099 w 7467600"/>
              <a:gd name="connsiteY841" fmla="*/ 234207 h 6858000"/>
              <a:gd name="connsiteX842" fmla="*/ 4784282 w 7467600"/>
              <a:gd name="connsiteY842" fmla="*/ 276561 h 6858000"/>
              <a:gd name="connsiteX843" fmla="*/ 4801687 w 7467600"/>
              <a:gd name="connsiteY843" fmla="*/ 267764 h 6858000"/>
              <a:gd name="connsiteX844" fmla="*/ 6082788 w 7467600"/>
              <a:gd name="connsiteY844" fmla="*/ 64119 h 6858000"/>
              <a:gd name="connsiteX845" fmla="*/ 6099442 w 7467600"/>
              <a:gd name="connsiteY845" fmla="*/ 82568 h 6858000"/>
              <a:gd name="connsiteX846" fmla="*/ 4804137 w 7467600"/>
              <a:gd name="connsiteY846" fmla="*/ 320931 h 6858000"/>
              <a:gd name="connsiteX847" fmla="*/ 4227047 w 7467600"/>
              <a:gd name="connsiteY847" fmla="*/ 313415 h 6858000"/>
              <a:gd name="connsiteX848" fmla="*/ 4346041 w 7467600"/>
              <a:gd name="connsiteY848" fmla="*/ 456086 h 6858000"/>
              <a:gd name="connsiteX849" fmla="*/ 4870967 w 7467600"/>
              <a:gd name="connsiteY849" fmla="*/ 963061 h 6858000"/>
              <a:gd name="connsiteX850" fmla="*/ 4889647 w 7467600"/>
              <a:gd name="connsiteY850" fmla="*/ 957147 h 6858000"/>
              <a:gd name="connsiteX851" fmla="*/ 5422504 w 7467600"/>
              <a:gd name="connsiteY851" fmla="*/ 805191 h 6858000"/>
              <a:gd name="connsiteX852" fmla="*/ 6087656 w 7467600"/>
              <a:gd name="connsiteY852" fmla="*/ 826703 h 6858000"/>
              <a:gd name="connsiteX853" fmla="*/ 6058717 w 7467600"/>
              <a:gd name="connsiteY853" fmla="*/ 865992 h 6858000"/>
              <a:gd name="connsiteX854" fmla="*/ 4974153 w 7467600"/>
              <a:gd name="connsiteY854" fmla="*/ 1045456 h 6858000"/>
              <a:gd name="connsiteX855" fmla="*/ 5627835 w 7467600"/>
              <a:gd name="connsiteY855" fmla="*/ 1472077 h 6858000"/>
              <a:gd name="connsiteX856" fmla="*/ 5629817 w 7467600"/>
              <a:gd name="connsiteY856" fmla="*/ 1471412 h 6858000"/>
              <a:gd name="connsiteX857" fmla="*/ 5634124 w 7467600"/>
              <a:gd name="connsiteY857" fmla="*/ 1470572 h 6858000"/>
              <a:gd name="connsiteX858" fmla="*/ 5755832 w 7467600"/>
              <a:gd name="connsiteY858" fmla="*/ 1383886 h 6858000"/>
              <a:gd name="connsiteX859" fmla="*/ 6014186 w 7467600"/>
              <a:gd name="connsiteY859" fmla="*/ 1279799 h 6858000"/>
              <a:gd name="connsiteX860" fmla="*/ 6901619 w 7467600"/>
              <a:gd name="connsiteY860" fmla="*/ 1047874 h 6858000"/>
              <a:gd name="connsiteX861" fmla="*/ 6931566 w 7467600"/>
              <a:gd name="connsiteY861" fmla="*/ 1062034 h 6858000"/>
              <a:gd name="connsiteX862" fmla="*/ 5790982 w 7467600"/>
              <a:gd name="connsiteY862" fmla="*/ 1561380 h 6858000"/>
              <a:gd name="connsiteX863" fmla="*/ 6188971 w 7467600"/>
              <a:gd name="connsiteY863" fmla="*/ 1755168 h 6858000"/>
              <a:gd name="connsiteX864" fmla="*/ 6202446 w 7467600"/>
              <a:gd name="connsiteY864" fmla="*/ 1752268 h 6858000"/>
              <a:gd name="connsiteX865" fmla="*/ 7179560 w 7467600"/>
              <a:gd name="connsiteY865" fmla="*/ 1467551 h 6858000"/>
              <a:gd name="connsiteX866" fmla="*/ 7158730 w 7467600"/>
              <a:gd name="connsiteY866" fmla="*/ 1507835 h 6858000"/>
              <a:gd name="connsiteX867" fmla="*/ 6326959 w 7467600"/>
              <a:gd name="connsiteY867" fmla="*/ 1817686 h 6858000"/>
              <a:gd name="connsiteX868" fmla="*/ 6537433 w 7467600"/>
              <a:gd name="connsiteY868" fmla="*/ 1907790 h 6858000"/>
              <a:gd name="connsiteX869" fmla="*/ 6550221 w 7467600"/>
              <a:gd name="connsiteY869" fmla="*/ 1910729 h 6858000"/>
              <a:gd name="connsiteX870" fmla="*/ 6964438 w 7467600"/>
              <a:gd name="connsiteY870" fmla="*/ 2209505 h 6858000"/>
              <a:gd name="connsiteX871" fmla="*/ 7367862 w 7467600"/>
              <a:gd name="connsiteY871" fmla="*/ 2806833 h 6858000"/>
              <a:gd name="connsiteX872" fmla="*/ 7364329 w 7467600"/>
              <a:gd name="connsiteY872" fmla="*/ 2826907 h 6858000"/>
              <a:gd name="connsiteX873" fmla="*/ 7290545 w 7467600"/>
              <a:gd name="connsiteY873" fmla="*/ 2850663 h 6858000"/>
              <a:gd name="connsiteX874" fmla="*/ 6472036 w 7467600"/>
              <a:gd name="connsiteY874" fmla="*/ 1959003 h 6858000"/>
              <a:gd name="connsiteX875" fmla="*/ 5792897 w 7467600"/>
              <a:gd name="connsiteY875" fmla="*/ 1647747 h 6858000"/>
              <a:gd name="connsiteX876" fmla="*/ 5842751 w 7467600"/>
              <a:gd name="connsiteY876" fmla="*/ 1816112 h 6858000"/>
              <a:gd name="connsiteX877" fmla="*/ 5847424 w 7467600"/>
              <a:gd name="connsiteY877" fmla="*/ 1815776 h 6858000"/>
              <a:gd name="connsiteX878" fmla="*/ 6399821 w 7467600"/>
              <a:gd name="connsiteY878" fmla="*/ 2344799 h 6858000"/>
              <a:gd name="connsiteX879" fmla="*/ 6323232 w 7467600"/>
              <a:gd name="connsiteY879" fmla="*/ 2389634 h 6858000"/>
              <a:gd name="connsiteX880" fmla="*/ 5942958 w 7467600"/>
              <a:gd name="connsiteY880" fmla="*/ 2077708 h 6858000"/>
              <a:gd name="connsiteX881" fmla="*/ 5921559 w 7467600"/>
              <a:gd name="connsiteY881" fmla="*/ 2378596 h 6858000"/>
              <a:gd name="connsiteX882" fmla="*/ 5817651 w 7467600"/>
              <a:gd name="connsiteY882" fmla="*/ 3023919 h 6858000"/>
              <a:gd name="connsiteX883" fmla="*/ 5729634 w 7467600"/>
              <a:gd name="connsiteY883" fmla="*/ 3051849 h 6858000"/>
              <a:gd name="connsiteX884" fmla="*/ 5611018 w 7467600"/>
              <a:gd name="connsiteY884" fmla="*/ 2316769 h 6858000"/>
              <a:gd name="connsiteX885" fmla="*/ 5687608 w 7467600"/>
              <a:gd name="connsiteY885" fmla="*/ 2039972 h 6858000"/>
              <a:gd name="connsiteX886" fmla="*/ 5657554 w 7467600"/>
              <a:gd name="connsiteY886" fmla="*/ 1576445 h 6858000"/>
              <a:gd name="connsiteX887" fmla="*/ 5150475 w 7467600"/>
              <a:gd name="connsiteY887" fmla="*/ 1274012 h 6858000"/>
              <a:gd name="connsiteX888" fmla="*/ 5349142 w 7467600"/>
              <a:gd name="connsiteY888" fmla="*/ 2204405 h 6858000"/>
              <a:gd name="connsiteX889" fmla="*/ 5262214 w 7467600"/>
              <a:gd name="connsiteY889" fmla="*/ 2233836 h 6858000"/>
              <a:gd name="connsiteX890" fmla="*/ 4981539 w 7467600"/>
              <a:gd name="connsiteY890" fmla="*/ 1542201 h 6858000"/>
              <a:gd name="connsiteX891" fmla="*/ 4958461 w 7467600"/>
              <a:gd name="connsiteY891" fmla="*/ 1136957 h 6858000"/>
              <a:gd name="connsiteX892" fmla="*/ 4655015 w 7467600"/>
              <a:gd name="connsiteY892" fmla="*/ 891426 h 6858000"/>
              <a:gd name="connsiteX893" fmla="*/ 4348002 w 7467600"/>
              <a:gd name="connsiteY893" fmla="*/ 2205895 h 6858000"/>
              <a:gd name="connsiteX894" fmla="*/ 4262250 w 7467600"/>
              <a:gd name="connsiteY894" fmla="*/ 2219972 h 6858000"/>
              <a:gd name="connsiteX895" fmla="*/ 4550611 w 7467600"/>
              <a:gd name="connsiteY895" fmla="*/ 817540 h 6858000"/>
              <a:gd name="connsiteX896" fmla="*/ 4564418 w 7467600"/>
              <a:gd name="connsiteY896" fmla="*/ 808293 h 6858000"/>
              <a:gd name="connsiteX897" fmla="*/ 4266388 w 7467600"/>
              <a:gd name="connsiteY897" fmla="*/ 500083 h 6858000"/>
              <a:gd name="connsiteX898" fmla="*/ 4032842 w 7467600"/>
              <a:gd name="connsiteY898" fmla="*/ 211809 h 6858000"/>
              <a:gd name="connsiteX899" fmla="*/ 3882765 w 7467600"/>
              <a:gd name="connsiteY899" fmla="*/ 0 h 6858000"/>
              <a:gd name="connsiteX900" fmla="*/ 3721337 w 7467600"/>
              <a:gd name="connsiteY900" fmla="*/ 0 h 6858000"/>
              <a:gd name="connsiteX901" fmla="*/ 3797544 w 7467600"/>
              <a:gd name="connsiteY901" fmla="*/ 0 h 6858000"/>
              <a:gd name="connsiteX902" fmla="*/ 3775734 w 7467600"/>
              <a:gd name="connsiteY902" fmla="*/ 95131 h 6858000"/>
              <a:gd name="connsiteX903" fmla="*/ 3724807 w 7467600"/>
              <a:gd name="connsiteY903" fmla="*/ 272257 h 6858000"/>
              <a:gd name="connsiteX904" fmla="*/ 3726844 w 7467600"/>
              <a:gd name="connsiteY904" fmla="*/ 282988 h 6858000"/>
              <a:gd name="connsiteX905" fmla="*/ 3742664 w 7467600"/>
              <a:gd name="connsiteY905" fmla="*/ 279918 h 6858000"/>
              <a:gd name="connsiteX906" fmla="*/ 4103910 w 7467600"/>
              <a:gd name="connsiteY906" fmla="*/ 1161917 h 6858000"/>
              <a:gd name="connsiteX907" fmla="*/ 4020269 w 7467600"/>
              <a:gd name="connsiteY907" fmla="*/ 1200406 h 6858000"/>
              <a:gd name="connsiteX908" fmla="*/ 3674882 w 7467600"/>
              <a:gd name="connsiteY908" fmla="*/ 488524 h 6858000"/>
              <a:gd name="connsiteX909" fmla="*/ 3132682 w 7467600"/>
              <a:gd name="connsiteY909" fmla="*/ 1072284 h 6858000"/>
              <a:gd name="connsiteX910" fmla="*/ 2716346 w 7467600"/>
              <a:gd name="connsiteY910" fmla="*/ 1276376 h 6858000"/>
              <a:gd name="connsiteX911" fmla="*/ 2716772 w 7467600"/>
              <a:gd name="connsiteY911" fmla="*/ 1255462 h 6858000"/>
              <a:gd name="connsiteX912" fmla="*/ 3471096 w 7467600"/>
              <a:gd name="connsiteY912" fmla="*/ 437072 h 6858000"/>
              <a:gd name="connsiteX913" fmla="*/ 3639057 w 7467600"/>
              <a:gd name="connsiteY913" fmla="*/ 286334 h 6858000"/>
              <a:gd name="connsiteX914" fmla="*/ 3640309 w 7467600"/>
              <a:gd name="connsiteY914" fmla="*/ 284664 h 6858000"/>
              <a:gd name="connsiteX915" fmla="*/ 3646022 w 7467600"/>
              <a:gd name="connsiteY915" fmla="*/ 276711 h 6858000"/>
              <a:gd name="connsiteX916" fmla="*/ 3707943 w 7467600"/>
              <a:gd name="connsiteY916" fmla="*/ 65958 h 6858000"/>
              <a:gd name="connsiteX917" fmla="*/ 3721337 w 7467600"/>
              <a:gd name="connsiteY917" fmla="*/ 0 h 6858000"/>
              <a:gd name="connsiteX918" fmla="*/ 2867960 w 7467600"/>
              <a:gd name="connsiteY918" fmla="*/ 0 h 6858000"/>
              <a:gd name="connsiteX919" fmla="*/ 2926351 w 7467600"/>
              <a:gd name="connsiteY919" fmla="*/ 0 h 6858000"/>
              <a:gd name="connsiteX920" fmla="*/ 2902823 w 7467600"/>
              <a:gd name="connsiteY920" fmla="*/ 262929 h 6858000"/>
              <a:gd name="connsiteX921" fmla="*/ 2940663 w 7467600"/>
              <a:gd name="connsiteY921" fmla="*/ 140884 h 6858000"/>
              <a:gd name="connsiteX922" fmla="*/ 2947039 w 7467600"/>
              <a:gd name="connsiteY922" fmla="*/ 122524 h 6858000"/>
              <a:gd name="connsiteX923" fmla="*/ 2984316 w 7467600"/>
              <a:gd name="connsiteY923" fmla="*/ 0 h 6858000"/>
              <a:gd name="connsiteX924" fmla="*/ 3016114 w 7467600"/>
              <a:gd name="connsiteY924" fmla="*/ 0 h 6858000"/>
              <a:gd name="connsiteX925" fmla="*/ 2979949 w 7467600"/>
              <a:gd name="connsiteY925" fmla="*/ 119274 h 6858000"/>
              <a:gd name="connsiteX926" fmla="*/ 3023879 w 7467600"/>
              <a:gd name="connsiteY926" fmla="*/ 0 h 6858000"/>
              <a:gd name="connsiteX927" fmla="*/ 3105400 w 7467600"/>
              <a:gd name="connsiteY927" fmla="*/ 0 h 6858000"/>
              <a:gd name="connsiteX928" fmla="*/ 3094669 w 7467600"/>
              <a:gd name="connsiteY928" fmla="*/ 30308 h 6858000"/>
              <a:gd name="connsiteX929" fmla="*/ 2901945 w 7467600"/>
              <a:gd name="connsiteY929" fmla="*/ 466538 h 6858000"/>
              <a:gd name="connsiteX930" fmla="*/ 2815209 w 7467600"/>
              <a:gd name="connsiteY930" fmla="*/ 497361 h 6858000"/>
              <a:gd name="connsiteX931" fmla="*/ 2844845 w 7467600"/>
              <a:gd name="connsiteY931" fmla="*/ 127638 h 6858000"/>
              <a:gd name="connsiteX932" fmla="*/ 2867960 w 7467600"/>
              <a:gd name="connsiteY932" fmla="*/ 0 h 6858000"/>
              <a:gd name="connsiteX933" fmla="*/ 1057230 w 7467600"/>
              <a:gd name="connsiteY933" fmla="*/ 0 h 6858000"/>
              <a:gd name="connsiteX934" fmla="*/ 1111003 w 7467600"/>
              <a:gd name="connsiteY934" fmla="*/ 0 h 6858000"/>
              <a:gd name="connsiteX935" fmla="*/ 1125553 w 7467600"/>
              <a:gd name="connsiteY935" fmla="*/ 52588 h 6858000"/>
              <a:gd name="connsiteX936" fmla="*/ 1304276 w 7467600"/>
              <a:gd name="connsiteY936" fmla="*/ 476275 h 6858000"/>
              <a:gd name="connsiteX937" fmla="*/ 1492066 w 7467600"/>
              <a:gd name="connsiteY937" fmla="*/ 886333 h 6858000"/>
              <a:gd name="connsiteX938" fmla="*/ 1423698 w 7467600"/>
              <a:gd name="connsiteY938" fmla="*/ 710817 h 6858000"/>
              <a:gd name="connsiteX939" fmla="*/ 1357609 w 7467600"/>
              <a:gd name="connsiteY939" fmla="*/ 532892 h 6858000"/>
              <a:gd name="connsiteX940" fmla="*/ 1309550 w 7467600"/>
              <a:gd name="connsiteY940" fmla="*/ 374031 h 6858000"/>
              <a:gd name="connsiteX941" fmla="*/ 1193673 w 7467600"/>
              <a:gd name="connsiteY941" fmla="*/ 49533 h 6858000"/>
              <a:gd name="connsiteX942" fmla="*/ 1164391 w 7467600"/>
              <a:gd name="connsiteY942" fmla="*/ 0 h 6858000"/>
              <a:gd name="connsiteX943" fmla="*/ 1200666 w 7467600"/>
              <a:gd name="connsiteY943" fmla="*/ 0 h 6858000"/>
              <a:gd name="connsiteX944" fmla="*/ 1223408 w 7467600"/>
              <a:gd name="connsiteY944" fmla="*/ 38996 h 6858000"/>
              <a:gd name="connsiteX945" fmla="*/ 1339635 w 7467600"/>
              <a:gd name="connsiteY945" fmla="*/ 365517 h 6858000"/>
              <a:gd name="connsiteX946" fmla="*/ 1387469 w 7467600"/>
              <a:gd name="connsiteY946" fmla="*/ 523079 h 6858000"/>
              <a:gd name="connsiteX947" fmla="*/ 1452685 w 7467600"/>
              <a:gd name="connsiteY947" fmla="*/ 699806 h 6858000"/>
              <a:gd name="connsiteX948" fmla="*/ 1492092 w 7467600"/>
              <a:gd name="connsiteY948" fmla="*/ 800424 h 6858000"/>
              <a:gd name="connsiteX949" fmla="*/ 1455302 w 7467600"/>
              <a:gd name="connsiteY949" fmla="*/ 632913 h 6858000"/>
              <a:gd name="connsiteX950" fmla="*/ 1222336 w 7467600"/>
              <a:gd name="connsiteY950" fmla="*/ 9480 h 6858000"/>
              <a:gd name="connsiteX951" fmla="*/ 1214634 w 7467600"/>
              <a:gd name="connsiteY951" fmla="*/ 0 h 6858000"/>
              <a:gd name="connsiteX952" fmla="*/ 1289827 w 7467600"/>
              <a:gd name="connsiteY952" fmla="*/ 0 h 6858000"/>
              <a:gd name="connsiteX953" fmla="*/ 1321076 w 7467600"/>
              <a:gd name="connsiteY953" fmla="*/ 59722 h 6858000"/>
              <a:gd name="connsiteX954" fmla="*/ 1512579 w 7467600"/>
              <a:gd name="connsiteY954" fmla="*/ 626441 h 6858000"/>
              <a:gd name="connsiteX955" fmla="*/ 1506076 w 7467600"/>
              <a:gd name="connsiteY955" fmla="*/ 1089289 h 6858000"/>
              <a:gd name="connsiteX956" fmla="*/ 1486346 w 7467600"/>
              <a:gd name="connsiteY956" fmla="*/ 1079919 h 6858000"/>
              <a:gd name="connsiteX957" fmla="*/ 1070511 w 7467600"/>
              <a:gd name="connsiteY957" fmla="*/ 48609 h 6858000"/>
              <a:gd name="connsiteX958" fmla="*/ 1057230 w 7467600"/>
              <a:gd name="connsiteY958" fmla="*/ 0 h 6858000"/>
              <a:gd name="connsiteX959" fmla="*/ 43151 w 7467600"/>
              <a:gd name="connsiteY959" fmla="*/ 0 h 6858000"/>
              <a:gd name="connsiteX960" fmla="*/ 95283 w 7467600"/>
              <a:gd name="connsiteY960" fmla="*/ 0 h 6858000"/>
              <a:gd name="connsiteX961" fmla="*/ 300708 w 7467600"/>
              <a:gd name="connsiteY961" fmla="*/ 154571 h 6858000"/>
              <a:gd name="connsiteX962" fmla="*/ 530414 w 7467600"/>
              <a:gd name="connsiteY962" fmla="*/ 354673 h 6858000"/>
              <a:gd name="connsiteX963" fmla="*/ 333785 w 7467600"/>
              <a:gd name="connsiteY963" fmla="*/ 161564 h 6858000"/>
              <a:gd name="connsiteX964" fmla="*/ 147005 w 7467600"/>
              <a:gd name="connsiteY964" fmla="*/ 0 h 6858000"/>
              <a:gd name="connsiteX965" fmla="*/ 272509 w 7467600"/>
              <a:gd name="connsiteY965" fmla="*/ 0 h 6858000"/>
              <a:gd name="connsiteX966" fmla="*/ 326276 w 7467600"/>
              <a:gd name="connsiteY966" fmla="*/ 45847 h 6858000"/>
              <a:gd name="connsiteX967" fmla="*/ 823759 w 7467600"/>
              <a:gd name="connsiteY967" fmla="*/ 574145 h 6858000"/>
              <a:gd name="connsiteX968" fmla="*/ 811254 w 7467600"/>
              <a:gd name="connsiteY968" fmla="*/ 665546 h 6858000"/>
              <a:gd name="connsiteX969" fmla="*/ 154042 w 7467600"/>
              <a:gd name="connsiteY969" fmla="*/ 261522 h 6858000"/>
              <a:gd name="connsiteX970" fmla="*/ 13550 w 7467600"/>
              <a:gd name="connsiteY970" fmla="*/ 158423 h 6858000"/>
              <a:gd name="connsiteX971" fmla="*/ 0 w 7467600"/>
              <a:gd name="connsiteY971" fmla="*/ 146618 h 6858000"/>
              <a:gd name="connsiteX972" fmla="*/ 0 w 7467600"/>
              <a:gd name="connsiteY972" fmla="*/ 59161 h 6858000"/>
              <a:gd name="connsiteX973" fmla="*/ 45427 w 7467600"/>
              <a:gd name="connsiteY973" fmla="*/ 101078 h 6858000"/>
              <a:gd name="connsiteX974" fmla="*/ 630103 w 7467600"/>
              <a:gd name="connsiteY974" fmla="*/ 485885 h 6858000"/>
              <a:gd name="connsiteX975" fmla="*/ 532040 w 7467600"/>
              <a:gd name="connsiteY975" fmla="*/ 399359 h 6858000"/>
              <a:gd name="connsiteX976" fmla="*/ 517618 w 7467600"/>
              <a:gd name="connsiteY976" fmla="*/ 385726 h 6858000"/>
              <a:gd name="connsiteX977" fmla="*/ 285074 w 7467600"/>
              <a:gd name="connsiteY977" fmla="*/ 182755 h 6858000"/>
              <a:gd name="connsiteX978" fmla="*/ 43151 w 7467600"/>
              <a:gd name="connsiteY978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6844835 w 7467600"/>
              <a:gd name="connsiteY74" fmla="*/ 5424988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467600 w 7467600"/>
              <a:gd name="connsiteY78" fmla="*/ 5925131 h 6858000"/>
              <a:gd name="connsiteX79" fmla="*/ 7271900 w 7467600"/>
              <a:gd name="connsiteY79" fmla="*/ 5734551 h 6858000"/>
              <a:gd name="connsiteX80" fmla="*/ 7015907 w 7467600"/>
              <a:gd name="connsiteY80" fmla="*/ 5541548 h 6858000"/>
              <a:gd name="connsiteX81" fmla="*/ 7259646 w 7467600"/>
              <a:gd name="connsiteY81" fmla="*/ 5765985 h 6858000"/>
              <a:gd name="connsiteX82" fmla="*/ 7467600 w 7467600"/>
              <a:gd name="connsiteY82" fmla="*/ 5971257 h 6858000"/>
              <a:gd name="connsiteX83" fmla="*/ 7467600 w 7467600"/>
              <a:gd name="connsiteY83" fmla="*/ 6012219 h 6858000"/>
              <a:gd name="connsiteX84" fmla="*/ 6946849 w 7467600"/>
              <a:gd name="connsiteY84" fmla="*/ 5523271 h 6858000"/>
              <a:gd name="connsiteX85" fmla="*/ 6946972 w 7467600"/>
              <a:gd name="connsiteY85" fmla="*/ 5526491 h 6858000"/>
              <a:gd name="connsiteX86" fmla="*/ 7105827 w 7467600"/>
              <a:gd name="connsiteY86" fmla="*/ 5718700 h 6858000"/>
              <a:gd name="connsiteX87" fmla="*/ 7356878 w 7467600"/>
              <a:gd name="connsiteY87" fmla="*/ 5981332 h 6858000"/>
              <a:gd name="connsiteX88" fmla="*/ 7467600 w 7467600"/>
              <a:gd name="connsiteY88" fmla="*/ 6117703 h 6858000"/>
              <a:gd name="connsiteX89" fmla="*/ 7467600 w 7467600"/>
              <a:gd name="connsiteY89" fmla="*/ 6163634 h 6858000"/>
              <a:gd name="connsiteX90" fmla="*/ 7403637 w 7467600"/>
              <a:gd name="connsiteY90" fmla="*/ 6083957 h 6858000"/>
              <a:gd name="connsiteX91" fmla="*/ 7254615 w 7467600"/>
              <a:gd name="connsiteY91" fmla="*/ 5911918 h 6858000"/>
              <a:gd name="connsiteX92" fmla="*/ 7312589 w 7467600"/>
              <a:gd name="connsiteY92" fmla="*/ 5982309 h 6858000"/>
              <a:gd name="connsiteX93" fmla="*/ 7448321 w 7467600"/>
              <a:gd name="connsiteY93" fmla="*/ 6190991 h 6858000"/>
              <a:gd name="connsiteX94" fmla="*/ 7467600 w 7467600"/>
              <a:gd name="connsiteY94" fmla="*/ 6221686 h 6858000"/>
              <a:gd name="connsiteX95" fmla="*/ 7467600 w 7467600"/>
              <a:gd name="connsiteY95" fmla="*/ 6334256 h 6858000"/>
              <a:gd name="connsiteX96" fmla="*/ 7454976 w 7467600"/>
              <a:gd name="connsiteY96" fmla="*/ 6318297 h 6858000"/>
              <a:gd name="connsiteX97" fmla="*/ 7042773 w 7467600"/>
              <a:gd name="connsiteY97" fmla="*/ 5734011 h 6858000"/>
              <a:gd name="connsiteX98" fmla="*/ 6844835 w 7467600"/>
              <a:gd name="connsiteY98" fmla="*/ 5424988 h 6858000"/>
              <a:gd name="connsiteX99" fmla="*/ 1456157 w 7467600"/>
              <a:gd name="connsiteY99" fmla="*/ 5371404 h 6858000"/>
              <a:gd name="connsiteX100" fmla="*/ 1244432 w 7467600"/>
              <a:gd name="connsiteY100" fmla="*/ 5385601 h 6858000"/>
              <a:gd name="connsiteX101" fmla="*/ 973990 w 7467600"/>
              <a:gd name="connsiteY101" fmla="*/ 5424940 h 6858000"/>
              <a:gd name="connsiteX102" fmla="*/ 1103809 w 7467600"/>
              <a:gd name="connsiteY102" fmla="*/ 5433720 h 6858000"/>
              <a:gd name="connsiteX103" fmla="*/ 1123454 w 7467600"/>
              <a:gd name="connsiteY103" fmla="*/ 5435727 h 6858000"/>
              <a:gd name="connsiteX104" fmla="*/ 1737017 w 7467600"/>
              <a:gd name="connsiteY104" fmla="*/ 5452183 h 6858000"/>
              <a:gd name="connsiteX105" fmla="*/ 1824397 w 7467600"/>
              <a:gd name="connsiteY105" fmla="*/ 5447757 h 6858000"/>
              <a:gd name="connsiteX106" fmla="*/ 2070059 w 7467600"/>
              <a:gd name="connsiteY106" fmla="*/ 5441660 h 6858000"/>
              <a:gd name="connsiteX107" fmla="*/ 1456157 w 7467600"/>
              <a:gd name="connsiteY107" fmla="*/ 5371404 h 6858000"/>
              <a:gd name="connsiteX108" fmla="*/ 4988186 w 7467600"/>
              <a:gd name="connsiteY108" fmla="*/ 5216467 h 6858000"/>
              <a:gd name="connsiteX109" fmla="*/ 4777334 w 7467600"/>
              <a:gd name="connsiteY109" fmla="*/ 5406072 h 6858000"/>
              <a:gd name="connsiteX110" fmla="*/ 4718341 w 7467600"/>
              <a:gd name="connsiteY110" fmla="*/ 5468043 h 6858000"/>
              <a:gd name="connsiteX111" fmla="*/ 4604655 w 7467600"/>
              <a:gd name="connsiteY111" fmla="*/ 5583434 h 6858000"/>
              <a:gd name="connsiteX112" fmla="*/ 4565074 w 7467600"/>
              <a:gd name="connsiteY112" fmla="*/ 5618550 h 6858000"/>
              <a:gd name="connsiteX113" fmla="*/ 4988186 w 7467600"/>
              <a:gd name="connsiteY113" fmla="*/ 5216467 h 6858000"/>
              <a:gd name="connsiteX114" fmla="*/ 4978032 w 7467600"/>
              <a:gd name="connsiteY114" fmla="*/ 5183809 h 6858000"/>
              <a:gd name="connsiteX115" fmla="*/ 4463413 w 7467600"/>
              <a:gd name="connsiteY115" fmla="*/ 5615162 h 6858000"/>
              <a:gd name="connsiteX116" fmla="*/ 4358134 w 7467600"/>
              <a:gd name="connsiteY116" fmla="*/ 5742791 h 6858000"/>
              <a:gd name="connsiteX117" fmla="*/ 4376219 w 7467600"/>
              <a:gd name="connsiteY117" fmla="*/ 5729027 h 6858000"/>
              <a:gd name="connsiteX118" fmla="*/ 4582340 w 7467600"/>
              <a:gd name="connsiteY118" fmla="*/ 5561037 h 6858000"/>
              <a:gd name="connsiteX119" fmla="*/ 4694684 w 7467600"/>
              <a:gd name="connsiteY119" fmla="*/ 5447098 h 6858000"/>
              <a:gd name="connsiteX120" fmla="*/ 4754123 w 7467600"/>
              <a:gd name="connsiteY120" fmla="*/ 5384643 h 6858000"/>
              <a:gd name="connsiteX121" fmla="*/ 4978032 w 7467600"/>
              <a:gd name="connsiteY121" fmla="*/ 5183809 h 6858000"/>
              <a:gd name="connsiteX122" fmla="*/ 1903353 w 7467600"/>
              <a:gd name="connsiteY122" fmla="*/ 5044827 h 6858000"/>
              <a:gd name="connsiteX123" fmla="*/ 1936931 w 7467600"/>
              <a:gd name="connsiteY123" fmla="*/ 5093954 h 6858000"/>
              <a:gd name="connsiteX124" fmla="*/ 2195868 w 7467600"/>
              <a:gd name="connsiteY124" fmla="*/ 5396574 h 6858000"/>
              <a:gd name="connsiteX125" fmla="*/ 2088852 w 7467600"/>
              <a:gd name="connsiteY125" fmla="*/ 5166123 h 6858000"/>
              <a:gd name="connsiteX126" fmla="*/ 1958241 w 7467600"/>
              <a:gd name="connsiteY126" fmla="*/ 5067955 h 6858000"/>
              <a:gd name="connsiteX127" fmla="*/ 1903353 w 7467600"/>
              <a:gd name="connsiteY127" fmla="*/ 5044827 h 6858000"/>
              <a:gd name="connsiteX128" fmla="*/ 1979378 w 7467600"/>
              <a:gd name="connsiteY128" fmla="*/ 4769504 h 6858000"/>
              <a:gd name="connsiteX129" fmla="*/ 2882120 w 7467600"/>
              <a:gd name="connsiteY129" fmla="*/ 5064547 h 6858000"/>
              <a:gd name="connsiteX130" fmla="*/ 2793103 w 7467600"/>
              <a:gd name="connsiteY130" fmla="*/ 5039699 h 6858000"/>
              <a:gd name="connsiteX131" fmla="*/ 2770041 w 7467600"/>
              <a:gd name="connsiteY131" fmla="*/ 5033634 h 6858000"/>
              <a:gd name="connsiteX132" fmla="*/ 1979378 w 7467600"/>
              <a:gd name="connsiteY132" fmla="*/ 4769504 h 6858000"/>
              <a:gd name="connsiteX133" fmla="*/ 1927410 w 7467600"/>
              <a:gd name="connsiteY133" fmla="*/ 4716164 h 6858000"/>
              <a:gd name="connsiteX134" fmla="*/ 1959587 w 7467600"/>
              <a:gd name="connsiteY134" fmla="*/ 4728849 h 6858000"/>
              <a:gd name="connsiteX135" fmla="*/ 2777707 w 7467600"/>
              <a:gd name="connsiteY135" fmla="*/ 5003991 h 6858000"/>
              <a:gd name="connsiteX136" fmla="*/ 2800768 w 7467600"/>
              <a:gd name="connsiteY136" fmla="*/ 5010056 h 6858000"/>
              <a:gd name="connsiteX137" fmla="*/ 2879408 w 7467600"/>
              <a:gd name="connsiteY137" fmla="*/ 5031590 h 6858000"/>
              <a:gd name="connsiteX138" fmla="*/ 2862295 w 7467600"/>
              <a:gd name="connsiteY138" fmla="*/ 5022958 h 6858000"/>
              <a:gd name="connsiteX139" fmla="*/ 2813343 w 7467600"/>
              <a:gd name="connsiteY139" fmla="*/ 4998369 h 6858000"/>
              <a:gd name="connsiteX140" fmla="*/ 2646245 w 7467600"/>
              <a:gd name="connsiteY140" fmla="*/ 4930999 h 6858000"/>
              <a:gd name="connsiteX141" fmla="*/ 1999243 w 7467600"/>
              <a:gd name="connsiteY141" fmla="*/ 4730524 h 6858000"/>
              <a:gd name="connsiteX142" fmla="*/ 1979527 w 7467600"/>
              <a:gd name="connsiteY142" fmla="*/ 4726651 h 6858000"/>
              <a:gd name="connsiteX143" fmla="*/ 1927410 w 7467600"/>
              <a:gd name="connsiteY143" fmla="*/ 4716164 h 6858000"/>
              <a:gd name="connsiteX144" fmla="*/ 1997014 w 7467600"/>
              <a:gd name="connsiteY144" fmla="*/ 4698007 h 6858000"/>
              <a:gd name="connsiteX145" fmla="*/ 2005458 w 7467600"/>
              <a:gd name="connsiteY145" fmla="*/ 4699540 h 6858000"/>
              <a:gd name="connsiteX146" fmla="*/ 2657186 w 7467600"/>
              <a:gd name="connsiteY146" fmla="*/ 4901687 h 6858000"/>
              <a:gd name="connsiteX147" fmla="*/ 2826662 w 7467600"/>
              <a:gd name="connsiteY147" fmla="*/ 4970362 h 6858000"/>
              <a:gd name="connsiteX148" fmla="*/ 2876100 w 7467600"/>
              <a:gd name="connsiteY148" fmla="*/ 4995397 h 6858000"/>
              <a:gd name="connsiteX149" fmla="*/ 3042600 w 7467600"/>
              <a:gd name="connsiteY149" fmla="*/ 5059532 h 6858000"/>
              <a:gd name="connsiteX150" fmla="*/ 1997014 w 7467600"/>
              <a:gd name="connsiteY150" fmla="*/ 4698007 h 6858000"/>
              <a:gd name="connsiteX151" fmla="*/ 2305292 w 7467600"/>
              <a:gd name="connsiteY151" fmla="*/ 4219492 h 6858000"/>
              <a:gd name="connsiteX152" fmla="*/ 3360922 w 7467600"/>
              <a:gd name="connsiteY152" fmla="*/ 4529373 h 6858000"/>
              <a:gd name="connsiteX153" fmla="*/ 3492420 w 7467600"/>
              <a:gd name="connsiteY153" fmla="*/ 4510145 h 6858000"/>
              <a:gd name="connsiteX154" fmla="*/ 3364086 w 7467600"/>
              <a:gd name="connsiteY154" fmla="*/ 4480340 h 6858000"/>
              <a:gd name="connsiteX155" fmla="*/ 3225818 w 7467600"/>
              <a:gd name="connsiteY155" fmla="*/ 4411822 h 6858000"/>
              <a:gd name="connsiteX156" fmla="*/ 3129696 w 7467600"/>
              <a:gd name="connsiteY156" fmla="*/ 4360704 h 6858000"/>
              <a:gd name="connsiteX157" fmla="*/ 2814545 w 7467600"/>
              <a:gd name="connsiteY157" fmla="*/ 4282955 h 6858000"/>
              <a:gd name="connsiteX158" fmla="*/ 2305292 w 7467600"/>
              <a:gd name="connsiteY158" fmla="*/ 4219492 h 6858000"/>
              <a:gd name="connsiteX159" fmla="*/ 2626982 w 7467600"/>
              <a:gd name="connsiteY159" fmla="*/ 4206450 h 6858000"/>
              <a:gd name="connsiteX160" fmla="*/ 2490617 w 7467600"/>
              <a:gd name="connsiteY160" fmla="*/ 4206951 h 6858000"/>
              <a:gd name="connsiteX161" fmla="*/ 2819869 w 7467600"/>
              <a:gd name="connsiteY161" fmla="*/ 4252936 h 6858000"/>
              <a:gd name="connsiteX162" fmla="*/ 3143018 w 7467600"/>
              <a:gd name="connsiteY162" fmla="*/ 4332698 h 6858000"/>
              <a:gd name="connsiteX163" fmla="*/ 3241520 w 7467600"/>
              <a:gd name="connsiteY163" fmla="*/ 4385112 h 6858000"/>
              <a:gd name="connsiteX164" fmla="*/ 3374575 w 7467600"/>
              <a:gd name="connsiteY164" fmla="*/ 4451517 h 6858000"/>
              <a:gd name="connsiteX165" fmla="*/ 3505221 w 7467600"/>
              <a:gd name="connsiteY165" fmla="*/ 4480757 h 6858000"/>
              <a:gd name="connsiteX166" fmla="*/ 2626982 w 7467600"/>
              <a:gd name="connsiteY166" fmla="*/ 4206450 h 6858000"/>
              <a:gd name="connsiteX167" fmla="*/ 1310106 w 7467600"/>
              <a:gd name="connsiteY167" fmla="*/ 3943217 h 6858000"/>
              <a:gd name="connsiteX168" fmla="*/ 854994 w 7467600"/>
              <a:gd name="connsiteY168" fmla="*/ 4399136 h 6858000"/>
              <a:gd name="connsiteX169" fmla="*/ 742462 w 7467600"/>
              <a:gd name="connsiteY169" fmla="*/ 4594648 h 6858000"/>
              <a:gd name="connsiteX170" fmla="*/ 820602 w 7467600"/>
              <a:gd name="connsiteY170" fmla="*/ 4485915 h 6858000"/>
              <a:gd name="connsiteX171" fmla="*/ 878295 w 7467600"/>
              <a:gd name="connsiteY171" fmla="*/ 4403594 h 6858000"/>
              <a:gd name="connsiteX172" fmla="*/ 1240607 w 7467600"/>
              <a:gd name="connsiteY172" fmla="*/ 4010401 h 6858000"/>
              <a:gd name="connsiteX173" fmla="*/ 1310106 w 7467600"/>
              <a:gd name="connsiteY173" fmla="*/ 3943217 h 6858000"/>
              <a:gd name="connsiteX174" fmla="*/ 1423113 w 7467600"/>
              <a:gd name="connsiteY174" fmla="*/ 3874565 h 6858000"/>
              <a:gd name="connsiteX175" fmla="*/ 1260565 w 7467600"/>
              <a:gd name="connsiteY175" fmla="*/ 4031982 h 6858000"/>
              <a:gd name="connsiteX176" fmla="*/ 901900 w 7467600"/>
              <a:gd name="connsiteY176" fmla="*/ 4421236 h 6858000"/>
              <a:gd name="connsiteX177" fmla="*/ 845044 w 7467600"/>
              <a:gd name="connsiteY177" fmla="*/ 4502436 h 6858000"/>
              <a:gd name="connsiteX178" fmla="*/ 685926 w 7467600"/>
              <a:gd name="connsiteY178" fmla="*/ 4703069 h 6858000"/>
              <a:gd name="connsiteX179" fmla="*/ 684248 w 7467600"/>
              <a:gd name="connsiteY179" fmla="*/ 4706721 h 6858000"/>
              <a:gd name="connsiteX180" fmla="*/ 1423113 w 7467600"/>
              <a:gd name="connsiteY180" fmla="*/ 3874565 h 6858000"/>
              <a:gd name="connsiteX181" fmla="*/ 3316479 w 7467600"/>
              <a:gd name="connsiteY181" fmla="*/ 3872136 h 6858000"/>
              <a:gd name="connsiteX182" fmla="*/ 3546806 w 7467600"/>
              <a:gd name="connsiteY182" fmla="*/ 4356139 h 6858000"/>
              <a:gd name="connsiteX183" fmla="*/ 3364433 w 7467600"/>
              <a:gd name="connsiteY183" fmla="*/ 3953121 h 6858000"/>
              <a:gd name="connsiteX184" fmla="*/ 3316479 w 7467600"/>
              <a:gd name="connsiteY184" fmla="*/ 3872136 h 6858000"/>
              <a:gd name="connsiteX185" fmla="*/ 3291335 w 7467600"/>
              <a:gd name="connsiteY185" fmla="*/ 3767420 h 6858000"/>
              <a:gd name="connsiteX186" fmla="*/ 3390805 w 7467600"/>
              <a:gd name="connsiteY186" fmla="*/ 3937163 h 6858000"/>
              <a:gd name="connsiteX187" fmla="*/ 3579062 w 7467600"/>
              <a:gd name="connsiteY187" fmla="*/ 4359040 h 6858000"/>
              <a:gd name="connsiteX188" fmla="*/ 3467355 w 7467600"/>
              <a:gd name="connsiteY188" fmla="*/ 3988130 h 6858000"/>
              <a:gd name="connsiteX189" fmla="*/ 3310753 w 7467600"/>
              <a:gd name="connsiteY189" fmla="*/ 3787140 h 6858000"/>
              <a:gd name="connsiteX190" fmla="*/ 3291335 w 7467600"/>
              <a:gd name="connsiteY190" fmla="*/ 3767420 h 6858000"/>
              <a:gd name="connsiteX191" fmla="*/ 1635889 w 7467600"/>
              <a:gd name="connsiteY191" fmla="*/ 3709494 h 6858000"/>
              <a:gd name="connsiteX192" fmla="*/ 1634800 w 7467600"/>
              <a:gd name="connsiteY192" fmla="*/ 3731111 h 6858000"/>
              <a:gd name="connsiteX193" fmla="*/ 1635889 w 7467600"/>
              <a:gd name="connsiteY193" fmla="*/ 3709494 h 6858000"/>
              <a:gd name="connsiteX194" fmla="*/ 1510397 w 7467600"/>
              <a:gd name="connsiteY194" fmla="*/ 3684705 h 6858000"/>
              <a:gd name="connsiteX195" fmla="*/ 1146550 w 7467600"/>
              <a:gd name="connsiteY195" fmla="*/ 3802012 h 6858000"/>
              <a:gd name="connsiteX196" fmla="*/ 698834 w 7467600"/>
              <a:gd name="connsiteY196" fmla="*/ 3952272 h 6858000"/>
              <a:gd name="connsiteX197" fmla="*/ 34256 w 7467600"/>
              <a:gd name="connsiteY197" fmla="*/ 4347603 h 6858000"/>
              <a:gd name="connsiteX198" fmla="*/ 527241 w 7467600"/>
              <a:gd name="connsiteY198" fmla="*/ 4065078 h 6858000"/>
              <a:gd name="connsiteX199" fmla="*/ 1510397 w 7467600"/>
              <a:gd name="connsiteY199" fmla="*/ 3684705 h 6858000"/>
              <a:gd name="connsiteX200" fmla="*/ 1313114 w 7467600"/>
              <a:gd name="connsiteY200" fmla="*/ 3655216 h 6858000"/>
              <a:gd name="connsiteX201" fmla="*/ 1109304 w 7467600"/>
              <a:gd name="connsiteY201" fmla="*/ 3669030 h 6858000"/>
              <a:gd name="connsiteX202" fmla="*/ 8129 w 7467600"/>
              <a:gd name="connsiteY202" fmla="*/ 4330519 h 6858000"/>
              <a:gd name="connsiteX203" fmla="*/ 687572 w 7467600"/>
              <a:gd name="connsiteY203" fmla="*/ 3925629 h 6858000"/>
              <a:gd name="connsiteX204" fmla="*/ 1138365 w 7467600"/>
              <a:gd name="connsiteY204" fmla="*/ 3774515 h 6858000"/>
              <a:gd name="connsiteX205" fmla="*/ 1505579 w 7467600"/>
              <a:gd name="connsiteY205" fmla="*/ 3655526 h 6858000"/>
              <a:gd name="connsiteX206" fmla="*/ 1313114 w 7467600"/>
              <a:gd name="connsiteY206" fmla="*/ 3655216 h 6858000"/>
              <a:gd name="connsiteX207" fmla="*/ 3655073 w 7467600"/>
              <a:gd name="connsiteY207" fmla="*/ 3650884 h 6858000"/>
              <a:gd name="connsiteX208" fmla="*/ 3989938 w 7467600"/>
              <a:gd name="connsiteY208" fmla="*/ 3991685 h 6858000"/>
              <a:gd name="connsiteX209" fmla="*/ 4393907 w 7467600"/>
              <a:gd name="connsiteY209" fmla="*/ 4261258 h 6858000"/>
              <a:gd name="connsiteX210" fmla="*/ 4648051 w 7467600"/>
              <a:gd name="connsiteY210" fmla="*/ 4374051 h 6858000"/>
              <a:gd name="connsiteX211" fmla="*/ 4383389 w 7467600"/>
              <a:gd name="connsiteY211" fmla="*/ 4184369 h 6858000"/>
              <a:gd name="connsiteX212" fmla="*/ 4165508 w 7467600"/>
              <a:gd name="connsiteY212" fmla="*/ 4035196 h 6858000"/>
              <a:gd name="connsiteX213" fmla="*/ 4068162 w 7467600"/>
              <a:gd name="connsiteY213" fmla="*/ 3953394 h 6858000"/>
              <a:gd name="connsiteX214" fmla="*/ 3981416 w 7467600"/>
              <a:gd name="connsiteY214" fmla="*/ 3880482 h 6858000"/>
              <a:gd name="connsiteX215" fmla="*/ 3800147 w 7467600"/>
              <a:gd name="connsiteY215" fmla="*/ 3749872 h 6858000"/>
              <a:gd name="connsiteX216" fmla="*/ 3655073 w 7467600"/>
              <a:gd name="connsiteY216" fmla="*/ 3650884 h 6858000"/>
              <a:gd name="connsiteX217" fmla="*/ 3670252 w 7467600"/>
              <a:gd name="connsiteY217" fmla="*/ 3622798 h 6858000"/>
              <a:gd name="connsiteX218" fmla="*/ 3817258 w 7467600"/>
              <a:gd name="connsiteY218" fmla="*/ 3723577 h 6858000"/>
              <a:gd name="connsiteX219" fmla="*/ 4000461 w 7467600"/>
              <a:gd name="connsiteY219" fmla="*/ 3855966 h 6858000"/>
              <a:gd name="connsiteX220" fmla="*/ 4088180 w 7467600"/>
              <a:gd name="connsiteY220" fmla="*/ 3929774 h 6858000"/>
              <a:gd name="connsiteX221" fmla="*/ 4184555 w 7467600"/>
              <a:gd name="connsiteY221" fmla="*/ 4010683 h 6858000"/>
              <a:gd name="connsiteX222" fmla="*/ 4399563 w 7467600"/>
              <a:gd name="connsiteY222" fmla="*/ 4158106 h 6858000"/>
              <a:gd name="connsiteX223" fmla="*/ 4684469 w 7467600"/>
              <a:gd name="connsiteY223" fmla="*/ 4364680 h 6858000"/>
              <a:gd name="connsiteX224" fmla="*/ 4690271 w 7467600"/>
              <a:gd name="connsiteY224" fmla="*/ 4370034 h 6858000"/>
              <a:gd name="connsiteX225" fmla="*/ 4136093 w 7467600"/>
              <a:gd name="connsiteY225" fmla="*/ 3858466 h 6858000"/>
              <a:gd name="connsiteX226" fmla="*/ 3670252 w 7467600"/>
              <a:gd name="connsiteY226" fmla="*/ 3622798 h 6858000"/>
              <a:gd name="connsiteX227" fmla="*/ 4440129 w 7467600"/>
              <a:gd name="connsiteY227" fmla="*/ 3448571 h 6858000"/>
              <a:gd name="connsiteX228" fmla="*/ 4856525 w 7467600"/>
              <a:gd name="connsiteY228" fmla="*/ 3915351 h 6858000"/>
              <a:gd name="connsiteX229" fmla="*/ 5059055 w 7467600"/>
              <a:gd name="connsiteY229" fmla="*/ 4108918 h 6858000"/>
              <a:gd name="connsiteX230" fmla="*/ 5290070 w 7467600"/>
              <a:gd name="connsiteY230" fmla="*/ 4263619 h 6858000"/>
              <a:gd name="connsiteX231" fmla="*/ 4834991 w 7467600"/>
              <a:gd name="connsiteY231" fmla="*/ 3830985 h 6858000"/>
              <a:gd name="connsiteX232" fmla="*/ 4440129 w 7467600"/>
              <a:gd name="connsiteY232" fmla="*/ 3448571 h 6858000"/>
              <a:gd name="connsiteX233" fmla="*/ 4441737 w 7467600"/>
              <a:gd name="connsiteY233" fmla="*/ 3399734 h 6858000"/>
              <a:gd name="connsiteX234" fmla="*/ 4431236 w 7467600"/>
              <a:gd name="connsiteY234" fmla="*/ 3400954 h 6858000"/>
              <a:gd name="connsiteX235" fmla="*/ 4557150 w 7467600"/>
              <a:gd name="connsiteY235" fmla="*/ 3510023 h 6858000"/>
              <a:gd name="connsiteX236" fmla="*/ 4856936 w 7467600"/>
              <a:gd name="connsiteY236" fmla="*/ 3809146 h 6858000"/>
              <a:gd name="connsiteX237" fmla="*/ 5111996 w 7467600"/>
              <a:gd name="connsiteY237" fmla="*/ 4065759 h 6858000"/>
              <a:gd name="connsiteX238" fmla="*/ 5388878 w 7467600"/>
              <a:gd name="connsiteY238" fmla="*/ 4300185 h 6858000"/>
              <a:gd name="connsiteX239" fmla="*/ 5425556 w 7467600"/>
              <a:gd name="connsiteY239" fmla="*/ 4308967 h 6858000"/>
              <a:gd name="connsiteX240" fmla="*/ 4943646 w 7467600"/>
              <a:gd name="connsiteY240" fmla="*/ 3822916 h 6858000"/>
              <a:gd name="connsiteX241" fmla="*/ 4594837 w 7467600"/>
              <a:gd name="connsiteY241" fmla="*/ 3532274 h 6858000"/>
              <a:gd name="connsiteX242" fmla="*/ 4441737 w 7467600"/>
              <a:gd name="connsiteY242" fmla="*/ 3399734 h 6858000"/>
              <a:gd name="connsiteX243" fmla="*/ 5425834 w 7467600"/>
              <a:gd name="connsiteY243" fmla="*/ 3162785 h 6858000"/>
              <a:gd name="connsiteX244" fmla="*/ 5401644 w 7467600"/>
              <a:gd name="connsiteY244" fmla="*/ 3617847 h 6858000"/>
              <a:gd name="connsiteX245" fmla="*/ 5467256 w 7467600"/>
              <a:gd name="connsiteY245" fmla="*/ 4175494 h 6858000"/>
              <a:gd name="connsiteX246" fmla="*/ 5448069 w 7467600"/>
              <a:gd name="connsiteY246" fmla="*/ 3567554 h 6858000"/>
              <a:gd name="connsiteX247" fmla="*/ 5425834 w 7467600"/>
              <a:gd name="connsiteY247" fmla="*/ 3162785 h 6858000"/>
              <a:gd name="connsiteX248" fmla="*/ 1318687 w 7467600"/>
              <a:gd name="connsiteY248" fmla="*/ 3113840 h 6858000"/>
              <a:gd name="connsiteX249" fmla="*/ 1066793 w 7467600"/>
              <a:gd name="connsiteY249" fmla="*/ 3212171 h 6858000"/>
              <a:gd name="connsiteX250" fmla="*/ 993319 w 7467600"/>
              <a:gd name="connsiteY250" fmla="*/ 3247648 h 6858000"/>
              <a:gd name="connsiteX251" fmla="*/ 853081 w 7467600"/>
              <a:gd name="connsiteY251" fmla="*/ 3312410 h 6858000"/>
              <a:gd name="connsiteX252" fmla="*/ 805957 w 7467600"/>
              <a:gd name="connsiteY252" fmla="*/ 3330443 h 6858000"/>
              <a:gd name="connsiteX253" fmla="*/ 1318687 w 7467600"/>
              <a:gd name="connsiteY253" fmla="*/ 3113840 h 6858000"/>
              <a:gd name="connsiteX254" fmla="*/ 5453702 w 7467600"/>
              <a:gd name="connsiteY254" fmla="*/ 3090882 h 6858000"/>
              <a:gd name="connsiteX255" fmla="*/ 5480135 w 7467600"/>
              <a:gd name="connsiteY255" fmla="*/ 3565802 h 6858000"/>
              <a:gd name="connsiteX256" fmla="*/ 5499023 w 7467600"/>
              <a:gd name="connsiteY256" fmla="*/ 4166310 h 6858000"/>
              <a:gd name="connsiteX257" fmla="*/ 5547022 w 7467600"/>
              <a:gd name="connsiteY257" fmla="*/ 3607838 h 6858000"/>
              <a:gd name="connsiteX258" fmla="*/ 5515964 w 7467600"/>
              <a:gd name="connsiteY258" fmla="*/ 3378541 h 6858000"/>
              <a:gd name="connsiteX259" fmla="*/ 5453702 w 7467600"/>
              <a:gd name="connsiteY259" fmla="*/ 3090882 h 6858000"/>
              <a:gd name="connsiteX260" fmla="*/ 1238695 w 7467600"/>
              <a:gd name="connsiteY260" fmla="*/ 3076820 h 6858000"/>
              <a:gd name="connsiteX261" fmla="*/ 716371 w 7467600"/>
              <a:gd name="connsiteY261" fmla="*/ 3293249 h 6858000"/>
              <a:gd name="connsiteX262" fmla="*/ 579522 w 7467600"/>
              <a:gd name="connsiteY262" fmla="*/ 3371759 h 6858000"/>
              <a:gd name="connsiteX263" fmla="*/ 600288 w 7467600"/>
              <a:gd name="connsiteY263" fmla="*/ 3365555 h 6858000"/>
              <a:gd name="connsiteX264" fmla="*/ 840692 w 7467600"/>
              <a:gd name="connsiteY264" fmla="*/ 3284921 h 6858000"/>
              <a:gd name="connsiteX265" fmla="*/ 979248 w 7467600"/>
              <a:gd name="connsiteY265" fmla="*/ 3221003 h 6858000"/>
              <a:gd name="connsiteX266" fmla="*/ 1053282 w 7467600"/>
              <a:gd name="connsiteY266" fmla="*/ 3185247 h 6858000"/>
              <a:gd name="connsiteX267" fmla="*/ 1320603 w 7467600"/>
              <a:gd name="connsiteY267" fmla="*/ 3081281 h 6858000"/>
              <a:gd name="connsiteX268" fmla="*/ 1238695 w 7467600"/>
              <a:gd name="connsiteY268" fmla="*/ 3076820 h 6858000"/>
              <a:gd name="connsiteX269" fmla="*/ 5425627 w 7467600"/>
              <a:gd name="connsiteY269" fmla="*/ 2954192 h 6858000"/>
              <a:gd name="connsiteX270" fmla="*/ 5470770 w 7467600"/>
              <a:gd name="connsiteY270" fmla="*/ 3005435 h 6858000"/>
              <a:gd name="connsiteX271" fmla="*/ 5519779 w 7467600"/>
              <a:gd name="connsiteY271" fmla="*/ 4359223 h 6858000"/>
              <a:gd name="connsiteX272" fmla="*/ 5520293 w 7467600"/>
              <a:gd name="connsiteY272" fmla="*/ 4360602 h 6858000"/>
              <a:gd name="connsiteX273" fmla="*/ 5767221 w 7467600"/>
              <a:gd name="connsiteY273" fmla="*/ 4665564 h 6858000"/>
              <a:gd name="connsiteX274" fmla="*/ 6937169 w 7467600"/>
              <a:gd name="connsiteY274" fmla="*/ 4815941 h 6858000"/>
              <a:gd name="connsiteX275" fmla="*/ 6953922 w 7467600"/>
              <a:gd name="connsiteY275" fmla="*/ 4890068 h 6858000"/>
              <a:gd name="connsiteX276" fmla="*/ 6071359 w 7467600"/>
              <a:gd name="connsiteY276" fmla="*/ 4770770 h 6858000"/>
              <a:gd name="connsiteX277" fmla="*/ 6038839 w 7467600"/>
              <a:gd name="connsiteY277" fmla="*/ 4764474 h 6858000"/>
              <a:gd name="connsiteX278" fmla="*/ 6038706 w 7467600"/>
              <a:gd name="connsiteY278" fmla="*/ 4763847 h 6858000"/>
              <a:gd name="connsiteX279" fmla="*/ 6037784 w 7467600"/>
              <a:gd name="connsiteY279" fmla="*/ 4764270 h 6858000"/>
              <a:gd name="connsiteX280" fmla="*/ 6038839 w 7467600"/>
              <a:gd name="connsiteY280" fmla="*/ 4764474 h 6858000"/>
              <a:gd name="connsiteX281" fmla="*/ 6040338 w 7467600"/>
              <a:gd name="connsiteY281" fmla="*/ 4771418 h 6858000"/>
              <a:gd name="connsiteX282" fmla="*/ 6024488 w 7467600"/>
              <a:gd name="connsiteY282" fmla="*/ 4809903 h 6858000"/>
              <a:gd name="connsiteX283" fmla="*/ 5599771 w 7467600"/>
              <a:gd name="connsiteY283" fmla="*/ 5509652 h 6858000"/>
              <a:gd name="connsiteX284" fmla="*/ 5548843 w 7467600"/>
              <a:gd name="connsiteY284" fmla="*/ 5563845 h 6858000"/>
              <a:gd name="connsiteX285" fmla="*/ 5940952 w 7467600"/>
              <a:gd name="connsiteY285" fmla="*/ 6250028 h 6858000"/>
              <a:gd name="connsiteX286" fmla="*/ 6043441 w 7467600"/>
              <a:gd name="connsiteY286" fmla="*/ 6665847 h 6858000"/>
              <a:gd name="connsiteX287" fmla="*/ 6093432 w 7467600"/>
              <a:gd name="connsiteY287" fmla="*/ 6858000 h 6858000"/>
              <a:gd name="connsiteX288" fmla="*/ 6034344 w 7467600"/>
              <a:gd name="connsiteY288" fmla="*/ 6858000 h 6858000"/>
              <a:gd name="connsiteX289" fmla="*/ 6026679 w 7467600"/>
              <a:gd name="connsiteY289" fmla="*/ 6836959 h 6858000"/>
              <a:gd name="connsiteX290" fmla="*/ 5800441 w 7467600"/>
              <a:gd name="connsiteY290" fmla="*/ 6335286 h 6858000"/>
              <a:gd name="connsiteX291" fmla="*/ 5526562 w 7467600"/>
              <a:gd name="connsiteY291" fmla="*/ 5705388 h 6858000"/>
              <a:gd name="connsiteX292" fmla="*/ 5519640 w 7467600"/>
              <a:gd name="connsiteY292" fmla="*/ 5683774 h 6858000"/>
              <a:gd name="connsiteX293" fmla="*/ 5844559 w 7467600"/>
              <a:gd name="connsiteY293" fmla="*/ 6553349 h 6858000"/>
              <a:gd name="connsiteX294" fmla="*/ 5975994 w 7467600"/>
              <a:gd name="connsiteY294" fmla="*/ 6858000 h 6858000"/>
              <a:gd name="connsiteX295" fmla="*/ 5898547 w 7467600"/>
              <a:gd name="connsiteY295" fmla="*/ 6858000 h 6858000"/>
              <a:gd name="connsiteX296" fmla="*/ 5682041 w 7467600"/>
              <a:gd name="connsiteY296" fmla="*/ 6355860 h 6858000"/>
              <a:gd name="connsiteX297" fmla="*/ 5461758 w 7467600"/>
              <a:gd name="connsiteY297" fmla="*/ 5820220 h 6858000"/>
              <a:gd name="connsiteX298" fmla="*/ 5237282 w 7467600"/>
              <a:gd name="connsiteY298" fmla="*/ 6579086 h 6858000"/>
              <a:gd name="connsiteX299" fmla="*/ 5115009 w 7467600"/>
              <a:gd name="connsiteY299" fmla="*/ 6858000 h 6858000"/>
              <a:gd name="connsiteX300" fmla="*/ 5028074 w 7467600"/>
              <a:gd name="connsiteY300" fmla="*/ 6858000 h 6858000"/>
              <a:gd name="connsiteX301" fmla="*/ 5079508 w 7467600"/>
              <a:gd name="connsiteY301" fmla="*/ 6749074 h 6858000"/>
              <a:gd name="connsiteX302" fmla="*/ 5371846 w 7467600"/>
              <a:gd name="connsiteY302" fmla="*/ 5924413 h 6858000"/>
              <a:gd name="connsiteX303" fmla="*/ 5270512 w 7467600"/>
              <a:gd name="connsiteY303" fmla="*/ 6138975 h 6858000"/>
              <a:gd name="connsiteX304" fmla="*/ 5062409 w 7467600"/>
              <a:gd name="connsiteY304" fmla="*/ 6653544 h 6858000"/>
              <a:gd name="connsiteX305" fmla="*/ 5036628 w 7467600"/>
              <a:gd name="connsiteY305" fmla="*/ 6754247 h 6858000"/>
              <a:gd name="connsiteX306" fmla="*/ 5009112 w 7467600"/>
              <a:gd name="connsiteY306" fmla="*/ 6858000 h 6858000"/>
              <a:gd name="connsiteX307" fmla="*/ 4976679 w 7467600"/>
              <a:gd name="connsiteY307" fmla="*/ 6858000 h 6858000"/>
              <a:gd name="connsiteX308" fmla="*/ 5006537 w 7467600"/>
              <a:gd name="connsiteY308" fmla="*/ 6747068 h 6858000"/>
              <a:gd name="connsiteX309" fmla="*/ 5032723 w 7467600"/>
              <a:gd name="connsiteY309" fmla="*/ 6644957 h 6858000"/>
              <a:gd name="connsiteX310" fmla="*/ 5242949 w 7467600"/>
              <a:gd name="connsiteY310" fmla="*/ 6125175 h 6858000"/>
              <a:gd name="connsiteX311" fmla="*/ 5286321 w 7467600"/>
              <a:gd name="connsiteY311" fmla="*/ 6033555 h 6858000"/>
              <a:gd name="connsiteX312" fmla="*/ 5008210 w 7467600"/>
              <a:gd name="connsiteY312" fmla="*/ 6649194 h 6858000"/>
              <a:gd name="connsiteX313" fmla="*/ 4986321 w 7467600"/>
              <a:gd name="connsiteY313" fmla="*/ 6765687 h 6858000"/>
              <a:gd name="connsiteX314" fmla="*/ 4973474 w 7467600"/>
              <a:gd name="connsiteY314" fmla="*/ 6858000 h 6858000"/>
              <a:gd name="connsiteX315" fmla="*/ 4907178 w 7467600"/>
              <a:gd name="connsiteY315" fmla="*/ 6858000 h 6858000"/>
              <a:gd name="connsiteX316" fmla="*/ 4910810 w 7467600"/>
              <a:gd name="connsiteY316" fmla="*/ 6829660 h 6858000"/>
              <a:gd name="connsiteX317" fmla="*/ 4987461 w 7467600"/>
              <a:gd name="connsiteY317" fmla="*/ 6432994 h 6858000"/>
              <a:gd name="connsiteX318" fmla="*/ 5179262 w 7467600"/>
              <a:gd name="connsiteY318" fmla="*/ 6035044 h 6858000"/>
              <a:gd name="connsiteX319" fmla="*/ 4689678 w 7467600"/>
              <a:gd name="connsiteY319" fmla="*/ 6440241 h 6858000"/>
              <a:gd name="connsiteX320" fmla="*/ 4477543 w 7467600"/>
              <a:gd name="connsiteY320" fmla="*/ 6674836 h 6858000"/>
              <a:gd name="connsiteX321" fmla="*/ 4329957 w 7467600"/>
              <a:gd name="connsiteY321" fmla="*/ 6858000 h 6858000"/>
              <a:gd name="connsiteX322" fmla="*/ 4218595 w 7467600"/>
              <a:gd name="connsiteY322" fmla="*/ 6858000 h 6858000"/>
              <a:gd name="connsiteX323" fmla="*/ 4368888 w 7467600"/>
              <a:gd name="connsiteY323" fmla="*/ 6668412 h 6858000"/>
              <a:gd name="connsiteX324" fmla="*/ 4563091 w 7467600"/>
              <a:gd name="connsiteY324" fmla="*/ 6442508 h 6858000"/>
              <a:gd name="connsiteX325" fmla="*/ 5387324 w 7467600"/>
              <a:gd name="connsiteY325" fmla="*/ 5705830 h 6858000"/>
              <a:gd name="connsiteX326" fmla="*/ 5073620 w 7467600"/>
              <a:gd name="connsiteY326" fmla="*/ 5955437 h 6858000"/>
              <a:gd name="connsiteX327" fmla="*/ 4689789 w 7467600"/>
              <a:gd name="connsiteY327" fmla="*/ 6268382 h 6858000"/>
              <a:gd name="connsiteX328" fmla="*/ 4418722 w 7467600"/>
              <a:gd name="connsiteY328" fmla="*/ 6570886 h 6858000"/>
              <a:gd name="connsiteX329" fmla="*/ 4214944 w 7467600"/>
              <a:gd name="connsiteY329" fmla="*/ 6858000 h 6858000"/>
              <a:gd name="connsiteX330" fmla="*/ 4177898 w 7467600"/>
              <a:gd name="connsiteY330" fmla="*/ 6858000 h 6858000"/>
              <a:gd name="connsiteX331" fmla="*/ 4391597 w 7467600"/>
              <a:gd name="connsiteY331" fmla="*/ 6556370 h 6858000"/>
              <a:gd name="connsiteX332" fmla="*/ 4668889 w 7467600"/>
              <a:gd name="connsiteY332" fmla="*/ 6246399 h 6858000"/>
              <a:gd name="connsiteX333" fmla="*/ 5055427 w 7467600"/>
              <a:gd name="connsiteY333" fmla="*/ 5931476 h 6858000"/>
              <a:gd name="connsiteX334" fmla="*/ 5371814 w 7467600"/>
              <a:gd name="connsiteY334" fmla="*/ 5678975 h 6858000"/>
              <a:gd name="connsiteX335" fmla="*/ 4987918 w 7467600"/>
              <a:gd name="connsiteY335" fmla="*/ 5838701 h 6858000"/>
              <a:gd name="connsiteX336" fmla="*/ 4317146 w 7467600"/>
              <a:gd name="connsiteY336" fmla="*/ 6587716 h 6858000"/>
              <a:gd name="connsiteX337" fmla="*/ 4171627 w 7467600"/>
              <a:gd name="connsiteY337" fmla="*/ 6858000 h 6858000"/>
              <a:gd name="connsiteX338" fmla="*/ 4081585 w 7467600"/>
              <a:gd name="connsiteY338" fmla="*/ 6858000 h 6858000"/>
              <a:gd name="connsiteX339" fmla="*/ 4238603 w 7467600"/>
              <a:gd name="connsiteY339" fmla="*/ 6559341 h 6858000"/>
              <a:gd name="connsiteX340" fmla="*/ 4778333 w 7467600"/>
              <a:gd name="connsiteY340" fmla="*/ 5873626 h 6858000"/>
              <a:gd name="connsiteX341" fmla="*/ 5414185 w 7467600"/>
              <a:gd name="connsiteY341" fmla="*/ 5573882 h 6858000"/>
              <a:gd name="connsiteX342" fmla="*/ 5959648 w 7467600"/>
              <a:gd name="connsiteY342" fmla="*/ 4760797 h 6858000"/>
              <a:gd name="connsiteX343" fmla="*/ 5355019 w 7467600"/>
              <a:gd name="connsiteY343" fmla="*/ 4734672 h 6858000"/>
              <a:gd name="connsiteX344" fmla="*/ 5083565 w 7467600"/>
              <a:gd name="connsiteY344" fmla="*/ 5179121 h 6858000"/>
              <a:gd name="connsiteX345" fmla="*/ 4713577 w 7467600"/>
              <a:gd name="connsiteY345" fmla="*/ 5616803 h 6858000"/>
              <a:gd name="connsiteX346" fmla="*/ 3989559 w 7467600"/>
              <a:gd name="connsiteY346" fmla="*/ 6145945 h 6858000"/>
              <a:gd name="connsiteX347" fmla="*/ 3939824 w 7467600"/>
              <a:gd name="connsiteY347" fmla="*/ 6066900 h 6858000"/>
              <a:gd name="connsiteX348" fmla="*/ 4584537 w 7467600"/>
              <a:gd name="connsiteY348" fmla="*/ 5324826 h 6858000"/>
              <a:gd name="connsiteX349" fmla="*/ 5037105 w 7467600"/>
              <a:gd name="connsiteY349" fmla="*/ 5088765 h 6858000"/>
              <a:gd name="connsiteX350" fmla="*/ 5039930 w 7467600"/>
              <a:gd name="connsiteY350" fmla="*/ 5089585 h 6858000"/>
              <a:gd name="connsiteX351" fmla="*/ 5263764 w 7467600"/>
              <a:gd name="connsiteY351" fmla="*/ 4735525 h 6858000"/>
              <a:gd name="connsiteX352" fmla="*/ 4086300 w 7467600"/>
              <a:gd name="connsiteY352" fmla="*/ 4884599 h 6858000"/>
              <a:gd name="connsiteX353" fmla="*/ 4085485 w 7467600"/>
              <a:gd name="connsiteY353" fmla="*/ 4899070 h 6858000"/>
              <a:gd name="connsiteX354" fmla="*/ 3871915 w 7467600"/>
              <a:gd name="connsiteY354" fmla="*/ 5253645 h 6858000"/>
              <a:gd name="connsiteX355" fmla="*/ 3799374 w 7467600"/>
              <a:gd name="connsiteY355" fmla="*/ 5466127 h 6858000"/>
              <a:gd name="connsiteX356" fmla="*/ 3498850 w 7467600"/>
              <a:gd name="connsiteY356" fmla="*/ 6661888 h 6858000"/>
              <a:gd name="connsiteX357" fmla="*/ 3399216 w 7467600"/>
              <a:gd name="connsiteY357" fmla="*/ 6858000 h 6858000"/>
              <a:gd name="connsiteX358" fmla="*/ 3303688 w 7467600"/>
              <a:gd name="connsiteY358" fmla="*/ 6858000 h 6858000"/>
              <a:gd name="connsiteX359" fmla="*/ 3391774 w 7467600"/>
              <a:gd name="connsiteY359" fmla="*/ 6697181 h 6858000"/>
              <a:gd name="connsiteX360" fmla="*/ 3735540 w 7467600"/>
              <a:gd name="connsiteY360" fmla="*/ 5546923 h 6858000"/>
              <a:gd name="connsiteX361" fmla="*/ 3729438 w 7467600"/>
              <a:gd name="connsiteY361" fmla="*/ 5569058 h 6858000"/>
              <a:gd name="connsiteX362" fmla="*/ 3707782 w 7467600"/>
              <a:gd name="connsiteY362" fmla="*/ 5644908 h 6858000"/>
              <a:gd name="connsiteX363" fmla="*/ 3583827 w 7467600"/>
              <a:gd name="connsiteY363" fmla="*/ 6039215 h 6858000"/>
              <a:gd name="connsiteX364" fmla="*/ 3547861 w 7467600"/>
              <a:gd name="connsiteY364" fmla="*/ 6129609 h 6858000"/>
              <a:gd name="connsiteX365" fmla="*/ 3490905 w 7467600"/>
              <a:gd name="connsiteY365" fmla="*/ 6277660 h 6858000"/>
              <a:gd name="connsiteX366" fmla="*/ 3455859 w 7467600"/>
              <a:gd name="connsiteY366" fmla="*/ 6391301 h 6858000"/>
              <a:gd name="connsiteX367" fmla="*/ 3429112 w 7467600"/>
              <a:gd name="connsiteY367" fmla="*/ 6479469 h 6858000"/>
              <a:gd name="connsiteX368" fmla="*/ 3304862 w 7467600"/>
              <a:gd name="connsiteY368" fmla="*/ 6796476 h 6858000"/>
              <a:gd name="connsiteX369" fmla="*/ 3276071 w 7467600"/>
              <a:gd name="connsiteY369" fmla="*/ 6858000 h 6858000"/>
              <a:gd name="connsiteX370" fmla="*/ 3240805 w 7467600"/>
              <a:gd name="connsiteY370" fmla="*/ 6858000 h 6858000"/>
              <a:gd name="connsiteX371" fmla="*/ 3275917 w 7467600"/>
              <a:gd name="connsiteY371" fmla="*/ 6783192 h 6858000"/>
              <a:gd name="connsiteX372" fmla="*/ 3399358 w 7467600"/>
              <a:gd name="connsiteY372" fmla="*/ 6469011 h 6858000"/>
              <a:gd name="connsiteX373" fmla="*/ 3425650 w 7467600"/>
              <a:gd name="connsiteY373" fmla="*/ 6381333 h 6858000"/>
              <a:gd name="connsiteX374" fmla="*/ 3460661 w 7467600"/>
              <a:gd name="connsiteY374" fmla="*/ 6266763 h 6858000"/>
              <a:gd name="connsiteX375" fmla="*/ 3518021 w 7467600"/>
              <a:gd name="connsiteY375" fmla="*/ 6117298 h 6858000"/>
              <a:gd name="connsiteX376" fmla="*/ 3554035 w 7467600"/>
              <a:gd name="connsiteY376" fmla="*/ 6027832 h 6858000"/>
              <a:gd name="connsiteX377" fmla="*/ 3677174 w 7467600"/>
              <a:gd name="connsiteY377" fmla="*/ 5636351 h 6858000"/>
              <a:gd name="connsiteX378" fmla="*/ 3698819 w 7467600"/>
              <a:gd name="connsiteY378" fmla="*/ 5560503 h 6858000"/>
              <a:gd name="connsiteX379" fmla="*/ 3702094 w 7467600"/>
              <a:gd name="connsiteY379" fmla="*/ 5549194 h 6858000"/>
              <a:gd name="connsiteX380" fmla="*/ 3398355 w 7467600"/>
              <a:gd name="connsiteY380" fmla="*/ 6094603 h 6858000"/>
              <a:gd name="connsiteX381" fmla="*/ 3193941 w 7467600"/>
              <a:gd name="connsiteY381" fmla="*/ 6798775 h 6858000"/>
              <a:gd name="connsiteX382" fmla="*/ 3184140 w 7467600"/>
              <a:gd name="connsiteY382" fmla="*/ 6858000 h 6858000"/>
              <a:gd name="connsiteX383" fmla="*/ 3099978 w 7467600"/>
              <a:gd name="connsiteY383" fmla="*/ 6858000 h 6858000"/>
              <a:gd name="connsiteX384" fmla="*/ 3101556 w 7467600"/>
              <a:gd name="connsiteY384" fmla="*/ 6843337 h 6858000"/>
              <a:gd name="connsiteX385" fmla="*/ 3370162 w 7467600"/>
              <a:gd name="connsiteY385" fmla="*/ 5785550 h 6858000"/>
              <a:gd name="connsiteX386" fmla="*/ 3746477 w 7467600"/>
              <a:gd name="connsiteY386" fmla="*/ 5377889 h 6858000"/>
              <a:gd name="connsiteX387" fmla="*/ 3863399 w 7467600"/>
              <a:gd name="connsiteY387" fmla="*/ 5087257 h 6858000"/>
              <a:gd name="connsiteX388" fmla="*/ 3968712 w 7467600"/>
              <a:gd name="connsiteY388" fmla="*/ 4913989 h 6858000"/>
              <a:gd name="connsiteX389" fmla="*/ 2792390 w 7467600"/>
              <a:gd name="connsiteY389" fmla="*/ 5382974 h 6858000"/>
              <a:gd name="connsiteX390" fmla="*/ 2714982 w 7467600"/>
              <a:gd name="connsiteY390" fmla="*/ 5427051 h 6858000"/>
              <a:gd name="connsiteX391" fmla="*/ 2813361 w 7467600"/>
              <a:gd name="connsiteY391" fmla="*/ 6023912 h 6858000"/>
              <a:gd name="connsiteX392" fmla="*/ 2688430 w 7467600"/>
              <a:gd name="connsiteY392" fmla="*/ 6801564 h 6858000"/>
              <a:gd name="connsiteX393" fmla="*/ 2629626 w 7467600"/>
              <a:gd name="connsiteY393" fmla="*/ 6763394 h 6858000"/>
              <a:gd name="connsiteX394" fmla="*/ 2565328 w 7467600"/>
              <a:gd name="connsiteY394" fmla="*/ 5516399 h 6858000"/>
              <a:gd name="connsiteX395" fmla="*/ 1922999 w 7467600"/>
              <a:gd name="connsiteY395" fmla="*/ 5980343 h 6858000"/>
              <a:gd name="connsiteX396" fmla="*/ 1950261 w 7467600"/>
              <a:gd name="connsiteY396" fmla="*/ 6405858 h 6858000"/>
              <a:gd name="connsiteX397" fmla="*/ 2365554 w 7467600"/>
              <a:gd name="connsiteY397" fmla="*/ 6759107 h 6858000"/>
              <a:gd name="connsiteX398" fmla="*/ 2424142 w 7467600"/>
              <a:gd name="connsiteY398" fmla="*/ 6858000 h 6858000"/>
              <a:gd name="connsiteX399" fmla="*/ 2395994 w 7467600"/>
              <a:gd name="connsiteY399" fmla="*/ 6858000 h 6858000"/>
              <a:gd name="connsiteX400" fmla="*/ 2392863 w 7467600"/>
              <a:gd name="connsiteY400" fmla="*/ 6852964 h 6858000"/>
              <a:gd name="connsiteX401" fmla="*/ 2017589 w 7467600"/>
              <a:gd name="connsiteY401" fmla="*/ 6493982 h 6858000"/>
              <a:gd name="connsiteX402" fmla="*/ 2147336 w 7467600"/>
              <a:gd name="connsiteY402" fmla="*/ 6594052 h 6858000"/>
              <a:gd name="connsiteX403" fmla="*/ 2207047 w 7467600"/>
              <a:gd name="connsiteY403" fmla="*/ 6654540 h 6858000"/>
              <a:gd name="connsiteX404" fmla="*/ 2299106 w 7467600"/>
              <a:gd name="connsiteY404" fmla="*/ 6778931 h 6858000"/>
              <a:gd name="connsiteX405" fmla="*/ 2314430 w 7467600"/>
              <a:gd name="connsiteY405" fmla="*/ 6801144 h 6858000"/>
              <a:gd name="connsiteX406" fmla="*/ 2352406 w 7467600"/>
              <a:gd name="connsiteY406" fmla="*/ 6858000 h 6858000"/>
              <a:gd name="connsiteX407" fmla="*/ 2314492 w 7467600"/>
              <a:gd name="connsiteY407" fmla="*/ 6858000 h 6858000"/>
              <a:gd name="connsiteX408" fmla="*/ 2288095 w 7467600"/>
              <a:gd name="connsiteY408" fmla="*/ 6818030 h 6858000"/>
              <a:gd name="connsiteX409" fmla="*/ 2272768 w 7467600"/>
              <a:gd name="connsiteY409" fmla="*/ 6795822 h 6858000"/>
              <a:gd name="connsiteX410" fmla="*/ 2182715 w 7467600"/>
              <a:gd name="connsiteY410" fmla="*/ 6675071 h 6858000"/>
              <a:gd name="connsiteX411" fmla="*/ 2032061 w 7467600"/>
              <a:gd name="connsiteY411" fmla="*/ 6541380 h 6858000"/>
              <a:gd name="connsiteX412" fmla="*/ 2257220 w 7467600"/>
              <a:gd name="connsiteY412" fmla="*/ 6826257 h 6858000"/>
              <a:gd name="connsiteX413" fmla="*/ 2281324 w 7467600"/>
              <a:gd name="connsiteY413" fmla="*/ 6858000 h 6858000"/>
              <a:gd name="connsiteX414" fmla="*/ 2242860 w 7467600"/>
              <a:gd name="connsiteY414" fmla="*/ 6858000 h 6858000"/>
              <a:gd name="connsiteX415" fmla="*/ 2232818 w 7467600"/>
              <a:gd name="connsiteY415" fmla="*/ 6844926 h 6858000"/>
              <a:gd name="connsiteX416" fmla="*/ 1990172 w 7467600"/>
              <a:gd name="connsiteY416" fmla="*/ 6542121 h 6858000"/>
              <a:gd name="connsiteX417" fmla="*/ 2124090 w 7467600"/>
              <a:gd name="connsiteY417" fmla="*/ 6761017 h 6858000"/>
              <a:gd name="connsiteX418" fmla="*/ 2200380 w 7467600"/>
              <a:gd name="connsiteY418" fmla="*/ 6858000 h 6858000"/>
              <a:gd name="connsiteX419" fmla="*/ 2147507 w 7467600"/>
              <a:gd name="connsiteY419" fmla="*/ 6858000 h 6858000"/>
              <a:gd name="connsiteX420" fmla="*/ 2070668 w 7467600"/>
              <a:gd name="connsiteY420" fmla="*/ 6761520 h 6858000"/>
              <a:gd name="connsiteX421" fmla="*/ 1975142 w 7467600"/>
              <a:gd name="connsiteY421" fmla="*/ 6585570 h 6858000"/>
              <a:gd name="connsiteX422" fmla="*/ 2050035 w 7467600"/>
              <a:gd name="connsiteY422" fmla="*/ 6813345 h 6858000"/>
              <a:gd name="connsiteX423" fmla="*/ 2063025 w 7467600"/>
              <a:gd name="connsiteY423" fmla="*/ 6858000 h 6858000"/>
              <a:gd name="connsiteX424" fmla="*/ 2021675 w 7467600"/>
              <a:gd name="connsiteY424" fmla="*/ 6858000 h 6858000"/>
              <a:gd name="connsiteX425" fmla="*/ 2019308 w 7467600"/>
              <a:gd name="connsiteY425" fmla="*/ 6847118 h 6858000"/>
              <a:gd name="connsiteX426" fmla="*/ 1938835 w 7467600"/>
              <a:gd name="connsiteY426" fmla="*/ 6551160 h 6858000"/>
              <a:gd name="connsiteX427" fmla="*/ 1953230 w 7467600"/>
              <a:gd name="connsiteY427" fmla="*/ 6759699 h 6858000"/>
              <a:gd name="connsiteX428" fmla="*/ 1956763 w 7467600"/>
              <a:gd name="connsiteY428" fmla="*/ 6778191 h 6858000"/>
              <a:gd name="connsiteX429" fmla="*/ 1967925 w 7467600"/>
              <a:gd name="connsiteY429" fmla="*/ 6858000 h 6858000"/>
              <a:gd name="connsiteX430" fmla="*/ 1936622 w 7467600"/>
              <a:gd name="connsiteY430" fmla="*/ 6858000 h 6858000"/>
              <a:gd name="connsiteX431" fmla="*/ 1926261 w 7467600"/>
              <a:gd name="connsiteY431" fmla="*/ 6784064 h 6858000"/>
              <a:gd name="connsiteX432" fmla="*/ 1922724 w 7467600"/>
              <a:gd name="connsiteY432" fmla="*/ 6765577 h 6858000"/>
              <a:gd name="connsiteX433" fmla="*/ 1904650 w 7467600"/>
              <a:gd name="connsiteY433" fmla="*/ 6639616 h 6858000"/>
              <a:gd name="connsiteX434" fmla="*/ 1885273 w 7467600"/>
              <a:gd name="connsiteY434" fmla="*/ 6858000 h 6858000"/>
              <a:gd name="connsiteX435" fmla="*/ 1854363 w 7467600"/>
              <a:gd name="connsiteY435" fmla="*/ 6858000 h 6858000"/>
              <a:gd name="connsiteX436" fmla="*/ 1880391 w 7467600"/>
              <a:gd name="connsiteY436" fmla="*/ 6603796 h 6858000"/>
              <a:gd name="connsiteX437" fmla="*/ 1818273 w 7467600"/>
              <a:gd name="connsiteY437" fmla="*/ 6715729 h 6858000"/>
              <a:gd name="connsiteX438" fmla="*/ 1794691 w 7467600"/>
              <a:gd name="connsiteY438" fmla="*/ 6843239 h 6858000"/>
              <a:gd name="connsiteX439" fmla="*/ 1794914 w 7467600"/>
              <a:gd name="connsiteY439" fmla="*/ 6858000 h 6858000"/>
              <a:gd name="connsiteX440" fmla="*/ 1746128 w 7467600"/>
              <a:gd name="connsiteY440" fmla="*/ 6858000 h 6858000"/>
              <a:gd name="connsiteX441" fmla="*/ 1753934 w 7467600"/>
              <a:gd name="connsiteY441" fmla="*/ 6724796 h 6858000"/>
              <a:gd name="connsiteX442" fmla="*/ 1792053 w 7467600"/>
              <a:gd name="connsiteY442" fmla="*/ 6572396 h 6858000"/>
              <a:gd name="connsiteX443" fmla="*/ 1862248 w 7467600"/>
              <a:gd name="connsiteY443" fmla="*/ 6266397 h 6858000"/>
              <a:gd name="connsiteX444" fmla="*/ 1862250 w 7467600"/>
              <a:gd name="connsiteY444" fmla="*/ 6033531 h 6858000"/>
              <a:gd name="connsiteX445" fmla="*/ 1211999 w 7467600"/>
              <a:gd name="connsiteY445" fmla="*/ 6683610 h 6858000"/>
              <a:gd name="connsiteX446" fmla="*/ 1213266 w 7467600"/>
              <a:gd name="connsiteY446" fmla="*/ 6691947 h 6858000"/>
              <a:gd name="connsiteX447" fmla="*/ 1203370 w 7467600"/>
              <a:gd name="connsiteY447" fmla="*/ 6850676 h 6858000"/>
              <a:gd name="connsiteX448" fmla="*/ 1203671 w 7467600"/>
              <a:gd name="connsiteY448" fmla="*/ 6858000 h 6858000"/>
              <a:gd name="connsiteX449" fmla="*/ 1143180 w 7467600"/>
              <a:gd name="connsiteY449" fmla="*/ 6858000 h 6858000"/>
              <a:gd name="connsiteX450" fmla="*/ 1142176 w 7467600"/>
              <a:gd name="connsiteY450" fmla="*/ 6766045 h 6858000"/>
              <a:gd name="connsiteX451" fmla="*/ 1067484 w 7467600"/>
              <a:gd name="connsiteY451" fmla="*/ 6858000 h 6858000"/>
              <a:gd name="connsiteX452" fmla="*/ 953928 w 7467600"/>
              <a:gd name="connsiteY452" fmla="*/ 6858000 h 6858000"/>
              <a:gd name="connsiteX453" fmla="*/ 959715 w 7467600"/>
              <a:gd name="connsiteY453" fmla="*/ 6850185 h 6858000"/>
              <a:gd name="connsiteX454" fmla="*/ 1483788 w 7467600"/>
              <a:gd name="connsiteY454" fmla="*/ 6259174 h 6858000"/>
              <a:gd name="connsiteX455" fmla="*/ 1100671 w 7467600"/>
              <a:gd name="connsiteY455" fmla="*/ 6252137 h 6858000"/>
              <a:gd name="connsiteX456" fmla="*/ 1090144 w 7467600"/>
              <a:gd name="connsiteY456" fmla="*/ 6256748 h 6858000"/>
              <a:gd name="connsiteX457" fmla="*/ 1095872 w 7467600"/>
              <a:gd name="connsiteY457" fmla="*/ 6271892 h 6858000"/>
              <a:gd name="connsiteX458" fmla="*/ 262785 w 7467600"/>
              <a:gd name="connsiteY458" fmla="*/ 6845450 h 6858000"/>
              <a:gd name="connsiteX459" fmla="*/ 209968 w 7467600"/>
              <a:gd name="connsiteY459" fmla="*/ 6770713 h 6858000"/>
              <a:gd name="connsiteX460" fmla="*/ 873460 w 7467600"/>
              <a:gd name="connsiteY460" fmla="*/ 6253768 h 6858000"/>
              <a:gd name="connsiteX461" fmla="*/ 192686 w 7467600"/>
              <a:gd name="connsiteY461" fmla="*/ 5849257 h 6858000"/>
              <a:gd name="connsiteX462" fmla="*/ 4696 w 7467600"/>
              <a:gd name="connsiteY462" fmla="*/ 5697668 h 6858000"/>
              <a:gd name="connsiteX463" fmla="*/ 0 w 7467600"/>
              <a:gd name="connsiteY463" fmla="*/ 5689984 h 6858000"/>
              <a:gd name="connsiteX464" fmla="*/ 0 w 7467600"/>
              <a:gd name="connsiteY464" fmla="*/ 5513472 h 6858000"/>
              <a:gd name="connsiteX465" fmla="*/ 174101 w 7467600"/>
              <a:gd name="connsiteY465" fmla="*/ 5620277 h 6858000"/>
              <a:gd name="connsiteX466" fmla="*/ 891800 w 7467600"/>
              <a:gd name="connsiteY466" fmla="*/ 6036935 h 6858000"/>
              <a:gd name="connsiteX467" fmla="*/ 1072219 w 7467600"/>
              <a:gd name="connsiteY467" fmla="*/ 6169443 h 6858000"/>
              <a:gd name="connsiteX468" fmla="*/ 1074117 w 7467600"/>
              <a:gd name="connsiteY468" fmla="*/ 6170301 h 6858000"/>
              <a:gd name="connsiteX469" fmla="*/ 1083114 w 7467600"/>
              <a:gd name="connsiteY469" fmla="*/ 6174131 h 6858000"/>
              <a:gd name="connsiteX470" fmla="*/ 1543010 w 7467600"/>
              <a:gd name="connsiteY470" fmla="*/ 6191140 h 6858000"/>
              <a:gd name="connsiteX471" fmla="*/ 1551080 w 7467600"/>
              <a:gd name="connsiteY471" fmla="*/ 6195006 h 6858000"/>
              <a:gd name="connsiteX472" fmla="*/ 2345443 w 7467600"/>
              <a:gd name="connsiteY472" fmla="*/ 5549882 h 6858000"/>
              <a:gd name="connsiteX473" fmla="*/ 1721499 w 7467600"/>
              <a:gd name="connsiteY473" fmla="*/ 5599969 h 6858000"/>
              <a:gd name="connsiteX474" fmla="*/ 767716 w 7467600"/>
              <a:gd name="connsiteY474" fmla="*/ 5472768 h 6858000"/>
              <a:gd name="connsiteX475" fmla="*/ 722147 w 7467600"/>
              <a:gd name="connsiteY475" fmla="*/ 5393091 h 6858000"/>
              <a:gd name="connsiteX476" fmla="*/ 1485552 w 7467600"/>
              <a:gd name="connsiteY476" fmla="*/ 5313202 h 6858000"/>
              <a:gd name="connsiteX477" fmla="*/ 2143004 w 7467600"/>
              <a:gd name="connsiteY477" fmla="*/ 5402420 h 6858000"/>
              <a:gd name="connsiteX478" fmla="*/ 1933391 w 7467600"/>
              <a:gd name="connsiteY478" fmla="*/ 5156971 h 6858000"/>
              <a:gd name="connsiteX479" fmla="*/ 1827118 w 7467600"/>
              <a:gd name="connsiteY479" fmla="*/ 4968410 h 6858000"/>
              <a:gd name="connsiteX480" fmla="*/ 1837349 w 7467600"/>
              <a:gd name="connsiteY480" fmla="*/ 4956357 h 6858000"/>
              <a:gd name="connsiteX481" fmla="*/ 2162835 w 7467600"/>
              <a:gd name="connsiteY481" fmla="*/ 5187853 h 6858000"/>
              <a:gd name="connsiteX482" fmla="*/ 2257167 w 7467600"/>
              <a:gd name="connsiteY482" fmla="*/ 5462123 h 6858000"/>
              <a:gd name="connsiteX483" fmla="*/ 2261598 w 7467600"/>
              <a:gd name="connsiteY483" fmla="*/ 5467998 h 6858000"/>
              <a:gd name="connsiteX484" fmla="*/ 2437177 w 7467600"/>
              <a:gd name="connsiteY484" fmla="*/ 5479608 h 6858000"/>
              <a:gd name="connsiteX485" fmla="*/ 2445247 w 7467600"/>
              <a:gd name="connsiteY485" fmla="*/ 5483476 h 6858000"/>
              <a:gd name="connsiteX486" fmla="*/ 2743626 w 7467600"/>
              <a:gd name="connsiteY486" fmla="*/ 5304819 h 6858000"/>
              <a:gd name="connsiteX487" fmla="*/ 3048102 w 7467600"/>
              <a:gd name="connsiteY487" fmla="*/ 5150595 h 6858000"/>
              <a:gd name="connsiteX488" fmla="*/ 1799414 w 7467600"/>
              <a:gd name="connsiteY488" fmla="*/ 4694732 h 6858000"/>
              <a:gd name="connsiteX489" fmla="*/ 1771735 w 7467600"/>
              <a:gd name="connsiteY489" fmla="*/ 4619929 h 6858000"/>
              <a:gd name="connsiteX490" fmla="*/ 3104273 w 7467600"/>
              <a:gd name="connsiteY490" fmla="*/ 5076159 h 6858000"/>
              <a:gd name="connsiteX491" fmla="*/ 3113245 w 7467600"/>
              <a:gd name="connsiteY491" fmla="*/ 5090705 h 6858000"/>
              <a:gd name="connsiteX492" fmla="*/ 3126294 w 7467600"/>
              <a:gd name="connsiteY492" fmla="*/ 5114400 h 6858000"/>
              <a:gd name="connsiteX493" fmla="*/ 3937433 w 7467600"/>
              <a:gd name="connsiteY493" fmla="*/ 4830473 h 6858000"/>
              <a:gd name="connsiteX494" fmla="*/ 3590475 w 7467600"/>
              <a:gd name="connsiteY494" fmla="*/ 4597974 h 6858000"/>
              <a:gd name="connsiteX495" fmla="*/ 3100264 w 7467600"/>
              <a:gd name="connsiteY495" fmla="*/ 4579845 h 6858000"/>
              <a:gd name="connsiteX496" fmla="*/ 2183576 w 7467600"/>
              <a:gd name="connsiteY496" fmla="*/ 4227150 h 6858000"/>
              <a:gd name="connsiteX497" fmla="*/ 2151029 w 7467600"/>
              <a:gd name="connsiteY497" fmla="*/ 4146947 h 6858000"/>
              <a:gd name="connsiteX498" fmla="*/ 3563434 w 7467600"/>
              <a:gd name="connsiteY498" fmla="*/ 4469115 h 6858000"/>
              <a:gd name="connsiteX499" fmla="*/ 3177952 w 7467600"/>
              <a:gd name="connsiteY499" fmla="*/ 3657386 h 6858000"/>
              <a:gd name="connsiteX500" fmla="*/ 3189263 w 7467600"/>
              <a:gd name="connsiteY500" fmla="*/ 3625726 h 6858000"/>
              <a:gd name="connsiteX501" fmla="*/ 3560912 w 7467600"/>
              <a:gd name="connsiteY501" fmla="*/ 4079863 h 6858000"/>
              <a:gd name="connsiteX502" fmla="*/ 3626636 w 7467600"/>
              <a:gd name="connsiteY502" fmla="*/ 4512230 h 6858000"/>
              <a:gd name="connsiteX503" fmla="*/ 3653088 w 7467600"/>
              <a:gd name="connsiteY503" fmla="*/ 4521417 h 6858000"/>
              <a:gd name="connsiteX504" fmla="*/ 3988128 w 7467600"/>
              <a:gd name="connsiteY504" fmla="*/ 4817267 h 6858000"/>
              <a:gd name="connsiteX505" fmla="*/ 4830582 w 7467600"/>
              <a:gd name="connsiteY505" fmla="*/ 4676000 h 6858000"/>
              <a:gd name="connsiteX506" fmla="*/ 4830100 w 7467600"/>
              <a:gd name="connsiteY506" fmla="*/ 4675554 h 6858000"/>
              <a:gd name="connsiteX507" fmla="*/ 4036318 w 7467600"/>
              <a:gd name="connsiteY507" fmla="*/ 4147013 h 6858000"/>
              <a:gd name="connsiteX508" fmla="*/ 3432098 w 7467600"/>
              <a:gd name="connsiteY508" fmla="*/ 3537312 h 6858000"/>
              <a:gd name="connsiteX509" fmla="*/ 3446761 w 7467600"/>
              <a:gd name="connsiteY509" fmla="*/ 3461278 h 6858000"/>
              <a:gd name="connsiteX510" fmla="*/ 4419733 w 7467600"/>
              <a:gd name="connsiteY510" fmla="*/ 3963555 h 6858000"/>
              <a:gd name="connsiteX511" fmla="*/ 4781371 w 7467600"/>
              <a:gd name="connsiteY511" fmla="*/ 4458604 h 6858000"/>
              <a:gd name="connsiteX512" fmla="*/ 4780440 w 7467600"/>
              <a:gd name="connsiteY512" fmla="*/ 4470290 h 6858000"/>
              <a:gd name="connsiteX513" fmla="*/ 4898954 w 7467600"/>
              <a:gd name="connsiteY513" fmla="*/ 4662092 h 6858000"/>
              <a:gd name="connsiteX514" fmla="*/ 4900699 w 7467600"/>
              <a:gd name="connsiteY514" fmla="*/ 4670867 h 6858000"/>
              <a:gd name="connsiteX515" fmla="*/ 5714511 w 7467600"/>
              <a:gd name="connsiteY515" fmla="*/ 4663483 h 6858000"/>
              <a:gd name="connsiteX516" fmla="*/ 5464793 w 7467600"/>
              <a:gd name="connsiteY516" fmla="*/ 4393556 h 6858000"/>
              <a:gd name="connsiteX517" fmla="*/ 5461897 w 7467600"/>
              <a:gd name="connsiteY517" fmla="*/ 4390879 h 6858000"/>
              <a:gd name="connsiteX518" fmla="*/ 4294126 w 7467600"/>
              <a:gd name="connsiteY518" fmla="*/ 3303048 h 6858000"/>
              <a:gd name="connsiteX519" fmla="*/ 4305321 w 7467600"/>
              <a:gd name="connsiteY519" fmla="*/ 3256953 h 6858000"/>
              <a:gd name="connsiteX520" fmla="*/ 4949299 w 7467600"/>
              <a:gd name="connsiteY520" fmla="*/ 3766336 h 6858000"/>
              <a:gd name="connsiteX521" fmla="*/ 5291452 w 7467600"/>
              <a:gd name="connsiteY521" fmla="*/ 4076801 h 6858000"/>
              <a:gd name="connsiteX522" fmla="*/ 5434998 w 7467600"/>
              <a:gd name="connsiteY522" fmla="*/ 4254100 h 6858000"/>
              <a:gd name="connsiteX523" fmla="*/ 5351015 w 7467600"/>
              <a:gd name="connsiteY523" fmla="*/ 3760989 h 6858000"/>
              <a:gd name="connsiteX524" fmla="*/ 5413780 w 7467600"/>
              <a:gd name="connsiteY524" fmla="*/ 2966265 h 6858000"/>
              <a:gd name="connsiteX525" fmla="*/ 5425627 w 7467600"/>
              <a:gd name="connsiteY525" fmla="*/ 2954192 h 6858000"/>
              <a:gd name="connsiteX526" fmla="*/ 6604735 w 7467600"/>
              <a:gd name="connsiteY526" fmla="*/ 2041381 h 6858000"/>
              <a:gd name="connsiteX527" fmla="*/ 7204487 w 7467600"/>
              <a:gd name="connsiteY527" fmla="*/ 2742112 h 6858000"/>
              <a:gd name="connsiteX528" fmla="*/ 7131592 w 7467600"/>
              <a:gd name="connsiteY528" fmla="*/ 2672096 h 6858000"/>
              <a:gd name="connsiteX529" fmla="*/ 6996344 w 7467600"/>
              <a:gd name="connsiteY529" fmla="*/ 2518310 h 6858000"/>
              <a:gd name="connsiteX530" fmla="*/ 6735495 w 7467600"/>
              <a:gd name="connsiteY530" fmla="*/ 2196890 h 6858000"/>
              <a:gd name="connsiteX531" fmla="*/ 6721901 w 7467600"/>
              <a:gd name="connsiteY531" fmla="*/ 2179274 h 6858000"/>
              <a:gd name="connsiteX532" fmla="*/ 6604735 w 7467600"/>
              <a:gd name="connsiteY532" fmla="*/ 2041381 h 6858000"/>
              <a:gd name="connsiteX533" fmla="*/ 6591670 w 7467600"/>
              <a:gd name="connsiteY533" fmla="*/ 1988277 h 6858000"/>
              <a:gd name="connsiteX534" fmla="*/ 6747349 w 7467600"/>
              <a:gd name="connsiteY534" fmla="*/ 2160069 h 6858000"/>
              <a:gd name="connsiteX535" fmla="*/ 6760943 w 7467600"/>
              <a:gd name="connsiteY535" fmla="*/ 2177686 h 6858000"/>
              <a:gd name="connsiteX536" fmla="*/ 7021065 w 7467600"/>
              <a:gd name="connsiteY536" fmla="*/ 2498102 h 6858000"/>
              <a:gd name="connsiteX537" fmla="*/ 7155223 w 7467600"/>
              <a:gd name="connsiteY537" fmla="*/ 2650386 h 6858000"/>
              <a:gd name="connsiteX538" fmla="*/ 7203167 w 7467600"/>
              <a:gd name="connsiteY538" fmla="*/ 2697288 h 6858000"/>
              <a:gd name="connsiteX539" fmla="*/ 6937703 w 7467600"/>
              <a:gd name="connsiteY539" fmla="*/ 2321981 h 6858000"/>
              <a:gd name="connsiteX540" fmla="*/ 6591670 w 7467600"/>
              <a:gd name="connsiteY540" fmla="*/ 1988277 h 6858000"/>
              <a:gd name="connsiteX541" fmla="*/ 5798671 w 7467600"/>
              <a:gd name="connsiteY541" fmla="*/ 1981601 h 6858000"/>
              <a:gd name="connsiteX542" fmla="*/ 5754709 w 7467600"/>
              <a:gd name="connsiteY542" fmla="*/ 2071454 h 6858000"/>
              <a:gd name="connsiteX543" fmla="*/ 5763044 w 7467600"/>
              <a:gd name="connsiteY543" fmla="*/ 2842206 h 6858000"/>
              <a:gd name="connsiteX544" fmla="*/ 5764974 w 7467600"/>
              <a:gd name="connsiteY544" fmla="*/ 2799609 h 6858000"/>
              <a:gd name="connsiteX545" fmla="*/ 5767665 w 7467600"/>
              <a:gd name="connsiteY545" fmla="*/ 2666409 h 6858000"/>
              <a:gd name="connsiteX546" fmla="*/ 5763055 w 7467600"/>
              <a:gd name="connsiteY546" fmla="*/ 2579705 h 6858000"/>
              <a:gd name="connsiteX547" fmla="*/ 5758079 w 7467600"/>
              <a:gd name="connsiteY547" fmla="*/ 2492508 h 6858000"/>
              <a:gd name="connsiteX548" fmla="*/ 5779325 w 7467600"/>
              <a:gd name="connsiteY548" fmla="*/ 2197069 h 6858000"/>
              <a:gd name="connsiteX549" fmla="*/ 5798671 w 7467600"/>
              <a:gd name="connsiteY549" fmla="*/ 1981601 h 6858000"/>
              <a:gd name="connsiteX550" fmla="*/ 5829202 w 7467600"/>
              <a:gd name="connsiteY550" fmla="*/ 1971679 h 6858000"/>
              <a:gd name="connsiteX551" fmla="*/ 5809558 w 7467600"/>
              <a:gd name="connsiteY551" fmla="*/ 2198043 h 6858000"/>
              <a:gd name="connsiteX552" fmla="*/ 5788653 w 7467600"/>
              <a:gd name="connsiteY552" fmla="*/ 2489430 h 6858000"/>
              <a:gd name="connsiteX553" fmla="*/ 5793439 w 7467600"/>
              <a:gd name="connsiteY553" fmla="*/ 2575235 h 6858000"/>
              <a:gd name="connsiteX554" fmla="*/ 5796837 w 7467600"/>
              <a:gd name="connsiteY554" fmla="*/ 2637633 h 6858000"/>
              <a:gd name="connsiteX555" fmla="*/ 5818614 w 7467600"/>
              <a:gd name="connsiteY555" fmla="*/ 2473055 h 6858000"/>
              <a:gd name="connsiteX556" fmla="*/ 5829202 w 7467600"/>
              <a:gd name="connsiteY556" fmla="*/ 1971679 h 6858000"/>
              <a:gd name="connsiteX557" fmla="*/ 5911389 w 7467600"/>
              <a:gd name="connsiteY557" fmla="*/ 1898371 h 6858000"/>
              <a:gd name="connsiteX558" fmla="*/ 6237627 w 7467600"/>
              <a:gd name="connsiteY558" fmla="*/ 2231921 h 6858000"/>
              <a:gd name="connsiteX559" fmla="*/ 5911389 w 7467600"/>
              <a:gd name="connsiteY559" fmla="*/ 1898371 h 6858000"/>
              <a:gd name="connsiteX560" fmla="*/ 6944437 w 7467600"/>
              <a:gd name="connsiteY560" fmla="*/ 1575402 h 6858000"/>
              <a:gd name="connsiteX561" fmla="*/ 6304730 w 7467600"/>
              <a:gd name="connsiteY561" fmla="*/ 1766654 h 6858000"/>
              <a:gd name="connsiteX562" fmla="*/ 6944437 w 7467600"/>
              <a:gd name="connsiteY562" fmla="*/ 1575402 h 6858000"/>
              <a:gd name="connsiteX563" fmla="*/ 7019523 w 7467600"/>
              <a:gd name="connsiteY563" fmla="*/ 1519450 h 6858000"/>
              <a:gd name="connsiteX564" fmla="*/ 6298091 w 7467600"/>
              <a:gd name="connsiteY564" fmla="*/ 1737122 h 6858000"/>
              <a:gd name="connsiteX565" fmla="*/ 7019523 w 7467600"/>
              <a:gd name="connsiteY565" fmla="*/ 1519450 h 6858000"/>
              <a:gd name="connsiteX566" fmla="*/ 2399523 w 7467600"/>
              <a:gd name="connsiteY566" fmla="*/ 1428234 h 6858000"/>
              <a:gd name="connsiteX567" fmla="*/ 2224982 w 7467600"/>
              <a:gd name="connsiteY567" fmla="*/ 1826201 h 6858000"/>
              <a:gd name="connsiteX568" fmla="*/ 2096099 w 7467600"/>
              <a:gd name="connsiteY568" fmla="*/ 2345900 h 6858000"/>
              <a:gd name="connsiteX569" fmla="*/ 2283317 w 7467600"/>
              <a:gd name="connsiteY569" fmla="*/ 1796925 h 6858000"/>
              <a:gd name="connsiteX570" fmla="*/ 2399523 w 7467600"/>
              <a:gd name="connsiteY570" fmla="*/ 1428234 h 6858000"/>
              <a:gd name="connsiteX571" fmla="*/ 2448558 w 7467600"/>
              <a:gd name="connsiteY571" fmla="*/ 1373435 h 6858000"/>
              <a:gd name="connsiteX572" fmla="*/ 2312521 w 7467600"/>
              <a:gd name="connsiteY572" fmla="*/ 1806140 h 6858000"/>
              <a:gd name="connsiteX573" fmla="*/ 2127533 w 7467600"/>
              <a:gd name="connsiteY573" fmla="*/ 2348380 h 6858000"/>
              <a:gd name="connsiteX574" fmla="*/ 2358080 w 7467600"/>
              <a:gd name="connsiteY574" fmla="*/ 1866134 h 6858000"/>
              <a:gd name="connsiteX575" fmla="*/ 2407436 w 7467600"/>
              <a:gd name="connsiteY575" fmla="*/ 1651070 h 6858000"/>
              <a:gd name="connsiteX576" fmla="*/ 2448558 w 7467600"/>
              <a:gd name="connsiteY576" fmla="*/ 1373435 h 6858000"/>
              <a:gd name="connsiteX577" fmla="*/ 278707 w 7467600"/>
              <a:gd name="connsiteY577" fmla="*/ 1352270 h 6858000"/>
              <a:gd name="connsiteX578" fmla="*/ 321570 w 7467600"/>
              <a:gd name="connsiteY578" fmla="*/ 1861610 h 6858000"/>
              <a:gd name="connsiteX579" fmla="*/ 294281 w 7467600"/>
              <a:gd name="connsiteY579" fmla="*/ 1440658 h 6858000"/>
              <a:gd name="connsiteX580" fmla="*/ 278707 w 7467600"/>
              <a:gd name="connsiteY580" fmla="*/ 1352270 h 6858000"/>
              <a:gd name="connsiteX581" fmla="*/ 1423821 w 7467600"/>
              <a:gd name="connsiteY581" fmla="*/ 1351958 h 6858000"/>
              <a:gd name="connsiteX582" fmla="*/ 1638521 w 7467600"/>
              <a:gd name="connsiteY582" fmla="*/ 1908470 h 6858000"/>
              <a:gd name="connsiteX583" fmla="*/ 1754199 w 7467600"/>
              <a:gd name="connsiteY583" fmla="*/ 2149284 h 6858000"/>
              <a:gd name="connsiteX584" fmla="*/ 1908359 w 7467600"/>
              <a:gd name="connsiteY584" fmla="*/ 2364988 h 6858000"/>
              <a:gd name="connsiteX585" fmla="*/ 1647661 w 7467600"/>
              <a:gd name="connsiteY585" fmla="*/ 1825945 h 6858000"/>
              <a:gd name="connsiteX586" fmla="*/ 1423821 w 7467600"/>
              <a:gd name="connsiteY586" fmla="*/ 1351958 h 6858000"/>
              <a:gd name="connsiteX587" fmla="*/ 1431890 w 7467600"/>
              <a:gd name="connsiteY587" fmla="*/ 1306475 h 6858000"/>
              <a:gd name="connsiteX588" fmla="*/ 1507597 w 7467600"/>
              <a:gd name="connsiteY588" fmla="*/ 1446132 h 6858000"/>
              <a:gd name="connsiteX589" fmla="*/ 1674586 w 7467600"/>
              <a:gd name="connsiteY589" fmla="*/ 1813832 h 6858000"/>
              <a:gd name="connsiteX590" fmla="*/ 1815950 w 7467600"/>
              <a:gd name="connsiteY590" fmla="*/ 2128564 h 6858000"/>
              <a:gd name="connsiteX591" fmla="*/ 1984242 w 7467600"/>
              <a:gd name="connsiteY591" fmla="*/ 2430829 h 6858000"/>
              <a:gd name="connsiteX592" fmla="*/ 2014023 w 7467600"/>
              <a:gd name="connsiteY592" fmla="*/ 2450995 h 6858000"/>
              <a:gd name="connsiteX593" fmla="*/ 1747337 w 7467600"/>
              <a:gd name="connsiteY593" fmla="*/ 1855264 h 6858000"/>
              <a:gd name="connsiteX594" fmla="*/ 1533749 w 7467600"/>
              <a:gd name="connsiteY594" fmla="*/ 1478656 h 6858000"/>
              <a:gd name="connsiteX595" fmla="*/ 1431890 w 7467600"/>
              <a:gd name="connsiteY595" fmla="*/ 1306475 h 6858000"/>
              <a:gd name="connsiteX596" fmla="*/ 5052692 w 7467600"/>
              <a:gd name="connsiteY596" fmla="*/ 1292994 h 6858000"/>
              <a:gd name="connsiteX597" fmla="*/ 5200661 w 7467600"/>
              <a:gd name="connsiteY597" fmla="*/ 1635186 h 6858000"/>
              <a:gd name="connsiteX598" fmla="*/ 5297138 w 7467600"/>
              <a:gd name="connsiteY598" fmla="*/ 1906351 h 6858000"/>
              <a:gd name="connsiteX599" fmla="*/ 5052692 w 7467600"/>
              <a:gd name="connsiteY599" fmla="*/ 1292994 h 6858000"/>
              <a:gd name="connsiteX600" fmla="*/ 5009948 w 7467600"/>
              <a:gd name="connsiteY600" fmla="*/ 1273619 h 6858000"/>
              <a:gd name="connsiteX601" fmla="*/ 5121777 w 7467600"/>
              <a:gd name="connsiteY601" fmla="*/ 1654213 h 6858000"/>
              <a:gd name="connsiteX602" fmla="*/ 5293545 w 7467600"/>
              <a:gd name="connsiteY602" fmla="*/ 2072247 h 6858000"/>
              <a:gd name="connsiteX603" fmla="*/ 5294042 w 7467600"/>
              <a:gd name="connsiteY603" fmla="*/ 2065019 h 6858000"/>
              <a:gd name="connsiteX604" fmla="*/ 5171936 w 7467600"/>
              <a:gd name="connsiteY604" fmla="*/ 1647613 h 6858000"/>
              <a:gd name="connsiteX605" fmla="*/ 5009948 w 7467600"/>
              <a:gd name="connsiteY605" fmla="*/ 1273619 h 6858000"/>
              <a:gd name="connsiteX606" fmla="*/ 655236 w 7467600"/>
              <a:gd name="connsiteY606" fmla="*/ 1268632 h 6858000"/>
              <a:gd name="connsiteX607" fmla="*/ 839521 w 7467600"/>
              <a:gd name="connsiteY607" fmla="*/ 1685315 h 6858000"/>
              <a:gd name="connsiteX608" fmla="*/ 1109416 w 7467600"/>
              <a:gd name="connsiteY608" fmla="*/ 2061663 h 6858000"/>
              <a:gd name="connsiteX609" fmla="*/ 1298300 w 7467600"/>
              <a:gd name="connsiteY609" fmla="*/ 2247742 h 6858000"/>
              <a:gd name="connsiteX610" fmla="*/ 1125871 w 7467600"/>
              <a:gd name="connsiteY610" fmla="*/ 1989513 h 6858000"/>
              <a:gd name="connsiteX611" fmla="*/ 981574 w 7467600"/>
              <a:gd name="connsiteY611" fmla="*/ 1783157 h 6858000"/>
              <a:gd name="connsiteX612" fmla="*/ 922198 w 7467600"/>
              <a:gd name="connsiteY612" fmla="*/ 1677437 h 6858000"/>
              <a:gd name="connsiteX613" fmla="*/ 869293 w 7467600"/>
              <a:gd name="connsiteY613" fmla="*/ 1583214 h 6858000"/>
              <a:gd name="connsiteX614" fmla="*/ 751431 w 7467600"/>
              <a:gd name="connsiteY614" fmla="*/ 1405731 h 6858000"/>
              <a:gd name="connsiteX615" fmla="*/ 655236 w 7467600"/>
              <a:gd name="connsiteY615" fmla="*/ 1268632 h 6858000"/>
              <a:gd name="connsiteX616" fmla="*/ 6516292 w 7467600"/>
              <a:gd name="connsiteY616" fmla="*/ 1263064 h 6858000"/>
              <a:gd name="connsiteX617" fmla="*/ 5736320 w 7467600"/>
              <a:gd name="connsiteY617" fmla="*/ 1501803 h 6858000"/>
              <a:gd name="connsiteX618" fmla="*/ 6516292 w 7467600"/>
              <a:gd name="connsiteY618" fmla="*/ 1263064 h 6858000"/>
              <a:gd name="connsiteX619" fmla="*/ 291466 w 7467600"/>
              <a:gd name="connsiteY619" fmla="*/ 1250369 h 6858000"/>
              <a:gd name="connsiteX620" fmla="*/ 323180 w 7467600"/>
              <a:gd name="connsiteY620" fmla="*/ 1435283 h 6858000"/>
              <a:gd name="connsiteX621" fmla="*/ 349381 w 7467600"/>
              <a:gd name="connsiteY621" fmla="*/ 1875041 h 6858000"/>
              <a:gd name="connsiteX622" fmla="*/ 374363 w 7467600"/>
              <a:gd name="connsiteY622" fmla="*/ 1506494 h 6858000"/>
              <a:gd name="connsiteX623" fmla="*/ 302168 w 7467600"/>
              <a:gd name="connsiteY623" fmla="*/ 1274495 h 6858000"/>
              <a:gd name="connsiteX624" fmla="*/ 291466 w 7467600"/>
              <a:gd name="connsiteY624" fmla="*/ 1250369 h 6858000"/>
              <a:gd name="connsiteX625" fmla="*/ 678222 w 7467600"/>
              <a:gd name="connsiteY625" fmla="*/ 1248670 h 6858000"/>
              <a:gd name="connsiteX626" fmla="*/ 775536 w 7467600"/>
              <a:gd name="connsiteY626" fmla="*/ 1388015 h 6858000"/>
              <a:gd name="connsiteX627" fmla="*/ 894529 w 7467600"/>
              <a:gd name="connsiteY627" fmla="*/ 1567739 h 6858000"/>
              <a:gd name="connsiteX628" fmla="*/ 948000 w 7467600"/>
              <a:gd name="connsiteY628" fmla="*/ 1663088 h 6858000"/>
              <a:gd name="connsiteX629" fmla="*/ 1006812 w 7467600"/>
              <a:gd name="connsiteY629" fmla="*/ 1767683 h 6858000"/>
              <a:gd name="connsiteX630" fmla="*/ 1149133 w 7467600"/>
              <a:gd name="connsiteY630" fmla="*/ 1971513 h 6858000"/>
              <a:gd name="connsiteX631" fmla="*/ 1333952 w 7467600"/>
              <a:gd name="connsiteY631" fmla="*/ 2251620 h 6858000"/>
              <a:gd name="connsiteX632" fmla="*/ 1337329 w 7467600"/>
              <a:gd name="connsiteY632" fmla="*/ 2258350 h 6858000"/>
              <a:gd name="connsiteX633" fmla="*/ 1014726 w 7467600"/>
              <a:gd name="connsiteY633" fmla="*/ 1615556 h 6858000"/>
              <a:gd name="connsiteX634" fmla="*/ 678222 w 7467600"/>
              <a:gd name="connsiteY634" fmla="*/ 1248670 h 6858000"/>
              <a:gd name="connsiteX635" fmla="*/ 6691602 w 7467600"/>
              <a:gd name="connsiteY635" fmla="*/ 1140573 h 6858000"/>
              <a:gd name="connsiteX636" fmla="*/ 6571100 w 7467600"/>
              <a:gd name="connsiteY636" fmla="*/ 1183662 h 6858000"/>
              <a:gd name="connsiteX637" fmla="*/ 6241687 w 7467600"/>
              <a:gd name="connsiteY637" fmla="*/ 1257600 h 6858000"/>
              <a:gd name="connsiteX638" fmla="*/ 5693009 w 7467600"/>
              <a:gd name="connsiteY638" fmla="*/ 1478256 h 6858000"/>
              <a:gd name="connsiteX639" fmla="*/ 6548420 w 7467600"/>
              <a:gd name="connsiteY639" fmla="*/ 1214599 h 6858000"/>
              <a:gd name="connsiteX640" fmla="*/ 6605473 w 7467600"/>
              <a:gd name="connsiteY640" fmla="*/ 1184686 h 6858000"/>
              <a:gd name="connsiteX641" fmla="*/ 6691602 w 7467600"/>
              <a:gd name="connsiteY641" fmla="*/ 1140573 h 6858000"/>
              <a:gd name="connsiteX642" fmla="*/ 4002475 w 7467600"/>
              <a:gd name="connsiteY642" fmla="*/ 1037802 h 6858000"/>
              <a:gd name="connsiteX643" fmla="*/ 4000324 w 7467600"/>
              <a:gd name="connsiteY643" fmla="*/ 1039362 h 6858000"/>
              <a:gd name="connsiteX644" fmla="*/ 4002862 w 7467600"/>
              <a:gd name="connsiteY644" fmla="*/ 1042866 h 6858000"/>
              <a:gd name="connsiteX645" fmla="*/ 4002475 w 7467600"/>
              <a:gd name="connsiteY645" fmla="*/ 1037802 h 6858000"/>
              <a:gd name="connsiteX646" fmla="*/ 506322 w 7467600"/>
              <a:gd name="connsiteY646" fmla="*/ 1020997 h 6858000"/>
              <a:gd name="connsiteX647" fmla="*/ 533068 w 7467600"/>
              <a:gd name="connsiteY647" fmla="*/ 1029409 h 6858000"/>
              <a:gd name="connsiteX648" fmla="*/ 1232525 w 7467600"/>
              <a:gd name="connsiteY648" fmla="*/ 1804675 h 6858000"/>
              <a:gd name="connsiteX649" fmla="*/ 1388858 w 7467600"/>
              <a:gd name="connsiteY649" fmla="*/ 2368011 h 6858000"/>
              <a:gd name="connsiteX650" fmla="*/ 1384098 w 7467600"/>
              <a:gd name="connsiteY650" fmla="*/ 2378125 h 6858000"/>
              <a:gd name="connsiteX651" fmla="*/ 1425393 w 7467600"/>
              <a:gd name="connsiteY651" fmla="*/ 2589124 h 6858000"/>
              <a:gd name="connsiteX652" fmla="*/ 1424001 w 7467600"/>
              <a:gd name="connsiteY652" fmla="*/ 2597541 h 6858000"/>
              <a:gd name="connsiteX653" fmla="*/ 2152729 w 7467600"/>
              <a:gd name="connsiteY653" fmla="*/ 2864487 h 6858000"/>
              <a:gd name="connsiteX654" fmla="*/ 2020609 w 7467600"/>
              <a:gd name="connsiteY654" fmla="*/ 2539671 h 6858000"/>
              <a:gd name="connsiteX655" fmla="*/ 2018920 w 7467600"/>
              <a:gd name="connsiteY655" fmla="*/ 2536309 h 6858000"/>
              <a:gd name="connsiteX656" fmla="*/ 1342441 w 7467600"/>
              <a:gd name="connsiteY656" fmla="*/ 1173017 h 6858000"/>
              <a:gd name="connsiteX657" fmla="*/ 1367925 w 7467600"/>
              <a:gd name="connsiteY657" fmla="*/ 1135648 h 6858000"/>
              <a:gd name="connsiteX658" fmla="*/ 1771401 w 7467600"/>
              <a:gd name="connsiteY658" fmla="*/ 1806673 h 6858000"/>
              <a:gd name="connsiteX659" fmla="*/ 1972385 w 7467600"/>
              <a:gd name="connsiteY659" fmla="*/ 2198735 h 6858000"/>
              <a:gd name="connsiteX660" fmla="*/ 2040892 w 7467600"/>
              <a:gd name="connsiteY660" fmla="*/ 2405205 h 6858000"/>
              <a:gd name="connsiteX661" fmla="*/ 2131689 w 7467600"/>
              <a:gd name="connsiteY661" fmla="*/ 1936926 h 6858000"/>
              <a:gd name="connsiteX662" fmla="*/ 2454820 w 7467600"/>
              <a:gd name="connsiteY662" fmla="*/ 1248808 h 6858000"/>
              <a:gd name="connsiteX663" fmla="*/ 2492512 w 7467600"/>
              <a:gd name="connsiteY663" fmla="*/ 1302920 h 6858000"/>
              <a:gd name="connsiteX664" fmla="*/ 2081216 w 7467600"/>
              <a:gd name="connsiteY664" fmla="*/ 2527513 h 6858000"/>
              <a:gd name="connsiteX665" fmla="*/ 2081211 w 7467600"/>
              <a:gd name="connsiteY665" fmla="*/ 2528916 h 6858000"/>
              <a:gd name="connsiteX666" fmla="*/ 2199067 w 7467600"/>
              <a:gd name="connsiteY666" fmla="*/ 2884061 h 6858000"/>
              <a:gd name="connsiteX667" fmla="*/ 3192586 w 7467600"/>
              <a:gd name="connsiteY667" fmla="*/ 3411496 h 6858000"/>
              <a:gd name="connsiteX668" fmla="*/ 3182620 w 7467600"/>
              <a:gd name="connsiteY668" fmla="*/ 3483279 h 6858000"/>
              <a:gd name="connsiteX669" fmla="*/ 2435119 w 7467600"/>
              <a:gd name="connsiteY669" fmla="*/ 3080173 h 6858000"/>
              <a:gd name="connsiteX670" fmla="*/ 2410152 w 7467600"/>
              <a:gd name="connsiteY670" fmla="*/ 3063751 h 6858000"/>
              <a:gd name="connsiteX671" fmla="*/ 2408099 w 7467600"/>
              <a:gd name="connsiteY671" fmla="*/ 3064403 h 6858000"/>
              <a:gd name="connsiteX672" fmla="*/ 2407218 w 7467600"/>
              <a:gd name="connsiteY672" fmla="*/ 3070324 h 6858000"/>
              <a:gd name="connsiteX673" fmla="*/ 2380138 w 7467600"/>
              <a:gd name="connsiteY673" fmla="*/ 3099341 h 6858000"/>
              <a:gd name="connsiteX674" fmla="*/ 1765923 w 7467600"/>
              <a:gd name="connsiteY674" fmla="*/ 3581043 h 6858000"/>
              <a:gd name="connsiteX675" fmla="*/ 1702258 w 7467600"/>
              <a:gd name="connsiteY675" fmla="*/ 3612286 h 6858000"/>
              <a:gd name="connsiteX676" fmla="*/ 1538370 w 7467600"/>
              <a:gd name="connsiteY676" fmla="*/ 3811804 h 6858000"/>
              <a:gd name="connsiteX677" fmla="*/ 542867 w 7467600"/>
              <a:gd name="connsiteY677" fmla="*/ 4944092 h 6858000"/>
              <a:gd name="connsiteX678" fmla="*/ 515800 w 7467600"/>
              <a:gd name="connsiteY678" fmla="*/ 4862180 h 6858000"/>
              <a:gd name="connsiteX679" fmla="*/ 909145 w 7467600"/>
              <a:gd name="connsiteY679" fmla="*/ 4199225 h 6858000"/>
              <a:gd name="connsiteX680" fmla="*/ 1214067 w 7467600"/>
              <a:gd name="connsiteY680" fmla="*/ 3908561 h 6858000"/>
              <a:gd name="connsiteX681" fmla="*/ 640967 w 7467600"/>
              <a:gd name="connsiteY681" fmla="*/ 4105601 h 6858000"/>
              <a:gd name="connsiteX682" fmla="*/ 112563 w 7467600"/>
              <a:gd name="connsiteY682" fmla="*/ 4396952 h 6858000"/>
              <a:gd name="connsiteX683" fmla="*/ 0 w 7467600"/>
              <a:gd name="connsiteY683" fmla="*/ 4466006 h 6858000"/>
              <a:gd name="connsiteX684" fmla="*/ 0 w 7467600"/>
              <a:gd name="connsiteY684" fmla="*/ 4233763 h 6858000"/>
              <a:gd name="connsiteX685" fmla="*/ 36881 w 7467600"/>
              <a:gd name="connsiteY685" fmla="*/ 4200118 h 6858000"/>
              <a:gd name="connsiteX686" fmla="*/ 910534 w 7467600"/>
              <a:gd name="connsiteY686" fmla="*/ 3629753 h 6858000"/>
              <a:gd name="connsiteX687" fmla="*/ 1578717 w 7467600"/>
              <a:gd name="connsiteY687" fmla="*/ 3575982 h 6858000"/>
              <a:gd name="connsiteX688" fmla="*/ 2338780 w 7467600"/>
              <a:gd name="connsiteY688" fmla="*/ 3033725 h 6858000"/>
              <a:gd name="connsiteX689" fmla="*/ 1807991 w 7467600"/>
              <a:gd name="connsiteY689" fmla="*/ 2807184 h 6858000"/>
              <a:gd name="connsiteX690" fmla="*/ 1416358 w 7467600"/>
              <a:gd name="connsiteY690" fmla="*/ 3112571 h 6858000"/>
              <a:gd name="connsiteX691" fmla="*/ 939066 w 7467600"/>
              <a:gd name="connsiteY691" fmla="*/ 3378798 h 6858000"/>
              <a:gd name="connsiteX692" fmla="*/ 115099 w 7467600"/>
              <a:gd name="connsiteY692" fmla="*/ 3607650 h 6858000"/>
              <a:gd name="connsiteX693" fmla="*/ 97284 w 7467600"/>
              <a:gd name="connsiteY693" fmla="*/ 3520393 h 6858000"/>
              <a:gd name="connsiteX694" fmla="*/ 922050 w 7467600"/>
              <a:gd name="connsiteY694" fmla="*/ 3074867 h 6858000"/>
              <a:gd name="connsiteX695" fmla="*/ 1405265 w 7467600"/>
              <a:gd name="connsiteY695" fmla="*/ 3016319 h 6858000"/>
              <a:gd name="connsiteX696" fmla="*/ 1407512 w 7467600"/>
              <a:gd name="connsiteY696" fmla="*/ 3018001 h 6858000"/>
              <a:gd name="connsiteX697" fmla="*/ 1726266 w 7467600"/>
              <a:gd name="connsiteY697" fmla="*/ 2777274 h 6858000"/>
              <a:gd name="connsiteX698" fmla="*/ 625390 w 7467600"/>
              <a:gd name="connsiteY698" fmla="*/ 2514541 h 6858000"/>
              <a:gd name="connsiteX699" fmla="*/ 619799 w 7467600"/>
              <a:gd name="connsiteY699" fmla="*/ 2527180 h 6858000"/>
              <a:gd name="connsiteX700" fmla="*/ 310030 w 7467600"/>
              <a:gd name="connsiteY700" fmla="*/ 2771818 h 6858000"/>
              <a:gd name="connsiteX701" fmla="*/ 173877 w 7467600"/>
              <a:gd name="connsiteY701" fmla="*/ 2937056 h 6858000"/>
              <a:gd name="connsiteX702" fmla="*/ 77889 w 7467600"/>
              <a:gd name="connsiteY702" fmla="*/ 3138440 h 6858000"/>
              <a:gd name="connsiteX703" fmla="*/ 0 w 7467600"/>
              <a:gd name="connsiteY703" fmla="*/ 3271395 h 6858000"/>
              <a:gd name="connsiteX704" fmla="*/ 0 w 7467600"/>
              <a:gd name="connsiteY704" fmla="*/ 3153002 h 6858000"/>
              <a:gd name="connsiteX705" fmla="*/ 2386 w 7467600"/>
              <a:gd name="connsiteY705" fmla="*/ 3149203 h 6858000"/>
              <a:gd name="connsiteX706" fmla="*/ 89753 w 7467600"/>
              <a:gd name="connsiteY706" fmla="*/ 2987702 h 6858000"/>
              <a:gd name="connsiteX707" fmla="*/ 76869 w 7467600"/>
              <a:gd name="connsiteY707" fmla="*/ 3005404 h 6858000"/>
              <a:gd name="connsiteX708" fmla="*/ 32049 w 7467600"/>
              <a:gd name="connsiteY708" fmla="*/ 3065814 h 6858000"/>
              <a:gd name="connsiteX709" fmla="*/ 0 w 7467600"/>
              <a:gd name="connsiteY709" fmla="*/ 3108744 h 6858000"/>
              <a:gd name="connsiteX710" fmla="*/ 0 w 7467600"/>
              <a:gd name="connsiteY710" fmla="*/ 3058059 h 6858000"/>
              <a:gd name="connsiteX711" fmla="*/ 7610 w 7467600"/>
              <a:gd name="connsiteY711" fmla="*/ 3047889 h 6858000"/>
              <a:gd name="connsiteX712" fmla="*/ 52419 w 7467600"/>
              <a:gd name="connsiteY712" fmla="*/ 2987479 h 6858000"/>
              <a:gd name="connsiteX713" fmla="*/ 59142 w 7467600"/>
              <a:gd name="connsiteY713" fmla="*/ 2978488 h 6858000"/>
              <a:gd name="connsiteX714" fmla="*/ 0 w 7467600"/>
              <a:gd name="connsiteY714" fmla="*/ 3015334 h 6858000"/>
              <a:gd name="connsiteX715" fmla="*/ 0 w 7467600"/>
              <a:gd name="connsiteY715" fmla="*/ 2914286 h 6858000"/>
              <a:gd name="connsiteX716" fmla="*/ 36383 w 7467600"/>
              <a:gd name="connsiteY716" fmla="*/ 2901128 h 6858000"/>
              <a:gd name="connsiteX717" fmla="*/ 156329 w 7467600"/>
              <a:gd name="connsiteY717" fmla="*/ 2840533 h 6858000"/>
              <a:gd name="connsiteX718" fmla="*/ 358355 w 7467600"/>
              <a:gd name="connsiteY718" fmla="*/ 2620471 h 6858000"/>
              <a:gd name="connsiteX719" fmla="*/ 510577 w 7467600"/>
              <a:gd name="connsiteY719" fmla="*/ 2501244 h 6858000"/>
              <a:gd name="connsiteX720" fmla="*/ 211967 w 7467600"/>
              <a:gd name="connsiteY720" fmla="*/ 2479171 h 6858000"/>
              <a:gd name="connsiteX721" fmla="*/ 0 w 7467600"/>
              <a:gd name="connsiteY721" fmla="*/ 2476398 h 6858000"/>
              <a:gd name="connsiteX722" fmla="*/ 0 w 7467600"/>
              <a:gd name="connsiteY722" fmla="*/ 2389189 h 6858000"/>
              <a:gd name="connsiteX723" fmla="*/ 103062 w 7467600"/>
              <a:gd name="connsiteY723" fmla="*/ 2389518 h 6858000"/>
              <a:gd name="connsiteX724" fmla="*/ 510734 w 7467600"/>
              <a:gd name="connsiteY724" fmla="*/ 2416201 h 6858000"/>
              <a:gd name="connsiteX725" fmla="*/ 279257 w 7467600"/>
              <a:gd name="connsiteY725" fmla="*/ 2092102 h 6858000"/>
              <a:gd name="connsiteX726" fmla="*/ 65265 w 7467600"/>
              <a:gd name="connsiteY726" fmla="*/ 2006049 h 6858000"/>
              <a:gd name="connsiteX727" fmla="*/ 0 w 7467600"/>
              <a:gd name="connsiteY727" fmla="*/ 1982532 h 6858000"/>
              <a:gd name="connsiteX728" fmla="*/ 0 w 7467600"/>
              <a:gd name="connsiteY728" fmla="*/ 1912789 h 6858000"/>
              <a:gd name="connsiteX729" fmla="*/ 97460 w 7467600"/>
              <a:gd name="connsiteY729" fmla="*/ 1953725 h 6858000"/>
              <a:gd name="connsiteX730" fmla="*/ 221272 w 7467600"/>
              <a:gd name="connsiteY730" fmla="*/ 1980766 h 6858000"/>
              <a:gd name="connsiteX731" fmla="*/ 116765 w 7467600"/>
              <a:gd name="connsiteY731" fmla="*/ 1911033 h 6858000"/>
              <a:gd name="connsiteX732" fmla="*/ 16405 w 7467600"/>
              <a:gd name="connsiteY732" fmla="*/ 1803412 h 6858000"/>
              <a:gd name="connsiteX733" fmla="*/ 0 w 7467600"/>
              <a:gd name="connsiteY733" fmla="*/ 1784777 h 6858000"/>
              <a:gd name="connsiteX734" fmla="*/ 0 w 7467600"/>
              <a:gd name="connsiteY734" fmla="*/ 1740082 h 6858000"/>
              <a:gd name="connsiteX735" fmla="*/ 39394 w 7467600"/>
              <a:gd name="connsiteY735" fmla="*/ 1784856 h 6858000"/>
              <a:gd name="connsiteX736" fmla="*/ 135813 w 7467600"/>
              <a:gd name="connsiteY736" fmla="*/ 1888838 h 6858000"/>
              <a:gd name="connsiteX737" fmla="*/ 242575 w 7467600"/>
              <a:gd name="connsiteY737" fmla="*/ 1958841 h 6858000"/>
              <a:gd name="connsiteX738" fmla="*/ 82197 w 7467600"/>
              <a:gd name="connsiteY738" fmla="*/ 1754826 h 6858000"/>
              <a:gd name="connsiteX739" fmla="*/ 0 w 7467600"/>
              <a:gd name="connsiteY739" fmla="*/ 1679650 h 6858000"/>
              <a:gd name="connsiteX740" fmla="*/ 0 w 7467600"/>
              <a:gd name="connsiteY740" fmla="*/ 1602463 h 6858000"/>
              <a:gd name="connsiteX741" fmla="*/ 84689 w 7467600"/>
              <a:gd name="connsiteY741" fmla="*/ 1677442 h 6858000"/>
              <a:gd name="connsiteX742" fmla="*/ 298437 w 7467600"/>
              <a:gd name="connsiteY742" fmla="*/ 1968019 h 6858000"/>
              <a:gd name="connsiteX743" fmla="*/ 227269 w 7467600"/>
              <a:gd name="connsiteY743" fmla="*/ 1114064 h 6858000"/>
              <a:gd name="connsiteX744" fmla="*/ 248003 w 7467600"/>
              <a:gd name="connsiteY744" fmla="*/ 1089613 h 6858000"/>
              <a:gd name="connsiteX745" fmla="*/ 427020 w 7467600"/>
              <a:gd name="connsiteY745" fmla="*/ 1619803 h 6858000"/>
              <a:gd name="connsiteX746" fmla="*/ 340345 w 7467600"/>
              <a:gd name="connsiteY746" fmla="*/ 2027739 h 6858000"/>
              <a:gd name="connsiteX747" fmla="*/ 360865 w 7467600"/>
              <a:gd name="connsiteY747" fmla="*/ 2044827 h 6858000"/>
              <a:gd name="connsiteX748" fmla="*/ 560414 w 7467600"/>
              <a:gd name="connsiteY748" fmla="*/ 2421457 h 6858000"/>
              <a:gd name="connsiteX749" fmla="*/ 1359703 w 7467600"/>
              <a:gd name="connsiteY749" fmla="*/ 2578554 h 6858000"/>
              <a:gd name="connsiteX750" fmla="*/ 1359422 w 7467600"/>
              <a:gd name="connsiteY750" fmla="*/ 2577994 h 6858000"/>
              <a:gd name="connsiteX751" fmla="*/ 828701 w 7467600"/>
              <a:gd name="connsiteY751" fmla="*/ 1839520 h 6858000"/>
              <a:gd name="connsiteX752" fmla="*/ 494427 w 7467600"/>
              <a:gd name="connsiteY752" fmla="*/ 1092333 h 6858000"/>
              <a:gd name="connsiteX753" fmla="*/ 506322 w 7467600"/>
              <a:gd name="connsiteY753" fmla="*/ 1020997 h 6858000"/>
              <a:gd name="connsiteX754" fmla="*/ 4570198 w 7467600"/>
              <a:gd name="connsiteY754" fmla="*/ 978081 h 6858000"/>
              <a:gd name="connsiteX755" fmla="*/ 4523691 w 7467600"/>
              <a:gd name="connsiteY755" fmla="*/ 1127776 h 6858000"/>
              <a:gd name="connsiteX756" fmla="*/ 4509875 w 7467600"/>
              <a:gd name="connsiteY756" fmla="*/ 1167552 h 6858000"/>
              <a:gd name="connsiteX757" fmla="*/ 4478168 w 7467600"/>
              <a:gd name="connsiteY757" fmla="*/ 1260735 h 6858000"/>
              <a:gd name="connsiteX758" fmla="*/ 4409309 w 7467600"/>
              <a:gd name="connsiteY758" fmla="*/ 1666996 h 6858000"/>
              <a:gd name="connsiteX759" fmla="*/ 4370031 w 7467600"/>
              <a:gd name="connsiteY759" fmla="*/ 1955666 h 6858000"/>
              <a:gd name="connsiteX760" fmla="*/ 4570198 w 7467600"/>
              <a:gd name="connsiteY760" fmla="*/ 978081 h 6858000"/>
              <a:gd name="connsiteX761" fmla="*/ 4557898 w 7467600"/>
              <a:gd name="connsiteY761" fmla="*/ 900011 h 6858000"/>
              <a:gd name="connsiteX762" fmla="*/ 4344840 w 7467600"/>
              <a:gd name="connsiteY762" fmla="*/ 1922038 h 6858000"/>
              <a:gd name="connsiteX763" fmla="*/ 4378710 w 7467600"/>
              <a:gd name="connsiteY763" fmla="*/ 1665516 h 6858000"/>
              <a:gd name="connsiteX764" fmla="*/ 4448798 w 7467600"/>
              <a:gd name="connsiteY764" fmla="*/ 1253024 h 6858000"/>
              <a:gd name="connsiteX765" fmla="*/ 4480315 w 7467600"/>
              <a:gd name="connsiteY765" fmla="*/ 1158454 h 6858000"/>
              <a:gd name="connsiteX766" fmla="*/ 4494133 w 7467600"/>
              <a:gd name="connsiteY766" fmla="*/ 1118676 h 6858000"/>
              <a:gd name="connsiteX767" fmla="*/ 4557898 w 7467600"/>
              <a:gd name="connsiteY767" fmla="*/ 900011 h 6858000"/>
              <a:gd name="connsiteX768" fmla="*/ 5870151 w 7467600"/>
              <a:gd name="connsiteY768" fmla="*/ 898890 h 6858000"/>
              <a:gd name="connsiteX769" fmla="*/ 5861335 w 7467600"/>
              <a:gd name="connsiteY769" fmla="*/ 899177 h 6858000"/>
              <a:gd name="connsiteX770" fmla="*/ 5843702 w 7467600"/>
              <a:gd name="connsiteY770" fmla="*/ 899748 h 6858000"/>
              <a:gd name="connsiteX771" fmla="*/ 5651107 w 7467600"/>
              <a:gd name="connsiteY771" fmla="*/ 920306 h 6858000"/>
              <a:gd name="connsiteX772" fmla="*/ 5459407 w 7467600"/>
              <a:gd name="connsiteY772" fmla="*/ 940975 h 6858000"/>
              <a:gd name="connsiteX773" fmla="*/ 5374846 w 7467600"/>
              <a:gd name="connsiteY773" fmla="*/ 941988 h 6858000"/>
              <a:gd name="connsiteX774" fmla="*/ 5256105 w 7467600"/>
              <a:gd name="connsiteY774" fmla="*/ 945632 h 6858000"/>
              <a:gd name="connsiteX775" fmla="*/ 5107071 w 7467600"/>
              <a:gd name="connsiteY775" fmla="*/ 969720 h 6858000"/>
              <a:gd name="connsiteX776" fmla="*/ 4998681 w 7467600"/>
              <a:gd name="connsiteY776" fmla="*/ 988771 h 6858000"/>
              <a:gd name="connsiteX777" fmla="*/ 5870151 w 7467600"/>
              <a:gd name="connsiteY777" fmla="*/ 898890 h 6858000"/>
              <a:gd name="connsiteX778" fmla="*/ 5504425 w 7467600"/>
              <a:gd name="connsiteY778" fmla="*/ 848067 h 6858000"/>
              <a:gd name="connsiteX779" fmla="*/ 4968849 w 7467600"/>
              <a:gd name="connsiteY779" fmla="*/ 962318 h 6858000"/>
              <a:gd name="connsiteX780" fmla="*/ 5104039 w 7467600"/>
              <a:gd name="connsiteY780" fmla="*/ 940634 h 6858000"/>
              <a:gd name="connsiteX781" fmla="*/ 5256311 w 7467600"/>
              <a:gd name="connsiteY781" fmla="*/ 916490 h 6858000"/>
              <a:gd name="connsiteX782" fmla="*/ 5377381 w 7467600"/>
              <a:gd name="connsiteY782" fmla="*/ 912671 h 6858000"/>
              <a:gd name="connsiteX783" fmla="*/ 5460148 w 7467600"/>
              <a:gd name="connsiteY783" fmla="*/ 911442 h 6858000"/>
              <a:gd name="connsiteX784" fmla="*/ 5648971 w 7467600"/>
              <a:gd name="connsiteY784" fmla="*/ 891331 h 6858000"/>
              <a:gd name="connsiteX785" fmla="*/ 5844807 w 7467600"/>
              <a:gd name="connsiteY785" fmla="*/ 870718 h 6858000"/>
              <a:gd name="connsiteX786" fmla="*/ 5862975 w 7467600"/>
              <a:gd name="connsiteY786" fmla="*/ 869756 h 6858000"/>
              <a:gd name="connsiteX787" fmla="*/ 5920887 w 7467600"/>
              <a:gd name="connsiteY787" fmla="*/ 865929 h 6858000"/>
              <a:gd name="connsiteX788" fmla="*/ 5504425 w 7467600"/>
              <a:gd name="connsiteY788" fmla="*/ 848067 h 6858000"/>
              <a:gd name="connsiteX789" fmla="*/ 3607114 w 7467600"/>
              <a:gd name="connsiteY789" fmla="*/ 467441 h 6858000"/>
              <a:gd name="connsiteX790" fmla="*/ 3296242 w 7467600"/>
              <a:gd name="connsiteY790" fmla="*/ 807991 h 6858000"/>
              <a:gd name="connsiteX791" fmla="*/ 3174674 w 7467600"/>
              <a:gd name="connsiteY791" fmla="*/ 919759 h 6858000"/>
              <a:gd name="connsiteX792" fmla="*/ 3042978 w 7467600"/>
              <a:gd name="connsiteY792" fmla="*/ 1054894 h 6858000"/>
              <a:gd name="connsiteX793" fmla="*/ 2968914 w 7467600"/>
              <a:gd name="connsiteY793" fmla="*/ 1133756 h 6858000"/>
              <a:gd name="connsiteX794" fmla="*/ 3103823 w 7467600"/>
              <a:gd name="connsiteY794" fmla="*/ 1026814 h 6858000"/>
              <a:gd name="connsiteX795" fmla="*/ 3607114 w 7467600"/>
              <a:gd name="connsiteY795" fmla="*/ 467441 h 6858000"/>
              <a:gd name="connsiteX796" fmla="*/ 3744487 w 7467600"/>
              <a:gd name="connsiteY796" fmla="*/ 383136 h 6858000"/>
              <a:gd name="connsiteX797" fmla="*/ 3970213 w 7467600"/>
              <a:gd name="connsiteY797" fmla="*/ 995559 h 6858000"/>
              <a:gd name="connsiteX798" fmla="*/ 3744487 w 7467600"/>
              <a:gd name="connsiteY798" fmla="*/ 383136 h 6858000"/>
              <a:gd name="connsiteX799" fmla="*/ 3624562 w 7467600"/>
              <a:gd name="connsiteY799" fmla="*/ 367041 h 6858000"/>
              <a:gd name="connsiteX800" fmla="*/ 3489712 w 7467600"/>
              <a:gd name="connsiteY800" fmla="*/ 485386 h 6858000"/>
              <a:gd name="connsiteX801" fmla="*/ 3182994 w 7467600"/>
              <a:gd name="connsiteY801" fmla="*/ 828265 h 6858000"/>
              <a:gd name="connsiteX802" fmla="*/ 2892114 w 7467600"/>
              <a:gd name="connsiteY802" fmla="*/ 1172635 h 6858000"/>
              <a:gd name="connsiteX803" fmla="*/ 3021459 w 7467600"/>
              <a:gd name="connsiteY803" fmla="*/ 1035385 h 6858000"/>
              <a:gd name="connsiteX804" fmla="*/ 3153873 w 7467600"/>
              <a:gd name="connsiteY804" fmla="*/ 898971 h 6858000"/>
              <a:gd name="connsiteX805" fmla="*/ 3276511 w 7467600"/>
              <a:gd name="connsiteY805" fmla="*/ 786423 h 6858000"/>
              <a:gd name="connsiteX806" fmla="*/ 3584154 w 7467600"/>
              <a:gd name="connsiteY806" fmla="*/ 448218 h 6858000"/>
              <a:gd name="connsiteX807" fmla="*/ 3624562 w 7467600"/>
              <a:gd name="connsiteY807" fmla="*/ 367041 h 6858000"/>
              <a:gd name="connsiteX808" fmla="*/ 3766672 w 7467600"/>
              <a:gd name="connsiteY808" fmla="*/ 359429 h 6858000"/>
              <a:gd name="connsiteX809" fmla="*/ 3996338 w 7467600"/>
              <a:gd name="connsiteY809" fmla="*/ 968237 h 6858000"/>
              <a:gd name="connsiteX810" fmla="*/ 3766672 w 7467600"/>
              <a:gd name="connsiteY810" fmla="*/ 359429 h 6858000"/>
              <a:gd name="connsiteX811" fmla="*/ 5805386 w 7467600"/>
              <a:gd name="connsiteY811" fmla="*/ 239240 h 6858000"/>
              <a:gd name="connsiteX812" fmla="*/ 5736947 w 7467600"/>
              <a:gd name="connsiteY812" fmla="*/ 261367 h 6858000"/>
              <a:gd name="connsiteX813" fmla="*/ 5427012 w 7467600"/>
              <a:gd name="connsiteY813" fmla="*/ 311272 h 6858000"/>
              <a:gd name="connsiteX814" fmla="*/ 5147818 w 7467600"/>
              <a:gd name="connsiteY814" fmla="*/ 322112 h 6858000"/>
              <a:gd name="connsiteX815" fmla="*/ 5060854 w 7467600"/>
              <a:gd name="connsiteY815" fmla="*/ 311882 h 6858000"/>
              <a:gd name="connsiteX816" fmla="*/ 4945989 w 7467600"/>
              <a:gd name="connsiteY816" fmla="*/ 300516 h 6858000"/>
              <a:gd name="connsiteX817" fmla="*/ 5410479 w 7467600"/>
              <a:gd name="connsiteY817" fmla="*/ 348434 h 6858000"/>
              <a:gd name="connsiteX818" fmla="*/ 5805386 w 7467600"/>
              <a:gd name="connsiteY818" fmla="*/ 239240 h 6858000"/>
              <a:gd name="connsiteX819" fmla="*/ 5905192 w 7467600"/>
              <a:gd name="connsiteY819" fmla="*/ 163079 h 6858000"/>
              <a:gd name="connsiteX820" fmla="*/ 5865655 w 7467600"/>
              <a:gd name="connsiteY820" fmla="*/ 171901 h 6858000"/>
              <a:gd name="connsiteX821" fmla="*/ 5259740 w 7467600"/>
              <a:gd name="connsiteY821" fmla="*/ 257013 h 6858000"/>
              <a:gd name="connsiteX822" fmla="*/ 5208466 w 7467600"/>
              <a:gd name="connsiteY822" fmla="*/ 257550 h 6858000"/>
              <a:gd name="connsiteX823" fmla="*/ 4980204 w 7467600"/>
              <a:gd name="connsiteY823" fmla="*/ 271903 h 6858000"/>
              <a:gd name="connsiteX824" fmla="*/ 5068068 w 7467600"/>
              <a:gd name="connsiteY824" fmla="*/ 282244 h 6858000"/>
              <a:gd name="connsiteX825" fmla="*/ 5153231 w 7467600"/>
              <a:gd name="connsiteY825" fmla="*/ 292240 h 6858000"/>
              <a:gd name="connsiteX826" fmla="*/ 5426491 w 7467600"/>
              <a:gd name="connsiteY826" fmla="*/ 281128 h 6858000"/>
              <a:gd name="connsiteX827" fmla="*/ 5731212 w 7467600"/>
              <a:gd name="connsiteY827" fmla="*/ 231951 h 6858000"/>
              <a:gd name="connsiteX828" fmla="*/ 5905192 w 7467600"/>
              <a:gd name="connsiteY828" fmla="*/ 163079 h 6858000"/>
              <a:gd name="connsiteX829" fmla="*/ 5944437 w 7467600"/>
              <a:gd name="connsiteY829" fmla="*/ 113829 h 6858000"/>
              <a:gd name="connsiteX830" fmla="*/ 5825032 w 7467600"/>
              <a:gd name="connsiteY830" fmla="*/ 146405 h 6858000"/>
              <a:gd name="connsiteX831" fmla="*/ 4955599 w 7467600"/>
              <a:gd name="connsiteY831" fmla="*/ 247008 h 6858000"/>
              <a:gd name="connsiteX832" fmla="*/ 5210104 w 7467600"/>
              <a:gd name="connsiteY832" fmla="*/ 228123 h 6858000"/>
              <a:gd name="connsiteX833" fmla="*/ 5261015 w 7467600"/>
              <a:gd name="connsiteY833" fmla="*/ 227087 h 6858000"/>
              <a:gd name="connsiteX834" fmla="*/ 5861181 w 7467600"/>
              <a:gd name="connsiteY834" fmla="*/ 143093 h 6858000"/>
              <a:gd name="connsiteX835" fmla="*/ 5961252 w 7467600"/>
              <a:gd name="connsiteY835" fmla="*/ 114820 h 6858000"/>
              <a:gd name="connsiteX836" fmla="*/ 5944437 w 7467600"/>
              <a:gd name="connsiteY836" fmla="*/ 113829 h 6858000"/>
              <a:gd name="connsiteX837" fmla="*/ 3882765 w 7467600"/>
              <a:gd name="connsiteY837" fmla="*/ 0 h 6858000"/>
              <a:gd name="connsiteX838" fmla="*/ 3995099 w 7467600"/>
              <a:gd name="connsiteY838" fmla="*/ 0 h 6858000"/>
              <a:gd name="connsiteX839" fmla="*/ 4163818 w 7467600"/>
              <a:gd name="connsiteY839" fmla="*/ 234104 h 6858000"/>
              <a:gd name="connsiteX840" fmla="*/ 4172099 w 7467600"/>
              <a:gd name="connsiteY840" fmla="*/ 234207 h 6858000"/>
              <a:gd name="connsiteX841" fmla="*/ 4784282 w 7467600"/>
              <a:gd name="connsiteY841" fmla="*/ 276561 h 6858000"/>
              <a:gd name="connsiteX842" fmla="*/ 4801687 w 7467600"/>
              <a:gd name="connsiteY842" fmla="*/ 267764 h 6858000"/>
              <a:gd name="connsiteX843" fmla="*/ 6082788 w 7467600"/>
              <a:gd name="connsiteY843" fmla="*/ 64119 h 6858000"/>
              <a:gd name="connsiteX844" fmla="*/ 6099442 w 7467600"/>
              <a:gd name="connsiteY844" fmla="*/ 82568 h 6858000"/>
              <a:gd name="connsiteX845" fmla="*/ 4804137 w 7467600"/>
              <a:gd name="connsiteY845" fmla="*/ 320931 h 6858000"/>
              <a:gd name="connsiteX846" fmla="*/ 4227047 w 7467600"/>
              <a:gd name="connsiteY846" fmla="*/ 313415 h 6858000"/>
              <a:gd name="connsiteX847" fmla="*/ 4346041 w 7467600"/>
              <a:gd name="connsiteY847" fmla="*/ 456086 h 6858000"/>
              <a:gd name="connsiteX848" fmla="*/ 4870967 w 7467600"/>
              <a:gd name="connsiteY848" fmla="*/ 963061 h 6858000"/>
              <a:gd name="connsiteX849" fmla="*/ 4889647 w 7467600"/>
              <a:gd name="connsiteY849" fmla="*/ 957147 h 6858000"/>
              <a:gd name="connsiteX850" fmla="*/ 5422504 w 7467600"/>
              <a:gd name="connsiteY850" fmla="*/ 805191 h 6858000"/>
              <a:gd name="connsiteX851" fmla="*/ 6087656 w 7467600"/>
              <a:gd name="connsiteY851" fmla="*/ 826703 h 6858000"/>
              <a:gd name="connsiteX852" fmla="*/ 6058717 w 7467600"/>
              <a:gd name="connsiteY852" fmla="*/ 865992 h 6858000"/>
              <a:gd name="connsiteX853" fmla="*/ 4974153 w 7467600"/>
              <a:gd name="connsiteY853" fmla="*/ 1045456 h 6858000"/>
              <a:gd name="connsiteX854" fmla="*/ 5627835 w 7467600"/>
              <a:gd name="connsiteY854" fmla="*/ 1472077 h 6858000"/>
              <a:gd name="connsiteX855" fmla="*/ 5629817 w 7467600"/>
              <a:gd name="connsiteY855" fmla="*/ 1471412 h 6858000"/>
              <a:gd name="connsiteX856" fmla="*/ 5634124 w 7467600"/>
              <a:gd name="connsiteY856" fmla="*/ 1470572 h 6858000"/>
              <a:gd name="connsiteX857" fmla="*/ 5755832 w 7467600"/>
              <a:gd name="connsiteY857" fmla="*/ 1383886 h 6858000"/>
              <a:gd name="connsiteX858" fmla="*/ 6014186 w 7467600"/>
              <a:gd name="connsiteY858" fmla="*/ 1279799 h 6858000"/>
              <a:gd name="connsiteX859" fmla="*/ 6901619 w 7467600"/>
              <a:gd name="connsiteY859" fmla="*/ 1047874 h 6858000"/>
              <a:gd name="connsiteX860" fmla="*/ 6931566 w 7467600"/>
              <a:gd name="connsiteY860" fmla="*/ 1062034 h 6858000"/>
              <a:gd name="connsiteX861" fmla="*/ 5790982 w 7467600"/>
              <a:gd name="connsiteY861" fmla="*/ 1561380 h 6858000"/>
              <a:gd name="connsiteX862" fmla="*/ 6188971 w 7467600"/>
              <a:gd name="connsiteY862" fmla="*/ 1755168 h 6858000"/>
              <a:gd name="connsiteX863" fmla="*/ 6202446 w 7467600"/>
              <a:gd name="connsiteY863" fmla="*/ 1752268 h 6858000"/>
              <a:gd name="connsiteX864" fmla="*/ 7179560 w 7467600"/>
              <a:gd name="connsiteY864" fmla="*/ 1467551 h 6858000"/>
              <a:gd name="connsiteX865" fmla="*/ 7158730 w 7467600"/>
              <a:gd name="connsiteY865" fmla="*/ 1507835 h 6858000"/>
              <a:gd name="connsiteX866" fmla="*/ 6326959 w 7467600"/>
              <a:gd name="connsiteY866" fmla="*/ 1817686 h 6858000"/>
              <a:gd name="connsiteX867" fmla="*/ 6537433 w 7467600"/>
              <a:gd name="connsiteY867" fmla="*/ 1907790 h 6858000"/>
              <a:gd name="connsiteX868" fmla="*/ 6550221 w 7467600"/>
              <a:gd name="connsiteY868" fmla="*/ 1910729 h 6858000"/>
              <a:gd name="connsiteX869" fmla="*/ 6964438 w 7467600"/>
              <a:gd name="connsiteY869" fmla="*/ 2209505 h 6858000"/>
              <a:gd name="connsiteX870" fmla="*/ 7367862 w 7467600"/>
              <a:gd name="connsiteY870" fmla="*/ 2806833 h 6858000"/>
              <a:gd name="connsiteX871" fmla="*/ 7364329 w 7467600"/>
              <a:gd name="connsiteY871" fmla="*/ 2826907 h 6858000"/>
              <a:gd name="connsiteX872" fmla="*/ 7290545 w 7467600"/>
              <a:gd name="connsiteY872" fmla="*/ 2850663 h 6858000"/>
              <a:gd name="connsiteX873" fmla="*/ 6472036 w 7467600"/>
              <a:gd name="connsiteY873" fmla="*/ 1959003 h 6858000"/>
              <a:gd name="connsiteX874" fmla="*/ 5792897 w 7467600"/>
              <a:gd name="connsiteY874" fmla="*/ 1647747 h 6858000"/>
              <a:gd name="connsiteX875" fmla="*/ 5842751 w 7467600"/>
              <a:gd name="connsiteY875" fmla="*/ 1816112 h 6858000"/>
              <a:gd name="connsiteX876" fmla="*/ 5847424 w 7467600"/>
              <a:gd name="connsiteY876" fmla="*/ 1815776 h 6858000"/>
              <a:gd name="connsiteX877" fmla="*/ 6399821 w 7467600"/>
              <a:gd name="connsiteY877" fmla="*/ 2344799 h 6858000"/>
              <a:gd name="connsiteX878" fmla="*/ 6323232 w 7467600"/>
              <a:gd name="connsiteY878" fmla="*/ 2389634 h 6858000"/>
              <a:gd name="connsiteX879" fmla="*/ 5942958 w 7467600"/>
              <a:gd name="connsiteY879" fmla="*/ 2077708 h 6858000"/>
              <a:gd name="connsiteX880" fmla="*/ 5921559 w 7467600"/>
              <a:gd name="connsiteY880" fmla="*/ 2378596 h 6858000"/>
              <a:gd name="connsiteX881" fmla="*/ 5817651 w 7467600"/>
              <a:gd name="connsiteY881" fmla="*/ 3023919 h 6858000"/>
              <a:gd name="connsiteX882" fmla="*/ 5729634 w 7467600"/>
              <a:gd name="connsiteY882" fmla="*/ 3051849 h 6858000"/>
              <a:gd name="connsiteX883" fmla="*/ 5611018 w 7467600"/>
              <a:gd name="connsiteY883" fmla="*/ 2316769 h 6858000"/>
              <a:gd name="connsiteX884" fmla="*/ 5687608 w 7467600"/>
              <a:gd name="connsiteY884" fmla="*/ 2039972 h 6858000"/>
              <a:gd name="connsiteX885" fmla="*/ 5657554 w 7467600"/>
              <a:gd name="connsiteY885" fmla="*/ 1576445 h 6858000"/>
              <a:gd name="connsiteX886" fmla="*/ 5150475 w 7467600"/>
              <a:gd name="connsiteY886" fmla="*/ 1274012 h 6858000"/>
              <a:gd name="connsiteX887" fmla="*/ 5349142 w 7467600"/>
              <a:gd name="connsiteY887" fmla="*/ 2204405 h 6858000"/>
              <a:gd name="connsiteX888" fmla="*/ 5262214 w 7467600"/>
              <a:gd name="connsiteY888" fmla="*/ 2233836 h 6858000"/>
              <a:gd name="connsiteX889" fmla="*/ 4981539 w 7467600"/>
              <a:gd name="connsiteY889" fmla="*/ 1542201 h 6858000"/>
              <a:gd name="connsiteX890" fmla="*/ 4958461 w 7467600"/>
              <a:gd name="connsiteY890" fmla="*/ 1136957 h 6858000"/>
              <a:gd name="connsiteX891" fmla="*/ 4655015 w 7467600"/>
              <a:gd name="connsiteY891" fmla="*/ 891426 h 6858000"/>
              <a:gd name="connsiteX892" fmla="*/ 4348002 w 7467600"/>
              <a:gd name="connsiteY892" fmla="*/ 2205895 h 6858000"/>
              <a:gd name="connsiteX893" fmla="*/ 4262250 w 7467600"/>
              <a:gd name="connsiteY893" fmla="*/ 2219972 h 6858000"/>
              <a:gd name="connsiteX894" fmla="*/ 4550611 w 7467600"/>
              <a:gd name="connsiteY894" fmla="*/ 817540 h 6858000"/>
              <a:gd name="connsiteX895" fmla="*/ 4564418 w 7467600"/>
              <a:gd name="connsiteY895" fmla="*/ 808293 h 6858000"/>
              <a:gd name="connsiteX896" fmla="*/ 4266388 w 7467600"/>
              <a:gd name="connsiteY896" fmla="*/ 500083 h 6858000"/>
              <a:gd name="connsiteX897" fmla="*/ 4032842 w 7467600"/>
              <a:gd name="connsiteY897" fmla="*/ 211809 h 6858000"/>
              <a:gd name="connsiteX898" fmla="*/ 3882765 w 7467600"/>
              <a:gd name="connsiteY898" fmla="*/ 0 h 6858000"/>
              <a:gd name="connsiteX899" fmla="*/ 3721337 w 7467600"/>
              <a:gd name="connsiteY899" fmla="*/ 0 h 6858000"/>
              <a:gd name="connsiteX900" fmla="*/ 3797544 w 7467600"/>
              <a:gd name="connsiteY900" fmla="*/ 0 h 6858000"/>
              <a:gd name="connsiteX901" fmla="*/ 3775734 w 7467600"/>
              <a:gd name="connsiteY901" fmla="*/ 95131 h 6858000"/>
              <a:gd name="connsiteX902" fmla="*/ 3724807 w 7467600"/>
              <a:gd name="connsiteY902" fmla="*/ 272257 h 6858000"/>
              <a:gd name="connsiteX903" fmla="*/ 3726844 w 7467600"/>
              <a:gd name="connsiteY903" fmla="*/ 282988 h 6858000"/>
              <a:gd name="connsiteX904" fmla="*/ 3742664 w 7467600"/>
              <a:gd name="connsiteY904" fmla="*/ 279918 h 6858000"/>
              <a:gd name="connsiteX905" fmla="*/ 4103910 w 7467600"/>
              <a:gd name="connsiteY905" fmla="*/ 1161917 h 6858000"/>
              <a:gd name="connsiteX906" fmla="*/ 4020269 w 7467600"/>
              <a:gd name="connsiteY906" fmla="*/ 1200406 h 6858000"/>
              <a:gd name="connsiteX907" fmla="*/ 3674882 w 7467600"/>
              <a:gd name="connsiteY907" fmla="*/ 488524 h 6858000"/>
              <a:gd name="connsiteX908" fmla="*/ 3132682 w 7467600"/>
              <a:gd name="connsiteY908" fmla="*/ 1072284 h 6858000"/>
              <a:gd name="connsiteX909" fmla="*/ 2716346 w 7467600"/>
              <a:gd name="connsiteY909" fmla="*/ 1276376 h 6858000"/>
              <a:gd name="connsiteX910" fmla="*/ 2716772 w 7467600"/>
              <a:gd name="connsiteY910" fmla="*/ 1255462 h 6858000"/>
              <a:gd name="connsiteX911" fmla="*/ 3471096 w 7467600"/>
              <a:gd name="connsiteY911" fmla="*/ 437072 h 6858000"/>
              <a:gd name="connsiteX912" fmla="*/ 3639057 w 7467600"/>
              <a:gd name="connsiteY912" fmla="*/ 286334 h 6858000"/>
              <a:gd name="connsiteX913" fmla="*/ 3640309 w 7467600"/>
              <a:gd name="connsiteY913" fmla="*/ 284664 h 6858000"/>
              <a:gd name="connsiteX914" fmla="*/ 3646022 w 7467600"/>
              <a:gd name="connsiteY914" fmla="*/ 276711 h 6858000"/>
              <a:gd name="connsiteX915" fmla="*/ 3707943 w 7467600"/>
              <a:gd name="connsiteY915" fmla="*/ 65958 h 6858000"/>
              <a:gd name="connsiteX916" fmla="*/ 3721337 w 7467600"/>
              <a:gd name="connsiteY916" fmla="*/ 0 h 6858000"/>
              <a:gd name="connsiteX917" fmla="*/ 2867960 w 7467600"/>
              <a:gd name="connsiteY917" fmla="*/ 0 h 6858000"/>
              <a:gd name="connsiteX918" fmla="*/ 2926351 w 7467600"/>
              <a:gd name="connsiteY918" fmla="*/ 0 h 6858000"/>
              <a:gd name="connsiteX919" fmla="*/ 2902823 w 7467600"/>
              <a:gd name="connsiteY919" fmla="*/ 262929 h 6858000"/>
              <a:gd name="connsiteX920" fmla="*/ 2940663 w 7467600"/>
              <a:gd name="connsiteY920" fmla="*/ 140884 h 6858000"/>
              <a:gd name="connsiteX921" fmla="*/ 2947039 w 7467600"/>
              <a:gd name="connsiteY921" fmla="*/ 122524 h 6858000"/>
              <a:gd name="connsiteX922" fmla="*/ 2984316 w 7467600"/>
              <a:gd name="connsiteY922" fmla="*/ 0 h 6858000"/>
              <a:gd name="connsiteX923" fmla="*/ 3016114 w 7467600"/>
              <a:gd name="connsiteY923" fmla="*/ 0 h 6858000"/>
              <a:gd name="connsiteX924" fmla="*/ 2979949 w 7467600"/>
              <a:gd name="connsiteY924" fmla="*/ 119274 h 6858000"/>
              <a:gd name="connsiteX925" fmla="*/ 3023879 w 7467600"/>
              <a:gd name="connsiteY925" fmla="*/ 0 h 6858000"/>
              <a:gd name="connsiteX926" fmla="*/ 3105400 w 7467600"/>
              <a:gd name="connsiteY926" fmla="*/ 0 h 6858000"/>
              <a:gd name="connsiteX927" fmla="*/ 3094669 w 7467600"/>
              <a:gd name="connsiteY927" fmla="*/ 30308 h 6858000"/>
              <a:gd name="connsiteX928" fmla="*/ 2901945 w 7467600"/>
              <a:gd name="connsiteY928" fmla="*/ 466538 h 6858000"/>
              <a:gd name="connsiteX929" fmla="*/ 2815209 w 7467600"/>
              <a:gd name="connsiteY929" fmla="*/ 497361 h 6858000"/>
              <a:gd name="connsiteX930" fmla="*/ 2844845 w 7467600"/>
              <a:gd name="connsiteY930" fmla="*/ 127638 h 6858000"/>
              <a:gd name="connsiteX931" fmla="*/ 2867960 w 7467600"/>
              <a:gd name="connsiteY931" fmla="*/ 0 h 6858000"/>
              <a:gd name="connsiteX932" fmla="*/ 1057230 w 7467600"/>
              <a:gd name="connsiteY932" fmla="*/ 0 h 6858000"/>
              <a:gd name="connsiteX933" fmla="*/ 1111003 w 7467600"/>
              <a:gd name="connsiteY933" fmla="*/ 0 h 6858000"/>
              <a:gd name="connsiteX934" fmla="*/ 1125553 w 7467600"/>
              <a:gd name="connsiteY934" fmla="*/ 52588 h 6858000"/>
              <a:gd name="connsiteX935" fmla="*/ 1304276 w 7467600"/>
              <a:gd name="connsiteY935" fmla="*/ 476275 h 6858000"/>
              <a:gd name="connsiteX936" fmla="*/ 1492066 w 7467600"/>
              <a:gd name="connsiteY936" fmla="*/ 886333 h 6858000"/>
              <a:gd name="connsiteX937" fmla="*/ 1423698 w 7467600"/>
              <a:gd name="connsiteY937" fmla="*/ 710817 h 6858000"/>
              <a:gd name="connsiteX938" fmla="*/ 1357609 w 7467600"/>
              <a:gd name="connsiteY938" fmla="*/ 532892 h 6858000"/>
              <a:gd name="connsiteX939" fmla="*/ 1309550 w 7467600"/>
              <a:gd name="connsiteY939" fmla="*/ 374031 h 6858000"/>
              <a:gd name="connsiteX940" fmla="*/ 1193673 w 7467600"/>
              <a:gd name="connsiteY940" fmla="*/ 49533 h 6858000"/>
              <a:gd name="connsiteX941" fmla="*/ 1164391 w 7467600"/>
              <a:gd name="connsiteY941" fmla="*/ 0 h 6858000"/>
              <a:gd name="connsiteX942" fmla="*/ 1200666 w 7467600"/>
              <a:gd name="connsiteY942" fmla="*/ 0 h 6858000"/>
              <a:gd name="connsiteX943" fmla="*/ 1223408 w 7467600"/>
              <a:gd name="connsiteY943" fmla="*/ 38996 h 6858000"/>
              <a:gd name="connsiteX944" fmla="*/ 1339635 w 7467600"/>
              <a:gd name="connsiteY944" fmla="*/ 365517 h 6858000"/>
              <a:gd name="connsiteX945" fmla="*/ 1387469 w 7467600"/>
              <a:gd name="connsiteY945" fmla="*/ 523079 h 6858000"/>
              <a:gd name="connsiteX946" fmla="*/ 1452685 w 7467600"/>
              <a:gd name="connsiteY946" fmla="*/ 699806 h 6858000"/>
              <a:gd name="connsiteX947" fmla="*/ 1492092 w 7467600"/>
              <a:gd name="connsiteY947" fmla="*/ 800424 h 6858000"/>
              <a:gd name="connsiteX948" fmla="*/ 1455302 w 7467600"/>
              <a:gd name="connsiteY948" fmla="*/ 632913 h 6858000"/>
              <a:gd name="connsiteX949" fmla="*/ 1222336 w 7467600"/>
              <a:gd name="connsiteY949" fmla="*/ 9480 h 6858000"/>
              <a:gd name="connsiteX950" fmla="*/ 1214634 w 7467600"/>
              <a:gd name="connsiteY950" fmla="*/ 0 h 6858000"/>
              <a:gd name="connsiteX951" fmla="*/ 1289827 w 7467600"/>
              <a:gd name="connsiteY951" fmla="*/ 0 h 6858000"/>
              <a:gd name="connsiteX952" fmla="*/ 1321076 w 7467600"/>
              <a:gd name="connsiteY952" fmla="*/ 59722 h 6858000"/>
              <a:gd name="connsiteX953" fmla="*/ 1512579 w 7467600"/>
              <a:gd name="connsiteY953" fmla="*/ 626441 h 6858000"/>
              <a:gd name="connsiteX954" fmla="*/ 1506076 w 7467600"/>
              <a:gd name="connsiteY954" fmla="*/ 1089289 h 6858000"/>
              <a:gd name="connsiteX955" fmla="*/ 1486346 w 7467600"/>
              <a:gd name="connsiteY955" fmla="*/ 1079919 h 6858000"/>
              <a:gd name="connsiteX956" fmla="*/ 1070511 w 7467600"/>
              <a:gd name="connsiteY956" fmla="*/ 48609 h 6858000"/>
              <a:gd name="connsiteX957" fmla="*/ 1057230 w 7467600"/>
              <a:gd name="connsiteY957" fmla="*/ 0 h 6858000"/>
              <a:gd name="connsiteX958" fmla="*/ 43151 w 7467600"/>
              <a:gd name="connsiteY958" fmla="*/ 0 h 6858000"/>
              <a:gd name="connsiteX959" fmla="*/ 95283 w 7467600"/>
              <a:gd name="connsiteY959" fmla="*/ 0 h 6858000"/>
              <a:gd name="connsiteX960" fmla="*/ 300708 w 7467600"/>
              <a:gd name="connsiteY960" fmla="*/ 154571 h 6858000"/>
              <a:gd name="connsiteX961" fmla="*/ 530414 w 7467600"/>
              <a:gd name="connsiteY961" fmla="*/ 354673 h 6858000"/>
              <a:gd name="connsiteX962" fmla="*/ 333785 w 7467600"/>
              <a:gd name="connsiteY962" fmla="*/ 161564 h 6858000"/>
              <a:gd name="connsiteX963" fmla="*/ 147005 w 7467600"/>
              <a:gd name="connsiteY963" fmla="*/ 0 h 6858000"/>
              <a:gd name="connsiteX964" fmla="*/ 272509 w 7467600"/>
              <a:gd name="connsiteY964" fmla="*/ 0 h 6858000"/>
              <a:gd name="connsiteX965" fmla="*/ 326276 w 7467600"/>
              <a:gd name="connsiteY965" fmla="*/ 45847 h 6858000"/>
              <a:gd name="connsiteX966" fmla="*/ 823759 w 7467600"/>
              <a:gd name="connsiteY966" fmla="*/ 574145 h 6858000"/>
              <a:gd name="connsiteX967" fmla="*/ 811254 w 7467600"/>
              <a:gd name="connsiteY967" fmla="*/ 665546 h 6858000"/>
              <a:gd name="connsiteX968" fmla="*/ 154042 w 7467600"/>
              <a:gd name="connsiteY968" fmla="*/ 261522 h 6858000"/>
              <a:gd name="connsiteX969" fmla="*/ 13550 w 7467600"/>
              <a:gd name="connsiteY969" fmla="*/ 158423 h 6858000"/>
              <a:gd name="connsiteX970" fmla="*/ 0 w 7467600"/>
              <a:gd name="connsiteY970" fmla="*/ 146618 h 6858000"/>
              <a:gd name="connsiteX971" fmla="*/ 0 w 7467600"/>
              <a:gd name="connsiteY971" fmla="*/ 59161 h 6858000"/>
              <a:gd name="connsiteX972" fmla="*/ 45427 w 7467600"/>
              <a:gd name="connsiteY972" fmla="*/ 101078 h 6858000"/>
              <a:gd name="connsiteX973" fmla="*/ 630103 w 7467600"/>
              <a:gd name="connsiteY973" fmla="*/ 485885 h 6858000"/>
              <a:gd name="connsiteX974" fmla="*/ 532040 w 7467600"/>
              <a:gd name="connsiteY974" fmla="*/ 399359 h 6858000"/>
              <a:gd name="connsiteX975" fmla="*/ 517618 w 7467600"/>
              <a:gd name="connsiteY975" fmla="*/ 385726 h 6858000"/>
              <a:gd name="connsiteX976" fmla="*/ 285074 w 7467600"/>
              <a:gd name="connsiteY976" fmla="*/ 182755 h 6858000"/>
              <a:gd name="connsiteX977" fmla="*/ 43151 w 7467600"/>
              <a:gd name="connsiteY977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6844835 w 7467600"/>
              <a:gd name="connsiteY74" fmla="*/ 5424988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467600 w 7467600"/>
              <a:gd name="connsiteY78" fmla="*/ 5925131 h 6858000"/>
              <a:gd name="connsiteX79" fmla="*/ 7271900 w 7467600"/>
              <a:gd name="connsiteY79" fmla="*/ 5734551 h 6858000"/>
              <a:gd name="connsiteX80" fmla="*/ 7015907 w 7467600"/>
              <a:gd name="connsiteY80" fmla="*/ 5541548 h 6858000"/>
              <a:gd name="connsiteX81" fmla="*/ 7259646 w 7467600"/>
              <a:gd name="connsiteY81" fmla="*/ 5765985 h 6858000"/>
              <a:gd name="connsiteX82" fmla="*/ 7467600 w 7467600"/>
              <a:gd name="connsiteY82" fmla="*/ 6012219 h 6858000"/>
              <a:gd name="connsiteX83" fmla="*/ 6946849 w 7467600"/>
              <a:gd name="connsiteY83" fmla="*/ 5523271 h 6858000"/>
              <a:gd name="connsiteX84" fmla="*/ 6946972 w 7467600"/>
              <a:gd name="connsiteY84" fmla="*/ 5526491 h 6858000"/>
              <a:gd name="connsiteX85" fmla="*/ 7105827 w 7467600"/>
              <a:gd name="connsiteY85" fmla="*/ 5718700 h 6858000"/>
              <a:gd name="connsiteX86" fmla="*/ 7356878 w 7467600"/>
              <a:gd name="connsiteY86" fmla="*/ 5981332 h 6858000"/>
              <a:gd name="connsiteX87" fmla="*/ 7467600 w 7467600"/>
              <a:gd name="connsiteY87" fmla="*/ 6117703 h 6858000"/>
              <a:gd name="connsiteX88" fmla="*/ 7467600 w 7467600"/>
              <a:gd name="connsiteY88" fmla="*/ 6163634 h 6858000"/>
              <a:gd name="connsiteX89" fmla="*/ 7403637 w 7467600"/>
              <a:gd name="connsiteY89" fmla="*/ 6083957 h 6858000"/>
              <a:gd name="connsiteX90" fmla="*/ 7254615 w 7467600"/>
              <a:gd name="connsiteY90" fmla="*/ 5911918 h 6858000"/>
              <a:gd name="connsiteX91" fmla="*/ 7312589 w 7467600"/>
              <a:gd name="connsiteY91" fmla="*/ 5982309 h 6858000"/>
              <a:gd name="connsiteX92" fmla="*/ 7448321 w 7467600"/>
              <a:gd name="connsiteY92" fmla="*/ 6190991 h 6858000"/>
              <a:gd name="connsiteX93" fmla="*/ 7467600 w 7467600"/>
              <a:gd name="connsiteY93" fmla="*/ 6221686 h 6858000"/>
              <a:gd name="connsiteX94" fmla="*/ 7467600 w 7467600"/>
              <a:gd name="connsiteY94" fmla="*/ 6334256 h 6858000"/>
              <a:gd name="connsiteX95" fmla="*/ 7454976 w 7467600"/>
              <a:gd name="connsiteY95" fmla="*/ 6318297 h 6858000"/>
              <a:gd name="connsiteX96" fmla="*/ 7042773 w 7467600"/>
              <a:gd name="connsiteY96" fmla="*/ 5734011 h 6858000"/>
              <a:gd name="connsiteX97" fmla="*/ 6844835 w 7467600"/>
              <a:gd name="connsiteY97" fmla="*/ 5424988 h 6858000"/>
              <a:gd name="connsiteX98" fmla="*/ 1456157 w 7467600"/>
              <a:gd name="connsiteY98" fmla="*/ 5371404 h 6858000"/>
              <a:gd name="connsiteX99" fmla="*/ 1244432 w 7467600"/>
              <a:gd name="connsiteY99" fmla="*/ 5385601 h 6858000"/>
              <a:gd name="connsiteX100" fmla="*/ 973990 w 7467600"/>
              <a:gd name="connsiteY100" fmla="*/ 5424940 h 6858000"/>
              <a:gd name="connsiteX101" fmla="*/ 1103809 w 7467600"/>
              <a:gd name="connsiteY101" fmla="*/ 5433720 h 6858000"/>
              <a:gd name="connsiteX102" fmla="*/ 1123454 w 7467600"/>
              <a:gd name="connsiteY102" fmla="*/ 5435727 h 6858000"/>
              <a:gd name="connsiteX103" fmla="*/ 1737017 w 7467600"/>
              <a:gd name="connsiteY103" fmla="*/ 5452183 h 6858000"/>
              <a:gd name="connsiteX104" fmla="*/ 1824397 w 7467600"/>
              <a:gd name="connsiteY104" fmla="*/ 5447757 h 6858000"/>
              <a:gd name="connsiteX105" fmla="*/ 2070059 w 7467600"/>
              <a:gd name="connsiteY105" fmla="*/ 5441660 h 6858000"/>
              <a:gd name="connsiteX106" fmla="*/ 1456157 w 7467600"/>
              <a:gd name="connsiteY106" fmla="*/ 5371404 h 6858000"/>
              <a:gd name="connsiteX107" fmla="*/ 4988186 w 7467600"/>
              <a:gd name="connsiteY107" fmla="*/ 5216467 h 6858000"/>
              <a:gd name="connsiteX108" fmla="*/ 4777334 w 7467600"/>
              <a:gd name="connsiteY108" fmla="*/ 5406072 h 6858000"/>
              <a:gd name="connsiteX109" fmla="*/ 4718341 w 7467600"/>
              <a:gd name="connsiteY109" fmla="*/ 5468043 h 6858000"/>
              <a:gd name="connsiteX110" fmla="*/ 4604655 w 7467600"/>
              <a:gd name="connsiteY110" fmla="*/ 5583434 h 6858000"/>
              <a:gd name="connsiteX111" fmla="*/ 4565074 w 7467600"/>
              <a:gd name="connsiteY111" fmla="*/ 5618550 h 6858000"/>
              <a:gd name="connsiteX112" fmla="*/ 4988186 w 7467600"/>
              <a:gd name="connsiteY112" fmla="*/ 5216467 h 6858000"/>
              <a:gd name="connsiteX113" fmla="*/ 4978032 w 7467600"/>
              <a:gd name="connsiteY113" fmla="*/ 5183809 h 6858000"/>
              <a:gd name="connsiteX114" fmla="*/ 4463413 w 7467600"/>
              <a:gd name="connsiteY114" fmla="*/ 5615162 h 6858000"/>
              <a:gd name="connsiteX115" fmla="*/ 4358134 w 7467600"/>
              <a:gd name="connsiteY115" fmla="*/ 5742791 h 6858000"/>
              <a:gd name="connsiteX116" fmla="*/ 4376219 w 7467600"/>
              <a:gd name="connsiteY116" fmla="*/ 5729027 h 6858000"/>
              <a:gd name="connsiteX117" fmla="*/ 4582340 w 7467600"/>
              <a:gd name="connsiteY117" fmla="*/ 5561037 h 6858000"/>
              <a:gd name="connsiteX118" fmla="*/ 4694684 w 7467600"/>
              <a:gd name="connsiteY118" fmla="*/ 5447098 h 6858000"/>
              <a:gd name="connsiteX119" fmla="*/ 4754123 w 7467600"/>
              <a:gd name="connsiteY119" fmla="*/ 5384643 h 6858000"/>
              <a:gd name="connsiteX120" fmla="*/ 4978032 w 7467600"/>
              <a:gd name="connsiteY120" fmla="*/ 5183809 h 6858000"/>
              <a:gd name="connsiteX121" fmla="*/ 1903353 w 7467600"/>
              <a:gd name="connsiteY121" fmla="*/ 5044827 h 6858000"/>
              <a:gd name="connsiteX122" fmla="*/ 1936931 w 7467600"/>
              <a:gd name="connsiteY122" fmla="*/ 5093954 h 6858000"/>
              <a:gd name="connsiteX123" fmla="*/ 2195868 w 7467600"/>
              <a:gd name="connsiteY123" fmla="*/ 5396574 h 6858000"/>
              <a:gd name="connsiteX124" fmla="*/ 2088852 w 7467600"/>
              <a:gd name="connsiteY124" fmla="*/ 5166123 h 6858000"/>
              <a:gd name="connsiteX125" fmla="*/ 1958241 w 7467600"/>
              <a:gd name="connsiteY125" fmla="*/ 5067955 h 6858000"/>
              <a:gd name="connsiteX126" fmla="*/ 1903353 w 7467600"/>
              <a:gd name="connsiteY126" fmla="*/ 5044827 h 6858000"/>
              <a:gd name="connsiteX127" fmla="*/ 1979378 w 7467600"/>
              <a:gd name="connsiteY127" fmla="*/ 4769504 h 6858000"/>
              <a:gd name="connsiteX128" fmla="*/ 2882120 w 7467600"/>
              <a:gd name="connsiteY128" fmla="*/ 5064547 h 6858000"/>
              <a:gd name="connsiteX129" fmla="*/ 2793103 w 7467600"/>
              <a:gd name="connsiteY129" fmla="*/ 5039699 h 6858000"/>
              <a:gd name="connsiteX130" fmla="*/ 2770041 w 7467600"/>
              <a:gd name="connsiteY130" fmla="*/ 5033634 h 6858000"/>
              <a:gd name="connsiteX131" fmla="*/ 1979378 w 7467600"/>
              <a:gd name="connsiteY131" fmla="*/ 4769504 h 6858000"/>
              <a:gd name="connsiteX132" fmla="*/ 1927410 w 7467600"/>
              <a:gd name="connsiteY132" fmla="*/ 4716164 h 6858000"/>
              <a:gd name="connsiteX133" fmla="*/ 1959587 w 7467600"/>
              <a:gd name="connsiteY133" fmla="*/ 4728849 h 6858000"/>
              <a:gd name="connsiteX134" fmla="*/ 2777707 w 7467600"/>
              <a:gd name="connsiteY134" fmla="*/ 5003991 h 6858000"/>
              <a:gd name="connsiteX135" fmla="*/ 2800768 w 7467600"/>
              <a:gd name="connsiteY135" fmla="*/ 5010056 h 6858000"/>
              <a:gd name="connsiteX136" fmla="*/ 2879408 w 7467600"/>
              <a:gd name="connsiteY136" fmla="*/ 5031590 h 6858000"/>
              <a:gd name="connsiteX137" fmla="*/ 2862295 w 7467600"/>
              <a:gd name="connsiteY137" fmla="*/ 5022958 h 6858000"/>
              <a:gd name="connsiteX138" fmla="*/ 2813343 w 7467600"/>
              <a:gd name="connsiteY138" fmla="*/ 4998369 h 6858000"/>
              <a:gd name="connsiteX139" fmla="*/ 2646245 w 7467600"/>
              <a:gd name="connsiteY139" fmla="*/ 4930999 h 6858000"/>
              <a:gd name="connsiteX140" fmla="*/ 1999243 w 7467600"/>
              <a:gd name="connsiteY140" fmla="*/ 4730524 h 6858000"/>
              <a:gd name="connsiteX141" fmla="*/ 1979527 w 7467600"/>
              <a:gd name="connsiteY141" fmla="*/ 4726651 h 6858000"/>
              <a:gd name="connsiteX142" fmla="*/ 1927410 w 7467600"/>
              <a:gd name="connsiteY142" fmla="*/ 4716164 h 6858000"/>
              <a:gd name="connsiteX143" fmla="*/ 1997014 w 7467600"/>
              <a:gd name="connsiteY143" fmla="*/ 4698007 h 6858000"/>
              <a:gd name="connsiteX144" fmla="*/ 2005458 w 7467600"/>
              <a:gd name="connsiteY144" fmla="*/ 4699540 h 6858000"/>
              <a:gd name="connsiteX145" fmla="*/ 2657186 w 7467600"/>
              <a:gd name="connsiteY145" fmla="*/ 4901687 h 6858000"/>
              <a:gd name="connsiteX146" fmla="*/ 2826662 w 7467600"/>
              <a:gd name="connsiteY146" fmla="*/ 4970362 h 6858000"/>
              <a:gd name="connsiteX147" fmla="*/ 2876100 w 7467600"/>
              <a:gd name="connsiteY147" fmla="*/ 4995397 h 6858000"/>
              <a:gd name="connsiteX148" fmla="*/ 3042600 w 7467600"/>
              <a:gd name="connsiteY148" fmla="*/ 5059532 h 6858000"/>
              <a:gd name="connsiteX149" fmla="*/ 1997014 w 7467600"/>
              <a:gd name="connsiteY149" fmla="*/ 4698007 h 6858000"/>
              <a:gd name="connsiteX150" fmla="*/ 2305292 w 7467600"/>
              <a:gd name="connsiteY150" fmla="*/ 4219492 h 6858000"/>
              <a:gd name="connsiteX151" fmla="*/ 3360922 w 7467600"/>
              <a:gd name="connsiteY151" fmla="*/ 4529373 h 6858000"/>
              <a:gd name="connsiteX152" fmla="*/ 3492420 w 7467600"/>
              <a:gd name="connsiteY152" fmla="*/ 4510145 h 6858000"/>
              <a:gd name="connsiteX153" fmla="*/ 3364086 w 7467600"/>
              <a:gd name="connsiteY153" fmla="*/ 4480340 h 6858000"/>
              <a:gd name="connsiteX154" fmla="*/ 3225818 w 7467600"/>
              <a:gd name="connsiteY154" fmla="*/ 4411822 h 6858000"/>
              <a:gd name="connsiteX155" fmla="*/ 3129696 w 7467600"/>
              <a:gd name="connsiteY155" fmla="*/ 4360704 h 6858000"/>
              <a:gd name="connsiteX156" fmla="*/ 2814545 w 7467600"/>
              <a:gd name="connsiteY156" fmla="*/ 4282955 h 6858000"/>
              <a:gd name="connsiteX157" fmla="*/ 2305292 w 7467600"/>
              <a:gd name="connsiteY157" fmla="*/ 4219492 h 6858000"/>
              <a:gd name="connsiteX158" fmla="*/ 2626982 w 7467600"/>
              <a:gd name="connsiteY158" fmla="*/ 4206450 h 6858000"/>
              <a:gd name="connsiteX159" fmla="*/ 2490617 w 7467600"/>
              <a:gd name="connsiteY159" fmla="*/ 4206951 h 6858000"/>
              <a:gd name="connsiteX160" fmla="*/ 2819869 w 7467600"/>
              <a:gd name="connsiteY160" fmla="*/ 4252936 h 6858000"/>
              <a:gd name="connsiteX161" fmla="*/ 3143018 w 7467600"/>
              <a:gd name="connsiteY161" fmla="*/ 4332698 h 6858000"/>
              <a:gd name="connsiteX162" fmla="*/ 3241520 w 7467600"/>
              <a:gd name="connsiteY162" fmla="*/ 4385112 h 6858000"/>
              <a:gd name="connsiteX163" fmla="*/ 3374575 w 7467600"/>
              <a:gd name="connsiteY163" fmla="*/ 4451517 h 6858000"/>
              <a:gd name="connsiteX164" fmla="*/ 3505221 w 7467600"/>
              <a:gd name="connsiteY164" fmla="*/ 4480757 h 6858000"/>
              <a:gd name="connsiteX165" fmla="*/ 2626982 w 7467600"/>
              <a:gd name="connsiteY165" fmla="*/ 4206450 h 6858000"/>
              <a:gd name="connsiteX166" fmla="*/ 1310106 w 7467600"/>
              <a:gd name="connsiteY166" fmla="*/ 3943217 h 6858000"/>
              <a:gd name="connsiteX167" fmla="*/ 854994 w 7467600"/>
              <a:gd name="connsiteY167" fmla="*/ 4399136 h 6858000"/>
              <a:gd name="connsiteX168" fmla="*/ 742462 w 7467600"/>
              <a:gd name="connsiteY168" fmla="*/ 4594648 h 6858000"/>
              <a:gd name="connsiteX169" fmla="*/ 820602 w 7467600"/>
              <a:gd name="connsiteY169" fmla="*/ 4485915 h 6858000"/>
              <a:gd name="connsiteX170" fmla="*/ 878295 w 7467600"/>
              <a:gd name="connsiteY170" fmla="*/ 4403594 h 6858000"/>
              <a:gd name="connsiteX171" fmla="*/ 1240607 w 7467600"/>
              <a:gd name="connsiteY171" fmla="*/ 4010401 h 6858000"/>
              <a:gd name="connsiteX172" fmla="*/ 1310106 w 7467600"/>
              <a:gd name="connsiteY172" fmla="*/ 3943217 h 6858000"/>
              <a:gd name="connsiteX173" fmla="*/ 1423113 w 7467600"/>
              <a:gd name="connsiteY173" fmla="*/ 3874565 h 6858000"/>
              <a:gd name="connsiteX174" fmla="*/ 1260565 w 7467600"/>
              <a:gd name="connsiteY174" fmla="*/ 4031982 h 6858000"/>
              <a:gd name="connsiteX175" fmla="*/ 901900 w 7467600"/>
              <a:gd name="connsiteY175" fmla="*/ 4421236 h 6858000"/>
              <a:gd name="connsiteX176" fmla="*/ 845044 w 7467600"/>
              <a:gd name="connsiteY176" fmla="*/ 4502436 h 6858000"/>
              <a:gd name="connsiteX177" fmla="*/ 685926 w 7467600"/>
              <a:gd name="connsiteY177" fmla="*/ 4703069 h 6858000"/>
              <a:gd name="connsiteX178" fmla="*/ 684248 w 7467600"/>
              <a:gd name="connsiteY178" fmla="*/ 4706721 h 6858000"/>
              <a:gd name="connsiteX179" fmla="*/ 1423113 w 7467600"/>
              <a:gd name="connsiteY179" fmla="*/ 3874565 h 6858000"/>
              <a:gd name="connsiteX180" fmla="*/ 3316479 w 7467600"/>
              <a:gd name="connsiteY180" fmla="*/ 3872136 h 6858000"/>
              <a:gd name="connsiteX181" fmla="*/ 3546806 w 7467600"/>
              <a:gd name="connsiteY181" fmla="*/ 4356139 h 6858000"/>
              <a:gd name="connsiteX182" fmla="*/ 3364433 w 7467600"/>
              <a:gd name="connsiteY182" fmla="*/ 3953121 h 6858000"/>
              <a:gd name="connsiteX183" fmla="*/ 3316479 w 7467600"/>
              <a:gd name="connsiteY183" fmla="*/ 3872136 h 6858000"/>
              <a:gd name="connsiteX184" fmla="*/ 3291335 w 7467600"/>
              <a:gd name="connsiteY184" fmla="*/ 3767420 h 6858000"/>
              <a:gd name="connsiteX185" fmla="*/ 3390805 w 7467600"/>
              <a:gd name="connsiteY185" fmla="*/ 3937163 h 6858000"/>
              <a:gd name="connsiteX186" fmla="*/ 3579062 w 7467600"/>
              <a:gd name="connsiteY186" fmla="*/ 4359040 h 6858000"/>
              <a:gd name="connsiteX187" fmla="*/ 3467355 w 7467600"/>
              <a:gd name="connsiteY187" fmla="*/ 3988130 h 6858000"/>
              <a:gd name="connsiteX188" fmla="*/ 3310753 w 7467600"/>
              <a:gd name="connsiteY188" fmla="*/ 3787140 h 6858000"/>
              <a:gd name="connsiteX189" fmla="*/ 3291335 w 7467600"/>
              <a:gd name="connsiteY189" fmla="*/ 3767420 h 6858000"/>
              <a:gd name="connsiteX190" fmla="*/ 1635889 w 7467600"/>
              <a:gd name="connsiteY190" fmla="*/ 3709494 h 6858000"/>
              <a:gd name="connsiteX191" fmla="*/ 1634800 w 7467600"/>
              <a:gd name="connsiteY191" fmla="*/ 3731111 h 6858000"/>
              <a:gd name="connsiteX192" fmla="*/ 1635889 w 7467600"/>
              <a:gd name="connsiteY192" fmla="*/ 3709494 h 6858000"/>
              <a:gd name="connsiteX193" fmla="*/ 1510397 w 7467600"/>
              <a:gd name="connsiteY193" fmla="*/ 3684705 h 6858000"/>
              <a:gd name="connsiteX194" fmla="*/ 1146550 w 7467600"/>
              <a:gd name="connsiteY194" fmla="*/ 3802012 h 6858000"/>
              <a:gd name="connsiteX195" fmla="*/ 698834 w 7467600"/>
              <a:gd name="connsiteY195" fmla="*/ 3952272 h 6858000"/>
              <a:gd name="connsiteX196" fmla="*/ 34256 w 7467600"/>
              <a:gd name="connsiteY196" fmla="*/ 4347603 h 6858000"/>
              <a:gd name="connsiteX197" fmla="*/ 527241 w 7467600"/>
              <a:gd name="connsiteY197" fmla="*/ 4065078 h 6858000"/>
              <a:gd name="connsiteX198" fmla="*/ 1510397 w 7467600"/>
              <a:gd name="connsiteY198" fmla="*/ 3684705 h 6858000"/>
              <a:gd name="connsiteX199" fmla="*/ 1313114 w 7467600"/>
              <a:gd name="connsiteY199" fmla="*/ 3655216 h 6858000"/>
              <a:gd name="connsiteX200" fmla="*/ 1109304 w 7467600"/>
              <a:gd name="connsiteY200" fmla="*/ 3669030 h 6858000"/>
              <a:gd name="connsiteX201" fmla="*/ 8129 w 7467600"/>
              <a:gd name="connsiteY201" fmla="*/ 4330519 h 6858000"/>
              <a:gd name="connsiteX202" fmla="*/ 687572 w 7467600"/>
              <a:gd name="connsiteY202" fmla="*/ 3925629 h 6858000"/>
              <a:gd name="connsiteX203" fmla="*/ 1138365 w 7467600"/>
              <a:gd name="connsiteY203" fmla="*/ 3774515 h 6858000"/>
              <a:gd name="connsiteX204" fmla="*/ 1505579 w 7467600"/>
              <a:gd name="connsiteY204" fmla="*/ 3655526 h 6858000"/>
              <a:gd name="connsiteX205" fmla="*/ 1313114 w 7467600"/>
              <a:gd name="connsiteY205" fmla="*/ 3655216 h 6858000"/>
              <a:gd name="connsiteX206" fmla="*/ 3655073 w 7467600"/>
              <a:gd name="connsiteY206" fmla="*/ 3650884 h 6858000"/>
              <a:gd name="connsiteX207" fmla="*/ 3989938 w 7467600"/>
              <a:gd name="connsiteY207" fmla="*/ 3991685 h 6858000"/>
              <a:gd name="connsiteX208" fmla="*/ 4393907 w 7467600"/>
              <a:gd name="connsiteY208" fmla="*/ 4261258 h 6858000"/>
              <a:gd name="connsiteX209" fmla="*/ 4648051 w 7467600"/>
              <a:gd name="connsiteY209" fmla="*/ 4374051 h 6858000"/>
              <a:gd name="connsiteX210" fmla="*/ 4383389 w 7467600"/>
              <a:gd name="connsiteY210" fmla="*/ 4184369 h 6858000"/>
              <a:gd name="connsiteX211" fmla="*/ 4165508 w 7467600"/>
              <a:gd name="connsiteY211" fmla="*/ 4035196 h 6858000"/>
              <a:gd name="connsiteX212" fmla="*/ 4068162 w 7467600"/>
              <a:gd name="connsiteY212" fmla="*/ 3953394 h 6858000"/>
              <a:gd name="connsiteX213" fmla="*/ 3981416 w 7467600"/>
              <a:gd name="connsiteY213" fmla="*/ 3880482 h 6858000"/>
              <a:gd name="connsiteX214" fmla="*/ 3800147 w 7467600"/>
              <a:gd name="connsiteY214" fmla="*/ 3749872 h 6858000"/>
              <a:gd name="connsiteX215" fmla="*/ 3655073 w 7467600"/>
              <a:gd name="connsiteY215" fmla="*/ 3650884 h 6858000"/>
              <a:gd name="connsiteX216" fmla="*/ 3670252 w 7467600"/>
              <a:gd name="connsiteY216" fmla="*/ 3622798 h 6858000"/>
              <a:gd name="connsiteX217" fmla="*/ 3817258 w 7467600"/>
              <a:gd name="connsiteY217" fmla="*/ 3723577 h 6858000"/>
              <a:gd name="connsiteX218" fmla="*/ 4000461 w 7467600"/>
              <a:gd name="connsiteY218" fmla="*/ 3855966 h 6858000"/>
              <a:gd name="connsiteX219" fmla="*/ 4088180 w 7467600"/>
              <a:gd name="connsiteY219" fmla="*/ 3929774 h 6858000"/>
              <a:gd name="connsiteX220" fmla="*/ 4184555 w 7467600"/>
              <a:gd name="connsiteY220" fmla="*/ 4010683 h 6858000"/>
              <a:gd name="connsiteX221" fmla="*/ 4399563 w 7467600"/>
              <a:gd name="connsiteY221" fmla="*/ 4158106 h 6858000"/>
              <a:gd name="connsiteX222" fmla="*/ 4684469 w 7467600"/>
              <a:gd name="connsiteY222" fmla="*/ 4364680 h 6858000"/>
              <a:gd name="connsiteX223" fmla="*/ 4690271 w 7467600"/>
              <a:gd name="connsiteY223" fmla="*/ 4370034 h 6858000"/>
              <a:gd name="connsiteX224" fmla="*/ 4136093 w 7467600"/>
              <a:gd name="connsiteY224" fmla="*/ 3858466 h 6858000"/>
              <a:gd name="connsiteX225" fmla="*/ 3670252 w 7467600"/>
              <a:gd name="connsiteY225" fmla="*/ 3622798 h 6858000"/>
              <a:gd name="connsiteX226" fmla="*/ 4440129 w 7467600"/>
              <a:gd name="connsiteY226" fmla="*/ 3448571 h 6858000"/>
              <a:gd name="connsiteX227" fmla="*/ 4856525 w 7467600"/>
              <a:gd name="connsiteY227" fmla="*/ 3915351 h 6858000"/>
              <a:gd name="connsiteX228" fmla="*/ 5059055 w 7467600"/>
              <a:gd name="connsiteY228" fmla="*/ 4108918 h 6858000"/>
              <a:gd name="connsiteX229" fmla="*/ 5290070 w 7467600"/>
              <a:gd name="connsiteY229" fmla="*/ 4263619 h 6858000"/>
              <a:gd name="connsiteX230" fmla="*/ 4834991 w 7467600"/>
              <a:gd name="connsiteY230" fmla="*/ 3830985 h 6858000"/>
              <a:gd name="connsiteX231" fmla="*/ 4440129 w 7467600"/>
              <a:gd name="connsiteY231" fmla="*/ 3448571 h 6858000"/>
              <a:gd name="connsiteX232" fmla="*/ 4441737 w 7467600"/>
              <a:gd name="connsiteY232" fmla="*/ 3399734 h 6858000"/>
              <a:gd name="connsiteX233" fmla="*/ 4431236 w 7467600"/>
              <a:gd name="connsiteY233" fmla="*/ 3400954 h 6858000"/>
              <a:gd name="connsiteX234" fmla="*/ 4557150 w 7467600"/>
              <a:gd name="connsiteY234" fmla="*/ 3510023 h 6858000"/>
              <a:gd name="connsiteX235" fmla="*/ 4856936 w 7467600"/>
              <a:gd name="connsiteY235" fmla="*/ 3809146 h 6858000"/>
              <a:gd name="connsiteX236" fmla="*/ 5111996 w 7467600"/>
              <a:gd name="connsiteY236" fmla="*/ 4065759 h 6858000"/>
              <a:gd name="connsiteX237" fmla="*/ 5388878 w 7467600"/>
              <a:gd name="connsiteY237" fmla="*/ 4300185 h 6858000"/>
              <a:gd name="connsiteX238" fmla="*/ 5425556 w 7467600"/>
              <a:gd name="connsiteY238" fmla="*/ 4308967 h 6858000"/>
              <a:gd name="connsiteX239" fmla="*/ 4943646 w 7467600"/>
              <a:gd name="connsiteY239" fmla="*/ 3822916 h 6858000"/>
              <a:gd name="connsiteX240" fmla="*/ 4594837 w 7467600"/>
              <a:gd name="connsiteY240" fmla="*/ 3532274 h 6858000"/>
              <a:gd name="connsiteX241" fmla="*/ 4441737 w 7467600"/>
              <a:gd name="connsiteY241" fmla="*/ 3399734 h 6858000"/>
              <a:gd name="connsiteX242" fmla="*/ 5425834 w 7467600"/>
              <a:gd name="connsiteY242" fmla="*/ 3162785 h 6858000"/>
              <a:gd name="connsiteX243" fmla="*/ 5401644 w 7467600"/>
              <a:gd name="connsiteY243" fmla="*/ 3617847 h 6858000"/>
              <a:gd name="connsiteX244" fmla="*/ 5467256 w 7467600"/>
              <a:gd name="connsiteY244" fmla="*/ 4175494 h 6858000"/>
              <a:gd name="connsiteX245" fmla="*/ 5448069 w 7467600"/>
              <a:gd name="connsiteY245" fmla="*/ 3567554 h 6858000"/>
              <a:gd name="connsiteX246" fmla="*/ 5425834 w 7467600"/>
              <a:gd name="connsiteY246" fmla="*/ 3162785 h 6858000"/>
              <a:gd name="connsiteX247" fmla="*/ 1318687 w 7467600"/>
              <a:gd name="connsiteY247" fmla="*/ 3113840 h 6858000"/>
              <a:gd name="connsiteX248" fmla="*/ 1066793 w 7467600"/>
              <a:gd name="connsiteY248" fmla="*/ 3212171 h 6858000"/>
              <a:gd name="connsiteX249" fmla="*/ 993319 w 7467600"/>
              <a:gd name="connsiteY249" fmla="*/ 3247648 h 6858000"/>
              <a:gd name="connsiteX250" fmla="*/ 853081 w 7467600"/>
              <a:gd name="connsiteY250" fmla="*/ 3312410 h 6858000"/>
              <a:gd name="connsiteX251" fmla="*/ 805957 w 7467600"/>
              <a:gd name="connsiteY251" fmla="*/ 3330443 h 6858000"/>
              <a:gd name="connsiteX252" fmla="*/ 1318687 w 7467600"/>
              <a:gd name="connsiteY252" fmla="*/ 3113840 h 6858000"/>
              <a:gd name="connsiteX253" fmla="*/ 5453702 w 7467600"/>
              <a:gd name="connsiteY253" fmla="*/ 3090882 h 6858000"/>
              <a:gd name="connsiteX254" fmla="*/ 5480135 w 7467600"/>
              <a:gd name="connsiteY254" fmla="*/ 3565802 h 6858000"/>
              <a:gd name="connsiteX255" fmla="*/ 5499023 w 7467600"/>
              <a:gd name="connsiteY255" fmla="*/ 4166310 h 6858000"/>
              <a:gd name="connsiteX256" fmla="*/ 5547022 w 7467600"/>
              <a:gd name="connsiteY256" fmla="*/ 3607838 h 6858000"/>
              <a:gd name="connsiteX257" fmla="*/ 5515964 w 7467600"/>
              <a:gd name="connsiteY257" fmla="*/ 3378541 h 6858000"/>
              <a:gd name="connsiteX258" fmla="*/ 5453702 w 7467600"/>
              <a:gd name="connsiteY258" fmla="*/ 3090882 h 6858000"/>
              <a:gd name="connsiteX259" fmla="*/ 1238695 w 7467600"/>
              <a:gd name="connsiteY259" fmla="*/ 3076820 h 6858000"/>
              <a:gd name="connsiteX260" fmla="*/ 716371 w 7467600"/>
              <a:gd name="connsiteY260" fmla="*/ 3293249 h 6858000"/>
              <a:gd name="connsiteX261" fmla="*/ 579522 w 7467600"/>
              <a:gd name="connsiteY261" fmla="*/ 3371759 h 6858000"/>
              <a:gd name="connsiteX262" fmla="*/ 600288 w 7467600"/>
              <a:gd name="connsiteY262" fmla="*/ 3365555 h 6858000"/>
              <a:gd name="connsiteX263" fmla="*/ 840692 w 7467600"/>
              <a:gd name="connsiteY263" fmla="*/ 3284921 h 6858000"/>
              <a:gd name="connsiteX264" fmla="*/ 979248 w 7467600"/>
              <a:gd name="connsiteY264" fmla="*/ 3221003 h 6858000"/>
              <a:gd name="connsiteX265" fmla="*/ 1053282 w 7467600"/>
              <a:gd name="connsiteY265" fmla="*/ 3185247 h 6858000"/>
              <a:gd name="connsiteX266" fmla="*/ 1320603 w 7467600"/>
              <a:gd name="connsiteY266" fmla="*/ 3081281 h 6858000"/>
              <a:gd name="connsiteX267" fmla="*/ 1238695 w 7467600"/>
              <a:gd name="connsiteY267" fmla="*/ 3076820 h 6858000"/>
              <a:gd name="connsiteX268" fmla="*/ 5425627 w 7467600"/>
              <a:gd name="connsiteY268" fmla="*/ 2954192 h 6858000"/>
              <a:gd name="connsiteX269" fmla="*/ 5470770 w 7467600"/>
              <a:gd name="connsiteY269" fmla="*/ 3005435 h 6858000"/>
              <a:gd name="connsiteX270" fmla="*/ 5519779 w 7467600"/>
              <a:gd name="connsiteY270" fmla="*/ 4359223 h 6858000"/>
              <a:gd name="connsiteX271" fmla="*/ 5520293 w 7467600"/>
              <a:gd name="connsiteY271" fmla="*/ 4360602 h 6858000"/>
              <a:gd name="connsiteX272" fmla="*/ 5767221 w 7467600"/>
              <a:gd name="connsiteY272" fmla="*/ 4665564 h 6858000"/>
              <a:gd name="connsiteX273" fmla="*/ 6937169 w 7467600"/>
              <a:gd name="connsiteY273" fmla="*/ 4815941 h 6858000"/>
              <a:gd name="connsiteX274" fmla="*/ 6953922 w 7467600"/>
              <a:gd name="connsiteY274" fmla="*/ 4890068 h 6858000"/>
              <a:gd name="connsiteX275" fmla="*/ 6071359 w 7467600"/>
              <a:gd name="connsiteY275" fmla="*/ 4770770 h 6858000"/>
              <a:gd name="connsiteX276" fmla="*/ 6038839 w 7467600"/>
              <a:gd name="connsiteY276" fmla="*/ 4764474 h 6858000"/>
              <a:gd name="connsiteX277" fmla="*/ 6038706 w 7467600"/>
              <a:gd name="connsiteY277" fmla="*/ 4763847 h 6858000"/>
              <a:gd name="connsiteX278" fmla="*/ 6037784 w 7467600"/>
              <a:gd name="connsiteY278" fmla="*/ 4764270 h 6858000"/>
              <a:gd name="connsiteX279" fmla="*/ 6038839 w 7467600"/>
              <a:gd name="connsiteY279" fmla="*/ 4764474 h 6858000"/>
              <a:gd name="connsiteX280" fmla="*/ 6040338 w 7467600"/>
              <a:gd name="connsiteY280" fmla="*/ 4771418 h 6858000"/>
              <a:gd name="connsiteX281" fmla="*/ 6024488 w 7467600"/>
              <a:gd name="connsiteY281" fmla="*/ 4809903 h 6858000"/>
              <a:gd name="connsiteX282" fmla="*/ 5599771 w 7467600"/>
              <a:gd name="connsiteY282" fmla="*/ 5509652 h 6858000"/>
              <a:gd name="connsiteX283" fmla="*/ 5548843 w 7467600"/>
              <a:gd name="connsiteY283" fmla="*/ 5563845 h 6858000"/>
              <a:gd name="connsiteX284" fmla="*/ 5940952 w 7467600"/>
              <a:gd name="connsiteY284" fmla="*/ 6250028 h 6858000"/>
              <a:gd name="connsiteX285" fmla="*/ 6043441 w 7467600"/>
              <a:gd name="connsiteY285" fmla="*/ 6665847 h 6858000"/>
              <a:gd name="connsiteX286" fmla="*/ 6093432 w 7467600"/>
              <a:gd name="connsiteY286" fmla="*/ 6858000 h 6858000"/>
              <a:gd name="connsiteX287" fmla="*/ 6034344 w 7467600"/>
              <a:gd name="connsiteY287" fmla="*/ 6858000 h 6858000"/>
              <a:gd name="connsiteX288" fmla="*/ 6026679 w 7467600"/>
              <a:gd name="connsiteY288" fmla="*/ 6836959 h 6858000"/>
              <a:gd name="connsiteX289" fmla="*/ 5800441 w 7467600"/>
              <a:gd name="connsiteY289" fmla="*/ 6335286 h 6858000"/>
              <a:gd name="connsiteX290" fmla="*/ 5526562 w 7467600"/>
              <a:gd name="connsiteY290" fmla="*/ 5705388 h 6858000"/>
              <a:gd name="connsiteX291" fmla="*/ 5519640 w 7467600"/>
              <a:gd name="connsiteY291" fmla="*/ 5683774 h 6858000"/>
              <a:gd name="connsiteX292" fmla="*/ 5844559 w 7467600"/>
              <a:gd name="connsiteY292" fmla="*/ 6553349 h 6858000"/>
              <a:gd name="connsiteX293" fmla="*/ 5975994 w 7467600"/>
              <a:gd name="connsiteY293" fmla="*/ 6858000 h 6858000"/>
              <a:gd name="connsiteX294" fmla="*/ 5898547 w 7467600"/>
              <a:gd name="connsiteY294" fmla="*/ 6858000 h 6858000"/>
              <a:gd name="connsiteX295" fmla="*/ 5682041 w 7467600"/>
              <a:gd name="connsiteY295" fmla="*/ 6355860 h 6858000"/>
              <a:gd name="connsiteX296" fmla="*/ 5461758 w 7467600"/>
              <a:gd name="connsiteY296" fmla="*/ 5820220 h 6858000"/>
              <a:gd name="connsiteX297" fmla="*/ 5237282 w 7467600"/>
              <a:gd name="connsiteY297" fmla="*/ 6579086 h 6858000"/>
              <a:gd name="connsiteX298" fmla="*/ 5115009 w 7467600"/>
              <a:gd name="connsiteY298" fmla="*/ 6858000 h 6858000"/>
              <a:gd name="connsiteX299" fmla="*/ 5028074 w 7467600"/>
              <a:gd name="connsiteY299" fmla="*/ 6858000 h 6858000"/>
              <a:gd name="connsiteX300" fmla="*/ 5079508 w 7467600"/>
              <a:gd name="connsiteY300" fmla="*/ 6749074 h 6858000"/>
              <a:gd name="connsiteX301" fmla="*/ 5371846 w 7467600"/>
              <a:gd name="connsiteY301" fmla="*/ 5924413 h 6858000"/>
              <a:gd name="connsiteX302" fmla="*/ 5270512 w 7467600"/>
              <a:gd name="connsiteY302" fmla="*/ 6138975 h 6858000"/>
              <a:gd name="connsiteX303" fmla="*/ 5062409 w 7467600"/>
              <a:gd name="connsiteY303" fmla="*/ 6653544 h 6858000"/>
              <a:gd name="connsiteX304" fmla="*/ 5036628 w 7467600"/>
              <a:gd name="connsiteY304" fmla="*/ 6754247 h 6858000"/>
              <a:gd name="connsiteX305" fmla="*/ 5009112 w 7467600"/>
              <a:gd name="connsiteY305" fmla="*/ 6858000 h 6858000"/>
              <a:gd name="connsiteX306" fmla="*/ 4976679 w 7467600"/>
              <a:gd name="connsiteY306" fmla="*/ 6858000 h 6858000"/>
              <a:gd name="connsiteX307" fmla="*/ 5006537 w 7467600"/>
              <a:gd name="connsiteY307" fmla="*/ 6747068 h 6858000"/>
              <a:gd name="connsiteX308" fmla="*/ 5032723 w 7467600"/>
              <a:gd name="connsiteY308" fmla="*/ 6644957 h 6858000"/>
              <a:gd name="connsiteX309" fmla="*/ 5242949 w 7467600"/>
              <a:gd name="connsiteY309" fmla="*/ 6125175 h 6858000"/>
              <a:gd name="connsiteX310" fmla="*/ 5286321 w 7467600"/>
              <a:gd name="connsiteY310" fmla="*/ 6033555 h 6858000"/>
              <a:gd name="connsiteX311" fmla="*/ 5008210 w 7467600"/>
              <a:gd name="connsiteY311" fmla="*/ 6649194 h 6858000"/>
              <a:gd name="connsiteX312" fmla="*/ 4986321 w 7467600"/>
              <a:gd name="connsiteY312" fmla="*/ 6765687 h 6858000"/>
              <a:gd name="connsiteX313" fmla="*/ 4973474 w 7467600"/>
              <a:gd name="connsiteY313" fmla="*/ 6858000 h 6858000"/>
              <a:gd name="connsiteX314" fmla="*/ 4907178 w 7467600"/>
              <a:gd name="connsiteY314" fmla="*/ 6858000 h 6858000"/>
              <a:gd name="connsiteX315" fmla="*/ 4910810 w 7467600"/>
              <a:gd name="connsiteY315" fmla="*/ 6829660 h 6858000"/>
              <a:gd name="connsiteX316" fmla="*/ 4987461 w 7467600"/>
              <a:gd name="connsiteY316" fmla="*/ 6432994 h 6858000"/>
              <a:gd name="connsiteX317" fmla="*/ 5179262 w 7467600"/>
              <a:gd name="connsiteY317" fmla="*/ 6035044 h 6858000"/>
              <a:gd name="connsiteX318" fmla="*/ 4689678 w 7467600"/>
              <a:gd name="connsiteY318" fmla="*/ 6440241 h 6858000"/>
              <a:gd name="connsiteX319" fmla="*/ 4477543 w 7467600"/>
              <a:gd name="connsiteY319" fmla="*/ 6674836 h 6858000"/>
              <a:gd name="connsiteX320" fmla="*/ 4329957 w 7467600"/>
              <a:gd name="connsiteY320" fmla="*/ 6858000 h 6858000"/>
              <a:gd name="connsiteX321" fmla="*/ 4218595 w 7467600"/>
              <a:gd name="connsiteY321" fmla="*/ 6858000 h 6858000"/>
              <a:gd name="connsiteX322" fmla="*/ 4368888 w 7467600"/>
              <a:gd name="connsiteY322" fmla="*/ 6668412 h 6858000"/>
              <a:gd name="connsiteX323" fmla="*/ 4563091 w 7467600"/>
              <a:gd name="connsiteY323" fmla="*/ 6442508 h 6858000"/>
              <a:gd name="connsiteX324" fmla="*/ 5387324 w 7467600"/>
              <a:gd name="connsiteY324" fmla="*/ 5705830 h 6858000"/>
              <a:gd name="connsiteX325" fmla="*/ 5073620 w 7467600"/>
              <a:gd name="connsiteY325" fmla="*/ 5955437 h 6858000"/>
              <a:gd name="connsiteX326" fmla="*/ 4689789 w 7467600"/>
              <a:gd name="connsiteY326" fmla="*/ 6268382 h 6858000"/>
              <a:gd name="connsiteX327" fmla="*/ 4418722 w 7467600"/>
              <a:gd name="connsiteY327" fmla="*/ 6570886 h 6858000"/>
              <a:gd name="connsiteX328" fmla="*/ 4214944 w 7467600"/>
              <a:gd name="connsiteY328" fmla="*/ 6858000 h 6858000"/>
              <a:gd name="connsiteX329" fmla="*/ 4177898 w 7467600"/>
              <a:gd name="connsiteY329" fmla="*/ 6858000 h 6858000"/>
              <a:gd name="connsiteX330" fmla="*/ 4391597 w 7467600"/>
              <a:gd name="connsiteY330" fmla="*/ 6556370 h 6858000"/>
              <a:gd name="connsiteX331" fmla="*/ 4668889 w 7467600"/>
              <a:gd name="connsiteY331" fmla="*/ 6246399 h 6858000"/>
              <a:gd name="connsiteX332" fmla="*/ 5055427 w 7467600"/>
              <a:gd name="connsiteY332" fmla="*/ 5931476 h 6858000"/>
              <a:gd name="connsiteX333" fmla="*/ 5371814 w 7467600"/>
              <a:gd name="connsiteY333" fmla="*/ 5678975 h 6858000"/>
              <a:gd name="connsiteX334" fmla="*/ 4987918 w 7467600"/>
              <a:gd name="connsiteY334" fmla="*/ 5838701 h 6858000"/>
              <a:gd name="connsiteX335" fmla="*/ 4317146 w 7467600"/>
              <a:gd name="connsiteY335" fmla="*/ 6587716 h 6858000"/>
              <a:gd name="connsiteX336" fmla="*/ 4171627 w 7467600"/>
              <a:gd name="connsiteY336" fmla="*/ 6858000 h 6858000"/>
              <a:gd name="connsiteX337" fmla="*/ 4081585 w 7467600"/>
              <a:gd name="connsiteY337" fmla="*/ 6858000 h 6858000"/>
              <a:gd name="connsiteX338" fmla="*/ 4238603 w 7467600"/>
              <a:gd name="connsiteY338" fmla="*/ 6559341 h 6858000"/>
              <a:gd name="connsiteX339" fmla="*/ 4778333 w 7467600"/>
              <a:gd name="connsiteY339" fmla="*/ 5873626 h 6858000"/>
              <a:gd name="connsiteX340" fmla="*/ 5414185 w 7467600"/>
              <a:gd name="connsiteY340" fmla="*/ 5573882 h 6858000"/>
              <a:gd name="connsiteX341" fmla="*/ 5959648 w 7467600"/>
              <a:gd name="connsiteY341" fmla="*/ 4760797 h 6858000"/>
              <a:gd name="connsiteX342" fmla="*/ 5355019 w 7467600"/>
              <a:gd name="connsiteY342" fmla="*/ 4734672 h 6858000"/>
              <a:gd name="connsiteX343" fmla="*/ 5083565 w 7467600"/>
              <a:gd name="connsiteY343" fmla="*/ 5179121 h 6858000"/>
              <a:gd name="connsiteX344" fmla="*/ 4713577 w 7467600"/>
              <a:gd name="connsiteY344" fmla="*/ 5616803 h 6858000"/>
              <a:gd name="connsiteX345" fmla="*/ 3989559 w 7467600"/>
              <a:gd name="connsiteY345" fmla="*/ 6145945 h 6858000"/>
              <a:gd name="connsiteX346" fmla="*/ 3939824 w 7467600"/>
              <a:gd name="connsiteY346" fmla="*/ 6066900 h 6858000"/>
              <a:gd name="connsiteX347" fmla="*/ 4584537 w 7467600"/>
              <a:gd name="connsiteY347" fmla="*/ 5324826 h 6858000"/>
              <a:gd name="connsiteX348" fmla="*/ 5037105 w 7467600"/>
              <a:gd name="connsiteY348" fmla="*/ 5088765 h 6858000"/>
              <a:gd name="connsiteX349" fmla="*/ 5039930 w 7467600"/>
              <a:gd name="connsiteY349" fmla="*/ 5089585 h 6858000"/>
              <a:gd name="connsiteX350" fmla="*/ 5263764 w 7467600"/>
              <a:gd name="connsiteY350" fmla="*/ 4735525 h 6858000"/>
              <a:gd name="connsiteX351" fmla="*/ 4086300 w 7467600"/>
              <a:gd name="connsiteY351" fmla="*/ 4884599 h 6858000"/>
              <a:gd name="connsiteX352" fmla="*/ 4085485 w 7467600"/>
              <a:gd name="connsiteY352" fmla="*/ 4899070 h 6858000"/>
              <a:gd name="connsiteX353" fmla="*/ 3871915 w 7467600"/>
              <a:gd name="connsiteY353" fmla="*/ 5253645 h 6858000"/>
              <a:gd name="connsiteX354" fmla="*/ 3799374 w 7467600"/>
              <a:gd name="connsiteY354" fmla="*/ 5466127 h 6858000"/>
              <a:gd name="connsiteX355" fmla="*/ 3498850 w 7467600"/>
              <a:gd name="connsiteY355" fmla="*/ 6661888 h 6858000"/>
              <a:gd name="connsiteX356" fmla="*/ 3399216 w 7467600"/>
              <a:gd name="connsiteY356" fmla="*/ 6858000 h 6858000"/>
              <a:gd name="connsiteX357" fmla="*/ 3303688 w 7467600"/>
              <a:gd name="connsiteY357" fmla="*/ 6858000 h 6858000"/>
              <a:gd name="connsiteX358" fmla="*/ 3391774 w 7467600"/>
              <a:gd name="connsiteY358" fmla="*/ 6697181 h 6858000"/>
              <a:gd name="connsiteX359" fmla="*/ 3735540 w 7467600"/>
              <a:gd name="connsiteY359" fmla="*/ 5546923 h 6858000"/>
              <a:gd name="connsiteX360" fmla="*/ 3729438 w 7467600"/>
              <a:gd name="connsiteY360" fmla="*/ 5569058 h 6858000"/>
              <a:gd name="connsiteX361" fmla="*/ 3707782 w 7467600"/>
              <a:gd name="connsiteY361" fmla="*/ 5644908 h 6858000"/>
              <a:gd name="connsiteX362" fmla="*/ 3583827 w 7467600"/>
              <a:gd name="connsiteY362" fmla="*/ 6039215 h 6858000"/>
              <a:gd name="connsiteX363" fmla="*/ 3547861 w 7467600"/>
              <a:gd name="connsiteY363" fmla="*/ 6129609 h 6858000"/>
              <a:gd name="connsiteX364" fmla="*/ 3490905 w 7467600"/>
              <a:gd name="connsiteY364" fmla="*/ 6277660 h 6858000"/>
              <a:gd name="connsiteX365" fmla="*/ 3455859 w 7467600"/>
              <a:gd name="connsiteY365" fmla="*/ 6391301 h 6858000"/>
              <a:gd name="connsiteX366" fmla="*/ 3429112 w 7467600"/>
              <a:gd name="connsiteY366" fmla="*/ 6479469 h 6858000"/>
              <a:gd name="connsiteX367" fmla="*/ 3304862 w 7467600"/>
              <a:gd name="connsiteY367" fmla="*/ 6796476 h 6858000"/>
              <a:gd name="connsiteX368" fmla="*/ 3276071 w 7467600"/>
              <a:gd name="connsiteY368" fmla="*/ 6858000 h 6858000"/>
              <a:gd name="connsiteX369" fmla="*/ 3240805 w 7467600"/>
              <a:gd name="connsiteY369" fmla="*/ 6858000 h 6858000"/>
              <a:gd name="connsiteX370" fmla="*/ 3275917 w 7467600"/>
              <a:gd name="connsiteY370" fmla="*/ 6783192 h 6858000"/>
              <a:gd name="connsiteX371" fmla="*/ 3399358 w 7467600"/>
              <a:gd name="connsiteY371" fmla="*/ 6469011 h 6858000"/>
              <a:gd name="connsiteX372" fmla="*/ 3425650 w 7467600"/>
              <a:gd name="connsiteY372" fmla="*/ 6381333 h 6858000"/>
              <a:gd name="connsiteX373" fmla="*/ 3460661 w 7467600"/>
              <a:gd name="connsiteY373" fmla="*/ 6266763 h 6858000"/>
              <a:gd name="connsiteX374" fmla="*/ 3518021 w 7467600"/>
              <a:gd name="connsiteY374" fmla="*/ 6117298 h 6858000"/>
              <a:gd name="connsiteX375" fmla="*/ 3554035 w 7467600"/>
              <a:gd name="connsiteY375" fmla="*/ 6027832 h 6858000"/>
              <a:gd name="connsiteX376" fmla="*/ 3677174 w 7467600"/>
              <a:gd name="connsiteY376" fmla="*/ 5636351 h 6858000"/>
              <a:gd name="connsiteX377" fmla="*/ 3698819 w 7467600"/>
              <a:gd name="connsiteY377" fmla="*/ 5560503 h 6858000"/>
              <a:gd name="connsiteX378" fmla="*/ 3702094 w 7467600"/>
              <a:gd name="connsiteY378" fmla="*/ 5549194 h 6858000"/>
              <a:gd name="connsiteX379" fmla="*/ 3398355 w 7467600"/>
              <a:gd name="connsiteY379" fmla="*/ 6094603 h 6858000"/>
              <a:gd name="connsiteX380" fmla="*/ 3193941 w 7467600"/>
              <a:gd name="connsiteY380" fmla="*/ 6798775 h 6858000"/>
              <a:gd name="connsiteX381" fmla="*/ 3184140 w 7467600"/>
              <a:gd name="connsiteY381" fmla="*/ 6858000 h 6858000"/>
              <a:gd name="connsiteX382" fmla="*/ 3099978 w 7467600"/>
              <a:gd name="connsiteY382" fmla="*/ 6858000 h 6858000"/>
              <a:gd name="connsiteX383" fmla="*/ 3101556 w 7467600"/>
              <a:gd name="connsiteY383" fmla="*/ 6843337 h 6858000"/>
              <a:gd name="connsiteX384" fmla="*/ 3370162 w 7467600"/>
              <a:gd name="connsiteY384" fmla="*/ 5785550 h 6858000"/>
              <a:gd name="connsiteX385" fmla="*/ 3746477 w 7467600"/>
              <a:gd name="connsiteY385" fmla="*/ 5377889 h 6858000"/>
              <a:gd name="connsiteX386" fmla="*/ 3863399 w 7467600"/>
              <a:gd name="connsiteY386" fmla="*/ 5087257 h 6858000"/>
              <a:gd name="connsiteX387" fmla="*/ 3968712 w 7467600"/>
              <a:gd name="connsiteY387" fmla="*/ 4913989 h 6858000"/>
              <a:gd name="connsiteX388" fmla="*/ 2792390 w 7467600"/>
              <a:gd name="connsiteY388" fmla="*/ 5382974 h 6858000"/>
              <a:gd name="connsiteX389" fmla="*/ 2714982 w 7467600"/>
              <a:gd name="connsiteY389" fmla="*/ 5427051 h 6858000"/>
              <a:gd name="connsiteX390" fmla="*/ 2813361 w 7467600"/>
              <a:gd name="connsiteY390" fmla="*/ 6023912 h 6858000"/>
              <a:gd name="connsiteX391" fmla="*/ 2688430 w 7467600"/>
              <a:gd name="connsiteY391" fmla="*/ 6801564 h 6858000"/>
              <a:gd name="connsiteX392" fmla="*/ 2629626 w 7467600"/>
              <a:gd name="connsiteY392" fmla="*/ 6763394 h 6858000"/>
              <a:gd name="connsiteX393" fmla="*/ 2565328 w 7467600"/>
              <a:gd name="connsiteY393" fmla="*/ 5516399 h 6858000"/>
              <a:gd name="connsiteX394" fmla="*/ 1922999 w 7467600"/>
              <a:gd name="connsiteY394" fmla="*/ 5980343 h 6858000"/>
              <a:gd name="connsiteX395" fmla="*/ 1950261 w 7467600"/>
              <a:gd name="connsiteY395" fmla="*/ 6405858 h 6858000"/>
              <a:gd name="connsiteX396" fmla="*/ 2365554 w 7467600"/>
              <a:gd name="connsiteY396" fmla="*/ 6759107 h 6858000"/>
              <a:gd name="connsiteX397" fmla="*/ 2424142 w 7467600"/>
              <a:gd name="connsiteY397" fmla="*/ 6858000 h 6858000"/>
              <a:gd name="connsiteX398" fmla="*/ 2395994 w 7467600"/>
              <a:gd name="connsiteY398" fmla="*/ 6858000 h 6858000"/>
              <a:gd name="connsiteX399" fmla="*/ 2392863 w 7467600"/>
              <a:gd name="connsiteY399" fmla="*/ 6852964 h 6858000"/>
              <a:gd name="connsiteX400" fmla="*/ 2017589 w 7467600"/>
              <a:gd name="connsiteY400" fmla="*/ 6493982 h 6858000"/>
              <a:gd name="connsiteX401" fmla="*/ 2147336 w 7467600"/>
              <a:gd name="connsiteY401" fmla="*/ 6594052 h 6858000"/>
              <a:gd name="connsiteX402" fmla="*/ 2207047 w 7467600"/>
              <a:gd name="connsiteY402" fmla="*/ 6654540 h 6858000"/>
              <a:gd name="connsiteX403" fmla="*/ 2299106 w 7467600"/>
              <a:gd name="connsiteY403" fmla="*/ 6778931 h 6858000"/>
              <a:gd name="connsiteX404" fmla="*/ 2314430 w 7467600"/>
              <a:gd name="connsiteY404" fmla="*/ 6801144 h 6858000"/>
              <a:gd name="connsiteX405" fmla="*/ 2352406 w 7467600"/>
              <a:gd name="connsiteY405" fmla="*/ 6858000 h 6858000"/>
              <a:gd name="connsiteX406" fmla="*/ 2314492 w 7467600"/>
              <a:gd name="connsiteY406" fmla="*/ 6858000 h 6858000"/>
              <a:gd name="connsiteX407" fmla="*/ 2288095 w 7467600"/>
              <a:gd name="connsiteY407" fmla="*/ 6818030 h 6858000"/>
              <a:gd name="connsiteX408" fmla="*/ 2272768 w 7467600"/>
              <a:gd name="connsiteY408" fmla="*/ 6795822 h 6858000"/>
              <a:gd name="connsiteX409" fmla="*/ 2182715 w 7467600"/>
              <a:gd name="connsiteY409" fmla="*/ 6675071 h 6858000"/>
              <a:gd name="connsiteX410" fmla="*/ 2032061 w 7467600"/>
              <a:gd name="connsiteY410" fmla="*/ 6541380 h 6858000"/>
              <a:gd name="connsiteX411" fmla="*/ 2257220 w 7467600"/>
              <a:gd name="connsiteY411" fmla="*/ 6826257 h 6858000"/>
              <a:gd name="connsiteX412" fmla="*/ 2281324 w 7467600"/>
              <a:gd name="connsiteY412" fmla="*/ 6858000 h 6858000"/>
              <a:gd name="connsiteX413" fmla="*/ 2242860 w 7467600"/>
              <a:gd name="connsiteY413" fmla="*/ 6858000 h 6858000"/>
              <a:gd name="connsiteX414" fmla="*/ 2232818 w 7467600"/>
              <a:gd name="connsiteY414" fmla="*/ 6844926 h 6858000"/>
              <a:gd name="connsiteX415" fmla="*/ 1990172 w 7467600"/>
              <a:gd name="connsiteY415" fmla="*/ 6542121 h 6858000"/>
              <a:gd name="connsiteX416" fmla="*/ 2124090 w 7467600"/>
              <a:gd name="connsiteY416" fmla="*/ 6761017 h 6858000"/>
              <a:gd name="connsiteX417" fmla="*/ 2200380 w 7467600"/>
              <a:gd name="connsiteY417" fmla="*/ 6858000 h 6858000"/>
              <a:gd name="connsiteX418" fmla="*/ 2147507 w 7467600"/>
              <a:gd name="connsiteY418" fmla="*/ 6858000 h 6858000"/>
              <a:gd name="connsiteX419" fmla="*/ 2070668 w 7467600"/>
              <a:gd name="connsiteY419" fmla="*/ 6761520 h 6858000"/>
              <a:gd name="connsiteX420" fmla="*/ 1975142 w 7467600"/>
              <a:gd name="connsiteY420" fmla="*/ 6585570 h 6858000"/>
              <a:gd name="connsiteX421" fmla="*/ 2050035 w 7467600"/>
              <a:gd name="connsiteY421" fmla="*/ 6813345 h 6858000"/>
              <a:gd name="connsiteX422" fmla="*/ 2063025 w 7467600"/>
              <a:gd name="connsiteY422" fmla="*/ 6858000 h 6858000"/>
              <a:gd name="connsiteX423" fmla="*/ 2021675 w 7467600"/>
              <a:gd name="connsiteY423" fmla="*/ 6858000 h 6858000"/>
              <a:gd name="connsiteX424" fmla="*/ 2019308 w 7467600"/>
              <a:gd name="connsiteY424" fmla="*/ 6847118 h 6858000"/>
              <a:gd name="connsiteX425" fmla="*/ 1938835 w 7467600"/>
              <a:gd name="connsiteY425" fmla="*/ 6551160 h 6858000"/>
              <a:gd name="connsiteX426" fmla="*/ 1953230 w 7467600"/>
              <a:gd name="connsiteY426" fmla="*/ 6759699 h 6858000"/>
              <a:gd name="connsiteX427" fmla="*/ 1956763 w 7467600"/>
              <a:gd name="connsiteY427" fmla="*/ 6778191 h 6858000"/>
              <a:gd name="connsiteX428" fmla="*/ 1967925 w 7467600"/>
              <a:gd name="connsiteY428" fmla="*/ 6858000 h 6858000"/>
              <a:gd name="connsiteX429" fmla="*/ 1936622 w 7467600"/>
              <a:gd name="connsiteY429" fmla="*/ 6858000 h 6858000"/>
              <a:gd name="connsiteX430" fmla="*/ 1926261 w 7467600"/>
              <a:gd name="connsiteY430" fmla="*/ 6784064 h 6858000"/>
              <a:gd name="connsiteX431" fmla="*/ 1922724 w 7467600"/>
              <a:gd name="connsiteY431" fmla="*/ 6765577 h 6858000"/>
              <a:gd name="connsiteX432" fmla="*/ 1904650 w 7467600"/>
              <a:gd name="connsiteY432" fmla="*/ 6639616 h 6858000"/>
              <a:gd name="connsiteX433" fmla="*/ 1885273 w 7467600"/>
              <a:gd name="connsiteY433" fmla="*/ 6858000 h 6858000"/>
              <a:gd name="connsiteX434" fmla="*/ 1854363 w 7467600"/>
              <a:gd name="connsiteY434" fmla="*/ 6858000 h 6858000"/>
              <a:gd name="connsiteX435" fmla="*/ 1880391 w 7467600"/>
              <a:gd name="connsiteY435" fmla="*/ 6603796 h 6858000"/>
              <a:gd name="connsiteX436" fmla="*/ 1818273 w 7467600"/>
              <a:gd name="connsiteY436" fmla="*/ 6715729 h 6858000"/>
              <a:gd name="connsiteX437" fmla="*/ 1794691 w 7467600"/>
              <a:gd name="connsiteY437" fmla="*/ 6843239 h 6858000"/>
              <a:gd name="connsiteX438" fmla="*/ 1794914 w 7467600"/>
              <a:gd name="connsiteY438" fmla="*/ 6858000 h 6858000"/>
              <a:gd name="connsiteX439" fmla="*/ 1746128 w 7467600"/>
              <a:gd name="connsiteY439" fmla="*/ 6858000 h 6858000"/>
              <a:gd name="connsiteX440" fmla="*/ 1753934 w 7467600"/>
              <a:gd name="connsiteY440" fmla="*/ 6724796 h 6858000"/>
              <a:gd name="connsiteX441" fmla="*/ 1792053 w 7467600"/>
              <a:gd name="connsiteY441" fmla="*/ 6572396 h 6858000"/>
              <a:gd name="connsiteX442" fmla="*/ 1862248 w 7467600"/>
              <a:gd name="connsiteY442" fmla="*/ 6266397 h 6858000"/>
              <a:gd name="connsiteX443" fmla="*/ 1862250 w 7467600"/>
              <a:gd name="connsiteY443" fmla="*/ 6033531 h 6858000"/>
              <a:gd name="connsiteX444" fmla="*/ 1211999 w 7467600"/>
              <a:gd name="connsiteY444" fmla="*/ 6683610 h 6858000"/>
              <a:gd name="connsiteX445" fmla="*/ 1213266 w 7467600"/>
              <a:gd name="connsiteY445" fmla="*/ 6691947 h 6858000"/>
              <a:gd name="connsiteX446" fmla="*/ 1203370 w 7467600"/>
              <a:gd name="connsiteY446" fmla="*/ 6850676 h 6858000"/>
              <a:gd name="connsiteX447" fmla="*/ 1203671 w 7467600"/>
              <a:gd name="connsiteY447" fmla="*/ 6858000 h 6858000"/>
              <a:gd name="connsiteX448" fmla="*/ 1143180 w 7467600"/>
              <a:gd name="connsiteY448" fmla="*/ 6858000 h 6858000"/>
              <a:gd name="connsiteX449" fmla="*/ 1142176 w 7467600"/>
              <a:gd name="connsiteY449" fmla="*/ 6766045 h 6858000"/>
              <a:gd name="connsiteX450" fmla="*/ 1067484 w 7467600"/>
              <a:gd name="connsiteY450" fmla="*/ 6858000 h 6858000"/>
              <a:gd name="connsiteX451" fmla="*/ 953928 w 7467600"/>
              <a:gd name="connsiteY451" fmla="*/ 6858000 h 6858000"/>
              <a:gd name="connsiteX452" fmla="*/ 959715 w 7467600"/>
              <a:gd name="connsiteY452" fmla="*/ 6850185 h 6858000"/>
              <a:gd name="connsiteX453" fmla="*/ 1483788 w 7467600"/>
              <a:gd name="connsiteY453" fmla="*/ 6259174 h 6858000"/>
              <a:gd name="connsiteX454" fmla="*/ 1100671 w 7467600"/>
              <a:gd name="connsiteY454" fmla="*/ 6252137 h 6858000"/>
              <a:gd name="connsiteX455" fmla="*/ 1090144 w 7467600"/>
              <a:gd name="connsiteY455" fmla="*/ 6256748 h 6858000"/>
              <a:gd name="connsiteX456" fmla="*/ 1095872 w 7467600"/>
              <a:gd name="connsiteY456" fmla="*/ 6271892 h 6858000"/>
              <a:gd name="connsiteX457" fmla="*/ 262785 w 7467600"/>
              <a:gd name="connsiteY457" fmla="*/ 6845450 h 6858000"/>
              <a:gd name="connsiteX458" fmla="*/ 209968 w 7467600"/>
              <a:gd name="connsiteY458" fmla="*/ 6770713 h 6858000"/>
              <a:gd name="connsiteX459" fmla="*/ 873460 w 7467600"/>
              <a:gd name="connsiteY459" fmla="*/ 6253768 h 6858000"/>
              <a:gd name="connsiteX460" fmla="*/ 192686 w 7467600"/>
              <a:gd name="connsiteY460" fmla="*/ 5849257 h 6858000"/>
              <a:gd name="connsiteX461" fmla="*/ 4696 w 7467600"/>
              <a:gd name="connsiteY461" fmla="*/ 5697668 h 6858000"/>
              <a:gd name="connsiteX462" fmla="*/ 0 w 7467600"/>
              <a:gd name="connsiteY462" fmla="*/ 5689984 h 6858000"/>
              <a:gd name="connsiteX463" fmla="*/ 0 w 7467600"/>
              <a:gd name="connsiteY463" fmla="*/ 5513472 h 6858000"/>
              <a:gd name="connsiteX464" fmla="*/ 174101 w 7467600"/>
              <a:gd name="connsiteY464" fmla="*/ 5620277 h 6858000"/>
              <a:gd name="connsiteX465" fmla="*/ 891800 w 7467600"/>
              <a:gd name="connsiteY465" fmla="*/ 6036935 h 6858000"/>
              <a:gd name="connsiteX466" fmla="*/ 1072219 w 7467600"/>
              <a:gd name="connsiteY466" fmla="*/ 6169443 h 6858000"/>
              <a:gd name="connsiteX467" fmla="*/ 1074117 w 7467600"/>
              <a:gd name="connsiteY467" fmla="*/ 6170301 h 6858000"/>
              <a:gd name="connsiteX468" fmla="*/ 1083114 w 7467600"/>
              <a:gd name="connsiteY468" fmla="*/ 6174131 h 6858000"/>
              <a:gd name="connsiteX469" fmla="*/ 1543010 w 7467600"/>
              <a:gd name="connsiteY469" fmla="*/ 6191140 h 6858000"/>
              <a:gd name="connsiteX470" fmla="*/ 1551080 w 7467600"/>
              <a:gd name="connsiteY470" fmla="*/ 6195006 h 6858000"/>
              <a:gd name="connsiteX471" fmla="*/ 2345443 w 7467600"/>
              <a:gd name="connsiteY471" fmla="*/ 5549882 h 6858000"/>
              <a:gd name="connsiteX472" fmla="*/ 1721499 w 7467600"/>
              <a:gd name="connsiteY472" fmla="*/ 5599969 h 6858000"/>
              <a:gd name="connsiteX473" fmla="*/ 767716 w 7467600"/>
              <a:gd name="connsiteY473" fmla="*/ 5472768 h 6858000"/>
              <a:gd name="connsiteX474" fmla="*/ 722147 w 7467600"/>
              <a:gd name="connsiteY474" fmla="*/ 5393091 h 6858000"/>
              <a:gd name="connsiteX475" fmla="*/ 1485552 w 7467600"/>
              <a:gd name="connsiteY475" fmla="*/ 5313202 h 6858000"/>
              <a:gd name="connsiteX476" fmla="*/ 2143004 w 7467600"/>
              <a:gd name="connsiteY476" fmla="*/ 5402420 h 6858000"/>
              <a:gd name="connsiteX477" fmla="*/ 1933391 w 7467600"/>
              <a:gd name="connsiteY477" fmla="*/ 5156971 h 6858000"/>
              <a:gd name="connsiteX478" fmla="*/ 1827118 w 7467600"/>
              <a:gd name="connsiteY478" fmla="*/ 4968410 h 6858000"/>
              <a:gd name="connsiteX479" fmla="*/ 1837349 w 7467600"/>
              <a:gd name="connsiteY479" fmla="*/ 4956357 h 6858000"/>
              <a:gd name="connsiteX480" fmla="*/ 2162835 w 7467600"/>
              <a:gd name="connsiteY480" fmla="*/ 5187853 h 6858000"/>
              <a:gd name="connsiteX481" fmla="*/ 2257167 w 7467600"/>
              <a:gd name="connsiteY481" fmla="*/ 5462123 h 6858000"/>
              <a:gd name="connsiteX482" fmla="*/ 2261598 w 7467600"/>
              <a:gd name="connsiteY482" fmla="*/ 5467998 h 6858000"/>
              <a:gd name="connsiteX483" fmla="*/ 2437177 w 7467600"/>
              <a:gd name="connsiteY483" fmla="*/ 5479608 h 6858000"/>
              <a:gd name="connsiteX484" fmla="*/ 2445247 w 7467600"/>
              <a:gd name="connsiteY484" fmla="*/ 5483476 h 6858000"/>
              <a:gd name="connsiteX485" fmla="*/ 2743626 w 7467600"/>
              <a:gd name="connsiteY485" fmla="*/ 5304819 h 6858000"/>
              <a:gd name="connsiteX486" fmla="*/ 3048102 w 7467600"/>
              <a:gd name="connsiteY486" fmla="*/ 5150595 h 6858000"/>
              <a:gd name="connsiteX487" fmla="*/ 1799414 w 7467600"/>
              <a:gd name="connsiteY487" fmla="*/ 4694732 h 6858000"/>
              <a:gd name="connsiteX488" fmla="*/ 1771735 w 7467600"/>
              <a:gd name="connsiteY488" fmla="*/ 4619929 h 6858000"/>
              <a:gd name="connsiteX489" fmla="*/ 3104273 w 7467600"/>
              <a:gd name="connsiteY489" fmla="*/ 5076159 h 6858000"/>
              <a:gd name="connsiteX490" fmla="*/ 3113245 w 7467600"/>
              <a:gd name="connsiteY490" fmla="*/ 5090705 h 6858000"/>
              <a:gd name="connsiteX491" fmla="*/ 3126294 w 7467600"/>
              <a:gd name="connsiteY491" fmla="*/ 5114400 h 6858000"/>
              <a:gd name="connsiteX492" fmla="*/ 3937433 w 7467600"/>
              <a:gd name="connsiteY492" fmla="*/ 4830473 h 6858000"/>
              <a:gd name="connsiteX493" fmla="*/ 3590475 w 7467600"/>
              <a:gd name="connsiteY493" fmla="*/ 4597974 h 6858000"/>
              <a:gd name="connsiteX494" fmla="*/ 3100264 w 7467600"/>
              <a:gd name="connsiteY494" fmla="*/ 4579845 h 6858000"/>
              <a:gd name="connsiteX495" fmla="*/ 2183576 w 7467600"/>
              <a:gd name="connsiteY495" fmla="*/ 4227150 h 6858000"/>
              <a:gd name="connsiteX496" fmla="*/ 2151029 w 7467600"/>
              <a:gd name="connsiteY496" fmla="*/ 4146947 h 6858000"/>
              <a:gd name="connsiteX497" fmla="*/ 3563434 w 7467600"/>
              <a:gd name="connsiteY497" fmla="*/ 4469115 h 6858000"/>
              <a:gd name="connsiteX498" fmla="*/ 3177952 w 7467600"/>
              <a:gd name="connsiteY498" fmla="*/ 3657386 h 6858000"/>
              <a:gd name="connsiteX499" fmla="*/ 3189263 w 7467600"/>
              <a:gd name="connsiteY499" fmla="*/ 3625726 h 6858000"/>
              <a:gd name="connsiteX500" fmla="*/ 3560912 w 7467600"/>
              <a:gd name="connsiteY500" fmla="*/ 4079863 h 6858000"/>
              <a:gd name="connsiteX501" fmla="*/ 3626636 w 7467600"/>
              <a:gd name="connsiteY501" fmla="*/ 4512230 h 6858000"/>
              <a:gd name="connsiteX502" fmla="*/ 3653088 w 7467600"/>
              <a:gd name="connsiteY502" fmla="*/ 4521417 h 6858000"/>
              <a:gd name="connsiteX503" fmla="*/ 3988128 w 7467600"/>
              <a:gd name="connsiteY503" fmla="*/ 4817267 h 6858000"/>
              <a:gd name="connsiteX504" fmla="*/ 4830582 w 7467600"/>
              <a:gd name="connsiteY504" fmla="*/ 4676000 h 6858000"/>
              <a:gd name="connsiteX505" fmla="*/ 4830100 w 7467600"/>
              <a:gd name="connsiteY505" fmla="*/ 4675554 h 6858000"/>
              <a:gd name="connsiteX506" fmla="*/ 4036318 w 7467600"/>
              <a:gd name="connsiteY506" fmla="*/ 4147013 h 6858000"/>
              <a:gd name="connsiteX507" fmla="*/ 3432098 w 7467600"/>
              <a:gd name="connsiteY507" fmla="*/ 3537312 h 6858000"/>
              <a:gd name="connsiteX508" fmla="*/ 3446761 w 7467600"/>
              <a:gd name="connsiteY508" fmla="*/ 3461278 h 6858000"/>
              <a:gd name="connsiteX509" fmla="*/ 4419733 w 7467600"/>
              <a:gd name="connsiteY509" fmla="*/ 3963555 h 6858000"/>
              <a:gd name="connsiteX510" fmla="*/ 4781371 w 7467600"/>
              <a:gd name="connsiteY510" fmla="*/ 4458604 h 6858000"/>
              <a:gd name="connsiteX511" fmla="*/ 4780440 w 7467600"/>
              <a:gd name="connsiteY511" fmla="*/ 4470290 h 6858000"/>
              <a:gd name="connsiteX512" fmla="*/ 4898954 w 7467600"/>
              <a:gd name="connsiteY512" fmla="*/ 4662092 h 6858000"/>
              <a:gd name="connsiteX513" fmla="*/ 4900699 w 7467600"/>
              <a:gd name="connsiteY513" fmla="*/ 4670867 h 6858000"/>
              <a:gd name="connsiteX514" fmla="*/ 5714511 w 7467600"/>
              <a:gd name="connsiteY514" fmla="*/ 4663483 h 6858000"/>
              <a:gd name="connsiteX515" fmla="*/ 5464793 w 7467600"/>
              <a:gd name="connsiteY515" fmla="*/ 4393556 h 6858000"/>
              <a:gd name="connsiteX516" fmla="*/ 5461897 w 7467600"/>
              <a:gd name="connsiteY516" fmla="*/ 4390879 h 6858000"/>
              <a:gd name="connsiteX517" fmla="*/ 4294126 w 7467600"/>
              <a:gd name="connsiteY517" fmla="*/ 3303048 h 6858000"/>
              <a:gd name="connsiteX518" fmla="*/ 4305321 w 7467600"/>
              <a:gd name="connsiteY518" fmla="*/ 3256953 h 6858000"/>
              <a:gd name="connsiteX519" fmla="*/ 4949299 w 7467600"/>
              <a:gd name="connsiteY519" fmla="*/ 3766336 h 6858000"/>
              <a:gd name="connsiteX520" fmla="*/ 5291452 w 7467600"/>
              <a:gd name="connsiteY520" fmla="*/ 4076801 h 6858000"/>
              <a:gd name="connsiteX521" fmla="*/ 5434998 w 7467600"/>
              <a:gd name="connsiteY521" fmla="*/ 4254100 h 6858000"/>
              <a:gd name="connsiteX522" fmla="*/ 5351015 w 7467600"/>
              <a:gd name="connsiteY522" fmla="*/ 3760989 h 6858000"/>
              <a:gd name="connsiteX523" fmla="*/ 5413780 w 7467600"/>
              <a:gd name="connsiteY523" fmla="*/ 2966265 h 6858000"/>
              <a:gd name="connsiteX524" fmla="*/ 5425627 w 7467600"/>
              <a:gd name="connsiteY524" fmla="*/ 2954192 h 6858000"/>
              <a:gd name="connsiteX525" fmla="*/ 6604735 w 7467600"/>
              <a:gd name="connsiteY525" fmla="*/ 2041381 h 6858000"/>
              <a:gd name="connsiteX526" fmla="*/ 7204487 w 7467600"/>
              <a:gd name="connsiteY526" fmla="*/ 2742112 h 6858000"/>
              <a:gd name="connsiteX527" fmla="*/ 7131592 w 7467600"/>
              <a:gd name="connsiteY527" fmla="*/ 2672096 h 6858000"/>
              <a:gd name="connsiteX528" fmla="*/ 6996344 w 7467600"/>
              <a:gd name="connsiteY528" fmla="*/ 2518310 h 6858000"/>
              <a:gd name="connsiteX529" fmla="*/ 6735495 w 7467600"/>
              <a:gd name="connsiteY529" fmla="*/ 2196890 h 6858000"/>
              <a:gd name="connsiteX530" fmla="*/ 6721901 w 7467600"/>
              <a:gd name="connsiteY530" fmla="*/ 2179274 h 6858000"/>
              <a:gd name="connsiteX531" fmla="*/ 6604735 w 7467600"/>
              <a:gd name="connsiteY531" fmla="*/ 2041381 h 6858000"/>
              <a:gd name="connsiteX532" fmla="*/ 6591670 w 7467600"/>
              <a:gd name="connsiteY532" fmla="*/ 1988277 h 6858000"/>
              <a:gd name="connsiteX533" fmla="*/ 6747349 w 7467600"/>
              <a:gd name="connsiteY533" fmla="*/ 2160069 h 6858000"/>
              <a:gd name="connsiteX534" fmla="*/ 6760943 w 7467600"/>
              <a:gd name="connsiteY534" fmla="*/ 2177686 h 6858000"/>
              <a:gd name="connsiteX535" fmla="*/ 7021065 w 7467600"/>
              <a:gd name="connsiteY535" fmla="*/ 2498102 h 6858000"/>
              <a:gd name="connsiteX536" fmla="*/ 7155223 w 7467600"/>
              <a:gd name="connsiteY536" fmla="*/ 2650386 h 6858000"/>
              <a:gd name="connsiteX537" fmla="*/ 7203167 w 7467600"/>
              <a:gd name="connsiteY537" fmla="*/ 2697288 h 6858000"/>
              <a:gd name="connsiteX538" fmla="*/ 6937703 w 7467600"/>
              <a:gd name="connsiteY538" fmla="*/ 2321981 h 6858000"/>
              <a:gd name="connsiteX539" fmla="*/ 6591670 w 7467600"/>
              <a:gd name="connsiteY539" fmla="*/ 1988277 h 6858000"/>
              <a:gd name="connsiteX540" fmla="*/ 5798671 w 7467600"/>
              <a:gd name="connsiteY540" fmla="*/ 1981601 h 6858000"/>
              <a:gd name="connsiteX541" fmla="*/ 5754709 w 7467600"/>
              <a:gd name="connsiteY541" fmla="*/ 2071454 h 6858000"/>
              <a:gd name="connsiteX542" fmla="*/ 5763044 w 7467600"/>
              <a:gd name="connsiteY542" fmla="*/ 2842206 h 6858000"/>
              <a:gd name="connsiteX543" fmla="*/ 5764974 w 7467600"/>
              <a:gd name="connsiteY543" fmla="*/ 2799609 h 6858000"/>
              <a:gd name="connsiteX544" fmla="*/ 5767665 w 7467600"/>
              <a:gd name="connsiteY544" fmla="*/ 2666409 h 6858000"/>
              <a:gd name="connsiteX545" fmla="*/ 5763055 w 7467600"/>
              <a:gd name="connsiteY545" fmla="*/ 2579705 h 6858000"/>
              <a:gd name="connsiteX546" fmla="*/ 5758079 w 7467600"/>
              <a:gd name="connsiteY546" fmla="*/ 2492508 h 6858000"/>
              <a:gd name="connsiteX547" fmla="*/ 5779325 w 7467600"/>
              <a:gd name="connsiteY547" fmla="*/ 2197069 h 6858000"/>
              <a:gd name="connsiteX548" fmla="*/ 5798671 w 7467600"/>
              <a:gd name="connsiteY548" fmla="*/ 1981601 h 6858000"/>
              <a:gd name="connsiteX549" fmla="*/ 5829202 w 7467600"/>
              <a:gd name="connsiteY549" fmla="*/ 1971679 h 6858000"/>
              <a:gd name="connsiteX550" fmla="*/ 5809558 w 7467600"/>
              <a:gd name="connsiteY550" fmla="*/ 2198043 h 6858000"/>
              <a:gd name="connsiteX551" fmla="*/ 5788653 w 7467600"/>
              <a:gd name="connsiteY551" fmla="*/ 2489430 h 6858000"/>
              <a:gd name="connsiteX552" fmla="*/ 5793439 w 7467600"/>
              <a:gd name="connsiteY552" fmla="*/ 2575235 h 6858000"/>
              <a:gd name="connsiteX553" fmla="*/ 5796837 w 7467600"/>
              <a:gd name="connsiteY553" fmla="*/ 2637633 h 6858000"/>
              <a:gd name="connsiteX554" fmla="*/ 5818614 w 7467600"/>
              <a:gd name="connsiteY554" fmla="*/ 2473055 h 6858000"/>
              <a:gd name="connsiteX555" fmla="*/ 5829202 w 7467600"/>
              <a:gd name="connsiteY555" fmla="*/ 1971679 h 6858000"/>
              <a:gd name="connsiteX556" fmla="*/ 5911389 w 7467600"/>
              <a:gd name="connsiteY556" fmla="*/ 1898371 h 6858000"/>
              <a:gd name="connsiteX557" fmla="*/ 6237627 w 7467600"/>
              <a:gd name="connsiteY557" fmla="*/ 2231921 h 6858000"/>
              <a:gd name="connsiteX558" fmla="*/ 5911389 w 7467600"/>
              <a:gd name="connsiteY558" fmla="*/ 1898371 h 6858000"/>
              <a:gd name="connsiteX559" fmla="*/ 6944437 w 7467600"/>
              <a:gd name="connsiteY559" fmla="*/ 1575402 h 6858000"/>
              <a:gd name="connsiteX560" fmla="*/ 6304730 w 7467600"/>
              <a:gd name="connsiteY560" fmla="*/ 1766654 h 6858000"/>
              <a:gd name="connsiteX561" fmla="*/ 6944437 w 7467600"/>
              <a:gd name="connsiteY561" fmla="*/ 1575402 h 6858000"/>
              <a:gd name="connsiteX562" fmla="*/ 7019523 w 7467600"/>
              <a:gd name="connsiteY562" fmla="*/ 1519450 h 6858000"/>
              <a:gd name="connsiteX563" fmla="*/ 6298091 w 7467600"/>
              <a:gd name="connsiteY563" fmla="*/ 1737122 h 6858000"/>
              <a:gd name="connsiteX564" fmla="*/ 7019523 w 7467600"/>
              <a:gd name="connsiteY564" fmla="*/ 1519450 h 6858000"/>
              <a:gd name="connsiteX565" fmla="*/ 2399523 w 7467600"/>
              <a:gd name="connsiteY565" fmla="*/ 1428234 h 6858000"/>
              <a:gd name="connsiteX566" fmla="*/ 2224982 w 7467600"/>
              <a:gd name="connsiteY566" fmla="*/ 1826201 h 6858000"/>
              <a:gd name="connsiteX567" fmla="*/ 2096099 w 7467600"/>
              <a:gd name="connsiteY567" fmla="*/ 2345900 h 6858000"/>
              <a:gd name="connsiteX568" fmla="*/ 2283317 w 7467600"/>
              <a:gd name="connsiteY568" fmla="*/ 1796925 h 6858000"/>
              <a:gd name="connsiteX569" fmla="*/ 2399523 w 7467600"/>
              <a:gd name="connsiteY569" fmla="*/ 1428234 h 6858000"/>
              <a:gd name="connsiteX570" fmla="*/ 2448558 w 7467600"/>
              <a:gd name="connsiteY570" fmla="*/ 1373435 h 6858000"/>
              <a:gd name="connsiteX571" fmla="*/ 2312521 w 7467600"/>
              <a:gd name="connsiteY571" fmla="*/ 1806140 h 6858000"/>
              <a:gd name="connsiteX572" fmla="*/ 2127533 w 7467600"/>
              <a:gd name="connsiteY572" fmla="*/ 2348380 h 6858000"/>
              <a:gd name="connsiteX573" fmla="*/ 2358080 w 7467600"/>
              <a:gd name="connsiteY573" fmla="*/ 1866134 h 6858000"/>
              <a:gd name="connsiteX574" fmla="*/ 2407436 w 7467600"/>
              <a:gd name="connsiteY574" fmla="*/ 1651070 h 6858000"/>
              <a:gd name="connsiteX575" fmla="*/ 2448558 w 7467600"/>
              <a:gd name="connsiteY575" fmla="*/ 1373435 h 6858000"/>
              <a:gd name="connsiteX576" fmla="*/ 278707 w 7467600"/>
              <a:gd name="connsiteY576" fmla="*/ 1352270 h 6858000"/>
              <a:gd name="connsiteX577" fmla="*/ 321570 w 7467600"/>
              <a:gd name="connsiteY577" fmla="*/ 1861610 h 6858000"/>
              <a:gd name="connsiteX578" fmla="*/ 294281 w 7467600"/>
              <a:gd name="connsiteY578" fmla="*/ 1440658 h 6858000"/>
              <a:gd name="connsiteX579" fmla="*/ 278707 w 7467600"/>
              <a:gd name="connsiteY579" fmla="*/ 1352270 h 6858000"/>
              <a:gd name="connsiteX580" fmla="*/ 1423821 w 7467600"/>
              <a:gd name="connsiteY580" fmla="*/ 1351958 h 6858000"/>
              <a:gd name="connsiteX581" fmla="*/ 1638521 w 7467600"/>
              <a:gd name="connsiteY581" fmla="*/ 1908470 h 6858000"/>
              <a:gd name="connsiteX582" fmla="*/ 1754199 w 7467600"/>
              <a:gd name="connsiteY582" fmla="*/ 2149284 h 6858000"/>
              <a:gd name="connsiteX583" fmla="*/ 1908359 w 7467600"/>
              <a:gd name="connsiteY583" fmla="*/ 2364988 h 6858000"/>
              <a:gd name="connsiteX584" fmla="*/ 1647661 w 7467600"/>
              <a:gd name="connsiteY584" fmla="*/ 1825945 h 6858000"/>
              <a:gd name="connsiteX585" fmla="*/ 1423821 w 7467600"/>
              <a:gd name="connsiteY585" fmla="*/ 1351958 h 6858000"/>
              <a:gd name="connsiteX586" fmla="*/ 1431890 w 7467600"/>
              <a:gd name="connsiteY586" fmla="*/ 1306475 h 6858000"/>
              <a:gd name="connsiteX587" fmla="*/ 1507597 w 7467600"/>
              <a:gd name="connsiteY587" fmla="*/ 1446132 h 6858000"/>
              <a:gd name="connsiteX588" fmla="*/ 1674586 w 7467600"/>
              <a:gd name="connsiteY588" fmla="*/ 1813832 h 6858000"/>
              <a:gd name="connsiteX589" fmla="*/ 1815950 w 7467600"/>
              <a:gd name="connsiteY589" fmla="*/ 2128564 h 6858000"/>
              <a:gd name="connsiteX590" fmla="*/ 1984242 w 7467600"/>
              <a:gd name="connsiteY590" fmla="*/ 2430829 h 6858000"/>
              <a:gd name="connsiteX591" fmla="*/ 2014023 w 7467600"/>
              <a:gd name="connsiteY591" fmla="*/ 2450995 h 6858000"/>
              <a:gd name="connsiteX592" fmla="*/ 1747337 w 7467600"/>
              <a:gd name="connsiteY592" fmla="*/ 1855264 h 6858000"/>
              <a:gd name="connsiteX593" fmla="*/ 1533749 w 7467600"/>
              <a:gd name="connsiteY593" fmla="*/ 1478656 h 6858000"/>
              <a:gd name="connsiteX594" fmla="*/ 1431890 w 7467600"/>
              <a:gd name="connsiteY594" fmla="*/ 1306475 h 6858000"/>
              <a:gd name="connsiteX595" fmla="*/ 5052692 w 7467600"/>
              <a:gd name="connsiteY595" fmla="*/ 1292994 h 6858000"/>
              <a:gd name="connsiteX596" fmla="*/ 5200661 w 7467600"/>
              <a:gd name="connsiteY596" fmla="*/ 1635186 h 6858000"/>
              <a:gd name="connsiteX597" fmla="*/ 5297138 w 7467600"/>
              <a:gd name="connsiteY597" fmla="*/ 1906351 h 6858000"/>
              <a:gd name="connsiteX598" fmla="*/ 5052692 w 7467600"/>
              <a:gd name="connsiteY598" fmla="*/ 1292994 h 6858000"/>
              <a:gd name="connsiteX599" fmla="*/ 5009948 w 7467600"/>
              <a:gd name="connsiteY599" fmla="*/ 1273619 h 6858000"/>
              <a:gd name="connsiteX600" fmla="*/ 5121777 w 7467600"/>
              <a:gd name="connsiteY600" fmla="*/ 1654213 h 6858000"/>
              <a:gd name="connsiteX601" fmla="*/ 5293545 w 7467600"/>
              <a:gd name="connsiteY601" fmla="*/ 2072247 h 6858000"/>
              <a:gd name="connsiteX602" fmla="*/ 5294042 w 7467600"/>
              <a:gd name="connsiteY602" fmla="*/ 2065019 h 6858000"/>
              <a:gd name="connsiteX603" fmla="*/ 5171936 w 7467600"/>
              <a:gd name="connsiteY603" fmla="*/ 1647613 h 6858000"/>
              <a:gd name="connsiteX604" fmla="*/ 5009948 w 7467600"/>
              <a:gd name="connsiteY604" fmla="*/ 1273619 h 6858000"/>
              <a:gd name="connsiteX605" fmla="*/ 655236 w 7467600"/>
              <a:gd name="connsiteY605" fmla="*/ 1268632 h 6858000"/>
              <a:gd name="connsiteX606" fmla="*/ 839521 w 7467600"/>
              <a:gd name="connsiteY606" fmla="*/ 1685315 h 6858000"/>
              <a:gd name="connsiteX607" fmla="*/ 1109416 w 7467600"/>
              <a:gd name="connsiteY607" fmla="*/ 2061663 h 6858000"/>
              <a:gd name="connsiteX608" fmla="*/ 1298300 w 7467600"/>
              <a:gd name="connsiteY608" fmla="*/ 2247742 h 6858000"/>
              <a:gd name="connsiteX609" fmla="*/ 1125871 w 7467600"/>
              <a:gd name="connsiteY609" fmla="*/ 1989513 h 6858000"/>
              <a:gd name="connsiteX610" fmla="*/ 981574 w 7467600"/>
              <a:gd name="connsiteY610" fmla="*/ 1783157 h 6858000"/>
              <a:gd name="connsiteX611" fmla="*/ 922198 w 7467600"/>
              <a:gd name="connsiteY611" fmla="*/ 1677437 h 6858000"/>
              <a:gd name="connsiteX612" fmla="*/ 869293 w 7467600"/>
              <a:gd name="connsiteY612" fmla="*/ 1583214 h 6858000"/>
              <a:gd name="connsiteX613" fmla="*/ 751431 w 7467600"/>
              <a:gd name="connsiteY613" fmla="*/ 1405731 h 6858000"/>
              <a:gd name="connsiteX614" fmla="*/ 655236 w 7467600"/>
              <a:gd name="connsiteY614" fmla="*/ 1268632 h 6858000"/>
              <a:gd name="connsiteX615" fmla="*/ 6516292 w 7467600"/>
              <a:gd name="connsiteY615" fmla="*/ 1263064 h 6858000"/>
              <a:gd name="connsiteX616" fmla="*/ 5736320 w 7467600"/>
              <a:gd name="connsiteY616" fmla="*/ 1501803 h 6858000"/>
              <a:gd name="connsiteX617" fmla="*/ 6516292 w 7467600"/>
              <a:gd name="connsiteY617" fmla="*/ 1263064 h 6858000"/>
              <a:gd name="connsiteX618" fmla="*/ 291466 w 7467600"/>
              <a:gd name="connsiteY618" fmla="*/ 1250369 h 6858000"/>
              <a:gd name="connsiteX619" fmla="*/ 323180 w 7467600"/>
              <a:gd name="connsiteY619" fmla="*/ 1435283 h 6858000"/>
              <a:gd name="connsiteX620" fmla="*/ 349381 w 7467600"/>
              <a:gd name="connsiteY620" fmla="*/ 1875041 h 6858000"/>
              <a:gd name="connsiteX621" fmla="*/ 374363 w 7467600"/>
              <a:gd name="connsiteY621" fmla="*/ 1506494 h 6858000"/>
              <a:gd name="connsiteX622" fmla="*/ 302168 w 7467600"/>
              <a:gd name="connsiteY622" fmla="*/ 1274495 h 6858000"/>
              <a:gd name="connsiteX623" fmla="*/ 291466 w 7467600"/>
              <a:gd name="connsiteY623" fmla="*/ 1250369 h 6858000"/>
              <a:gd name="connsiteX624" fmla="*/ 678222 w 7467600"/>
              <a:gd name="connsiteY624" fmla="*/ 1248670 h 6858000"/>
              <a:gd name="connsiteX625" fmla="*/ 775536 w 7467600"/>
              <a:gd name="connsiteY625" fmla="*/ 1388015 h 6858000"/>
              <a:gd name="connsiteX626" fmla="*/ 894529 w 7467600"/>
              <a:gd name="connsiteY626" fmla="*/ 1567739 h 6858000"/>
              <a:gd name="connsiteX627" fmla="*/ 948000 w 7467600"/>
              <a:gd name="connsiteY627" fmla="*/ 1663088 h 6858000"/>
              <a:gd name="connsiteX628" fmla="*/ 1006812 w 7467600"/>
              <a:gd name="connsiteY628" fmla="*/ 1767683 h 6858000"/>
              <a:gd name="connsiteX629" fmla="*/ 1149133 w 7467600"/>
              <a:gd name="connsiteY629" fmla="*/ 1971513 h 6858000"/>
              <a:gd name="connsiteX630" fmla="*/ 1333952 w 7467600"/>
              <a:gd name="connsiteY630" fmla="*/ 2251620 h 6858000"/>
              <a:gd name="connsiteX631" fmla="*/ 1337329 w 7467600"/>
              <a:gd name="connsiteY631" fmla="*/ 2258350 h 6858000"/>
              <a:gd name="connsiteX632" fmla="*/ 1014726 w 7467600"/>
              <a:gd name="connsiteY632" fmla="*/ 1615556 h 6858000"/>
              <a:gd name="connsiteX633" fmla="*/ 678222 w 7467600"/>
              <a:gd name="connsiteY633" fmla="*/ 1248670 h 6858000"/>
              <a:gd name="connsiteX634" fmla="*/ 6691602 w 7467600"/>
              <a:gd name="connsiteY634" fmla="*/ 1140573 h 6858000"/>
              <a:gd name="connsiteX635" fmla="*/ 6571100 w 7467600"/>
              <a:gd name="connsiteY635" fmla="*/ 1183662 h 6858000"/>
              <a:gd name="connsiteX636" fmla="*/ 6241687 w 7467600"/>
              <a:gd name="connsiteY636" fmla="*/ 1257600 h 6858000"/>
              <a:gd name="connsiteX637" fmla="*/ 5693009 w 7467600"/>
              <a:gd name="connsiteY637" fmla="*/ 1478256 h 6858000"/>
              <a:gd name="connsiteX638" fmla="*/ 6548420 w 7467600"/>
              <a:gd name="connsiteY638" fmla="*/ 1214599 h 6858000"/>
              <a:gd name="connsiteX639" fmla="*/ 6605473 w 7467600"/>
              <a:gd name="connsiteY639" fmla="*/ 1184686 h 6858000"/>
              <a:gd name="connsiteX640" fmla="*/ 6691602 w 7467600"/>
              <a:gd name="connsiteY640" fmla="*/ 1140573 h 6858000"/>
              <a:gd name="connsiteX641" fmla="*/ 4002475 w 7467600"/>
              <a:gd name="connsiteY641" fmla="*/ 1037802 h 6858000"/>
              <a:gd name="connsiteX642" fmla="*/ 4000324 w 7467600"/>
              <a:gd name="connsiteY642" fmla="*/ 1039362 h 6858000"/>
              <a:gd name="connsiteX643" fmla="*/ 4002862 w 7467600"/>
              <a:gd name="connsiteY643" fmla="*/ 1042866 h 6858000"/>
              <a:gd name="connsiteX644" fmla="*/ 4002475 w 7467600"/>
              <a:gd name="connsiteY644" fmla="*/ 1037802 h 6858000"/>
              <a:gd name="connsiteX645" fmla="*/ 506322 w 7467600"/>
              <a:gd name="connsiteY645" fmla="*/ 1020997 h 6858000"/>
              <a:gd name="connsiteX646" fmla="*/ 533068 w 7467600"/>
              <a:gd name="connsiteY646" fmla="*/ 1029409 h 6858000"/>
              <a:gd name="connsiteX647" fmla="*/ 1232525 w 7467600"/>
              <a:gd name="connsiteY647" fmla="*/ 1804675 h 6858000"/>
              <a:gd name="connsiteX648" fmla="*/ 1388858 w 7467600"/>
              <a:gd name="connsiteY648" fmla="*/ 2368011 h 6858000"/>
              <a:gd name="connsiteX649" fmla="*/ 1384098 w 7467600"/>
              <a:gd name="connsiteY649" fmla="*/ 2378125 h 6858000"/>
              <a:gd name="connsiteX650" fmla="*/ 1425393 w 7467600"/>
              <a:gd name="connsiteY650" fmla="*/ 2589124 h 6858000"/>
              <a:gd name="connsiteX651" fmla="*/ 1424001 w 7467600"/>
              <a:gd name="connsiteY651" fmla="*/ 2597541 h 6858000"/>
              <a:gd name="connsiteX652" fmla="*/ 2152729 w 7467600"/>
              <a:gd name="connsiteY652" fmla="*/ 2864487 h 6858000"/>
              <a:gd name="connsiteX653" fmla="*/ 2020609 w 7467600"/>
              <a:gd name="connsiteY653" fmla="*/ 2539671 h 6858000"/>
              <a:gd name="connsiteX654" fmla="*/ 2018920 w 7467600"/>
              <a:gd name="connsiteY654" fmla="*/ 2536309 h 6858000"/>
              <a:gd name="connsiteX655" fmla="*/ 1342441 w 7467600"/>
              <a:gd name="connsiteY655" fmla="*/ 1173017 h 6858000"/>
              <a:gd name="connsiteX656" fmla="*/ 1367925 w 7467600"/>
              <a:gd name="connsiteY656" fmla="*/ 1135648 h 6858000"/>
              <a:gd name="connsiteX657" fmla="*/ 1771401 w 7467600"/>
              <a:gd name="connsiteY657" fmla="*/ 1806673 h 6858000"/>
              <a:gd name="connsiteX658" fmla="*/ 1972385 w 7467600"/>
              <a:gd name="connsiteY658" fmla="*/ 2198735 h 6858000"/>
              <a:gd name="connsiteX659" fmla="*/ 2040892 w 7467600"/>
              <a:gd name="connsiteY659" fmla="*/ 2405205 h 6858000"/>
              <a:gd name="connsiteX660" fmla="*/ 2131689 w 7467600"/>
              <a:gd name="connsiteY660" fmla="*/ 1936926 h 6858000"/>
              <a:gd name="connsiteX661" fmla="*/ 2454820 w 7467600"/>
              <a:gd name="connsiteY661" fmla="*/ 1248808 h 6858000"/>
              <a:gd name="connsiteX662" fmla="*/ 2492512 w 7467600"/>
              <a:gd name="connsiteY662" fmla="*/ 1302920 h 6858000"/>
              <a:gd name="connsiteX663" fmla="*/ 2081216 w 7467600"/>
              <a:gd name="connsiteY663" fmla="*/ 2527513 h 6858000"/>
              <a:gd name="connsiteX664" fmla="*/ 2081211 w 7467600"/>
              <a:gd name="connsiteY664" fmla="*/ 2528916 h 6858000"/>
              <a:gd name="connsiteX665" fmla="*/ 2199067 w 7467600"/>
              <a:gd name="connsiteY665" fmla="*/ 2884061 h 6858000"/>
              <a:gd name="connsiteX666" fmla="*/ 3192586 w 7467600"/>
              <a:gd name="connsiteY666" fmla="*/ 3411496 h 6858000"/>
              <a:gd name="connsiteX667" fmla="*/ 3182620 w 7467600"/>
              <a:gd name="connsiteY667" fmla="*/ 3483279 h 6858000"/>
              <a:gd name="connsiteX668" fmla="*/ 2435119 w 7467600"/>
              <a:gd name="connsiteY668" fmla="*/ 3080173 h 6858000"/>
              <a:gd name="connsiteX669" fmla="*/ 2410152 w 7467600"/>
              <a:gd name="connsiteY669" fmla="*/ 3063751 h 6858000"/>
              <a:gd name="connsiteX670" fmla="*/ 2408099 w 7467600"/>
              <a:gd name="connsiteY670" fmla="*/ 3064403 h 6858000"/>
              <a:gd name="connsiteX671" fmla="*/ 2407218 w 7467600"/>
              <a:gd name="connsiteY671" fmla="*/ 3070324 h 6858000"/>
              <a:gd name="connsiteX672" fmla="*/ 2380138 w 7467600"/>
              <a:gd name="connsiteY672" fmla="*/ 3099341 h 6858000"/>
              <a:gd name="connsiteX673" fmla="*/ 1765923 w 7467600"/>
              <a:gd name="connsiteY673" fmla="*/ 3581043 h 6858000"/>
              <a:gd name="connsiteX674" fmla="*/ 1702258 w 7467600"/>
              <a:gd name="connsiteY674" fmla="*/ 3612286 h 6858000"/>
              <a:gd name="connsiteX675" fmla="*/ 1538370 w 7467600"/>
              <a:gd name="connsiteY675" fmla="*/ 3811804 h 6858000"/>
              <a:gd name="connsiteX676" fmla="*/ 542867 w 7467600"/>
              <a:gd name="connsiteY676" fmla="*/ 4944092 h 6858000"/>
              <a:gd name="connsiteX677" fmla="*/ 515800 w 7467600"/>
              <a:gd name="connsiteY677" fmla="*/ 4862180 h 6858000"/>
              <a:gd name="connsiteX678" fmla="*/ 909145 w 7467600"/>
              <a:gd name="connsiteY678" fmla="*/ 4199225 h 6858000"/>
              <a:gd name="connsiteX679" fmla="*/ 1214067 w 7467600"/>
              <a:gd name="connsiteY679" fmla="*/ 3908561 h 6858000"/>
              <a:gd name="connsiteX680" fmla="*/ 640967 w 7467600"/>
              <a:gd name="connsiteY680" fmla="*/ 4105601 h 6858000"/>
              <a:gd name="connsiteX681" fmla="*/ 112563 w 7467600"/>
              <a:gd name="connsiteY681" fmla="*/ 4396952 h 6858000"/>
              <a:gd name="connsiteX682" fmla="*/ 0 w 7467600"/>
              <a:gd name="connsiteY682" fmla="*/ 4466006 h 6858000"/>
              <a:gd name="connsiteX683" fmla="*/ 0 w 7467600"/>
              <a:gd name="connsiteY683" fmla="*/ 4233763 h 6858000"/>
              <a:gd name="connsiteX684" fmla="*/ 36881 w 7467600"/>
              <a:gd name="connsiteY684" fmla="*/ 4200118 h 6858000"/>
              <a:gd name="connsiteX685" fmla="*/ 910534 w 7467600"/>
              <a:gd name="connsiteY685" fmla="*/ 3629753 h 6858000"/>
              <a:gd name="connsiteX686" fmla="*/ 1578717 w 7467600"/>
              <a:gd name="connsiteY686" fmla="*/ 3575982 h 6858000"/>
              <a:gd name="connsiteX687" fmla="*/ 2338780 w 7467600"/>
              <a:gd name="connsiteY687" fmla="*/ 3033725 h 6858000"/>
              <a:gd name="connsiteX688" fmla="*/ 1807991 w 7467600"/>
              <a:gd name="connsiteY688" fmla="*/ 2807184 h 6858000"/>
              <a:gd name="connsiteX689" fmla="*/ 1416358 w 7467600"/>
              <a:gd name="connsiteY689" fmla="*/ 3112571 h 6858000"/>
              <a:gd name="connsiteX690" fmla="*/ 939066 w 7467600"/>
              <a:gd name="connsiteY690" fmla="*/ 3378798 h 6858000"/>
              <a:gd name="connsiteX691" fmla="*/ 115099 w 7467600"/>
              <a:gd name="connsiteY691" fmla="*/ 3607650 h 6858000"/>
              <a:gd name="connsiteX692" fmla="*/ 97284 w 7467600"/>
              <a:gd name="connsiteY692" fmla="*/ 3520393 h 6858000"/>
              <a:gd name="connsiteX693" fmla="*/ 922050 w 7467600"/>
              <a:gd name="connsiteY693" fmla="*/ 3074867 h 6858000"/>
              <a:gd name="connsiteX694" fmla="*/ 1405265 w 7467600"/>
              <a:gd name="connsiteY694" fmla="*/ 3016319 h 6858000"/>
              <a:gd name="connsiteX695" fmla="*/ 1407512 w 7467600"/>
              <a:gd name="connsiteY695" fmla="*/ 3018001 h 6858000"/>
              <a:gd name="connsiteX696" fmla="*/ 1726266 w 7467600"/>
              <a:gd name="connsiteY696" fmla="*/ 2777274 h 6858000"/>
              <a:gd name="connsiteX697" fmla="*/ 625390 w 7467600"/>
              <a:gd name="connsiteY697" fmla="*/ 2514541 h 6858000"/>
              <a:gd name="connsiteX698" fmla="*/ 619799 w 7467600"/>
              <a:gd name="connsiteY698" fmla="*/ 2527180 h 6858000"/>
              <a:gd name="connsiteX699" fmla="*/ 310030 w 7467600"/>
              <a:gd name="connsiteY699" fmla="*/ 2771818 h 6858000"/>
              <a:gd name="connsiteX700" fmla="*/ 173877 w 7467600"/>
              <a:gd name="connsiteY700" fmla="*/ 2937056 h 6858000"/>
              <a:gd name="connsiteX701" fmla="*/ 77889 w 7467600"/>
              <a:gd name="connsiteY701" fmla="*/ 3138440 h 6858000"/>
              <a:gd name="connsiteX702" fmla="*/ 0 w 7467600"/>
              <a:gd name="connsiteY702" fmla="*/ 3271395 h 6858000"/>
              <a:gd name="connsiteX703" fmla="*/ 0 w 7467600"/>
              <a:gd name="connsiteY703" fmla="*/ 3153002 h 6858000"/>
              <a:gd name="connsiteX704" fmla="*/ 2386 w 7467600"/>
              <a:gd name="connsiteY704" fmla="*/ 3149203 h 6858000"/>
              <a:gd name="connsiteX705" fmla="*/ 89753 w 7467600"/>
              <a:gd name="connsiteY705" fmla="*/ 2987702 h 6858000"/>
              <a:gd name="connsiteX706" fmla="*/ 76869 w 7467600"/>
              <a:gd name="connsiteY706" fmla="*/ 3005404 h 6858000"/>
              <a:gd name="connsiteX707" fmla="*/ 32049 w 7467600"/>
              <a:gd name="connsiteY707" fmla="*/ 3065814 h 6858000"/>
              <a:gd name="connsiteX708" fmla="*/ 0 w 7467600"/>
              <a:gd name="connsiteY708" fmla="*/ 3108744 h 6858000"/>
              <a:gd name="connsiteX709" fmla="*/ 0 w 7467600"/>
              <a:gd name="connsiteY709" fmla="*/ 3058059 h 6858000"/>
              <a:gd name="connsiteX710" fmla="*/ 7610 w 7467600"/>
              <a:gd name="connsiteY710" fmla="*/ 3047889 h 6858000"/>
              <a:gd name="connsiteX711" fmla="*/ 52419 w 7467600"/>
              <a:gd name="connsiteY711" fmla="*/ 2987479 h 6858000"/>
              <a:gd name="connsiteX712" fmla="*/ 59142 w 7467600"/>
              <a:gd name="connsiteY712" fmla="*/ 2978488 h 6858000"/>
              <a:gd name="connsiteX713" fmla="*/ 0 w 7467600"/>
              <a:gd name="connsiteY713" fmla="*/ 3015334 h 6858000"/>
              <a:gd name="connsiteX714" fmla="*/ 0 w 7467600"/>
              <a:gd name="connsiteY714" fmla="*/ 2914286 h 6858000"/>
              <a:gd name="connsiteX715" fmla="*/ 36383 w 7467600"/>
              <a:gd name="connsiteY715" fmla="*/ 2901128 h 6858000"/>
              <a:gd name="connsiteX716" fmla="*/ 156329 w 7467600"/>
              <a:gd name="connsiteY716" fmla="*/ 2840533 h 6858000"/>
              <a:gd name="connsiteX717" fmla="*/ 358355 w 7467600"/>
              <a:gd name="connsiteY717" fmla="*/ 2620471 h 6858000"/>
              <a:gd name="connsiteX718" fmla="*/ 510577 w 7467600"/>
              <a:gd name="connsiteY718" fmla="*/ 2501244 h 6858000"/>
              <a:gd name="connsiteX719" fmla="*/ 211967 w 7467600"/>
              <a:gd name="connsiteY719" fmla="*/ 2479171 h 6858000"/>
              <a:gd name="connsiteX720" fmla="*/ 0 w 7467600"/>
              <a:gd name="connsiteY720" fmla="*/ 2476398 h 6858000"/>
              <a:gd name="connsiteX721" fmla="*/ 0 w 7467600"/>
              <a:gd name="connsiteY721" fmla="*/ 2389189 h 6858000"/>
              <a:gd name="connsiteX722" fmla="*/ 103062 w 7467600"/>
              <a:gd name="connsiteY722" fmla="*/ 2389518 h 6858000"/>
              <a:gd name="connsiteX723" fmla="*/ 510734 w 7467600"/>
              <a:gd name="connsiteY723" fmla="*/ 2416201 h 6858000"/>
              <a:gd name="connsiteX724" fmla="*/ 279257 w 7467600"/>
              <a:gd name="connsiteY724" fmla="*/ 2092102 h 6858000"/>
              <a:gd name="connsiteX725" fmla="*/ 65265 w 7467600"/>
              <a:gd name="connsiteY725" fmla="*/ 2006049 h 6858000"/>
              <a:gd name="connsiteX726" fmla="*/ 0 w 7467600"/>
              <a:gd name="connsiteY726" fmla="*/ 1982532 h 6858000"/>
              <a:gd name="connsiteX727" fmla="*/ 0 w 7467600"/>
              <a:gd name="connsiteY727" fmla="*/ 1912789 h 6858000"/>
              <a:gd name="connsiteX728" fmla="*/ 97460 w 7467600"/>
              <a:gd name="connsiteY728" fmla="*/ 1953725 h 6858000"/>
              <a:gd name="connsiteX729" fmla="*/ 221272 w 7467600"/>
              <a:gd name="connsiteY729" fmla="*/ 1980766 h 6858000"/>
              <a:gd name="connsiteX730" fmla="*/ 116765 w 7467600"/>
              <a:gd name="connsiteY730" fmla="*/ 1911033 h 6858000"/>
              <a:gd name="connsiteX731" fmla="*/ 16405 w 7467600"/>
              <a:gd name="connsiteY731" fmla="*/ 1803412 h 6858000"/>
              <a:gd name="connsiteX732" fmla="*/ 0 w 7467600"/>
              <a:gd name="connsiteY732" fmla="*/ 1784777 h 6858000"/>
              <a:gd name="connsiteX733" fmla="*/ 0 w 7467600"/>
              <a:gd name="connsiteY733" fmla="*/ 1740082 h 6858000"/>
              <a:gd name="connsiteX734" fmla="*/ 39394 w 7467600"/>
              <a:gd name="connsiteY734" fmla="*/ 1784856 h 6858000"/>
              <a:gd name="connsiteX735" fmla="*/ 135813 w 7467600"/>
              <a:gd name="connsiteY735" fmla="*/ 1888838 h 6858000"/>
              <a:gd name="connsiteX736" fmla="*/ 242575 w 7467600"/>
              <a:gd name="connsiteY736" fmla="*/ 1958841 h 6858000"/>
              <a:gd name="connsiteX737" fmla="*/ 82197 w 7467600"/>
              <a:gd name="connsiteY737" fmla="*/ 1754826 h 6858000"/>
              <a:gd name="connsiteX738" fmla="*/ 0 w 7467600"/>
              <a:gd name="connsiteY738" fmla="*/ 1679650 h 6858000"/>
              <a:gd name="connsiteX739" fmla="*/ 0 w 7467600"/>
              <a:gd name="connsiteY739" fmla="*/ 1602463 h 6858000"/>
              <a:gd name="connsiteX740" fmla="*/ 84689 w 7467600"/>
              <a:gd name="connsiteY740" fmla="*/ 1677442 h 6858000"/>
              <a:gd name="connsiteX741" fmla="*/ 298437 w 7467600"/>
              <a:gd name="connsiteY741" fmla="*/ 1968019 h 6858000"/>
              <a:gd name="connsiteX742" fmla="*/ 227269 w 7467600"/>
              <a:gd name="connsiteY742" fmla="*/ 1114064 h 6858000"/>
              <a:gd name="connsiteX743" fmla="*/ 248003 w 7467600"/>
              <a:gd name="connsiteY743" fmla="*/ 1089613 h 6858000"/>
              <a:gd name="connsiteX744" fmla="*/ 427020 w 7467600"/>
              <a:gd name="connsiteY744" fmla="*/ 1619803 h 6858000"/>
              <a:gd name="connsiteX745" fmla="*/ 340345 w 7467600"/>
              <a:gd name="connsiteY745" fmla="*/ 2027739 h 6858000"/>
              <a:gd name="connsiteX746" fmla="*/ 360865 w 7467600"/>
              <a:gd name="connsiteY746" fmla="*/ 2044827 h 6858000"/>
              <a:gd name="connsiteX747" fmla="*/ 560414 w 7467600"/>
              <a:gd name="connsiteY747" fmla="*/ 2421457 h 6858000"/>
              <a:gd name="connsiteX748" fmla="*/ 1359703 w 7467600"/>
              <a:gd name="connsiteY748" fmla="*/ 2578554 h 6858000"/>
              <a:gd name="connsiteX749" fmla="*/ 1359422 w 7467600"/>
              <a:gd name="connsiteY749" fmla="*/ 2577994 h 6858000"/>
              <a:gd name="connsiteX750" fmla="*/ 828701 w 7467600"/>
              <a:gd name="connsiteY750" fmla="*/ 1839520 h 6858000"/>
              <a:gd name="connsiteX751" fmla="*/ 494427 w 7467600"/>
              <a:gd name="connsiteY751" fmla="*/ 1092333 h 6858000"/>
              <a:gd name="connsiteX752" fmla="*/ 506322 w 7467600"/>
              <a:gd name="connsiteY752" fmla="*/ 1020997 h 6858000"/>
              <a:gd name="connsiteX753" fmla="*/ 4570198 w 7467600"/>
              <a:gd name="connsiteY753" fmla="*/ 978081 h 6858000"/>
              <a:gd name="connsiteX754" fmla="*/ 4523691 w 7467600"/>
              <a:gd name="connsiteY754" fmla="*/ 1127776 h 6858000"/>
              <a:gd name="connsiteX755" fmla="*/ 4509875 w 7467600"/>
              <a:gd name="connsiteY755" fmla="*/ 1167552 h 6858000"/>
              <a:gd name="connsiteX756" fmla="*/ 4478168 w 7467600"/>
              <a:gd name="connsiteY756" fmla="*/ 1260735 h 6858000"/>
              <a:gd name="connsiteX757" fmla="*/ 4409309 w 7467600"/>
              <a:gd name="connsiteY757" fmla="*/ 1666996 h 6858000"/>
              <a:gd name="connsiteX758" fmla="*/ 4370031 w 7467600"/>
              <a:gd name="connsiteY758" fmla="*/ 1955666 h 6858000"/>
              <a:gd name="connsiteX759" fmla="*/ 4570198 w 7467600"/>
              <a:gd name="connsiteY759" fmla="*/ 978081 h 6858000"/>
              <a:gd name="connsiteX760" fmla="*/ 4557898 w 7467600"/>
              <a:gd name="connsiteY760" fmla="*/ 900011 h 6858000"/>
              <a:gd name="connsiteX761" fmla="*/ 4344840 w 7467600"/>
              <a:gd name="connsiteY761" fmla="*/ 1922038 h 6858000"/>
              <a:gd name="connsiteX762" fmla="*/ 4378710 w 7467600"/>
              <a:gd name="connsiteY762" fmla="*/ 1665516 h 6858000"/>
              <a:gd name="connsiteX763" fmla="*/ 4448798 w 7467600"/>
              <a:gd name="connsiteY763" fmla="*/ 1253024 h 6858000"/>
              <a:gd name="connsiteX764" fmla="*/ 4480315 w 7467600"/>
              <a:gd name="connsiteY764" fmla="*/ 1158454 h 6858000"/>
              <a:gd name="connsiteX765" fmla="*/ 4494133 w 7467600"/>
              <a:gd name="connsiteY765" fmla="*/ 1118676 h 6858000"/>
              <a:gd name="connsiteX766" fmla="*/ 4557898 w 7467600"/>
              <a:gd name="connsiteY766" fmla="*/ 900011 h 6858000"/>
              <a:gd name="connsiteX767" fmla="*/ 5870151 w 7467600"/>
              <a:gd name="connsiteY767" fmla="*/ 898890 h 6858000"/>
              <a:gd name="connsiteX768" fmla="*/ 5861335 w 7467600"/>
              <a:gd name="connsiteY768" fmla="*/ 899177 h 6858000"/>
              <a:gd name="connsiteX769" fmla="*/ 5843702 w 7467600"/>
              <a:gd name="connsiteY769" fmla="*/ 899748 h 6858000"/>
              <a:gd name="connsiteX770" fmla="*/ 5651107 w 7467600"/>
              <a:gd name="connsiteY770" fmla="*/ 920306 h 6858000"/>
              <a:gd name="connsiteX771" fmla="*/ 5459407 w 7467600"/>
              <a:gd name="connsiteY771" fmla="*/ 940975 h 6858000"/>
              <a:gd name="connsiteX772" fmla="*/ 5374846 w 7467600"/>
              <a:gd name="connsiteY772" fmla="*/ 941988 h 6858000"/>
              <a:gd name="connsiteX773" fmla="*/ 5256105 w 7467600"/>
              <a:gd name="connsiteY773" fmla="*/ 945632 h 6858000"/>
              <a:gd name="connsiteX774" fmla="*/ 5107071 w 7467600"/>
              <a:gd name="connsiteY774" fmla="*/ 969720 h 6858000"/>
              <a:gd name="connsiteX775" fmla="*/ 4998681 w 7467600"/>
              <a:gd name="connsiteY775" fmla="*/ 988771 h 6858000"/>
              <a:gd name="connsiteX776" fmla="*/ 5870151 w 7467600"/>
              <a:gd name="connsiteY776" fmla="*/ 898890 h 6858000"/>
              <a:gd name="connsiteX777" fmla="*/ 5504425 w 7467600"/>
              <a:gd name="connsiteY777" fmla="*/ 848067 h 6858000"/>
              <a:gd name="connsiteX778" fmla="*/ 4968849 w 7467600"/>
              <a:gd name="connsiteY778" fmla="*/ 962318 h 6858000"/>
              <a:gd name="connsiteX779" fmla="*/ 5104039 w 7467600"/>
              <a:gd name="connsiteY779" fmla="*/ 940634 h 6858000"/>
              <a:gd name="connsiteX780" fmla="*/ 5256311 w 7467600"/>
              <a:gd name="connsiteY780" fmla="*/ 916490 h 6858000"/>
              <a:gd name="connsiteX781" fmla="*/ 5377381 w 7467600"/>
              <a:gd name="connsiteY781" fmla="*/ 912671 h 6858000"/>
              <a:gd name="connsiteX782" fmla="*/ 5460148 w 7467600"/>
              <a:gd name="connsiteY782" fmla="*/ 911442 h 6858000"/>
              <a:gd name="connsiteX783" fmla="*/ 5648971 w 7467600"/>
              <a:gd name="connsiteY783" fmla="*/ 891331 h 6858000"/>
              <a:gd name="connsiteX784" fmla="*/ 5844807 w 7467600"/>
              <a:gd name="connsiteY784" fmla="*/ 870718 h 6858000"/>
              <a:gd name="connsiteX785" fmla="*/ 5862975 w 7467600"/>
              <a:gd name="connsiteY785" fmla="*/ 869756 h 6858000"/>
              <a:gd name="connsiteX786" fmla="*/ 5920887 w 7467600"/>
              <a:gd name="connsiteY786" fmla="*/ 865929 h 6858000"/>
              <a:gd name="connsiteX787" fmla="*/ 5504425 w 7467600"/>
              <a:gd name="connsiteY787" fmla="*/ 848067 h 6858000"/>
              <a:gd name="connsiteX788" fmla="*/ 3607114 w 7467600"/>
              <a:gd name="connsiteY788" fmla="*/ 467441 h 6858000"/>
              <a:gd name="connsiteX789" fmla="*/ 3296242 w 7467600"/>
              <a:gd name="connsiteY789" fmla="*/ 807991 h 6858000"/>
              <a:gd name="connsiteX790" fmla="*/ 3174674 w 7467600"/>
              <a:gd name="connsiteY790" fmla="*/ 919759 h 6858000"/>
              <a:gd name="connsiteX791" fmla="*/ 3042978 w 7467600"/>
              <a:gd name="connsiteY791" fmla="*/ 1054894 h 6858000"/>
              <a:gd name="connsiteX792" fmla="*/ 2968914 w 7467600"/>
              <a:gd name="connsiteY792" fmla="*/ 1133756 h 6858000"/>
              <a:gd name="connsiteX793" fmla="*/ 3103823 w 7467600"/>
              <a:gd name="connsiteY793" fmla="*/ 1026814 h 6858000"/>
              <a:gd name="connsiteX794" fmla="*/ 3607114 w 7467600"/>
              <a:gd name="connsiteY794" fmla="*/ 467441 h 6858000"/>
              <a:gd name="connsiteX795" fmla="*/ 3744487 w 7467600"/>
              <a:gd name="connsiteY795" fmla="*/ 383136 h 6858000"/>
              <a:gd name="connsiteX796" fmla="*/ 3970213 w 7467600"/>
              <a:gd name="connsiteY796" fmla="*/ 995559 h 6858000"/>
              <a:gd name="connsiteX797" fmla="*/ 3744487 w 7467600"/>
              <a:gd name="connsiteY797" fmla="*/ 383136 h 6858000"/>
              <a:gd name="connsiteX798" fmla="*/ 3624562 w 7467600"/>
              <a:gd name="connsiteY798" fmla="*/ 367041 h 6858000"/>
              <a:gd name="connsiteX799" fmla="*/ 3489712 w 7467600"/>
              <a:gd name="connsiteY799" fmla="*/ 485386 h 6858000"/>
              <a:gd name="connsiteX800" fmla="*/ 3182994 w 7467600"/>
              <a:gd name="connsiteY800" fmla="*/ 828265 h 6858000"/>
              <a:gd name="connsiteX801" fmla="*/ 2892114 w 7467600"/>
              <a:gd name="connsiteY801" fmla="*/ 1172635 h 6858000"/>
              <a:gd name="connsiteX802" fmla="*/ 3021459 w 7467600"/>
              <a:gd name="connsiteY802" fmla="*/ 1035385 h 6858000"/>
              <a:gd name="connsiteX803" fmla="*/ 3153873 w 7467600"/>
              <a:gd name="connsiteY803" fmla="*/ 898971 h 6858000"/>
              <a:gd name="connsiteX804" fmla="*/ 3276511 w 7467600"/>
              <a:gd name="connsiteY804" fmla="*/ 786423 h 6858000"/>
              <a:gd name="connsiteX805" fmla="*/ 3584154 w 7467600"/>
              <a:gd name="connsiteY805" fmla="*/ 448218 h 6858000"/>
              <a:gd name="connsiteX806" fmla="*/ 3624562 w 7467600"/>
              <a:gd name="connsiteY806" fmla="*/ 367041 h 6858000"/>
              <a:gd name="connsiteX807" fmla="*/ 3766672 w 7467600"/>
              <a:gd name="connsiteY807" fmla="*/ 359429 h 6858000"/>
              <a:gd name="connsiteX808" fmla="*/ 3996338 w 7467600"/>
              <a:gd name="connsiteY808" fmla="*/ 968237 h 6858000"/>
              <a:gd name="connsiteX809" fmla="*/ 3766672 w 7467600"/>
              <a:gd name="connsiteY809" fmla="*/ 359429 h 6858000"/>
              <a:gd name="connsiteX810" fmla="*/ 5805386 w 7467600"/>
              <a:gd name="connsiteY810" fmla="*/ 239240 h 6858000"/>
              <a:gd name="connsiteX811" fmla="*/ 5736947 w 7467600"/>
              <a:gd name="connsiteY811" fmla="*/ 261367 h 6858000"/>
              <a:gd name="connsiteX812" fmla="*/ 5427012 w 7467600"/>
              <a:gd name="connsiteY812" fmla="*/ 311272 h 6858000"/>
              <a:gd name="connsiteX813" fmla="*/ 5147818 w 7467600"/>
              <a:gd name="connsiteY813" fmla="*/ 322112 h 6858000"/>
              <a:gd name="connsiteX814" fmla="*/ 5060854 w 7467600"/>
              <a:gd name="connsiteY814" fmla="*/ 311882 h 6858000"/>
              <a:gd name="connsiteX815" fmla="*/ 4945989 w 7467600"/>
              <a:gd name="connsiteY815" fmla="*/ 300516 h 6858000"/>
              <a:gd name="connsiteX816" fmla="*/ 5410479 w 7467600"/>
              <a:gd name="connsiteY816" fmla="*/ 348434 h 6858000"/>
              <a:gd name="connsiteX817" fmla="*/ 5805386 w 7467600"/>
              <a:gd name="connsiteY817" fmla="*/ 239240 h 6858000"/>
              <a:gd name="connsiteX818" fmla="*/ 5905192 w 7467600"/>
              <a:gd name="connsiteY818" fmla="*/ 163079 h 6858000"/>
              <a:gd name="connsiteX819" fmla="*/ 5865655 w 7467600"/>
              <a:gd name="connsiteY819" fmla="*/ 171901 h 6858000"/>
              <a:gd name="connsiteX820" fmla="*/ 5259740 w 7467600"/>
              <a:gd name="connsiteY820" fmla="*/ 257013 h 6858000"/>
              <a:gd name="connsiteX821" fmla="*/ 5208466 w 7467600"/>
              <a:gd name="connsiteY821" fmla="*/ 257550 h 6858000"/>
              <a:gd name="connsiteX822" fmla="*/ 4980204 w 7467600"/>
              <a:gd name="connsiteY822" fmla="*/ 271903 h 6858000"/>
              <a:gd name="connsiteX823" fmla="*/ 5068068 w 7467600"/>
              <a:gd name="connsiteY823" fmla="*/ 282244 h 6858000"/>
              <a:gd name="connsiteX824" fmla="*/ 5153231 w 7467600"/>
              <a:gd name="connsiteY824" fmla="*/ 292240 h 6858000"/>
              <a:gd name="connsiteX825" fmla="*/ 5426491 w 7467600"/>
              <a:gd name="connsiteY825" fmla="*/ 281128 h 6858000"/>
              <a:gd name="connsiteX826" fmla="*/ 5731212 w 7467600"/>
              <a:gd name="connsiteY826" fmla="*/ 231951 h 6858000"/>
              <a:gd name="connsiteX827" fmla="*/ 5905192 w 7467600"/>
              <a:gd name="connsiteY827" fmla="*/ 163079 h 6858000"/>
              <a:gd name="connsiteX828" fmla="*/ 5944437 w 7467600"/>
              <a:gd name="connsiteY828" fmla="*/ 113829 h 6858000"/>
              <a:gd name="connsiteX829" fmla="*/ 5825032 w 7467600"/>
              <a:gd name="connsiteY829" fmla="*/ 146405 h 6858000"/>
              <a:gd name="connsiteX830" fmla="*/ 4955599 w 7467600"/>
              <a:gd name="connsiteY830" fmla="*/ 247008 h 6858000"/>
              <a:gd name="connsiteX831" fmla="*/ 5210104 w 7467600"/>
              <a:gd name="connsiteY831" fmla="*/ 228123 h 6858000"/>
              <a:gd name="connsiteX832" fmla="*/ 5261015 w 7467600"/>
              <a:gd name="connsiteY832" fmla="*/ 227087 h 6858000"/>
              <a:gd name="connsiteX833" fmla="*/ 5861181 w 7467600"/>
              <a:gd name="connsiteY833" fmla="*/ 143093 h 6858000"/>
              <a:gd name="connsiteX834" fmla="*/ 5961252 w 7467600"/>
              <a:gd name="connsiteY834" fmla="*/ 114820 h 6858000"/>
              <a:gd name="connsiteX835" fmla="*/ 5944437 w 7467600"/>
              <a:gd name="connsiteY835" fmla="*/ 113829 h 6858000"/>
              <a:gd name="connsiteX836" fmla="*/ 3882765 w 7467600"/>
              <a:gd name="connsiteY836" fmla="*/ 0 h 6858000"/>
              <a:gd name="connsiteX837" fmla="*/ 3995099 w 7467600"/>
              <a:gd name="connsiteY837" fmla="*/ 0 h 6858000"/>
              <a:gd name="connsiteX838" fmla="*/ 4163818 w 7467600"/>
              <a:gd name="connsiteY838" fmla="*/ 234104 h 6858000"/>
              <a:gd name="connsiteX839" fmla="*/ 4172099 w 7467600"/>
              <a:gd name="connsiteY839" fmla="*/ 234207 h 6858000"/>
              <a:gd name="connsiteX840" fmla="*/ 4784282 w 7467600"/>
              <a:gd name="connsiteY840" fmla="*/ 276561 h 6858000"/>
              <a:gd name="connsiteX841" fmla="*/ 4801687 w 7467600"/>
              <a:gd name="connsiteY841" fmla="*/ 267764 h 6858000"/>
              <a:gd name="connsiteX842" fmla="*/ 6082788 w 7467600"/>
              <a:gd name="connsiteY842" fmla="*/ 64119 h 6858000"/>
              <a:gd name="connsiteX843" fmla="*/ 6099442 w 7467600"/>
              <a:gd name="connsiteY843" fmla="*/ 82568 h 6858000"/>
              <a:gd name="connsiteX844" fmla="*/ 4804137 w 7467600"/>
              <a:gd name="connsiteY844" fmla="*/ 320931 h 6858000"/>
              <a:gd name="connsiteX845" fmla="*/ 4227047 w 7467600"/>
              <a:gd name="connsiteY845" fmla="*/ 313415 h 6858000"/>
              <a:gd name="connsiteX846" fmla="*/ 4346041 w 7467600"/>
              <a:gd name="connsiteY846" fmla="*/ 456086 h 6858000"/>
              <a:gd name="connsiteX847" fmla="*/ 4870967 w 7467600"/>
              <a:gd name="connsiteY847" fmla="*/ 963061 h 6858000"/>
              <a:gd name="connsiteX848" fmla="*/ 4889647 w 7467600"/>
              <a:gd name="connsiteY848" fmla="*/ 957147 h 6858000"/>
              <a:gd name="connsiteX849" fmla="*/ 5422504 w 7467600"/>
              <a:gd name="connsiteY849" fmla="*/ 805191 h 6858000"/>
              <a:gd name="connsiteX850" fmla="*/ 6087656 w 7467600"/>
              <a:gd name="connsiteY850" fmla="*/ 826703 h 6858000"/>
              <a:gd name="connsiteX851" fmla="*/ 6058717 w 7467600"/>
              <a:gd name="connsiteY851" fmla="*/ 865992 h 6858000"/>
              <a:gd name="connsiteX852" fmla="*/ 4974153 w 7467600"/>
              <a:gd name="connsiteY852" fmla="*/ 1045456 h 6858000"/>
              <a:gd name="connsiteX853" fmla="*/ 5627835 w 7467600"/>
              <a:gd name="connsiteY853" fmla="*/ 1472077 h 6858000"/>
              <a:gd name="connsiteX854" fmla="*/ 5629817 w 7467600"/>
              <a:gd name="connsiteY854" fmla="*/ 1471412 h 6858000"/>
              <a:gd name="connsiteX855" fmla="*/ 5634124 w 7467600"/>
              <a:gd name="connsiteY855" fmla="*/ 1470572 h 6858000"/>
              <a:gd name="connsiteX856" fmla="*/ 5755832 w 7467600"/>
              <a:gd name="connsiteY856" fmla="*/ 1383886 h 6858000"/>
              <a:gd name="connsiteX857" fmla="*/ 6014186 w 7467600"/>
              <a:gd name="connsiteY857" fmla="*/ 1279799 h 6858000"/>
              <a:gd name="connsiteX858" fmla="*/ 6901619 w 7467600"/>
              <a:gd name="connsiteY858" fmla="*/ 1047874 h 6858000"/>
              <a:gd name="connsiteX859" fmla="*/ 6931566 w 7467600"/>
              <a:gd name="connsiteY859" fmla="*/ 1062034 h 6858000"/>
              <a:gd name="connsiteX860" fmla="*/ 5790982 w 7467600"/>
              <a:gd name="connsiteY860" fmla="*/ 1561380 h 6858000"/>
              <a:gd name="connsiteX861" fmla="*/ 6188971 w 7467600"/>
              <a:gd name="connsiteY861" fmla="*/ 1755168 h 6858000"/>
              <a:gd name="connsiteX862" fmla="*/ 6202446 w 7467600"/>
              <a:gd name="connsiteY862" fmla="*/ 1752268 h 6858000"/>
              <a:gd name="connsiteX863" fmla="*/ 7179560 w 7467600"/>
              <a:gd name="connsiteY863" fmla="*/ 1467551 h 6858000"/>
              <a:gd name="connsiteX864" fmla="*/ 7158730 w 7467600"/>
              <a:gd name="connsiteY864" fmla="*/ 1507835 h 6858000"/>
              <a:gd name="connsiteX865" fmla="*/ 6326959 w 7467600"/>
              <a:gd name="connsiteY865" fmla="*/ 1817686 h 6858000"/>
              <a:gd name="connsiteX866" fmla="*/ 6537433 w 7467600"/>
              <a:gd name="connsiteY866" fmla="*/ 1907790 h 6858000"/>
              <a:gd name="connsiteX867" fmla="*/ 6550221 w 7467600"/>
              <a:gd name="connsiteY867" fmla="*/ 1910729 h 6858000"/>
              <a:gd name="connsiteX868" fmla="*/ 6964438 w 7467600"/>
              <a:gd name="connsiteY868" fmla="*/ 2209505 h 6858000"/>
              <a:gd name="connsiteX869" fmla="*/ 7367862 w 7467600"/>
              <a:gd name="connsiteY869" fmla="*/ 2806833 h 6858000"/>
              <a:gd name="connsiteX870" fmla="*/ 7364329 w 7467600"/>
              <a:gd name="connsiteY870" fmla="*/ 2826907 h 6858000"/>
              <a:gd name="connsiteX871" fmla="*/ 7290545 w 7467600"/>
              <a:gd name="connsiteY871" fmla="*/ 2850663 h 6858000"/>
              <a:gd name="connsiteX872" fmla="*/ 6472036 w 7467600"/>
              <a:gd name="connsiteY872" fmla="*/ 1959003 h 6858000"/>
              <a:gd name="connsiteX873" fmla="*/ 5792897 w 7467600"/>
              <a:gd name="connsiteY873" fmla="*/ 1647747 h 6858000"/>
              <a:gd name="connsiteX874" fmla="*/ 5842751 w 7467600"/>
              <a:gd name="connsiteY874" fmla="*/ 1816112 h 6858000"/>
              <a:gd name="connsiteX875" fmla="*/ 5847424 w 7467600"/>
              <a:gd name="connsiteY875" fmla="*/ 1815776 h 6858000"/>
              <a:gd name="connsiteX876" fmla="*/ 6399821 w 7467600"/>
              <a:gd name="connsiteY876" fmla="*/ 2344799 h 6858000"/>
              <a:gd name="connsiteX877" fmla="*/ 6323232 w 7467600"/>
              <a:gd name="connsiteY877" fmla="*/ 2389634 h 6858000"/>
              <a:gd name="connsiteX878" fmla="*/ 5942958 w 7467600"/>
              <a:gd name="connsiteY878" fmla="*/ 2077708 h 6858000"/>
              <a:gd name="connsiteX879" fmla="*/ 5921559 w 7467600"/>
              <a:gd name="connsiteY879" fmla="*/ 2378596 h 6858000"/>
              <a:gd name="connsiteX880" fmla="*/ 5817651 w 7467600"/>
              <a:gd name="connsiteY880" fmla="*/ 3023919 h 6858000"/>
              <a:gd name="connsiteX881" fmla="*/ 5729634 w 7467600"/>
              <a:gd name="connsiteY881" fmla="*/ 3051849 h 6858000"/>
              <a:gd name="connsiteX882" fmla="*/ 5611018 w 7467600"/>
              <a:gd name="connsiteY882" fmla="*/ 2316769 h 6858000"/>
              <a:gd name="connsiteX883" fmla="*/ 5687608 w 7467600"/>
              <a:gd name="connsiteY883" fmla="*/ 2039972 h 6858000"/>
              <a:gd name="connsiteX884" fmla="*/ 5657554 w 7467600"/>
              <a:gd name="connsiteY884" fmla="*/ 1576445 h 6858000"/>
              <a:gd name="connsiteX885" fmla="*/ 5150475 w 7467600"/>
              <a:gd name="connsiteY885" fmla="*/ 1274012 h 6858000"/>
              <a:gd name="connsiteX886" fmla="*/ 5349142 w 7467600"/>
              <a:gd name="connsiteY886" fmla="*/ 2204405 h 6858000"/>
              <a:gd name="connsiteX887" fmla="*/ 5262214 w 7467600"/>
              <a:gd name="connsiteY887" fmla="*/ 2233836 h 6858000"/>
              <a:gd name="connsiteX888" fmla="*/ 4981539 w 7467600"/>
              <a:gd name="connsiteY888" fmla="*/ 1542201 h 6858000"/>
              <a:gd name="connsiteX889" fmla="*/ 4958461 w 7467600"/>
              <a:gd name="connsiteY889" fmla="*/ 1136957 h 6858000"/>
              <a:gd name="connsiteX890" fmla="*/ 4655015 w 7467600"/>
              <a:gd name="connsiteY890" fmla="*/ 891426 h 6858000"/>
              <a:gd name="connsiteX891" fmla="*/ 4348002 w 7467600"/>
              <a:gd name="connsiteY891" fmla="*/ 2205895 h 6858000"/>
              <a:gd name="connsiteX892" fmla="*/ 4262250 w 7467600"/>
              <a:gd name="connsiteY892" fmla="*/ 2219972 h 6858000"/>
              <a:gd name="connsiteX893" fmla="*/ 4550611 w 7467600"/>
              <a:gd name="connsiteY893" fmla="*/ 817540 h 6858000"/>
              <a:gd name="connsiteX894" fmla="*/ 4564418 w 7467600"/>
              <a:gd name="connsiteY894" fmla="*/ 808293 h 6858000"/>
              <a:gd name="connsiteX895" fmla="*/ 4266388 w 7467600"/>
              <a:gd name="connsiteY895" fmla="*/ 500083 h 6858000"/>
              <a:gd name="connsiteX896" fmla="*/ 4032842 w 7467600"/>
              <a:gd name="connsiteY896" fmla="*/ 211809 h 6858000"/>
              <a:gd name="connsiteX897" fmla="*/ 3882765 w 7467600"/>
              <a:gd name="connsiteY897" fmla="*/ 0 h 6858000"/>
              <a:gd name="connsiteX898" fmla="*/ 3721337 w 7467600"/>
              <a:gd name="connsiteY898" fmla="*/ 0 h 6858000"/>
              <a:gd name="connsiteX899" fmla="*/ 3797544 w 7467600"/>
              <a:gd name="connsiteY899" fmla="*/ 0 h 6858000"/>
              <a:gd name="connsiteX900" fmla="*/ 3775734 w 7467600"/>
              <a:gd name="connsiteY900" fmla="*/ 95131 h 6858000"/>
              <a:gd name="connsiteX901" fmla="*/ 3724807 w 7467600"/>
              <a:gd name="connsiteY901" fmla="*/ 272257 h 6858000"/>
              <a:gd name="connsiteX902" fmla="*/ 3726844 w 7467600"/>
              <a:gd name="connsiteY902" fmla="*/ 282988 h 6858000"/>
              <a:gd name="connsiteX903" fmla="*/ 3742664 w 7467600"/>
              <a:gd name="connsiteY903" fmla="*/ 279918 h 6858000"/>
              <a:gd name="connsiteX904" fmla="*/ 4103910 w 7467600"/>
              <a:gd name="connsiteY904" fmla="*/ 1161917 h 6858000"/>
              <a:gd name="connsiteX905" fmla="*/ 4020269 w 7467600"/>
              <a:gd name="connsiteY905" fmla="*/ 1200406 h 6858000"/>
              <a:gd name="connsiteX906" fmla="*/ 3674882 w 7467600"/>
              <a:gd name="connsiteY906" fmla="*/ 488524 h 6858000"/>
              <a:gd name="connsiteX907" fmla="*/ 3132682 w 7467600"/>
              <a:gd name="connsiteY907" fmla="*/ 1072284 h 6858000"/>
              <a:gd name="connsiteX908" fmla="*/ 2716346 w 7467600"/>
              <a:gd name="connsiteY908" fmla="*/ 1276376 h 6858000"/>
              <a:gd name="connsiteX909" fmla="*/ 2716772 w 7467600"/>
              <a:gd name="connsiteY909" fmla="*/ 1255462 h 6858000"/>
              <a:gd name="connsiteX910" fmla="*/ 3471096 w 7467600"/>
              <a:gd name="connsiteY910" fmla="*/ 437072 h 6858000"/>
              <a:gd name="connsiteX911" fmla="*/ 3639057 w 7467600"/>
              <a:gd name="connsiteY911" fmla="*/ 286334 h 6858000"/>
              <a:gd name="connsiteX912" fmla="*/ 3640309 w 7467600"/>
              <a:gd name="connsiteY912" fmla="*/ 284664 h 6858000"/>
              <a:gd name="connsiteX913" fmla="*/ 3646022 w 7467600"/>
              <a:gd name="connsiteY913" fmla="*/ 276711 h 6858000"/>
              <a:gd name="connsiteX914" fmla="*/ 3707943 w 7467600"/>
              <a:gd name="connsiteY914" fmla="*/ 65958 h 6858000"/>
              <a:gd name="connsiteX915" fmla="*/ 3721337 w 7467600"/>
              <a:gd name="connsiteY915" fmla="*/ 0 h 6858000"/>
              <a:gd name="connsiteX916" fmla="*/ 2867960 w 7467600"/>
              <a:gd name="connsiteY916" fmla="*/ 0 h 6858000"/>
              <a:gd name="connsiteX917" fmla="*/ 2926351 w 7467600"/>
              <a:gd name="connsiteY917" fmla="*/ 0 h 6858000"/>
              <a:gd name="connsiteX918" fmla="*/ 2902823 w 7467600"/>
              <a:gd name="connsiteY918" fmla="*/ 262929 h 6858000"/>
              <a:gd name="connsiteX919" fmla="*/ 2940663 w 7467600"/>
              <a:gd name="connsiteY919" fmla="*/ 140884 h 6858000"/>
              <a:gd name="connsiteX920" fmla="*/ 2947039 w 7467600"/>
              <a:gd name="connsiteY920" fmla="*/ 122524 h 6858000"/>
              <a:gd name="connsiteX921" fmla="*/ 2984316 w 7467600"/>
              <a:gd name="connsiteY921" fmla="*/ 0 h 6858000"/>
              <a:gd name="connsiteX922" fmla="*/ 3016114 w 7467600"/>
              <a:gd name="connsiteY922" fmla="*/ 0 h 6858000"/>
              <a:gd name="connsiteX923" fmla="*/ 2979949 w 7467600"/>
              <a:gd name="connsiteY923" fmla="*/ 119274 h 6858000"/>
              <a:gd name="connsiteX924" fmla="*/ 3023879 w 7467600"/>
              <a:gd name="connsiteY924" fmla="*/ 0 h 6858000"/>
              <a:gd name="connsiteX925" fmla="*/ 3105400 w 7467600"/>
              <a:gd name="connsiteY925" fmla="*/ 0 h 6858000"/>
              <a:gd name="connsiteX926" fmla="*/ 3094669 w 7467600"/>
              <a:gd name="connsiteY926" fmla="*/ 30308 h 6858000"/>
              <a:gd name="connsiteX927" fmla="*/ 2901945 w 7467600"/>
              <a:gd name="connsiteY927" fmla="*/ 466538 h 6858000"/>
              <a:gd name="connsiteX928" fmla="*/ 2815209 w 7467600"/>
              <a:gd name="connsiteY928" fmla="*/ 497361 h 6858000"/>
              <a:gd name="connsiteX929" fmla="*/ 2844845 w 7467600"/>
              <a:gd name="connsiteY929" fmla="*/ 127638 h 6858000"/>
              <a:gd name="connsiteX930" fmla="*/ 2867960 w 7467600"/>
              <a:gd name="connsiteY930" fmla="*/ 0 h 6858000"/>
              <a:gd name="connsiteX931" fmla="*/ 1057230 w 7467600"/>
              <a:gd name="connsiteY931" fmla="*/ 0 h 6858000"/>
              <a:gd name="connsiteX932" fmla="*/ 1111003 w 7467600"/>
              <a:gd name="connsiteY932" fmla="*/ 0 h 6858000"/>
              <a:gd name="connsiteX933" fmla="*/ 1125553 w 7467600"/>
              <a:gd name="connsiteY933" fmla="*/ 52588 h 6858000"/>
              <a:gd name="connsiteX934" fmla="*/ 1304276 w 7467600"/>
              <a:gd name="connsiteY934" fmla="*/ 476275 h 6858000"/>
              <a:gd name="connsiteX935" fmla="*/ 1492066 w 7467600"/>
              <a:gd name="connsiteY935" fmla="*/ 886333 h 6858000"/>
              <a:gd name="connsiteX936" fmla="*/ 1423698 w 7467600"/>
              <a:gd name="connsiteY936" fmla="*/ 710817 h 6858000"/>
              <a:gd name="connsiteX937" fmla="*/ 1357609 w 7467600"/>
              <a:gd name="connsiteY937" fmla="*/ 532892 h 6858000"/>
              <a:gd name="connsiteX938" fmla="*/ 1309550 w 7467600"/>
              <a:gd name="connsiteY938" fmla="*/ 374031 h 6858000"/>
              <a:gd name="connsiteX939" fmla="*/ 1193673 w 7467600"/>
              <a:gd name="connsiteY939" fmla="*/ 49533 h 6858000"/>
              <a:gd name="connsiteX940" fmla="*/ 1164391 w 7467600"/>
              <a:gd name="connsiteY940" fmla="*/ 0 h 6858000"/>
              <a:gd name="connsiteX941" fmla="*/ 1200666 w 7467600"/>
              <a:gd name="connsiteY941" fmla="*/ 0 h 6858000"/>
              <a:gd name="connsiteX942" fmla="*/ 1223408 w 7467600"/>
              <a:gd name="connsiteY942" fmla="*/ 38996 h 6858000"/>
              <a:gd name="connsiteX943" fmla="*/ 1339635 w 7467600"/>
              <a:gd name="connsiteY943" fmla="*/ 365517 h 6858000"/>
              <a:gd name="connsiteX944" fmla="*/ 1387469 w 7467600"/>
              <a:gd name="connsiteY944" fmla="*/ 523079 h 6858000"/>
              <a:gd name="connsiteX945" fmla="*/ 1452685 w 7467600"/>
              <a:gd name="connsiteY945" fmla="*/ 699806 h 6858000"/>
              <a:gd name="connsiteX946" fmla="*/ 1492092 w 7467600"/>
              <a:gd name="connsiteY946" fmla="*/ 800424 h 6858000"/>
              <a:gd name="connsiteX947" fmla="*/ 1455302 w 7467600"/>
              <a:gd name="connsiteY947" fmla="*/ 632913 h 6858000"/>
              <a:gd name="connsiteX948" fmla="*/ 1222336 w 7467600"/>
              <a:gd name="connsiteY948" fmla="*/ 9480 h 6858000"/>
              <a:gd name="connsiteX949" fmla="*/ 1214634 w 7467600"/>
              <a:gd name="connsiteY949" fmla="*/ 0 h 6858000"/>
              <a:gd name="connsiteX950" fmla="*/ 1289827 w 7467600"/>
              <a:gd name="connsiteY950" fmla="*/ 0 h 6858000"/>
              <a:gd name="connsiteX951" fmla="*/ 1321076 w 7467600"/>
              <a:gd name="connsiteY951" fmla="*/ 59722 h 6858000"/>
              <a:gd name="connsiteX952" fmla="*/ 1512579 w 7467600"/>
              <a:gd name="connsiteY952" fmla="*/ 626441 h 6858000"/>
              <a:gd name="connsiteX953" fmla="*/ 1506076 w 7467600"/>
              <a:gd name="connsiteY953" fmla="*/ 1089289 h 6858000"/>
              <a:gd name="connsiteX954" fmla="*/ 1486346 w 7467600"/>
              <a:gd name="connsiteY954" fmla="*/ 1079919 h 6858000"/>
              <a:gd name="connsiteX955" fmla="*/ 1070511 w 7467600"/>
              <a:gd name="connsiteY955" fmla="*/ 48609 h 6858000"/>
              <a:gd name="connsiteX956" fmla="*/ 1057230 w 7467600"/>
              <a:gd name="connsiteY956" fmla="*/ 0 h 6858000"/>
              <a:gd name="connsiteX957" fmla="*/ 43151 w 7467600"/>
              <a:gd name="connsiteY957" fmla="*/ 0 h 6858000"/>
              <a:gd name="connsiteX958" fmla="*/ 95283 w 7467600"/>
              <a:gd name="connsiteY958" fmla="*/ 0 h 6858000"/>
              <a:gd name="connsiteX959" fmla="*/ 300708 w 7467600"/>
              <a:gd name="connsiteY959" fmla="*/ 154571 h 6858000"/>
              <a:gd name="connsiteX960" fmla="*/ 530414 w 7467600"/>
              <a:gd name="connsiteY960" fmla="*/ 354673 h 6858000"/>
              <a:gd name="connsiteX961" fmla="*/ 333785 w 7467600"/>
              <a:gd name="connsiteY961" fmla="*/ 161564 h 6858000"/>
              <a:gd name="connsiteX962" fmla="*/ 147005 w 7467600"/>
              <a:gd name="connsiteY962" fmla="*/ 0 h 6858000"/>
              <a:gd name="connsiteX963" fmla="*/ 272509 w 7467600"/>
              <a:gd name="connsiteY963" fmla="*/ 0 h 6858000"/>
              <a:gd name="connsiteX964" fmla="*/ 326276 w 7467600"/>
              <a:gd name="connsiteY964" fmla="*/ 45847 h 6858000"/>
              <a:gd name="connsiteX965" fmla="*/ 823759 w 7467600"/>
              <a:gd name="connsiteY965" fmla="*/ 574145 h 6858000"/>
              <a:gd name="connsiteX966" fmla="*/ 811254 w 7467600"/>
              <a:gd name="connsiteY966" fmla="*/ 665546 h 6858000"/>
              <a:gd name="connsiteX967" fmla="*/ 154042 w 7467600"/>
              <a:gd name="connsiteY967" fmla="*/ 261522 h 6858000"/>
              <a:gd name="connsiteX968" fmla="*/ 13550 w 7467600"/>
              <a:gd name="connsiteY968" fmla="*/ 158423 h 6858000"/>
              <a:gd name="connsiteX969" fmla="*/ 0 w 7467600"/>
              <a:gd name="connsiteY969" fmla="*/ 146618 h 6858000"/>
              <a:gd name="connsiteX970" fmla="*/ 0 w 7467600"/>
              <a:gd name="connsiteY970" fmla="*/ 59161 h 6858000"/>
              <a:gd name="connsiteX971" fmla="*/ 45427 w 7467600"/>
              <a:gd name="connsiteY971" fmla="*/ 101078 h 6858000"/>
              <a:gd name="connsiteX972" fmla="*/ 630103 w 7467600"/>
              <a:gd name="connsiteY972" fmla="*/ 485885 h 6858000"/>
              <a:gd name="connsiteX973" fmla="*/ 532040 w 7467600"/>
              <a:gd name="connsiteY973" fmla="*/ 399359 h 6858000"/>
              <a:gd name="connsiteX974" fmla="*/ 517618 w 7467600"/>
              <a:gd name="connsiteY974" fmla="*/ 385726 h 6858000"/>
              <a:gd name="connsiteX975" fmla="*/ 285074 w 7467600"/>
              <a:gd name="connsiteY975" fmla="*/ 182755 h 6858000"/>
              <a:gd name="connsiteX976" fmla="*/ 43151 w 7467600"/>
              <a:gd name="connsiteY97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6844835 w 7467600"/>
              <a:gd name="connsiteY74" fmla="*/ 5424988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271900 w 7467600"/>
              <a:gd name="connsiteY78" fmla="*/ 5734551 h 6858000"/>
              <a:gd name="connsiteX79" fmla="*/ 7015907 w 7467600"/>
              <a:gd name="connsiteY79" fmla="*/ 5541548 h 6858000"/>
              <a:gd name="connsiteX80" fmla="*/ 7259646 w 7467600"/>
              <a:gd name="connsiteY80" fmla="*/ 5765985 h 6858000"/>
              <a:gd name="connsiteX81" fmla="*/ 7467600 w 7467600"/>
              <a:gd name="connsiteY81" fmla="*/ 6012219 h 6858000"/>
              <a:gd name="connsiteX82" fmla="*/ 6946849 w 7467600"/>
              <a:gd name="connsiteY82" fmla="*/ 5523271 h 6858000"/>
              <a:gd name="connsiteX83" fmla="*/ 6946972 w 7467600"/>
              <a:gd name="connsiteY83" fmla="*/ 5526491 h 6858000"/>
              <a:gd name="connsiteX84" fmla="*/ 7105827 w 7467600"/>
              <a:gd name="connsiteY84" fmla="*/ 5718700 h 6858000"/>
              <a:gd name="connsiteX85" fmla="*/ 7356878 w 7467600"/>
              <a:gd name="connsiteY85" fmla="*/ 5981332 h 6858000"/>
              <a:gd name="connsiteX86" fmla="*/ 7467600 w 7467600"/>
              <a:gd name="connsiteY86" fmla="*/ 6117703 h 6858000"/>
              <a:gd name="connsiteX87" fmla="*/ 7467600 w 7467600"/>
              <a:gd name="connsiteY87" fmla="*/ 6163634 h 6858000"/>
              <a:gd name="connsiteX88" fmla="*/ 7403637 w 7467600"/>
              <a:gd name="connsiteY88" fmla="*/ 6083957 h 6858000"/>
              <a:gd name="connsiteX89" fmla="*/ 7254615 w 7467600"/>
              <a:gd name="connsiteY89" fmla="*/ 5911918 h 6858000"/>
              <a:gd name="connsiteX90" fmla="*/ 7312589 w 7467600"/>
              <a:gd name="connsiteY90" fmla="*/ 5982309 h 6858000"/>
              <a:gd name="connsiteX91" fmla="*/ 7448321 w 7467600"/>
              <a:gd name="connsiteY91" fmla="*/ 6190991 h 6858000"/>
              <a:gd name="connsiteX92" fmla="*/ 7467600 w 7467600"/>
              <a:gd name="connsiteY92" fmla="*/ 6221686 h 6858000"/>
              <a:gd name="connsiteX93" fmla="*/ 7467600 w 7467600"/>
              <a:gd name="connsiteY93" fmla="*/ 6334256 h 6858000"/>
              <a:gd name="connsiteX94" fmla="*/ 7454976 w 7467600"/>
              <a:gd name="connsiteY94" fmla="*/ 6318297 h 6858000"/>
              <a:gd name="connsiteX95" fmla="*/ 7042773 w 7467600"/>
              <a:gd name="connsiteY95" fmla="*/ 5734011 h 6858000"/>
              <a:gd name="connsiteX96" fmla="*/ 6844835 w 7467600"/>
              <a:gd name="connsiteY96" fmla="*/ 5424988 h 6858000"/>
              <a:gd name="connsiteX97" fmla="*/ 1456157 w 7467600"/>
              <a:gd name="connsiteY97" fmla="*/ 5371404 h 6858000"/>
              <a:gd name="connsiteX98" fmla="*/ 1244432 w 7467600"/>
              <a:gd name="connsiteY98" fmla="*/ 5385601 h 6858000"/>
              <a:gd name="connsiteX99" fmla="*/ 973990 w 7467600"/>
              <a:gd name="connsiteY99" fmla="*/ 5424940 h 6858000"/>
              <a:gd name="connsiteX100" fmla="*/ 1103809 w 7467600"/>
              <a:gd name="connsiteY100" fmla="*/ 5433720 h 6858000"/>
              <a:gd name="connsiteX101" fmla="*/ 1123454 w 7467600"/>
              <a:gd name="connsiteY101" fmla="*/ 5435727 h 6858000"/>
              <a:gd name="connsiteX102" fmla="*/ 1737017 w 7467600"/>
              <a:gd name="connsiteY102" fmla="*/ 5452183 h 6858000"/>
              <a:gd name="connsiteX103" fmla="*/ 1824397 w 7467600"/>
              <a:gd name="connsiteY103" fmla="*/ 5447757 h 6858000"/>
              <a:gd name="connsiteX104" fmla="*/ 2070059 w 7467600"/>
              <a:gd name="connsiteY104" fmla="*/ 5441660 h 6858000"/>
              <a:gd name="connsiteX105" fmla="*/ 1456157 w 7467600"/>
              <a:gd name="connsiteY105" fmla="*/ 5371404 h 6858000"/>
              <a:gd name="connsiteX106" fmla="*/ 4988186 w 7467600"/>
              <a:gd name="connsiteY106" fmla="*/ 5216467 h 6858000"/>
              <a:gd name="connsiteX107" fmla="*/ 4777334 w 7467600"/>
              <a:gd name="connsiteY107" fmla="*/ 5406072 h 6858000"/>
              <a:gd name="connsiteX108" fmla="*/ 4718341 w 7467600"/>
              <a:gd name="connsiteY108" fmla="*/ 5468043 h 6858000"/>
              <a:gd name="connsiteX109" fmla="*/ 4604655 w 7467600"/>
              <a:gd name="connsiteY109" fmla="*/ 5583434 h 6858000"/>
              <a:gd name="connsiteX110" fmla="*/ 4565074 w 7467600"/>
              <a:gd name="connsiteY110" fmla="*/ 5618550 h 6858000"/>
              <a:gd name="connsiteX111" fmla="*/ 4988186 w 7467600"/>
              <a:gd name="connsiteY111" fmla="*/ 5216467 h 6858000"/>
              <a:gd name="connsiteX112" fmla="*/ 4978032 w 7467600"/>
              <a:gd name="connsiteY112" fmla="*/ 5183809 h 6858000"/>
              <a:gd name="connsiteX113" fmla="*/ 4463413 w 7467600"/>
              <a:gd name="connsiteY113" fmla="*/ 5615162 h 6858000"/>
              <a:gd name="connsiteX114" fmla="*/ 4358134 w 7467600"/>
              <a:gd name="connsiteY114" fmla="*/ 5742791 h 6858000"/>
              <a:gd name="connsiteX115" fmla="*/ 4376219 w 7467600"/>
              <a:gd name="connsiteY115" fmla="*/ 5729027 h 6858000"/>
              <a:gd name="connsiteX116" fmla="*/ 4582340 w 7467600"/>
              <a:gd name="connsiteY116" fmla="*/ 5561037 h 6858000"/>
              <a:gd name="connsiteX117" fmla="*/ 4694684 w 7467600"/>
              <a:gd name="connsiteY117" fmla="*/ 5447098 h 6858000"/>
              <a:gd name="connsiteX118" fmla="*/ 4754123 w 7467600"/>
              <a:gd name="connsiteY118" fmla="*/ 5384643 h 6858000"/>
              <a:gd name="connsiteX119" fmla="*/ 4978032 w 7467600"/>
              <a:gd name="connsiteY119" fmla="*/ 5183809 h 6858000"/>
              <a:gd name="connsiteX120" fmla="*/ 1903353 w 7467600"/>
              <a:gd name="connsiteY120" fmla="*/ 5044827 h 6858000"/>
              <a:gd name="connsiteX121" fmla="*/ 1936931 w 7467600"/>
              <a:gd name="connsiteY121" fmla="*/ 5093954 h 6858000"/>
              <a:gd name="connsiteX122" fmla="*/ 2195868 w 7467600"/>
              <a:gd name="connsiteY122" fmla="*/ 5396574 h 6858000"/>
              <a:gd name="connsiteX123" fmla="*/ 2088852 w 7467600"/>
              <a:gd name="connsiteY123" fmla="*/ 5166123 h 6858000"/>
              <a:gd name="connsiteX124" fmla="*/ 1958241 w 7467600"/>
              <a:gd name="connsiteY124" fmla="*/ 5067955 h 6858000"/>
              <a:gd name="connsiteX125" fmla="*/ 1903353 w 7467600"/>
              <a:gd name="connsiteY125" fmla="*/ 5044827 h 6858000"/>
              <a:gd name="connsiteX126" fmla="*/ 1979378 w 7467600"/>
              <a:gd name="connsiteY126" fmla="*/ 4769504 h 6858000"/>
              <a:gd name="connsiteX127" fmla="*/ 2882120 w 7467600"/>
              <a:gd name="connsiteY127" fmla="*/ 5064547 h 6858000"/>
              <a:gd name="connsiteX128" fmla="*/ 2793103 w 7467600"/>
              <a:gd name="connsiteY128" fmla="*/ 5039699 h 6858000"/>
              <a:gd name="connsiteX129" fmla="*/ 2770041 w 7467600"/>
              <a:gd name="connsiteY129" fmla="*/ 5033634 h 6858000"/>
              <a:gd name="connsiteX130" fmla="*/ 1979378 w 7467600"/>
              <a:gd name="connsiteY130" fmla="*/ 4769504 h 6858000"/>
              <a:gd name="connsiteX131" fmla="*/ 1927410 w 7467600"/>
              <a:gd name="connsiteY131" fmla="*/ 4716164 h 6858000"/>
              <a:gd name="connsiteX132" fmla="*/ 1959587 w 7467600"/>
              <a:gd name="connsiteY132" fmla="*/ 4728849 h 6858000"/>
              <a:gd name="connsiteX133" fmla="*/ 2777707 w 7467600"/>
              <a:gd name="connsiteY133" fmla="*/ 5003991 h 6858000"/>
              <a:gd name="connsiteX134" fmla="*/ 2800768 w 7467600"/>
              <a:gd name="connsiteY134" fmla="*/ 5010056 h 6858000"/>
              <a:gd name="connsiteX135" fmla="*/ 2879408 w 7467600"/>
              <a:gd name="connsiteY135" fmla="*/ 5031590 h 6858000"/>
              <a:gd name="connsiteX136" fmla="*/ 2862295 w 7467600"/>
              <a:gd name="connsiteY136" fmla="*/ 5022958 h 6858000"/>
              <a:gd name="connsiteX137" fmla="*/ 2813343 w 7467600"/>
              <a:gd name="connsiteY137" fmla="*/ 4998369 h 6858000"/>
              <a:gd name="connsiteX138" fmla="*/ 2646245 w 7467600"/>
              <a:gd name="connsiteY138" fmla="*/ 4930999 h 6858000"/>
              <a:gd name="connsiteX139" fmla="*/ 1999243 w 7467600"/>
              <a:gd name="connsiteY139" fmla="*/ 4730524 h 6858000"/>
              <a:gd name="connsiteX140" fmla="*/ 1979527 w 7467600"/>
              <a:gd name="connsiteY140" fmla="*/ 4726651 h 6858000"/>
              <a:gd name="connsiteX141" fmla="*/ 1927410 w 7467600"/>
              <a:gd name="connsiteY141" fmla="*/ 4716164 h 6858000"/>
              <a:gd name="connsiteX142" fmla="*/ 1997014 w 7467600"/>
              <a:gd name="connsiteY142" fmla="*/ 4698007 h 6858000"/>
              <a:gd name="connsiteX143" fmla="*/ 2005458 w 7467600"/>
              <a:gd name="connsiteY143" fmla="*/ 4699540 h 6858000"/>
              <a:gd name="connsiteX144" fmla="*/ 2657186 w 7467600"/>
              <a:gd name="connsiteY144" fmla="*/ 4901687 h 6858000"/>
              <a:gd name="connsiteX145" fmla="*/ 2826662 w 7467600"/>
              <a:gd name="connsiteY145" fmla="*/ 4970362 h 6858000"/>
              <a:gd name="connsiteX146" fmla="*/ 2876100 w 7467600"/>
              <a:gd name="connsiteY146" fmla="*/ 4995397 h 6858000"/>
              <a:gd name="connsiteX147" fmla="*/ 3042600 w 7467600"/>
              <a:gd name="connsiteY147" fmla="*/ 5059532 h 6858000"/>
              <a:gd name="connsiteX148" fmla="*/ 1997014 w 7467600"/>
              <a:gd name="connsiteY148" fmla="*/ 4698007 h 6858000"/>
              <a:gd name="connsiteX149" fmla="*/ 2305292 w 7467600"/>
              <a:gd name="connsiteY149" fmla="*/ 4219492 h 6858000"/>
              <a:gd name="connsiteX150" fmla="*/ 3360922 w 7467600"/>
              <a:gd name="connsiteY150" fmla="*/ 4529373 h 6858000"/>
              <a:gd name="connsiteX151" fmla="*/ 3492420 w 7467600"/>
              <a:gd name="connsiteY151" fmla="*/ 4510145 h 6858000"/>
              <a:gd name="connsiteX152" fmla="*/ 3364086 w 7467600"/>
              <a:gd name="connsiteY152" fmla="*/ 4480340 h 6858000"/>
              <a:gd name="connsiteX153" fmla="*/ 3225818 w 7467600"/>
              <a:gd name="connsiteY153" fmla="*/ 4411822 h 6858000"/>
              <a:gd name="connsiteX154" fmla="*/ 3129696 w 7467600"/>
              <a:gd name="connsiteY154" fmla="*/ 4360704 h 6858000"/>
              <a:gd name="connsiteX155" fmla="*/ 2814545 w 7467600"/>
              <a:gd name="connsiteY155" fmla="*/ 4282955 h 6858000"/>
              <a:gd name="connsiteX156" fmla="*/ 2305292 w 7467600"/>
              <a:gd name="connsiteY156" fmla="*/ 4219492 h 6858000"/>
              <a:gd name="connsiteX157" fmla="*/ 2626982 w 7467600"/>
              <a:gd name="connsiteY157" fmla="*/ 4206450 h 6858000"/>
              <a:gd name="connsiteX158" fmla="*/ 2490617 w 7467600"/>
              <a:gd name="connsiteY158" fmla="*/ 4206951 h 6858000"/>
              <a:gd name="connsiteX159" fmla="*/ 2819869 w 7467600"/>
              <a:gd name="connsiteY159" fmla="*/ 4252936 h 6858000"/>
              <a:gd name="connsiteX160" fmla="*/ 3143018 w 7467600"/>
              <a:gd name="connsiteY160" fmla="*/ 4332698 h 6858000"/>
              <a:gd name="connsiteX161" fmla="*/ 3241520 w 7467600"/>
              <a:gd name="connsiteY161" fmla="*/ 4385112 h 6858000"/>
              <a:gd name="connsiteX162" fmla="*/ 3374575 w 7467600"/>
              <a:gd name="connsiteY162" fmla="*/ 4451517 h 6858000"/>
              <a:gd name="connsiteX163" fmla="*/ 3505221 w 7467600"/>
              <a:gd name="connsiteY163" fmla="*/ 4480757 h 6858000"/>
              <a:gd name="connsiteX164" fmla="*/ 2626982 w 7467600"/>
              <a:gd name="connsiteY164" fmla="*/ 4206450 h 6858000"/>
              <a:gd name="connsiteX165" fmla="*/ 1310106 w 7467600"/>
              <a:gd name="connsiteY165" fmla="*/ 3943217 h 6858000"/>
              <a:gd name="connsiteX166" fmla="*/ 854994 w 7467600"/>
              <a:gd name="connsiteY166" fmla="*/ 4399136 h 6858000"/>
              <a:gd name="connsiteX167" fmla="*/ 742462 w 7467600"/>
              <a:gd name="connsiteY167" fmla="*/ 4594648 h 6858000"/>
              <a:gd name="connsiteX168" fmla="*/ 820602 w 7467600"/>
              <a:gd name="connsiteY168" fmla="*/ 4485915 h 6858000"/>
              <a:gd name="connsiteX169" fmla="*/ 878295 w 7467600"/>
              <a:gd name="connsiteY169" fmla="*/ 4403594 h 6858000"/>
              <a:gd name="connsiteX170" fmla="*/ 1240607 w 7467600"/>
              <a:gd name="connsiteY170" fmla="*/ 4010401 h 6858000"/>
              <a:gd name="connsiteX171" fmla="*/ 1310106 w 7467600"/>
              <a:gd name="connsiteY171" fmla="*/ 3943217 h 6858000"/>
              <a:gd name="connsiteX172" fmla="*/ 1423113 w 7467600"/>
              <a:gd name="connsiteY172" fmla="*/ 3874565 h 6858000"/>
              <a:gd name="connsiteX173" fmla="*/ 1260565 w 7467600"/>
              <a:gd name="connsiteY173" fmla="*/ 4031982 h 6858000"/>
              <a:gd name="connsiteX174" fmla="*/ 901900 w 7467600"/>
              <a:gd name="connsiteY174" fmla="*/ 4421236 h 6858000"/>
              <a:gd name="connsiteX175" fmla="*/ 845044 w 7467600"/>
              <a:gd name="connsiteY175" fmla="*/ 4502436 h 6858000"/>
              <a:gd name="connsiteX176" fmla="*/ 685926 w 7467600"/>
              <a:gd name="connsiteY176" fmla="*/ 4703069 h 6858000"/>
              <a:gd name="connsiteX177" fmla="*/ 684248 w 7467600"/>
              <a:gd name="connsiteY177" fmla="*/ 4706721 h 6858000"/>
              <a:gd name="connsiteX178" fmla="*/ 1423113 w 7467600"/>
              <a:gd name="connsiteY178" fmla="*/ 3874565 h 6858000"/>
              <a:gd name="connsiteX179" fmla="*/ 3316479 w 7467600"/>
              <a:gd name="connsiteY179" fmla="*/ 3872136 h 6858000"/>
              <a:gd name="connsiteX180" fmla="*/ 3546806 w 7467600"/>
              <a:gd name="connsiteY180" fmla="*/ 4356139 h 6858000"/>
              <a:gd name="connsiteX181" fmla="*/ 3364433 w 7467600"/>
              <a:gd name="connsiteY181" fmla="*/ 3953121 h 6858000"/>
              <a:gd name="connsiteX182" fmla="*/ 3316479 w 7467600"/>
              <a:gd name="connsiteY182" fmla="*/ 3872136 h 6858000"/>
              <a:gd name="connsiteX183" fmla="*/ 3291335 w 7467600"/>
              <a:gd name="connsiteY183" fmla="*/ 3767420 h 6858000"/>
              <a:gd name="connsiteX184" fmla="*/ 3390805 w 7467600"/>
              <a:gd name="connsiteY184" fmla="*/ 3937163 h 6858000"/>
              <a:gd name="connsiteX185" fmla="*/ 3579062 w 7467600"/>
              <a:gd name="connsiteY185" fmla="*/ 4359040 h 6858000"/>
              <a:gd name="connsiteX186" fmla="*/ 3467355 w 7467600"/>
              <a:gd name="connsiteY186" fmla="*/ 3988130 h 6858000"/>
              <a:gd name="connsiteX187" fmla="*/ 3310753 w 7467600"/>
              <a:gd name="connsiteY187" fmla="*/ 3787140 h 6858000"/>
              <a:gd name="connsiteX188" fmla="*/ 3291335 w 7467600"/>
              <a:gd name="connsiteY188" fmla="*/ 3767420 h 6858000"/>
              <a:gd name="connsiteX189" fmla="*/ 1635889 w 7467600"/>
              <a:gd name="connsiteY189" fmla="*/ 3709494 h 6858000"/>
              <a:gd name="connsiteX190" fmla="*/ 1634800 w 7467600"/>
              <a:gd name="connsiteY190" fmla="*/ 3731111 h 6858000"/>
              <a:gd name="connsiteX191" fmla="*/ 1635889 w 7467600"/>
              <a:gd name="connsiteY191" fmla="*/ 3709494 h 6858000"/>
              <a:gd name="connsiteX192" fmla="*/ 1510397 w 7467600"/>
              <a:gd name="connsiteY192" fmla="*/ 3684705 h 6858000"/>
              <a:gd name="connsiteX193" fmla="*/ 1146550 w 7467600"/>
              <a:gd name="connsiteY193" fmla="*/ 3802012 h 6858000"/>
              <a:gd name="connsiteX194" fmla="*/ 698834 w 7467600"/>
              <a:gd name="connsiteY194" fmla="*/ 3952272 h 6858000"/>
              <a:gd name="connsiteX195" fmla="*/ 34256 w 7467600"/>
              <a:gd name="connsiteY195" fmla="*/ 4347603 h 6858000"/>
              <a:gd name="connsiteX196" fmla="*/ 527241 w 7467600"/>
              <a:gd name="connsiteY196" fmla="*/ 4065078 h 6858000"/>
              <a:gd name="connsiteX197" fmla="*/ 1510397 w 7467600"/>
              <a:gd name="connsiteY197" fmla="*/ 3684705 h 6858000"/>
              <a:gd name="connsiteX198" fmla="*/ 1313114 w 7467600"/>
              <a:gd name="connsiteY198" fmla="*/ 3655216 h 6858000"/>
              <a:gd name="connsiteX199" fmla="*/ 1109304 w 7467600"/>
              <a:gd name="connsiteY199" fmla="*/ 3669030 h 6858000"/>
              <a:gd name="connsiteX200" fmla="*/ 8129 w 7467600"/>
              <a:gd name="connsiteY200" fmla="*/ 4330519 h 6858000"/>
              <a:gd name="connsiteX201" fmla="*/ 687572 w 7467600"/>
              <a:gd name="connsiteY201" fmla="*/ 3925629 h 6858000"/>
              <a:gd name="connsiteX202" fmla="*/ 1138365 w 7467600"/>
              <a:gd name="connsiteY202" fmla="*/ 3774515 h 6858000"/>
              <a:gd name="connsiteX203" fmla="*/ 1505579 w 7467600"/>
              <a:gd name="connsiteY203" fmla="*/ 3655526 h 6858000"/>
              <a:gd name="connsiteX204" fmla="*/ 1313114 w 7467600"/>
              <a:gd name="connsiteY204" fmla="*/ 3655216 h 6858000"/>
              <a:gd name="connsiteX205" fmla="*/ 3655073 w 7467600"/>
              <a:gd name="connsiteY205" fmla="*/ 3650884 h 6858000"/>
              <a:gd name="connsiteX206" fmla="*/ 3989938 w 7467600"/>
              <a:gd name="connsiteY206" fmla="*/ 3991685 h 6858000"/>
              <a:gd name="connsiteX207" fmla="*/ 4393907 w 7467600"/>
              <a:gd name="connsiteY207" fmla="*/ 4261258 h 6858000"/>
              <a:gd name="connsiteX208" fmla="*/ 4648051 w 7467600"/>
              <a:gd name="connsiteY208" fmla="*/ 4374051 h 6858000"/>
              <a:gd name="connsiteX209" fmla="*/ 4383389 w 7467600"/>
              <a:gd name="connsiteY209" fmla="*/ 4184369 h 6858000"/>
              <a:gd name="connsiteX210" fmla="*/ 4165508 w 7467600"/>
              <a:gd name="connsiteY210" fmla="*/ 4035196 h 6858000"/>
              <a:gd name="connsiteX211" fmla="*/ 4068162 w 7467600"/>
              <a:gd name="connsiteY211" fmla="*/ 3953394 h 6858000"/>
              <a:gd name="connsiteX212" fmla="*/ 3981416 w 7467600"/>
              <a:gd name="connsiteY212" fmla="*/ 3880482 h 6858000"/>
              <a:gd name="connsiteX213" fmla="*/ 3800147 w 7467600"/>
              <a:gd name="connsiteY213" fmla="*/ 3749872 h 6858000"/>
              <a:gd name="connsiteX214" fmla="*/ 3655073 w 7467600"/>
              <a:gd name="connsiteY214" fmla="*/ 3650884 h 6858000"/>
              <a:gd name="connsiteX215" fmla="*/ 3670252 w 7467600"/>
              <a:gd name="connsiteY215" fmla="*/ 3622798 h 6858000"/>
              <a:gd name="connsiteX216" fmla="*/ 3817258 w 7467600"/>
              <a:gd name="connsiteY216" fmla="*/ 3723577 h 6858000"/>
              <a:gd name="connsiteX217" fmla="*/ 4000461 w 7467600"/>
              <a:gd name="connsiteY217" fmla="*/ 3855966 h 6858000"/>
              <a:gd name="connsiteX218" fmla="*/ 4088180 w 7467600"/>
              <a:gd name="connsiteY218" fmla="*/ 3929774 h 6858000"/>
              <a:gd name="connsiteX219" fmla="*/ 4184555 w 7467600"/>
              <a:gd name="connsiteY219" fmla="*/ 4010683 h 6858000"/>
              <a:gd name="connsiteX220" fmla="*/ 4399563 w 7467600"/>
              <a:gd name="connsiteY220" fmla="*/ 4158106 h 6858000"/>
              <a:gd name="connsiteX221" fmla="*/ 4684469 w 7467600"/>
              <a:gd name="connsiteY221" fmla="*/ 4364680 h 6858000"/>
              <a:gd name="connsiteX222" fmla="*/ 4690271 w 7467600"/>
              <a:gd name="connsiteY222" fmla="*/ 4370034 h 6858000"/>
              <a:gd name="connsiteX223" fmla="*/ 4136093 w 7467600"/>
              <a:gd name="connsiteY223" fmla="*/ 3858466 h 6858000"/>
              <a:gd name="connsiteX224" fmla="*/ 3670252 w 7467600"/>
              <a:gd name="connsiteY224" fmla="*/ 3622798 h 6858000"/>
              <a:gd name="connsiteX225" fmla="*/ 4440129 w 7467600"/>
              <a:gd name="connsiteY225" fmla="*/ 3448571 h 6858000"/>
              <a:gd name="connsiteX226" fmla="*/ 4856525 w 7467600"/>
              <a:gd name="connsiteY226" fmla="*/ 3915351 h 6858000"/>
              <a:gd name="connsiteX227" fmla="*/ 5059055 w 7467600"/>
              <a:gd name="connsiteY227" fmla="*/ 4108918 h 6858000"/>
              <a:gd name="connsiteX228" fmla="*/ 5290070 w 7467600"/>
              <a:gd name="connsiteY228" fmla="*/ 4263619 h 6858000"/>
              <a:gd name="connsiteX229" fmla="*/ 4834991 w 7467600"/>
              <a:gd name="connsiteY229" fmla="*/ 3830985 h 6858000"/>
              <a:gd name="connsiteX230" fmla="*/ 4440129 w 7467600"/>
              <a:gd name="connsiteY230" fmla="*/ 3448571 h 6858000"/>
              <a:gd name="connsiteX231" fmla="*/ 4441737 w 7467600"/>
              <a:gd name="connsiteY231" fmla="*/ 3399734 h 6858000"/>
              <a:gd name="connsiteX232" fmla="*/ 4431236 w 7467600"/>
              <a:gd name="connsiteY232" fmla="*/ 3400954 h 6858000"/>
              <a:gd name="connsiteX233" fmla="*/ 4557150 w 7467600"/>
              <a:gd name="connsiteY233" fmla="*/ 3510023 h 6858000"/>
              <a:gd name="connsiteX234" fmla="*/ 4856936 w 7467600"/>
              <a:gd name="connsiteY234" fmla="*/ 3809146 h 6858000"/>
              <a:gd name="connsiteX235" fmla="*/ 5111996 w 7467600"/>
              <a:gd name="connsiteY235" fmla="*/ 4065759 h 6858000"/>
              <a:gd name="connsiteX236" fmla="*/ 5388878 w 7467600"/>
              <a:gd name="connsiteY236" fmla="*/ 4300185 h 6858000"/>
              <a:gd name="connsiteX237" fmla="*/ 5425556 w 7467600"/>
              <a:gd name="connsiteY237" fmla="*/ 4308967 h 6858000"/>
              <a:gd name="connsiteX238" fmla="*/ 4943646 w 7467600"/>
              <a:gd name="connsiteY238" fmla="*/ 3822916 h 6858000"/>
              <a:gd name="connsiteX239" fmla="*/ 4594837 w 7467600"/>
              <a:gd name="connsiteY239" fmla="*/ 3532274 h 6858000"/>
              <a:gd name="connsiteX240" fmla="*/ 4441737 w 7467600"/>
              <a:gd name="connsiteY240" fmla="*/ 3399734 h 6858000"/>
              <a:gd name="connsiteX241" fmla="*/ 5425834 w 7467600"/>
              <a:gd name="connsiteY241" fmla="*/ 3162785 h 6858000"/>
              <a:gd name="connsiteX242" fmla="*/ 5401644 w 7467600"/>
              <a:gd name="connsiteY242" fmla="*/ 3617847 h 6858000"/>
              <a:gd name="connsiteX243" fmla="*/ 5467256 w 7467600"/>
              <a:gd name="connsiteY243" fmla="*/ 4175494 h 6858000"/>
              <a:gd name="connsiteX244" fmla="*/ 5448069 w 7467600"/>
              <a:gd name="connsiteY244" fmla="*/ 3567554 h 6858000"/>
              <a:gd name="connsiteX245" fmla="*/ 5425834 w 7467600"/>
              <a:gd name="connsiteY245" fmla="*/ 3162785 h 6858000"/>
              <a:gd name="connsiteX246" fmla="*/ 1318687 w 7467600"/>
              <a:gd name="connsiteY246" fmla="*/ 3113840 h 6858000"/>
              <a:gd name="connsiteX247" fmla="*/ 1066793 w 7467600"/>
              <a:gd name="connsiteY247" fmla="*/ 3212171 h 6858000"/>
              <a:gd name="connsiteX248" fmla="*/ 993319 w 7467600"/>
              <a:gd name="connsiteY248" fmla="*/ 3247648 h 6858000"/>
              <a:gd name="connsiteX249" fmla="*/ 853081 w 7467600"/>
              <a:gd name="connsiteY249" fmla="*/ 3312410 h 6858000"/>
              <a:gd name="connsiteX250" fmla="*/ 805957 w 7467600"/>
              <a:gd name="connsiteY250" fmla="*/ 3330443 h 6858000"/>
              <a:gd name="connsiteX251" fmla="*/ 1318687 w 7467600"/>
              <a:gd name="connsiteY251" fmla="*/ 3113840 h 6858000"/>
              <a:gd name="connsiteX252" fmla="*/ 5453702 w 7467600"/>
              <a:gd name="connsiteY252" fmla="*/ 3090882 h 6858000"/>
              <a:gd name="connsiteX253" fmla="*/ 5480135 w 7467600"/>
              <a:gd name="connsiteY253" fmla="*/ 3565802 h 6858000"/>
              <a:gd name="connsiteX254" fmla="*/ 5499023 w 7467600"/>
              <a:gd name="connsiteY254" fmla="*/ 4166310 h 6858000"/>
              <a:gd name="connsiteX255" fmla="*/ 5547022 w 7467600"/>
              <a:gd name="connsiteY255" fmla="*/ 3607838 h 6858000"/>
              <a:gd name="connsiteX256" fmla="*/ 5515964 w 7467600"/>
              <a:gd name="connsiteY256" fmla="*/ 3378541 h 6858000"/>
              <a:gd name="connsiteX257" fmla="*/ 5453702 w 7467600"/>
              <a:gd name="connsiteY257" fmla="*/ 3090882 h 6858000"/>
              <a:gd name="connsiteX258" fmla="*/ 1238695 w 7467600"/>
              <a:gd name="connsiteY258" fmla="*/ 3076820 h 6858000"/>
              <a:gd name="connsiteX259" fmla="*/ 716371 w 7467600"/>
              <a:gd name="connsiteY259" fmla="*/ 3293249 h 6858000"/>
              <a:gd name="connsiteX260" fmla="*/ 579522 w 7467600"/>
              <a:gd name="connsiteY260" fmla="*/ 3371759 h 6858000"/>
              <a:gd name="connsiteX261" fmla="*/ 600288 w 7467600"/>
              <a:gd name="connsiteY261" fmla="*/ 3365555 h 6858000"/>
              <a:gd name="connsiteX262" fmla="*/ 840692 w 7467600"/>
              <a:gd name="connsiteY262" fmla="*/ 3284921 h 6858000"/>
              <a:gd name="connsiteX263" fmla="*/ 979248 w 7467600"/>
              <a:gd name="connsiteY263" fmla="*/ 3221003 h 6858000"/>
              <a:gd name="connsiteX264" fmla="*/ 1053282 w 7467600"/>
              <a:gd name="connsiteY264" fmla="*/ 3185247 h 6858000"/>
              <a:gd name="connsiteX265" fmla="*/ 1320603 w 7467600"/>
              <a:gd name="connsiteY265" fmla="*/ 3081281 h 6858000"/>
              <a:gd name="connsiteX266" fmla="*/ 1238695 w 7467600"/>
              <a:gd name="connsiteY266" fmla="*/ 3076820 h 6858000"/>
              <a:gd name="connsiteX267" fmla="*/ 5425627 w 7467600"/>
              <a:gd name="connsiteY267" fmla="*/ 2954192 h 6858000"/>
              <a:gd name="connsiteX268" fmla="*/ 5470770 w 7467600"/>
              <a:gd name="connsiteY268" fmla="*/ 3005435 h 6858000"/>
              <a:gd name="connsiteX269" fmla="*/ 5519779 w 7467600"/>
              <a:gd name="connsiteY269" fmla="*/ 4359223 h 6858000"/>
              <a:gd name="connsiteX270" fmla="*/ 5520293 w 7467600"/>
              <a:gd name="connsiteY270" fmla="*/ 4360602 h 6858000"/>
              <a:gd name="connsiteX271" fmla="*/ 5767221 w 7467600"/>
              <a:gd name="connsiteY271" fmla="*/ 4665564 h 6858000"/>
              <a:gd name="connsiteX272" fmla="*/ 6937169 w 7467600"/>
              <a:gd name="connsiteY272" fmla="*/ 4815941 h 6858000"/>
              <a:gd name="connsiteX273" fmla="*/ 6953922 w 7467600"/>
              <a:gd name="connsiteY273" fmla="*/ 4890068 h 6858000"/>
              <a:gd name="connsiteX274" fmla="*/ 6071359 w 7467600"/>
              <a:gd name="connsiteY274" fmla="*/ 4770770 h 6858000"/>
              <a:gd name="connsiteX275" fmla="*/ 6038839 w 7467600"/>
              <a:gd name="connsiteY275" fmla="*/ 4764474 h 6858000"/>
              <a:gd name="connsiteX276" fmla="*/ 6038706 w 7467600"/>
              <a:gd name="connsiteY276" fmla="*/ 4763847 h 6858000"/>
              <a:gd name="connsiteX277" fmla="*/ 6037784 w 7467600"/>
              <a:gd name="connsiteY277" fmla="*/ 4764270 h 6858000"/>
              <a:gd name="connsiteX278" fmla="*/ 6038839 w 7467600"/>
              <a:gd name="connsiteY278" fmla="*/ 4764474 h 6858000"/>
              <a:gd name="connsiteX279" fmla="*/ 6040338 w 7467600"/>
              <a:gd name="connsiteY279" fmla="*/ 4771418 h 6858000"/>
              <a:gd name="connsiteX280" fmla="*/ 6024488 w 7467600"/>
              <a:gd name="connsiteY280" fmla="*/ 4809903 h 6858000"/>
              <a:gd name="connsiteX281" fmla="*/ 5599771 w 7467600"/>
              <a:gd name="connsiteY281" fmla="*/ 5509652 h 6858000"/>
              <a:gd name="connsiteX282" fmla="*/ 5548843 w 7467600"/>
              <a:gd name="connsiteY282" fmla="*/ 5563845 h 6858000"/>
              <a:gd name="connsiteX283" fmla="*/ 5940952 w 7467600"/>
              <a:gd name="connsiteY283" fmla="*/ 6250028 h 6858000"/>
              <a:gd name="connsiteX284" fmla="*/ 6043441 w 7467600"/>
              <a:gd name="connsiteY284" fmla="*/ 6665847 h 6858000"/>
              <a:gd name="connsiteX285" fmla="*/ 6093432 w 7467600"/>
              <a:gd name="connsiteY285" fmla="*/ 6858000 h 6858000"/>
              <a:gd name="connsiteX286" fmla="*/ 6034344 w 7467600"/>
              <a:gd name="connsiteY286" fmla="*/ 6858000 h 6858000"/>
              <a:gd name="connsiteX287" fmla="*/ 6026679 w 7467600"/>
              <a:gd name="connsiteY287" fmla="*/ 6836959 h 6858000"/>
              <a:gd name="connsiteX288" fmla="*/ 5800441 w 7467600"/>
              <a:gd name="connsiteY288" fmla="*/ 6335286 h 6858000"/>
              <a:gd name="connsiteX289" fmla="*/ 5526562 w 7467600"/>
              <a:gd name="connsiteY289" fmla="*/ 5705388 h 6858000"/>
              <a:gd name="connsiteX290" fmla="*/ 5519640 w 7467600"/>
              <a:gd name="connsiteY290" fmla="*/ 5683774 h 6858000"/>
              <a:gd name="connsiteX291" fmla="*/ 5844559 w 7467600"/>
              <a:gd name="connsiteY291" fmla="*/ 6553349 h 6858000"/>
              <a:gd name="connsiteX292" fmla="*/ 5975994 w 7467600"/>
              <a:gd name="connsiteY292" fmla="*/ 6858000 h 6858000"/>
              <a:gd name="connsiteX293" fmla="*/ 5898547 w 7467600"/>
              <a:gd name="connsiteY293" fmla="*/ 6858000 h 6858000"/>
              <a:gd name="connsiteX294" fmla="*/ 5682041 w 7467600"/>
              <a:gd name="connsiteY294" fmla="*/ 6355860 h 6858000"/>
              <a:gd name="connsiteX295" fmla="*/ 5461758 w 7467600"/>
              <a:gd name="connsiteY295" fmla="*/ 5820220 h 6858000"/>
              <a:gd name="connsiteX296" fmla="*/ 5237282 w 7467600"/>
              <a:gd name="connsiteY296" fmla="*/ 6579086 h 6858000"/>
              <a:gd name="connsiteX297" fmla="*/ 5115009 w 7467600"/>
              <a:gd name="connsiteY297" fmla="*/ 6858000 h 6858000"/>
              <a:gd name="connsiteX298" fmla="*/ 5028074 w 7467600"/>
              <a:gd name="connsiteY298" fmla="*/ 6858000 h 6858000"/>
              <a:gd name="connsiteX299" fmla="*/ 5079508 w 7467600"/>
              <a:gd name="connsiteY299" fmla="*/ 6749074 h 6858000"/>
              <a:gd name="connsiteX300" fmla="*/ 5371846 w 7467600"/>
              <a:gd name="connsiteY300" fmla="*/ 5924413 h 6858000"/>
              <a:gd name="connsiteX301" fmla="*/ 5270512 w 7467600"/>
              <a:gd name="connsiteY301" fmla="*/ 6138975 h 6858000"/>
              <a:gd name="connsiteX302" fmla="*/ 5062409 w 7467600"/>
              <a:gd name="connsiteY302" fmla="*/ 6653544 h 6858000"/>
              <a:gd name="connsiteX303" fmla="*/ 5036628 w 7467600"/>
              <a:gd name="connsiteY303" fmla="*/ 6754247 h 6858000"/>
              <a:gd name="connsiteX304" fmla="*/ 5009112 w 7467600"/>
              <a:gd name="connsiteY304" fmla="*/ 6858000 h 6858000"/>
              <a:gd name="connsiteX305" fmla="*/ 4976679 w 7467600"/>
              <a:gd name="connsiteY305" fmla="*/ 6858000 h 6858000"/>
              <a:gd name="connsiteX306" fmla="*/ 5006537 w 7467600"/>
              <a:gd name="connsiteY306" fmla="*/ 6747068 h 6858000"/>
              <a:gd name="connsiteX307" fmla="*/ 5032723 w 7467600"/>
              <a:gd name="connsiteY307" fmla="*/ 6644957 h 6858000"/>
              <a:gd name="connsiteX308" fmla="*/ 5242949 w 7467600"/>
              <a:gd name="connsiteY308" fmla="*/ 6125175 h 6858000"/>
              <a:gd name="connsiteX309" fmla="*/ 5286321 w 7467600"/>
              <a:gd name="connsiteY309" fmla="*/ 6033555 h 6858000"/>
              <a:gd name="connsiteX310" fmla="*/ 5008210 w 7467600"/>
              <a:gd name="connsiteY310" fmla="*/ 6649194 h 6858000"/>
              <a:gd name="connsiteX311" fmla="*/ 4986321 w 7467600"/>
              <a:gd name="connsiteY311" fmla="*/ 6765687 h 6858000"/>
              <a:gd name="connsiteX312" fmla="*/ 4973474 w 7467600"/>
              <a:gd name="connsiteY312" fmla="*/ 6858000 h 6858000"/>
              <a:gd name="connsiteX313" fmla="*/ 4907178 w 7467600"/>
              <a:gd name="connsiteY313" fmla="*/ 6858000 h 6858000"/>
              <a:gd name="connsiteX314" fmla="*/ 4910810 w 7467600"/>
              <a:gd name="connsiteY314" fmla="*/ 6829660 h 6858000"/>
              <a:gd name="connsiteX315" fmla="*/ 4987461 w 7467600"/>
              <a:gd name="connsiteY315" fmla="*/ 6432994 h 6858000"/>
              <a:gd name="connsiteX316" fmla="*/ 5179262 w 7467600"/>
              <a:gd name="connsiteY316" fmla="*/ 6035044 h 6858000"/>
              <a:gd name="connsiteX317" fmla="*/ 4689678 w 7467600"/>
              <a:gd name="connsiteY317" fmla="*/ 6440241 h 6858000"/>
              <a:gd name="connsiteX318" fmla="*/ 4477543 w 7467600"/>
              <a:gd name="connsiteY318" fmla="*/ 6674836 h 6858000"/>
              <a:gd name="connsiteX319" fmla="*/ 4329957 w 7467600"/>
              <a:gd name="connsiteY319" fmla="*/ 6858000 h 6858000"/>
              <a:gd name="connsiteX320" fmla="*/ 4218595 w 7467600"/>
              <a:gd name="connsiteY320" fmla="*/ 6858000 h 6858000"/>
              <a:gd name="connsiteX321" fmla="*/ 4368888 w 7467600"/>
              <a:gd name="connsiteY321" fmla="*/ 6668412 h 6858000"/>
              <a:gd name="connsiteX322" fmla="*/ 4563091 w 7467600"/>
              <a:gd name="connsiteY322" fmla="*/ 6442508 h 6858000"/>
              <a:gd name="connsiteX323" fmla="*/ 5387324 w 7467600"/>
              <a:gd name="connsiteY323" fmla="*/ 5705830 h 6858000"/>
              <a:gd name="connsiteX324" fmla="*/ 5073620 w 7467600"/>
              <a:gd name="connsiteY324" fmla="*/ 5955437 h 6858000"/>
              <a:gd name="connsiteX325" fmla="*/ 4689789 w 7467600"/>
              <a:gd name="connsiteY325" fmla="*/ 6268382 h 6858000"/>
              <a:gd name="connsiteX326" fmla="*/ 4418722 w 7467600"/>
              <a:gd name="connsiteY326" fmla="*/ 6570886 h 6858000"/>
              <a:gd name="connsiteX327" fmla="*/ 4214944 w 7467600"/>
              <a:gd name="connsiteY327" fmla="*/ 6858000 h 6858000"/>
              <a:gd name="connsiteX328" fmla="*/ 4177898 w 7467600"/>
              <a:gd name="connsiteY328" fmla="*/ 6858000 h 6858000"/>
              <a:gd name="connsiteX329" fmla="*/ 4391597 w 7467600"/>
              <a:gd name="connsiteY329" fmla="*/ 6556370 h 6858000"/>
              <a:gd name="connsiteX330" fmla="*/ 4668889 w 7467600"/>
              <a:gd name="connsiteY330" fmla="*/ 6246399 h 6858000"/>
              <a:gd name="connsiteX331" fmla="*/ 5055427 w 7467600"/>
              <a:gd name="connsiteY331" fmla="*/ 5931476 h 6858000"/>
              <a:gd name="connsiteX332" fmla="*/ 5371814 w 7467600"/>
              <a:gd name="connsiteY332" fmla="*/ 5678975 h 6858000"/>
              <a:gd name="connsiteX333" fmla="*/ 4987918 w 7467600"/>
              <a:gd name="connsiteY333" fmla="*/ 5838701 h 6858000"/>
              <a:gd name="connsiteX334" fmla="*/ 4317146 w 7467600"/>
              <a:gd name="connsiteY334" fmla="*/ 6587716 h 6858000"/>
              <a:gd name="connsiteX335" fmla="*/ 4171627 w 7467600"/>
              <a:gd name="connsiteY335" fmla="*/ 6858000 h 6858000"/>
              <a:gd name="connsiteX336" fmla="*/ 4081585 w 7467600"/>
              <a:gd name="connsiteY336" fmla="*/ 6858000 h 6858000"/>
              <a:gd name="connsiteX337" fmla="*/ 4238603 w 7467600"/>
              <a:gd name="connsiteY337" fmla="*/ 6559341 h 6858000"/>
              <a:gd name="connsiteX338" fmla="*/ 4778333 w 7467600"/>
              <a:gd name="connsiteY338" fmla="*/ 5873626 h 6858000"/>
              <a:gd name="connsiteX339" fmla="*/ 5414185 w 7467600"/>
              <a:gd name="connsiteY339" fmla="*/ 5573882 h 6858000"/>
              <a:gd name="connsiteX340" fmla="*/ 5959648 w 7467600"/>
              <a:gd name="connsiteY340" fmla="*/ 4760797 h 6858000"/>
              <a:gd name="connsiteX341" fmla="*/ 5355019 w 7467600"/>
              <a:gd name="connsiteY341" fmla="*/ 4734672 h 6858000"/>
              <a:gd name="connsiteX342" fmla="*/ 5083565 w 7467600"/>
              <a:gd name="connsiteY342" fmla="*/ 5179121 h 6858000"/>
              <a:gd name="connsiteX343" fmla="*/ 4713577 w 7467600"/>
              <a:gd name="connsiteY343" fmla="*/ 5616803 h 6858000"/>
              <a:gd name="connsiteX344" fmla="*/ 3989559 w 7467600"/>
              <a:gd name="connsiteY344" fmla="*/ 6145945 h 6858000"/>
              <a:gd name="connsiteX345" fmla="*/ 3939824 w 7467600"/>
              <a:gd name="connsiteY345" fmla="*/ 6066900 h 6858000"/>
              <a:gd name="connsiteX346" fmla="*/ 4584537 w 7467600"/>
              <a:gd name="connsiteY346" fmla="*/ 5324826 h 6858000"/>
              <a:gd name="connsiteX347" fmla="*/ 5037105 w 7467600"/>
              <a:gd name="connsiteY347" fmla="*/ 5088765 h 6858000"/>
              <a:gd name="connsiteX348" fmla="*/ 5039930 w 7467600"/>
              <a:gd name="connsiteY348" fmla="*/ 5089585 h 6858000"/>
              <a:gd name="connsiteX349" fmla="*/ 5263764 w 7467600"/>
              <a:gd name="connsiteY349" fmla="*/ 4735525 h 6858000"/>
              <a:gd name="connsiteX350" fmla="*/ 4086300 w 7467600"/>
              <a:gd name="connsiteY350" fmla="*/ 4884599 h 6858000"/>
              <a:gd name="connsiteX351" fmla="*/ 4085485 w 7467600"/>
              <a:gd name="connsiteY351" fmla="*/ 4899070 h 6858000"/>
              <a:gd name="connsiteX352" fmla="*/ 3871915 w 7467600"/>
              <a:gd name="connsiteY352" fmla="*/ 5253645 h 6858000"/>
              <a:gd name="connsiteX353" fmla="*/ 3799374 w 7467600"/>
              <a:gd name="connsiteY353" fmla="*/ 5466127 h 6858000"/>
              <a:gd name="connsiteX354" fmla="*/ 3498850 w 7467600"/>
              <a:gd name="connsiteY354" fmla="*/ 6661888 h 6858000"/>
              <a:gd name="connsiteX355" fmla="*/ 3399216 w 7467600"/>
              <a:gd name="connsiteY355" fmla="*/ 6858000 h 6858000"/>
              <a:gd name="connsiteX356" fmla="*/ 3303688 w 7467600"/>
              <a:gd name="connsiteY356" fmla="*/ 6858000 h 6858000"/>
              <a:gd name="connsiteX357" fmla="*/ 3391774 w 7467600"/>
              <a:gd name="connsiteY357" fmla="*/ 6697181 h 6858000"/>
              <a:gd name="connsiteX358" fmla="*/ 3735540 w 7467600"/>
              <a:gd name="connsiteY358" fmla="*/ 5546923 h 6858000"/>
              <a:gd name="connsiteX359" fmla="*/ 3729438 w 7467600"/>
              <a:gd name="connsiteY359" fmla="*/ 5569058 h 6858000"/>
              <a:gd name="connsiteX360" fmla="*/ 3707782 w 7467600"/>
              <a:gd name="connsiteY360" fmla="*/ 5644908 h 6858000"/>
              <a:gd name="connsiteX361" fmla="*/ 3583827 w 7467600"/>
              <a:gd name="connsiteY361" fmla="*/ 6039215 h 6858000"/>
              <a:gd name="connsiteX362" fmla="*/ 3547861 w 7467600"/>
              <a:gd name="connsiteY362" fmla="*/ 6129609 h 6858000"/>
              <a:gd name="connsiteX363" fmla="*/ 3490905 w 7467600"/>
              <a:gd name="connsiteY363" fmla="*/ 6277660 h 6858000"/>
              <a:gd name="connsiteX364" fmla="*/ 3455859 w 7467600"/>
              <a:gd name="connsiteY364" fmla="*/ 6391301 h 6858000"/>
              <a:gd name="connsiteX365" fmla="*/ 3429112 w 7467600"/>
              <a:gd name="connsiteY365" fmla="*/ 6479469 h 6858000"/>
              <a:gd name="connsiteX366" fmla="*/ 3304862 w 7467600"/>
              <a:gd name="connsiteY366" fmla="*/ 6796476 h 6858000"/>
              <a:gd name="connsiteX367" fmla="*/ 3276071 w 7467600"/>
              <a:gd name="connsiteY367" fmla="*/ 6858000 h 6858000"/>
              <a:gd name="connsiteX368" fmla="*/ 3240805 w 7467600"/>
              <a:gd name="connsiteY368" fmla="*/ 6858000 h 6858000"/>
              <a:gd name="connsiteX369" fmla="*/ 3275917 w 7467600"/>
              <a:gd name="connsiteY369" fmla="*/ 6783192 h 6858000"/>
              <a:gd name="connsiteX370" fmla="*/ 3399358 w 7467600"/>
              <a:gd name="connsiteY370" fmla="*/ 6469011 h 6858000"/>
              <a:gd name="connsiteX371" fmla="*/ 3425650 w 7467600"/>
              <a:gd name="connsiteY371" fmla="*/ 6381333 h 6858000"/>
              <a:gd name="connsiteX372" fmla="*/ 3460661 w 7467600"/>
              <a:gd name="connsiteY372" fmla="*/ 6266763 h 6858000"/>
              <a:gd name="connsiteX373" fmla="*/ 3518021 w 7467600"/>
              <a:gd name="connsiteY373" fmla="*/ 6117298 h 6858000"/>
              <a:gd name="connsiteX374" fmla="*/ 3554035 w 7467600"/>
              <a:gd name="connsiteY374" fmla="*/ 6027832 h 6858000"/>
              <a:gd name="connsiteX375" fmla="*/ 3677174 w 7467600"/>
              <a:gd name="connsiteY375" fmla="*/ 5636351 h 6858000"/>
              <a:gd name="connsiteX376" fmla="*/ 3698819 w 7467600"/>
              <a:gd name="connsiteY376" fmla="*/ 5560503 h 6858000"/>
              <a:gd name="connsiteX377" fmla="*/ 3702094 w 7467600"/>
              <a:gd name="connsiteY377" fmla="*/ 5549194 h 6858000"/>
              <a:gd name="connsiteX378" fmla="*/ 3398355 w 7467600"/>
              <a:gd name="connsiteY378" fmla="*/ 6094603 h 6858000"/>
              <a:gd name="connsiteX379" fmla="*/ 3193941 w 7467600"/>
              <a:gd name="connsiteY379" fmla="*/ 6798775 h 6858000"/>
              <a:gd name="connsiteX380" fmla="*/ 3184140 w 7467600"/>
              <a:gd name="connsiteY380" fmla="*/ 6858000 h 6858000"/>
              <a:gd name="connsiteX381" fmla="*/ 3099978 w 7467600"/>
              <a:gd name="connsiteY381" fmla="*/ 6858000 h 6858000"/>
              <a:gd name="connsiteX382" fmla="*/ 3101556 w 7467600"/>
              <a:gd name="connsiteY382" fmla="*/ 6843337 h 6858000"/>
              <a:gd name="connsiteX383" fmla="*/ 3370162 w 7467600"/>
              <a:gd name="connsiteY383" fmla="*/ 5785550 h 6858000"/>
              <a:gd name="connsiteX384" fmla="*/ 3746477 w 7467600"/>
              <a:gd name="connsiteY384" fmla="*/ 5377889 h 6858000"/>
              <a:gd name="connsiteX385" fmla="*/ 3863399 w 7467600"/>
              <a:gd name="connsiteY385" fmla="*/ 5087257 h 6858000"/>
              <a:gd name="connsiteX386" fmla="*/ 3968712 w 7467600"/>
              <a:gd name="connsiteY386" fmla="*/ 4913989 h 6858000"/>
              <a:gd name="connsiteX387" fmla="*/ 2792390 w 7467600"/>
              <a:gd name="connsiteY387" fmla="*/ 5382974 h 6858000"/>
              <a:gd name="connsiteX388" fmla="*/ 2714982 w 7467600"/>
              <a:gd name="connsiteY388" fmla="*/ 5427051 h 6858000"/>
              <a:gd name="connsiteX389" fmla="*/ 2813361 w 7467600"/>
              <a:gd name="connsiteY389" fmla="*/ 6023912 h 6858000"/>
              <a:gd name="connsiteX390" fmla="*/ 2688430 w 7467600"/>
              <a:gd name="connsiteY390" fmla="*/ 6801564 h 6858000"/>
              <a:gd name="connsiteX391" fmla="*/ 2629626 w 7467600"/>
              <a:gd name="connsiteY391" fmla="*/ 6763394 h 6858000"/>
              <a:gd name="connsiteX392" fmla="*/ 2565328 w 7467600"/>
              <a:gd name="connsiteY392" fmla="*/ 5516399 h 6858000"/>
              <a:gd name="connsiteX393" fmla="*/ 1922999 w 7467600"/>
              <a:gd name="connsiteY393" fmla="*/ 5980343 h 6858000"/>
              <a:gd name="connsiteX394" fmla="*/ 1950261 w 7467600"/>
              <a:gd name="connsiteY394" fmla="*/ 6405858 h 6858000"/>
              <a:gd name="connsiteX395" fmla="*/ 2365554 w 7467600"/>
              <a:gd name="connsiteY395" fmla="*/ 6759107 h 6858000"/>
              <a:gd name="connsiteX396" fmla="*/ 2424142 w 7467600"/>
              <a:gd name="connsiteY396" fmla="*/ 6858000 h 6858000"/>
              <a:gd name="connsiteX397" fmla="*/ 2395994 w 7467600"/>
              <a:gd name="connsiteY397" fmla="*/ 6858000 h 6858000"/>
              <a:gd name="connsiteX398" fmla="*/ 2392863 w 7467600"/>
              <a:gd name="connsiteY398" fmla="*/ 6852964 h 6858000"/>
              <a:gd name="connsiteX399" fmla="*/ 2017589 w 7467600"/>
              <a:gd name="connsiteY399" fmla="*/ 6493982 h 6858000"/>
              <a:gd name="connsiteX400" fmla="*/ 2147336 w 7467600"/>
              <a:gd name="connsiteY400" fmla="*/ 6594052 h 6858000"/>
              <a:gd name="connsiteX401" fmla="*/ 2207047 w 7467600"/>
              <a:gd name="connsiteY401" fmla="*/ 6654540 h 6858000"/>
              <a:gd name="connsiteX402" fmla="*/ 2299106 w 7467600"/>
              <a:gd name="connsiteY402" fmla="*/ 6778931 h 6858000"/>
              <a:gd name="connsiteX403" fmla="*/ 2314430 w 7467600"/>
              <a:gd name="connsiteY403" fmla="*/ 6801144 h 6858000"/>
              <a:gd name="connsiteX404" fmla="*/ 2352406 w 7467600"/>
              <a:gd name="connsiteY404" fmla="*/ 6858000 h 6858000"/>
              <a:gd name="connsiteX405" fmla="*/ 2314492 w 7467600"/>
              <a:gd name="connsiteY405" fmla="*/ 6858000 h 6858000"/>
              <a:gd name="connsiteX406" fmla="*/ 2288095 w 7467600"/>
              <a:gd name="connsiteY406" fmla="*/ 6818030 h 6858000"/>
              <a:gd name="connsiteX407" fmla="*/ 2272768 w 7467600"/>
              <a:gd name="connsiteY407" fmla="*/ 6795822 h 6858000"/>
              <a:gd name="connsiteX408" fmla="*/ 2182715 w 7467600"/>
              <a:gd name="connsiteY408" fmla="*/ 6675071 h 6858000"/>
              <a:gd name="connsiteX409" fmla="*/ 2032061 w 7467600"/>
              <a:gd name="connsiteY409" fmla="*/ 6541380 h 6858000"/>
              <a:gd name="connsiteX410" fmla="*/ 2257220 w 7467600"/>
              <a:gd name="connsiteY410" fmla="*/ 6826257 h 6858000"/>
              <a:gd name="connsiteX411" fmla="*/ 2281324 w 7467600"/>
              <a:gd name="connsiteY411" fmla="*/ 6858000 h 6858000"/>
              <a:gd name="connsiteX412" fmla="*/ 2242860 w 7467600"/>
              <a:gd name="connsiteY412" fmla="*/ 6858000 h 6858000"/>
              <a:gd name="connsiteX413" fmla="*/ 2232818 w 7467600"/>
              <a:gd name="connsiteY413" fmla="*/ 6844926 h 6858000"/>
              <a:gd name="connsiteX414" fmla="*/ 1990172 w 7467600"/>
              <a:gd name="connsiteY414" fmla="*/ 6542121 h 6858000"/>
              <a:gd name="connsiteX415" fmla="*/ 2124090 w 7467600"/>
              <a:gd name="connsiteY415" fmla="*/ 6761017 h 6858000"/>
              <a:gd name="connsiteX416" fmla="*/ 2200380 w 7467600"/>
              <a:gd name="connsiteY416" fmla="*/ 6858000 h 6858000"/>
              <a:gd name="connsiteX417" fmla="*/ 2147507 w 7467600"/>
              <a:gd name="connsiteY417" fmla="*/ 6858000 h 6858000"/>
              <a:gd name="connsiteX418" fmla="*/ 2070668 w 7467600"/>
              <a:gd name="connsiteY418" fmla="*/ 6761520 h 6858000"/>
              <a:gd name="connsiteX419" fmla="*/ 1975142 w 7467600"/>
              <a:gd name="connsiteY419" fmla="*/ 6585570 h 6858000"/>
              <a:gd name="connsiteX420" fmla="*/ 2050035 w 7467600"/>
              <a:gd name="connsiteY420" fmla="*/ 6813345 h 6858000"/>
              <a:gd name="connsiteX421" fmla="*/ 2063025 w 7467600"/>
              <a:gd name="connsiteY421" fmla="*/ 6858000 h 6858000"/>
              <a:gd name="connsiteX422" fmla="*/ 2021675 w 7467600"/>
              <a:gd name="connsiteY422" fmla="*/ 6858000 h 6858000"/>
              <a:gd name="connsiteX423" fmla="*/ 2019308 w 7467600"/>
              <a:gd name="connsiteY423" fmla="*/ 6847118 h 6858000"/>
              <a:gd name="connsiteX424" fmla="*/ 1938835 w 7467600"/>
              <a:gd name="connsiteY424" fmla="*/ 6551160 h 6858000"/>
              <a:gd name="connsiteX425" fmla="*/ 1953230 w 7467600"/>
              <a:gd name="connsiteY425" fmla="*/ 6759699 h 6858000"/>
              <a:gd name="connsiteX426" fmla="*/ 1956763 w 7467600"/>
              <a:gd name="connsiteY426" fmla="*/ 6778191 h 6858000"/>
              <a:gd name="connsiteX427" fmla="*/ 1967925 w 7467600"/>
              <a:gd name="connsiteY427" fmla="*/ 6858000 h 6858000"/>
              <a:gd name="connsiteX428" fmla="*/ 1936622 w 7467600"/>
              <a:gd name="connsiteY428" fmla="*/ 6858000 h 6858000"/>
              <a:gd name="connsiteX429" fmla="*/ 1926261 w 7467600"/>
              <a:gd name="connsiteY429" fmla="*/ 6784064 h 6858000"/>
              <a:gd name="connsiteX430" fmla="*/ 1922724 w 7467600"/>
              <a:gd name="connsiteY430" fmla="*/ 6765577 h 6858000"/>
              <a:gd name="connsiteX431" fmla="*/ 1904650 w 7467600"/>
              <a:gd name="connsiteY431" fmla="*/ 6639616 h 6858000"/>
              <a:gd name="connsiteX432" fmla="*/ 1885273 w 7467600"/>
              <a:gd name="connsiteY432" fmla="*/ 6858000 h 6858000"/>
              <a:gd name="connsiteX433" fmla="*/ 1854363 w 7467600"/>
              <a:gd name="connsiteY433" fmla="*/ 6858000 h 6858000"/>
              <a:gd name="connsiteX434" fmla="*/ 1880391 w 7467600"/>
              <a:gd name="connsiteY434" fmla="*/ 6603796 h 6858000"/>
              <a:gd name="connsiteX435" fmla="*/ 1818273 w 7467600"/>
              <a:gd name="connsiteY435" fmla="*/ 6715729 h 6858000"/>
              <a:gd name="connsiteX436" fmla="*/ 1794691 w 7467600"/>
              <a:gd name="connsiteY436" fmla="*/ 6843239 h 6858000"/>
              <a:gd name="connsiteX437" fmla="*/ 1794914 w 7467600"/>
              <a:gd name="connsiteY437" fmla="*/ 6858000 h 6858000"/>
              <a:gd name="connsiteX438" fmla="*/ 1746128 w 7467600"/>
              <a:gd name="connsiteY438" fmla="*/ 6858000 h 6858000"/>
              <a:gd name="connsiteX439" fmla="*/ 1753934 w 7467600"/>
              <a:gd name="connsiteY439" fmla="*/ 6724796 h 6858000"/>
              <a:gd name="connsiteX440" fmla="*/ 1792053 w 7467600"/>
              <a:gd name="connsiteY440" fmla="*/ 6572396 h 6858000"/>
              <a:gd name="connsiteX441" fmla="*/ 1862248 w 7467600"/>
              <a:gd name="connsiteY441" fmla="*/ 6266397 h 6858000"/>
              <a:gd name="connsiteX442" fmla="*/ 1862250 w 7467600"/>
              <a:gd name="connsiteY442" fmla="*/ 6033531 h 6858000"/>
              <a:gd name="connsiteX443" fmla="*/ 1211999 w 7467600"/>
              <a:gd name="connsiteY443" fmla="*/ 6683610 h 6858000"/>
              <a:gd name="connsiteX444" fmla="*/ 1213266 w 7467600"/>
              <a:gd name="connsiteY444" fmla="*/ 6691947 h 6858000"/>
              <a:gd name="connsiteX445" fmla="*/ 1203370 w 7467600"/>
              <a:gd name="connsiteY445" fmla="*/ 6850676 h 6858000"/>
              <a:gd name="connsiteX446" fmla="*/ 1203671 w 7467600"/>
              <a:gd name="connsiteY446" fmla="*/ 6858000 h 6858000"/>
              <a:gd name="connsiteX447" fmla="*/ 1143180 w 7467600"/>
              <a:gd name="connsiteY447" fmla="*/ 6858000 h 6858000"/>
              <a:gd name="connsiteX448" fmla="*/ 1142176 w 7467600"/>
              <a:gd name="connsiteY448" fmla="*/ 6766045 h 6858000"/>
              <a:gd name="connsiteX449" fmla="*/ 1067484 w 7467600"/>
              <a:gd name="connsiteY449" fmla="*/ 6858000 h 6858000"/>
              <a:gd name="connsiteX450" fmla="*/ 953928 w 7467600"/>
              <a:gd name="connsiteY450" fmla="*/ 6858000 h 6858000"/>
              <a:gd name="connsiteX451" fmla="*/ 959715 w 7467600"/>
              <a:gd name="connsiteY451" fmla="*/ 6850185 h 6858000"/>
              <a:gd name="connsiteX452" fmla="*/ 1483788 w 7467600"/>
              <a:gd name="connsiteY452" fmla="*/ 6259174 h 6858000"/>
              <a:gd name="connsiteX453" fmla="*/ 1100671 w 7467600"/>
              <a:gd name="connsiteY453" fmla="*/ 6252137 h 6858000"/>
              <a:gd name="connsiteX454" fmla="*/ 1090144 w 7467600"/>
              <a:gd name="connsiteY454" fmla="*/ 6256748 h 6858000"/>
              <a:gd name="connsiteX455" fmla="*/ 1095872 w 7467600"/>
              <a:gd name="connsiteY455" fmla="*/ 6271892 h 6858000"/>
              <a:gd name="connsiteX456" fmla="*/ 262785 w 7467600"/>
              <a:gd name="connsiteY456" fmla="*/ 6845450 h 6858000"/>
              <a:gd name="connsiteX457" fmla="*/ 209968 w 7467600"/>
              <a:gd name="connsiteY457" fmla="*/ 6770713 h 6858000"/>
              <a:gd name="connsiteX458" fmla="*/ 873460 w 7467600"/>
              <a:gd name="connsiteY458" fmla="*/ 6253768 h 6858000"/>
              <a:gd name="connsiteX459" fmla="*/ 192686 w 7467600"/>
              <a:gd name="connsiteY459" fmla="*/ 5849257 h 6858000"/>
              <a:gd name="connsiteX460" fmla="*/ 4696 w 7467600"/>
              <a:gd name="connsiteY460" fmla="*/ 5697668 h 6858000"/>
              <a:gd name="connsiteX461" fmla="*/ 0 w 7467600"/>
              <a:gd name="connsiteY461" fmla="*/ 5689984 h 6858000"/>
              <a:gd name="connsiteX462" fmla="*/ 0 w 7467600"/>
              <a:gd name="connsiteY462" fmla="*/ 5513472 h 6858000"/>
              <a:gd name="connsiteX463" fmla="*/ 174101 w 7467600"/>
              <a:gd name="connsiteY463" fmla="*/ 5620277 h 6858000"/>
              <a:gd name="connsiteX464" fmla="*/ 891800 w 7467600"/>
              <a:gd name="connsiteY464" fmla="*/ 6036935 h 6858000"/>
              <a:gd name="connsiteX465" fmla="*/ 1072219 w 7467600"/>
              <a:gd name="connsiteY465" fmla="*/ 6169443 h 6858000"/>
              <a:gd name="connsiteX466" fmla="*/ 1074117 w 7467600"/>
              <a:gd name="connsiteY466" fmla="*/ 6170301 h 6858000"/>
              <a:gd name="connsiteX467" fmla="*/ 1083114 w 7467600"/>
              <a:gd name="connsiteY467" fmla="*/ 6174131 h 6858000"/>
              <a:gd name="connsiteX468" fmla="*/ 1543010 w 7467600"/>
              <a:gd name="connsiteY468" fmla="*/ 6191140 h 6858000"/>
              <a:gd name="connsiteX469" fmla="*/ 1551080 w 7467600"/>
              <a:gd name="connsiteY469" fmla="*/ 6195006 h 6858000"/>
              <a:gd name="connsiteX470" fmla="*/ 2345443 w 7467600"/>
              <a:gd name="connsiteY470" fmla="*/ 5549882 h 6858000"/>
              <a:gd name="connsiteX471" fmla="*/ 1721499 w 7467600"/>
              <a:gd name="connsiteY471" fmla="*/ 5599969 h 6858000"/>
              <a:gd name="connsiteX472" fmla="*/ 767716 w 7467600"/>
              <a:gd name="connsiteY472" fmla="*/ 5472768 h 6858000"/>
              <a:gd name="connsiteX473" fmla="*/ 722147 w 7467600"/>
              <a:gd name="connsiteY473" fmla="*/ 5393091 h 6858000"/>
              <a:gd name="connsiteX474" fmla="*/ 1485552 w 7467600"/>
              <a:gd name="connsiteY474" fmla="*/ 5313202 h 6858000"/>
              <a:gd name="connsiteX475" fmla="*/ 2143004 w 7467600"/>
              <a:gd name="connsiteY475" fmla="*/ 5402420 h 6858000"/>
              <a:gd name="connsiteX476" fmla="*/ 1933391 w 7467600"/>
              <a:gd name="connsiteY476" fmla="*/ 5156971 h 6858000"/>
              <a:gd name="connsiteX477" fmla="*/ 1827118 w 7467600"/>
              <a:gd name="connsiteY477" fmla="*/ 4968410 h 6858000"/>
              <a:gd name="connsiteX478" fmla="*/ 1837349 w 7467600"/>
              <a:gd name="connsiteY478" fmla="*/ 4956357 h 6858000"/>
              <a:gd name="connsiteX479" fmla="*/ 2162835 w 7467600"/>
              <a:gd name="connsiteY479" fmla="*/ 5187853 h 6858000"/>
              <a:gd name="connsiteX480" fmla="*/ 2257167 w 7467600"/>
              <a:gd name="connsiteY480" fmla="*/ 5462123 h 6858000"/>
              <a:gd name="connsiteX481" fmla="*/ 2261598 w 7467600"/>
              <a:gd name="connsiteY481" fmla="*/ 5467998 h 6858000"/>
              <a:gd name="connsiteX482" fmla="*/ 2437177 w 7467600"/>
              <a:gd name="connsiteY482" fmla="*/ 5479608 h 6858000"/>
              <a:gd name="connsiteX483" fmla="*/ 2445247 w 7467600"/>
              <a:gd name="connsiteY483" fmla="*/ 5483476 h 6858000"/>
              <a:gd name="connsiteX484" fmla="*/ 2743626 w 7467600"/>
              <a:gd name="connsiteY484" fmla="*/ 5304819 h 6858000"/>
              <a:gd name="connsiteX485" fmla="*/ 3048102 w 7467600"/>
              <a:gd name="connsiteY485" fmla="*/ 5150595 h 6858000"/>
              <a:gd name="connsiteX486" fmla="*/ 1799414 w 7467600"/>
              <a:gd name="connsiteY486" fmla="*/ 4694732 h 6858000"/>
              <a:gd name="connsiteX487" fmla="*/ 1771735 w 7467600"/>
              <a:gd name="connsiteY487" fmla="*/ 4619929 h 6858000"/>
              <a:gd name="connsiteX488" fmla="*/ 3104273 w 7467600"/>
              <a:gd name="connsiteY488" fmla="*/ 5076159 h 6858000"/>
              <a:gd name="connsiteX489" fmla="*/ 3113245 w 7467600"/>
              <a:gd name="connsiteY489" fmla="*/ 5090705 h 6858000"/>
              <a:gd name="connsiteX490" fmla="*/ 3126294 w 7467600"/>
              <a:gd name="connsiteY490" fmla="*/ 5114400 h 6858000"/>
              <a:gd name="connsiteX491" fmla="*/ 3937433 w 7467600"/>
              <a:gd name="connsiteY491" fmla="*/ 4830473 h 6858000"/>
              <a:gd name="connsiteX492" fmla="*/ 3590475 w 7467600"/>
              <a:gd name="connsiteY492" fmla="*/ 4597974 h 6858000"/>
              <a:gd name="connsiteX493" fmla="*/ 3100264 w 7467600"/>
              <a:gd name="connsiteY493" fmla="*/ 4579845 h 6858000"/>
              <a:gd name="connsiteX494" fmla="*/ 2183576 w 7467600"/>
              <a:gd name="connsiteY494" fmla="*/ 4227150 h 6858000"/>
              <a:gd name="connsiteX495" fmla="*/ 2151029 w 7467600"/>
              <a:gd name="connsiteY495" fmla="*/ 4146947 h 6858000"/>
              <a:gd name="connsiteX496" fmla="*/ 3563434 w 7467600"/>
              <a:gd name="connsiteY496" fmla="*/ 4469115 h 6858000"/>
              <a:gd name="connsiteX497" fmla="*/ 3177952 w 7467600"/>
              <a:gd name="connsiteY497" fmla="*/ 3657386 h 6858000"/>
              <a:gd name="connsiteX498" fmla="*/ 3189263 w 7467600"/>
              <a:gd name="connsiteY498" fmla="*/ 3625726 h 6858000"/>
              <a:gd name="connsiteX499" fmla="*/ 3560912 w 7467600"/>
              <a:gd name="connsiteY499" fmla="*/ 4079863 h 6858000"/>
              <a:gd name="connsiteX500" fmla="*/ 3626636 w 7467600"/>
              <a:gd name="connsiteY500" fmla="*/ 4512230 h 6858000"/>
              <a:gd name="connsiteX501" fmla="*/ 3653088 w 7467600"/>
              <a:gd name="connsiteY501" fmla="*/ 4521417 h 6858000"/>
              <a:gd name="connsiteX502" fmla="*/ 3988128 w 7467600"/>
              <a:gd name="connsiteY502" fmla="*/ 4817267 h 6858000"/>
              <a:gd name="connsiteX503" fmla="*/ 4830582 w 7467600"/>
              <a:gd name="connsiteY503" fmla="*/ 4676000 h 6858000"/>
              <a:gd name="connsiteX504" fmla="*/ 4830100 w 7467600"/>
              <a:gd name="connsiteY504" fmla="*/ 4675554 h 6858000"/>
              <a:gd name="connsiteX505" fmla="*/ 4036318 w 7467600"/>
              <a:gd name="connsiteY505" fmla="*/ 4147013 h 6858000"/>
              <a:gd name="connsiteX506" fmla="*/ 3432098 w 7467600"/>
              <a:gd name="connsiteY506" fmla="*/ 3537312 h 6858000"/>
              <a:gd name="connsiteX507" fmla="*/ 3446761 w 7467600"/>
              <a:gd name="connsiteY507" fmla="*/ 3461278 h 6858000"/>
              <a:gd name="connsiteX508" fmla="*/ 4419733 w 7467600"/>
              <a:gd name="connsiteY508" fmla="*/ 3963555 h 6858000"/>
              <a:gd name="connsiteX509" fmla="*/ 4781371 w 7467600"/>
              <a:gd name="connsiteY509" fmla="*/ 4458604 h 6858000"/>
              <a:gd name="connsiteX510" fmla="*/ 4780440 w 7467600"/>
              <a:gd name="connsiteY510" fmla="*/ 4470290 h 6858000"/>
              <a:gd name="connsiteX511" fmla="*/ 4898954 w 7467600"/>
              <a:gd name="connsiteY511" fmla="*/ 4662092 h 6858000"/>
              <a:gd name="connsiteX512" fmla="*/ 4900699 w 7467600"/>
              <a:gd name="connsiteY512" fmla="*/ 4670867 h 6858000"/>
              <a:gd name="connsiteX513" fmla="*/ 5714511 w 7467600"/>
              <a:gd name="connsiteY513" fmla="*/ 4663483 h 6858000"/>
              <a:gd name="connsiteX514" fmla="*/ 5464793 w 7467600"/>
              <a:gd name="connsiteY514" fmla="*/ 4393556 h 6858000"/>
              <a:gd name="connsiteX515" fmla="*/ 5461897 w 7467600"/>
              <a:gd name="connsiteY515" fmla="*/ 4390879 h 6858000"/>
              <a:gd name="connsiteX516" fmla="*/ 4294126 w 7467600"/>
              <a:gd name="connsiteY516" fmla="*/ 3303048 h 6858000"/>
              <a:gd name="connsiteX517" fmla="*/ 4305321 w 7467600"/>
              <a:gd name="connsiteY517" fmla="*/ 3256953 h 6858000"/>
              <a:gd name="connsiteX518" fmla="*/ 4949299 w 7467600"/>
              <a:gd name="connsiteY518" fmla="*/ 3766336 h 6858000"/>
              <a:gd name="connsiteX519" fmla="*/ 5291452 w 7467600"/>
              <a:gd name="connsiteY519" fmla="*/ 4076801 h 6858000"/>
              <a:gd name="connsiteX520" fmla="*/ 5434998 w 7467600"/>
              <a:gd name="connsiteY520" fmla="*/ 4254100 h 6858000"/>
              <a:gd name="connsiteX521" fmla="*/ 5351015 w 7467600"/>
              <a:gd name="connsiteY521" fmla="*/ 3760989 h 6858000"/>
              <a:gd name="connsiteX522" fmla="*/ 5413780 w 7467600"/>
              <a:gd name="connsiteY522" fmla="*/ 2966265 h 6858000"/>
              <a:gd name="connsiteX523" fmla="*/ 5425627 w 7467600"/>
              <a:gd name="connsiteY523" fmla="*/ 2954192 h 6858000"/>
              <a:gd name="connsiteX524" fmla="*/ 6604735 w 7467600"/>
              <a:gd name="connsiteY524" fmla="*/ 2041381 h 6858000"/>
              <a:gd name="connsiteX525" fmla="*/ 7204487 w 7467600"/>
              <a:gd name="connsiteY525" fmla="*/ 2742112 h 6858000"/>
              <a:gd name="connsiteX526" fmla="*/ 7131592 w 7467600"/>
              <a:gd name="connsiteY526" fmla="*/ 2672096 h 6858000"/>
              <a:gd name="connsiteX527" fmla="*/ 6996344 w 7467600"/>
              <a:gd name="connsiteY527" fmla="*/ 2518310 h 6858000"/>
              <a:gd name="connsiteX528" fmla="*/ 6735495 w 7467600"/>
              <a:gd name="connsiteY528" fmla="*/ 2196890 h 6858000"/>
              <a:gd name="connsiteX529" fmla="*/ 6721901 w 7467600"/>
              <a:gd name="connsiteY529" fmla="*/ 2179274 h 6858000"/>
              <a:gd name="connsiteX530" fmla="*/ 6604735 w 7467600"/>
              <a:gd name="connsiteY530" fmla="*/ 2041381 h 6858000"/>
              <a:gd name="connsiteX531" fmla="*/ 6591670 w 7467600"/>
              <a:gd name="connsiteY531" fmla="*/ 1988277 h 6858000"/>
              <a:gd name="connsiteX532" fmla="*/ 6747349 w 7467600"/>
              <a:gd name="connsiteY532" fmla="*/ 2160069 h 6858000"/>
              <a:gd name="connsiteX533" fmla="*/ 6760943 w 7467600"/>
              <a:gd name="connsiteY533" fmla="*/ 2177686 h 6858000"/>
              <a:gd name="connsiteX534" fmla="*/ 7021065 w 7467600"/>
              <a:gd name="connsiteY534" fmla="*/ 2498102 h 6858000"/>
              <a:gd name="connsiteX535" fmla="*/ 7155223 w 7467600"/>
              <a:gd name="connsiteY535" fmla="*/ 2650386 h 6858000"/>
              <a:gd name="connsiteX536" fmla="*/ 7203167 w 7467600"/>
              <a:gd name="connsiteY536" fmla="*/ 2697288 h 6858000"/>
              <a:gd name="connsiteX537" fmla="*/ 6937703 w 7467600"/>
              <a:gd name="connsiteY537" fmla="*/ 2321981 h 6858000"/>
              <a:gd name="connsiteX538" fmla="*/ 6591670 w 7467600"/>
              <a:gd name="connsiteY538" fmla="*/ 1988277 h 6858000"/>
              <a:gd name="connsiteX539" fmla="*/ 5798671 w 7467600"/>
              <a:gd name="connsiteY539" fmla="*/ 1981601 h 6858000"/>
              <a:gd name="connsiteX540" fmla="*/ 5754709 w 7467600"/>
              <a:gd name="connsiteY540" fmla="*/ 2071454 h 6858000"/>
              <a:gd name="connsiteX541" fmla="*/ 5763044 w 7467600"/>
              <a:gd name="connsiteY541" fmla="*/ 2842206 h 6858000"/>
              <a:gd name="connsiteX542" fmla="*/ 5764974 w 7467600"/>
              <a:gd name="connsiteY542" fmla="*/ 2799609 h 6858000"/>
              <a:gd name="connsiteX543" fmla="*/ 5767665 w 7467600"/>
              <a:gd name="connsiteY543" fmla="*/ 2666409 h 6858000"/>
              <a:gd name="connsiteX544" fmla="*/ 5763055 w 7467600"/>
              <a:gd name="connsiteY544" fmla="*/ 2579705 h 6858000"/>
              <a:gd name="connsiteX545" fmla="*/ 5758079 w 7467600"/>
              <a:gd name="connsiteY545" fmla="*/ 2492508 h 6858000"/>
              <a:gd name="connsiteX546" fmla="*/ 5779325 w 7467600"/>
              <a:gd name="connsiteY546" fmla="*/ 2197069 h 6858000"/>
              <a:gd name="connsiteX547" fmla="*/ 5798671 w 7467600"/>
              <a:gd name="connsiteY547" fmla="*/ 1981601 h 6858000"/>
              <a:gd name="connsiteX548" fmla="*/ 5829202 w 7467600"/>
              <a:gd name="connsiteY548" fmla="*/ 1971679 h 6858000"/>
              <a:gd name="connsiteX549" fmla="*/ 5809558 w 7467600"/>
              <a:gd name="connsiteY549" fmla="*/ 2198043 h 6858000"/>
              <a:gd name="connsiteX550" fmla="*/ 5788653 w 7467600"/>
              <a:gd name="connsiteY550" fmla="*/ 2489430 h 6858000"/>
              <a:gd name="connsiteX551" fmla="*/ 5793439 w 7467600"/>
              <a:gd name="connsiteY551" fmla="*/ 2575235 h 6858000"/>
              <a:gd name="connsiteX552" fmla="*/ 5796837 w 7467600"/>
              <a:gd name="connsiteY552" fmla="*/ 2637633 h 6858000"/>
              <a:gd name="connsiteX553" fmla="*/ 5818614 w 7467600"/>
              <a:gd name="connsiteY553" fmla="*/ 2473055 h 6858000"/>
              <a:gd name="connsiteX554" fmla="*/ 5829202 w 7467600"/>
              <a:gd name="connsiteY554" fmla="*/ 1971679 h 6858000"/>
              <a:gd name="connsiteX555" fmla="*/ 5911389 w 7467600"/>
              <a:gd name="connsiteY555" fmla="*/ 1898371 h 6858000"/>
              <a:gd name="connsiteX556" fmla="*/ 6237627 w 7467600"/>
              <a:gd name="connsiteY556" fmla="*/ 2231921 h 6858000"/>
              <a:gd name="connsiteX557" fmla="*/ 5911389 w 7467600"/>
              <a:gd name="connsiteY557" fmla="*/ 1898371 h 6858000"/>
              <a:gd name="connsiteX558" fmla="*/ 6944437 w 7467600"/>
              <a:gd name="connsiteY558" fmla="*/ 1575402 h 6858000"/>
              <a:gd name="connsiteX559" fmla="*/ 6304730 w 7467600"/>
              <a:gd name="connsiteY559" fmla="*/ 1766654 h 6858000"/>
              <a:gd name="connsiteX560" fmla="*/ 6944437 w 7467600"/>
              <a:gd name="connsiteY560" fmla="*/ 1575402 h 6858000"/>
              <a:gd name="connsiteX561" fmla="*/ 7019523 w 7467600"/>
              <a:gd name="connsiteY561" fmla="*/ 1519450 h 6858000"/>
              <a:gd name="connsiteX562" fmla="*/ 6298091 w 7467600"/>
              <a:gd name="connsiteY562" fmla="*/ 1737122 h 6858000"/>
              <a:gd name="connsiteX563" fmla="*/ 7019523 w 7467600"/>
              <a:gd name="connsiteY563" fmla="*/ 1519450 h 6858000"/>
              <a:gd name="connsiteX564" fmla="*/ 2399523 w 7467600"/>
              <a:gd name="connsiteY564" fmla="*/ 1428234 h 6858000"/>
              <a:gd name="connsiteX565" fmla="*/ 2224982 w 7467600"/>
              <a:gd name="connsiteY565" fmla="*/ 1826201 h 6858000"/>
              <a:gd name="connsiteX566" fmla="*/ 2096099 w 7467600"/>
              <a:gd name="connsiteY566" fmla="*/ 2345900 h 6858000"/>
              <a:gd name="connsiteX567" fmla="*/ 2283317 w 7467600"/>
              <a:gd name="connsiteY567" fmla="*/ 1796925 h 6858000"/>
              <a:gd name="connsiteX568" fmla="*/ 2399523 w 7467600"/>
              <a:gd name="connsiteY568" fmla="*/ 1428234 h 6858000"/>
              <a:gd name="connsiteX569" fmla="*/ 2448558 w 7467600"/>
              <a:gd name="connsiteY569" fmla="*/ 1373435 h 6858000"/>
              <a:gd name="connsiteX570" fmla="*/ 2312521 w 7467600"/>
              <a:gd name="connsiteY570" fmla="*/ 1806140 h 6858000"/>
              <a:gd name="connsiteX571" fmla="*/ 2127533 w 7467600"/>
              <a:gd name="connsiteY571" fmla="*/ 2348380 h 6858000"/>
              <a:gd name="connsiteX572" fmla="*/ 2358080 w 7467600"/>
              <a:gd name="connsiteY572" fmla="*/ 1866134 h 6858000"/>
              <a:gd name="connsiteX573" fmla="*/ 2407436 w 7467600"/>
              <a:gd name="connsiteY573" fmla="*/ 1651070 h 6858000"/>
              <a:gd name="connsiteX574" fmla="*/ 2448558 w 7467600"/>
              <a:gd name="connsiteY574" fmla="*/ 1373435 h 6858000"/>
              <a:gd name="connsiteX575" fmla="*/ 278707 w 7467600"/>
              <a:gd name="connsiteY575" fmla="*/ 1352270 h 6858000"/>
              <a:gd name="connsiteX576" fmla="*/ 321570 w 7467600"/>
              <a:gd name="connsiteY576" fmla="*/ 1861610 h 6858000"/>
              <a:gd name="connsiteX577" fmla="*/ 294281 w 7467600"/>
              <a:gd name="connsiteY577" fmla="*/ 1440658 h 6858000"/>
              <a:gd name="connsiteX578" fmla="*/ 278707 w 7467600"/>
              <a:gd name="connsiteY578" fmla="*/ 1352270 h 6858000"/>
              <a:gd name="connsiteX579" fmla="*/ 1423821 w 7467600"/>
              <a:gd name="connsiteY579" fmla="*/ 1351958 h 6858000"/>
              <a:gd name="connsiteX580" fmla="*/ 1638521 w 7467600"/>
              <a:gd name="connsiteY580" fmla="*/ 1908470 h 6858000"/>
              <a:gd name="connsiteX581" fmla="*/ 1754199 w 7467600"/>
              <a:gd name="connsiteY581" fmla="*/ 2149284 h 6858000"/>
              <a:gd name="connsiteX582" fmla="*/ 1908359 w 7467600"/>
              <a:gd name="connsiteY582" fmla="*/ 2364988 h 6858000"/>
              <a:gd name="connsiteX583" fmla="*/ 1647661 w 7467600"/>
              <a:gd name="connsiteY583" fmla="*/ 1825945 h 6858000"/>
              <a:gd name="connsiteX584" fmla="*/ 1423821 w 7467600"/>
              <a:gd name="connsiteY584" fmla="*/ 1351958 h 6858000"/>
              <a:gd name="connsiteX585" fmla="*/ 1431890 w 7467600"/>
              <a:gd name="connsiteY585" fmla="*/ 1306475 h 6858000"/>
              <a:gd name="connsiteX586" fmla="*/ 1507597 w 7467600"/>
              <a:gd name="connsiteY586" fmla="*/ 1446132 h 6858000"/>
              <a:gd name="connsiteX587" fmla="*/ 1674586 w 7467600"/>
              <a:gd name="connsiteY587" fmla="*/ 1813832 h 6858000"/>
              <a:gd name="connsiteX588" fmla="*/ 1815950 w 7467600"/>
              <a:gd name="connsiteY588" fmla="*/ 2128564 h 6858000"/>
              <a:gd name="connsiteX589" fmla="*/ 1984242 w 7467600"/>
              <a:gd name="connsiteY589" fmla="*/ 2430829 h 6858000"/>
              <a:gd name="connsiteX590" fmla="*/ 2014023 w 7467600"/>
              <a:gd name="connsiteY590" fmla="*/ 2450995 h 6858000"/>
              <a:gd name="connsiteX591" fmla="*/ 1747337 w 7467600"/>
              <a:gd name="connsiteY591" fmla="*/ 1855264 h 6858000"/>
              <a:gd name="connsiteX592" fmla="*/ 1533749 w 7467600"/>
              <a:gd name="connsiteY592" fmla="*/ 1478656 h 6858000"/>
              <a:gd name="connsiteX593" fmla="*/ 1431890 w 7467600"/>
              <a:gd name="connsiteY593" fmla="*/ 1306475 h 6858000"/>
              <a:gd name="connsiteX594" fmla="*/ 5052692 w 7467600"/>
              <a:gd name="connsiteY594" fmla="*/ 1292994 h 6858000"/>
              <a:gd name="connsiteX595" fmla="*/ 5200661 w 7467600"/>
              <a:gd name="connsiteY595" fmla="*/ 1635186 h 6858000"/>
              <a:gd name="connsiteX596" fmla="*/ 5297138 w 7467600"/>
              <a:gd name="connsiteY596" fmla="*/ 1906351 h 6858000"/>
              <a:gd name="connsiteX597" fmla="*/ 5052692 w 7467600"/>
              <a:gd name="connsiteY597" fmla="*/ 1292994 h 6858000"/>
              <a:gd name="connsiteX598" fmla="*/ 5009948 w 7467600"/>
              <a:gd name="connsiteY598" fmla="*/ 1273619 h 6858000"/>
              <a:gd name="connsiteX599" fmla="*/ 5121777 w 7467600"/>
              <a:gd name="connsiteY599" fmla="*/ 1654213 h 6858000"/>
              <a:gd name="connsiteX600" fmla="*/ 5293545 w 7467600"/>
              <a:gd name="connsiteY600" fmla="*/ 2072247 h 6858000"/>
              <a:gd name="connsiteX601" fmla="*/ 5294042 w 7467600"/>
              <a:gd name="connsiteY601" fmla="*/ 2065019 h 6858000"/>
              <a:gd name="connsiteX602" fmla="*/ 5171936 w 7467600"/>
              <a:gd name="connsiteY602" fmla="*/ 1647613 h 6858000"/>
              <a:gd name="connsiteX603" fmla="*/ 5009948 w 7467600"/>
              <a:gd name="connsiteY603" fmla="*/ 1273619 h 6858000"/>
              <a:gd name="connsiteX604" fmla="*/ 655236 w 7467600"/>
              <a:gd name="connsiteY604" fmla="*/ 1268632 h 6858000"/>
              <a:gd name="connsiteX605" fmla="*/ 839521 w 7467600"/>
              <a:gd name="connsiteY605" fmla="*/ 1685315 h 6858000"/>
              <a:gd name="connsiteX606" fmla="*/ 1109416 w 7467600"/>
              <a:gd name="connsiteY606" fmla="*/ 2061663 h 6858000"/>
              <a:gd name="connsiteX607" fmla="*/ 1298300 w 7467600"/>
              <a:gd name="connsiteY607" fmla="*/ 2247742 h 6858000"/>
              <a:gd name="connsiteX608" fmla="*/ 1125871 w 7467600"/>
              <a:gd name="connsiteY608" fmla="*/ 1989513 h 6858000"/>
              <a:gd name="connsiteX609" fmla="*/ 981574 w 7467600"/>
              <a:gd name="connsiteY609" fmla="*/ 1783157 h 6858000"/>
              <a:gd name="connsiteX610" fmla="*/ 922198 w 7467600"/>
              <a:gd name="connsiteY610" fmla="*/ 1677437 h 6858000"/>
              <a:gd name="connsiteX611" fmla="*/ 869293 w 7467600"/>
              <a:gd name="connsiteY611" fmla="*/ 1583214 h 6858000"/>
              <a:gd name="connsiteX612" fmla="*/ 751431 w 7467600"/>
              <a:gd name="connsiteY612" fmla="*/ 1405731 h 6858000"/>
              <a:gd name="connsiteX613" fmla="*/ 655236 w 7467600"/>
              <a:gd name="connsiteY613" fmla="*/ 1268632 h 6858000"/>
              <a:gd name="connsiteX614" fmla="*/ 6516292 w 7467600"/>
              <a:gd name="connsiteY614" fmla="*/ 1263064 h 6858000"/>
              <a:gd name="connsiteX615" fmla="*/ 5736320 w 7467600"/>
              <a:gd name="connsiteY615" fmla="*/ 1501803 h 6858000"/>
              <a:gd name="connsiteX616" fmla="*/ 6516292 w 7467600"/>
              <a:gd name="connsiteY616" fmla="*/ 1263064 h 6858000"/>
              <a:gd name="connsiteX617" fmla="*/ 291466 w 7467600"/>
              <a:gd name="connsiteY617" fmla="*/ 1250369 h 6858000"/>
              <a:gd name="connsiteX618" fmla="*/ 323180 w 7467600"/>
              <a:gd name="connsiteY618" fmla="*/ 1435283 h 6858000"/>
              <a:gd name="connsiteX619" fmla="*/ 349381 w 7467600"/>
              <a:gd name="connsiteY619" fmla="*/ 1875041 h 6858000"/>
              <a:gd name="connsiteX620" fmla="*/ 374363 w 7467600"/>
              <a:gd name="connsiteY620" fmla="*/ 1506494 h 6858000"/>
              <a:gd name="connsiteX621" fmla="*/ 302168 w 7467600"/>
              <a:gd name="connsiteY621" fmla="*/ 1274495 h 6858000"/>
              <a:gd name="connsiteX622" fmla="*/ 291466 w 7467600"/>
              <a:gd name="connsiteY622" fmla="*/ 1250369 h 6858000"/>
              <a:gd name="connsiteX623" fmla="*/ 678222 w 7467600"/>
              <a:gd name="connsiteY623" fmla="*/ 1248670 h 6858000"/>
              <a:gd name="connsiteX624" fmla="*/ 775536 w 7467600"/>
              <a:gd name="connsiteY624" fmla="*/ 1388015 h 6858000"/>
              <a:gd name="connsiteX625" fmla="*/ 894529 w 7467600"/>
              <a:gd name="connsiteY625" fmla="*/ 1567739 h 6858000"/>
              <a:gd name="connsiteX626" fmla="*/ 948000 w 7467600"/>
              <a:gd name="connsiteY626" fmla="*/ 1663088 h 6858000"/>
              <a:gd name="connsiteX627" fmla="*/ 1006812 w 7467600"/>
              <a:gd name="connsiteY627" fmla="*/ 1767683 h 6858000"/>
              <a:gd name="connsiteX628" fmla="*/ 1149133 w 7467600"/>
              <a:gd name="connsiteY628" fmla="*/ 1971513 h 6858000"/>
              <a:gd name="connsiteX629" fmla="*/ 1333952 w 7467600"/>
              <a:gd name="connsiteY629" fmla="*/ 2251620 h 6858000"/>
              <a:gd name="connsiteX630" fmla="*/ 1337329 w 7467600"/>
              <a:gd name="connsiteY630" fmla="*/ 2258350 h 6858000"/>
              <a:gd name="connsiteX631" fmla="*/ 1014726 w 7467600"/>
              <a:gd name="connsiteY631" fmla="*/ 1615556 h 6858000"/>
              <a:gd name="connsiteX632" fmla="*/ 678222 w 7467600"/>
              <a:gd name="connsiteY632" fmla="*/ 1248670 h 6858000"/>
              <a:gd name="connsiteX633" fmla="*/ 6691602 w 7467600"/>
              <a:gd name="connsiteY633" fmla="*/ 1140573 h 6858000"/>
              <a:gd name="connsiteX634" fmla="*/ 6571100 w 7467600"/>
              <a:gd name="connsiteY634" fmla="*/ 1183662 h 6858000"/>
              <a:gd name="connsiteX635" fmla="*/ 6241687 w 7467600"/>
              <a:gd name="connsiteY635" fmla="*/ 1257600 h 6858000"/>
              <a:gd name="connsiteX636" fmla="*/ 5693009 w 7467600"/>
              <a:gd name="connsiteY636" fmla="*/ 1478256 h 6858000"/>
              <a:gd name="connsiteX637" fmla="*/ 6548420 w 7467600"/>
              <a:gd name="connsiteY637" fmla="*/ 1214599 h 6858000"/>
              <a:gd name="connsiteX638" fmla="*/ 6605473 w 7467600"/>
              <a:gd name="connsiteY638" fmla="*/ 1184686 h 6858000"/>
              <a:gd name="connsiteX639" fmla="*/ 6691602 w 7467600"/>
              <a:gd name="connsiteY639" fmla="*/ 1140573 h 6858000"/>
              <a:gd name="connsiteX640" fmla="*/ 4002475 w 7467600"/>
              <a:gd name="connsiteY640" fmla="*/ 1037802 h 6858000"/>
              <a:gd name="connsiteX641" fmla="*/ 4000324 w 7467600"/>
              <a:gd name="connsiteY641" fmla="*/ 1039362 h 6858000"/>
              <a:gd name="connsiteX642" fmla="*/ 4002862 w 7467600"/>
              <a:gd name="connsiteY642" fmla="*/ 1042866 h 6858000"/>
              <a:gd name="connsiteX643" fmla="*/ 4002475 w 7467600"/>
              <a:gd name="connsiteY643" fmla="*/ 1037802 h 6858000"/>
              <a:gd name="connsiteX644" fmla="*/ 506322 w 7467600"/>
              <a:gd name="connsiteY644" fmla="*/ 1020997 h 6858000"/>
              <a:gd name="connsiteX645" fmla="*/ 533068 w 7467600"/>
              <a:gd name="connsiteY645" fmla="*/ 1029409 h 6858000"/>
              <a:gd name="connsiteX646" fmla="*/ 1232525 w 7467600"/>
              <a:gd name="connsiteY646" fmla="*/ 1804675 h 6858000"/>
              <a:gd name="connsiteX647" fmla="*/ 1388858 w 7467600"/>
              <a:gd name="connsiteY647" fmla="*/ 2368011 h 6858000"/>
              <a:gd name="connsiteX648" fmla="*/ 1384098 w 7467600"/>
              <a:gd name="connsiteY648" fmla="*/ 2378125 h 6858000"/>
              <a:gd name="connsiteX649" fmla="*/ 1425393 w 7467600"/>
              <a:gd name="connsiteY649" fmla="*/ 2589124 h 6858000"/>
              <a:gd name="connsiteX650" fmla="*/ 1424001 w 7467600"/>
              <a:gd name="connsiteY650" fmla="*/ 2597541 h 6858000"/>
              <a:gd name="connsiteX651" fmla="*/ 2152729 w 7467600"/>
              <a:gd name="connsiteY651" fmla="*/ 2864487 h 6858000"/>
              <a:gd name="connsiteX652" fmla="*/ 2020609 w 7467600"/>
              <a:gd name="connsiteY652" fmla="*/ 2539671 h 6858000"/>
              <a:gd name="connsiteX653" fmla="*/ 2018920 w 7467600"/>
              <a:gd name="connsiteY653" fmla="*/ 2536309 h 6858000"/>
              <a:gd name="connsiteX654" fmla="*/ 1342441 w 7467600"/>
              <a:gd name="connsiteY654" fmla="*/ 1173017 h 6858000"/>
              <a:gd name="connsiteX655" fmla="*/ 1367925 w 7467600"/>
              <a:gd name="connsiteY655" fmla="*/ 1135648 h 6858000"/>
              <a:gd name="connsiteX656" fmla="*/ 1771401 w 7467600"/>
              <a:gd name="connsiteY656" fmla="*/ 1806673 h 6858000"/>
              <a:gd name="connsiteX657" fmla="*/ 1972385 w 7467600"/>
              <a:gd name="connsiteY657" fmla="*/ 2198735 h 6858000"/>
              <a:gd name="connsiteX658" fmla="*/ 2040892 w 7467600"/>
              <a:gd name="connsiteY658" fmla="*/ 2405205 h 6858000"/>
              <a:gd name="connsiteX659" fmla="*/ 2131689 w 7467600"/>
              <a:gd name="connsiteY659" fmla="*/ 1936926 h 6858000"/>
              <a:gd name="connsiteX660" fmla="*/ 2454820 w 7467600"/>
              <a:gd name="connsiteY660" fmla="*/ 1248808 h 6858000"/>
              <a:gd name="connsiteX661" fmla="*/ 2492512 w 7467600"/>
              <a:gd name="connsiteY661" fmla="*/ 1302920 h 6858000"/>
              <a:gd name="connsiteX662" fmla="*/ 2081216 w 7467600"/>
              <a:gd name="connsiteY662" fmla="*/ 2527513 h 6858000"/>
              <a:gd name="connsiteX663" fmla="*/ 2081211 w 7467600"/>
              <a:gd name="connsiteY663" fmla="*/ 2528916 h 6858000"/>
              <a:gd name="connsiteX664" fmla="*/ 2199067 w 7467600"/>
              <a:gd name="connsiteY664" fmla="*/ 2884061 h 6858000"/>
              <a:gd name="connsiteX665" fmla="*/ 3192586 w 7467600"/>
              <a:gd name="connsiteY665" fmla="*/ 3411496 h 6858000"/>
              <a:gd name="connsiteX666" fmla="*/ 3182620 w 7467600"/>
              <a:gd name="connsiteY666" fmla="*/ 3483279 h 6858000"/>
              <a:gd name="connsiteX667" fmla="*/ 2435119 w 7467600"/>
              <a:gd name="connsiteY667" fmla="*/ 3080173 h 6858000"/>
              <a:gd name="connsiteX668" fmla="*/ 2410152 w 7467600"/>
              <a:gd name="connsiteY668" fmla="*/ 3063751 h 6858000"/>
              <a:gd name="connsiteX669" fmla="*/ 2408099 w 7467600"/>
              <a:gd name="connsiteY669" fmla="*/ 3064403 h 6858000"/>
              <a:gd name="connsiteX670" fmla="*/ 2407218 w 7467600"/>
              <a:gd name="connsiteY670" fmla="*/ 3070324 h 6858000"/>
              <a:gd name="connsiteX671" fmla="*/ 2380138 w 7467600"/>
              <a:gd name="connsiteY671" fmla="*/ 3099341 h 6858000"/>
              <a:gd name="connsiteX672" fmla="*/ 1765923 w 7467600"/>
              <a:gd name="connsiteY672" fmla="*/ 3581043 h 6858000"/>
              <a:gd name="connsiteX673" fmla="*/ 1702258 w 7467600"/>
              <a:gd name="connsiteY673" fmla="*/ 3612286 h 6858000"/>
              <a:gd name="connsiteX674" fmla="*/ 1538370 w 7467600"/>
              <a:gd name="connsiteY674" fmla="*/ 3811804 h 6858000"/>
              <a:gd name="connsiteX675" fmla="*/ 542867 w 7467600"/>
              <a:gd name="connsiteY675" fmla="*/ 4944092 h 6858000"/>
              <a:gd name="connsiteX676" fmla="*/ 515800 w 7467600"/>
              <a:gd name="connsiteY676" fmla="*/ 4862180 h 6858000"/>
              <a:gd name="connsiteX677" fmla="*/ 909145 w 7467600"/>
              <a:gd name="connsiteY677" fmla="*/ 4199225 h 6858000"/>
              <a:gd name="connsiteX678" fmla="*/ 1214067 w 7467600"/>
              <a:gd name="connsiteY678" fmla="*/ 3908561 h 6858000"/>
              <a:gd name="connsiteX679" fmla="*/ 640967 w 7467600"/>
              <a:gd name="connsiteY679" fmla="*/ 4105601 h 6858000"/>
              <a:gd name="connsiteX680" fmla="*/ 112563 w 7467600"/>
              <a:gd name="connsiteY680" fmla="*/ 4396952 h 6858000"/>
              <a:gd name="connsiteX681" fmla="*/ 0 w 7467600"/>
              <a:gd name="connsiteY681" fmla="*/ 4466006 h 6858000"/>
              <a:gd name="connsiteX682" fmla="*/ 0 w 7467600"/>
              <a:gd name="connsiteY682" fmla="*/ 4233763 h 6858000"/>
              <a:gd name="connsiteX683" fmla="*/ 36881 w 7467600"/>
              <a:gd name="connsiteY683" fmla="*/ 4200118 h 6858000"/>
              <a:gd name="connsiteX684" fmla="*/ 910534 w 7467600"/>
              <a:gd name="connsiteY684" fmla="*/ 3629753 h 6858000"/>
              <a:gd name="connsiteX685" fmla="*/ 1578717 w 7467600"/>
              <a:gd name="connsiteY685" fmla="*/ 3575982 h 6858000"/>
              <a:gd name="connsiteX686" fmla="*/ 2338780 w 7467600"/>
              <a:gd name="connsiteY686" fmla="*/ 3033725 h 6858000"/>
              <a:gd name="connsiteX687" fmla="*/ 1807991 w 7467600"/>
              <a:gd name="connsiteY687" fmla="*/ 2807184 h 6858000"/>
              <a:gd name="connsiteX688" fmla="*/ 1416358 w 7467600"/>
              <a:gd name="connsiteY688" fmla="*/ 3112571 h 6858000"/>
              <a:gd name="connsiteX689" fmla="*/ 939066 w 7467600"/>
              <a:gd name="connsiteY689" fmla="*/ 3378798 h 6858000"/>
              <a:gd name="connsiteX690" fmla="*/ 115099 w 7467600"/>
              <a:gd name="connsiteY690" fmla="*/ 3607650 h 6858000"/>
              <a:gd name="connsiteX691" fmla="*/ 97284 w 7467600"/>
              <a:gd name="connsiteY691" fmla="*/ 3520393 h 6858000"/>
              <a:gd name="connsiteX692" fmla="*/ 922050 w 7467600"/>
              <a:gd name="connsiteY692" fmla="*/ 3074867 h 6858000"/>
              <a:gd name="connsiteX693" fmla="*/ 1405265 w 7467600"/>
              <a:gd name="connsiteY693" fmla="*/ 3016319 h 6858000"/>
              <a:gd name="connsiteX694" fmla="*/ 1407512 w 7467600"/>
              <a:gd name="connsiteY694" fmla="*/ 3018001 h 6858000"/>
              <a:gd name="connsiteX695" fmla="*/ 1726266 w 7467600"/>
              <a:gd name="connsiteY695" fmla="*/ 2777274 h 6858000"/>
              <a:gd name="connsiteX696" fmla="*/ 625390 w 7467600"/>
              <a:gd name="connsiteY696" fmla="*/ 2514541 h 6858000"/>
              <a:gd name="connsiteX697" fmla="*/ 619799 w 7467600"/>
              <a:gd name="connsiteY697" fmla="*/ 2527180 h 6858000"/>
              <a:gd name="connsiteX698" fmla="*/ 310030 w 7467600"/>
              <a:gd name="connsiteY698" fmla="*/ 2771818 h 6858000"/>
              <a:gd name="connsiteX699" fmla="*/ 173877 w 7467600"/>
              <a:gd name="connsiteY699" fmla="*/ 2937056 h 6858000"/>
              <a:gd name="connsiteX700" fmla="*/ 77889 w 7467600"/>
              <a:gd name="connsiteY700" fmla="*/ 3138440 h 6858000"/>
              <a:gd name="connsiteX701" fmla="*/ 0 w 7467600"/>
              <a:gd name="connsiteY701" fmla="*/ 3271395 h 6858000"/>
              <a:gd name="connsiteX702" fmla="*/ 0 w 7467600"/>
              <a:gd name="connsiteY702" fmla="*/ 3153002 h 6858000"/>
              <a:gd name="connsiteX703" fmla="*/ 2386 w 7467600"/>
              <a:gd name="connsiteY703" fmla="*/ 3149203 h 6858000"/>
              <a:gd name="connsiteX704" fmla="*/ 89753 w 7467600"/>
              <a:gd name="connsiteY704" fmla="*/ 2987702 h 6858000"/>
              <a:gd name="connsiteX705" fmla="*/ 76869 w 7467600"/>
              <a:gd name="connsiteY705" fmla="*/ 3005404 h 6858000"/>
              <a:gd name="connsiteX706" fmla="*/ 32049 w 7467600"/>
              <a:gd name="connsiteY706" fmla="*/ 3065814 h 6858000"/>
              <a:gd name="connsiteX707" fmla="*/ 0 w 7467600"/>
              <a:gd name="connsiteY707" fmla="*/ 3108744 h 6858000"/>
              <a:gd name="connsiteX708" fmla="*/ 0 w 7467600"/>
              <a:gd name="connsiteY708" fmla="*/ 3058059 h 6858000"/>
              <a:gd name="connsiteX709" fmla="*/ 7610 w 7467600"/>
              <a:gd name="connsiteY709" fmla="*/ 3047889 h 6858000"/>
              <a:gd name="connsiteX710" fmla="*/ 52419 w 7467600"/>
              <a:gd name="connsiteY710" fmla="*/ 2987479 h 6858000"/>
              <a:gd name="connsiteX711" fmla="*/ 59142 w 7467600"/>
              <a:gd name="connsiteY711" fmla="*/ 2978488 h 6858000"/>
              <a:gd name="connsiteX712" fmla="*/ 0 w 7467600"/>
              <a:gd name="connsiteY712" fmla="*/ 3015334 h 6858000"/>
              <a:gd name="connsiteX713" fmla="*/ 0 w 7467600"/>
              <a:gd name="connsiteY713" fmla="*/ 2914286 h 6858000"/>
              <a:gd name="connsiteX714" fmla="*/ 36383 w 7467600"/>
              <a:gd name="connsiteY714" fmla="*/ 2901128 h 6858000"/>
              <a:gd name="connsiteX715" fmla="*/ 156329 w 7467600"/>
              <a:gd name="connsiteY715" fmla="*/ 2840533 h 6858000"/>
              <a:gd name="connsiteX716" fmla="*/ 358355 w 7467600"/>
              <a:gd name="connsiteY716" fmla="*/ 2620471 h 6858000"/>
              <a:gd name="connsiteX717" fmla="*/ 510577 w 7467600"/>
              <a:gd name="connsiteY717" fmla="*/ 2501244 h 6858000"/>
              <a:gd name="connsiteX718" fmla="*/ 211967 w 7467600"/>
              <a:gd name="connsiteY718" fmla="*/ 2479171 h 6858000"/>
              <a:gd name="connsiteX719" fmla="*/ 0 w 7467600"/>
              <a:gd name="connsiteY719" fmla="*/ 2476398 h 6858000"/>
              <a:gd name="connsiteX720" fmla="*/ 0 w 7467600"/>
              <a:gd name="connsiteY720" fmla="*/ 2389189 h 6858000"/>
              <a:gd name="connsiteX721" fmla="*/ 103062 w 7467600"/>
              <a:gd name="connsiteY721" fmla="*/ 2389518 h 6858000"/>
              <a:gd name="connsiteX722" fmla="*/ 510734 w 7467600"/>
              <a:gd name="connsiteY722" fmla="*/ 2416201 h 6858000"/>
              <a:gd name="connsiteX723" fmla="*/ 279257 w 7467600"/>
              <a:gd name="connsiteY723" fmla="*/ 2092102 h 6858000"/>
              <a:gd name="connsiteX724" fmla="*/ 65265 w 7467600"/>
              <a:gd name="connsiteY724" fmla="*/ 2006049 h 6858000"/>
              <a:gd name="connsiteX725" fmla="*/ 0 w 7467600"/>
              <a:gd name="connsiteY725" fmla="*/ 1982532 h 6858000"/>
              <a:gd name="connsiteX726" fmla="*/ 0 w 7467600"/>
              <a:gd name="connsiteY726" fmla="*/ 1912789 h 6858000"/>
              <a:gd name="connsiteX727" fmla="*/ 97460 w 7467600"/>
              <a:gd name="connsiteY727" fmla="*/ 1953725 h 6858000"/>
              <a:gd name="connsiteX728" fmla="*/ 221272 w 7467600"/>
              <a:gd name="connsiteY728" fmla="*/ 1980766 h 6858000"/>
              <a:gd name="connsiteX729" fmla="*/ 116765 w 7467600"/>
              <a:gd name="connsiteY729" fmla="*/ 1911033 h 6858000"/>
              <a:gd name="connsiteX730" fmla="*/ 16405 w 7467600"/>
              <a:gd name="connsiteY730" fmla="*/ 1803412 h 6858000"/>
              <a:gd name="connsiteX731" fmla="*/ 0 w 7467600"/>
              <a:gd name="connsiteY731" fmla="*/ 1784777 h 6858000"/>
              <a:gd name="connsiteX732" fmla="*/ 0 w 7467600"/>
              <a:gd name="connsiteY732" fmla="*/ 1740082 h 6858000"/>
              <a:gd name="connsiteX733" fmla="*/ 39394 w 7467600"/>
              <a:gd name="connsiteY733" fmla="*/ 1784856 h 6858000"/>
              <a:gd name="connsiteX734" fmla="*/ 135813 w 7467600"/>
              <a:gd name="connsiteY734" fmla="*/ 1888838 h 6858000"/>
              <a:gd name="connsiteX735" fmla="*/ 242575 w 7467600"/>
              <a:gd name="connsiteY735" fmla="*/ 1958841 h 6858000"/>
              <a:gd name="connsiteX736" fmla="*/ 82197 w 7467600"/>
              <a:gd name="connsiteY736" fmla="*/ 1754826 h 6858000"/>
              <a:gd name="connsiteX737" fmla="*/ 0 w 7467600"/>
              <a:gd name="connsiteY737" fmla="*/ 1679650 h 6858000"/>
              <a:gd name="connsiteX738" fmla="*/ 0 w 7467600"/>
              <a:gd name="connsiteY738" fmla="*/ 1602463 h 6858000"/>
              <a:gd name="connsiteX739" fmla="*/ 84689 w 7467600"/>
              <a:gd name="connsiteY739" fmla="*/ 1677442 h 6858000"/>
              <a:gd name="connsiteX740" fmla="*/ 298437 w 7467600"/>
              <a:gd name="connsiteY740" fmla="*/ 1968019 h 6858000"/>
              <a:gd name="connsiteX741" fmla="*/ 227269 w 7467600"/>
              <a:gd name="connsiteY741" fmla="*/ 1114064 h 6858000"/>
              <a:gd name="connsiteX742" fmla="*/ 248003 w 7467600"/>
              <a:gd name="connsiteY742" fmla="*/ 1089613 h 6858000"/>
              <a:gd name="connsiteX743" fmla="*/ 427020 w 7467600"/>
              <a:gd name="connsiteY743" fmla="*/ 1619803 h 6858000"/>
              <a:gd name="connsiteX744" fmla="*/ 340345 w 7467600"/>
              <a:gd name="connsiteY744" fmla="*/ 2027739 h 6858000"/>
              <a:gd name="connsiteX745" fmla="*/ 360865 w 7467600"/>
              <a:gd name="connsiteY745" fmla="*/ 2044827 h 6858000"/>
              <a:gd name="connsiteX746" fmla="*/ 560414 w 7467600"/>
              <a:gd name="connsiteY746" fmla="*/ 2421457 h 6858000"/>
              <a:gd name="connsiteX747" fmla="*/ 1359703 w 7467600"/>
              <a:gd name="connsiteY747" fmla="*/ 2578554 h 6858000"/>
              <a:gd name="connsiteX748" fmla="*/ 1359422 w 7467600"/>
              <a:gd name="connsiteY748" fmla="*/ 2577994 h 6858000"/>
              <a:gd name="connsiteX749" fmla="*/ 828701 w 7467600"/>
              <a:gd name="connsiteY749" fmla="*/ 1839520 h 6858000"/>
              <a:gd name="connsiteX750" fmla="*/ 494427 w 7467600"/>
              <a:gd name="connsiteY750" fmla="*/ 1092333 h 6858000"/>
              <a:gd name="connsiteX751" fmla="*/ 506322 w 7467600"/>
              <a:gd name="connsiteY751" fmla="*/ 1020997 h 6858000"/>
              <a:gd name="connsiteX752" fmla="*/ 4570198 w 7467600"/>
              <a:gd name="connsiteY752" fmla="*/ 978081 h 6858000"/>
              <a:gd name="connsiteX753" fmla="*/ 4523691 w 7467600"/>
              <a:gd name="connsiteY753" fmla="*/ 1127776 h 6858000"/>
              <a:gd name="connsiteX754" fmla="*/ 4509875 w 7467600"/>
              <a:gd name="connsiteY754" fmla="*/ 1167552 h 6858000"/>
              <a:gd name="connsiteX755" fmla="*/ 4478168 w 7467600"/>
              <a:gd name="connsiteY755" fmla="*/ 1260735 h 6858000"/>
              <a:gd name="connsiteX756" fmla="*/ 4409309 w 7467600"/>
              <a:gd name="connsiteY756" fmla="*/ 1666996 h 6858000"/>
              <a:gd name="connsiteX757" fmla="*/ 4370031 w 7467600"/>
              <a:gd name="connsiteY757" fmla="*/ 1955666 h 6858000"/>
              <a:gd name="connsiteX758" fmla="*/ 4570198 w 7467600"/>
              <a:gd name="connsiteY758" fmla="*/ 978081 h 6858000"/>
              <a:gd name="connsiteX759" fmla="*/ 4557898 w 7467600"/>
              <a:gd name="connsiteY759" fmla="*/ 900011 h 6858000"/>
              <a:gd name="connsiteX760" fmla="*/ 4344840 w 7467600"/>
              <a:gd name="connsiteY760" fmla="*/ 1922038 h 6858000"/>
              <a:gd name="connsiteX761" fmla="*/ 4378710 w 7467600"/>
              <a:gd name="connsiteY761" fmla="*/ 1665516 h 6858000"/>
              <a:gd name="connsiteX762" fmla="*/ 4448798 w 7467600"/>
              <a:gd name="connsiteY762" fmla="*/ 1253024 h 6858000"/>
              <a:gd name="connsiteX763" fmla="*/ 4480315 w 7467600"/>
              <a:gd name="connsiteY763" fmla="*/ 1158454 h 6858000"/>
              <a:gd name="connsiteX764" fmla="*/ 4494133 w 7467600"/>
              <a:gd name="connsiteY764" fmla="*/ 1118676 h 6858000"/>
              <a:gd name="connsiteX765" fmla="*/ 4557898 w 7467600"/>
              <a:gd name="connsiteY765" fmla="*/ 900011 h 6858000"/>
              <a:gd name="connsiteX766" fmla="*/ 5870151 w 7467600"/>
              <a:gd name="connsiteY766" fmla="*/ 898890 h 6858000"/>
              <a:gd name="connsiteX767" fmla="*/ 5861335 w 7467600"/>
              <a:gd name="connsiteY767" fmla="*/ 899177 h 6858000"/>
              <a:gd name="connsiteX768" fmla="*/ 5843702 w 7467600"/>
              <a:gd name="connsiteY768" fmla="*/ 899748 h 6858000"/>
              <a:gd name="connsiteX769" fmla="*/ 5651107 w 7467600"/>
              <a:gd name="connsiteY769" fmla="*/ 920306 h 6858000"/>
              <a:gd name="connsiteX770" fmla="*/ 5459407 w 7467600"/>
              <a:gd name="connsiteY770" fmla="*/ 940975 h 6858000"/>
              <a:gd name="connsiteX771" fmla="*/ 5374846 w 7467600"/>
              <a:gd name="connsiteY771" fmla="*/ 941988 h 6858000"/>
              <a:gd name="connsiteX772" fmla="*/ 5256105 w 7467600"/>
              <a:gd name="connsiteY772" fmla="*/ 945632 h 6858000"/>
              <a:gd name="connsiteX773" fmla="*/ 5107071 w 7467600"/>
              <a:gd name="connsiteY773" fmla="*/ 969720 h 6858000"/>
              <a:gd name="connsiteX774" fmla="*/ 4998681 w 7467600"/>
              <a:gd name="connsiteY774" fmla="*/ 988771 h 6858000"/>
              <a:gd name="connsiteX775" fmla="*/ 5870151 w 7467600"/>
              <a:gd name="connsiteY775" fmla="*/ 898890 h 6858000"/>
              <a:gd name="connsiteX776" fmla="*/ 5504425 w 7467600"/>
              <a:gd name="connsiteY776" fmla="*/ 848067 h 6858000"/>
              <a:gd name="connsiteX777" fmla="*/ 4968849 w 7467600"/>
              <a:gd name="connsiteY777" fmla="*/ 962318 h 6858000"/>
              <a:gd name="connsiteX778" fmla="*/ 5104039 w 7467600"/>
              <a:gd name="connsiteY778" fmla="*/ 940634 h 6858000"/>
              <a:gd name="connsiteX779" fmla="*/ 5256311 w 7467600"/>
              <a:gd name="connsiteY779" fmla="*/ 916490 h 6858000"/>
              <a:gd name="connsiteX780" fmla="*/ 5377381 w 7467600"/>
              <a:gd name="connsiteY780" fmla="*/ 912671 h 6858000"/>
              <a:gd name="connsiteX781" fmla="*/ 5460148 w 7467600"/>
              <a:gd name="connsiteY781" fmla="*/ 911442 h 6858000"/>
              <a:gd name="connsiteX782" fmla="*/ 5648971 w 7467600"/>
              <a:gd name="connsiteY782" fmla="*/ 891331 h 6858000"/>
              <a:gd name="connsiteX783" fmla="*/ 5844807 w 7467600"/>
              <a:gd name="connsiteY783" fmla="*/ 870718 h 6858000"/>
              <a:gd name="connsiteX784" fmla="*/ 5862975 w 7467600"/>
              <a:gd name="connsiteY784" fmla="*/ 869756 h 6858000"/>
              <a:gd name="connsiteX785" fmla="*/ 5920887 w 7467600"/>
              <a:gd name="connsiteY785" fmla="*/ 865929 h 6858000"/>
              <a:gd name="connsiteX786" fmla="*/ 5504425 w 7467600"/>
              <a:gd name="connsiteY786" fmla="*/ 848067 h 6858000"/>
              <a:gd name="connsiteX787" fmla="*/ 3607114 w 7467600"/>
              <a:gd name="connsiteY787" fmla="*/ 467441 h 6858000"/>
              <a:gd name="connsiteX788" fmla="*/ 3296242 w 7467600"/>
              <a:gd name="connsiteY788" fmla="*/ 807991 h 6858000"/>
              <a:gd name="connsiteX789" fmla="*/ 3174674 w 7467600"/>
              <a:gd name="connsiteY789" fmla="*/ 919759 h 6858000"/>
              <a:gd name="connsiteX790" fmla="*/ 3042978 w 7467600"/>
              <a:gd name="connsiteY790" fmla="*/ 1054894 h 6858000"/>
              <a:gd name="connsiteX791" fmla="*/ 2968914 w 7467600"/>
              <a:gd name="connsiteY791" fmla="*/ 1133756 h 6858000"/>
              <a:gd name="connsiteX792" fmla="*/ 3103823 w 7467600"/>
              <a:gd name="connsiteY792" fmla="*/ 1026814 h 6858000"/>
              <a:gd name="connsiteX793" fmla="*/ 3607114 w 7467600"/>
              <a:gd name="connsiteY793" fmla="*/ 467441 h 6858000"/>
              <a:gd name="connsiteX794" fmla="*/ 3744487 w 7467600"/>
              <a:gd name="connsiteY794" fmla="*/ 383136 h 6858000"/>
              <a:gd name="connsiteX795" fmla="*/ 3970213 w 7467600"/>
              <a:gd name="connsiteY795" fmla="*/ 995559 h 6858000"/>
              <a:gd name="connsiteX796" fmla="*/ 3744487 w 7467600"/>
              <a:gd name="connsiteY796" fmla="*/ 383136 h 6858000"/>
              <a:gd name="connsiteX797" fmla="*/ 3624562 w 7467600"/>
              <a:gd name="connsiteY797" fmla="*/ 367041 h 6858000"/>
              <a:gd name="connsiteX798" fmla="*/ 3489712 w 7467600"/>
              <a:gd name="connsiteY798" fmla="*/ 485386 h 6858000"/>
              <a:gd name="connsiteX799" fmla="*/ 3182994 w 7467600"/>
              <a:gd name="connsiteY799" fmla="*/ 828265 h 6858000"/>
              <a:gd name="connsiteX800" fmla="*/ 2892114 w 7467600"/>
              <a:gd name="connsiteY800" fmla="*/ 1172635 h 6858000"/>
              <a:gd name="connsiteX801" fmla="*/ 3021459 w 7467600"/>
              <a:gd name="connsiteY801" fmla="*/ 1035385 h 6858000"/>
              <a:gd name="connsiteX802" fmla="*/ 3153873 w 7467600"/>
              <a:gd name="connsiteY802" fmla="*/ 898971 h 6858000"/>
              <a:gd name="connsiteX803" fmla="*/ 3276511 w 7467600"/>
              <a:gd name="connsiteY803" fmla="*/ 786423 h 6858000"/>
              <a:gd name="connsiteX804" fmla="*/ 3584154 w 7467600"/>
              <a:gd name="connsiteY804" fmla="*/ 448218 h 6858000"/>
              <a:gd name="connsiteX805" fmla="*/ 3624562 w 7467600"/>
              <a:gd name="connsiteY805" fmla="*/ 367041 h 6858000"/>
              <a:gd name="connsiteX806" fmla="*/ 3766672 w 7467600"/>
              <a:gd name="connsiteY806" fmla="*/ 359429 h 6858000"/>
              <a:gd name="connsiteX807" fmla="*/ 3996338 w 7467600"/>
              <a:gd name="connsiteY807" fmla="*/ 968237 h 6858000"/>
              <a:gd name="connsiteX808" fmla="*/ 3766672 w 7467600"/>
              <a:gd name="connsiteY808" fmla="*/ 359429 h 6858000"/>
              <a:gd name="connsiteX809" fmla="*/ 5805386 w 7467600"/>
              <a:gd name="connsiteY809" fmla="*/ 239240 h 6858000"/>
              <a:gd name="connsiteX810" fmla="*/ 5736947 w 7467600"/>
              <a:gd name="connsiteY810" fmla="*/ 261367 h 6858000"/>
              <a:gd name="connsiteX811" fmla="*/ 5427012 w 7467600"/>
              <a:gd name="connsiteY811" fmla="*/ 311272 h 6858000"/>
              <a:gd name="connsiteX812" fmla="*/ 5147818 w 7467600"/>
              <a:gd name="connsiteY812" fmla="*/ 322112 h 6858000"/>
              <a:gd name="connsiteX813" fmla="*/ 5060854 w 7467600"/>
              <a:gd name="connsiteY813" fmla="*/ 311882 h 6858000"/>
              <a:gd name="connsiteX814" fmla="*/ 4945989 w 7467600"/>
              <a:gd name="connsiteY814" fmla="*/ 300516 h 6858000"/>
              <a:gd name="connsiteX815" fmla="*/ 5410479 w 7467600"/>
              <a:gd name="connsiteY815" fmla="*/ 348434 h 6858000"/>
              <a:gd name="connsiteX816" fmla="*/ 5805386 w 7467600"/>
              <a:gd name="connsiteY816" fmla="*/ 239240 h 6858000"/>
              <a:gd name="connsiteX817" fmla="*/ 5905192 w 7467600"/>
              <a:gd name="connsiteY817" fmla="*/ 163079 h 6858000"/>
              <a:gd name="connsiteX818" fmla="*/ 5865655 w 7467600"/>
              <a:gd name="connsiteY818" fmla="*/ 171901 h 6858000"/>
              <a:gd name="connsiteX819" fmla="*/ 5259740 w 7467600"/>
              <a:gd name="connsiteY819" fmla="*/ 257013 h 6858000"/>
              <a:gd name="connsiteX820" fmla="*/ 5208466 w 7467600"/>
              <a:gd name="connsiteY820" fmla="*/ 257550 h 6858000"/>
              <a:gd name="connsiteX821" fmla="*/ 4980204 w 7467600"/>
              <a:gd name="connsiteY821" fmla="*/ 271903 h 6858000"/>
              <a:gd name="connsiteX822" fmla="*/ 5068068 w 7467600"/>
              <a:gd name="connsiteY822" fmla="*/ 282244 h 6858000"/>
              <a:gd name="connsiteX823" fmla="*/ 5153231 w 7467600"/>
              <a:gd name="connsiteY823" fmla="*/ 292240 h 6858000"/>
              <a:gd name="connsiteX824" fmla="*/ 5426491 w 7467600"/>
              <a:gd name="connsiteY824" fmla="*/ 281128 h 6858000"/>
              <a:gd name="connsiteX825" fmla="*/ 5731212 w 7467600"/>
              <a:gd name="connsiteY825" fmla="*/ 231951 h 6858000"/>
              <a:gd name="connsiteX826" fmla="*/ 5905192 w 7467600"/>
              <a:gd name="connsiteY826" fmla="*/ 163079 h 6858000"/>
              <a:gd name="connsiteX827" fmla="*/ 5944437 w 7467600"/>
              <a:gd name="connsiteY827" fmla="*/ 113829 h 6858000"/>
              <a:gd name="connsiteX828" fmla="*/ 5825032 w 7467600"/>
              <a:gd name="connsiteY828" fmla="*/ 146405 h 6858000"/>
              <a:gd name="connsiteX829" fmla="*/ 4955599 w 7467600"/>
              <a:gd name="connsiteY829" fmla="*/ 247008 h 6858000"/>
              <a:gd name="connsiteX830" fmla="*/ 5210104 w 7467600"/>
              <a:gd name="connsiteY830" fmla="*/ 228123 h 6858000"/>
              <a:gd name="connsiteX831" fmla="*/ 5261015 w 7467600"/>
              <a:gd name="connsiteY831" fmla="*/ 227087 h 6858000"/>
              <a:gd name="connsiteX832" fmla="*/ 5861181 w 7467600"/>
              <a:gd name="connsiteY832" fmla="*/ 143093 h 6858000"/>
              <a:gd name="connsiteX833" fmla="*/ 5961252 w 7467600"/>
              <a:gd name="connsiteY833" fmla="*/ 114820 h 6858000"/>
              <a:gd name="connsiteX834" fmla="*/ 5944437 w 7467600"/>
              <a:gd name="connsiteY834" fmla="*/ 113829 h 6858000"/>
              <a:gd name="connsiteX835" fmla="*/ 3882765 w 7467600"/>
              <a:gd name="connsiteY835" fmla="*/ 0 h 6858000"/>
              <a:gd name="connsiteX836" fmla="*/ 3995099 w 7467600"/>
              <a:gd name="connsiteY836" fmla="*/ 0 h 6858000"/>
              <a:gd name="connsiteX837" fmla="*/ 4163818 w 7467600"/>
              <a:gd name="connsiteY837" fmla="*/ 234104 h 6858000"/>
              <a:gd name="connsiteX838" fmla="*/ 4172099 w 7467600"/>
              <a:gd name="connsiteY838" fmla="*/ 234207 h 6858000"/>
              <a:gd name="connsiteX839" fmla="*/ 4784282 w 7467600"/>
              <a:gd name="connsiteY839" fmla="*/ 276561 h 6858000"/>
              <a:gd name="connsiteX840" fmla="*/ 4801687 w 7467600"/>
              <a:gd name="connsiteY840" fmla="*/ 267764 h 6858000"/>
              <a:gd name="connsiteX841" fmla="*/ 6082788 w 7467600"/>
              <a:gd name="connsiteY841" fmla="*/ 64119 h 6858000"/>
              <a:gd name="connsiteX842" fmla="*/ 6099442 w 7467600"/>
              <a:gd name="connsiteY842" fmla="*/ 82568 h 6858000"/>
              <a:gd name="connsiteX843" fmla="*/ 4804137 w 7467600"/>
              <a:gd name="connsiteY843" fmla="*/ 320931 h 6858000"/>
              <a:gd name="connsiteX844" fmla="*/ 4227047 w 7467600"/>
              <a:gd name="connsiteY844" fmla="*/ 313415 h 6858000"/>
              <a:gd name="connsiteX845" fmla="*/ 4346041 w 7467600"/>
              <a:gd name="connsiteY845" fmla="*/ 456086 h 6858000"/>
              <a:gd name="connsiteX846" fmla="*/ 4870967 w 7467600"/>
              <a:gd name="connsiteY846" fmla="*/ 963061 h 6858000"/>
              <a:gd name="connsiteX847" fmla="*/ 4889647 w 7467600"/>
              <a:gd name="connsiteY847" fmla="*/ 957147 h 6858000"/>
              <a:gd name="connsiteX848" fmla="*/ 5422504 w 7467600"/>
              <a:gd name="connsiteY848" fmla="*/ 805191 h 6858000"/>
              <a:gd name="connsiteX849" fmla="*/ 6087656 w 7467600"/>
              <a:gd name="connsiteY849" fmla="*/ 826703 h 6858000"/>
              <a:gd name="connsiteX850" fmla="*/ 6058717 w 7467600"/>
              <a:gd name="connsiteY850" fmla="*/ 865992 h 6858000"/>
              <a:gd name="connsiteX851" fmla="*/ 4974153 w 7467600"/>
              <a:gd name="connsiteY851" fmla="*/ 1045456 h 6858000"/>
              <a:gd name="connsiteX852" fmla="*/ 5627835 w 7467600"/>
              <a:gd name="connsiteY852" fmla="*/ 1472077 h 6858000"/>
              <a:gd name="connsiteX853" fmla="*/ 5629817 w 7467600"/>
              <a:gd name="connsiteY853" fmla="*/ 1471412 h 6858000"/>
              <a:gd name="connsiteX854" fmla="*/ 5634124 w 7467600"/>
              <a:gd name="connsiteY854" fmla="*/ 1470572 h 6858000"/>
              <a:gd name="connsiteX855" fmla="*/ 5755832 w 7467600"/>
              <a:gd name="connsiteY855" fmla="*/ 1383886 h 6858000"/>
              <a:gd name="connsiteX856" fmla="*/ 6014186 w 7467600"/>
              <a:gd name="connsiteY856" fmla="*/ 1279799 h 6858000"/>
              <a:gd name="connsiteX857" fmla="*/ 6901619 w 7467600"/>
              <a:gd name="connsiteY857" fmla="*/ 1047874 h 6858000"/>
              <a:gd name="connsiteX858" fmla="*/ 6931566 w 7467600"/>
              <a:gd name="connsiteY858" fmla="*/ 1062034 h 6858000"/>
              <a:gd name="connsiteX859" fmla="*/ 5790982 w 7467600"/>
              <a:gd name="connsiteY859" fmla="*/ 1561380 h 6858000"/>
              <a:gd name="connsiteX860" fmla="*/ 6188971 w 7467600"/>
              <a:gd name="connsiteY860" fmla="*/ 1755168 h 6858000"/>
              <a:gd name="connsiteX861" fmla="*/ 6202446 w 7467600"/>
              <a:gd name="connsiteY861" fmla="*/ 1752268 h 6858000"/>
              <a:gd name="connsiteX862" fmla="*/ 7179560 w 7467600"/>
              <a:gd name="connsiteY862" fmla="*/ 1467551 h 6858000"/>
              <a:gd name="connsiteX863" fmla="*/ 7158730 w 7467600"/>
              <a:gd name="connsiteY863" fmla="*/ 1507835 h 6858000"/>
              <a:gd name="connsiteX864" fmla="*/ 6326959 w 7467600"/>
              <a:gd name="connsiteY864" fmla="*/ 1817686 h 6858000"/>
              <a:gd name="connsiteX865" fmla="*/ 6537433 w 7467600"/>
              <a:gd name="connsiteY865" fmla="*/ 1907790 h 6858000"/>
              <a:gd name="connsiteX866" fmla="*/ 6550221 w 7467600"/>
              <a:gd name="connsiteY866" fmla="*/ 1910729 h 6858000"/>
              <a:gd name="connsiteX867" fmla="*/ 6964438 w 7467600"/>
              <a:gd name="connsiteY867" fmla="*/ 2209505 h 6858000"/>
              <a:gd name="connsiteX868" fmla="*/ 7367862 w 7467600"/>
              <a:gd name="connsiteY868" fmla="*/ 2806833 h 6858000"/>
              <a:gd name="connsiteX869" fmla="*/ 7364329 w 7467600"/>
              <a:gd name="connsiteY869" fmla="*/ 2826907 h 6858000"/>
              <a:gd name="connsiteX870" fmla="*/ 7290545 w 7467600"/>
              <a:gd name="connsiteY870" fmla="*/ 2850663 h 6858000"/>
              <a:gd name="connsiteX871" fmla="*/ 6472036 w 7467600"/>
              <a:gd name="connsiteY871" fmla="*/ 1959003 h 6858000"/>
              <a:gd name="connsiteX872" fmla="*/ 5792897 w 7467600"/>
              <a:gd name="connsiteY872" fmla="*/ 1647747 h 6858000"/>
              <a:gd name="connsiteX873" fmla="*/ 5842751 w 7467600"/>
              <a:gd name="connsiteY873" fmla="*/ 1816112 h 6858000"/>
              <a:gd name="connsiteX874" fmla="*/ 5847424 w 7467600"/>
              <a:gd name="connsiteY874" fmla="*/ 1815776 h 6858000"/>
              <a:gd name="connsiteX875" fmla="*/ 6399821 w 7467600"/>
              <a:gd name="connsiteY875" fmla="*/ 2344799 h 6858000"/>
              <a:gd name="connsiteX876" fmla="*/ 6323232 w 7467600"/>
              <a:gd name="connsiteY876" fmla="*/ 2389634 h 6858000"/>
              <a:gd name="connsiteX877" fmla="*/ 5942958 w 7467600"/>
              <a:gd name="connsiteY877" fmla="*/ 2077708 h 6858000"/>
              <a:gd name="connsiteX878" fmla="*/ 5921559 w 7467600"/>
              <a:gd name="connsiteY878" fmla="*/ 2378596 h 6858000"/>
              <a:gd name="connsiteX879" fmla="*/ 5817651 w 7467600"/>
              <a:gd name="connsiteY879" fmla="*/ 3023919 h 6858000"/>
              <a:gd name="connsiteX880" fmla="*/ 5729634 w 7467600"/>
              <a:gd name="connsiteY880" fmla="*/ 3051849 h 6858000"/>
              <a:gd name="connsiteX881" fmla="*/ 5611018 w 7467600"/>
              <a:gd name="connsiteY881" fmla="*/ 2316769 h 6858000"/>
              <a:gd name="connsiteX882" fmla="*/ 5687608 w 7467600"/>
              <a:gd name="connsiteY882" fmla="*/ 2039972 h 6858000"/>
              <a:gd name="connsiteX883" fmla="*/ 5657554 w 7467600"/>
              <a:gd name="connsiteY883" fmla="*/ 1576445 h 6858000"/>
              <a:gd name="connsiteX884" fmla="*/ 5150475 w 7467600"/>
              <a:gd name="connsiteY884" fmla="*/ 1274012 h 6858000"/>
              <a:gd name="connsiteX885" fmla="*/ 5349142 w 7467600"/>
              <a:gd name="connsiteY885" fmla="*/ 2204405 h 6858000"/>
              <a:gd name="connsiteX886" fmla="*/ 5262214 w 7467600"/>
              <a:gd name="connsiteY886" fmla="*/ 2233836 h 6858000"/>
              <a:gd name="connsiteX887" fmla="*/ 4981539 w 7467600"/>
              <a:gd name="connsiteY887" fmla="*/ 1542201 h 6858000"/>
              <a:gd name="connsiteX888" fmla="*/ 4958461 w 7467600"/>
              <a:gd name="connsiteY888" fmla="*/ 1136957 h 6858000"/>
              <a:gd name="connsiteX889" fmla="*/ 4655015 w 7467600"/>
              <a:gd name="connsiteY889" fmla="*/ 891426 h 6858000"/>
              <a:gd name="connsiteX890" fmla="*/ 4348002 w 7467600"/>
              <a:gd name="connsiteY890" fmla="*/ 2205895 h 6858000"/>
              <a:gd name="connsiteX891" fmla="*/ 4262250 w 7467600"/>
              <a:gd name="connsiteY891" fmla="*/ 2219972 h 6858000"/>
              <a:gd name="connsiteX892" fmla="*/ 4550611 w 7467600"/>
              <a:gd name="connsiteY892" fmla="*/ 817540 h 6858000"/>
              <a:gd name="connsiteX893" fmla="*/ 4564418 w 7467600"/>
              <a:gd name="connsiteY893" fmla="*/ 808293 h 6858000"/>
              <a:gd name="connsiteX894" fmla="*/ 4266388 w 7467600"/>
              <a:gd name="connsiteY894" fmla="*/ 500083 h 6858000"/>
              <a:gd name="connsiteX895" fmla="*/ 4032842 w 7467600"/>
              <a:gd name="connsiteY895" fmla="*/ 211809 h 6858000"/>
              <a:gd name="connsiteX896" fmla="*/ 3882765 w 7467600"/>
              <a:gd name="connsiteY896" fmla="*/ 0 h 6858000"/>
              <a:gd name="connsiteX897" fmla="*/ 3721337 w 7467600"/>
              <a:gd name="connsiteY897" fmla="*/ 0 h 6858000"/>
              <a:gd name="connsiteX898" fmla="*/ 3797544 w 7467600"/>
              <a:gd name="connsiteY898" fmla="*/ 0 h 6858000"/>
              <a:gd name="connsiteX899" fmla="*/ 3775734 w 7467600"/>
              <a:gd name="connsiteY899" fmla="*/ 95131 h 6858000"/>
              <a:gd name="connsiteX900" fmla="*/ 3724807 w 7467600"/>
              <a:gd name="connsiteY900" fmla="*/ 272257 h 6858000"/>
              <a:gd name="connsiteX901" fmla="*/ 3726844 w 7467600"/>
              <a:gd name="connsiteY901" fmla="*/ 282988 h 6858000"/>
              <a:gd name="connsiteX902" fmla="*/ 3742664 w 7467600"/>
              <a:gd name="connsiteY902" fmla="*/ 279918 h 6858000"/>
              <a:gd name="connsiteX903" fmla="*/ 4103910 w 7467600"/>
              <a:gd name="connsiteY903" fmla="*/ 1161917 h 6858000"/>
              <a:gd name="connsiteX904" fmla="*/ 4020269 w 7467600"/>
              <a:gd name="connsiteY904" fmla="*/ 1200406 h 6858000"/>
              <a:gd name="connsiteX905" fmla="*/ 3674882 w 7467600"/>
              <a:gd name="connsiteY905" fmla="*/ 488524 h 6858000"/>
              <a:gd name="connsiteX906" fmla="*/ 3132682 w 7467600"/>
              <a:gd name="connsiteY906" fmla="*/ 1072284 h 6858000"/>
              <a:gd name="connsiteX907" fmla="*/ 2716346 w 7467600"/>
              <a:gd name="connsiteY907" fmla="*/ 1276376 h 6858000"/>
              <a:gd name="connsiteX908" fmla="*/ 2716772 w 7467600"/>
              <a:gd name="connsiteY908" fmla="*/ 1255462 h 6858000"/>
              <a:gd name="connsiteX909" fmla="*/ 3471096 w 7467600"/>
              <a:gd name="connsiteY909" fmla="*/ 437072 h 6858000"/>
              <a:gd name="connsiteX910" fmla="*/ 3639057 w 7467600"/>
              <a:gd name="connsiteY910" fmla="*/ 286334 h 6858000"/>
              <a:gd name="connsiteX911" fmla="*/ 3640309 w 7467600"/>
              <a:gd name="connsiteY911" fmla="*/ 284664 h 6858000"/>
              <a:gd name="connsiteX912" fmla="*/ 3646022 w 7467600"/>
              <a:gd name="connsiteY912" fmla="*/ 276711 h 6858000"/>
              <a:gd name="connsiteX913" fmla="*/ 3707943 w 7467600"/>
              <a:gd name="connsiteY913" fmla="*/ 65958 h 6858000"/>
              <a:gd name="connsiteX914" fmla="*/ 3721337 w 7467600"/>
              <a:gd name="connsiteY914" fmla="*/ 0 h 6858000"/>
              <a:gd name="connsiteX915" fmla="*/ 2867960 w 7467600"/>
              <a:gd name="connsiteY915" fmla="*/ 0 h 6858000"/>
              <a:gd name="connsiteX916" fmla="*/ 2926351 w 7467600"/>
              <a:gd name="connsiteY916" fmla="*/ 0 h 6858000"/>
              <a:gd name="connsiteX917" fmla="*/ 2902823 w 7467600"/>
              <a:gd name="connsiteY917" fmla="*/ 262929 h 6858000"/>
              <a:gd name="connsiteX918" fmla="*/ 2940663 w 7467600"/>
              <a:gd name="connsiteY918" fmla="*/ 140884 h 6858000"/>
              <a:gd name="connsiteX919" fmla="*/ 2947039 w 7467600"/>
              <a:gd name="connsiteY919" fmla="*/ 122524 h 6858000"/>
              <a:gd name="connsiteX920" fmla="*/ 2984316 w 7467600"/>
              <a:gd name="connsiteY920" fmla="*/ 0 h 6858000"/>
              <a:gd name="connsiteX921" fmla="*/ 3016114 w 7467600"/>
              <a:gd name="connsiteY921" fmla="*/ 0 h 6858000"/>
              <a:gd name="connsiteX922" fmla="*/ 2979949 w 7467600"/>
              <a:gd name="connsiteY922" fmla="*/ 119274 h 6858000"/>
              <a:gd name="connsiteX923" fmla="*/ 3023879 w 7467600"/>
              <a:gd name="connsiteY923" fmla="*/ 0 h 6858000"/>
              <a:gd name="connsiteX924" fmla="*/ 3105400 w 7467600"/>
              <a:gd name="connsiteY924" fmla="*/ 0 h 6858000"/>
              <a:gd name="connsiteX925" fmla="*/ 3094669 w 7467600"/>
              <a:gd name="connsiteY925" fmla="*/ 30308 h 6858000"/>
              <a:gd name="connsiteX926" fmla="*/ 2901945 w 7467600"/>
              <a:gd name="connsiteY926" fmla="*/ 466538 h 6858000"/>
              <a:gd name="connsiteX927" fmla="*/ 2815209 w 7467600"/>
              <a:gd name="connsiteY927" fmla="*/ 497361 h 6858000"/>
              <a:gd name="connsiteX928" fmla="*/ 2844845 w 7467600"/>
              <a:gd name="connsiteY928" fmla="*/ 127638 h 6858000"/>
              <a:gd name="connsiteX929" fmla="*/ 2867960 w 7467600"/>
              <a:gd name="connsiteY929" fmla="*/ 0 h 6858000"/>
              <a:gd name="connsiteX930" fmla="*/ 1057230 w 7467600"/>
              <a:gd name="connsiteY930" fmla="*/ 0 h 6858000"/>
              <a:gd name="connsiteX931" fmla="*/ 1111003 w 7467600"/>
              <a:gd name="connsiteY931" fmla="*/ 0 h 6858000"/>
              <a:gd name="connsiteX932" fmla="*/ 1125553 w 7467600"/>
              <a:gd name="connsiteY932" fmla="*/ 52588 h 6858000"/>
              <a:gd name="connsiteX933" fmla="*/ 1304276 w 7467600"/>
              <a:gd name="connsiteY933" fmla="*/ 476275 h 6858000"/>
              <a:gd name="connsiteX934" fmla="*/ 1492066 w 7467600"/>
              <a:gd name="connsiteY934" fmla="*/ 886333 h 6858000"/>
              <a:gd name="connsiteX935" fmla="*/ 1423698 w 7467600"/>
              <a:gd name="connsiteY935" fmla="*/ 710817 h 6858000"/>
              <a:gd name="connsiteX936" fmla="*/ 1357609 w 7467600"/>
              <a:gd name="connsiteY936" fmla="*/ 532892 h 6858000"/>
              <a:gd name="connsiteX937" fmla="*/ 1309550 w 7467600"/>
              <a:gd name="connsiteY937" fmla="*/ 374031 h 6858000"/>
              <a:gd name="connsiteX938" fmla="*/ 1193673 w 7467600"/>
              <a:gd name="connsiteY938" fmla="*/ 49533 h 6858000"/>
              <a:gd name="connsiteX939" fmla="*/ 1164391 w 7467600"/>
              <a:gd name="connsiteY939" fmla="*/ 0 h 6858000"/>
              <a:gd name="connsiteX940" fmla="*/ 1200666 w 7467600"/>
              <a:gd name="connsiteY940" fmla="*/ 0 h 6858000"/>
              <a:gd name="connsiteX941" fmla="*/ 1223408 w 7467600"/>
              <a:gd name="connsiteY941" fmla="*/ 38996 h 6858000"/>
              <a:gd name="connsiteX942" fmla="*/ 1339635 w 7467600"/>
              <a:gd name="connsiteY942" fmla="*/ 365517 h 6858000"/>
              <a:gd name="connsiteX943" fmla="*/ 1387469 w 7467600"/>
              <a:gd name="connsiteY943" fmla="*/ 523079 h 6858000"/>
              <a:gd name="connsiteX944" fmla="*/ 1452685 w 7467600"/>
              <a:gd name="connsiteY944" fmla="*/ 699806 h 6858000"/>
              <a:gd name="connsiteX945" fmla="*/ 1492092 w 7467600"/>
              <a:gd name="connsiteY945" fmla="*/ 800424 h 6858000"/>
              <a:gd name="connsiteX946" fmla="*/ 1455302 w 7467600"/>
              <a:gd name="connsiteY946" fmla="*/ 632913 h 6858000"/>
              <a:gd name="connsiteX947" fmla="*/ 1222336 w 7467600"/>
              <a:gd name="connsiteY947" fmla="*/ 9480 h 6858000"/>
              <a:gd name="connsiteX948" fmla="*/ 1214634 w 7467600"/>
              <a:gd name="connsiteY948" fmla="*/ 0 h 6858000"/>
              <a:gd name="connsiteX949" fmla="*/ 1289827 w 7467600"/>
              <a:gd name="connsiteY949" fmla="*/ 0 h 6858000"/>
              <a:gd name="connsiteX950" fmla="*/ 1321076 w 7467600"/>
              <a:gd name="connsiteY950" fmla="*/ 59722 h 6858000"/>
              <a:gd name="connsiteX951" fmla="*/ 1512579 w 7467600"/>
              <a:gd name="connsiteY951" fmla="*/ 626441 h 6858000"/>
              <a:gd name="connsiteX952" fmla="*/ 1506076 w 7467600"/>
              <a:gd name="connsiteY952" fmla="*/ 1089289 h 6858000"/>
              <a:gd name="connsiteX953" fmla="*/ 1486346 w 7467600"/>
              <a:gd name="connsiteY953" fmla="*/ 1079919 h 6858000"/>
              <a:gd name="connsiteX954" fmla="*/ 1070511 w 7467600"/>
              <a:gd name="connsiteY954" fmla="*/ 48609 h 6858000"/>
              <a:gd name="connsiteX955" fmla="*/ 1057230 w 7467600"/>
              <a:gd name="connsiteY955" fmla="*/ 0 h 6858000"/>
              <a:gd name="connsiteX956" fmla="*/ 43151 w 7467600"/>
              <a:gd name="connsiteY956" fmla="*/ 0 h 6858000"/>
              <a:gd name="connsiteX957" fmla="*/ 95283 w 7467600"/>
              <a:gd name="connsiteY957" fmla="*/ 0 h 6858000"/>
              <a:gd name="connsiteX958" fmla="*/ 300708 w 7467600"/>
              <a:gd name="connsiteY958" fmla="*/ 154571 h 6858000"/>
              <a:gd name="connsiteX959" fmla="*/ 530414 w 7467600"/>
              <a:gd name="connsiteY959" fmla="*/ 354673 h 6858000"/>
              <a:gd name="connsiteX960" fmla="*/ 333785 w 7467600"/>
              <a:gd name="connsiteY960" fmla="*/ 161564 h 6858000"/>
              <a:gd name="connsiteX961" fmla="*/ 147005 w 7467600"/>
              <a:gd name="connsiteY961" fmla="*/ 0 h 6858000"/>
              <a:gd name="connsiteX962" fmla="*/ 272509 w 7467600"/>
              <a:gd name="connsiteY962" fmla="*/ 0 h 6858000"/>
              <a:gd name="connsiteX963" fmla="*/ 326276 w 7467600"/>
              <a:gd name="connsiteY963" fmla="*/ 45847 h 6858000"/>
              <a:gd name="connsiteX964" fmla="*/ 823759 w 7467600"/>
              <a:gd name="connsiteY964" fmla="*/ 574145 h 6858000"/>
              <a:gd name="connsiteX965" fmla="*/ 811254 w 7467600"/>
              <a:gd name="connsiteY965" fmla="*/ 665546 h 6858000"/>
              <a:gd name="connsiteX966" fmla="*/ 154042 w 7467600"/>
              <a:gd name="connsiteY966" fmla="*/ 261522 h 6858000"/>
              <a:gd name="connsiteX967" fmla="*/ 13550 w 7467600"/>
              <a:gd name="connsiteY967" fmla="*/ 158423 h 6858000"/>
              <a:gd name="connsiteX968" fmla="*/ 0 w 7467600"/>
              <a:gd name="connsiteY968" fmla="*/ 146618 h 6858000"/>
              <a:gd name="connsiteX969" fmla="*/ 0 w 7467600"/>
              <a:gd name="connsiteY969" fmla="*/ 59161 h 6858000"/>
              <a:gd name="connsiteX970" fmla="*/ 45427 w 7467600"/>
              <a:gd name="connsiteY970" fmla="*/ 101078 h 6858000"/>
              <a:gd name="connsiteX971" fmla="*/ 630103 w 7467600"/>
              <a:gd name="connsiteY971" fmla="*/ 485885 h 6858000"/>
              <a:gd name="connsiteX972" fmla="*/ 532040 w 7467600"/>
              <a:gd name="connsiteY972" fmla="*/ 399359 h 6858000"/>
              <a:gd name="connsiteX973" fmla="*/ 517618 w 7467600"/>
              <a:gd name="connsiteY973" fmla="*/ 385726 h 6858000"/>
              <a:gd name="connsiteX974" fmla="*/ 285074 w 7467600"/>
              <a:gd name="connsiteY974" fmla="*/ 182755 h 6858000"/>
              <a:gd name="connsiteX975" fmla="*/ 43151 w 7467600"/>
              <a:gd name="connsiteY975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042773 w 7467600"/>
              <a:gd name="connsiteY74" fmla="*/ 5734011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271900 w 7467600"/>
              <a:gd name="connsiteY78" fmla="*/ 5734551 h 6858000"/>
              <a:gd name="connsiteX79" fmla="*/ 7015907 w 7467600"/>
              <a:gd name="connsiteY79" fmla="*/ 5541548 h 6858000"/>
              <a:gd name="connsiteX80" fmla="*/ 7259646 w 7467600"/>
              <a:gd name="connsiteY80" fmla="*/ 5765985 h 6858000"/>
              <a:gd name="connsiteX81" fmla="*/ 7467600 w 7467600"/>
              <a:gd name="connsiteY81" fmla="*/ 6012219 h 6858000"/>
              <a:gd name="connsiteX82" fmla="*/ 6946849 w 7467600"/>
              <a:gd name="connsiteY82" fmla="*/ 5523271 h 6858000"/>
              <a:gd name="connsiteX83" fmla="*/ 6946972 w 7467600"/>
              <a:gd name="connsiteY83" fmla="*/ 5526491 h 6858000"/>
              <a:gd name="connsiteX84" fmla="*/ 7105827 w 7467600"/>
              <a:gd name="connsiteY84" fmla="*/ 5718700 h 6858000"/>
              <a:gd name="connsiteX85" fmla="*/ 7356878 w 7467600"/>
              <a:gd name="connsiteY85" fmla="*/ 5981332 h 6858000"/>
              <a:gd name="connsiteX86" fmla="*/ 7467600 w 7467600"/>
              <a:gd name="connsiteY86" fmla="*/ 6117703 h 6858000"/>
              <a:gd name="connsiteX87" fmla="*/ 7467600 w 7467600"/>
              <a:gd name="connsiteY87" fmla="*/ 6163634 h 6858000"/>
              <a:gd name="connsiteX88" fmla="*/ 7403637 w 7467600"/>
              <a:gd name="connsiteY88" fmla="*/ 6083957 h 6858000"/>
              <a:gd name="connsiteX89" fmla="*/ 7254615 w 7467600"/>
              <a:gd name="connsiteY89" fmla="*/ 5911918 h 6858000"/>
              <a:gd name="connsiteX90" fmla="*/ 7312589 w 7467600"/>
              <a:gd name="connsiteY90" fmla="*/ 5982309 h 6858000"/>
              <a:gd name="connsiteX91" fmla="*/ 7448321 w 7467600"/>
              <a:gd name="connsiteY91" fmla="*/ 6190991 h 6858000"/>
              <a:gd name="connsiteX92" fmla="*/ 7467600 w 7467600"/>
              <a:gd name="connsiteY92" fmla="*/ 6221686 h 6858000"/>
              <a:gd name="connsiteX93" fmla="*/ 7467600 w 7467600"/>
              <a:gd name="connsiteY93" fmla="*/ 6334256 h 6858000"/>
              <a:gd name="connsiteX94" fmla="*/ 7454976 w 7467600"/>
              <a:gd name="connsiteY94" fmla="*/ 6318297 h 6858000"/>
              <a:gd name="connsiteX95" fmla="*/ 7042773 w 7467600"/>
              <a:gd name="connsiteY95" fmla="*/ 5734011 h 6858000"/>
              <a:gd name="connsiteX96" fmla="*/ 1456157 w 7467600"/>
              <a:gd name="connsiteY96" fmla="*/ 5371404 h 6858000"/>
              <a:gd name="connsiteX97" fmla="*/ 1244432 w 7467600"/>
              <a:gd name="connsiteY97" fmla="*/ 5385601 h 6858000"/>
              <a:gd name="connsiteX98" fmla="*/ 973990 w 7467600"/>
              <a:gd name="connsiteY98" fmla="*/ 5424940 h 6858000"/>
              <a:gd name="connsiteX99" fmla="*/ 1103809 w 7467600"/>
              <a:gd name="connsiteY99" fmla="*/ 5433720 h 6858000"/>
              <a:gd name="connsiteX100" fmla="*/ 1123454 w 7467600"/>
              <a:gd name="connsiteY100" fmla="*/ 5435727 h 6858000"/>
              <a:gd name="connsiteX101" fmla="*/ 1737017 w 7467600"/>
              <a:gd name="connsiteY101" fmla="*/ 5452183 h 6858000"/>
              <a:gd name="connsiteX102" fmla="*/ 1824397 w 7467600"/>
              <a:gd name="connsiteY102" fmla="*/ 5447757 h 6858000"/>
              <a:gd name="connsiteX103" fmla="*/ 2070059 w 7467600"/>
              <a:gd name="connsiteY103" fmla="*/ 5441660 h 6858000"/>
              <a:gd name="connsiteX104" fmla="*/ 1456157 w 7467600"/>
              <a:gd name="connsiteY104" fmla="*/ 5371404 h 6858000"/>
              <a:gd name="connsiteX105" fmla="*/ 4988186 w 7467600"/>
              <a:gd name="connsiteY105" fmla="*/ 5216467 h 6858000"/>
              <a:gd name="connsiteX106" fmla="*/ 4777334 w 7467600"/>
              <a:gd name="connsiteY106" fmla="*/ 5406072 h 6858000"/>
              <a:gd name="connsiteX107" fmla="*/ 4718341 w 7467600"/>
              <a:gd name="connsiteY107" fmla="*/ 5468043 h 6858000"/>
              <a:gd name="connsiteX108" fmla="*/ 4604655 w 7467600"/>
              <a:gd name="connsiteY108" fmla="*/ 5583434 h 6858000"/>
              <a:gd name="connsiteX109" fmla="*/ 4565074 w 7467600"/>
              <a:gd name="connsiteY109" fmla="*/ 5618550 h 6858000"/>
              <a:gd name="connsiteX110" fmla="*/ 4988186 w 7467600"/>
              <a:gd name="connsiteY110" fmla="*/ 5216467 h 6858000"/>
              <a:gd name="connsiteX111" fmla="*/ 4978032 w 7467600"/>
              <a:gd name="connsiteY111" fmla="*/ 5183809 h 6858000"/>
              <a:gd name="connsiteX112" fmla="*/ 4463413 w 7467600"/>
              <a:gd name="connsiteY112" fmla="*/ 5615162 h 6858000"/>
              <a:gd name="connsiteX113" fmla="*/ 4358134 w 7467600"/>
              <a:gd name="connsiteY113" fmla="*/ 5742791 h 6858000"/>
              <a:gd name="connsiteX114" fmla="*/ 4376219 w 7467600"/>
              <a:gd name="connsiteY114" fmla="*/ 5729027 h 6858000"/>
              <a:gd name="connsiteX115" fmla="*/ 4582340 w 7467600"/>
              <a:gd name="connsiteY115" fmla="*/ 5561037 h 6858000"/>
              <a:gd name="connsiteX116" fmla="*/ 4694684 w 7467600"/>
              <a:gd name="connsiteY116" fmla="*/ 5447098 h 6858000"/>
              <a:gd name="connsiteX117" fmla="*/ 4754123 w 7467600"/>
              <a:gd name="connsiteY117" fmla="*/ 5384643 h 6858000"/>
              <a:gd name="connsiteX118" fmla="*/ 4978032 w 7467600"/>
              <a:gd name="connsiteY118" fmla="*/ 5183809 h 6858000"/>
              <a:gd name="connsiteX119" fmla="*/ 1903353 w 7467600"/>
              <a:gd name="connsiteY119" fmla="*/ 5044827 h 6858000"/>
              <a:gd name="connsiteX120" fmla="*/ 1936931 w 7467600"/>
              <a:gd name="connsiteY120" fmla="*/ 5093954 h 6858000"/>
              <a:gd name="connsiteX121" fmla="*/ 2195868 w 7467600"/>
              <a:gd name="connsiteY121" fmla="*/ 5396574 h 6858000"/>
              <a:gd name="connsiteX122" fmla="*/ 2088852 w 7467600"/>
              <a:gd name="connsiteY122" fmla="*/ 5166123 h 6858000"/>
              <a:gd name="connsiteX123" fmla="*/ 1958241 w 7467600"/>
              <a:gd name="connsiteY123" fmla="*/ 5067955 h 6858000"/>
              <a:gd name="connsiteX124" fmla="*/ 1903353 w 7467600"/>
              <a:gd name="connsiteY124" fmla="*/ 5044827 h 6858000"/>
              <a:gd name="connsiteX125" fmla="*/ 1979378 w 7467600"/>
              <a:gd name="connsiteY125" fmla="*/ 4769504 h 6858000"/>
              <a:gd name="connsiteX126" fmla="*/ 2882120 w 7467600"/>
              <a:gd name="connsiteY126" fmla="*/ 5064547 h 6858000"/>
              <a:gd name="connsiteX127" fmla="*/ 2793103 w 7467600"/>
              <a:gd name="connsiteY127" fmla="*/ 5039699 h 6858000"/>
              <a:gd name="connsiteX128" fmla="*/ 2770041 w 7467600"/>
              <a:gd name="connsiteY128" fmla="*/ 5033634 h 6858000"/>
              <a:gd name="connsiteX129" fmla="*/ 1979378 w 7467600"/>
              <a:gd name="connsiteY129" fmla="*/ 4769504 h 6858000"/>
              <a:gd name="connsiteX130" fmla="*/ 1927410 w 7467600"/>
              <a:gd name="connsiteY130" fmla="*/ 4716164 h 6858000"/>
              <a:gd name="connsiteX131" fmla="*/ 1959587 w 7467600"/>
              <a:gd name="connsiteY131" fmla="*/ 4728849 h 6858000"/>
              <a:gd name="connsiteX132" fmla="*/ 2777707 w 7467600"/>
              <a:gd name="connsiteY132" fmla="*/ 5003991 h 6858000"/>
              <a:gd name="connsiteX133" fmla="*/ 2800768 w 7467600"/>
              <a:gd name="connsiteY133" fmla="*/ 5010056 h 6858000"/>
              <a:gd name="connsiteX134" fmla="*/ 2879408 w 7467600"/>
              <a:gd name="connsiteY134" fmla="*/ 5031590 h 6858000"/>
              <a:gd name="connsiteX135" fmla="*/ 2862295 w 7467600"/>
              <a:gd name="connsiteY135" fmla="*/ 5022958 h 6858000"/>
              <a:gd name="connsiteX136" fmla="*/ 2813343 w 7467600"/>
              <a:gd name="connsiteY136" fmla="*/ 4998369 h 6858000"/>
              <a:gd name="connsiteX137" fmla="*/ 2646245 w 7467600"/>
              <a:gd name="connsiteY137" fmla="*/ 4930999 h 6858000"/>
              <a:gd name="connsiteX138" fmla="*/ 1999243 w 7467600"/>
              <a:gd name="connsiteY138" fmla="*/ 4730524 h 6858000"/>
              <a:gd name="connsiteX139" fmla="*/ 1979527 w 7467600"/>
              <a:gd name="connsiteY139" fmla="*/ 4726651 h 6858000"/>
              <a:gd name="connsiteX140" fmla="*/ 1927410 w 7467600"/>
              <a:gd name="connsiteY140" fmla="*/ 4716164 h 6858000"/>
              <a:gd name="connsiteX141" fmla="*/ 1997014 w 7467600"/>
              <a:gd name="connsiteY141" fmla="*/ 4698007 h 6858000"/>
              <a:gd name="connsiteX142" fmla="*/ 2005458 w 7467600"/>
              <a:gd name="connsiteY142" fmla="*/ 4699540 h 6858000"/>
              <a:gd name="connsiteX143" fmla="*/ 2657186 w 7467600"/>
              <a:gd name="connsiteY143" fmla="*/ 4901687 h 6858000"/>
              <a:gd name="connsiteX144" fmla="*/ 2826662 w 7467600"/>
              <a:gd name="connsiteY144" fmla="*/ 4970362 h 6858000"/>
              <a:gd name="connsiteX145" fmla="*/ 2876100 w 7467600"/>
              <a:gd name="connsiteY145" fmla="*/ 4995397 h 6858000"/>
              <a:gd name="connsiteX146" fmla="*/ 3042600 w 7467600"/>
              <a:gd name="connsiteY146" fmla="*/ 5059532 h 6858000"/>
              <a:gd name="connsiteX147" fmla="*/ 1997014 w 7467600"/>
              <a:gd name="connsiteY147" fmla="*/ 4698007 h 6858000"/>
              <a:gd name="connsiteX148" fmla="*/ 2305292 w 7467600"/>
              <a:gd name="connsiteY148" fmla="*/ 4219492 h 6858000"/>
              <a:gd name="connsiteX149" fmla="*/ 3360922 w 7467600"/>
              <a:gd name="connsiteY149" fmla="*/ 4529373 h 6858000"/>
              <a:gd name="connsiteX150" fmla="*/ 3492420 w 7467600"/>
              <a:gd name="connsiteY150" fmla="*/ 4510145 h 6858000"/>
              <a:gd name="connsiteX151" fmla="*/ 3364086 w 7467600"/>
              <a:gd name="connsiteY151" fmla="*/ 4480340 h 6858000"/>
              <a:gd name="connsiteX152" fmla="*/ 3225818 w 7467600"/>
              <a:gd name="connsiteY152" fmla="*/ 4411822 h 6858000"/>
              <a:gd name="connsiteX153" fmla="*/ 3129696 w 7467600"/>
              <a:gd name="connsiteY153" fmla="*/ 4360704 h 6858000"/>
              <a:gd name="connsiteX154" fmla="*/ 2814545 w 7467600"/>
              <a:gd name="connsiteY154" fmla="*/ 4282955 h 6858000"/>
              <a:gd name="connsiteX155" fmla="*/ 2305292 w 7467600"/>
              <a:gd name="connsiteY155" fmla="*/ 4219492 h 6858000"/>
              <a:gd name="connsiteX156" fmla="*/ 2626982 w 7467600"/>
              <a:gd name="connsiteY156" fmla="*/ 4206450 h 6858000"/>
              <a:gd name="connsiteX157" fmla="*/ 2490617 w 7467600"/>
              <a:gd name="connsiteY157" fmla="*/ 4206951 h 6858000"/>
              <a:gd name="connsiteX158" fmla="*/ 2819869 w 7467600"/>
              <a:gd name="connsiteY158" fmla="*/ 4252936 h 6858000"/>
              <a:gd name="connsiteX159" fmla="*/ 3143018 w 7467600"/>
              <a:gd name="connsiteY159" fmla="*/ 4332698 h 6858000"/>
              <a:gd name="connsiteX160" fmla="*/ 3241520 w 7467600"/>
              <a:gd name="connsiteY160" fmla="*/ 4385112 h 6858000"/>
              <a:gd name="connsiteX161" fmla="*/ 3374575 w 7467600"/>
              <a:gd name="connsiteY161" fmla="*/ 4451517 h 6858000"/>
              <a:gd name="connsiteX162" fmla="*/ 3505221 w 7467600"/>
              <a:gd name="connsiteY162" fmla="*/ 4480757 h 6858000"/>
              <a:gd name="connsiteX163" fmla="*/ 2626982 w 7467600"/>
              <a:gd name="connsiteY163" fmla="*/ 4206450 h 6858000"/>
              <a:gd name="connsiteX164" fmla="*/ 1310106 w 7467600"/>
              <a:gd name="connsiteY164" fmla="*/ 3943217 h 6858000"/>
              <a:gd name="connsiteX165" fmla="*/ 854994 w 7467600"/>
              <a:gd name="connsiteY165" fmla="*/ 4399136 h 6858000"/>
              <a:gd name="connsiteX166" fmla="*/ 742462 w 7467600"/>
              <a:gd name="connsiteY166" fmla="*/ 4594648 h 6858000"/>
              <a:gd name="connsiteX167" fmla="*/ 820602 w 7467600"/>
              <a:gd name="connsiteY167" fmla="*/ 4485915 h 6858000"/>
              <a:gd name="connsiteX168" fmla="*/ 878295 w 7467600"/>
              <a:gd name="connsiteY168" fmla="*/ 4403594 h 6858000"/>
              <a:gd name="connsiteX169" fmla="*/ 1240607 w 7467600"/>
              <a:gd name="connsiteY169" fmla="*/ 4010401 h 6858000"/>
              <a:gd name="connsiteX170" fmla="*/ 1310106 w 7467600"/>
              <a:gd name="connsiteY170" fmla="*/ 3943217 h 6858000"/>
              <a:gd name="connsiteX171" fmla="*/ 1423113 w 7467600"/>
              <a:gd name="connsiteY171" fmla="*/ 3874565 h 6858000"/>
              <a:gd name="connsiteX172" fmla="*/ 1260565 w 7467600"/>
              <a:gd name="connsiteY172" fmla="*/ 4031982 h 6858000"/>
              <a:gd name="connsiteX173" fmla="*/ 901900 w 7467600"/>
              <a:gd name="connsiteY173" fmla="*/ 4421236 h 6858000"/>
              <a:gd name="connsiteX174" fmla="*/ 845044 w 7467600"/>
              <a:gd name="connsiteY174" fmla="*/ 4502436 h 6858000"/>
              <a:gd name="connsiteX175" fmla="*/ 685926 w 7467600"/>
              <a:gd name="connsiteY175" fmla="*/ 4703069 h 6858000"/>
              <a:gd name="connsiteX176" fmla="*/ 684248 w 7467600"/>
              <a:gd name="connsiteY176" fmla="*/ 4706721 h 6858000"/>
              <a:gd name="connsiteX177" fmla="*/ 1423113 w 7467600"/>
              <a:gd name="connsiteY177" fmla="*/ 3874565 h 6858000"/>
              <a:gd name="connsiteX178" fmla="*/ 3316479 w 7467600"/>
              <a:gd name="connsiteY178" fmla="*/ 3872136 h 6858000"/>
              <a:gd name="connsiteX179" fmla="*/ 3546806 w 7467600"/>
              <a:gd name="connsiteY179" fmla="*/ 4356139 h 6858000"/>
              <a:gd name="connsiteX180" fmla="*/ 3364433 w 7467600"/>
              <a:gd name="connsiteY180" fmla="*/ 3953121 h 6858000"/>
              <a:gd name="connsiteX181" fmla="*/ 3316479 w 7467600"/>
              <a:gd name="connsiteY181" fmla="*/ 3872136 h 6858000"/>
              <a:gd name="connsiteX182" fmla="*/ 3291335 w 7467600"/>
              <a:gd name="connsiteY182" fmla="*/ 3767420 h 6858000"/>
              <a:gd name="connsiteX183" fmla="*/ 3390805 w 7467600"/>
              <a:gd name="connsiteY183" fmla="*/ 3937163 h 6858000"/>
              <a:gd name="connsiteX184" fmla="*/ 3579062 w 7467600"/>
              <a:gd name="connsiteY184" fmla="*/ 4359040 h 6858000"/>
              <a:gd name="connsiteX185" fmla="*/ 3467355 w 7467600"/>
              <a:gd name="connsiteY185" fmla="*/ 3988130 h 6858000"/>
              <a:gd name="connsiteX186" fmla="*/ 3310753 w 7467600"/>
              <a:gd name="connsiteY186" fmla="*/ 3787140 h 6858000"/>
              <a:gd name="connsiteX187" fmla="*/ 3291335 w 7467600"/>
              <a:gd name="connsiteY187" fmla="*/ 3767420 h 6858000"/>
              <a:gd name="connsiteX188" fmla="*/ 1635889 w 7467600"/>
              <a:gd name="connsiteY188" fmla="*/ 3709494 h 6858000"/>
              <a:gd name="connsiteX189" fmla="*/ 1634800 w 7467600"/>
              <a:gd name="connsiteY189" fmla="*/ 3731111 h 6858000"/>
              <a:gd name="connsiteX190" fmla="*/ 1635889 w 7467600"/>
              <a:gd name="connsiteY190" fmla="*/ 3709494 h 6858000"/>
              <a:gd name="connsiteX191" fmla="*/ 1510397 w 7467600"/>
              <a:gd name="connsiteY191" fmla="*/ 3684705 h 6858000"/>
              <a:gd name="connsiteX192" fmla="*/ 1146550 w 7467600"/>
              <a:gd name="connsiteY192" fmla="*/ 3802012 h 6858000"/>
              <a:gd name="connsiteX193" fmla="*/ 698834 w 7467600"/>
              <a:gd name="connsiteY193" fmla="*/ 3952272 h 6858000"/>
              <a:gd name="connsiteX194" fmla="*/ 34256 w 7467600"/>
              <a:gd name="connsiteY194" fmla="*/ 4347603 h 6858000"/>
              <a:gd name="connsiteX195" fmla="*/ 527241 w 7467600"/>
              <a:gd name="connsiteY195" fmla="*/ 4065078 h 6858000"/>
              <a:gd name="connsiteX196" fmla="*/ 1510397 w 7467600"/>
              <a:gd name="connsiteY196" fmla="*/ 3684705 h 6858000"/>
              <a:gd name="connsiteX197" fmla="*/ 1313114 w 7467600"/>
              <a:gd name="connsiteY197" fmla="*/ 3655216 h 6858000"/>
              <a:gd name="connsiteX198" fmla="*/ 1109304 w 7467600"/>
              <a:gd name="connsiteY198" fmla="*/ 3669030 h 6858000"/>
              <a:gd name="connsiteX199" fmla="*/ 8129 w 7467600"/>
              <a:gd name="connsiteY199" fmla="*/ 4330519 h 6858000"/>
              <a:gd name="connsiteX200" fmla="*/ 687572 w 7467600"/>
              <a:gd name="connsiteY200" fmla="*/ 3925629 h 6858000"/>
              <a:gd name="connsiteX201" fmla="*/ 1138365 w 7467600"/>
              <a:gd name="connsiteY201" fmla="*/ 3774515 h 6858000"/>
              <a:gd name="connsiteX202" fmla="*/ 1505579 w 7467600"/>
              <a:gd name="connsiteY202" fmla="*/ 3655526 h 6858000"/>
              <a:gd name="connsiteX203" fmla="*/ 1313114 w 7467600"/>
              <a:gd name="connsiteY203" fmla="*/ 3655216 h 6858000"/>
              <a:gd name="connsiteX204" fmla="*/ 3655073 w 7467600"/>
              <a:gd name="connsiteY204" fmla="*/ 3650884 h 6858000"/>
              <a:gd name="connsiteX205" fmla="*/ 3989938 w 7467600"/>
              <a:gd name="connsiteY205" fmla="*/ 3991685 h 6858000"/>
              <a:gd name="connsiteX206" fmla="*/ 4393907 w 7467600"/>
              <a:gd name="connsiteY206" fmla="*/ 4261258 h 6858000"/>
              <a:gd name="connsiteX207" fmla="*/ 4648051 w 7467600"/>
              <a:gd name="connsiteY207" fmla="*/ 4374051 h 6858000"/>
              <a:gd name="connsiteX208" fmla="*/ 4383389 w 7467600"/>
              <a:gd name="connsiteY208" fmla="*/ 4184369 h 6858000"/>
              <a:gd name="connsiteX209" fmla="*/ 4165508 w 7467600"/>
              <a:gd name="connsiteY209" fmla="*/ 4035196 h 6858000"/>
              <a:gd name="connsiteX210" fmla="*/ 4068162 w 7467600"/>
              <a:gd name="connsiteY210" fmla="*/ 3953394 h 6858000"/>
              <a:gd name="connsiteX211" fmla="*/ 3981416 w 7467600"/>
              <a:gd name="connsiteY211" fmla="*/ 3880482 h 6858000"/>
              <a:gd name="connsiteX212" fmla="*/ 3800147 w 7467600"/>
              <a:gd name="connsiteY212" fmla="*/ 3749872 h 6858000"/>
              <a:gd name="connsiteX213" fmla="*/ 3655073 w 7467600"/>
              <a:gd name="connsiteY213" fmla="*/ 3650884 h 6858000"/>
              <a:gd name="connsiteX214" fmla="*/ 3670252 w 7467600"/>
              <a:gd name="connsiteY214" fmla="*/ 3622798 h 6858000"/>
              <a:gd name="connsiteX215" fmla="*/ 3817258 w 7467600"/>
              <a:gd name="connsiteY215" fmla="*/ 3723577 h 6858000"/>
              <a:gd name="connsiteX216" fmla="*/ 4000461 w 7467600"/>
              <a:gd name="connsiteY216" fmla="*/ 3855966 h 6858000"/>
              <a:gd name="connsiteX217" fmla="*/ 4088180 w 7467600"/>
              <a:gd name="connsiteY217" fmla="*/ 3929774 h 6858000"/>
              <a:gd name="connsiteX218" fmla="*/ 4184555 w 7467600"/>
              <a:gd name="connsiteY218" fmla="*/ 4010683 h 6858000"/>
              <a:gd name="connsiteX219" fmla="*/ 4399563 w 7467600"/>
              <a:gd name="connsiteY219" fmla="*/ 4158106 h 6858000"/>
              <a:gd name="connsiteX220" fmla="*/ 4684469 w 7467600"/>
              <a:gd name="connsiteY220" fmla="*/ 4364680 h 6858000"/>
              <a:gd name="connsiteX221" fmla="*/ 4690271 w 7467600"/>
              <a:gd name="connsiteY221" fmla="*/ 4370034 h 6858000"/>
              <a:gd name="connsiteX222" fmla="*/ 4136093 w 7467600"/>
              <a:gd name="connsiteY222" fmla="*/ 3858466 h 6858000"/>
              <a:gd name="connsiteX223" fmla="*/ 3670252 w 7467600"/>
              <a:gd name="connsiteY223" fmla="*/ 3622798 h 6858000"/>
              <a:gd name="connsiteX224" fmla="*/ 4440129 w 7467600"/>
              <a:gd name="connsiteY224" fmla="*/ 3448571 h 6858000"/>
              <a:gd name="connsiteX225" fmla="*/ 4856525 w 7467600"/>
              <a:gd name="connsiteY225" fmla="*/ 3915351 h 6858000"/>
              <a:gd name="connsiteX226" fmla="*/ 5059055 w 7467600"/>
              <a:gd name="connsiteY226" fmla="*/ 4108918 h 6858000"/>
              <a:gd name="connsiteX227" fmla="*/ 5290070 w 7467600"/>
              <a:gd name="connsiteY227" fmla="*/ 4263619 h 6858000"/>
              <a:gd name="connsiteX228" fmla="*/ 4834991 w 7467600"/>
              <a:gd name="connsiteY228" fmla="*/ 3830985 h 6858000"/>
              <a:gd name="connsiteX229" fmla="*/ 4440129 w 7467600"/>
              <a:gd name="connsiteY229" fmla="*/ 3448571 h 6858000"/>
              <a:gd name="connsiteX230" fmla="*/ 4441737 w 7467600"/>
              <a:gd name="connsiteY230" fmla="*/ 3399734 h 6858000"/>
              <a:gd name="connsiteX231" fmla="*/ 4431236 w 7467600"/>
              <a:gd name="connsiteY231" fmla="*/ 3400954 h 6858000"/>
              <a:gd name="connsiteX232" fmla="*/ 4557150 w 7467600"/>
              <a:gd name="connsiteY232" fmla="*/ 3510023 h 6858000"/>
              <a:gd name="connsiteX233" fmla="*/ 4856936 w 7467600"/>
              <a:gd name="connsiteY233" fmla="*/ 3809146 h 6858000"/>
              <a:gd name="connsiteX234" fmla="*/ 5111996 w 7467600"/>
              <a:gd name="connsiteY234" fmla="*/ 4065759 h 6858000"/>
              <a:gd name="connsiteX235" fmla="*/ 5388878 w 7467600"/>
              <a:gd name="connsiteY235" fmla="*/ 4300185 h 6858000"/>
              <a:gd name="connsiteX236" fmla="*/ 5425556 w 7467600"/>
              <a:gd name="connsiteY236" fmla="*/ 4308967 h 6858000"/>
              <a:gd name="connsiteX237" fmla="*/ 4943646 w 7467600"/>
              <a:gd name="connsiteY237" fmla="*/ 3822916 h 6858000"/>
              <a:gd name="connsiteX238" fmla="*/ 4594837 w 7467600"/>
              <a:gd name="connsiteY238" fmla="*/ 3532274 h 6858000"/>
              <a:gd name="connsiteX239" fmla="*/ 4441737 w 7467600"/>
              <a:gd name="connsiteY239" fmla="*/ 3399734 h 6858000"/>
              <a:gd name="connsiteX240" fmla="*/ 5425834 w 7467600"/>
              <a:gd name="connsiteY240" fmla="*/ 3162785 h 6858000"/>
              <a:gd name="connsiteX241" fmla="*/ 5401644 w 7467600"/>
              <a:gd name="connsiteY241" fmla="*/ 3617847 h 6858000"/>
              <a:gd name="connsiteX242" fmla="*/ 5467256 w 7467600"/>
              <a:gd name="connsiteY242" fmla="*/ 4175494 h 6858000"/>
              <a:gd name="connsiteX243" fmla="*/ 5448069 w 7467600"/>
              <a:gd name="connsiteY243" fmla="*/ 3567554 h 6858000"/>
              <a:gd name="connsiteX244" fmla="*/ 5425834 w 7467600"/>
              <a:gd name="connsiteY244" fmla="*/ 3162785 h 6858000"/>
              <a:gd name="connsiteX245" fmla="*/ 1318687 w 7467600"/>
              <a:gd name="connsiteY245" fmla="*/ 3113840 h 6858000"/>
              <a:gd name="connsiteX246" fmla="*/ 1066793 w 7467600"/>
              <a:gd name="connsiteY246" fmla="*/ 3212171 h 6858000"/>
              <a:gd name="connsiteX247" fmla="*/ 993319 w 7467600"/>
              <a:gd name="connsiteY247" fmla="*/ 3247648 h 6858000"/>
              <a:gd name="connsiteX248" fmla="*/ 853081 w 7467600"/>
              <a:gd name="connsiteY248" fmla="*/ 3312410 h 6858000"/>
              <a:gd name="connsiteX249" fmla="*/ 805957 w 7467600"/>
              <a:gd name="connsiteY249" fmla="*/ 3330443 h 6858000"/>
              <a:gd name="connsiteX250" fmla="*/ 1318687 w 7467600"/>
              <a:gd name="connsiteY250" fmla="*/ 3113840 h 6858000"/>
              <a:gd name="connsiteX251" fmla="*/ 5453702 w 7467600"/>
              <a:gd name="connsiteY251" fmla="*/ 3090882 h 6858000"/>
              <a:gd name="connsiteX252" fmla="*/ 5480135 w 7467600"/>
              <a:gd name="connsiteY252" fmla="*/ 3565802 h 6858000"/>
              <a:gd name="connsiteX253" fmla="*/ 5499023 w 7467600"/>
              <a:gd name="connsiteY253" fmla="*/ 4166310 h 6858000"/>
              <a:gd name="connsiteX254" fmla="*/ 5547022 w 7467600"/>
              <a:gd name="connsiteY254" fmla="*/ 3607838 h 6858000"/>
              <a:gd name="connsiteX255" fmla="*/ 5515964 w 7467600"/>
              <a:gd name="connsiteY255" fmla="*/ 3378541 h 6858000"/>
              <a:gd name="connsiteX256" fmla="*/ 5453702 w 7467600"/>
              <a:gd name="connsiteY256" fmla="*/ 3090882 h 6858000"/>
              <a:gd name="connsiteX257" fmla="*/ 1238695 w 7467600"/>
              <a:gd name="connsiteY257" fmla="*/ 3076820 h 6858000"/>
              <a:gd name="connsiteX258" fmla="*/ 716371 w 7467600"/>
              <a:gd name="connsiteY258" fmla="*/ 3293249 h 6858000"/>
              <a:gd name="connsiteX259" fmla="*/ 579522 w 7467600"/>
              <a:gd name="connsiteY259" fmla="*/ 3371759 h 6858000"/>
              <a:gd name="connsiteX260" fmla="*/ 600288 w 7467600"/>
              <a:gd name="connsiteY260" fmla="*/ 3365555 h 6858000"/>
              <a:gd name="connsiteX261" fmla="*/ 840692 w 7467600"/>
              <a:gd name="connsiteY261" fmla="*/ 3284921 h 6858000"/>
              <a:gd name="connsiteX262" fmla="*/ 979248 w 7467600"/>
              <a:gd name="connsiteY262" fmla="*/ 3221003 h 6858000"/>
              <a:gd name="connsiteX263" fmla="*/ 1053282 w 7467600"/>
              <a:gd name="connsiteY263" fmla="*/ 3185247 h 6858000"/>
              <a:gd name="connsiteX264" fmla="*/ 1320603 w 7467600"/>
              <a:gd name="connsiteY264" fmla="*/ 3081281 h 6858000"/>
              <a:gd name="connsiteX265" fmla="*/ 1238695 w 7467600"/>
              <a:gd name="connsiteY265" fmla="*/ 3076820 h 6858000"/>
              <a:gd name="connsiteX266" fmla="*/ 5425627 w 7467600"/>
              <a:gd name="connsiteY266" fmla="*/ 2954192 h 6858000"/>
              <a:gd name="connsiteX267" fmla="*/ 5470770 w 7467600"/>
              <a:gd name="connsiteY267" fmla="*/ 3005435 h 6858000"/>
              <a:gd name="connsiteX268" fmla="*/ 5519779 w 7467600"/>
              <a:gd name="connsiteY268" fmla="*/ 4359223 h 6858000"/>
              <a:gd name="connsiteX269" fmla="*/ 5520293 w 7467600"/>
              <a:gd name="connsiteY269" fmla="*/ 4360602 h 6858000"/>
              <a:gd name="connsiteX270" fmla="*/ 5767221 w 7467600"/>
              <a:gd name="connsiteY270" fmla="*/ 4665564 h 6858000"/>
              <a:gd name="connsiteX271" fmla="*/ 6937169 w 7467600"/>
              <a:gd name="connsiteY271" fmla="*/ 4815941 h 6858000"/>
              <a:gd name="connsiteX272" fmla="*/ 6953922 w 7467600"/>
              <a:gd name="connsiteY272" fmla="*/ 4890068 h 6858000"/>
              <a:gd name="connsiteX273" fmla="*/ 6071359 w 7467600"/>
              <a:gd name="connsiteY273" fmla="*/ 4770770 h 6858000"/>
              <a:gd name="connsiteX274" fmla="*/ 6038839 w 7467600"/>
              <a:gd name="connsiteY274" fmla="*/ 4764474 h 6858000"/>
              <a:gd name="connsiteX275" fmla="*/ 6038706 w 7467600"/>
              <a:gd name="connsiteY275" fmla="*/ 4763847 h 6858000"/>
              <a:gd name="connsiteX276" fmla="*/ 6037784 w 7467600"/>
              <a:gd name="connsiteY276" fmla="*/ 4764270 h 6858000"/>
              <a:gd name="connsiteX277" fmla="*/ 6038839 w 7467600"/>
              <a:gd name="connsiteY277" fmla="*/ 4764474 h 6858000"/>
              <a:gd name="connsiteX278" fmla="*/ 6040338 w 7467600"/>
              <a:gd name="connsiteY278" fmla="*/ 4771418 h 6858000"/>
              <a:gd name="connsiteX279" fmla="*/ 6024488 w 7467600"/>
              <a:gd name="connsiteY279" fmla="*/ 4809903 h 6858000"/>
              <a:gd name="connsiteX280" fmla="*/ 5599771 w 7467600"/>
              <a:gd name="connsiteY280" fmla="*/ 5509652 h 6858000"/>
              <a:gd name="connsiteX281" fmla="*/ 5548843 w 7467600"/>
              <a:gd name="connsiteY281" fmla="*/ 5563845 h 6858000"/>
              <a:gd name="connsiteX282" fmla="*/ 5940952 w 7467600"/>
              <a:gd name="connsiteY282" fmla="*/ 6250028 h 6858000"/>
              <a:gd name="connsiteX283" fmla="*/ 6043441 w 7467600"/>
              <a:gd name="connsiteY283" fmla="*/ 6665847 h 6858000"/>
              <a:gd name="connsiteX284" fmla="*/ 6093432 w 7467600"/>
              <a:gd name="connsiteY284" fmla="*/ 6858000 h 6858000"/>
              <a:gd name="connsiteX285" fmla="*/ 6034344 w 7467600"/>
              <a:gd name="connsiteY285" fmla="*/ 6858000 h 6858000"/>
              <a:gd name="connsiteX286" fmla="*/ 6026679 w 7467600"/>
              <a:gd name="connsiteY286" fmla="*/ 6836959 h 6858000"/>
              <a:gd name="connsiteX287" fmla="*/ 5800441 w 7467600"/>
              <a:gd name="connsiteY287" fmla="*/ 6335286 h 6858000"/>
              <a:gd name="connsiteX288" fmla="*/ 5526562 w 7467600"/>
              <a:gd name="connsiteY288" fmla="*/ 5705388 h 6858000"/>
              <a:gd name="connsiteX289" fmla="*/ 5519640 w 7467600"/>
              <a:gd name="connsiteY289" fmla="*/ 5683774 h 6858000"/>
              <a:gd name="connsiteX290" fmla="*/ 5844559 w 7467600"/>
              <a:gd name="connsiteY290" fmla="*/ 6553349 h 6858000"/>
              <a:gd name="connsiteX291" fmla="*/ 5975994 w 7467600"/>
              <a:gd name="connsiteY291" fmla="*/ 6858000 h 6858000"/>
              <a:gd name="connsiteX292" fmla="*/ 5898547 w 7467600"/>
              <a:gd name="connsiteY292" fmla="*/ 6858000 h 6858000"/>
              <a:gd name="connsiteX293" fmla="*/ 5682041 w 7467600"/>
              <a:gd name="connsiteY293" fmla="*/ 6355860 h 6858000"/>
              <a:gd name="connsiteX294" fmla="*/ 5461758 w 7467600"/>
              <a:gd name="connsiteY294" fmla="*/ 5820220 h 6858000"/>
              <a:gd name="connsiteX295" fmla="*/ 5237282 w 7467600"/>
              <a:gd name="connsiteY295" fmla="*/ 6579086 h 6858000"/>
              <a:gd name="connsiteX296" fmla="*/ 5115009 w 7467600"/>
              <a:gd name="connsiteY296" fmla="*/ 6858000 h 6858000"/>
              <a:gd name="connsiteX297" fmla="*/ 5028074 w 7467600"/>
              <a:gd name="connsiteY297" fmla="*/ 6858000 h 6858000"/>
              <a:gd name="connsiteX298" fmla="*/ 5079508 w 7467600"/>
              <a:gd name="connsiteY298" fmla="*/ 6749074 h 6858000"/>
              <a:gd name="connsiteX299" fmla="*/ 5371846 w 7467600"/>
              <a:gd name="connsiteY299" fmla="*/ 5924413 h 6858000"/>
              <a:gd name="connsiteX300" fmla="*/ 5270512 w 7467600"/>
              <a:gd name="connsiteY300" fmla="*/ 6138975 h 6858000"/>
              <a:gd name="connsiteX301" fmla="*/ 5062409 w 7467600"/>
              <a:gd name="connsiteY301" fmla="*/ 6653544 h 6858000"/>
              <a:gd name="connsiteX302" fmla="*/ 5036628 w 7467600"/>
              <a:gd name="connsiteY302" fmla="*/ 6754247 h 6858000"/>
              <a:gd name="connsiteX303" fmla="*/ 5009112 w 7467600"/>
              <a:gd name="connsiteY303" fmla="*/ 6858000 h 6858000"/>
              <a:gd name="connsiteX304" fmla="*/ 4976679 w 7467600"/>
              <a:gd name="connsiteY304" fmla="*/ 6858000 h 6858000"/>
              <a:gd name="connsiteX305" fmla="*/ 5006537 w 7467600"/>
              <a:gd name="connsiteY305" fmla="*/ 6747068 h 6858000"/>
              <a:gd name="connsiteX306" fmla="*/ 5032723 w 7467600"/>
              <a:gd name="connsiteY306" fmla="*/ 6644957 h 6858000"/>
              <a:gd name="connsiteX307" fmla="*/ 5242949 w 7467600"/>
              <a:gd name="connsiteY307" fmla="*/ 6125175 h 6858000"/>
              <a:gd name="connsiteX308" fmla="*/ 5286321 w 7467600"/>
              <a:gd name="connsiteY308" fmla="*/ 6033555 h 6858000"/>
              <a:gd name="connsiteX309" fmla="*/ 5008210 w 7467600"/>
              <a:gd name="connsiteY309" fmla="*/ 6649194 h 6858000"/>
              <a:gd name="connsiteX310" fmla="*/ 4986321 w 7467600"/>
              <a:gd name="connsiteY310" fmla="*/ 6765687 h 6858000"/>
              <a:gd name="connsiteX311" fmla="*/ 4973474 w 7467600"/>
              <a:gd name="connsiteY311" fmla="*/ 6858000 h 6858000"/>
              <a:gd name="connsiteX312" fmla="*/ 4907178 w 7467600"/>
              <a:gd name="connsiteY312" fmla="*/ 6858000 h 6858000"/>
              <a:gd name="connsiteX313" fmla="*/ 4910810 w 7467600"/>
              <a:gd name="connsiteY313" fmla="*/ 6829660 h 6858000"/>
              <a:gd name="connsiteX314" fmla="*/ 4987461 w 7467600"/>
              <a:gd name="connsiteY314" fmla="*/ 6432994 h 6858000"/>
              <a:gd name="connsiteX315" fmla="*/ 5179262 w 7467600"/>
              <a:gd name="connsiteY315" fmla="*/ 6035044 h 6858000"/>
              <a:gd name="connsiteX316" fmla="*/ 4689678 w 7467600"/>
              <a:gd name="connsiteY316" fmla="*/ 6440241 h 6858000"/>
              <a:gd name="connsiteX317" fmla="*/ 4477543 w 7467600"/>
              <a:gd name="connsiteY317" fmla="*/ 6674836 h 6858000"/>
              <a:gd name="connsiteX318" fmla="*/ 4329957 w 7467600"/>
              <a:gd name="connsiteY318" fmla="*/ 6858000 h 6858000"/>
              <a:gd name="connsiteX319" fmla="*/ 4218595 w 7467600"/>
              <a:gd name="connsiteY319" fmla="*/ 6858000 h 6858000"/>
              <a:gd name="connsiteX320" fmla="*/ 4368888 w 7467600"/>
              <a:gd name="connsiteY320" fmla="*/ 6668412 h 6858000"/>
              <a:gd name="connsiteX321" fmla="*/ 4563091 w 7467600"/>
              <a:gd name="connsiteY321" fmla="*/ 6442508 h 6858000"/>
              <a:gd name="connsiteX322" fmla="*/ 5387324 w 7467600"/>
              <a:gd name="connsiteY322" fmla="*/ 5705830 h 6858000"/>
              <a:gd name="connsiteX323" fmla="*/ 5073620 w 7467600"/>
              <a:gd name="connsiteY323" fmla="*/ 5955437 h 6858000"/>
              <a:gd name="connsiteX324" fmla="*/ 4689789 w 7467600"/>
              <a:gd name="connsiteY324" fmla="*/ 6268382 h 6858000"/>
              <a:gd name="connsiteX325" fmla="*/ 4418722 w 7467600"/>
              <a:gd name="connsiteY325" fmla="*/ 6570886 h 6858000"/>
              <a:gd name="connsiteX326" fmla="*/ 4214944 w 7467600"/>
              <a:gd name="connsiteY326" fmla="*/ 6858000 h 6858000"/>
              <a:gd name="connsiteX327" fmla="*/ 4177898 w 7467600"/>
              <a:gd name="connsiteY327" fmla="*/ 6858000 h 6858000"/>
              <a:gd name="connsiteX328" fmla="*/ 4391597 w 7467600"/>
              <a:gd name="connsiteY328" fmla="*/ 6556370 h 6858000"/>
              <a:gd name="connsiteX329" fmla="*/ 4668889 w 7467600"/>
              <a:gd name="connsiteY329" fmla="*/ 6246399 h 6858000"/>
              <a:gd name="connsiteX330" fmla="*/ 5055427 w 7467600"/>
              <a:gd name="connsiteY330" fmla="*/ 5931476 h 6858000"/>
              <a:gd name="connsiteX331" fmla="*/ 5371814 w 7467600"/>
              <a:gd name="connsiteY331" fmla="*/ 5678975 h 6858000"/>
              <a:gd name="connsiteX332" fmla="*/ 4987918 w 7467600"/>
              <a:gd name="connsiteY332" fmla="*/ 5838701 h 6858000"/>
              <a:gd name="connsiteX333" fmla="*/ 4317146 w 7467600"/>
              <a:gd name="connsiteY333" fmla="*/ 6587716 h 6858000"/>
              <a:gd name="connsiteX334" fmla="*/ 4171627 w 7467600"/>
              <a:gd name="connsiteY334" fmla="*/ 6858000 h 6858000"/>
              <a:gd name="connsiteX335" fmla="*/ 4081585 w 7467600"/>
              <a:gd name="connsiteY335" fmla="*/ 6858000 h 6858000"/>
              <a:gd name="connsiteX336" fmla="*/ 4238603 w 7467600"/>
              <a:gd name="connsiteY336" fmla="*/ 6559341 h 6858000"/>
              <a:gd name="connsiteX337" fmla="*/ 4778333 w 7467600"/>
              <a:gd name="connsiteY337" fmla="*/ 5873626 h 6858000"/>
              <a:gd name="connsiteX338" fmla="*/ 5414185 w 7467600"/>
              <a:gd name="connsiteY338" fmla="*/ 5573882 h 6858000"/>
              <a:gd name="connsiteX339" fmla="*/ 5959648 w 7467600"/>
              <a:gd name="connsiteY339" fmla="*/ 4760797 h 6858000"/>
              <a:gd name="connsiteX340" fmla="*/ 5355019 w 7467600"/>
              <a:gd name="connsiteY340" fmla="*/ 4734672 h 6858000"/>
              <a:gd name="connsiteX341" fmla="*/ 5083565 w 7467600"/>
              <a:gd name="connsiteY341" fmla="*/ 5179121 h 6858000"/>
              <a:gd name="connsiteX342" fmla="*/ 4713577 w 7467600"/>
              <a:gd name="connsiteY342" fmla="*/ 5616803 h 6858000"/>
              <a:gd name="connsiteX343" fmla="*/ 3989559 w 7467600"/>
              <a:gd name="connsiteY343" fmla="*/ 6145945 h 6858000"/>
              <a:gd name="connsiteX344" fmla="*/ 3939824 w 7467600"/>
              <a:gd name="connsiteY344" fmla="*/ 6066900 h 6858000"/>
              <a:gd name="connsiteX345" fmla="*/ 4584537 w 7467600"/>
              <a:gd name="connsiteY345" fmla="*/ 5324826 h 6858000"/>
              <a:gd name="connsiteX346" fmla="*/ 5037105 w 7467600"/>
              <a:gd name="connsiteY346" fmla="*/ 5088765 h 6858000"/>
              <a:gd name="connsiteX347" fmla="*/ 5039930 w 7467600"/>
              <a:gd name="connsiteY347" fmla="*/ 5089585 h 6858000"/>
              <a:gd name="connsiteX348" fmla="*/ 5263764 w 7467600"/>
              <a:gd name="connsiteY348" fmla="*/ 4735525 h 6858000"/>
              <a:gd name="connsiteX349" fmla="*/ 4086300 w 7467600"/>
              <a:gd name="connsiteY349" fmla="*/ 4884599 h 6858000"/>
              <a:gd name="connsiteX350" fmla="*/ 4085485 w 7467600"/>
              <a:gd name="connsiteY350" fmla="*/ 4899070 h 6858000"/>
              <a:gd name="connsiteX351" fmla="*/ 3871915 w 7467600"/>
              <a:gd name="connsiteY351" fmla="*/ 5253645 h 6858000"/>
              <a:gd name="connsiteX352" fmla="*/ 3799374 w 7467600"/>
              <a:gd name="connsiteY352" fmla="*/ 5466127 h 6858000"/>
              <a:gd name="connsiteX353" fmla="*/ 3498850 w 7467600"/>
              <a:gd name="connsiteY353" fmla="*/ 6661888 h 6858000"/>
              <a:gd name="connsiteX354" fmla="*/ 3399216 w 7467600"/>
              <a:gd name="connsiteY354" fmla="*/ 6858000 h 6858000"/>
              <a:gd name="connsiteX355" fmla="*/ 3303688 w 7467600"/>
              <a:gd name="connsiteY355" fmla="*/ 6858000 h 6858000"/>
              <a:gd name="connsiteX356" fmla="*/ 3391774 w 7467600"/>
              <a:gd name="connsiteY356" fmla="*/ 6697181 h 6858000"/>
              <a:gd name="connsiteX357" fmla="*/ 3735540 w 7467600"/>
              <a:gd name="connsiteY357" fmla="*/ 5546923 h 6858000"/>
              <a:gd name="connsiteX358" fmla="*/ 3729438 w 7467600"/>
              <a:gd name="connsiteY358" fmla="*/ 5569058 h 6858000"/>
              <a:gd name="connsiteX359" fmla="*/ 3707782 w 7467600"/>
              <a:gd name="connsiteY359" fmla="*/ 5644908 h 6858000"/>
              <a:gd name="connsiteX360" fmla="*/ 3583827 w 7467600"/>
              <a:gd name="connsiteY360" fmla="*/ 6039215 h 6858000"/>
              <a:gd name="connsiteX361" fmla="*/ 3547861 w 7467600"/>
              <a:gd name="connsiteY361" fmla="*/ 6129609 h 6858000"/>
              <a:gd name="connsiteX362" fmla="*/ 3490905 w 7467600"/>
              <a:gd name="connsiteY362" fmla="*/ 6277660 h 6858000"/>
              <a:gd name="connsiteX363" fmla="*/ 3455859 w 7467600"/>
              <a:gd name="connsiteY363" fmla="*/ 6391301 h 6858000"/>
              <a:gd name="connsiteX364" fmla="*/ 3429112 w 7467600"/>
              <a:gd name="connsiteY364" fmla="*/ 6479469 h 6858000"/>
              <a:gd name="connsiteX365" fmla="*/ 3304862 w 7467600"/>
              <a:gd name="connsiteY365" fmla="*/ 6796476 h 6858000"/>
              <a:gd name="connsiteX366" fmla="*/ 3276071 w 7467600"/>
              <a:gd name="connsiteY366" fmla="*/ 6858000 h 6858000"/>
              <a:gd name="connsiteX367" fmla="*/ 3240805 w 7467600"/>
              <a:gd name="connsiteY367" fmla="*/ 6858000 h 6858000"/>
              <a:gd name="connsiteX368" fmla="*/ 3275917 w 7467600"/>
              <a:gd name="connsiteY368" fmla="*/ 6783192 h 6858000"/>
              <a:gd name="connsiteX369" fmla="*/ 3399358 w 7467600"/>
              <a:gd name="connsiteY369" fmla="*/ 6469011 h 6858000"/>
              <a:gd name="connsiteX370" fmla="*/ 3425650 w 7467600"/>
              <a:gd name="connsiteY370" fmla="*/ 6381333 h 6858000"/>
              <a:gd name="connsiteX371" fmla="*/ 3460661 w 7467600"/>
              <a:gd name="connsiteY371" fmla="*/ 6266763 h 6858000"/>
              <a:gd name="connsiteX372" fmla="*/ 3518021 w 7467600"/>
              <a:gd name="connsiteY372" fmla="*/ 6117298 h 6858000"/>
              <a:gd name="connsiteX373" fmla="*/ 3554035 w 7467600"/>
              <a:gd name="connsiteY373" fmla="*/ 6027832 h 6858000"/>
              <a:gd name="connsiteX374" fmla="*/ 3677174 w 7467600"/>
              <a:gd name="connsiteY374" fmla="*/ 5636351 h 6858000"/>
              <a:gd name="connsiteX375" fmla="*/ 3698819 w 7467600"/>
              <a:gd name="connsiteY375" fmla="*/ 5560503 h 6858000"/>
              <a:gd name="connsiteX376" fmla="*/ 3702094 w 7467600"/>
              <a:gd name="connsiteY376" fmla="*/ 5549194 h 6858000"/>
              <a:gd name="connsiteX377" fmla="*/ 3398355 w 7467600"/>
              <a:gd name="connsiteY377" fmla="*/ 6094603 h 6858000"/>
              <a:gd name="connsiteX378" fmla="*/ 3193941 w 7467600"/>
              <a:gd name="connsiteY378" fmla="*/ 6798775 h 6858000"/>
              <a:gd name="connsiteX379" fmla="*/ 3184140 w 7467600"/>
              <a:gd name="connsiteY379" fmla="*/ 6858000 h 6858000"/>
              <a:gd name="connsiteX380" fmla="*/ 3099978 w 7467600"/>
              <a:gd name="connsiteY380" fmla="*/ 6858000 h 6858000"/>
              <a:gd name="connsiteX381" fmla="*/ 3101556 w 7467600"/>
              <a:gd name="connsiteY381" fmla="*/ 6843337 h 6858000"/>
              <a:gd name="connsiteX382" fmla="*/ 3370162 w 7467600"/>
              <a:gd name="connsiteY382" fmla="*/ 5785550 h 6858000"/>
              <a:gd name="connsiteX383" fmla="*/ 3746477 w 7467600"/>
              <a:gd name="connsiteY383" fmla="*/ 5377889 h 6858000"/>
              <a:gd name="connsiteX384" fmla="*/ 3863399 w 7467600"/>
              <a:gd name="connsiteY384" fmla="*/ 5087257 h 6858000"/>
              <a:gd name="connsiteX385" fmla="*/ 3968712 w 7467600"/>
              <a:gd name="connsiteY385" fmla="*/ 4913989 h 6858000"/>
              <a:gd name="connsiteX386" fmla="*/ 2792390 w 7467600"/>
              <a:gd name="connsiteY386" fmla="*/ 5382974 h 6858000"/>
              <a:gd name="connsiteX387" fmla="*/ 2714982 w 7467600"/>
              <a:gd name="connsiteY387" fmla="*/ 5427051 h 6858000"/>
              <a:gd name="connsiteX388" fmla="*/ 2813361 w 7467600"/>
              <a:gd name="connsiteY388" fmla="*/ 6023912 h 6858000"/>
              <a:gd name="connsiteX389" fmla="*/ 2688430 w 7467600"/>
              <a:gd name="connsiteY389" fmla="*/ 6801564 h 6858000"/>
              <a:gd name="connsiteX390" fmla="*/ 2629626 w 7467600"/>
              <a:gd name="connsiteY390" fmla="*/ 6763394 h 6858000"/>
              <a:gd name="connsiteX391" fmla="*/ 2565328 w 7467600"/>
              <a:gd name="connsiteY391" fmla="*/ 5516399 h 6858000"/>
              <a:gd name="connsiteX392" fmla="*/ 1922999 w 7467600"/>
              <a:gd name="connsiteY392" fmla="*/ 5980343 h 6858000"/>
              <a:gd name="connsiteX393" fmla="*/ 1950261 w 7467600"/>
              <a:gd name="connsiteY393" fmla="*/ 6405858 h 6858000"/>
              <a:gd name="connsiteX394" fmla="*/ 2365554 w 7467600"/>
              <a:gd name="connsiteY394" fmla="*/ 6759107 h 6858000"/>
              <a:gd name="connsiteX395" fmla="*/ 2424142 w 7467600"/>
              <a:gd name="connsiteY395" fmla="*/ 6858000 h 6858000"/>
              <a:gd name="connsiteX396" fmla="*/ 2395994 w 7467600"/>
              <a:gd name="connsiteY396" fmla="*/ 6858000 h 6858000"/>
              <a:gd name="connsiteX397" fmla="*/ 2392863 w 7467600"/>
              <a:gd name="connsiteY397" fmla="*/ 6852964 h 6858000"/>
              <a:gd name="connsiteX398" fmla="*/ 2017589 w 7467600"/>
              <a:gd name="connsiteY398" fmla="*/ 6493982 h 6858000"/>
              <a:gd name="connsiteX399" fmla="*/ 2147336 w 7467600"/>
              <a:gd name="connsiteY399" fmla="*/ 6594052 h 6858000"/>
              <a:gd name="connsiteX400" fmla="*/ 2207047 w 7467600"/>
              <a:gd name="connsiteY400" fmla="*/ 6654540 h 6858000"/>
              <a:gd name="connsiteX401" fmla="*/ 2299106 w 7467600"/>
              <a:gd name="connsiteY401" fmla="*/ 6778931 h 6858000"/>
              <a:gd name="connsiteX402" fmla="*/ 2314430 w 7467600"/>
              <a:gd name="connsiteY402" fmla="*/ 6801144 h 6858000"/>
              <a:gd name="connsiteX403" fmla="*/ 2352406 w 7467600"/>
              <a:gd name="connsiteY403" fmla="*/ 6858000 h 6858000"/>
              <a:gd name="connsiteX404" fmla="*/ 2314492 w 7467600"/>
              <a:gd name="connsiteY404" fmla="*/ 6858000 h 6858000"/>
              <a:gd name="connsiteX405" fmla="*/ 2288095 w 7467600"/>
              <a:gd name="connsiteY405" fmla="*/ 6818030 h 6858000"/>
              <a:gd name="connsiteX406" fmla="*/ 2272768 w 7467600"/>
              <a:gd name="connsiteY406" fmla="*/ 6795822 h 6858000"/>
              <a:gd name="connsiteX407" fmla="*/ 2182715 w 7467600"/>
              <a:gd name="connsiteY407" fmla="*/ 6675071 h 6858000"/>
              <a:gd name="connsiteX408" fmla="*/ 2032061 w 7467600"/>
              <a:gd name="connsiteY408" fmla="*/ 6541380 h 6858000"/>
              <a:gd name="connsiteX409" fmla="*/ 2257220 w 7467600"/>
              <a:gd name="connsiteY409" fmla="*/ 6826257 h 6858000"/>
              <a:gd name="connsiteX410" fmla="*/ 2281324 w 7467600"/>
              <a:gd name="connsiteY410" fmla="*/ 6858000 h 6858000"/>
              <a:gd name="connsiteX411" fmla="*/ 2242860 w 7467600"/>
              <a:gd name="connsiteY411" fmla="*/ 6858000 h 6858000"/>
              <a:gd name="connsiteX412" fmla="*/ 2232818 w 7467600"/>
              <a:gd name="connsiteY412" fmla="*/ 6844926 h 6858000"/>
              <a:gd name="connsiteX413" fmla="*/ 1990172 w 7467600"/>
              <a:gd name="connsiteY413" fmla="*/ 6542121 h 6858000"/>
              <a:gd name="connsiteX414" fmla="*/ 2124090 w 7467600"/>
              <a:gd name="connsiteY414" fmla="*/ 6761017 h 6858000"/>
              <a:gd name="connsiteX415" fmla="*/ 2200380 w 7467600"/>
              <a:gd name="connsiteY415" fmla="*/ 6858000 h 6858000"/>
              <a:gd name="connsiteX416" fmla="*/ 2147507 w 7467600"/>
              <a:gd name="connsiteY416" fmla="*/ 6858000 h 6858000"/>
              <a:gd name="connsiteX417" fmla="*/ 2070668 w 7467600"/>
              <a:gd name="connsiteY417" fmla="*/ 6761520 h 6858000"/>
              <a:gd name="connsiteX418" fmla="*/ 1975142 w 7467600"/>
              <a:gd name="connsiteY418" fmla="*/ 6585570 h 6858000"/>
              <a:gd name="connsiteX419" fmla="*/ 2050035 w 7467600"/>
              <a:gd name="connsiteY419" fmla="*/ 6813345 h 6858000"/>
              <a:gd name="connsiteX420" fmla="*/ 2063025 w 7467600"/>
              <a:gd name="connsiteY420" fmla="*/ 6858000 h 6858000"/>
              <a:gd name="connsiteX421" fmla="*/ 2021675 w 7467600"/>
              <a:gd name="connsiteY421" fmla="*/ 6858000 h 6858000"/>
              <a:gd name="connsiteX422" fmla="*/ 2019308 w 7467600"/>
              <a:gd name="connsiteY422" fmla="*/ 6847118 h 6858000"/>
              <a:gd name="connsiteX423" fmla="*/ 1938835 w 7467600"/>
              <a:gd name="connsiteY423" fmla="*/ 6551160 h 6858000"/>
              <a:gd name="connsiteX424" fmla="*/ 1953230 w 7467600"/>
              <a:gd name="connsiteY424" fmla="*/ 6759699 h 6858000"/>
              <a:gd name="connsiteX425" fmla="*/ 1956763 w 7467600"/>
              <a:gd name="connsiteY425" fmla="*/ 6778191 h 6858000"/>
              <a:gd name="connsiteX426" fmla="*/ 1967925 w 7467600"/>
              <a:gd name="connsiteY426" fmla="*/ 6858000 h 6858000"/>
              <a:gd name="connsiteX427" fmla="*/ 1936622 w 7467600"/>
              <a:gd name="connsiteY427" fmla="*/ 6858000 h 6858000"/>
              <a:gd name="connsiteX428" fmla="*/ 1926261 w 7467600"/>
              <a:gd name="connsiteY428" fmla="*/ 6784064 h 6858000"/>
              <a:gd name="connsiteX429" fmla="*/ 1922724 w 7467600"/>
              <a:gd name="connsiteY429" fmla="*/ 6765577 h 6858000"/>
              <a:gd name="connsiteX430" fmla="*/ 1904650 w 7467600"/>
              <a:gd name="connsiteY430" fmla="*/ 6639616 h 6858000"/>
              <a:gd name="connsiteX431" fmla="*/ 1885273 w 7467600"/>
              <a:gd name="connsiteY431" fmla="*/ 6858000 h 6858000"/>
              <a:gd name="connsiteX432" fmla="*/ 1854363 w 7467600"/>
              <a:gd name="connsiteY432" fmla="*/ 6858000 h 6858000"/>
              <a:gd name="connsiteX433" fmla="*/ 1880391 w 7467600"/>
              <a:gd name="connsiteY433" fmla="*/ 6603796 h 6858000"/>
              <a:gd name="connsiteX434" fmla="*/ 1818273 w 7467600"/>
              <a:gd name="connsiteY434" fmla="*/ 6715729 h 6858000"/>
              <a:gd name="connsiteX435" fmla="*/ 1794691 w 7467600"/>
              <a:gd name="connsiteY435" fmla="*/ 6843239 h 6858000"/>
              <a:gd name="connsiteX436" fmla="*/ 1794914 w 7467600"/>
              <a:gd name="connsiteY436" fmla="*/ 6858000 h 6858000"/>
              <a:gd name="connsiteX437" fmla="*/ 1746128 w 7467600"/>
              <a:gd name="connsiteY437" fmla="*/ 6858000 h 6858000"/>
              <a:gd name="connsiteX438" fmla="*/ 1753934 w 7467600"/>
              <a:gd name="connsiteY438" fmla="*/ 6724796 h 6858000"/>
              <a:gd name="connsiteX439" fmla="*/ 1792053 w 7467600"/>
              <a:gd name="connsiteY439" fmla="*/ 6572396 h 6858000"/>
              <a:gd name="connsiteX440" fmla="*/ 1862248 w 7467600"/>
              <a:gd name="connsiteY440" fmla="*/ 6266397 h 6858000"/>
              <a:gd name="connsiteX441" fmla="*/ 1862250 w 7467600"/>
              <a:gd name="connsiteY441" fmla="*/ 6033531 h 6858000"/>
              <a:gd name="connsiteX442" fmla="*/ 1211999 w 7467600"/>
              <a:gd name="connsiteY442" fmla="*/ 6683610 h 6858000"/>
              <a:gd name="connsiteX443" fmla="*/ 1213266 w 7467600"/>
              <a:gd name="connsiteY443" fmla="*/ 6691947 h 6858000"/>
              <a:gd name="connsiteX444" fmla="*/ 1203370 w 7467600"/>
              <a:gd name="connsiteY444" fmla="*/ 6850676 h 6858000"/>
              <a:gd name="connsiteX445" fmla="*/ 1203671 w 7467600"/>
              <a:gd name="connsiteY445" fmla="*/ 6858000 h 6858000"/>
              <a:gd name="connsiteX446" fmla="*/ 1143180 w 7467600"/>
              <a:gd name="connsiteY446" fmla="*/ 6858000 h 6858000"/>
              <a:gd name="connsiteX447" fmla="*/ 1142176 w 7467600"/>
              <a:gd name="connsiteY447" fmla="*/ 6766045 h 6858000"/>
              <a:gd name="connsiteX448" fmla="*/ 1067484 w 7467600"/>
              <a:gd name="connsiteY448" fmla="*/ 6858000 h 6858000"/>
              <a:gd name="connsiteX449" fmla="*/ 953928 w 7467600"/>
              <a:gd name="connsiteY449" fmla="*/ 6858000 h 6858000"/>
              <a:gd name="connsiteX450" fmla="*/ 959715 w 7467600"/>
              <a:gd name="connsiteY450" fmla="*/ 6850185 h 6858000"/>
              <a:gd name="connsiteX451" fmla="*/ 1483788 w 7467600"/>
              <a:gd name="connsiteY451" fmla="*/ 6259174 h 6858000"/>
              <a:gd name="connsiteX452" fmla="*/ 1100671 w 7467600"/>
              <a:gd name="connsiteY452" fmla="*/ 6252137 h 6858000"/>
              <a:gd name="connsiteX453" fmla="*/ 1090144 w 7467600"/>
              <a:gd name="connsiteY453" fmla="*/ 6256748 h 6858000"/>
              <a:gd name="connsiteX454" fmla="*/ 1095872 w 7467600"/>
              <a:gd name="connsiteY454" fmla="*/ 6271892 h 6858000"/>
              <a:gd name="connsiteX455" fmla="*/ 262785 w 7467600"/>
              <a:gd name="connsiteY455" fmla="*/ 6845450 h 6858000"/>
              <a:gd name="connsiteX456" fmla="*/ 209968 w 7467600"/>
              <a:gd name="connsiteY456" fmla="*/ 6770713 h 6858000"/>
              <a:gd name="connsiteX457" fmla="*/ 873460 w 7467600"/>
              <a:gd name="connsiteY457" fmla="*/ 6253768 h 6858000"/>
              <a:gd name="connsiteX458" fmla="*/ 192686 w 7467600"/>
              <a:gd name="connsiteY458" fmla="*/ 5849257 h 6858000"/>
              <a:gd name="connsiteX459" fmla="*/ 4696 w 7467600"/>
              <a:gd name="connsiteY459" fmla="*/ 5697668 h 6858000"/>
              <a:gd name="connsiteX460" fmla="*/ 0 w 7467600"/>
              <a:gd name="connsiteY460" fmla="*/ 5689984 h 6858000"/>
              <a:gd name="connsiteX461" fmla="*/ 0 w 7467600"/>
              <a:gd name="connsiteY461" fmla="*/ 5513472 h 6858000"/>
              <a:gd name="connsiteX462" fmla="*/ 174101 w 7467600"/>
              <a:gd name="connsiteY462" fmla="*/ 5620277 h 6858000"/>
              <a:gd name="connsiteX463" fmla="*/ 891800 w 7467600"/>
              <a:gd name="connsiteY463" fmla="*/ 6036935 h 6858000"/>
              <a:gd name="connsiteX464" fmla="*/ 1072219 w 7467600"/>
              <a:gd name="connsiteY464" fmla="*/ 6169443 h 6858000"/>
              <a:gd name="connsiteX465" fmla="*/ 1074117 w 7467600"/>
              <a:gd name="connsiteY465" fmla="*/ 6170301 h 6858000"/>
              <a:gd name="connsiteX466" fmla="*/ 1083114 w 7467600"/>
              <a:gd name="connsiteY466" fmla="*/ 6174131 h 6858000"/>
              <a:gd name="connsiteX467" fmla="*/ 1543010 w 7467600"/>
              <a:gd name="connsiteY467" fmla="*/ 6191140 h 6858000"/>
              <a:gd name="connsiteX468" fmla="*/ 1551080 w 7467600"/>
              <a:gd name="connsiteY468" fmla="*/ 6195006 h 6858000"/>
              <a:gd name="connsiteX469" fmla="*/ 2345443 w 7467600"/>
              <a:gd name="connsiteY469" fmla="*/ 5549882 h 6858000"/>
              <a:gd name="connsiteX470" fmla="*/ 1721499 w 7467600"/>
              <a:gd name="connsiteY470" fmla="*/ 5599969 h 6858000"/>
              <a:gd name="connsiteX471" fmla="*/ 767716 w 7467600"/>
              <a:gd name="connsiteY471" fmla="*/ 5472768 h 6858000"/>
              <a:gd name="connsiteX472" fmla="*/ 722147 w 7467600"/>
              <a:gd name="connsiteY472" fmla="*/ 5393091 h 6858000"/>
              <a:gd name="connsiteX473" fmla="*/ 1485552 w 7467600"/>
              <a:gd name="connsiteY473" fmla="*/ 5313202 h 6858000"/>
              <a:gd name="connsiteX474" fmla="*/ 2143004 w 7467600"/>
              <a:gd name="connsiteY474" fmla="*/ 5402420 h 6858000"/>
              <a:gd name="connsiteX475" fmla="*/ 1933391 w 7467600"/>
              <a:gd name="connsiteY475" fmla="*/ 5156971 h 6858000"/>
              <a:gd name="connsiteX476" fmla="*/ 1827118 w 7467600"/>
              <a:gd name="connsiteY476" fmla="*/ 4968410 h 6858000"/>
              <a:gd name="connsiteX477" fmla="*/ 1837349 w 7467600"/>
              <a:gd name="connsiteY477" fmla="*/ 4956357 h 6858000"/>
              <a:gd name="connsiteX478" fmla="*/ 2162835 w 7467600"/>
              <a:gd name="connsiteY478" fmla="*/ 5187853 h 6858000"/>
              <a:gd name="connsiteX479" fmla="*/ 2257167 w 7467600"/>
              <a:gd name="connsiteY479" fmla="*/ 5462123 h 6858000"/>
              <a:gd name="connsiteX480" fmla="*/ 2261598 w 7467600"/>
              <a:gd name="connsiteY480" fmla="*/ 5467998 h 6858000"/>
              <a:gd name="connsiteX481" fmla="*/ 2437177 w 7467600"/>
              <a:gd name="connsiteY481" fmla="*/ 5479608 h 6858000"/>
              <a:gd name="connsiteX482" fmla="*/ 2445247 w 7467600"/>
              <a:gd name="connsiteY482" fmla="*/ 5483476 h 6858000"/>
              <a:gd name="connsiteX483" fmla="*/ 2743626 w 7467600"/>
              <a:gd name="connsiteY483" fmla="*/ 5304819 h 6858000"/>
              <a:gd name="connsiteX484" fmla="*/ 3048102 w 7467600"/>
              <a:gd name="connsiteY484" fmla="*/ 5150595 h 6858000"/>
              <a:gd name="connsiteX485" fmla="*/ 1799414 w 7467600"/>
              <a:gd name="connsiteY485" fmla="*/ 4694732 h 6858000"/>
              <a:gd name="connsiteX486" fmla="*/ 1771735 w 7467600"/>
              <a:gd name="connsiteY486" fmla="*/ 4619929 h 6858000"/>
              <a:gd name="connsiteX487" fmla="*/ 3104273 w 7467600"/>
              <a:gd name="connsiteY487" fmla="*/ 5076159 h 6858000"/>
              <a:gd name="connsiteX488" fmla="*/ 3113245 w 7467600"/>
              <a:gd name="connsiteY488" fmla="*/ 5090705 h 6858000"/>
              <a:gd name="connsiteX489" fmla="*/ 3126294 w 7467600"/>
              <a:gd name="connsiteY489" fmla="*/ 5114400 h 6858000"/>
              <a:gd name="connsiteX490" fmla="*/ 3937433 w 7467600"/>
              <a:gd name="connsiteY490" fmla="*/ 4830473 h 6858000"/>
              <a:gd name="connsiteX491" fmla="*/ 3590475 w 7467600"/>
              <a:gd name="connsiteY491" fmla="*/ 4597974 h 6858000"/>
              <a:gd name="connsiteX492" fmla="*/ 3100264 w 7467600"/>
              <a:gd name="connsiteY492" fmla="*/ 4579845 h 6858000"/>
              <a:gd name="connsiteX493" fmla="*/ 2183576 w 7467600"/>
              <a:gd name="connsiteY493" fmla="*/ 4227150 h 6858000"/>
              <a:gd name="connsiteX494" fmla="*/ 2151029 w 7467600"/>
              <a:gd name="connsiteY494" fmla="*/ 4146947 h 6858000"/>
              <a:gd name="connsiteX495" fmla="*/ 3563434 w 7467600"/>
              <a:gd name="connsiteY495" fmla="*/ 4469115 h 6858000"/>
              <a:gd name="connsiteX496" fmla="*/ 3177952 w 7467600"/>
              <a:gd name="connsiteY496" fmla="*/ 3657386 h 6858000"/>
              <a:gd name="connsiteX497" fmla="*/ 3189263 w 7467600"/>
              <a:gd name="connsiteY497" fmla="*/ 3625726 h 6858000"/>
              <a:gd name="connsiteX498" fmla="*/ 3560912 w 7467600"/>
              <a:gd name="connsiteY498" fmla="*/ 4079863 h 6858000"/>
              <a:gd name="connsiteX499" fmla="*/ 3626636 w 7467600"/>
              <a:gd name="connsiteY499" fmla="*/ 4512230 h 6858000"/>
              <a:gd name="connsiteX500" fmla="*/ 3653088 w 7467600"/>
              <a:gd name="connsiteY500" fmla="*/ 4521417 h 6858000"/>
              <a:gd name="connsiteX501" fmla="*/ 3988128 w 7467600"/>
              <a:gd name="connsiteY501" fmla="*/ 4817267 h 6858000"/>
              <a:gd name="connsiteX502" fmla="*/ 4830582 w 7467600"/>
              <a:gd name="connsiteY502" fmla="*/ 4676000 h 6858000"/>
              <a:gd name="connsiteX503" fmla="*/ 4830100 w 7467600"/>
              <a:gd name="connsiteY503" fmla="*/ 4675554 h 6858000"/>
              <a:gd name="connsiteX504" fmla="*/ 4036318 w 7467600"/>
              <a:gd name="connsiteY504" fmla="*/ 4147013 h 6858000"/>
              <a:gd name="connsiteX505" fmla="*/ 3432098 w 7467600"/>
              <a:gd name="connsiteY505" fmla="*/ 3537312 h 6858000"/>
              <a:gd name="connsiteX506" fmla="*/ 3446761 w 7467600"/>
              <a:gd name="connsiteY506" fmla="*/ 3461278 h 6858000"/>
              <a:gd name="connsiteX507" fmla="*/ 4419733 w 7467600"/>
              <a:gd name="connsiteY507" fmla="*/ 3963555 h 6858000"/>
              <a:gd name="connsiteX508" fmla="*/ 4781371 w 7467600"/>
              <a:gd name="connsiteY508" fmla="*/ 4458604 h 6858000"/>
              <a:gd name="connsiteX509" fmla="*/ 4780440 w 7467600"/>
              <a:gd name="connsiteY509" fmla="*/ 4470290 h 6858000"/>
              <a:gd name="connsiteX510" fmla="*/ 4898954 w 7467600"/>
              <a:gd name="connsiteY510" fmla="*/ 4662092 h 6858000"/>
              <a:gd name="connsiteX511" fmla="*/ 4900699 w 7467600"/>
              <a:gd name="connsiteY511" fmla="*/ 4670867 h 6858000"/>
              <a:gd name="connsiteX512" fmla="*/ 5714511 w 7467600"/>
              <a:gd name="connsiteY512" fmla="*/ 4663483 h 6858000"/>
              <a:gd name="connsiteX513" fmla="*/ 5464793 w 7467600"/>
              <a:gd name="connsiteY513" fmla="*/ 4393556 h 6858000"/>
              <a:gd name="connsiteX514" fmla="*/ 5461897 w 7467600"/>
              <a:gd name="connsiteY514" fmla="*/ 4390879 h 6858000"/>
              <a:gd name="connsiteX515" fmla="*/ 4294126 w 7467600"/>
              <a:gd name="connsiteY515" fmla="*/ 3303048 h 6858000"/>
              <a:gd name="connsiteX516" fmla="*/ 4305321 w 7467600"/>
              <a:gd name="connsiteY516" fmla="*/ 3256953 h 6858000"/>
              <a:gd name="connsiteX517" fmla="*/ 4949299 w 7467600"/>
              <a:gd name="connsiteY517" fmla="*/ 3766336 h 6858000"/>
              <a:gd name="connsiteX518" fmla="*/ 5291452 w 7467600"/>
              <a:gd name="connsiteY518" fmla="*/ 4076801 h 6858000"/>
              <a:gd name="connsiteX519" fmla="*/ 5434998 w 7467600"/>
              <a:gd name="connsiteY519" fmla="*/ 4254100 h 6858000"/>
              <a:gd name="connsiteX520" fmla="*/ 5351015 w 7467600"/>
              <a:gd name="connsiteY520" fmla="*/ 3760989 h 6858000"/>
              <a:gd name="connsiteX521" fmla="*/ 5413780 w 7467600"/>
              <a:gd name="connsiteY521" fmla="*/ 2966265 h 6858000"/>
              <a:gd name="connsiteX522" fmla="*/ 5425627 w 7467600"/>
              <a:gd name="connsiteY522" fmla="*/ 2954192 h 6858000"/>
              <a:gd name="connsiteX523" fmla="*/ 6604735 w 7467600"/>
              <a:gd name="connsiteY523" fmla="*/ 2041381 h 6858000"/>
              <a:gd name="connsiteX524" fmla="*/ 7204487 w 7467600"/>
              <a:gd name="connsiteY524" fmla="*/ 2742112 h 6858000"/>
              <a:gd name="connsiteX525" fmla="*/ 7131592 w 7467600"/>
              <a:gd name="connsiteY525" fmla="*/ 2672096 h 6858000"/>
              <a:gd name="connsiteX526" fmla="*/ 6996344 w 7467600"/>
              <a:gd name="connsiteY526" fmla="*/ 2518310 h 6858000"/>
              <a:gd name="connsiteX527" fmla="*/ 6735495 w 7467600"/>
              <a:gd name="connsiteY527" fmla="*/ 2196890 h 6858000"/>
              <a:gd name="connsiteX528" fmla="*/ 6721901 w 7467600"/>
              <a:gd name="connsiteY528" fmla="*/ 2179274 h 6858000"/>
              <a:gd name="connsiteX529" fmla="*/ 6604735 w 7467600"/>
              <a:gd name="connsiteY529" fmla="*/ 2041381 h 6858000"/>
              <a:gd name="connsiteX530" fmla="*/ 6591670 w 7467600"/>
              <a:gd name="connsiteY530" fmla="*/ 1988277 h 6858000"/>
              <a:gd name="connsiteX531" fmla="*/ 6747349 w 7467600"/>
              <a:gd name="connsiteY531" fmla="*/ 2160069 h 6858000"/>
              <a:gd name="connsiteX532" fmla="*/ 6760943 w 7467600"/>
              <a:gd name="connsiteY532" fmla="*/ 2177686 h 6858000"/>
              <a:gd name="connsiteX533" fmla="*/ 7021065 w 7467600"/>
              <a:gd name="connsiteY533" fmla="*/ 2498102 h 6858000"/>
              <a:gd name="connsiteX534" fmla="*/ 7155223 w 7467600"/>
              <a:gd name="connsiteY534" fmla="*/ 2650386 h 6858000"/>
              <a:gd name="connsiteX535" fmla="*/ 7203167 w 7467600"/>
              <a:gd name="connsiteY535" fmla="*/ 2697288 h 6858000"/>
              <a:gd name="connsiteX536" fmla="*/ 6937703 w 7467600"/>
              <a:gd name="connsiteY536" fmla="*/ 2321981 h 6858000"/>
              <a:gd name="connsiteX537" fmla="*/ 6591670 w 7467600"/>
              <a:gd name="connsiteY537" fmla="*/ 1988277 h 6858000"/>
              <a:gd name="connsiteX538" fmla="*/ 5798671 w 7467600"/>
              <a:gd name="connsiteY538" fmla="*/ 1981601 h 6858000"/>
              <a:gd name="connsiteX539" fmla="*/ 5754709 w 7467600"/>
              <a:gd name="connsiteY539" fmla="*/ 2071454 h 6858000"/>
              <a:gd name="connsiteX540" fmla="*/ 5763044 w 7467600"/>
              <a:gd name="connsiteY540" fmla="*/ 2842206 h 6858000"/>
              <a:gd name="connsiteX541" fmla="*/ 5764974 w 7467600"/>
              <a:gd name="connsiteY541" fmla="*/ 2799609 h 6858000"/>
              <a:gd name="connsiteX542" fmla="*/ 5767665 w 7467600"/>
              <a:gd name="connsiteY542" fmla="*/ 2666409 h 6858000"/>
              <a:gd name="connsiteX543" fmla="*/ 5763055 w 7467600"/>
              <a:gd name="connsiteY543" fmla="*/ 2579705 h 6858000"/>
              <a:gd name="connsiteX544" fmla="*/ 5758079 w 7467600"/>
              <a:gd name="connsiteY544" fmla="*/ 2492508 h 6858000"/>
              <a:gd name="connsiteX545" fmla="*/ 5779325 w 7467600"/>
              <a:gd name="connsiteY545" fmla="*/ 2197069 h 6858000"/>
              <a:gd name="connsiteX546" fmla="*/ 5798671 w 7467600"/>
              <a:gd name="connsiteY546" fmla="*/ 1981601 h 6858000"/>
              <a:gd name="connsiteX547" fmla="*/ 5829202 w 7467600"/>
              <a:gd name="connsiteY547" fmla="*/ 1971679 h 6858000"/>
              <a:gd name="connsiteX548" fmla="*/ 5809558 w 7467600"/>
              <a:gd name="connsiteY548" fmla="*/ 2198043 h 6858000"/>
              <a:gd name="connsiteX549" fmla="*/ 5788653 w 7467600"/>
              <a:gd name="connsiteY549" fmla="*/ 2489430 h 6858000"/>
              <a:gd name="connsiteX550" fmla="*/ 5793439 w 7467600"/>
              <a:gd name="connsiteY550" fmla="*/ 2575235 h 6858000"/>
              <a:gd name="connsiteX551" fmla="*/ 5796837 w 7467600"/>
              <a:gd name="connsiteY551" fmla="*/ 2637633 h 6858000"/>
              <a:gd name="connsiteX552" fmla="*/ 5818614 w 7467600"/>
              <a:gd name="connsiteY552" fmla="*/ 2473055 h 6858000"/>
              <a:gd name="connsiteX553" fmla="*/ 5829202 w 7467600"/>
              <a:gd name="connsiteY553" fmla="*/ 1971679 h 6858000"/>
              <a:gd name="connsiteX554" fmla="*/ 5911389 w 7467600"/>
              <a:gd name="connsiteY554" fmla="*/ 1898371 h 6858000"/>
              <a:gd name="connsiteX555" fmla="*/ 6237627 w 7467600"/>
              <a:gd name="connsiteY555" fmla="*/ 2231921 h 6858000"/>
              <a:gd name="connsiteX556" fmla="*/ 5911389 w 7467600"/>
              <a:gd name="connsiteY556" fmla="*/ 1898371 h 6858000"/>
              <a:gd name="connsiteX557" fmla="*/ 6944437 w 7467600"/>
              <a:gd name="connsiteY557" fmla="*/ 1575402 h 6858000"/>
              <a:gd name="connsiteX558" fmla="*/ 6304730 w 7467600"/>
              <a:gd name="connsiteY558" fmla="*/ 1766654 h 6858000"/>
              <a:gd name="connsiteX559" fmla="*/ 6944437 w 7467600"/>
              <a:gd name="connsiteY559" fmla="*/ 1575402 h 6858000"/>
              <a:gd name="connsiteX560" fmla="*/ 7019523 w 7467600"/>
              <a:gd name="connsiteY560" fmla="*/ 1519450 h 6858000"/>
              <a:gd name="connsiteX561" fmla="*/ 6298091 w 7467600"/>
              <a:gd name="connsiteY561" fmla="*/ 1737122 h 6858000"/>
              <a:gd name="connsiteX562" fmla="*/ 7019523 w 7467600"/>
              <a:gd name="connsiteY562" fmla="*/ 1519450 h 6858000"/>
              <a:gd name="connsiteX563" fmla="*/ 2399523 w 7467600"/>
              <a:gd name="connsiteY563" fmla="*/ 1428234 h 6858000"/>
              <a:gd name="connsiteX564" fmla="*/ 2224982 w 7467600"/>
              <a:gd name="connsiteY564" fmla="*/ 1826201 h 6858000"/>
              <a:gd name="connsiteX565" fmla="*/ 2096099 w 7467600"/>
              <a:gd name="connsiteY565" fmla="*/ 2345900 h 6858000"/>
              <a:gd name="connsiteX566" fmla="*/ 2283317 w 7467600"/>
              <a:gd name="connsiteY566" fmla="*/ 1796925 h 6858000"/>
              <a:gd name="connsiteX567" fmla="*/ 2399523 w 7467600"/>
              <a:gd name="connsiteY567" fmla="*/ 1428234 h 6858000"/>
              <a:gd name="connsiteX568" fmla="*/ 2448558 w 7467600"/>
              <a:gd name="connsiteY568" fmla="*/ 1373435 h 6858000"/>
              <a:gd name="connsiteX569" fmla="*/ 2312521 w 7467600"/>
              <a:gd name="connsiteY569" fmla="*/ 1806140 h 6858000"/>
              <a:gd name="connsiteX570" fmla="*/ 2127533 w 7467600"/>
              <a:gd name="connsiteY570" fmla="*/ 2348380 h 6858000"/>
              <a:gd name="connsiteX571" fmla="*/ 2358080 w 7467600"/>
              <a:gd name="connsiteY571" fmla="*/ 1866134 h 6858000"/>
              <a:gd name="connsiteX572" fmla="*/ 2407436 w 7467600"/>
              <a:gd name="connsiteY572" fmla="*/ 1651070 h 6858000"/>
              <a:gd name="connsiteX573" fmla="*/ 2448558 w 7467600"/>
              <a:gd name="connsiteY573" fmla="*/ 1373435 h 6858000"/>
              <a:gd name="connsiteX574" fmla="*/ 278707 w 7467600"/>
              <a:gd name="connsiteY574" fmla="*/ 1352270 h 6858000"/>
              <a:gd name="connsiteX575" fmla="*/ 321570 w 7467600"/>
              <a:gd name="connsiteY575" fmla="*/ 1861610 h 6858000"/>
              <a:gd name="connsiteX576" fmla="*/ 294281 w 7467600"/>
              <a:gd name="connsiteY576" fmla="*/ 1440658 h 6858000"/>
              <a:gd name="connsiteX577" fmla="*/ 278707 w 7467600"/>
              <a:gd name="connsiteY577" fmla="*/ 1352270 h 6858000"/>
              <a:gd name="connsiteX578" fmla="*/ 1423821 w 7467600"/>
              <a:gd name="connsiteY578" fmla="*/ 1351958 h 6858000"/>
              <a:gd name="connsiteX579" fmla="*/ 1638521 w 7467600"/>
              <a:gd name="connsiteY579" fmla="*/ 1908470 h 6858000"/>
              <a:gd name="connsiteX580" fmla="*/ 1754199 w 7467600"/>
              <a:gd name="connsiteY580" fmla="*/ 2149284 h 6858000"/>
              <a:gd name="connsiteX581" fmla="*/ 1908359 w 7467600"/>
              <a:gd name="connsiteY581" fmla="*/ 2364988 h 6858000"/>
              <a:gd name="connsiteX582" fmla="*/ 1647661 w 7467600"/>
              <a:gd name="connsiteY582" fmla="*/ 1825945 h 6858000"/>
              <a:gd name="connsiteX583" fmla="*/ 1423821 w 7467600"/>
              <a:gd name="connsiteY583" fmla="*/ 1351958 h 6858000"/>
              <a:gd name="connsiteX584" fmla="*/ 1431890 w 7467600"/>
              <a:gd name="connsiteY584" fmla="*/ 1306475 h 6858000"/>
              <a:gd name="connsiteX585" fmla="*/ 1507597 w 7467600"/>
              <a:gd name="connsiteY585" fmla="*/ 1446132 h 6858000"/>
              <a:gd name="connsiteX586" fmla="*/ 1674586 w 7467600"/>
              <a:gd name="connsiteY586" fmla="*/ 1813832 h 6858000"/>
              <a:gd name="connsiteX587" fmla="*/ 1815950 w 7467600"/>
              <a:gd name="connsiteY587" fmla="*/ 2128564 h 6858000"/>
              <a:gd name="connsiteX588" fmla="*/ 1984242 w 7467600"/>
              <a:gd name="connsiteY588" fmla="*/ 2430829 h 6858000"/>
              <a:gd name="connsiteX589" fmla="*/ 2014023 w 7467600"/>
              <a:gd name="connsiteY589" fmla="*/ 2450995 h 6858000"/>
              <a:gd name="connsiteX590" fmla="*/ 1747337 w 7467600"/>
              <a:gd name="connsiteY590" fmla="*/ 1855264 h 6858000"/>
              <a:gd name="connsiteX591" fmla="*/ 1533749 w 7467600"/>
              <a:gd name="connsiteY591" fmla="*/ 1478656 h 6858000"/>
              <a:gd name="connsiteX592" fmla="*/ 1431890 w 7467600"/>
              <a:gd name="connsiteY592" fmla="*/ 1306475 h 6858000"/>
              <a:gd name="connsiteX593" fmla="*/ 5052692 w 7467600"/>
              <a:gd name="connsiteY593" fmla="*/ 1292994 h 6858000"/>
              <a:gd name="connsiteX594" fmla="*/ 5200661 w 7467600"/>
              <a:gd name="connsiteY594" fmla="*/ 1635186 h 6858000"/>
              <a:gd name="connsiteX595" fmla="*/ 5297138 w 7467600"/>
              <a:gd name="connsiteY595" fmla="*/ 1906351 h 6858000"/>
              <a:gd name="connsiteX596" fmla="*/ 5052692 w 7467600"/>
              <a:gd name="connsiteY596" fmla="*/ 1292994 h 6858000"/>
              <a:gd name="connsiteX597" fmla="*/ 5009948 w 7467600"/>
              <a:gd name="connsiteY597" fmla="*/ 1273619 h 6858000"/>
              <a:gd name="connsiteX598" fmla="*/ 5121777 w 7467600"/>
              <a:gd name="connsiteY598" fmla="*/ 1654213 h 6858000"/>
              <a:gd name="connsiteX599" fmla="*/ 5293545 w 7467600"/>
              <a:gd name="connsiteY599" fmla="*/ 2072247 h 6858000"/>
              <a:gd name="connsiteX600" fmla="*/ 5294042 w 7467600"/>
              <a:gd name="connsiteY600" fmla="*/ 2065019 h 6858000"/>
              <a:gd name="connsiteX601" fmla="*/ 5171936 w 7467600"/>
              <a:gd name="connsiteY601" fmla="*/ 1647613 h 6858000"/>
              <a:gd name="connsiteX602" fmla="*/ 5009948 w 7467600"/>
              <a:gd name="connsiteY602" fmla="*/ 1273619 h 6858000"/>
              <a:gd name="connsiteX603" fmla="*/ 655236 w 7467600"/>
              <a:gd name="connsiteY603" fmla="*/ 1268632 h 6858000"/>
              <a:gd name="connsiteX604" fmla="*/ 839521 w 7467600"/>
              <a:gd name="connsiteY604" fmla="*/ 1685315 h 6858000"/>
              <a:gd name="connsiteX605" fmla="*/ 1109416 w 7467600"/>
              <a:gd name="connsiteY605" fmla="*/ 2061663 h 6858000"/>
              <a:gd name="connsiteX606" fmla="*/ 1298300 w 7467600"/>
              <a:gd name="connsiteY606" fmla="*/ 2247742 h 6858000"/>
              <a:gd name="connsiteX607" fmla="*/ 1125871 w 7467600"/>
              <a:gd name="connsiteY607" fmla="*/ 1989513 h 6858000"/>
              <a:gd name="connsiteX608" fmla="*/ 981574 w 7467600"/>
              <a:gd name="connsiteY608" fmla="*/ 1783157 h 6858000"/>
              <a:gd name="connsiteX609" fmla="*/ 922198 w 7467600"/>
              <a:gd name="connsiteY609" fmla="*/ 1677437 h 6858000"/>
              <a:gd name="connsiteX610" fmla="*/ 869293 w 7467600"/>
              <a:gd name="connsiteY610" fmla="*/ 1583214 h 6858000"/>
              <a:gd name="connsiteX611" fmla="*/ 751431 w 7467600"/>
              <a:gd name="connsiteY611" fmla="*/ 1405731 h 6858000"/>
              <a:gd name="connsiteX612" fmla="*/ 655236 w 7467600"/>
              <a:gd name="connsiteY612" fmla="*/ 1268632 h 6858000"/>
              <a:gd name="connsiteX613" fmla="*/ 6516292 w 7467600"/>
              <a:gd name="connsiteY613" fmla="*/ 1263064 h 6858000"/>
              <a:gd name="connsiteX614" fmla="*/ 5736320 w 7467600"/>
              <a:gd name="connsiteY614" fmla="*/ 1501803 h 6858000"/>
              <a:gd name="connsiteX615" fmla="*/ 6516292 w 7467600"/>
              <a:gd name="connsiteY615" fmla="*/ 1263064 h 6858000"/>
              <a:gd name="connsiteX616" fmla="*/ 291466 w 7467600"/>
              <a:gd name="connsiteY616" fmla="*/ 1250369 h 6858000"/>
              <a:gd name="connsiteX617" fmla="*/ 323180 w 7467600"/>
              <a:gd name="connsiteY617" fmla="*/ 1435283 h 6858000"/>
              <a:gd name="connsiteX618" fmla="*/ 349381 w 7467600"/>
              <a:gd name="connsiteY618" fmla="*/ 1875041 h 6858000"/>
              <a:gd name="connsiteX619" fmla="*/ 374363 w 7467600"/>
              <a:gd name="connsiteY619" fmla="*/ 1506494 h 6858000"/>
              <a:gd name="connsiteX620" fmla="*/ 302168 w 7467600"/>
              <a:gd name="connsiteY620" fmla="*/ 1274495 h 6858000"/>
              <a:gd name="connsiteX621" fmla="*/ 291466 w 7467600"/>
              <a:gd name="connsiteY621" fmla="*/ 1250369 h 6858000"/>
              <a:gd name="connsiteX622" fmla="*/ 678222 w 7467600"/>
              <a:gd name="connsiteY622" fmla="*/ 1248670 h 6858000"/>
              <a:gd name="connsiteX623" fmla="*/ 775536 w 7467600"/>
              <a:gd name="connsiteY623" fmla="*/ 1388015 h 6858000"/>
              <a:gd name="connsiteX624" fmla="*/ 894529 w 7467600"/>
              <a:gd name="connsiteY624" fmla="*/ 1567739 h 6858000"/>
              <a:gd name="connsiteX625" fmla="*/ 948000 w 7467600"/>
              <a:gd name="connsiteY625" fmla="*/ 1663088 h 6858000"/>
              <a:gd name="connsiteX626" fmla="*/ 1006812 w 7467600"/>
              <a:gd name="connsiteY626" fmla="*/ 1767683 h 6858000"/>
              <a:gd name="connsiteX627" fmla="*/ 1149133 w 7467600"/>
              <a:gd name="connsiteY627" fmla="*/ 1971513 h 6858000"/>
              <a:gd name="connsiteX628" fmla="*/ 1333952 w 7467600"/>
              <a:gd name="connsiteY628" fmla="*/ 2251620 h 6858000"/>
              <a:gd name="connsiteX629" fmla="*/ 1337329 w 7467600"/>
              <a:gd name="connsiteY629" fmla="*/ 2258350 h 6858000"/>
              <a:gd name="connsiteX630" fmla="*/ 1014726 w 7467600"/>
              <a:gd name="connsiteY630" fmla="*/ 1615556 h 6858000"/>
              <a:gd name="connsiteX631" fmla="*/ 678222 w 7467600"/>
              <a:gd name="connsiteY631" fmla="*/ 1248670 h 6858000"/>
              <a:gd name="connsiteX632" fmla="*/ 6691602 w 7467600"/>
              <a:gd name="connsiteY632" fmla="*/ 1140573 h 6858000"/>
              <a:gd name="connsiteX633" fmla="*/ 6571100 w 7467600"/>
              <a:gd name="connsiteY633" fmla="*/ 1183662 h 6858000"/>
              <a:gd name="connsiteX634" fmla="*/ 6241687 w 7467600"/>
              <a:gd name="connsiteY634" fmla="*/ 1257600 h 6858000"/>
              <a:gd name="connsiteX635" fmla="*/ 5693009 w 7467600"/>
              <a:gd name="connsiteY635" fmla="*/ 1478256 h 6858000"/>
              <a:gd name="connsiteX636" fmla="*/ 6548420 w 7467600"/>
              <a:gd name="connsiteY636" fmla="*/ 1214599 h 6858000"/>
              <a:gd name="connsiteX637" fmla="*/ 6605473 w 7467600"/>
              <a:gd name="connsiteY637" fmla="*/ 1184686 h 6858000"/>
              <a:gd name="connsiteX638" fmla="*/ 6691602 w 7467600"/>
              <a:gd name="connsiteY638" fmla="*/ 1140573 h 6858000"/>
              <a:gd name="connsiteX639" fmla="*/ 4002475 w 7467600"/>
              <a:gd name="connsiteY639" fmla="*/ 1037802 h 6858000"/>
              <a:gd name="connsiteX640" fmla="*/ 4000324 w 7467600"/>
              <a:gd name="connsiteY640" fmla="*/ 1039362 h 6858000"/>
              <a:gd name="connsiteX641" fmla="*/ 4002862 w 7467600"/>
              <a:gd name="connsiteY641" fmla="*/ 1042866 h 6858000"/>
              <a:gd name="connsiteX642" fmla="*/ 4002475 w 7467600"/>
              <a:gd name="connsiteY642" fmla="*/ 1037802 h 6858000"/>
              <a:gd name="connsiteX643" fmla="*/ 506322 w 7467600"/>
              <a:gd name="connsiteY643" fmla="*/ 1020997 h 6858000"/>
              <a:gd name="connsiteX644" fmla="*/ 533068 w 7467600"/>
              <a:gd name="connsiteY644" fmla="*/ 1029409 h 6858000"/>
              <a:gd name="connsiteX645" fmla="*/ 1232525 w 7467600"/>
              <a:gd name="connsiteY645" fmla="*/ 1804675 h 6858000"/>
              <a:gd name="connsiteX646" fmla="*/ 1388858 w 7467600"/>
              <a:gd name="connsiteY646" fmla="*/ 2368011 h 6858000"/>
              <a:gd name="connsiteX647" fmla="*/ 1384098 w 7467600"/>
              <a:gd name="connsiteY647" fmla="*/ 2378125 h 6858000"/>
              <a:gd name="connsiteX648" fmla="*/ 1425393 w 7467600"/>
              <a:gd name="connsiteY648" fmla="*/ 2589124 h 6858000"/>
              <a:gd name="connsiteX649" fmla="*/ 1424001 w 7467600"/>
              <a:gd name="connsiteY649" fmla="*/ 2597541 h 6858000"/>
              <a:gd name="connsiteX650" fmla="*/ 2152729 w 7467600"/>
              <a:gd name="connsiteY650" fmla="*/ 2864487 h 6858000"/>
              <a:gd name="connsiteX651" fmla="*/ 2020609 w 7467600"/>
              <a:gd name="connsiteY651" fmla="*/ 2539671 h 6858000"/>
              <a:gd name="connsiteX652" fmla="*/ 2018920 w 7467600"/>
              <a:gd name="connsiteY652" fmla="*/ 2536309 h 6858000"/>
              <a:gd name="connsiteX653" fmla="*/ 1342441 w 7467600"/>
              <a:gd name="connsiteY653" fmla="*/ 1173017 h 6858000"/>
              <a:gd name="connsiteX654" fmla="*/ 1367925 w 7467600"/>
              <a:gd name="connsiteY654" fmla="*/ 1135648 h 6858000"/>
              <a:gd name="connsiteX655" fmla="*/ 1771401 w 7467600"/>
              <a:gd name="connsiteY655" fmla="*/ 1806673 h 6858000"/>
              <a:gd name="connsiteX656" fmla="*/ 1972385 w 7467600"/>
              <a:gd name="connsiteY656" fmla="*/ 2198735 h 6858000"/>
              <a:gd name="connsiteX657" fmla="*/ 2040892 w 7467600"/>
              <a:gd name="connsiteY657" fmla="*/ 2405205 h 6858000"/>
              <a:gd name="connsiteX658" fmla="*/ 2131689 w 7467600"/>
              <a:gd name="connsiteY658" fmla="*/ 1936926 h 6858000"/>
              <a:gd name="connsiteX659" fmla="*/ 2454820 w 7467600"/>
              <a:gd name="connsiteY659" fmla="*/ 1248808 h 6858000"/>
              <a:gd name="connsiteX660" fmla="*/ 2492512 w 7467600"/>
              <a:gd name="connsiteY660" fmla="*/ 1302920 h 6858000"/>
              <a:gd name="connsiteX661" fmla="*/ 2081216 w 7467600"/>
              <a:gd name="connsiteY661" fmla="*/ 2527513 h 6858000"/>
              <a:gd name="connsiteX662" fmla="*/ 2081211 w 7467600"/>
              <a:gd name="connsiteY662" fmla="*/ 2528916 h 6858000"/>
              <a:gd name="connsiteX663" fmla="*/ 2199067 w 7467600"/>
              <a:gd name="connsiteY663" fmla="*/ 2884061 h 6858000"/>
              <a:gd name="connsiteX664" fmla="*/ 3192586 w 7467600"/>
              <a:gd name="connsiteY664" fmla="*/ 3411496 h 6858000"/>
              <a:gd name="connsiteX665" fmla="*/ 3182620 w 7467600"/>
              <a:gd name="connsiteY665" fmla="*/ 3483279 h 6858000"/>
              <a:gd name="connsiteX666" fmla="*/ 2435119 w 7467600"/>
              <a:gd name="connsiteY666" fmla="*/ 3080173 h 6858000"/>
              <a:gd name="connsiteX667" fmla="*/ 2410152 w 7467600"/>
              <a:gd name="connsiteY667" fmla="*/ 3063751 h 6858000"/>
              <a:gd name="connsiteX668" fmla="*/ 2408099 w 7467600"/>
              <a:gd name="connsiteY668" fmla="*/ 3064403 h 6858000"/>
              <a:gd name="connsiteX669" fmla="*/ 2407218 w 7467600"/>
              <a:gd name="connsiteY669" fmla="*/ 3070324 h 6858000"/>
              <a:gd name="connsiteX670" fmla="*/ 2380138 w 7467600"/>
              <a:gd name="connsiteY670" fmla="*/ 3099341 h 6858000"/>
              <a:gd name="connsiteX671" fmla="*/ 1765923 w 7467600"/>
              <a:gd name="connsiteY671" fmla="*/ 3581043 h 6858000"/>
              <a:gd name="connsiteX672" fmla="*/ 1702258 w 7467600"/>
              <a:gd name="connsiteY672" fmla="*/ 3612286 h 6858000"/>
              <a:gd name="connsiteX673" fmla="*/ 1538370 w 7467600"/>
              <a:gd name="connsiteY673" fmla="*/ 3811804 h 6858000"/>
              <a:gd name="connsiteX674" fmla="*/ 542867 w 7467600"/>
              <a:gd name="connsiteY674" fmla="*/ 4944092 h 6858000"/>
              <a:gd name="connsiteX675" fmla="*/ 515800 w 7467600"/>
              <a:gd name="connsiteY675" fmla="*/ 4862180 h 6858000"/>
              <a:gd name="connsiteX676" fmla="*/ 909145 w 7467600"/>
              <a:gd name="connsiteY676" fmla="*/ 4199225 h 6858000"/>
              <a:gd name="connsiteX677" fmla="*/ 1214067 w 7467600"/>
              <a:gd name="connsiteY677" fmla="*/ 3908561 h 6858000"/>
              <a:gd name="connsiteX678" fmla="*/ 640967 w 7467600"/>
              <a:gd name="connsiteY678" fmla="*/ 4105601 h 6858000"/>
              <a:gd name="connsiteX679" fmla="*/ 112563 w 7467600"/>
              <a:gd name="connsiteY679" fmla="*/ 4396952 h 6858000"/>
              <a:gd name="connsiteX680" fmla="*/ 0 w 7467600"/>
              <a:gd name="connsiteY680" fmla="*/ 4466006 h 6858000"/>
              <a:gd name="connsiteX681" fmla="*/ 0 w 7467600"/>
              <a:gd name="connsiteY681" fmla="*/ 4233763 h 6858000"/>
              <a:gd name="connsiteX682" fmla="*/ 36881 w 7467600"/>
              <a:gd name="connsiteY682" fmla="*/ 4200118 h 6858000"/>
              <a:gd name="connsiteX683" fmla="*/ 910534 w 7467600"/>
              <a:gd name="connsiteY683" fmla="*/ 3629753 h 6858000"/>
              <a:gd name="connsiteX684" fmla="*/ 1578717 w 7467600"/>
              <a:gd name="connsiteY684" fmla="*/ 3575982 h 6858000"/>
              <a:gd name="connsiteX685" fmla="*/ 2338780 w 7467600"/>
              <a:gd name="connsiteY685" fmla="*/ 3033725 h 6858000"/>
              <a:gd name="connsiteX686" fmla="*/ 1807991 w 7467600"/>
              <a:gd name="connsiteY686" fmla="*/ 2807184 h 6858000"/>
              <a:gd name="connsiteX687" fmla="*/ 1416358 w 7467600"/>
              <a:gd name="connsiteY687" fmla="*/ 3112571 h 6858000"/>
              <a:gd name="connsiteX688" fmla="*/ 939066 w 7467600"/>
              <a:gd name="connsiteY688" fmla="*/ 3378798 h 6858000"/>
              <a:gd name="connsiteX689" fmla="*/ 115099 w 7467600"/>
              <a:gd name="connsiteY689" fmla="*/ 3607650 h 6858000"/>
              <a:gd name="connsiteX690" fmla="*/ 97284 w 7467600"/>
              <a:gd name="connsiteY690" fmla="*/ 3520393 h 6858000"/>
              <a:gd name="connsiteX691" fmla="*/ 922050 w 7467600"/>
              <a:gd name="connsiteY691" fmla="*/ 3074867 h 6858000"/>
              <a:gd name="connsiteX692" fmla="*/ 1405265 w 7467600"/>
              <a:gd name="connsiteY692" fmla="*/ 3016319 h 6858000"/>
              <a:gd name="connsiteX693" fmla="*/ 1407512 w 7467600"/>
              <a:gd name="connsiteY693" fmla="*/ 3018001 h 6858000"/>
              <a:gd name="connsiteX694" fmla="*/ 1726266 w 7467600"/>
              <a:gd name="connsiteY694" fmla="*/ 2777274 h 6858000"/>
              <a:gd name="connsiteX695" fmla="*/ 625390 w 7467600"/>
              <a:gd name="connsiteY695" fmla="*/ 2514541 h 6858000"/>
              <a:gd name="connsiteX696" fmla="*/ 619799 w 7467600"/>
              <a:gd name="connsiteY696" fmla="*/ 2527180 h 6858000"/>
              <a:gd name="connsiteX697" fmla="*/ 310030 w 7467600"/>
              <a:gd name="connsiteY697" fmla="*/ 2771818 h 6858000"/>
              <a:gd name="connsiteX698" fmla="*/ 173877 w 7467600"/>
              <a:gd name="connsiteY698" fmla="*/ 2937056 h 6858000"/>
              <a:gd name="connsiteX699" fmla="*/ 77889 w 7467600"/>
              <a:gd name="connsiteY699" fmla="*/ 3138440 h 6858000"/>
              <a:gd name="connsiteX700" fmla="*/ 0 w 7467600"/>
              <a:gd name="connsiteY700" fmla="*/ 3271395 h 6858000"/>
              <a:gd name="connsiteX701" fmla="*/ 0 w 7467600"/>
              <a:gd name="connsiteY701" fmla="*/ 3153002 h 6858000"/>
              <a:gd name="connsiteX702" fmla="*/ 2386 w 7467600"/>
              <a:gd name="connsiteY702" fmla="*/ 3149203 h 6858000"/>
              <a:gd name="connsiteX703" fmla="*/ 89753 w 7467600"/>
              <a:gd name="connsiteY703" fmla="*/ 2987702 h 6858000"/>
              <a:gd name="connsiteX704" fmla="*/ 76869 w 7467600"/>
              <a:gd name="connsiteY704" fmla="*/ 3005404 h 6858000"/>
              <a:gd name="connsiteX705" fmla="*/ 32049 w 7467600"/>
              <a:gd name="connsiteY705" fmla="*/ 3065814 h 6858000"/>
              <a:gd name="connsiteX706" fmla="*/ 0 w 7467600"/>
              <a:gd name="connsiteY706" fmla="*/ 3108744 h 6858000"/>
              <a:gd name="connsiteX707" fmla="*/ 0 w 7467600"/>
              <a:gd name="connsiteY707" fmla="*/ 3058059 h 6858000"/>
              <a:gd name="connsiteX708" fmla="*/ 7610 w 7467600"/>
              <a:gd name="connsiteY708" fmla="*/ 3047889 h 6858000"/>
              <a:gd name="connsiteX709" fmla="*/ 52419 w 7467600"/>
              <a:gd name="connsiteY709" fmla="*/ 2987479 h 6858000"/>
              <a:gd name="connsiteX710" fmla="*/ 59142 w 7467600"/>
              <a:gd name="connsiteY710" fmla="*/ 2978488 h 6858000"/>
              <a:gd name="connsiteX711" fmla="*/ 0 w 7467600"/>
              <a:gd name="connsiteY711" fmla="*/ 3015334 h 6858000"/>
              <a:gd name="connsiteX712" fmla="*/ 0 w 7467600"/>
              <a:gd name="connsiteY712" fmla="*/ 2914286 h 6858000"/>
              <a:gd name="connsiteX713" fmla="*/ 36383 w 7467600"/>
              <a:gd name="connsiteY713" fmla="*/ 2901128 h 6858000"/>
              <a:gd name="connsiteX714" fmla="*/ 156329 w 7467600"/>
              <a:gd name="connsiteY714" fmla="*/ 2840533 h 6858000"/>
              <a:gd name="connsiteX715" fmla="*/ 358355 w 7467600"/>
              <a:gd name="connsiteY715" fmla="*/ 2620471 h 6858000"/>
              <a:gd name="connsiteX716" fmla="*/ 510577 w 7467600"/>
              <a:gd name="connsiteY716" fmla="*/ 2501244 h 6858000"/>
              <a:gd name="connsiteX717" fmla="*/ 211967 w 7467600"/>
              <a:gd name="connsiteY717" fmla="*/ 2479171 h 6858000"/>
              <a:gd name="connsiteX718" fmla="*/ 0 w 7467600"/>
              <a:gd name="connsiteY718" fmla="*/ 2476398 h 6858000"/>
              <a:gd name="connsiteX719" fmla="*/ 0 w 7467600"/>
              <a:gd name="connsiteY719" fmla="*/ 2389189 h 6858000"/>
              <a:gd name="connsiteX720" fmla="*/ 103062 w 7467600"/>
              <a:gd name="connsiteY720" fmla="*/ 2389518 h 6858000"/>
              <a:gd name="connsiteX721" fmla="*/ 510734 w 7467600"/>
              <a:gd name="connsiteY721" fmla="*/ 2416201 h 6858000"/>
              <a:gd name="connsiteX722" fmla="*/ 279257 w 7467600"/>
              <a:gd name="connsiteY722" fmla="*/ 2092102 h 6858000"/>
              <a:gd name="connsiteX723" fmla="*/ 65265 w 7467600"/>
              <a:gd name="connsiteY723" fmla="*/ 2006049 h 6858000"/>
              <a:gd name="connsiteX724" fmla="*/ 0 w 7467600"/>
              <a:gd name="connsiteY724" fmla="*/ 1982532 h 6858000"/>
              <a:gd name="connsiteX725" fmla="*/ 0 w 7467600"/>
              <a:gd name="connsiteY725" fmla="*/ 1912789 h 6858000"/>
              <a:gd name="connsiteX726" fmla="*/ 97460 w 7467600"/>
              <a:gd name="connsiteY726" fmla="*/ 1953725 h 6858000"/>
              <a:gd name="connsiteX727" fmla="*/ 221272 w 7467600"/>
              <a:gd name="connsiteY727" fmla="*/ 1980766 h 6858000"/>
              <a:gd name="connsiteX728" fmla="*/ 116765 w 7467600"/>
              <a:gd name="connsiteY728" fmla="*/ 1911033 h 6858000"/>
              <a:gd name="connsiteX729" fmla="*/ 16405 w 7467600"/>
              <a:gd name="connsiteY729" fmla="*/ 1803412 h 6858000"/>
              <a:gd name="connsiteX730" fmla="*/ 0 w 7467600"/>
              <a:gd name="connsiteY730" fmla="*/ 1784777 h 6858000"/>
              <a:gd name="connsiteX731" fmla="*/ 0 w 7467600"/>
              <a:gd name="connsiteY731" fmla="*/ 1740082 h 6858000"/>
              <a:gd name="connsiteX732" fmla="*/ 39394 w 7467600"/>
              <a:gd name="connsiteY732" fmla="*/ 1784856 h 6858000"/>
              <a:gd name="connsiteX733" fmla="*/ 135813 w 7467600"/>
              <a:gd name="connsiteY733" fmla="*/ 1888838 h 6858000"/>
              <a:gd name="connsiteX734" fmla="*/ 242575 w 7467600"/>
              <a:gd name="connsiteY734" fmla="*/ 1958841 h 6858000"/>
              <a:gd name="connsiteX735" fmla="*/ 82197 w 7467600"/>
              <a:gd name="connsiteY735" fmla="*/ 1754826 h 6858000"/>
              <a:gd name="connsiteX736" fmla="*/ 0 w 7467600"/>
              <a:gd name="connsiteY736" fmla="*/ 1679650 h 6858000"/>
              <a:gd name="connsiteX737" fmla="*/ 0 w 7467600"/>
              <a:gd name="connsiteY737" fmla="*/ 1602463 h 6858000"/>
              <a:gd name="connsiteX738" fmla="*/ 84689 w 7467600"/>
              <a:gd name="connsiteY738" fmla="*/ 1677442 h 6858000"/>
              <a:gd name="connsiteX739" fmla="*/ 298437 w 7467600"/>
              <a:gd name="connsiteY739" fmla="*/ 1968019 h 6858000"/>
              <a:gd name="connsiteX740" fmla="*/ 227269 w 7467600"/>
              <a:gd name="connsiteY740" fmla="*/ 1114064 h 6858000"/>
              <a:gd name="connsiteX741" fmla="*/ 248003 w 7467600"/>
              <a:gd name="connsiteY741" fmla="*/ 1089613 h 6858000"/>
              <a:gd name="connsiteX742" fmla="*/ 427020 w 7467600"/>
              <a:gd name="connsiteY742" fmla="*/ 1619803 h 6858000"/>
              <a:gd name="connsiteX743" fmla="*/ 340345 w 7467600"/>
              <a:gd name="connsiteY743" fmla="*/ 2027739 h 6858000"/>
              <a:gd name="connsiteX744" fmla="*/ 360865 w 7467600"/>
              <a:gd name="connsiteY744" fmla="*/ 2044827 h 6858000"/>
              <a:gd name="connsiteX745" fmla="*/ 560414 w 7467600"/>
              <a:gd name="connsiteY745" fmla="*/ 2421457 h 6858000"/>
              <a:gd name="connsiteX746" fmla="*/ 1359703 w 7467600"/>
              <a:gd name="connsiteY746" fmla="*/ 2578554 h 6858000"/>
              <a:gd name="connsiteX747" fmla="*/ 1359422 w 7467600"/>
              <a:gd name="connsiteY747" fmla="*/ 2577994 h 6858000"/>
              <a:gd name="connsiteX748" fmla="*/ 828701 w 7467600"/>
              <a:gd name="connsiteY748" fmla="*/ 1839520 h 6858000"/>
              <a:gd name="connsiteX749" fmla="*/ 494427 w 7467600"/>
              <a:gd name="connsiteY749" fmla="*/ 1092333 h 6858000"/>
              <a:gd name="connsiteX750" fmla="*/ 506322 w 7467600"/>
              <a:gd name="connsiteY750" fmla="*/ 1020997 h 6858000"/>
              <a:gd name="connsiteX751" fmla="*/ 4570198 w 7467600"/>
              <a:gd name="connsiteY751" fmla="*/ 978081 h 6858000"/>
              <a:gd name="connsiteX752" fmla="*/ 4523691 w 7467600"/>
              <a:gd name="connsiteY752" fmla="*/ 1127776 h 6858000"/>
              <a:gd name="connsiteX753" fmla="*/ 4509875 w 7467600"/>
              <a:gd name="connsiteY753" fmla="*/ 1167552 h 6858000"/>
              <a:gd name="connsiteX754" fmla="*/ 4478168 w 7467600"/>
              <a:gd name="connsiteY754" fmla="*/ 1260735 h 6858000"/>
              <a:gd name="connsiteX755" fmla="*/ 4409309 w 7467600"/>
              <a:gd name="connsiteY755" fmla="*/ 1666996 h 6858000"/>
              <a:gd name="connsiteX756" fmla="*/ 4370031 w 7467600"/>
              <a:gd name="connsiteY756" fmla="*/ 1955666 h 6858000"/>
              <a:gd name="connsiteX757" fmla="*/ 4570198 w 7467600"/>
              <a:gd name="connsiteY757" fmla="*/ 978081 h 6858000"/>
              <a:gd name="connsiteX758" fmla="*/ 4557898 w 7467600"/>
              <a:gd name="connsiteY758" fmla="*/ 900011 h 6858000"/>
              <a:gd name="connsiteX759" fmla="*/ 4344840 w 7467600"/>
              <a:gd name="connsiteY759" fmla="*/ 1922038 h 6858000"/>
              <a:gd name="connsiteX760" fmla="*/ 4378710 w 7467600"/>
              <a:gd name="connsiteY760" fmla="*/ 1665516 h 6858000"/>
              <a:gd name="connsiteX761" fmla="*/ 4448798 w 7467600"/>
              <a:gd name="connsiteY761" fmla="*/ 1253024 h 6858000"/>
              <a:gd name="connsiteX762" fmla="*/ 4480315 w 7467600"/>
              <a:gd name="connsiteY762" fmla="*/ 1158454 h 6858000"/>
              <a:gd name="connsiteX763" fmla="*/ 4494133 w 7467600"/>
              <a:gd name="connsiteY763" fmla="*/ 1118676 h 6858000"/>
              <a:gd name="connsiteX764" fmla="*/ 4557898 w 7467600"/>
              <a:gd name="connsiteY764" fmla="*/ 900011 h 6858000"/>
              <a:gd name="connsiteX765" fmla="*/ 5870151 w 7467600"/>
              <a:gd name="connsiteY765" fmla="*/ 898890 h 6858000"/>
              <a:gd name="connsiteX766" fmla="*/ 5861335 w 7467600"/>
              <a:gd name="connsiteY766" fmla="*/ 899177 h 6858000"/>
              <a:gd name="connsiteX767" fmla="*/ 5843702 w 7467600"/>
              <a:gd name="connsiteY767" fmla="*/ 899748 h 6858000"/>
              <a:gd name="connsiteX768" fmla="*/ 5651107 w 7467600"/>
              <a:gd name="connsiteY768" fmla="*/ 920306 h 6858000"/>
              <a:gd name="connsiteX769" fmla="*/ 5459407 w 7467600"/>
              <a:gd name="connsiteY769" fmla="*/ 940975 h 6858000"/>
              <a:gd name="connsiteX770" fmla="*/ 5374846 w 7467600"/>
              <a:gd name="connsiteY770" fmla="*/ 941988 h 6858000"/>
              <a:gd name="connsiteX771" fmla="*/ 5256105 w 7467600"/>
              <a:gd name="connsiteY771" fmla="*/ 945632 h 6858000"/>
              <a:gd name="connsiteX772" fmla="*/ 5107071 w 7467600"/>
              <a:gd name="connsiteY772" fmla="*/ 969720 h 6858000"/>
              <a:gd name="connsiteX773" fmla="*/ 4998681 w 7467600"/>
              <a:gd name="connsiteY773" fmla="*/ 988771 h 6858000"/>
              <a:gd name="connsiteX774" fmla="*/ 5870151 w 7467600"/>
              <a:gd name="connsiteY774" fmla="*/ 898890 h 6858000"/>
              <a:gd name="connsiteX775" fmla="*/ 5504425 w 7467600"/>
              <a:gd name="connsiteY775" fmla="*/ 848067 h 6858000"/>
              <a:gd name="connsiteX776" fmla="*/ 4968849 w 7467600"/>
              <a:gd name="connsiteY776" fmla="*/ 962318 h 6858000"/>
              <a:gd name="connsiteX777" fmla="*/ 5104039 w 7467600"/>
              <a:gd name="connsiteY777" fmla="*/ 940634 h 6858000"/>
              <a:gd name="connsiteX778" fmla="*/ 5256311 w 7467600"/>
              <a:gd name="connsiteY778" fmla="*/ 916490 h 6858000"/>
              <a:gd name="connsiteX779" fmla="*/ 5377381 w 7467600"/>
              <a:gd name="connsiteY779" fmla="*/ 912671 h 6858000"/>
              <a:gd name="connsiteX780" fmla="*/ 5460148 w 7467600"/>
              <a:gd name="connsiteY780" fmla="*/ 911442 h 6858000"/>
              <a:gd name="connsiteX781" fmla="*/ 5648971 w 7467600"/>
              <a:gd name="connsiteY781" fmla="*/ 891331 h 6858000"/>
              <a:gd name="connsiteX782" fmla="*/ 5844807 w 7467600"/>
              <a:gd name="connsiteY782" fmla="*/ 870718 h 6858000"/>
              <a:gd name="connsiteX783" fmla="*/ 5862975 w 7467600"/>
              <a:gd name="connsiteY783" fmla="*/ 869756 h 6858000"/>
              <a:gd name="connsiteX784" fmla="*/ 5920887 w 7467600"/>
              <a:gd name="connsiteY784" fmla="*/ 865929 h 6858000"/>
              <a:gd name="connsiteX785" fmla="*/ 5504425 w 7467600"/>
              <a:gd name="connsiteY785" fmla="*/ 848067 h 6858000"/>
              <a:gd name="connsiteX786" fmla="*/ 3607114 w 7467600"/>
              <a:gd name="connsiteY786" fmla="*/ 467441 h 6858000"/>
              <a:gd name="connsiteX787" fmla="*/ 3296242 w 7467600"/>
              <a:gd name="connsiteY787" fmla="*/ 807991 h 6858000"/>
              <a:gd name="connsiteX788" fmla="*/ 3174674 w 7467600"/>
              <a:gd name="connsiteY788" fmla="*/ 919759 h 6858000"/>
              <a:gd name="connsiteX789" fmla="*/ 3042978 w 7467600"/>
              <a:gd name="connsiteY789" fmla="*/ 1054894 h 6858000"/>
              <a:gd name="connsiteX790" fmla="*/ 2968914 w 7467600"/>
              <a:gd name="connsiteY790" fmla="*/ 1133756 h 6858000"/>
              <a:gd name="connsiteX791" fmla="*/ 3103823 w 7467600"/>
              <a:gd name="connsiteY791" fmla="*/ 1026814 h 6858000"/>
              <a:gd name="connsiteX792" fmla="*/ 3607114 w 7467600"/>
              <a:gd name="connsiteY792" fmla="*/ 467441 h 6858000"/>
              <a:gd name="connsiteX793" fmla="*/ 3744487 w 7467600"/>
              <a:gd name="connsiteY793" fmla="*/ 383136 h 6858000"/>
              <a:gd name="connsiteX794" fmla="*/ 3970213 w 7467600"/>
              <a:gd name="connsiteY794" fmla="*/ 995559 h 6858000"/>
              <a:gd name="connsiteX795" fmla="*/ 3744487 w 7467600"/>
              <a:gd name="connsiteY795" fmla="*/ 383136 h 6858000"/>
              <a:gd name="connsiteX796" fmla="*/ 3624562 w 7467600"/>
              <a:gd name="connsiteY796" fmla="*/ 367041 h 6858000"/>
              <a:gd name="connsiteX797" fmla="*/ 3489712 w 7467600"/>
              <a:gd name="connsiteY797" fmla="*/ 485386 h 6858000"/>
              <a:gd name="connsiteX798" fmla="*/ 3182994 w 7467600"/>
              <a:gd name="connsiteY798" fmla="*/ 828265 h 6858000"/>
              <a:gd name="connsiteX799" fmla="*/ 2892114 w 7467600"/>
              <a:gd name="connsiteY799" fmla="*/ 1172635 h 6858000"/>
              <a:gd name="connsiteX800" fmla="*/ 3021459 w 7467600"/>
              <a:gd name="connsiteY800" fmla="*/ 1035385 h 6858000"/>
              <a:gd name="connsiteX801" fmla="*/ 3153873 w 7467600"/>
              <a:gd name="connsiteY801" fmla="*/ 898971 h 6858000"/>
              <a:gd name="connsiteX802" fmla="*/ 3276511 w 7467600"/>
              <a:gd name="connsiteY802" fmla="*/ 786423 h 6858000"/>
              <a:gd name="connsiteX803" fmla="*/ 3584154 w 7467600"/>
              <a:gd name="connsiteY803" fmla="*/ 448218 h 6858000"/>
              <a:gd name="connsiteX804" fmla="*/ 3624562 w 7467600"/>
              <a:gd name="connsiteY804" fmla="*/ 367041 h 6858000"/>
              <a:gd name="connsiteX805" fmla="*/ 3766672 w 7467600"/>
              <a:gd name="connsiteY805" fmla="*/ 359429 h 6858000"/>
              <a:gd name="connsiteX806" fmla="*/ 3996338 w 7467600"/>
              <a:gd name="connsiteY806" fmla="*/ 968237 h 6858000"/>
              <a:gd name="connsiteX807" fmla="*/ 3766672 w 7467600"/>
              <a:gd name="connsiteY807" fmla="*/ 359429 h 6858000"/>
              <a:gd name="connsiteX808" fmla="*/ 5805386 w 7467600"/>
              <a:gd name="connsiteY808" fmla="*/ 239240 h 6858000"/>
              <a:gd name="connsiteX809" fmla="*/ 5736947 w 7467600"/>
              <a:gd name="connsiteY809" fmla="*/ 261367 h 6858000"/>
              <a:gd name="connsiteX810" fmla="*/ 5427012 w 7467600"/>
              <a:gd name="connsiteY810" fmla="*/ 311272 h 6858000"/>
              <a:gd name="connsiteX811" fmla="*/ 5147818 w 7467600"/>
              <a:gd name="connsiteY811" fmla="*/ 322112 h 6858000"/>
              <a:gd name="connsiteX812" fmla="*/ 5060854 w 7467600"/>
              <a:gd name="connsiteY812" fmla="*/ 311882 h 6858000"/>
              <a:gd name="connsiteX813" fmla="*/ 4945989 w 7467600"/>
              <a:gd name="connsiteY813" fmla="*/ 300516 h 6858000"/>
              <a:gd name="connsiteX814" fmla="*/ 5410479 w 7467600"/>
              <a:gd name="connsiteY814" fmla="*/ 348434 h 6858000"/>
              <a:gd name="connsiteX815" fmla="*/ 5805386 w 7467600"/>
              <a:gd name="connsiteY815" fmla="*/ 239240 h 6858000"/>
              <a:gd name="connsiteX816" fmla="*/ 5905192 w 7467600"/>
              <a:gd name="connsiteY816" fmla="*/ 163079 h 6858000"/>
              <a:gd name="connsiteX817" fmla="*/ 5865655 w 7467600"/>
              <a:gd name="connsiteY817" fmla="*/ 171901 h 6858000"/>
              <a:gd name="connsiteX818" fmla="*/ 5259740 w 7467600"/>
              <a:gd name="connsiteY818" fmla="*/ 257013 h 6858000"/>
              <a:gd name="connsiteX819" fmla="*/ 5208466 w 7467600"/>
              <a:gd name="connsiteY819" fmla="*/ 257550 h 6858000"/>
              <a:gd name="connsiteX820" fmla="*/ 4980204 w 7467600"/>
              <a:gd name="connsiteY820" fmla="*/ 271903 h 6858000"/>
              <a:gd name="connsiteX821" fmla="*/ 5068068 w 7467600"/>
              <a:gd name="connsiteY821" fmla="*/ 282244 h 6858000"/>
              <a:gd name="connsiteX822" fmla="*/ 5153231 w 7467600"/>
              <a:gd name="connsiteY822" fmla="*/ 292240 h 6858000"/>
              <a:gd name="connsiteX823" fmla="*/ 5426491 w 7467600"/>
              <a:gd name="connsiteY823" fmla="*/ 281128 h 6858000"/>
              <a:gd name="connsiteX824" fmla="*/ 5731212 w 7467600"/>
              <a:gd name="connsiteY824" fmla="*/ 231951 h 6858000"/>
              <a:gd name="connsiteX825" fmla="*/ 5905192 w 7467600"/>
              <a:gd name="connsiteY825" fmla="*/ 163079 h 6858000"/>
              <a:gd name="connsiteX826" fmla="*/ 5944437 w 7467600"/>
              <a:gd name="connsiteY826" fmla="*/ 113829 h 6858000"/>
              <a:gd name="connsiteX827" fmla="*/ 5825032 w 7467600"/>
              <a:gd name="connsiteY827" fmla="*/ 146405 h 6858000"/>
              <a:gd name="connsiteX828" fmla="*/ 4955599 w 7467600"/>
              <a:gd name="connsiteY828" fmla="*/ 247008 h 6858000"/>
              <a:gd name="connsiteX829" fmla="*/ 5210104 w 7467600"/>
              <a:gd name="connsiteY829" fmla="*/ 228123 h 6858000"/>
              <a:gd name="connsiteX830" fmla="*/ 5261015 w 7467600"/>
              <a:gd name="connsiteY830" fmla="*/ 227087 h 6858000"/>
              <a:gd name="connsiteX831" fmla="*/ 5861181 w 7467600"/>
              <a:gd name="connsiteY831" fmla="*/ 143093 h 6858000"/>
              <a:gd name="connsiteX832" fmla="*/ 5961252 w 7467600"/>
              <a:gd name="connsiteY832" fmla="*/ 114820 h 6858000"/>
              <a:gd name="connsiteX833" fmla="*/ 5944437 w 7467600"/>
              <a:gd name="connsiteY833" fmla="*/ 113829 h 6858000"/>
              <a:gd name="connsiteX834" fmla="*/ 3882765 w 7467600"/>
              <a:gd name="connsiteY834" fmla="*/ 0 h 6858000"/>
              <a:gd name="connsiteX835" fmla="*/ 3995099 w 7467600"/>
              <a:gd name="connsiteY835" fmla="*/ 0 h 6858000"/>
              <a:gd name="connsiteX836" fmla="*/ 4163818 w 7467600"/>
              <a:gd name="connsiteY836" fmla="*/ 234104 h 6858000"/>
              <a:gd name="connsiteX837" fmla="*/ 4172099 w 7467600"/>
              <a:gd name="connsiteY837" fmla="*/ 234207 h 6858000"/>
              <a:gd name="connsiteX838" fmla="*/ 4784282 w 7467600"/>
              <a:gd name="connsiteY838" fmla="*/ 276561 h 6858000"/>
              <a:gd name="connsiteX839" fmla="*/ 4801687 w 7467600"/>
              <a:gd name="connsiteY839" fmla="*/ 267764 h 6858000"/>
              <a:gd name="connsiteX840" fmla="*/ 6082788 w 7467600"/>
              <a:gd name="connsiteY840" fmla="*/ 64119 h 6858000"/>
              <a:gd name="connsiteX841" fmla="*/ 6099442 w 7467600"/>
              <a:gd name="connsiteY841" fmla="*/ 82568 h 6858000"/>
              <a:gd name="connsiteX842" fmla="*/ 4804137 w 7467600"/>
              <a:gd name="connsiteY842" fmla="*/ 320931 h 6858000"/>
              <a:gd name="connsiteX843" fmla="*/ 4227047 w 7467600"/>
              <a:gd name="connsiteY843" fmla="*/ 313415 h 6858000"/>
              <a:gd name="connsiteX844" fmla="*/ 4346041 w 7467600"/>
              <a:gd name="connsiteY844" fmla="*/ 456086 h 6858000"/>
              <a:gd name="connsiteX845" fmla="*/ 4870967 w 7467600"/>
              <a:gd name="connsiteY845" fmla="*/ 963061 h 6858000"/>
              <a:gd name="connsiteX846" fmla="*/ 4889647 w 7467600"/>
              <a:gd name="connsiteY846" fmla="*/ 957147 h 6858000"/>
              <a:gd name="connsiteX847" fmla="*/ 5422504 w 7467600"/>
              <a:gd name="connsiteY847" fmla="*/ 805191 h 6858000"/>
              <a:gd name="connsiteX848" fmla="*/ 6087656 w 7467600"/>
              <a:gd name="connsiteY848" fmla="*/ 826703 h 6858000"/>
              <a:gd name="connsiteX849" fmla="*/ 6058717 w 7467600"/>
              <a:gd name="connsiteY849" fmla="*/ 865992 h 6858000"/>
              <a:gd name="connsiteX850" fmla="*/ 4974153 w 7467600"/>
              <a:gd name="connsiteY850" fmla="*/ 1045456 h 6858000"/>
              <a:gd name="connsiteX851" fmla="*/ 5627835 w 7467600"/>
              <a:gd name="connsiteY851" fmla="*/ 1472077 h 6858000"/>
              <a:gd name="connsiteX852" fmla="*/ 5629817 w 7467600"/>
              <a:gd name="connsiteY852" fmla="*/ 1471412 h 6858000"/>
              <a:gd name="connsiteX853" fmla="*/ 5634124 w 7467600"/>
              <a:gd name="connsiteY853" fmla="*/ 1470572 h 6858000"/>
              <a:gd name="connsiteX854" fmla="*/ 5755832 w 7467600"/>
              <a:gd name="connsiteY854" fmla="*/ 1383886 h 6858000"/>
              <a:gd name="connsiteX855" fmla="*/ 6014186 w 7467600"/>
              <a:gd name="connsiteY855" fmla="*/ 1279799 h 6858000"/>
              <a:gd name="connsiteX856" fmla="*/ 6901619 w 7467600"/>
              <a:gd name="connsiteY856" fmla="*/ 1047874 h 6858000"/>
              <a:gd name="connsiteX857" fmla="*/ 6931566 w 7467600"/>
              <a:gd name="connsiteY857" fmla="*/ 1062034 h 6858000"/>
              <a:gd name="connsiteX858" fmla="*/ 5790982 w 7467600"/>
              <a:gd name="connsiteY858" fmla="*/ 1561380 h 6858000"/>
              <a:gd name="connsiteX859" fmla="*/ 6188971 w 7467600"/>
              <a:gd name="connsiteY859" fmla="*/ 1755168 h 6858000"/>
              <a:gd name="connsiteX860" fmla="*/ 6202446 w 7467600"/>
              <a:gd name="connsiteY860" fmla="*/ 1752268 h 6858000"/>
              <a:gd name="connsiteX861" fmla="*/ 7179560 w 7467600"/>
              <a:gd name="connsiteY861" fmla="*/ 1467551 h 6858000"/>
              <a:gd name="connsiteX862" fmla="*/ 7158730 w 7467600"/>
              <a:gd name="connsiteY862" fmla="*/ 1507835 h 6858000"/>
              <a:gd name="connsiteX863" fmla="*/ 6326959 w 7467600"/>
              <a:gd name="connsiteY863" fmla="*/ 1817686 h 6858000"/>
              <a:gd name="connsiteX864" fmla="*/ 6537433 w 7467600"/>
              <a:gd name="connsiteY864" fmla="*/ 1907790 h 6858000"/>
              <a:gd name="connsiteX865" fmla="*/ 6550221 w 7467600"/>
              <a:gd name="connsiteY865" fmla="*/ 1910729 h 6858000"/>
              <a:gd name="connsiteX866" fmla="*/ 6964438 w 7467600"/>
              <a:gd name="connsiteY866" fmla="*/ 2209505 h 6858000"/>
              <a:gd name="connsiteX867" fmla="*/ 7367862 w 7467600"/>
              <a:gd name="connsiteY867" fmla="*/ 2806833 h 6858000"/>
              <a:gd name="connsiteX868" fmla="*/ 7364329 w 7467600"/>
              <a:gd name="connsiteY868" fmla="*/ 2826907 h 6858000"/>
              <a:gd name="connsiteX869" fmla="*/ 7290545 w 7467600"/>
              <a:gd name="connsiteY869" fmla="*/ 2850663 h 6858000"/>
              <a:gd name="connsiteX870" fmla="*/ 6472036 w 7467600"/>
              <a:gd name="connsiteY870" fmla="*/ 1959003 h 6858000"/>
              <a:gd name="connsiteX871" fmla="*/ 5792897 w 7467600"/>
              <a:gd name="connsiteY871" fmla="*/ 1647747 h 6858000"/>
              <a:gd name="connsiteX872" fmla="*/ 5842751 w 7467600"/>
              <a:gd name="connsiteY872" fmla="*/ 1816112 h 6858000"/>
              <a:gd name="connsiteX873" fmla="*/ 5847424 w 7467600"/>
              <a:gd name="connsiteY873" fmla="*/ 1815776 h 6858000"/>
              <a:gd name="connsiteX874" fmla="*/ 6399821 w 7467600"/>
              <a:gd name="connsiteY874" fmla="*/ 2344799 h 6858000"/>
              <a:gd name="connsiteX875" fmla="*/ 6323232 w 7467600"/>
              <a:gd name="connsiteY875" fmla="*/ 2389634 h 6858000"/>
              <a:gd name="connsiteX876" fmla="*/ 5942958 w 7467600"/>
              <a:gd name="connsiteY876" fmla="*/ 2077708 h 6858000"/>
              <a:gd name="connsiteX877" fmla="*/ 5921559 w 7467600"/>
              <a:gd name="connsiteY877" fmla="*/ 2378596 h 6858000"/>
              <a:gd name="connsiteX878" fmla="*/ 5817651 w 7467600"/>
              <a:gd name="connsiteY878" fmla="*/ 3023919 h 6858000"/>
              <a:gd name="connsiteX879" fmla="*/ 5729634 w 7467600"/>
              <a:gd name="connsiteY879" fmla="*/ 3051849 h 6858000"/>
              <a:gd name="connsiteX880" fmla="*/ 5611018 w 7467600"/>
              <a:gd name="connsiteY880" fmla="*/ 2316769 h 6858000"/>
              <a:gd name="connsiteX881" fmla="*/ 5687608 w 7467600"/>
              <a:gd name="connsiteY881" fmla="*/ 2039972 h 6858000"/>
              <a:gd name="connsiteX882" fmla="*/ 5657554 w 7467600"/>
              <a:gd name="connsiteY882" fmla="*/ 1576445 h 6858000"/>
              <a:gd name="connsiteX883" fmla="*/ 5150475 w 7467600"/>
              <a:gd name="connsiteY883" fmla="*/ 1274012 h 6858000"/>
              <a:gd name="connsiteX884" fmla="*/ 5349142 w 7467600"/>
              <a:gd name="connsiteY884" fmla="*/ 2204405 h 6858000"/>
              <a:gd name="connsiteX885" fmla="*/ 5262214 w 7467600"/>
              <a:gd name="connsiteY885" fmla="*/ 2233836 h 6858000"/>
              <a:gd name="connsiteX886" fmla="*/ 4981539 w 7467600"/>
              <a:gd name="connsiteY886" fmla="*/ 1542201 h 6858000"/>
              <a:gd name="connsiteX887" fmla="*/ 4958461 w 7467600"/>
              <a:gd name="connsiteY887" fmla="*/ 1136957 h 6858000"/>
              <a:gd name="connsiteX888" fmla="*/ 4655015 w 7467600"/>
              <a:gd name="connsiteY888" fmla="*/ 891426 h 6858000"/>
              <a:gd name="connsiteX889" fmla="*/ 4348002 w 7467600"/>
              <a:gd name="connsiteY889" fmla="*/ 2205895 h 6858000"/>
              <a:gd name="connsiteX890" fmla="*/ 4262250 w 7467600"/>
              <a:gd name="connsiteY890" fmla="*/ 2219972 h 6858000"/>
              <a:gd name="connsiteX891" fmla="*/ 4550611 w 7467600"/>
              <a:gd name="connsiteY891" fmla="*/ 817540 h 6858000"/>
              <a:gd name="connsiteX892" fmla="*/ 4564418 w 7467600"/>
              <a:gd name="connsiteY892" fmla="*/ 808293 h 6858000"/>
              <a:gd name="connsiteX893" fmla="*/ 4266388 w 7467600"/>
              <a:gd name="connsiteY893" fmla="*/ 500083 h 6858000"/>
              <a:gd name="connsiteX894" fmla="*/ 4032842 w 7467600"/>
              <a:gd name="connsiteY894" fmla="*/ 211809 h 6858000"/>
              <a:gd name="connsiteX895" fmla="*/ 3882765 w 7467600"/>
              <a:gd name="connsiteY895" fmla="*/ 0 h 6858000"/>
              <a:gd name="connsiteX896" fmla="*/ 3721337 w 7467600"/>
              <a:gd name="connsiteY896" fmla="*/ 0 h 6858000"/>
              <a:gd name="connsiteX897" fmla="*/ 3797544 w 7467600"/>
              <a:gd name="connsiteY897" fmla="*/ 0 h 6858000"/>
              <a:gd name="connsiteX898" fmla="*/ 3775734 w 7467600"/>
              <a:gd name="connsiteY898" fmla="*/ 95131 h 6858000"/>
              <a:gd name="connsiteX899" fmla="*/ 3724807 w 7467600"/>
              <a:gd name="connsiteY899" fmla="*/ 272257 h 6858000"/>
              <a:gd name="connsiteX900" fmla="*/ 3726844 w 7467600"/>
              <a:gd name="connsiteY900" fmla="*/ 282988 h 6858000"/>
              <a:gd name="connsiteX901" fmla="*/ 3742664 w 7467600"/>
              <a:gd name="connsiteY901" fmla="*/ 279918 h 6858000"/>
              <a:gd name="connsiteX902" fmla="*/ 4103910 w 7467600"/>
              <a:gd name="connsiteY902" fmla="*/ 1161917 h 6858000"/>
              <a:gd name="connsiteX903" fmla="*/ 4020269 w 7467600"/>
              <a:gd name="connsiteY903" fmla="*/ 1200406 h 6858000"/>
              <a:gd name="connsiteX904" fmla="*/ 3674882 w 7467600"/>
              <a:gd name="connsiteY904" fmla="*/ 488524 h 6858000"/>
              <a:gd name="connsiteX905" fmla="*/ 3132682 w 7467600"/>
              <a:gd name="connsiteY905" fmla="*/ 1072284 h 6858000"/>
              <a:gd name="connsiteX906" fmla="*/ 2716346 w 7467600"/>
              <a:gd name="connsiteY906" fmla="*/ 1276376 h 6858000"/>
              <a:gd name="connsiteX907" fmla="*/ 2716772 w 7467600"/>
              <a:gd name="connsiteY907" fmla="*/ 1255462 h 6858000"/>
              <a:gd name="connsiteX908" fmla="*/ 3471096 w 7467600"/>
              <a:gd name="connsiteY908" fmla="*/ 437072 h 6858000"/>
              <a:gd name="connsiteX909" fmla="*/ 3639057 w 7467600"/>
              <a:gd name="connsiteY909" fmla="*/ 286334 h 6858000"/>
              <a:gd name="connsiteX910" fmla="*/ 3640309 w 7467600"/>
              <a:gd name="connsiteY910" fmla="*/ 284664 h 6858000"/>
              <a:gd name="connsiteX911" fmla="*/ 3646022 w 7467600"/>
              <a:gd name="connsiteY911" fmla="*/ 276711 h 6858000"/>
              <a:gd name="connsiteX912" fmla="*/ 3707943 w 7467600"/>
              <a:gd name="connsiteY912" fmla="*/ 65958 h 6858000"/>
              <a:gd name="connsiteX913" fmla="*/ 3721337 w 7467600"/>
              <a:gd name="connsiteY913" fmla="*/ 0 h 6858000"/>
              <a:gd name="connsiteX914" fmla="*/ 2867960 w 7467600"/>
              <a:gd name="connsiteY914" fmla="*/ 0 h 6858000"/>
              <a:gd name="connsiteX915" fmla="*/ 2926351 w 7467600"/>
              <a:gd name="connsiteY915" fmla="*/ 0 h 6858000"/>
              <a:gd name="connsiteX916" fmla="*/ 2902823 w 7467600"/>
              <a:gd name="connsiteY916" fmla="*/ 262929 h 6858000"/>
              <a:gd name="connsiteX917" fmla="*/ 2940663 w 7467600"/>
              <a:gd name="connsiteY917" fmla="*/ 140884 h 6858000"/>
              <a:gd name="connsiteX918" fmla="*/ 2947039 w 7467600"/>
              <a:gd name="connsiteY918" fmla="*/ 122524 h 6858000"/>
              <a:gd name="connsiteX919" fmla="*/ 2984316 w 7467600"/>
              <a:gd name="connsiteY919" fmla="*/ 0 h 6858000"/>
              <a:gd name="connsiteX920" fmla="*/ 3016114 w 7467600"/>
              <a:gd name="connsiteY920" fmla="*/ 0 h 6858000"/>
              <a:gd name="connsiteX921" fmla="*/ 2979949 w 7467600"/>
              <a:gd name="connsiteY921" fmla="*/ 119274 h 6858000"/>
              <a:gd name="connsiteX922" fmla="*/ 3023879 w 7467600"/>
              <a:gd name="connsiteY922" fmla="*/ 0 h 6858000"/>
              <a:gd name="connsiteX923" fmla="*/ 3105400 w 7467600"/>
              <a:gd name="connsiteY923" fmla="*/ 0 h 6858000"/>
              <a:gd name="connsiteX924" fmla="*/ 3094669 w 7467600"/>
              <a:gd name="connsiteY924" fmla="*/ 30308 h 6858000"/>
              <a:gd name="connsiteX925" fmla="*/ 2901945 w 7467600"/>
              <a:gd name="connsiteY925" fmla="*/ 466538 h 6858000"/>
              <a:gd name="connsiteX926" fmla="*/ 2815209 w 7467600"/>
              <a:gd name="connsiteY926" fmla="*/ 497361 h 6858000"/>
              <a:gd name="connsiteX927" fmla="*/ 2844845 w 7467600"/>
              <a:gd name="connsiteY927" fmla="*/ 127638 h 6858000"/>
              <a:gd name="connsiteX928" fmla="*/ 2867960 w 7467600"/>
              <a:gd name="connsiteY928" fmla="*/ 0 h 6858000"/>
              <a:gd name="connsiteX929" fmla="*/ 1057230 w 7467600"/>
              <a:gd name="connsiteY929" fmla="*/ 0 h 6858000"/>
              <a:gd name="connsiteX930" fmla="*/ 1111003 w 7467600"/>
              <a:gd name="connsiteY930" fmla="*/ 0 h 6858000"/>
              <a:gd name="connsiteX931" fmla="*/ 1125553 w 7467600"/>
              <a:gd name="connsiteY931" fmla="*/ 52588 h 6858000"/>
              <a:gd name="connsiteX932" fmla="*/ 1304276 w 7467600"/>
              <a:gd name="connsiteY932" fmla="*/ 476275 h 6858000"/>
              <a:gd name="connsiteX933" fmla="*/ 1492066 w 7467600"/>
              <a:gd name="connsiteY933" fmla="*/ 886333 h 6858000"/>
              <a:gd name="connsiteX934" fmla="*/ 1423698 w 7467600"/>
              <a:gd name="connsiteY934" fmla="*/ 710817 h 6858000"/>
              <a:gd name="connsiteX935" fmla="*/ 1357609 w 7467600"/>
              <a:gd name="connsiteY935" fmla="*/ 532892 h 6858000"/>
              <a:gd name="connsiteX936" fmla="*/ 1309550 w 7467600"/>
              <a:gd name="connsiteY936" fmla="*/ 374031 h 6858000"/>
              <a:gd name="connsiteX937" fmla="*/ 1193673 w 7467600"/>
              <a:gd name="connsiteY937" fmla="*/ 49533 h 6858000"/>
              <a:gd name="connsiteX938" fmla="*/ 1164391 w 7467600"/>
              <a:gd name="connsiteY938" fmla="*/ 0 h 6858000"/>
              <a:gd name="connsiteX939" fmla="*/ 1200666 w 7467600"/>
              <a:gd name="connsiteY939" fmla="*/ 0 h 6858000"/>
              <a:gd name="connsiteX940" fmla="*/ 1223408 w 7467600"/>
              <a:gd name="connsiteY940" fmla="*/ 38996 h 6858000"/>
              <a:gd name="connsiteX941" fmla="*/ 1339635 w 7467600"/>
              <a:gd name="connsiteY941" fmla="*/ 365517 h 6858000"/>
              <a:gd name="connsiteX942" fmla="*/ 1387469 w 7467600"/>
              <a:gd name="connsiteY942" fmla="*/ 523079 h 6858000"/>
              <a:gd name="connsiteX943" fmla="*/ 1452685 w 7467600"/>
              <a:gd name="connsiteY943" fmla="*/ 699806 h 6858000"/>
              <a:gd name="connsiteX944" fmla="*/ 1492092 w 7467600"/>
              <a:gd name="connsiteY944" fmla="*/ 800424 h 6858000"/>
              <a:gd name="connsiteX945" fmla="*/ 1455302 w 7467600"/>
              <a:gd name="connsiteY945" fmla="*/ 632913 h 6858000"/>
              <a:gd name="connsiteX946" fmla="*/ 1222336 w 7467600"/>
              <a:gd name="connsiteY946" fmla="*/ 9480 h 6858000"/>
              <a:gd name="connsiteX947" fmla="*/ 1214634 w 7467600"/>
              <a:gd name="connsiteY947" fmla="*/ 0 h 6858000"/>
              <a:gd name="connsiteX948" fmla="*/ 1289827 w 7467600"/>
              <a:gd name="connsiteY948" fmla="*/ 0 h 6858000"/>
              <a:gd name="connsiteX949" fmla="*/ 1321076 w 7467600"/>
              <a:gd name="connsiteY949" fmla="*/ 59722 h 6858000"/>
              <a:gd name="connsiteX950" fmla="*/ 1512579 w 7467600"/>
              <a:gd name="connsiteY950" fmla="*/ 626441 h 6858000"/>
              <a:gd name="connsiteX951" fmla="*/ 1506076 w 7467600"/>
              <a:gd name="connsiteY951" fmla="*/ 1089289 h 6858000"/>
              <a:gd name="connsiteX952" fmla="*/ 1486346 w 7467600"/>
              <a:gd name="connsiteY952" fmla="*/ 1079919 h 6858000"/>
              <a:gd name="connsiteX953" fmla="*/ 1070511 w 7467600"/>
              <a:gd name="connsiteY953" fmla="*/ 48609 h 6858000"/>
              <a:gd name="connsiteX954" fmla="*/ 1057230 w 7467600"/>
              <a:gd name="connsiteY954" fmla="*/ 0 h 6858000"/>
              <a:gd name="connsiteX955" fmla="*/ 43151 w 7467600"/>
              <a:gd name="connsiteY955" fmla="*/ 0 h 6858000"/>
              <a:gd name="connsiteX956" fmla="*/ 95283 w 7467600"/>
              <a:gd name="connsiteY956" fmla="*/ 0 h 6858000"/>
              <a:gd name="connsiteX957" fmla="*/ 300708 w 7467600"/>
              <a:gd name="connsiteY957" fmla="*/ 154571 h 6858000"/>
              <a:gd name="connsiteX958" fmla="*/ 530414 w 7467600"/>
              <a:gd name="connsiteY958" fmla="*/ 354673 h 6858000"/>
              <a:gd name="connsiteX959" fmla="*/ 333785 w 7467600"/>
              <a:gd name="connsiteY959" fmla="*/ 161564 h 6858000"/>
              <a:gd name="connsiteX960" fmla="*/ 147005 w 7467600"/>
              <a:gd name="connsiteY960" fmla="*/ 0 h 6858000"/>
              <a:gd name="connsiteX961" fmla="*/ 272509 w 7467600"/>
              <a:gd name="connsiteY961" fmla="*/ 0 h 6858000"/>
              <a:gd name="connsiteX962" fmla="*/ 326276 w 7467600"/>
              <a:gd name="connsiteY962" fmla="*/ 45847 h 6858000"/>
              <a:gd name="connsiteX963" fmla="*/ 823759 w 7467600"/>
              <a:gd name="connsiteY963" fmla="*/ 574145 h 6858000"/>
              <a:gd name="connsiteX964" fmla="*/ 811254 w 7467600"/>
              <a:gd name="connsiteY964" fmla="*/ 665546 h 6858000"/>
              <a:gd name="connsiteX965" fmla="*/ 154042 w 7467600"/>
              <a:gd name="connsiteY965" fmla="*/ 261522 h 6858000"/>
              <a:gd name="connsiteX966" fmla="*/ 13550 w 7467600"/>
              <a:gd name="connsiteY966" fmla="*/ 158423 h 6858000"/>
              <a:gd name="connsiteX967" fmla="*/ 0 w 7467600"/>
              <a:gd name="connsiteY967" fmla="*/ 146618 h 6858000"/>
              <a:gd name="connsiteX968" fmla="*/ 0 w 7467600"/>
              <a:gd name="connsiteY968" fmla="*/ 59161 h 6858000"/>
              <a:gd name="connsiteX969" fmla="*/ 45427 w 7467600"/>
              <a:gd name="connsiteY969" fmla="*/ 101078 h 6858000"/>
              <a:gd name="connsiteX970" fmla="*/ 630103 w 7467600"/>
              <a:gd name="connsiteY970" fmla="*/ 485885 h 6858000"/>
              <a:gd name="connsiteX971" fmla="*/ 532040 w 7467600"/>
              <a:gd name="connsiteY971" fmla="*/ 399359 h 6858000"/>
              <a:gd name="connsiteX972" fmla="*/ 517618 w 7467600"/>
              <a:gd name="connsiteY972" fmla="*/ 385726 h 6858000"/>
              <a:gd name="connsiteX973" fmla="*/ 285074 w 7467600"/>
              <a:gd name="connsiteY973" fmla="*/ 182755 h 6858000"/>
              <a:gd name="connsiteX974" fmla="*/ 43151 w 7467600"/>
              <a:gd name="connsiteY974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042773 w 7467600"/>
              <a:gd name="connsiteY74" fmla="*/ 5734011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271900 w 7467600"/>
              <a:gd name="connsiteY78" fmla="*/ 5734551 h 6858000"/>
              <a:gd name="connsiteX79" fmla="*/ 7015907 w 7467600"/>
              <a:gd name="connsiteY79" fmla="*/ 5541548 h 6858000"/>
              <a:gd name="connsiteX80" fmla="*/ 7259646 w 7467600"/>
              <a:gd name="connsiteY80" fmla="*/ 5765985 h 6858000"/>
              <a:gd name="connsiteX81" fmla="*/ 7467600 w 7467600"/>
              <a:gd name="connsiteY81" fmla="*/ 6012219 h 6858000"/>
              <a:gd name="connsiteX82" fmla="*/ 6946849 w 7467600"/>
              <a:gd name="connsiteY82" fmla="*/ 5523271 h 6858000"/>
              <a:gd name="connsiteX83" fmla="*/ 7105827 w 7467600"/>
              <a:gd name="connsiteY83" fmla="*/ 5718700 h 6858000"/>
              <a:gd name="connsiteX84" fmla="*/ 7356878 w 7467600"/>
              <a:gd name="connsiteY84" fmla="*/ 5981332 h 6858000"/>
              <a:gd name="connsiteX85" fmla="*/ 7467600 w 7467600"/>
              <a:gd name="connsiteY85" fmla="*/ 6117703 h 6858000"/>
              <a:gd name="connsiteX86" fmla="*/ 7467600 w 7467600"/>
              <a:gd name="connsiteY86" fmla="*/ 6163634 h 6858000"/>
              <a:gd name="connsiteX87" fmla="*/ 7403637 w 7467600"/>
              <a:gd name="connsiteY87" fmla="*/ 6083957 h 6858000"/>
              <a:gd name="connsiteX88" fmla="*/ 7254615 w 7467600"/>
              <a:gd name="connsiteY88" fmla="*/ 5911918 h 6858000"/>
              <a:gd name="connsiteX89" fmla="*/ 7312589 w 7467600"/>
              <a:gd name="connsiteY89" fmla="*/ 5982309 h 6858000"/>
              <a:gd name="connsiteX90" fmla="*/ 7448321 w 7467600"/>
              <a:gd name="connsiteY90" fmla="*/ 6190991 h 6858000"/>
              <a:gd name="connsiteX91" fmla="*/ 7467600 w 7467600"/>
              <a:gd name="connsiteY91" fmla="*/ 6221686 h 6858000"/>
              <a:gd name="connsiteX92" fmla="*/ 7467600 w 7467600"/>
              <a:gd name="connsiteY92" fmla="*/ 6334256 h 6858000"/>
              <a:gd name="connsiteX93" fmla="*/ 7454976 w 7467600"/>
              <a:gd name="connsiteY93" fmla="*/ 6318297 h 6858000"/>
              <a:gd name="connsiteX94" fmla="*/ 7042773 w 7467600"/>
              <a:gd name="connsiteY94" fmla="*/ 5734011 h 6858000"/>
              <a:gd name="connsiteX95" fmla="*/ 1456157 w 7467600"/>
              <a:gd name="connsiteY95" fmla="*/ 5371404 h 6858000"/>
              <a:gd name="connsiteX96" fmla="*/ 1244432 w 7467600"/>
              <a:gd name="connsiteY96" fmla="*/ 5385601 h 6858000"/>
              <a:gd name="connsiteX97" fmla="*/ 973990 w 7467600"/>
              <a:gd name="connsiteY97" fmla="*/ 5424940 h 6858000"/>
              <a:gd name="connsiteX98" fmla="*/ 1103809 w 7467600"/>
              <a:gd name="connsiteY98" fmla="*/ 5433720 h 6858000"/>
              <a:gd name="connsiteX99" fmla="*/ 1123454 w 7467600"/>
              <a:gd name="connsiteY99" fmla="*/ 5435727 h 6858000"/>
              <a:gd name="connsiteX100" fmla="*/ 1737017 w 7467600"/>
              <a:gd name="connsiteY100" fmla="*/ 5452183 h 6858000"/>
              <a:gd name="connsiteX101" fmla="*/ 1824397 w 7467600"/>
              <a:gd name="connsiteY101" fmla="*/ 5447757 h 6858000"/>
              <a:gd name="connsiteX102" fmla="*/ 2070059 w 7467600"/>
              <a:gd name="connsiteY102" fmla="*/ 5441660 h 6858000"/>
              <a:gd name="connsiteX103" fmla="*/ 1456157 w 7467600"/>
              <a:gd name="connsiteY103" fmla="*/ 5371404 h 6858000"/>
              <a:gd name="connsiteX104" fmla="*/ 4988186 w 7467600"/>
              <a:gd name="connsiteY104" fmla="*/ 5216467 h 6858000"/>
              <a:gd name="connsiteX105" fmla="*/ 4777334 w 7467600"/>
              <a:gd name="connsiteY105" fmla="*/ 5406072 h 6858000"/>
              <a:gd name="connsiteX106" fmla="*/ 4718341 w 7467600"/>
              <a:gd name="connsiteY106" fmla="*/ 5468043 h 6858000"/>
              <a:gd name="connsiteX107" fmla="*/ 4604655 w 7467600"/>
              <a:gd name="connsiteY107" fmla="*/ 5583434 h 6858000"/>
              <a:gd name="connsiteX108" fmla="*/ 4565074 w 7467600"/>
              <a:gd name="connsiteY108" fmla="*/ 5618550 h 6858000"/>
              <a:gd name="connsiteX109" fmla="*/ 4988186 w 7467600"/>
              <a:gd name="connsiteY109" fmla="*/ 5216467 h 6858000"/>
              <a:gd name="connsiteX110" fmla="*/ 4978032 w 7467600"/>
              <a:gd name="connsiteY110" fmla="*/ 5183809 h 6858000"/>
              <a:gd name="connsiteX111" fmla="*/ 4463413 w 7467600"/>
              <a:gd name="connsiteY111" fmla="*/ 5615162 h 6858000"/>
              <a:gd name="connsiteX112" fmla="*/ 4358134 w 7467600"/>
              <a:gd name="connsiteY112" fmla="*/ 5742791 h 6858000"/>
              <a:gd name="connsiteX113" fmla="*/ 4376219 w 7467600"/>
              <a:gd name="connsiteY113" fmla="*/ 5729027 h 6858000"/>
              <a:gd name="connsiteX114" fmla="*/ 4582340 w 7467600"/>
              <a:gd name="connsiteY114" fmla="*/ 5561037 h 6858000"/>
              <a:gd name="connsiteX115" fmla="*/ 4694684 w 7467600"/>
              <a:gd name="connsiteY115" fmla="*/ 5447098 h 6858000"/>
              <a:gd name="connsiteX116" fmla="*/ 4754123 w 7467600"/>
              <a:gd name="connsiteY116" fmla="*/ 5384643 h 6858000"/>
              <a:gd name="connsiteX117" fmla="*/ 4978032 w 7467600"/>
              <a:gd name="connsiteY117" fmla="*/ 5183809 h 6858000"/>
              <a:gd name="connsiteX118" fmla="*/ 1903353 w 7467600"/>
              <a:gd name="connsiteY118" fmla="*/ 5044827 h 6858000"/>
              <a:gd name="connsiteX119" fmla="*/ 1936931 w 7467600"/>
              <a:gd name="connsiteY119" fmla="*/ 5093954 h 6858000"/>
              <a:gd name="connsiteX120" fmla="*/ 2195868 w 7467600"/>
              <a:gd name="connsiteY120" fmla="*/ 5396574 h 6858000"/>
              <a:gd name="connsiteX121" fmla="*/ 2088852 w 7467600"/>
              <a:gd name="connsiteY121" fmla="*/ 5166123 h 6858000"/>
              <a:gd name="connsiteX122" fmla="*/ 1958241 w 7467600"/>
              <a:gd name="connsiteY122" fmla="*/ 5067955 h 6858000"/>
              <a:gd name="connsiteX123" fmla="*/ 1903353 w 7467600"/>
              <a:gd name="connsiteY123" fmla="*/ 5044827 h 6858000"/>
              <a:gd name="connsiteX124" fmla="*/ 1979378 w 7467600"/>
              <a:gd name="connsiteY124" fmla="*/ 4769504 h 6858000"/>
              <a:gd name="connsiteX125" fmla="*/ 2882120 w 7467600"/>
              <a:gd name="connsiteY125" fmla="*/ 5064547 h 6858000"/>
              <a:gd name="connsiteX126" fmla="*/ 2793103 w 7467600"/>
              <a:gd name="connsiteY126" fmla="*/ 5039699 h 6858000"/>
              <a:gd name="connsiteX127" fmla="*/ 2770041 w 7467600"/>
              <a:gd name="connsiteY127" fmla="*/ 5033634 h 6858000"/>
              <a:gd name="connsiteX128" fmla="*/ 1979378 w 7467600"/>
              <a:gd name="connsiteY128" fmla="*/ 4769504 h 6858000"/>
              <a:gd name="connsiteX129" fmla="*/ 1927410 w 7467600"/>
              <a:gd name="connsiteY129" fmla="*/ 4716164 h 6858000"/>
              <a:gd name="connsiteX130" fmla="*/ 1959587 w 7467600"/>
              <a:gd name="connsiteY130" fmla="*/ 4728849 h 6858000"/>
              <a:gd name="connsiteX131" fmla="*/ 2777707 w 7467600"/>
              <a:gd name="connsiteY131" fmla="*/ 5003991 h 6858000"/>
              <a:gd name="connsiteX132" fmla="*/ 2800768 w 7467600"/>
              <a:gd name="connsiteY132" fmla="*/ 5010056 h 6858000"/>
              <a:gd name="connsiteX133" fmla="*/ 2879408 w 7467600"/>
              <a:gd name="connsiteY133" fmla="*/ 5031590 h 6858000"/>
              <a:gd name="connsiteX134" fmla="*/ 2862295 w 7467600"/>
              <a:gd name="connsiteY134" fmla="*/ 5022958 h 6858000"/>
              <a:gd name="connsiteX135" fmla="*/ 2813343 w 7467600"/>
              <a:gd name="connsiteY135" fmla="*/ 4998369 h 6858000"/>
              <a:gd name="connsiteX136" fmla="*/ 2646245 w 7467600"/>
              <a:gd name="connsiteY136" fmla="*/ 4930999 h 6858000"/>
              <a:gd name="connsiteX137" fmla="*/ 1999243 w 7467600"/>
              <a:gd name="connsiteY137" fmla="*/ 4730524 h 6858000"/>
              <a:gd name="connsiteX138" fmla="*/ 1979527 w 7467600"/>
              <a:gd name="connsiteY138" fmla="*/ 4726651 h 6858000"/>
              <a:gd name="connsiteX139" fmla="*/ 1927410 w 7467600"/>
              <a:gd name="connsiteY139" fmla="*/ 4716164 h 6858000"/>
              <a:gd name="connsiteX140" fmla="*/ 1997014 w 7467600"/>
              <a:gd name="connsiteY140" fmla="*/ 4698007 h 6858000"/>
              <a:gd name="connsiteX141" fmla="*/ 2005458 w 7467600"/>
              <a:gd name="connsiteY141" fmla="*/ 4699540 h 6858000"/>
              <a:gd name="connsiteX142" fmla="*/ 2657186 w 7467600"/>
              <a:gd name="connsiteY142" fmla="*/ 4901687 h 6858000"/>
              <a:gd name="connsiteX143" fmla="*/ 2826662 w 7467600"/>
              <a:gd name="connsiteY143" fmla="*/ 4970362 h 6858000"/>
              <a:gd name="connsiteX144" fmla="*/ 2876100 w 7467600"/>
              <a:gd name="connsiteY144" fmla="*/ 4995397 h 6858000"/>
              <a:gd name="connsiteX145" fmla="*/ 3042600 w 7467600"/>
              <a:gd name="connsiteY145" fmla="*/ 5059532 h 6858000"/>
              <a:gd name="connsiteX146" fmla="*/ 1997014 w 7467600"/>
              <a:gd name="connsiteY146" fmla="*/ 4698007 h 6858000"/>
              <a:gd name="connsiteX147" fmla="*/ 2305292 w 7467600"/>
              <a:gd name="connsiteY147" fmla="*/ 4219492 h 6858000"/>
              <a:gd name="connsiteX148" fmla="*/ 3360922 w 7467600"/>
              <a:gd name="connsiteY148" fmla="*/ 4529373 h 6858000"/>
              <a:gd name="connsiteX149" fmla="*/ 3492420 w 7467600"/>
              <a:gd name="connsiteY149" fmla="*/ 4510145 h 6858000"/>
              <a:gd name="connsiteX150" fmla="*/ 3364086 w 7467600"/>
              <a:gd name="connsiteY150" fmla="*/ 4480340 h 6858000"/>
              <a:gd name="connsiteX151" fmla="*/ 3225818 w 7467600"/>
              <a:gd name="connsiteY151" fmla="*/ 4411822 h 6858000"/>
              <a:gd name="connsiteX152" fmla="*/ 3129696 w 7467600"/>
              <a:gd name="connsiteY152" fmla="*/ 4360704 h 6858000"/>
              <a:gd name="connsiteX153" fmla="*/ 2814545 w 7467600"/>
              <a:gd name="connsiteY153" fmla="*/ 4282955 h 6858000"/>
              <a:gd name="connsiteX154" fmla="*/ 2305292 w 7467600"/>
              <a:gd name="connsiteY154" fmla="*/ 4219492 h 6858000"/>
              <a:gd name="connsiteX155" fmla="*/ 2626982 w 7467600"/>
              <a:gd name="connsiteY155" fmla="*/ 4206450 h 6858000"/>
              <a:gd name="connsiteX156" fmla="*/ 2490617 w 7467600"/>
              <a:gd name="connsiteY156" fmla="*/ 4206951 h 6858000"/>
              <a:gd name="connsiteX157" fmla="*/ 2819869 w 7467600"/>
              <a:gd name="connsiteY157" fmla="*/ 4252936 h 6858000"/>
              <a:gd name="connsiteX158" fmla="*/ 3143018 w 7467600"/>
              <a:gd name="connsiteY158" fmla="*/ 4332698 h 6858000"/>
              <a:gd name="connsiteX159" fmla="*/ 3241520 w 7467600"/>
              <a:gd name="connsiteY159" fmla="*/ 4385112 h 6858000"/>
              <a:gd name="connsiteX160" fmla="*/ 3374575 w 7467600"/>
              <a:gd name="connsiteY160" fmla="*/ 4451517 h 6858000"/>
              <a:gd name="connsiteX161" fmla="*/ 3505221 w 7467600"/>
              <a:gd name="connsiteY161" fmla="*/ 4480757 h 6858000"/>
              <a:gd name="connsiteX162" fmla="*/ 2626982 w 7467600"/>
              <a:gd name="connsiteY162" fmla="*/ 4206450 h 6858000"/>
              <a:gd name="connsiteX163" fmla="*/ 1310106 w 7467600"/>
              <a:gd name="connsiteY163" fmla="*/ 3943217 h 6858000"/>
              <a:gd name="connsiteX164" fmla="*/ 854994 w 7467600"/>
              <a:gd name="connsiteY164" fmla="*/ 4399136 h 6858000"/>
              <a:gd name="connsiteX165" fmla="*/ 742462 w 7467600"/>
              <a:gd name="connsiteY165" fmla="*/ 4594648 h 6858000"/>
              <a:gd name="connsiteX166" fmla="*/ 820602 w 7467600"/>
              <a:gd name="connsiteY166" fmla="*/ 4485915 h 6858000"/>
              <a:gd name="connsiteX167" fmla="*/ 878295 w 7467600"/>
              <a:gd name="connsiteY167" fmla="*/ 4403594 h 6858000"/>
              <a:gd name="connsiteX168" fmla="*/ 1240607 w 7467600"/>
              <a:gd name="connsiteY168" fmla="*/ 4010401 h 6858000"/>
              <a:gd name="connsiteX169" fmla="*/ 1310106 w 7467600"/>
              <a:gd name="connsiteY169" fmla="*/ 3943217 h 6858000"/>
              <a:gd name="connsiteX170" fmla="*/ 1423113 w 7467600"/>
              <a:gd name="connsiteY170" fmla="*/ 3874565 h 6858000"/>
              <a:gd name="connsiteX171" fmla="*/ 1260565 w 7467600"/>
              <a:gd name="connsiteY171" fmla="*/ 4031982 h 6858000"/>
              <a:gd name="connsiteX172" fmla="*/ 901900 w 7467600"/>
              <a:gd name="connsiteY172" fmla="*/ 4421236 h 6858000"/>
              <a:gd name="connsiteX173" fmla="*/ 845044 w 7467600"/>
              <a:gd name="connsiteY173" fmla="*/ 4502436 h 6858000"/>
              <a:gd name="connsiteX174" fmla="*/ 685926 w 7467600"/>
              <a:gd name="connsiteY174" fmla="*/ 4703069 h 6858000"/>
              <a:gd name="connsiteX175" fmla="*/ 684248 w 7467600"/>
              <a:gd name="connsiteY175" fmla="*/ 4706721 h 6858000"/>
              <a:gd name="connsiteX176" fmla="*/ 1423113 w 7467600"/>
              <a:gd name="connsiteY176" fmla="*/ 3874565 h 6858000"/>
              <a:gd name="connsiteX177" fmla="*/ 3316479 w 7467600"/>
              <a:gd name="connsiteY177" fmla="*/ 3872136 h 6858000"/>
              <a:gd name="connsiteX178" fmla="*/ 3546806 w 7467600"/>
              <a:gd name="connsiteY178" fmla="*/ 4356139 h 6858000"/>
              <a:gd name="connsiteX179" fmla="*/ 3364433 w 7467600"/>
              <a:gd name="connsiteY179" fmla="*/ 3953121 h 6858000"/>
              <a:gd name="connsiteX180" fmla="*/ 3316479 w 7467600"/>
              <a:gd name="connsiteY180" fmla="*/ 3872136 h 6858000"/>
              <a:gd name="connsiteX181" fmla="*/ 3291335 w 7467600"/>
              <a:gd name="connsiteY181" fmla="*/ 3767420 h 6858000"/>
              <a:gd name="connsiteX182" fmla="*/ 3390805 w 7467600"/>
              <a:gd name="connsiteY182" fmla="*/ 3937163 h 6858000"/>
              <a:gd name="connsiteX183" fmla="*/ 3579062 w 7467600"/>
              <a:gd name="connsiteY183" fmla="*/ 4359040 h 6858000"/>
              <a:gd name="connsiteX184" fmla="*/ 3467355 w 7467600"/>
              <a:gd name="connsiteY184" fmla="*/ 3988130 h 6858000"/>
              <a:gd name="connsiteX185" fmla="*/ 3310753 w 7467600"/>
              <a:gd name="connsiteY185" fmla="*/ 3787140 h 6858000"/>
              <a:gd name="connsiteX186" fmla="*/ 3291335 w 7467600"/>
              <a:gd name="connsiteY186" fmla="*/ 3767420 h 6858000"/>
              <a:gd name="connsiteX187" fmla="*/ 1635889 w 7467600"/>
              <a:gd name="connsiteY187" fmla="*/ 3709494 h 6858000"/>
              <a:gd name="connsiteX188" fmla="*/ 1634800 w 7467600"/>
              <a:gd name="connsiteY188" fmla="*/ 3731111 h 6858000"/>
              <a:gd name="connsiteX189" fmla="*/ 1635889 w 7467600"/>
              <a:gd name="connsiteY189" fmla="*/ 3709494 h 6858000"/>
              <a:gd name="connsiteX190" fmla="*/ 1510397 w 7467600"/>
              <a:gd name="connsiteY190" fmla="*/ 3684705 h 6858000"/>
              <a:gd name="connsiteX191" fmla="*/ 1146550 w 7467600"/>
              <a:gd name="connsiteY191" fmla="*/ 3802012 h 6858000"/>
              <a:gd name="connsiteX192" fmla="*/ 698834 w 7467600"/>
              <a:gd name="connsiteY192" fmla="*/ 3952272 h 6858000"/>
              <a:gd name="connsiteX193" fmla="*/ 34256 w 7467600"/>
              <a:gd name="connsiteY193" fmla="*/ 4347603 h 6858000"/>
              <a:gd name="connsiteX194" fmla="*/ 527241 w 7467600"/>
              <a:gd name="connsiteY194" fmla="*/ 4065078 h 6858000"/>
              <a:gd name="connsiteX195" fmla="*/ 1510397 w 7467600"/>
              <a:gd name="connsiteY195" fmla="*/ 3684705 h 6858000"/>
              <a:gd name="connsiteX196" fmla="*/ 1313114 w 7467600"/>
              <a:gd name="connsiteY196" fmla="*/ 3655216 h 6858000"/>
              <a:gd name="connsiteX197" fmla="*/ 1109304 w 7467600"/>
              <a:gd name="connsiteY197" fmla="*/ 3669030 h 6858000"/>
              <a:gd name="connsiteX198" fmla="*/ 8129 w 7467600"/>
              <a:gd name="connsiteY198" fmla="*/ 4330519 h 6858000"/>
              <a:gd name="connsiteX199" fmla="*/ 687572 w 7467600"/>
              <a:gd name="connsiteY199" fmla="*/ 3925629 h 6858000"/>
              <a:gd name="connsiteX200" fmla="*/ 1138365 w 7467600"/>
              <a:gd name="connsiteY200" fmla="*/ 3774515 h 6858000"/>
              <a:gd name="connsiteX201" fmla="*/ 1505579 w 7467600"/>
              <a:gd name="connsiteY201" fmla="*/ 3655526 h 6858000"/>
              <a:gd name="connsiteX202" fmla="*/ 1313114 w 7467600"/>
              <a:gd name="connsiteY202" fmla="*/ 3655216 h 6858000"/>
              <a:gd name="connsiteX203" fmla="*/ 3655073 w 7467600"/>
              <a:gd name="connsiteY203" fmla="*/ 3650884 h 6858000"/>
              <a:gd name="connsiteX204" fmla="*/ 3989938 w 7467600"/>
              <a:gd name="connsiteY204" fmla="*/ 3991685 h 6858000"/>
              <a:gd name="connsiteX205" fmla="*/ 4393907 w 7467600"/>
              <a:gd name="connsiteY205" fmla="*/ 4261258 h 6858000"/>
              <a:gd name="connsiteX206" fmla="*/ 4648051 w 7467600"/>
              <a:gd name="connsiteY206" fmla="*/ 4374051 h 6858000"/>
              <a:gd name="connsiteX207" fmla="*/ 4383389 w 7467600"/>
              <a:gd name="connsiteY207" fmla="*/ 4184369 h 6858000"/>
              <a:gd name="connsiteX208" fmla="*/ 4165508 w 7467600"/>
              <a:gd name="connsiteY208" fmla="*/ 4035196 h 6858000"/>
              <a:gd name="connsiteX209" fmla="*/ 4068162 w 7467600"/>
              <a:gd name="connsiteY209" fmla="*/ 3953394 h 6858000"/>
              <a:gd name="connsiteX210" fmla="*/ 3981416 w 7467600"/>
              <a:gd name="connsiteY210" fmla="*/ 3880482 h 6858000"/>
              <a:gd name="connsiteX211" fmla="*/ 3800147 w 7467600"/>
              <a:gd name="connsiteY211" fmla="*/ 3749872 h 6858000"/>
              <a:gd name="connsiteX212" fmla="*/ 3655073 w 7467600"/>
              <a:gd name="connsiteY212" fmla="*/ 3650884 h 6858000"/>
              <a:gd name="connsiteX213" fmla="*/ 3670252 w 7467600"/>
              <a:gd name="connsiteY213" fmla="*/ 3622798 h 6858000"/>
              <a:gd name="connsiteX214" fmla="*/ 3817258 w 7467600"/>
              <a:gd name="connsiteY214" fmla="*/ 3723577 h 6858000"/>
              <a:gd name="connsiteX215" fmla="*/ 4000461 w 7467600"/>
              <a:gd name="connsiteY215" fmla="*/ 3855966 h 6858000"/>
              <a:gd name="connsiteX216" fmla="*/ 4088180 w 7467600"/>
              <a:gd name="connsiteY216" fmla="*/ 3929774 h 6858000"/>
              <a:gd name="connsiteX217" fmla="*/ 4184555 w 7467600"/>
              <a:gd name="connsiteY217" fmla="*/ 4010683 h 6858000"/>
              <a:gd name="connsiteX218" fmla="*/ 4399563 w 7467600"/>
              <a:gd name="connsiteY218" fmla="*/ 4158106 h 6858000"/>
              <a:gd name="connsiteX219" fmla="*/ 4684469 w 7467600"/>
              <a:gd name="connsiteY219" fmla="*/ 4364680 h 6858000"/>
              <a:gd name="connsiteX220" fmla="*/ 4690271 w 7467600"/>
              <a:gd name="connsiteY220" fmla="*/ 4370034 h 6858000"/>
              <a:gd name="connsiteX221" fmla="*/ 4136093 w 7467600"/>
              <a:gd name="connsiteY221" fmla="*/ 3858466 h 6858000"/>
              <a:gd name="connsiteX222" fmla="*/ 3670252 w 7467600"/>
              <a:gd name="connsiteY222" fmla="*/ 3622798 h 6858000"/>
              <a:gd name="connsiteX223" fmla="*/ 4440129 w 7467600"/>
              <a:gd name="connsiteY223" fmla="*/ 3448571 h 6858000"/>
              <a:gd name="connsiteX224" fmla="*/ 4856525 w 7467600"/>
              <a:gd name="connsiteY224" fmla="*/ 3915351 h 6858000"/>
              <a:gd name="connsiteX225" fmla="*/ 5059055 w 7467600"/>
              <a:gd name="connsiteY225" fmla="*/ 4108918 h 6858000"/>
              <a:gd name="connsiteX226" fmla="*/ 5290070 w 7467600"/>
              <a:gd name="connsiteY226" fmla="*/ 4263619 h 6858000"/>
              <a:gd name="connsiteX227" fmla="*/ 4834991 w 7467600"/>
              <a:gd name="connsiteY227" fmla="*/ 3830985 h 6858000"/>
              <a:gd name="connsiteX228" fmla="*/ 4440129 w 7467600"/>
              <a:gd name="connsiteY228" fmla="*/ 3448571 h 6858000"/>
              <a:gd name="connsiteX229" fmla="*/ 4441737 w 7467600"/>
              <a:gd name="connsiteY229" fmla="*/ 3399734 h 6858000"/>
              <a:gd name="connsiteX230" fmla="*/ 4431236 w 7467600"/>
              <a:gd name="connsiteY230" fmla="*/ 3400954 h 6858000"/>
              <a:gd name="connsiteX231" fmla="*/ 4557150 w 7467600"/>
              <a:gd name="connsiteY231" fmla="*/ 3510023 h 6858000"/>
              <a:gd name="connsiteX232" fmla="*/ 4856936 w 7467600"/>
              <a:gd name="connsiteY232" fmla="*/ 3809146 h 6858000"/>
              <a:gd name="connsiteX233" fmla="*/ 5111996 w 7467600"/>
              <a:gd name="connsiteY233" fmla="*/ 4065759 h 6858000"/>
              <a:gd name="connsiteX234" fmla="*/ 5388878 w 7467600"/>
              <a:gd name="connsiteY234" fmla="*/ 4300185 h 6858000"/>
              <a:gd name="connsiteX235" fmla="*/ 5425556 w 7467600"/>
              <a:gd name="connsiteY235" fmla="*/ 4308967 h 6858000"/>
              <a:gd name="connsiteX236" fmla="*/ 4943646 w 7467600"/>
              <a:gd name="connsiteY236" fmla="*/ 3822916 h 6858000"/>
              <a:gd name="connsiteX237" fmla="*/ 4594837 w 7467600"/>
              <a:gd name="connsiteY237" fmla="*/ 3532274 h 6858000"/>
              <a:gd name="connsiteX238" fmla="*/ 4441737 w 7467600"/>
              <a:gd name="connsiteY238" fmla="*/ 3399734 h 6858000"/>
              <a:gd name="connsiteX239" fmla="*/ 5425834 w 7467600"/>
              <a:gd name="connsiteY239" fmla="*/ 3162785 h 6858000"/>
              <a:gd name="connsiteX240" fmla="*/ 5401644 w 7467600"/>
              <a:gd name="connsiteY240" fmla="*/ 3617847 h 6858000"/>
              <a:gd name="connsiteX241" fmla="*/ 5467256 w 7467600"/>
              <a:gd name="connsiteY241" fmla="*/ 4175494 h 6858000"/>
              <a:gd name="connsiteX242" fmla="*/ 5448069 w 7467600"/>
              <a:gd name="connsiteY242" fmla="*/ 3567554 h 6858000"/>
              <a:gd name="connsiteX243" fmla="*/ 5425834 w 7467600"/>
              <a:gd name="connsiteY243" fmla="*/ 3162785 h 6858000"/>
              <a:gd name="connsiteX244" fmla="*/ 1318687 w 7467600"/>
              <a:gd name="connsiteY244" fmla="*/ 3113840 h 6858000"/>
              <a:gd name="connsiteX245" fmla="*/ 1066793 w 7467600"/>
              <a:gd name="connsiteY245" fmla="*/ 3212171 h 6858000"/>
              <a:gd name="connsiteX246" fmla="*/ 993319 w 7467600"/>
              <a:gd name="connsiteY246" fmla="*/ 3247648 h 6858000"/>
              <a:gd name="connsiteX247" fmla="*/ 853081 w 7467600"/>
              <a:gd name="connsiteY247" fmla="*/ 3312410 h 6858000"/>
              <a:gd name="connsiteX248" fmla="*/ 805957 w 7467600"/>
              <a:gd name="connsiteY248" fmla="*/ 3330443 h 6858000"/>
              <a:gd name="connsiteX249" fmla="*/ 1318687 w 7467600"/>
              <a:gd name="connsiteY249" fmla="*/ 3113840 h 6858000"/>
              <a:gd name="connsiteX250" fmla="*/ 5453702 w 7467600"/>
              <a:gd name="connsiteY250" fmla="*/ 3090882 h 6858000"/>
              <a:gd name="connsiteX251" fmla="*/ 5480135 w 7467600"/>
              <a:gd name="connsiteY251" fmla="*/ 3565802 h 6858000"/>
              <a:gd name="connsiteX252" fmla="*/ 5499023 w 7467600"/>
              <a:gd name="connsiteY252" fmla="*/ 4166310 h 6858000"/>
              <a:gd name="connsiteX253" fmla="*/ 5547022 w 7467600"/>
              <a:gd name="connsiteY253" fmla="*/ 3607838 h 6858000"/>
              <a:gd name="connsiteX254" fmla="*/ 5515964 w 7467600"/>
              <a:gd name="connsiteY254" fmla="*/ 3378541 h 6858000"/>
              <a:gd name="connsiteX255" fmla="*/ 5453702 w 7467600"/>
              <a:gd name="connsiteY255" fmla="*/ 3090882 h 6858000"/>
              <a:gd name="connsiteX256" fmla="*/ 1238695 w 7467600"/>
              <a:gd name="connsiteY256" fmla="*/ 3076820 h 6858000"/>
              <a:gd name="connsiteX257" fmla="*/ 716371 w 7467600"/>
              <a:gd name="connsiteY257" fmla="*/ 3293249 h 6858000"/>
              <a:gd name="connsiteX258" fmla="*/ 579522 w 7467600"/>
              <a:gd name="connsiteY258" fmla="*/ 3371759 h 6858000"/>
              <a:gd name="connsiteX259" fmla="*/ 600288 w 7467600"/>
              <a:gd name="connsiteY259" fmla="*/ 3365555 h 6858000"/>
              <a:gd name="connsiteX260" fmla="*/ 840692 w 7467600"/>
              <a:gd name="connsiteY260" fmla="*/ 3284921 h 6858000"/>
              <a:gd name="connsiteX261" fmla="*/ 979248 w 7467600"/>
              <a:gd name="connsiteY261" fmla="*/ 3221003 h 6858000"/>
              <a:gd name="connsiteX262" fmla="*/ 1053282 w 7467600"/>
              <a:gd name="connsiteY262" fmla="*/ 3185247 h 6858000"/>
              <a:gd name="connsiteX263" fmla="*/ 1320603 w 7467600"/>
              <a:gd name="connsiteY263" fmla="*/ 3081281 h 6858000"/>
              <a:gd name="connsiteX264" fmla="*/ 1238695 w 7467600"/>
              <a:gd name="connsiteY264" fmla="*/ 3076820 h 6858000"/>
              <a:gd name="connsiteX265" fmla="*/ 5425627 w 7467600"/>
              <a:gd name="connsiteY265" fmla="*/ 2954192 h 6858000"/>
              <a:gd name="connsiteX266" fmla="*/ 5470770 w 7467600"/>
              <a:gd name="connsiteY266" fmla="*/ 3005435 h 6858000"/>
              <a:gd name="connsiteX267" fmla="*/ 5519779 w 7467600"/>
              <a:gd name="connsiteY267" fmla="*/ 4359223 h 6858000"/>
              <a:gd name="connsiteX268" fmla="*/ 5520293 w 7467600"/>
              <a:gd name="connsiteY268" fmla="*/ 4360602 h 6858000"/>
              <a:gd name="connsiteX269" fmla="*/ 5767221 w 7467600"/>
              <a:gd name="connsiteY269" fmla="*/ 4665564 h 6858000"/>
              <a:gd name="connsiteX270" fmla="*/ 6937169 w 7467600"/>
              <a:gd name="connsiteY270" fmla="*/ 4815941 h 6858000"/>
              <a:gd name="connsiteX271" fmla="*/ 6953922 w 7467600"/>
              <a:gd name="connsiteY271" fmla="*/ 4890068 h 6858000"/>
              <a:gd name="connsiteX272" fmla="*/ 6071359 w 7467600"/>
              <a:gd name="connsiteY272" fmla="*/ 4770770 h 6858000"/>
              <a:gd name="connsiteX273" fmla="*/ 6038839 w 7467600"/>
              <a:gd name="connsiteY273" fmla="*/ 4764474 h 6858000"/>
              <a:gd name="connsiteX274" fmla="*/ 6038706 w 7467600"/>
              <a:gd name="connsiteY274" fmla="*/ 4763847 h 6858000"/>
              <a:gd name="connsiteX275" fmla="*/ 6037784 w 7467600"/>
              <a:gd name="connsiteY275" fmla="*/ 4764270 h 6858000"/>
              <a:gd name="connsiteX276" fmla="*/ 6038839 w 7467600"/>
              <a:gd name="connsiteY276" fmla="*/ 4764474 h 6858000"/>
              <a:gd name="connsiteX277" fmla="*/ 6040338 w 7467600"/>
              <a:gd name="connsiteY277" fmla="*/ 4771418 h 6858000"/>
              <a:gd name="connsiteX278" fmla="*/ 6024488 w 7467600"/>
              <a:gd name="connsiteY278" fmla="*/ 4809903 h 6858000"/>
              <a:gd name="connsiteX279" fmla="*/ 5599771 w 7467600"/>
              <a:gd name="connsiteY279" fmla="*/ 5509652 h 6858000"/>
              <a:gd name="connsiteX280" fmla="*/ 5548843 w 7467600"/>
              <a:gd name="connsiteY280" fmla="*/ 5563845 h 6858000"/>
              <a:gd name="connsiteX281" fmla="*/ 5940952 w 7467600"/>
              <a:gd name="connsiteY281" fmla="*/ 6250028 h 6858000"/>
              <a:gd name="connsiteX282" fmla="*/ 6043441 w 7467600"/>
              <a:gd name="connsiteY282" fmla="*/ 6665847 h 6858000"/>
              <a:gd name="connsiteX283" fmla="*/ 6093432 w 7467600"/>
              <a:gd name="connsiteY283" fmla="*/ 6858000 h 6858000"/>
              <a:gd name="connsiteX284" fmla="*/ 6034344 w 7467600"/>
              <a:gd name="connsiteY284" fmla="*/ 6858000 h 6858000"/>
              <a:gd name="connsiteX285" fmla="*/ 6026679 w 7467600"/>
              <a:gd name="connsiteY285" fmla="*/ 6836959 h 6858000"/>
              <a:gd name="connsiteX286" fmla="*/ 5800441 w 7467600"/>
              <a:gd name="connsiteY286" fmla="*/ 6335286 h 6858000"/>
              <a:gd name="connsiteX287" fmla="*/ 5526562 w 7467600"/>
              <a:gd name="connsiteY287" fmla="*/ 5705388 h 6858000"/>
              <a:gd name="connsiteX288" fmla="*/ 5519640 w 7467600"/>
              <a:gd name="connsiteY288" fmla="*/ 5683774 h 6858000"/>
              <a:gd name="connsiteX289" fmla="*/ 5844559 w 7467600"/>
              <a:gd name="connsiteY289" fmla="*/ 6553349 h 6858000"/>
              <a:gd name="connsiteX290" fmla="*/ 5975994 w 7467600"/>
              <a:gd name="connsiteY290" fmla="*/ 6858000 h 6858000"/>
              <a:gd name="connsiteX291" fmla="*/ 5898547 w 7467600"/>
              <a:gd name="connsiteY291" fmla="*/ 6858000 h 6858000"/>
              <a:gd name="connsiteX292" fmla="*/ 5682041 w 7467600"/>
              <a:gd name="connsiteY292" fmla="*/ 6355860 h 6858000"/>
              <a:gd name="connsiteX293" fmla="*/ 5461758 w 7467600"/>
              <a:gd name="connsiteY293" fmla="*/ 5820220 h 6858000"/>
              <a:gd name="connsiteX294" fmla="*/ 5237282 w 7467600"/>
              <a:gd name="connsiteY294" fmla="*/ 6579086 h 6858000"/>
              <a:gd name="connsiteX295" fmla="*/ 5115009 w 7467600"/>
              <a:gd name="connsiteY295" fmla="*/ 6858000 h 6858000"/>
              <a:gd name="connsiteX296" fmla="*/ 5028074 w 7467600"/>
              <a:gd name="connsiteY296" fmla="*/ 6858000 h 6858000"/>
              <a:gd name="connsiteX297" fmla="*/ 5079508 w 7467600"/>
              <a:gd name="connsiteY297" fmla="*/ 6749074 h 6858000"/>
              <a:gd name="connsiteX298" fmla="*/ 5371846 w 7467600"/>
              <a:gd name="connsiteY298" fmla="*/ 5924413 h 6858000"/>
              <a:gd name="connsiteX299" fmla="*/ 5270512 w 7467600"/>
              <a:gd name="connsiteY299" fmla="*/ 6138975 h 6858000"/>
              <a:gd name="connsiteX300" fmla="*/ 5062409 w 7467600"/>
              <a:gd name="connsiteY300" fmla="*/ 6653544 h 6858000"/>
              <a:gd name="connsiteX301" fmla="*/ 5036628 w 7467600"/>
              <a:gd name="connsiteY301" fmla="*/ 6754247 h 6858000"/>
              <a:gd name="connsiteX302" fmla="*/ 5009112 w 7467600"/>
              <a:gd name="connsiteY302" fmla="*/ 6858000 h 6858000"/>
              <a:gd name="connsiteX303" fmla="*/ 4976679 w 7467600"/>
              <a:gd name="connsiteY303" fmla="*/ 6858000 h 6858000"/>
              <a:gd name="connsiteX304" fmla="*/ 5006537 w 7467600"/>
              <a:gd name="connsiteY304" fmla="*/ 6747068 h 6858000"/>
              <a:gd name="connsiteX305" fmla="*/ 5032723 w 7467600"/>
              <a:gd name="connsiteY305" fmla="*/ 6644957 h 6858000"/>
              <a:gd name="connsiteX306" fmla="*/ 5242949 w 7467600"/>
              <a:gd name="connsiteY306" fmla="*/ 6125175 h 6858000"/>
              <a:gd name="connsiteX307" fmla="*/ 5286321 w 7467600"/>
              <a:gd name="connsiteY307" fmla="*/ 6033555 h 6858000"/>
              <a:gd name="connsiteX308" fmla="*/ 5008210 w 7467600"/>
              <a:gd name="connsiteY308" fmla="*/ 6649194 h 6858000"/>
              <a:gd name="connsiteX309" fmla="*/ 4986321 w 7467600"/>
              <a:gd name="connsiteY309" fmla="*/ 6765687 h 6858000"/>
              <a:gd name="connsiteX310" fmla="*/ 4973474 w 7467600"/>
              <a:gd name="connsiteY310" fmla="*/ 6858000 h 6858000"/>
              <a:gd name="connsiteX311" fmla="*/ 4907178 w 7467600"/>
              <a:gd name="connsiteY311" fmla="*/ 6858000 h 6858000"/>
              <a:gd name="connsiteX312" fmla="*/ 4910810 w 7467600"/>
              <a:gd name="connsiteY312" fmla="*/ 6829660 h 6858000"/>
              <a:gd name="connsiteX313" fmla="*/ 4987461 w 7467600"/>
              <a:gd name="connsiteY313" fmla="*/ 6432994 h 6858000"/>
              <a:gd name="connsiteX314" fmla="*/ 5179262 w 7467600"/>
              <a:gd name="connsiteY314" fmla="*/ 6035044 h 6858000"/>
              <a:gd name="connsiteX315" fmla="*/ 4689678 w 7467600"/>
              <a:gd name="connsiteY315" fmla="*/ 6440241 h 6858000"/>
              <a:gd name="connsiteX316" fmla="*/ 4477543 w 7467600"/>
              <a:gd name="connsiteY316" fmla="*/ 6674836 h 6858000"/>
              <a:gd name="connsiteX317" fmla="*/ 4329957 w 7467600"/>
              <a:gd name="connsiteY317" fmla="*/ 6858000 h 6858000"/>
              <a:gd name="connsiteX318" fmla="*/ 4218595 w 7467600"/>
              <a:gd name="connsiteY318" fmla="*/ 6858000 h 6858000"/>
              <a:gd name="connsiteX319" fmla="*/ 4368888 w 7467600"/>
              <a:gd name="connsiteY319" fmla="*/ 6668412 h 6858000"/>
              <a:gd name="connsiteX320" fmla="*/ 4563091 w 7467600"/>
              <a:gd name="connsiteY320" fmla="*/ 6442508 h 6858000"/>
              <a:gd name="connsiteX321" fmla="*/ 5387324 w 7467600"/>
              <a:gd name="connsiteY321" fmla="*/ 5705830 h 6858000"/>
              <a:gd name="connsiteX322" fmla="*/ 5073620 w 7467600"/>
              <a:gd name="connsiteY322" fmla="*/ 5955437 h 6858000"/>
              <a:gd name="connsiteX323" fmla="*/ 4689789 w 7467600"/>
              <a:gd name="connsiteY323" fmla="*/ 6268382 h 6858000"/>
              <a:gd name="connsiteX324" fmla="*/ 4418722 w 7467600"/>
              <a:gd name="connsiteY324" fmla="*/ 6570886 h 6858000"/>
              <a:gd name="connsiteX325" fmla="*/ 4214944 w 7467600"/>
              <a:gd name="connsiteY325" fmla="*/ 6858000 h 6858000"/>
              <a:gd name="connsiteX326" fmla="*/ 4177898 w 7467600"/>
              <a:gd name="connsiteY326" fmla="*/ 6858000 h 6858000"/>
              <a:gd name="connsiteX327" fmla="*/ 4391597 w 7467600"/>
              <a:gd name="connsiteY327" fmla="*/ 6556370 h 6858000"/>
              <a:gd name="connsiteX328" fmla="*/ 4668889 w 7467600"/>
              <a:gd name="connsiteY328" fmla="*/ 6246399 h 6858000"/>
              <a:gd name="connsiteX329" fmla="*/ 5055427 w 7467600"/>
              <a:gd name="connsiteY329" fmla="*/ 5931476 h 6858000"/>
              <a:gd name="connsiteX330" fmla="*/ 5371814 w 7467600"/>
              <a:gd name="connsiteY330" fmla="*/ 5678975 h 6858000"/>
              <a:gd name="connsiteX331" fmla="*/ 4987918 w 7467600"/>
              <a:gd name="connsiteY331" fmla="*/ 5838701 h 6858000"/>
              <a:gd name="connsiteX332" fmla="*/ 4317146 w 7467600"/>
              <a:gd name="connsiteY332" fmla="*/ 6587716 h 6858000"/>
              <a:gd name="connsiteX333" fmla="*/ 4171627 w 7467600"/>
              <a:gd name="connsiteY333" fmla="*/ 6858000 h 6858000"/>
              <a:gd name="connsiteX334" fmla="*/ 4081585 w 7467600"/>
              <a:gd name="connsiteY334" fmla="*/ 6858000 h 6858000"/>
              <a:gd name="connsiteX335" fmla="*/ 4238603 w 7467600"/>
              <a:gd name="connsiteY335" fmla="*/ 6559341 h 6858000"/>
              <a:gd name="connsiteX336" fmla="*/ 4778333 w 7467600"/>
              <a:gd name="connsiteY336" fmla="*/ 5873626 h 6858000"/>
              <a:gd name="connsiteX337" fmla="*/ 5414185 w 7467600"/>
              <a:gd name="connsiteY337" fmla="*/ 5573882 h 6858000"/>
              <a:gd name="connsiteX338" fmla="*/ 5959648 w 7467600"/>
              <a:gd name="connsiteY338" fmla="*/ 4760797 h 6858000"/>
              <a:gd name="connsiteX339" fmla="*/ 5355019 w 7467600"/>
              <a:gd name="connsiteY339" fmla="*/ 4734672 h 6858000"/>
              <a:gd name="connsiteX340" fmla="*/ 5083565 w 7467600"/>
              <a:gd name="connsiteY340" fmla="*/ 5179121 h 6858000"/>
              <a:gd name="connsiteX341" fmla="*/ 4713577 w 7467600"/>
              <a:gd name="connsiteY341" fmla="*/ 5616803 h 6858000"/>
              <a:gd name="connsiteX342" fmla="*/ 3989559 w 7467600"/>
              <a:gd name="connsiteY342" fmla="*/ 6145945 h 6858000"/>
              <a:gd name="connsiteX343" fmla="*/ 3939824 w 7467600"/>
              <a:gd name="connsiteY343" fmla="*/ 6066900 h 6858000"/>
              <a:gd name="connsiteX344" fmla="*/ 4584537 w 7467600"/>
              <a:gd name="connsiteY344" fmla="*/ 5324826 h 6858000"/>
              <a:gd name="connsiteX345" fmla="*/ 5037105 w 7467600"/>
              <a:gd name="connsiteY345" fmla="*/ 5088765 h 6858000"/>
              <a:gd name="connsiteX346" fmla="*/ 5039930 w 7467600"/>
              <a:gd name="connsiteY346" fmla="*/ 5089585 h 6858000"/>
              <a:gd name="connsiteX347" fmla="*/ 5263764 w 7467600"/>
              <a:gd name="connsiteY347" fmla="*/ 4735525 h 6858000"/>
              <a:gd name="connsiteX348" fmla="*/ 4086300 w 7467600"/>
              <a:gd name="connsiteY348" fmla="*/ 4884599 h 6858000"/>
              <a:gd name="connsiteX349" fmla="*/ 4085485 w 7467600"/>
              <a:gd name="connsiteY349" fmla="*/ 4899070 h 6858000"/>
              <a:gd name="connsiteX350" fmla="*/ 3871915 w 7467600"/>
              <a:gd name="connsiteY350" fmla="*/ 5253645 h 6858000"/>
              <a:gd name="connsiteX351" fmla="*/ 3799374 w 7467600"/>
              <a:gd name="connsiteY351" fmla="*/ 5466127 h 6858000"/>
              <a:gd name="connsiteX352" fmla="*/ 3498850 w 7467600"/>
              <a:gd name="connsiteY352" fmla="*/ 6661888 h 6858000"/>
              <a:gd name="connsiteX353" fmla="*/ 3399216 w 7467600"/>
              <a:gd name="connsiteY353" fmla="*/ 6858000 h 6858000"/>
              <a:gd name="connsiteX354" fmla="*/ 3303688 w 7467600"/>
              <a:gd name="connsiteY354" fmla="*/ 6858000 h 6858000"/>
              <a:gd name="connsiteX355" fmla="*/ 3391774 w 7467600"/>
              <a:gd name="connsiteY355" fmla="*/ 6697181 h 6858000"/>
              <a:gd name="connsiteX356" fmla="*/ 3735540 w 7467600"/>
              <a:gd name="connsiteY356" fmla="*/ 5546923 h 6858000"/>
              <a:gd name="connsiteX357" fmla="*/ 3729438 w 7467600"/>
              <a:gd name="connsiteY357" fmla="*/ 5569058 h 6858000"/>
              <a:gd name="connsiteX358" fmla="*/ 3707782 w 7467600"/>
              <a:gd name="connsiteY358" fmla="*/ 5644908 h 6858000"/>
              <a:gd name="connsiteX359" fmla="*/ 3583827 w 7467600"/>
              <a:gd name="connsiteY359" fmla="*/ 6039215 h 6858000"/>
              <a:gd name="connsiteX360" fmla="*/ 3547861 w 7467600"/>
              <a:gd name="connsiteY360" fmla="*/ 6129609 h 6858000"/>
              <a:gd name="connsiteX361" fmla="*/ 3490905 w 7467600"/>
              <a:gd name="connsiteY361" fmla="*/ 6277660 h 6858000"/>
              <a:gd name="connsiteX362" fmla="*/ 3455859 w 7467600"/>
              <a:gd name="connsiteY362" fmla="*/ 6391301 h 6858000"/>
              <a:gd name="connsiteX363" fmla="*/ 3429112 w 7467600"/>
              <a:gd name="connsiteY363" fmla="*/ 6479469 h 6858000"/>
              <a:gd name="connsiteX364" fmla="*/ 3304862 w 7467600"/>
              <a:gd name="connsiteY364" fmla="*/ 6796476 h 6858000"/>
              <a:gd name="connsiteX365" fmla="*/ 3276071 w 7467600"/>
              <a:gd name="connsiteY365" fmla="*/ 6858000 h 6858000"/>
              <a:gd name="connsiteX366" fmla="*/ 3240805 w 7467600"/>
              <a:gd name="connsiteY366" fmla="*/ 6858000 h 6858000"/>
              <a:gd name="connsiteX367" fmla="*/ 3275917 w 7467600"/>
              <a:gd name="connsiteY367" fmla="*/ 6783192 h 6858000"/>
              <a:gd name="connsiteX368" fmla="*/ 3399358 w 7467600"/>
              <a:gd name="connsiteY368" fmla="*/ 6469011 h 6858000"/>
              <a:gd name="connsiteX369" fmla="*/ 3425650 w 7467600"/>
              <a:gd name="connsiteY369" fmla="*/ 6381333 h 6858000"/>
              <a:gd name="connsiteX370" fmla="*/ 3460661 w 7467600"/>
              <a:gd name="connsiteY370" fmla="*/ 6266763 h 6858000"/>
              <a:gd name="connsiteX371" fmla="*/ 3518021 w 7467600"/>
              <a:gd name="connsiteY371" fmla="*/ 6117298 h 6858000"/>
              <a:gd name="connsiteX372" fmla="*/ 3554035 w 7467600"/>
              <a:gd name="connsiteY372" fmla="*/ 6027832 h 6858000"/>
              <a:gd name="connsiteX373" fmla="*/ 3677174 w 7467600"/>
              <a:gd name="connsiteY373" fmla="*/ 5636351 h 6858000"/>
              <a:gd name="connsiteX374" fmla="*/ 3698819 w 7467600"/>
              <a:gd name="connsiteY374" fmla="*/ 5560503 h 6858000"/>
              <a:gd name="connsiteX375" fmla="*/ 3702094 w 7467600"/>
              <a:gd name="connsiteY375" fmla="*/ 5549194 h 6858000"/>
              <a:gd name="connsiteX376" fmla="*/ 3398355 w 7467600"/>
              <a:gd name="connsiteY376" fmla="*/ 6094603 h 6858000"/>
              <a:gd name="connsiteX377" fmla="*/ 3193941 w 7467600"/>
              <a:gd name="connsiteY377" fmla="*/ 6798775 h 6858000"/>
              <a:gd name="connsiteX378" fmla="*/ 3184140 w 7467600"/>
              <a:gd name="connsiteY378" fmla="*/ 6858000 h 6858000"/>
              <a:gd name="connsiteX379" fmla="*/ 3099978 w 7467600"/>
              <a:gd name="connsiteY379" fmla="*/ 6858000 h 6858000"/>
              <a:gd name="connsiteX380" fmla="*/ 3101556 w 7467600"/>
              <a:gd name="connsiteY380" fmla="*/ 6843337 h 6858000"/>
              <a:gd name="connsiteX381" fmla="*/ 3370162 w 7467600"/>
              <a:gd name="connsiteY381" fmla="*/ 5785550 h 6858000"/>
              <a:gd name="connsiteX382" fmla="*/ 3746477 w 7467600"/>
              <a:gd name="connsiteY382" fmla="*/ 5377889 h 6858000"/>
              <a:gd name="connsiteX383" fmla="*/ 3863399 w 7467600"/>
              <a:gd name="connsiteY383" fmla="*/ 5087257 h 6858000"/>
              <a:gd name="connsiteX384" fmla="*/ 3968712 w 7467600"/>
              <a:gd name="connsiteY384" fmla="*/ 4913989 h 6858000"/>
              <a:gd name="connsiteX385" fmla="*/ 2792390 w 7467600"/>
              <a:gd name="connsiteY385" fmla="*/ 5382974 h 6858000"/>
              <a:gd name="connsiteX386" fmla="*/ 2714982 w 7467600"/>
              <a:gd name="connsiteY386" fmla="*/ 5427051 h 6858000"/>
              <a:gd name="connsiteX387" fmla="*/ 2813361 w 7467600"/>
              <a:gd name="connsiteY387" fmla="*/ 6023912 h 6858000"/>
              <a:gd name="connsiteX388" fmla="*/ 2688430 w 7467600"/>
              <a:gd name="connsiteY388" fmla="*/ 6801564 h 6858000"/>
              <a:gd name="connsiteX389" fmla="*/ 2629626 w 7467600"/>
              <a:gd name="connsiteY389" fmla="*/ 6763394 h 6858000"/>
              <a:gd name="connsiteX390" fmla="*/ 2565328 w 7467600"/>
              <a:gd name="connsiteY390" fmla="*/ 5516399 h 6858000"/>
              <a:gd name="connsiteX391" fmla="*/ 1922999 w 7467600"/>
              <a:gd name="connsiteY391" fmla="*/ 5980343 h 6858000"/>
              <a:gd name="connsiteX392" fmla="*/ 1950261 w 7467600"/>
              <a:gd name="connsiteY392" fmla="*/ 6405858 h 6858000"/>
              <a:gd name="connsiteX393" fmla="*/ 2365554 w 7467600"/>
              <a:gd name="connsiteY393" fmla="*/ 6759107 h 6858000"/>
              <a:gd name="connsiteX394" fmla="*/ 2424142 w 7467600"/>
              <a:gd name="connsiteY394" fmla="*/ 6858000 h 6858000"/>
              <a:gd name="connsiteX395" fmla="*/ 2395994 w 7467600"/>
              <a:gd name="connsiteY395" fmla="*/ 6858000 h 6858000"/>
              <a:gd name="connsiteX396" fmla="*/ 2392863 w 7467600"/>
              <a:gd name="connsiteY396" fmla="*/ 6852964 h 6858000"/>
              <a:gd name="connsiteX397" fmla="*/ 2017589 w 7467600"/>
              <a:gd name="connsiteY397" fmla="*/ 6493982 h 6858000"/>
              <a:gd name="connsiteX398" fmla="*/ 2147336 w 7467600"/>
              <a:gd name="connsiteY398" fmla="*/ 6594052 h 6858000"/>
              <a:gd name="connsiteX399" fmla="*/ 2207047 w 7467600"/>
              <a:gd name="connsiteY399" fmla="*/ 6654540 h 6858000"/>
              <a:gd name="connsiteX400" fmla="*/ 2299106 w 7467600"/>
              <a:gd name="connsiteY400" fmla="*/ 6778931 h 6858000"/>
              <a:gd name="connsiteX401" fmla="*/ 2314430 w 7467600"/>
              <a:gd name="connsiteY401" fmla="*/ 6801144 h 6858000"/>
              <a:gd name="connsiteX402" fmla="*/ 2352406 w 7467600"/>
              <a:gd name="connsiteY402" fmla="*/ 6858000 h 6858000"/>
              <a:gd name="connsiteX403" fmla="*/ 2314492 w 7467600"/>
              <a:gd name="connsiteY403" fmla="*/ 6858000 h 6858000"/>
              <a:gd name="connsiteX404" fmla="*/ 2288095 w 7467600"/>
              <a:gd name="connsiteY404" fmla="*/ 6818030 h 6858000"/>
              <a:gd name="connsiteX405" fmla="*/ 2272768 w 7467600"/>
              <a:gd name="connsiteY405" fmla="*/ 6795822 h 6858000"/>
              <a:gd name="connsiteX406" fmla="*/ 2182715 w 7467600"/>
              <a:gd name="connsiteY406" fmla="*/ 6675071 h 6858000"/>
              <a:gd name="connsiteX407" fmla="*/ 2032061 w 7467600"/>
              <a:gd name="connsiteY407" fmla="*/ 6541380 h 6858000"/>
              <a:gd name="connsiteX408" fmla="*/ 2257220 w 7467600"/>
              <a:gd name="connsiteY408" fmla="*/ 6826257 h 6858000"/>
              <a:gd name="connsiteX409" fmla="*/ 2281324 w 7467600"/>
              <a:gd name="connsiteY409" fmla="*/ 6858000 h 6858000"/>
              <a:gd name="connsiteX410" fmla="*/ 2242860 w 7467600"/>
              <a:gd name="connsiteY410" fmla="*/ 6858000 h 6858000"/>
              <a:gd name="connsiteX411" fmla="*/ 2232818 w 7467600"/>
              <a:gd name="connsiteY411" fmla="*/ 6844926 h 6858000"/>
              <a:gd name="connsiteX412" fmla="*/ 1990172 w 7467600"/>
              <a:gd name="connsiteY412" fmla="*/ 6542121 h 6858000"/>
              <a:gd name="connsiteX413" fmla="*/ 2124090 w 7467600"/>
              <a:gd name="connsiteY413" fmla="*/ 6761017 h 6858000"/>
              <a:gd name="connsiteX414" fmla="*/ 2200380 w 7467600"/>
              <a:gd name="connsiteY414" fmla="*/ 6858000 h 6858000"/>
              <a:gd name="connsiteX415" fmla="*/ 2147507 w 7467600"/>
              <a:gd name="connsiteY415" fmla="*/ 6858000 h 6858000"/>
              <a:gd name="connsiteX416" fmla="*/ 2070668 w 7467600"/>
              <a:gd name="connsiteY416" fmla="*/ 6761520 h 6858000"/>
              <a:gd name="connsiteX417" fmla="*/ 1975142 w 7467600"/>
              <a:gd name="connsiteY417" fmla="*/ 6585570 h 6858000"/>
              <a:gd name="connsiteX418" fmla="*/ 2050035 w 7467600"/>
              <a:gd name="connsiteY418" fmla="*/ 6813345 h 6858000"/>
              <a:gd name="connsiteX419" fmla="*/ 2063025 w 7467600"/>
              <a:gd name="connsiteY419" fmla="*/ 6858000 h 6858000"/>
              <a:gd name="connsiteX420" fmla="*/ 2021675 w 7467600"/>
              <a:gd name="connsiteY420" fmla="*/ 6858000 h 6858000"/>
              <a:gd name="connsiteX421" fmla="*/ 2019308 w 7467600"/>
              <a:gd name="connsiteY421" fmla="*/ 6847118 h 6858000"/>
              <a:gd name="connsiteX422" fmla="*/ 1938835 w 7467600"/>
              <a:gd name="connsiteY422" fmla="*/ 6551160 h 6858000"/>
              <a:gd name="connsiteX423" fmla="*/ 1953230 w 7467600"/>
              <a:gd name="connsiteY423" fmla="*/ 6759699 h 6858000"/>
              <a:gd name="connsiteX424" fmla="*/ 1956763 w 7467600"/>
              <a:gd name="connsiteY424" fmla="*/ 6778191 h 6858000"/>
              <a:gd name="connsiteX425" fmla="*/ 1967925 w 7467600"/>
              <a:gd name="connsiteY425" fmla="*/ 6858000 h 6858000"/>
              <a:gd name="connsiteX426" fmla="*/ 1936622 w 7467600"/>
              <a:gd name="connsiteY426" fmla="*/ 6858000 h 6858000"/>
              <a:gd name="connsiteX427" fmla="*/ 1926261 w 7467600"/>
              <a:gd name="connsiteY427" fmla="*/ 6784064 h 6858000"/>
              <a:gd name="connsiteX428" fmla="*/ 1922724 w 7467600"/>
              <a:gd name="connsiteY428" fmla="*/ 6765577 h 6858000"/>
              <a:gd name="connsiteX429" fmla="*/ 1904650 w 7467600"/>
              <a:gd name="connsiteY429" fmla="*/ 6639616 h 6858000"/>
              <a:gd name="connsiteX430" fmla="*/ 1885273 w 7467600"/>
              <a:gd name="connsiteY430" fmla="*/ 6858000 h 6858000"/>
              <a:gd name="connsiteX431" fmla="*/ 1854363 w 7467600"/>
              <a:gd name="connsiteY431" fmla="*/ 6858000 h 6858000"/>
              <a:gd name="connsiteX432" fmla="*/ 1880391 w 7467600"/>
              <a:gd name="connsiteY432" fmla="*/ 6603796 h 6858000"/>
              <a:gd name="connsiteX433" fmla="*/ 1818273 w 7467600"/>
              <a:gd name="connsiteY433" fmla="*/ 6715729 h 6858000"/>
              <a:gd name="connsiteX434" fmla="*/ 1794691 w 7467600"/>
              <a:gd name="connsiteY434" fmla="*/ 6843239 h 6858000"/>
              <a:gd name="connsiteX435" fmla="*/ 1794914 w 7467600"/>
              <a:gd name="connsiteY435" fmla="*/ 6858000 h 6858000"/>
              <a:gd name="connsiteX436" fmla="*/ 1746128 w 7467600"/>
              <a:gd name="connsiteY436" fmla="*/ 6858000 h 6858000"/>
              <a:gd name="connsiteX437" fmla="*/ 1753934 w 7467600"/>
              <a:gd name="connsiteY437" fmla="*/ 6724796 h 6858000"/>
              <a:gd name="connsiteX438" fmla="*/ 1792053 w 7467600"/>
              <a:gd name="connsiteY438" fmla="*/ 6572396 h 6858000"/>
              <a:gd name="connsiteX439" fmla="*/ 1862248 w 7467600"/>
              <a:gd name="connsiteY439" fmla="*/ 6266397 h 6858000"/>
              <a:gd name="connsiteX440" fmla="*/ 1862250 w 7467600"/>
              <a:gd name="connsiteY440" fmla="*/ 6033531 h 6858000"/>
              <a:gd name="connsiteX441" fmla="*/ 1211999 w 7467600"/>
              <a:gd name="connsiteY441" fmla="*/ 6683610 h 6858000"/>
              <a:gd name="connsiteX442" fmla="*/ 1213266 w 7467600"/>
              <a:gd name="connsiteY442" fmla="*/ 6691947 h 6858000"/>
              <a:gd name="connsiteX443" fmla="*/ 1203370 w 7467600"/>
              <a:gd name="connsiteY443" fmla="*/ 6850676 h 6858000"/>
              <a:gd name="connsiteX444" fmla="*/ 1203671 w 7467600"/>
              <a:gd name="connsiteY444" fmla="*/ 6858000 h 6858000"/>
              <a:gd name="connsiteX445" fmla="*/ 1143180 w 7467600"/>
              <a:gd name="connsiteY445" fmla="*/ 6858000 h 6858000"/>
              <a:gd name="connsiteX446" fmla="*/ 1142176 w 7467600"/>
              <a:gd name="connsiteY446" fmla="*/ 6766045 h 6858000"/>
              <a:gd name="connsiteX447" fmla="*/ 1067484 w 7467600"/>
              <a:gd name="connsiteY447" fmla="*/ 6858000 h 6858000"/>
              <a:gd name="connsiteX448" fmla="*/ 953928 w 7467600"/>
              <a:gd name="connsiteY448" fmla="*/ 6858000 h 6858000"/>
              <a:gd name="connsiteX449" fmla="*/ 959715 w 7467600"/>
              <a:gd name="connsiteY449" fmla="*/ 6850185 h 6858000"/>
              <a:gd name="connsiteX450" fmla="*/ 1483788 w 7467600"/>
              <a:gd name="connsiteY450" fmla="*/ 6259174 h 6858000"/>
              <a:gd name="connsiteX451" fmla="*/ 1100671 w 7467600"/>
              <a:gd name="connsiteY451" fmla="*/ 6252137 h 6858000"/>
              <a:gd name="connsiteX452" fmla="*/ 1090144 w 7467600"/>
              <a:gd name="connsiteY452" fmla="*/ 6256748 h 6858000"/>
              <a:gd name="connsiteX453" fmla="*/ 1095872 w 7467600"/>
              <a:gd name="connsiteY453" fmla="*/ 6271892 h 6858000"/>
              <a:gd name="connsiteX454" fmla="*/ 262785 w 7467600"/>
              <a:gd name="connsiteY454" fmla="*/ 6845450 h 6858000"/>
              <a:gd name="connsiteX455" fmla="*/ 209968 w 7467600"/>
              <a:gd name="connsiteY455" fmla="*/ 6770713 h 6858000"/>
              <a:gd name="connsiteX456" fmla="*/ 873460 w 7467600"/>
              <a:gd name="connsiteY456" fmla="*/ 6253768 h 6858000"/>
              <a:gd name="connsiteX457" fmla="*/ 192686 w 7467600"/>
              <a:gd name="connsiteY457" fmla="*/ 5849257 h 6858000"/>
              <a:gd name="connsiteX458" fmla="*/ 4696 w 7467600"/>
              <a:gd name="connsiteY458" fmla="*/ 5697668 h 6858000"/>
              <a:gd name="connsiteX459" fmla="*/ 0 w 7467600"/>
              <a:gd name="connsiteY459" fmla="*/ 5689984 h 6858000"/>
              <a:gd name="connsiteX460" fmla="*/ 0 w 7467600"/>
              <a:gd name="connsiteY460" fmla="*/ 5513472 h 6858000"/>
              <a:gd name="connsiteX461" fmla="*/ 174101 w 7467600"/>
              <a:gd name="connsiteY461" fmla="*/ 5620277 h 6858000"/>
              <a:gd name="connsiteX462" fmla="*/ 891800 w 7467600"/>
              <a:gd name="connsiteY462" fmla="*/ 6036935 h 6858000"/>
              <a:gd name="connsiteX463" fmla="*/ 1072219 w 7467600"/>
              <a:gd name="connsiteY463" fmla="*/ 6169443 h 6858000"/>
              <a:gd name="connsiteX464" fmla="*/ 1074117 w 7467600"/>
              <a:gd name="connsiteY464" fmla="*/ 6170301 h 6858000"/>
              <a:gd name="connsiteX465" fmla="*/ 1083114 w 7467600"/>
              <a:gd name="connsiteY465" fmla="*/ 6174131 h 6858000"/>
              <a:gd name="connsiteX466" fmla="*/ 1543010 w 7467600"/>
              <a:gd name="connsiteY466" fmla="*/ 6191140 h 6858000"/>
              <a:gd name="connsiteX467" fmla="*/ 1551080 w 7467600"/>
              <a:gd name="connsiteY467" fmla="*/ 6195006 h 6858000"/>
              <a:gd name="connsiteX468" fmla="*/ 2345443 w 7467600"/>
              <a:gd name="connsiteY468" fmla="*/ 5549882 h 6858000"/>
              <a:gd name="connsiteX469" fmla="*/ 1721499 w 7467600"/>
              <a:gd name="connsiteY469" fmla="*/ 5599969 h 6858000"/>
              <a:gd name="connsiteX470" fmla="*/ 767716 w 7467600"/>
              <a:gd name="connsiteY470" fmla="*/ 5472768 h 6858000"/>
              <a:gd name="connsiteX471" fmla="*/ 722147 w 7467600"/>
              <a:gd name="connsiteY471" fmla="*/ 5393091 h 6858000"/>
              <a:gd name="connsiteX472" fmla="*/ 1485552 w 7467600"/>
              <a:gd name="connsiteY472" fmla="*/ 5313202 h 6858000"/>
              <a:gd name="connsiteX473" fmla="*/ 2143004 w 7467600"/>
              <a:gd name="connsiteY473" fmla="*/ 5402420 h 6858000"/>
              <a:gd name="connsiteX474" fmla="*/ 1933391 w 7467600"/>
              <a:gd name="connsiteY474" fmla="*/ 5156971 h 6858000"/>
              <a:gd name="connsiteX475" fmla="*/ 1827118 w 7467600"/>
              <a:gd name="connsiteY475" fmla="*/ 4968410 h 6858000"/>
              <a:gd name="connsiteX476" fmla="*/ 1837349 w 7467600"/>
              <a:gd name="connsiteY476" fmla="*/ 4956357 h 6858000"/>
              <a:gd name="connsiteX477" fmla="*/ 2162835 w 7467600"/>
              <a:gd name="connsiteY477" fmla="*/ 5187853 h 6858000"/>
              <a:gd name="connsiteX478" fmla="*/ 2257167 w 7467600"/>
              <a:gd name="connsiteY478" fmla="*/ 5462123 h 6858000"/>
              <a:gd name="connsiteX479" fmla="*/ 2261598 w 7467600"/>
              <a:gd name="connsiteY479" fmla="*/ 5467998 h 6858000"/>
              <a:gd name="connsiteX480" fmla="*/ 2437177 w 7467600"/>
              <a:gd name="connsiteY480" fmla="*/ 5479608 h 6858000"/>
              <a:gd name="connsiteX481" fmla="*/ 2445247 w 7467600"/>
              <a:gd name="connsiteY481" fmla="*/ 5483476 h 6858000"/>
              <a:gd name="connsiteX482" fmla="*/ 2743626 w 7467600"/>
              <a:gd name="connsiteY482" fmla="*/ 5304819 h 6858000"/>
              <a:gd name="connsiteX483" fmla="*/ 3048102 w 7467600"/>
              <a:gd name="connsiteY483" fmla="*/ 5150595 h 6858000"/>
              <a:gd name="connsiteX484" fmla="*/ 1799414 w 7467600"/>
              <a:gd name="connsiteY484" fmla="*/ 4694732 h 6858000"/>
              <a:gd name="connsiteX485" fmla="*/ 1771735 w 7467600"/>
              <a:gd name="connsiteY485" fmla="*/ 4619929 h 6858000"/>
              <a:gd name="connsiteX486" fmla="*/ 3104273 w 7467600"/>
              <a:gd name="connsiteY486" fmla="*/ 5076159 h 6858000"/>
              <a:gd name="connsiteX487" fmla="*/ 3113245 w 7467600"/>
              <a:gd name="connsiteY487" fmla="*/ 5090705 h 6858000"/>
              <a:gd name="connsiteX488" fmla="*/ 3126294 w 7467600"/>
              <a:gd name="connsiteY488" fmla="*/ 5114400 h 6858000"/>
              <a:gd name="connsiteX489" fmla="*/ 3937433 w 7467600"/>
              <a:gd name="connsiteY489" fmla="*/ 4830473 h 6858000"/>
              <a:gd name="connsiteX490" fmla="*/ 3590475 w 7467600"/>
              <a:gd name="connsiteY490" fmla="*/ 4597974 h 6858000"/>
              <a:gd name="connsiteX491" fmla="*/ 3100264 w 7467600"/>
              <a:gd name="connsiteY491" fmla="*/ 4579845 h 6858000"/>
              <a:gd name="connsiteX492" fmla="*/ 2183576 w 7467600"/>
              <a:gd name="connsiteY492" fmla="*/ 4227150 h 6858000"/>
              <a:gd name="connsiteX493" fmla="*/ 2151029 w 7467600"/>
              <a:gd name="connsiteY493" fmla="*/ 4146947 h 6858000"/>
              <a:gd name="connsiteX494" fmla="*/ 3563434 w 7467600"/>
              <a:gd name="connsiteY494" fmla="*/ 4469115 h 6858000"/>
              <a:gd name="connsiteX495" fmla="*/ 3177952 w 7467600"/>
              <a:gd name="connsiteY495" fmla="*/ 3657386 h 6858000"/>
              <a:gd name="connsiteX496" fmla="*/ 3189263 w 7467600"/>
              <a:gd name="connsiteY496" fmla="*/ 3625726 h 6858000"/>
              <a:gd name="connsiteX497" fmla="*/ 3560912 w 7467600"/>
              <a:gd name="connsiteY497" fmla="*/ 4079863 h 6858000"/>
              <a:gd name="connsiteX498" fmla="*/ 3626636 w 7467600"/>
              <a:gd name="connsiteY498" fmla="*/ 4512230 h 6858000"/>
              <a:gd name="connsiteX499" fmla="*/ 3653088 w 7467600"/>
              <a:gd name="connsiteY499" fmla="*/ 4521417 h 6858000"/>
              <a:gd name="connsiteX500" fmla="*/ 3988128 w 7467600"/>
              <a:gd name="connsiteY500" fmla="*/ 4817267 h 6858000"/>
              <a:gd name="connsiteX501" fmla="*/ 4830582 w 7467600"/>
              <a:gd name="connsiteY501" fmla="*/ 4676000 h 6858000"/>
              <a:gd name="connsiteX502" fmla="*/ 4830100 w 7467600"/>
              <a:gd name="connsiteY502" fmla="*/ 4675554 h 6858000"/>
              <a:gd name="connsiteX503" fmla="*/ 4036318 w 7467600"/>
              <a:gd name="connsiteY503" fmla="*/ 4147013 h 6858000"/>
              <a:gd name="connsiteX504" fmla="*/ 3432098 w 7467600"/>
              <a:gd name="connsiteY504" fmla="*/ 3537312 h 6858000"/>
              <a:gd name="connsiteX505" fmla="*/ 3446761 w 7467600"/>
              <a:gd name="connsiteY505" fmla="*/ 3461278 h 6858000"/>
              <a:gd name="connsiteX506" fmla="*/ 4419733 w 7467600"/>
              <a:gd name="connsiteY506" fmla="*/ 3963555 h 6858000"/>
              <a:gd name="connsiteX507" fmla="*/ 4781371 w 7467600"/>
              <a:gd name="connsiteY507" fmla="*/ 4458604 h 6858000"/>
              <a:gd name="connsiteX508" fmla="*/ 4780440 w 7467600"/>
              <a:gd name="connsiteY508" fmla="*/ 4470290 h 6858000"/>
              <a:gd name="connsiteX509" fmla="*/ 4898954 w 7467600"/>
              <a:gd name="connsiteY509" fmla="*/ 4662092 h 6858000"/>
              <a:gd name="connsiteX510" fmla="*/ 4900699 w 7467600"/>
              <a:gd name="connsiteY510" fmla="*/ 4670867 h 6858000"/>
              <a:gd name="connsiteX511" fmla="*/ 5714511 w 7467600"/>
              <a:gd name="connsiteY511" fmla="*/ 4663483 h 6858000"/>
              <a:gd name="connsiteX512" fmla="*/ 5464793 w 7467600"/>
              <a:gd name="connsiteY512" fmla="*/ 4393556 h 6858000"/>
              <a:gd name="connsiteX513" fmla="*/ 5461897 w 7467600"/>
              <a:gd name="connsiteY513" fmla="*/ 4390879 h 6858000"/>
              <a:gd name="connsiteX514" fmla="*/ 4294126 w 7467600"/>
              <a:gd name="connsiteY514" fmla="*/ 3303048 h 6858000"/>
              <a:gd name="connsiteX515" fmla="*/ 4305321 w 7467600"/>
              <a:gd name="connsiteY515" fmla="*/ 3256953 h 6858000"/>
              <a:gd name="connsiteX516" fmla="*/ 4949299 w 7467600"/>
              <a:gd name="connsiteY516" fmla="*/ 3766336 h 6858000"/>
              <a:gd name="connsiteX517" fmla="*/ 5291452 w 7467600"/>
              <a:gd name="connsiteY517" fmla="*/ 4076801 h 6858000"/>
              <a:gd name="connsiteX518" fmla="*/ 5434998 w 7467600"/>
              <a:gd name="connsiteY518" fmla="*/ 4254100 h 6858000"/>
              <a:gd name="connsiteX519" fmla="*/ 5351015 w 7467600"/>
              <a:gd name="connsiteY519" fmla="*/ 3760989 h 6858000"/>
              <a:gd name="connsiteX520" fmla="*/ 5413780 w 7467600"/>
              <a:gd name="connsiteY520" fmla="*/ 2966265 h 6858000"/>
              <a:gd name="connsiteX521" fmla="*/ 5425627 w 7467600"/>
              <a:gd name="connsiteY521" fmla="*/ 2954192 h 6858000"/>
              <a:gd name="connsiteX522" fmla="*/ 6604735 w 7467600"/>
              <a:gd name="connsiteY522" fmla="*/ 2041381 h 6858000"/>
              <a:gd name="connsiteX523" fmla="*/ 7204487 w 7467600"/>
              <a:gd name="connsiteY523" fmla="*/ 2742112 h 6858000"/>
              <a:gd name="connsiteX524" fmla="*/ 7131592 w 7467600"/>
              <a:gd name="connsiteY524" fmla="*/ 2672096 h 6858000"/>
              <a:gd name="connsiteX525" fmla="*/ 6996344 w 7467600"/>
              <a:gd name="connsiteY525" fmla="*/ 2518310 h 6858000"/>
              <a:gd name="connsiteX526" fmla="*/ 6735495 w 7467600"/>
              <a:gd name="connsiteY526" fmla="*/ 2196890 h 6858000"/>
              <a:gd name="connsiteX527" fmla="*/ 6721901 w 7467600"/>
              <a:gd name="connsiteY527" fmla="*/ 2179274 h 6858000"/>
              <a:gd name="connsiteX528" fmla="*/ 6604735 w 7467600"/>
              <a:gd name="connsiteY528" fmla="*/ 2041381 h 6858000"/>
              <a:gd name="connsiteX529" fmla="*/ 6591670 w 7467600"/>
              <a:gd name="connsiteY529" fmla="*/ 1988277 h 6858000"/>
              <a:gd name="connsiteX530" fmla="*/ 6747349 w 7467600"/>
              <a:gd name="connsiteY530" fmla="*/ 2160069 h 6858000"/>
              <a:gd name="connsiteX531" fmla="*/ 6760943 w 7467600"/>
              <a:gd name="connsiteY531" fmla="*/ 2177686 h 6858000"/>
              <a:gd name="connsiteX532" fmla="*/ 7021065 w 7467600"/>
              <a:gd name="connsiteY532" fmla="*/ 2498102 h 6858000"/>
              <a:gd name="connsiteX533" fmla="*/ 7155223 w 7467600"/>
              <a:gd name="connsiteY533" fmla="*/ 2650386 h 6858000"/>
              <a:gd name="connsiteX534" fmla="*/ 7203167 w 7467600"/>
              <a:gd name="connsiteY534" fmla="*/ 2697288 h 6858000"/>
              <a:gd name="connsiteX535" fmla="*/ 6937703 w 7467600"/>
              <a:gd name="connsiteY535" fmla="*/ 2321981 h 6858000"/>
              <a:gd name="connsiteX536" fmla="*/ 6591670 w 7467600"/>
              <a:gd name="connsiteY536" fmla="*/ 1988277 h 6858000"/>
              <a:gd name="connsiteX537" fmla="*/ 5798671 w 7467600"/>
              <a:gd name="connsiteY537" fmla="*/ 1981601 h 6858000"/>
              <a:gd name="connsiteX538" fmla="*/ 5754709 w 7467600"/>
              <a:gd name="connsiteY538" fmla="*/ 2071454 h 6858000"/>
              <a:gd name="connsiteX539" fmla="*/ 5763044 w 7467600"/>
              <a:gd name="connsiteY539" fmla="*/ 2842206 h 6858000"/>
              <a:gd name="connsiteX540" fmla="*/ 5764974 w 7467600"/>
              <a:gd name="connsiteY540" fmla="*/ 2799609 h 6858000"/>
              <a:gd name="connsiteX541" fmla="*/ 5767665 w 7467600"/>
              <a:gd name="connsiteY541" fmla="*/ 2666409 h 6858000"/>
              <a:gd name="connsiteX542" fmla="*/ 5763055 w 7467600"/>
              <a:gd name="connsiteY542" fmla="*/ 2579705 h 6858000"/>
              <a:gd name="connsiteX543" fmla="*/ 5758079 w 7467600"/>
              <a:gd name="connsiteY543" fmla="*/ 2492508 h 6858000"/>
              <a:gd name="connsiteX544" fmla="*/ 5779325 w 7467600"/>
              <a:gd name="connsiteY544" fmla="*/ 2197069 h 6858000"/>
              <a:gd name="connsiteX545" fmla="*/ 5798671 w 7467600"/>
              <a:gd name="connsiteY545" fmla="*/ 1981601 h 6858000"/>
              <a:gd name="connsiteX546" fmla="*/ 5829202 w 7467600"/>
              <a:gd name="connsiteY546" fmla="*/ 1971679 h 6858000"/>
              <a:gd name="connsiteX547" fmla="*/ 5809558 w 7467600"/>
              <a:gd name="connsiteY547" fmla="*/ 2198043 h 6858000"/>
              <a:gd name="connsiteX548" fmla="*/ 5788653 w 7467600"/>
              <a:gd name="connsiteY548" fmla="*/ 2489430 h 6858000"/>
              <a:gd name="connsiteX549" fmla="*/ 5793439 w 7467600"/>
              <a:gd name="connsiteY549" fmla="*/ 2575235 h 6858000"/>
              <a:gd name="connsiteX550" fmla="*/ 5796837 w 7467600"/>
              <a:gd name="connsiteY550" fmla="*/ 2637633 h 6858000"/>
              <a:gd name="connsiteX551" fmla="*/ 5818614 w 7467600"/>
              <a:gd name="connsiteY551" fmla="*/ 2473055 h 6858000"/>
              <a:gd name="connsiteX552" fmla="*/ 5829202 w 7467600"/>
              <a:gd name="connsiteY552" fmla="*/ 1971679 h 6858000"/>
              <a:gd name="connsiteX553" fmla="*/ 5911389 w 7467600"/>
              <a:gd name="connsiteY553" fmla="*/ 1898371 h 6858000"/>
              <a:gd name="connsiteX554" fmla="*/ 6237627 w 7467600"/>
              <a:gd name="connsiteY554" fmla="*/ 2231921 h 6858000"/>
              <a:gd name="connsiteX555" fmla="*/ 5911389 w 7467600"/>
              <a:gd name="connsiteY555" fmla="*/ 1898371 h 6858000"/>
              <a:gd name="connsiteX556" fmla="*/ 6944437 w 7467600"/>
              <a:gd name="connsiteY556" fmla="*/ 1575402 h 6858000"/>
              <a:gd name="connsiteX557" fmla="*/ 6304730 w 7467600"/>
              <a:gd name="connsiteY557" fmla="*/ 1766654 h 6858000"/>
              <a:gd name="connsiteX558" fmla="*/ 6944437 w 7467600"/>
              <a:gd name="connsiteY558" fmla="*/ 1575402 h 6858000"/>
              <a:gd name="connsiteX559" fmla="*/ 7019523 w 7467600"/>
              <a:gd name="connsiteY559" fmla="*/ 1519450 h 6858000"/>
              <a:gd name="connsiteX560" fmla="*/ 6298091 w 7467600"/>
              <a:gd name="connsiteY560" fmla="*/ 1737122 h 6858000"/>
              <a:gd name="connsiteX561" fmla="*/ 7019523 w 7467600"/>
              <a:gd name="connsiteY561" fmla="*/ 1519450 h 6858000"/>
              <a:gd name="connsiteX562" fmla="*/ 2399523 w 7467600"/>
              <a:gd name="connsiteY562" fmla="*/ 1428234 h 6858000"/>
              <a:gd name="connsiteX563" fmla="*/ 2224982 w 7467600"/>
              <a:gd name="connsiteY563" fmla="*/ 1826201 h 6858000"/>
              <a:gd name="connsiteX564" fmla="*/ 2096099 w 7467600"/>
              <a:gd name="connsiteY564" fmla="*/ 2345900 h 6858000"/>
              <a:gd name="connsiteX565" fmla="*/ 2283317 w 7467600"/>
              <a:gd name="connsiteY565" fmla="*/ 1796925 h 6858000"/>
              <a:gd name="connsiteX566" fmla="*/ 2399523 w 7467600"/>
              <a:gd name="connsiteY566" fmla="*/ 1428234 h 6858000"/>
              <a:gd name="connsiteX567" fmla="*/ 2448558 w 7467600"/>
              <a:gd name="connsiteY567" fmla="*/ 1373435 h 6858000"/>
              <a:gd name="connsiteX568" fmla="*/ 2312521 w 7467600"/>
              <a:gd name="connsiteY568" fmla="*/ 1806140 h 6858000"/>
              <a:gd name="connsiteX569" fmla="*/ 2127533 w 7467600"/>
              <a:gd name="connsiteY569" fmla="*/ 2348380 h 6858000"/>
              <a:gd name="connsiteX570" fmla="*/ 2358080 w 7467600"/>
              <a:gd name="connsiteY570" fmla="*/ 1866134 h 6858000"/>
              <a:gd name="connsiteX571" fmla="*/ 2407436 w 7467600"/>
              <a:gd name="connsiteY571" fmla="*/ 1651070 h 6858000"/>
              <a:gd name="connsiteX572" fmla="*/ 2448558 w 7467600"/>
              <a:gd name="connsiteY572" fmla="*/ 1373435 h 6858000"/>
              <a:gd name="connsiteX573" fmla="*/ 278707 w 7467600"/>
              <a:gd name="connsiteY573" fmla="*/ 1352270 h 6858000"/>
              <a:gd name="connsiteX574" fmla="*/ 321570 w 7467600"/>
              <a:gd name="connsiteY574" fmla="*/ 1861610 h 6858000"/>
              <a:gd name="connsiteX575" fmla="*/ 294281 w 7467600"/>
              <a:gd name="connsiteY575" fmla="*/ 1440658 h 6858000"/>
              <a:gd name="connsiteX576" fmla="*/ 278707 w 7467600"/>
              <a:gd name="connsiteY576" fmla="*/ 1352270 h 6858000"/>
              <a:gd name="connsiteX577" fmla="*/ 1423821 w 7467600"/>
              <a:gd name="connsiteY577" fmla="*/ 1351958 h 6858000"/>
              <a:gd name="connsiteX578" fmla="*/ 1638521 w 7467600"/>
              <a:gd name="connsiteY578" fmla="*/ 1908470 h 6858000"/>
              <a:gd name="connsiteX579" fmla="*/ 1754199 w 7467600"/>
              <a:gd name="connsiteY579" fmla="*/ 2149284 h 6858000"/>
              <a:gd name="connsiteX580" fmla="*/ 1908359 w 7467600"/>
              <a:gd name="connsiteY580" fmla="*/ 2364988 h 6858000"/>
              <a:gd name="connsiteX581" fmla="*/ 1647661 w 7467600"/>
              <a:gd name="connsiteY581" fmla="*/ 1825945 h 6858000"/>
              <a:gd name="connsiteX582" fmla="*/ 1423821 w 7467600"/>
              <a:gd name="connsiteY582" fmla="*/ 1351958 h 6858000"/>
              <a:gd name="connsiteX583" fmla="*/ 1431890 w 7467600"/>
              <a:gd name="connsiteY583" fmla="*/ 1306475 h 6858000"/>
              <a:gd name="connsiteX584" fmla="*/ 1507597 w 7467600"/>
              <a:gd name="connsiteY584" fmla="*/ 1446132 h 6858000"/>
              <a:gd name="connsiteX585" fmla="*/ 1674586 w 7467600"/>
              <a:gd name="connsiteY585" fmla="*/ 1813832 h 6858000"/>
              <a:gd name="connsiteX586" fmla="*/ 1815950 w 7467600"/>
              <a:gd name="connsiteY586" fmla="*/ 2128564 h 6858000"/>
              <a:gd name="connsiteX587" fmla="*/ 1984242 w 7467600"/>
              <a:gd name="connsiteY587" fmla="*/ 2430829 h 6858000"/>
              <a:gd name="connsiteX588" fmla="*/ 2014023 w 7467600"/>
              <a:gd name="connsiteY588" fmla="*/ 2450995 h 6858000"/>
              <a:gd name="connsiteX589" fmla="*/ 1747337 w 7467600"/>
              <a:gd name="connsiteY589" fmla="*/ 1855264 h 6858000"/>
              <a:gd name="connsiteX590" fmla="*/ 1533749 w 7467600"/>
              <a:gd name="connsiteY590" fmla="*/ 1478656 h 6858000"/>
              <a:gd name="connsiteX591" fmla="*/ 1431890 w 7467600"/>
              <a:gd name="connsiteY591" fmla="*/ 1306475 h 6858000"/>
              <a:gd name="connsiteX592" fmla="*/ 5052692 w 7467600"/>
              <a:gd name="connsiteY592" fmla="*/ 1292994 h 6858000"/>
              <a:gd name="connsiteX593" fmla="*/ 5200661 w 7467600"/>
              <a:gd name="connsiteY593" fmla="*/ 1635186 h 6858000"/>
              <a:gd name="connsiteX594" fmla="*/ 5297138 w 7467600"/>
              <a:gd name="connsiteY594" fmla="*/ 1906351 h 6858000"/>
              <a:gd name="connsiteX595" fmla="*/ 5052692 w 7467600"/>
              <a:gd name="connsiteY595" fmla="*/ 1292994 h 6858000"/>
              <a:gd name="connsiteX596" fmla="*/ 5009948 w 7467600"/>
              <a:gd name="connsiteY596" fmla="*/ 1273619 h 6858000"/>
              <a:gd name="connsiteX597" fmla="*/ 5121777 w 7467600"/>
              <a:gd name="connsiteY597" fmla="*/ 1654213 h 6858000"/>
              <a:gd name="connsiteX598" fmla="*/ 5293545 w 7467600"/>
              <a:gd name="connsiteY598" fmla="*/ 2072247 h 6858000"/>
              <a:gd name="connsiteX599" fmla="*/ 5294042 w 7467600"/>
              <a:gd name="connsiteY599" fmla="*/ 2065019 h 6858000"/>
              <a:gd name="connsiteX600" fmla="*/ 5171936 w 7467600"/>
              <a:gd name="connsiteY600" fmla="*/ 1647613 h 6858000"/>
              <a:gd name="connsiteX601" fmla="*/ 5009948 w 7467600"/>
              <a:gd name="connsiteY601" fmla="*/ 1273619 h 6858000"/>
              <a:gd name="connsiteX602" fmla="*/ 655236 w 7467600"/>
              <a:gd name="connsiteY602" fmla="*/ 1268632 h 6858000"/>
              <a:gd name="connsiteX603" fmla="*/ 839521 w 7467600"/>
              <a:gd name="connsiteY603" fmla="*/ 1685315 h 6858000"/>
              <a:gd name="connsiteX604" fmla="*/ 1109416 w 7467600"/>
              <a:gd name="connsiteY604" fmla="*/ 2061663 h 6858000"/>
              <a:gd name="connsiteX605" fmla="*/ 1298300 w 7467600"/>
              <a:gd name="connsiteY605" fmla="*/ 2247742 h 6858000"/>
              <a:gd name="connsiteX606" fmla="*/ 1125871 w 7467600"/>
              <a:gd name="connsiteY606" fmla="*/ 1989513 h 6858000"/>
              <a:gd name="connsiteX607" fmla="*/ 981574 w 7467600"/>
              <a:gd name="connsiteY607" fmla="*/ 1783157 h 6858000"/>
              <a:gd name="connsiteX608" fmla="*/ 922198 w 7467600"/>
              <a:gd name="connsiteY608" fmla="*/ 1677437 h 6858000"/>
              <a:gd name="connsiteX609" fmla="*/ 869293 w 7467600"/>
              <a:gd name="connsiteY609" fmla="*/ 1583214 h 6858000"/>
              <a:gd name="connsiteX610" fmla="*/ 751431 w 7467600"/>
              <a:gd name="connsiteY610" fmla="*/ 1405731 h 6858000"/>
              <a:gd name="connsiteX611" fmla="*/ 655236 w 7467600"/>
              <a:gd name="connsiteY611" fmla="*/ 1268632 h 6858000"/>
              <a:gd name="connsiteX612" fmla="*/ 6516292 w 7467600"/>
              <a:gd name="connsiteY612" fmla="*/ 1263064 h 6858000"/>
              <a:gd name="connsiteX613" fmla="*/ 5736320 w 7467600"/>
              <a:gd name="connsiteY613" fmla="*/ 1501803 h 6858000"/>
              <a:gd name="connsiteX614" fmla="*/ 6516292 w 7467600"/>
              <a:gd name="connsiteY614" fmla="*/ 1263064 h 6858000"/>
              <a:gd name="connsiteX615" fmla="*/ 291466 w 7467600"/>
              <a:gd name="connsiteY615" fmla="*/ 1250369 h 6858000"/>
              <a:gd name="connsiteX616" fmla="*/ 323180 w 7467600"/>
              <a:gd name="connsiteY616" fmla="*/ 1435283 h 6858000"/>
              <a:gd name="connsiteX617" fmla="*/ 349381 w 7467600"/>
              <a:gd name="connsiteY617" fmla="*/ 1875041 h 6858000"/>
              <a:gd name="connsiteX618" fmla="*/ 374363 w 7467600"/>
              <a:gd name="connsiteY618" fmla="*/ 1506494 h 6858000"/>
              <a:gd name="connsiteX619" fmla="*/ 302168 w 7467600"/>
              <a:gd name="connsiteY619" fmla="*/ 1274495 h 6858000"/>
              <a:gd name="connsiteX620" fmla="*/ 291466 w 7467600"/>
              <a:gd name="connsiteY620" fmla="*/ 1250369 h 6858000"/>
              <a:gd name="connsiteX621" fmla="*/ 678222 w 7467600"/>
              <a:gd name="connsiteY621" fmla="*/ 1248670 h 6858000"/>
              <a:gd name="connsiteX622" fmla="*/ 775536 w 7467600"/>
              <a:gd name="connsiteY622" fmla="*/ 1388015 h 6858000"/>
              <a:gd name="connsiteX623" fmla="*/ 894529 w 7467600"/>
              <a:gd name="connsiteY623" fmla="*/ 1567739 h 6858000"/>
              <a:gd name="connsiteX624" fmla="*/ 948000 w 7467600"/>
              <a:gd name="connsiteY624" fmla="*/ 1663088 h 6858000"/>
              <a:gd name="connsiteX625" fmla="*/ 1006812 w 7467600"/>
              <a:gd name="connsiteY625" fmla="*/ 1767683 h 6858000"/>
              <a:gd name="connsiteX626" fmla="*/ 1149133 w 7467600"/>
              <a:gd name="connsiteY626" fmla="*/ 1971513 h 6858000"/>
              <a:gd name="connsiteX627" fmla="*/ 1333952 w 7467600"/>
              <a:gd name="connsiteY627" fmla="*/ 2251620 h 6858000"/>
              <a:gd name="connsiteX628" fmla="*/ 1337329 w 7467600"/>
              <a:gd name="connsiteY628" fmla="*/ 2258350 h 6858000"/>
              <a:gd name="connsiteX629" fmla="*/ 1014726 w 7467600"/>
              <a:gd name="connsiteY629" fmla="*/ 1615556 h 6858000"/>
              <a:gd name="connsiteX630" fmla="*/ 678222 w 7467600"/>
              <a:gd name="connsiteY630" fmla="*/ 1248670 h 6858000"/>
              <a:gd name="connsiteX631" fmla="*/ 6691602 w 7467600"/>
              <a:gd name="connsiteY631" fmla="*/ 1140573 h 6858000"/>
              <a:gd name="connsiteX632" fmla="*/ 6571100 w 7467600"/>
              <a:gd name="connsiteY632" fmla="*/ 1183662 h 6858000"/>
              <a:gd name="connsiteX633" fmla="*/ 6241687 w 7467600"/>
              <a:gd name="connsiteY633" fmla="*/ 1257600 h 6858000"/>
              <a:gd name="connsiteX634" fmla="*/ 5693009 w 7467600"/>
              <a:gd name="connsiteY634" fmla="*/ 1478256 h 6858000"/>
              <a:gd name="connsiteX635" fmla="*/ 6548420 w 7467600"/>
              <a:gd name="connsiteY635" fmla="*/ 1214599 h 6858000"/>
              <a:gd name="connsiteX636" fmla="*/ 6605473 w 7467600"/>
              <a:gd name="connsiteY636" fmla="*/ 1184686 h 6858000"/>
              <a:gd name="connsiteX637" fmla="*/ 6691602 w 7467600"/>
              <a:gd name="connsiteY637" fmla="*/ 1140573 h 6858000"/>
              <a:gd name="connsiteX638" fmla="*/ 4002475 w 7467600"/>
              <a:gd name="connsiteY638" fmla="*/ 1037802 h 6858000"/>
              <a:gd name="connsiteX639" fmla="*/ 4000324 w 7467600"/>
              <a:gd name="connsiteY639" fmla="*/ 1039362 h 6858000"/>
              <a:gd name="connsiteX640" fmla="*/ 4002862 w 7467600"/>
              <a:gd name="connsiteY640" fmla="*/ 1042866 h 6858000"/>
              <a:gd name="connsiteX641" fmla="*/ 4002475 w 7467600"/>
              <a:gd name="connsiteY641" fmla="*/ 1037802 h 6858000"/>
              <a:gd name="connsiteX642" fmla="*/ 506322 w 7467600"/>
              <a:gd name="connsiteY642" fmla="*/ 1020997 h 6858000"/>
              <a:gd name="connsiteX643" fmla="*/ 533068 w 7467600"/>
              <a:gd name="connsiteY643" fmla="*/ 1029409 h 6858000"/>
              <a:gd name="connsiteX644" fmla="*/ 1232525 w 7467600"/>
              <a:gd name="connsiteY644" fmla="*/ 1804675 h 6858000"/>
              <a:gd name="connsiteX645" fmla="*/ 1388858 w 7467600"/>
              <a:gd name="connsiteY645" fmla="*/ 2368011 h 6858000"/>
              <a:gd name="connsiteX646" fmla="*/ 1384098 w 7467600"/>
              <a:gd name="connsiteY646" fmla="*/ 2378125 h 6858000"/>
              <a:gd name="connsiteX647" fmla="*/ 1425393 w 7467600"/>
              <a:gd name="connsiteY647" fmla="*/ 2589124 h 6858000"/>
              <a:gd name="connsiteX648" fmla="*/ 1424001 w 7467600"/>
              <a:gd name="connsiteY648" fmla="*/ 2597541 h 6858000"/>
              <a:gd name="connsiteX649" fmla="*/ 2152729 w 7467600"/>
              <a:gd name="connsiteY649" fmla="*/ 2864487 h 6858000"/>
              <a:gd name="connsiteX650" fmla="*/ 2020609 w 7467600"/>
              <a:gd name="connsiteY650" fmla="*/ 2539671 h 6858000"/>
              <a:gd name="connsiteX651" fmla="*/ 2018920 w 7467600"/>
              <a:gd name="connsiteY651" fmla="*/ 2536309 h 6858000"/>
              <a:gd name="connsiteX652" fmla="*/ 1342441 w 7467600"/>
              <a:gd name="connsiteY652" fmla="*/ 1173017 h 6858000"/>
              <a:gd name="connsiteX653" fmla="*/ 1367925 w 7467600"/>
              <a:gd name="connsiteY653" fmla="*/ 1135648 h 6858000"/>
              <a:gd name="connsiteX654" fmla="*/ 1771401 w 7467600"/>
              <a:gd name="connsiteY654" fmla="*/ 1806673 h 6858000"/>
              <a:gd name="connsiteX655" fmla="*/ 1972385 w 7467600"/>
              <a:gd name="connsiteY655" fmla="*/ 2198735 h 6858000"/>
              <a:gd name="connsiteX656" fmla="*/ 2040892 w 7467600"/>
              <a:gd name="connsiteY656" fmla="*/ 2405205 h 6858000"/>
              <a:gd name="connsiteX657" fmla="*/ 2131689 w 7467600"/>
              <a:gd name="connsiteY657" fmla="*/ 1936926 h 6858000"/>
              <a:gd name="connsiteX658" fmla="*/ 2454820 w 7467600"/>
              <a:gd name="connsiteY658" fmla="*/ 1248808 h 6858000"/>
              <a:gd name="connsiteX659" fmla="*/ 2492512 w 7467600"/>
              <a:gd name="connsiteY659" fmla="*/ 1302920 h 6858000"/>
              <a:gd name="connsiteX660" fmla="*/ 2081216 w 7467600"/>
              <a:gd name="connsiteY660" fmla="*/ 2527513 h 6858000"/>
              <a:gd name="connsiteX661" fmla="*/ 2081211 w 7467600"/>
              <a:gd name="connsiteY661" fmla="*/ 2528916 h 6858000"/>
              <a:gd name="connsiteX662" fmla="*/ 2199067 w 7467600"/>
              <a:gd name="connsiteY662" fmla="*/ 2884061 h 6858000"/>
              <a:gd name="connsiteX663" fmla="*/ 3192586 w 7467600"/>
              <a:gd name="connsiteY663" fmla="*/ 3411496 h 6858000"/>
              <a:gd name="connsiteX664" fmla="*/ 3182620 w 7467600"/>
              <a:gd name="connsiteY664" fmla="*/ 3483279 h 6858000"/>
              <a:gd name="connsiteX665" fmla="*/ 2435119 w 7467600"/>
              <a:gd name="connsiteY665" fmla="*/ 3080173 h 6858000"/>
              <a:gd name="connsiteX666" fmla="*/ 2410152 w 7467600"/>
              <a:gd name="connsiteY666" fmla="*/ 3063751 h 6858000"/>
              <a:gd name="connsiteX667" fmla="*/ 2408099 w 7467600"/>
              <a:gd name="connsiteY667" fmla="*/ 3064403 h 6858000"/>
              <a:gd name="connsiteX668" fmla="*/ 2407218 w 7467600"/>
              <a:gd name="connsiteY668" fmla="*/ 3070324 h 6858000"/>
              <a:gd name="connsiteX669" fmla="*/ 2380138 w 7467600"/>
              <a:gd name="connsiteY669" fmla="*/ 3099341 h 6858000"/>
              <a:gd name="connsiteX670" fmla="*/ 1765923 w 7467600"/>
              <a:gd name="connsiteY670" fmla="*/ 3581043 h 6858000"/>
              <a:gd name="connsiteX671" fmla="*/ 1702258 w 7467600"/>
              <a:gd name="connsiteY671" fmla="*/ 3612286 h 6858000"/>
              <a:gd name="connsiteX672" fmla="*/ 1538370 w 7467600"/>
              <a:gd name="connsiteY672" fmla="*/ 3811804 h 6858000"/>
              <a:gd name="connsiteX673" fmla="*/ 542867 w 7467600"/>
              <a:gd name="connsiteY673" fmla="*/ 4944092 h 6858000"/>
              <a:gd name="connsiteX674" fmla="*/ 515800 w 7467600"/>
              <a:gd name="connsiteY674" fmla="*/ 4862180 h 6858000"/>
              <a:gd name="connsiteX675" fmla="*/ 909145 w 7467600"/>
              <a:gd name="connsiteY675" fmla="*/ 4199225 h 6858000"/>
              <a:gd name="connsiteX676" fmla="*/ 1214067 w 7467600"/>
              <a:gd name="connsiteY676" fmla="*/ 3908561 h 6858000"/>
              <a:gd name="connsiteX677" fmla="*/ 640967 w 7467600"/>
              <a:gd name="connsiteY677" fmla="*/ 4105601 h 6858000"/>
              <a:gd name="connsiteX678" fmla="*/ 112563 w 7467600"/>
              <a:gd name="connsiteY678" fmla="*/ 4396952 h 6858000"/>
              <a:gd name="connsiteX679" fmla="*/ 0 w 7467600"/>
              <a:gd name="connsiteY679" fmla="*/ 4466006 h 6858000"/>
              <a:gd name="connsiteX680" fmla="*/ 0 w 7467600"/>
              <a:gd name="connsiteY680" fmla="*/ 4233763 h 6858000"/>
              <a:gd name="connsiteX681" fmla="*/ 36881 w 7467600"/>
              <a:gd name="connsiteY681" fmla="*/ 4200118 h 6858000"/>
              <a:gd name="connsiteX682" fmla="*/ 910534 w 7467600"/>
              <a:gd name="connsiteY682" fmla="*/ 3629753 h 6858000"/>
              <a:gd name="connsiteX683" fmla="*/ 1578717 w 7467600"/>
              <a:gd name="connsiteY683" fmla="*/ 3575982 h 6858000"/>
              <a:gd name="connsiteX684" fmla="*/ 2338780 w 7467600"/>
              <a:gd name="connsiteY684" fmla="*/ 3033725 h 6858000"/>
              <a:gd name="connsiteX685" fmla="*/ 1807991 w 7467600"/>
              <a:gd name="connsiteY685" fmla="*/ 2807184 h 6858000"/>
              <a:gd name="connsiteX686" fmla="*/ 1416358 w 7467600"/>
              <a:gd name="connsiteY686" fmla="*/ 3112571 h 6858000"/>
              <a:gd name="connsiteX687" fmla="*/ 939066 w 7467600"/>
              <a:gd name="connsiteY687" fmla="*/ 3378798 h 6858000"/>
              <a:gd name="connsiteX688" fmla="*/ 115099 w 7467600"/>
              <a:gd name="connsiteY688" fmla="*/ 3607650 h 6858000"/>
              <a:gd name="connsiteX689" fmla="*/ 97284 w 7467600"/>
              <a:gd name="connsiteY689" fmla="*/ 3520393 h 6858000"/>
              <a:gd name="connsiteX690" fmla="*/ 922050 w 7467600"/>
              <a:gd name="connsiteY690" fmla="*/ 3074867 h 6858000"/>
              <a:gd name="connsiteX691" fmla="*/ 1405265 w 7467600"/>
              <a:gd name="connsiteY691" fmla="*/ 3016319 h 6858000"/>
              <a:gd name="connsiteX692" fmla="*/ 1407512 w 7467600"/>
              <a:gd name="connsiteY692" fmla="*/ 3018001 h 6858000"/>
              <a:gd name="connsiteX693" fmla="*/ 1726266 w 7467600"/>
              <a:gd name="connsiteY693" fmla="*/ 2777274 h 6858000"/>
              <a:gd name="connsiteX694" fmla="*/ 625390 w 7467600"/>
              <a:gd name="connsiteY694" fmla="*/ 2514541 h 6858000"/>
              <a:gd name="connsiteX695" fmla="*/ 619799 w 7467600"/>
              <a:gd name="connsiteY695" fmla="*/ 2527180 h 6858000"/>
              <a:gd name="connsiteX696" fmla="*/ 310030 w 7467600"/>
              <a:gd name="connsiteY696" fmla="*/ 2771818 h 6858000"/>
              <a:gd name="connsiteX697" fmla="*/ 173877 w 7467600"/>
              <a:gd name="connsiteY697" fmla="*/ 2937056 h 6858000"/>
              <a:gd name="connsiteX698" fmla="*/ 77889 w 7467600"/>
              <a:gd name="connsiteY698" fmla="*/ 3138440 h 6858000"/>
              <a:gd name="connsiteX699" fmla="*/ 0 w 7467600"/>
              <a:gd name="connsiteY699" fmla="*/ 3271395 h 6858000"/>
              <a:gd name="connsiteX700" fmla="*/ 0 w 7467600"/>
              <a:gd name="connsiteY700" fmla="*/ 3153002 h 6858000"/>
              <a:gd name="connsiteX701" fmla="*/ 2386 w 7467600"/>
              <a:gd name="connsiteY701" fmla="*/ 3149203 h 6858000"/>
              <a:gd name="connsiteX702" fmla="*/ 89753 w 7467600"/>
              <a:gd name="connsiteY702" fmla="*/ 2987702 h 6858000"/>
              <a:gd name="connsiteX703" fmla="*/ 76869 w 7467600"/>
              <a:gd name="connsiteY703" fmla="*/ 3005404 h 6858000"/>
              <a:gd name="connsiteX704" fmla="*/ 32049 w 7467600"/>
              <a:gd name="connsiteY704" fmla="*/ 3065814 h 6858000"/>
              <a:gd name="connsiteX705" fmla="*/ 0 w 7467600"/>
              <a:gd name="connsiteY705" fmla="*/ 3108744 h 6858000"/>
              <a:gd name="connsiteX706" fmla="*/ 0 w 7467600"/>
              <a:gd name="connsiteY706" fmla="*/ 3058059 h 6858000"/>
              <a:gd name="connsiteX707" fmla="*/ 7610 w 7467600"/>
              <a:gd name="connsiteY707" fmla="*/ 3047889 h 6858000"/>
              <a:gd name="connsiteX708" fmla="*/ 52419 w 7467600"/>
              <a:gd name="connsiteY708" fmla="*/ 2987479 h 6858000"/>
              <a:gd name="connsiteX709" fmla="*/ 59142 w 7467600"/>
              <a:gd name="connsiteY709" fmla="*/ 2978488 h 6858000"/>
              <a:gd name="connsiteX710" fmla="*/ 0 w 7467600"/>
              <a:gd name="connsiteY710" fmla="*/ 3015334 h 6858000"/>
              <a:gd name="connsiteX711" fmla="*/ 0 w 7467600"/>
              <a:gd name="connsiteY711" fmla="*/ 2914286 h 6858000"/>
              <a:gd name="connsiteX712" fmla="*/ 36383 w 7467600"/>
              <a:gd name="connsiteY712" fmla="*/ 2901128 h 6858000"/>
              <a:gd name="connsiteX713" fmla="*/ 156329 w 7467600"/>
              <a:gd name="connsiteY713" fmla="*/ 2840533 h 6858000"/>
              <a:gd name="connsiteX714" fmla="*/ 358355 w 7467600"/>
              <a:gd name="connsiteY714" fmla="*/ 2620471 h 6858000"/>
              <a:gd name="connsiteX715" fmla="*/ 510577 w 7467600"/>
              <a:gd name="connsiteY715" fmla="*/ 2501244 h 6858000"/>
              <a:gd name="connsiteX716" fmla="*/ 211967 w 7467600"/>
              <a:gd name="connsiteY716" fmla="*/ 2479171 h 6858000"/>
              <a:gd name="connsiteX717" fmla="*/ 0 w 7467600"/>
              <a:gd name="connsiteY717" fmla="*/ 2476398 h 6858000"/>
              <a:gd name="connsiteX718" fmla="*/ 0 w 7467600"/>
              <a:gd name="connsiteY718" fmla="*/ 2389189 h 6858000"/>
              <a:gd name="connsiteX719" fmla="*/ 103062 w 7467600"/>
              <a:gd name="connsiteY719" fmla="*/ 2389518 h 6858000"/>
              <a:gd name="connsiteX720" fmla="*/ 510734 w 7467600"/>
              <a:gd name="connsiteY720" fmla="*/ 2416201 h 6858000"/>
              <a:gd name="connsiteX721" fmla="*/ 279257 w 7467600"/>
              <a:gd name="connsiteY721" fmla="*/ 2092102 h 6858000"/>
              <a:gd name="connsiteX722" fmla="*/ 65265 w 7467600"/>
              <a:gd name="connsiteY722" fmla="*/ 2006049 h 6858000"/>
              <a:gd name="connsiteX723" fmla="*/ 0 w 7467600"/>
              <a:gd name="connsiteY723" fmla="*/ 1982532 h 6858000"/>
              <a:gd name="connsiteX724" fmla="*/ 0 w 7467600"/>
              <a:gd name="connsiteY724" fmla="*/ 1912789 h 6858000"/>
              <a:gd name="connsiteX725" fmla="*/ 97460 w 7467600"/>
              <a:gd name="connsiteY725" fmla="*/ 1953725 h 6858000"/>
              <a:gd name="connsiteX726" fmla="*/ 221272 w 7467600"/>
              <a:gd name="connsiteY726" fmla="*/ 1980766 h 6858000"/>
              <a:gd name="connsiteX727" fmla="*/ 116765 w 7467600"/>
              <a:gd name="connsiteY727" fmla="*/ 1911033 h 6858000"/>
              <a:gd name="connsiteX728" fmla="*/ 16405 w 7467600"/>
              <a:gd name="connsiteY728" fmla="*/ 1803412 h 6858000"/>
              <a:gd name="connsiteX729" fmla="*/ 0 w 7467600"/>
              <a:gd name="connsiteY729" fmla="*/ 1784777 h 6858000"/>
              <a:gd name="connsiteX730" fmla="*/ 0 w 7467600"/>
              <a:gd name="connsiteY730" fmla="*/ 1740082 h 6858000"/>
              <a:gd name="connsiteX731" fmla="*/ 39394 w 7467600"/>
              <a:gd name="connsiteY731" fmla="*/ 1784856 h 6858000"/>
              <a:gd name="connsiteX732" fmla="*/ 135813 w 7467600"/>
              <a:gd name="connsiteY732" fmla="*/ 1888838 h 6858000"/>
              <a:gd name="connsiteX733" fmla="*/ 242575 w 7467600"/>
              <a:gd name="connsiteY733" fmla="*/ 1958841 h 6858000"/>
              <a:gd name="connsiteX734" fmla="*/ 82197 w 7467600"/>
              <a:gd name="connsiteY734" fmla="*/ 1754826 h 6858000"/>
              <a:gd name="connsiteX735" fmla="*/ 0 w 7467600"/>
              <a:gd name="connsiteY735" fmla="*/ 1679650 h 6858000"/>
              <a:gd name="connsiteX736" fmla="*/ 0 w 7467600"/>
              <a:gd name="connsiteY736" fmla="*/ 1602463 h 6858000"/>
              <a:gd name="connsiteX737" fmla="*/ 84689 w 7467600"/>
              <a:gd name="connsiteY737" fmla="*/ 1677442 h 6858000"/>
              <a:gd name="connsiteX738" fmla="*/ 298437 w 7467600"/>
              <a:gd name="connsiteY738" fmla="*/ 1968019 h 6858000"/>
              <a:gd name="connsiteX739" fmla="*/ 227269 w 7467600"/>
              <a:gd name="connsiteY739" fmla="*/ 1114064 h 6858000"/>
              <a:gd name="connsiteX740" fmla="*/ 248003 w 7467600"/>
              <a:gd name="connsiteY740" fmla="*/ 1089613 h 6858000"/>
              <a:gd name="connsiteX741" fmla="*/ 427020 w 7467600"/>
              <a:gd name="connsiteY741" fmla="*/ 1619803 h 6858000"/>
              <a:gd name="connsiteX742" fmla="*/ 340345 w 7467600"/>
              <a:gd name="connsiteY742" fmla="*/ 2027739 h 6858000"/>
              <a:gd name="connsiteX743" fmla="*/ 360865 w 7467600"/>
              <a:gd name="connsiteY743" fmla="*/ 2044827 h 6858000"/>
              <a:gd name="connsiteX744" fmla="*/ 560414 w 7467600"/>
              <a:gd name="connsiteY744" fmla="*/ 2421457 h 6858000"/>
              <a:gd name="connsiteX745" fmla="*/ 1359703 w 7467600"/>
              <a:gd name="connsiteY745" fmla="*/ 2578554 h 6858000"/>
              <a:gd name="connsiteX746" fmla="*/ 1359422 w 7467600"/>
              <a:gd name="connsiteY746" fmla="*/ 2577994 h 6858000"/>
              <a:gd name="connsiteX747" fmla="*/ 828701 w 7467600"/>
              <a:gd name="connsiteY747" fmla="*/ 1839520 h 6858000"/>
              <a:gd name="connsiteX748" fmla="*/ 494427 w 7467600"/>
              <a:gd name="connsiteY748" fmla="*/ 1092333 h 6858000"/>
              <a:gd name="connsiteX749" fmla="*/ 506322 w 7467600"/>
              <a:gd name="connsiteY749" fmla="*/ 1020997 h 6858000"/>
              <a:gd name="connsiteX750" fmla="*/ 4570198 w 7467600"/>
              <a:gd name="connsiteY750" fmla="*/ 978081 h 6858000"/>
              <a:gd name="connsiteX751" fmla="*/ 4523691 w 7467600"/>
              <a:gd name="connsiteY751" fmla="*/ 1127776 h 6858000"/>
              <a:gd name="connsiteX752" fmla="*/ 4509875 w 7467600"/>
              <a:gd name="connsiteY752" fmla="*/ 1167552 h 6858000"/>
              <a:gd name="connsiteX753" fmla="*/ 4478168 w 7467600"/>
              <a:gd name="connsiteY753" fmla="*/ 1260735 h 6858000"/>
              <a:gd name="connsiteX754" fmla="*/ 4409309 w 7467600"/>
              <a:gd name="connsiteY754" fmla="*/ 1666996 h 6858000"/>
              <a:gd name="connsiteX755" fmla="*/ 4370031 w 7467600"/>
              <a:gd name="connsiteY755" fmla="*/ 1955666 h 6858000"/>
              <a:gd name="connsiteX756" fmla="*/ 4570198 w 7467600"/>
              <a:gd name="connsiteY756" fmla="*/ 978081 h 6858000"/>
              <a:gd name="connsiteX757" fmla="*/ 4557898 w 7467600"/>
              <a:gd name="connsiteY757" fmla="*/ 900011 h 6858000"/>
              <a:gd name="connsiteX758" fmla="*/ 4344840 w 7467600"/>
              <a:gd name="connsiteY758" fmla="*/ 1922038 h 6858000"/>
              <a:gd name="connsiteX759" fmla="*/ 4378710 w 7467600"/>
              <a:gd name="connsiteY759" fmla="*/ 1665516 h 6858000"/>
              <a:gd name="connsiteX760" fmla="*/ 4448798 w 7467600"/>
              <a:gd name="connsiteY760" fmla="*/ 1253024 h 6858000"/>
              <a:gd name="connsiteX761" fmla="*/ 4480315 w 7467600"/>
              <a:gd name="connsiteY761" fmla="*/ 1158454 h 6858000"/>
              <a:gd name="connsiteX762" fmla="*/ 4494133 w 7467600"/>
              <a:gd name="connsiteY762" fmla="*/ 1118676 h 6858000"/>
              <a:gd name="connsiteX763" fmla="*/ 4557898 w 7467600"/>
              <a:gd name="connsiteY763" fmla="*/ 900011 h 6858000"/>
              <a:gd name="connsiteX764" fmla="*/ 5870151 w 7467600"/>
              <a:gd name="connsiteY764" fmla="*/ 898890 h 6858000"/>
              <a:gd name="connsiteX765" fmla="*/ 5861335 w 7467600"/>
              <a:gd name="connsiteY765" fmla="*/ 899177 h 6858000"/>
              <a:gd name="connsiteX766" fmla="*/ 5843702 w 7467600"/>
              <a:gd name="connsiteY766" fmla="*/ 899748 h 6858000"/>
              <a:gd name="connsiteX767" fmla="*/ 5651107 w 7467600"/>
              <a:gd name="connsiteY767" fmla="*/ 920306 h 6858000"/>
              <a:gd name="connsiteX768" fmla="*/ 5459407 w 7467600"/>
              <a:gd name="connsiteY768" fmla="*/ 940975 h 6858000"/>
              <a:gd name="connsiteX769" fmla="*/ 5374846 w 7467600"/>
              <a:gd name="connsiteY769" fmla="*/ 941988 h 6858000"/>
              <a:gd name="connsiteX770" fmla="*/ 5256105 w 7467600"/>
              <a:gd name="connsiteY770" fmla="*/ 945632 h 6858000"/>
              <a:gd name="connsiteX771" fmla="*/ 5107071 w 7467600"/>
              <a:gd name="connsiteY771" fmla="*/ 969720 h 6858000"/>
              <a:gd name="connsiteX772" fmla="*/ 4998681 w 7467600"/>
              <a:gd name="connsiteY772" fmla="*/ 988771 h 6858000"/>
              <a:gd name="connsiteX773" fmla="*/ 5870151 w 7467600"/>
              <a:gd name="connsiteY773" fmla="*/ 898890 h 6858000"/>
              <a:gd name="connsiteX774" fmla="*/ 5504425 w 7467600"/>
              <a:gd name="connsiteY774" fmla="*/ 848067 h 6858000"/>
              <a:gd name="connsiteX775" fmla="*/ 4968849 w 7467600"/>
              <a:gd name="connsiteY775" fmla="*/ 962318 h 6858000"/>
              <a:gd name="connsiteX776" fmla="*/ 5104039 w 7467600"/>
              <a:gd name="connsiteY776" fmla="*/ 940634 h 6858000"/>
              <a:gd name="connsiteX777" fmla="*/ 5256311 w 7467600"/>
              <a:gd name="connsiteY777" fmla="*/ 916490 h 6858000"/>
              <a:gd name="connsiteX778" fmla="*/ 5377381 w 7467600"/>
              <a:gd name="connsiteY778" fmla="*/ 912671 h 6858000"/>
              <a:gd name="connsiteX779" fmla="*/ 5460148 w 7467600"/>
              <a:gd name="connsiteY779" fmla="*/ 911442 h 6858000"/>
              <a:gd name="connsiteX780" fmla="*/ 5648971 w 7467600"/>
              <a:gd name="connsiteY780" fmla="*/ 891331 h 6858000"/>
              <a:gd name="connsiteX781" fmla="*/ 5844807 w 7467600"/>
              <a:gd name="connsiteY781" fmla="*/ 870718 h 6858000"/>
              <a:gd name="connsiteX782" fmla="*/ 5862975 w 7467600"/>
              <a:gd name="connsiteY782" fmla="*/ 869756 h 6858000"/>
              <a:gd name="connsiteX783" fmla="*/ 5920887 w 7467600"/>
              <a:gd name="connsiteY783" fmla="*/ 865929 h 6858000"/>
              <a:gd name="connsiteX784" fmla="*/ 5504425 w 7467600"/>
              <a:gd name="connsiteY784" fmla="*/ 848067 h 6858000"/>
              <a:gd name="connsiteX785" fmla="*/ 3607114 w 7467600"/>
              <a:gd name="connsiteY785" fmla="*/ 467441 h 6858000"/>
              <a:gd name="connsiteX786" fmla="*/ 3296242 w 7467600"/>
              <a:gd name="connsiteY786" fmla="*/ 807991 h 6858000"/>
              <a:gd name="connsiteX787" fmla="*/ 3174674 w 7467600"/>
              <a:gd name="connsiteY787" fmla="*/ 919759 h 6858000"/>
              <a:gd name="connsiteX788" fmla="*/ 3042978 w 7467600"/>
              <a:gd name="connsiteY788" fmla="*/ 1054894 h 6858000"/>
              <a:gd name="connsiteX789" fmla="*/ 2968914 w 7467600"/>
              <a:gd name="connsiteY789" fmla="*/ 1133756 h 6858000"/>
              <a:gd name="connsiteX790" fmla="*/ 3103823 w 7467600"/>
              <a:gd name="connsiteY790" fmla="*/ 1026814 h 6858000"/>
              <a:gd name="connsiteX791" fmla="*/ 3607114 w 7467600"/>
              <a:gd name="connsiteY791" fmla="*/ 467441 h 6858000"/>
              <a:gd name="connsiteX792" fmla="*/ 3744487 w 7467600"/>
              <a:gd name="connsiteY792" fmla="*/ 383136 h 6858000"/>
              <a:gd name="connsiteX793" fmla="*/ 3970213 w 7467600"/>
              <a:gd name="connsiteY793" fmla="*/ 995559 h 6858000"/>
              <a:gd name="connsiteX794" fmla="*/ 3744487 w 7467600"/>
              <a:gd name="connsiteY794" fmla="*/ 383136 h 6858000"/>
              <a:gd name="connsiteX795" fmla="*/ 3624562 w 7467600"/>
              <a:gd name="connsiteY795" fmla="*/ 367041 h 6858000"/>
              <a:gd name="connsiteX796" fmla="*/ 3489712 w 7467600"/>
              <a:gd name="connsiteY796" fmla="*/ 485386 h 6858000"/>
              <a:gd name="connsiteX797" fmla="*/ 3182994 w 7467600"/>
              <a:gd name="connsiteY797" fmla="*/ 828265 h 6858000"/>
              <a:gd name="connsiteX798" fmla="*/ 2892114 w 7467600"/>
              <a:gd name="connsiteY798" fmla="*/ 1172635 h 6858000"/>
              <a:gd name="connsiteX799" fmla="*/ 3021459 w 7467600"/>
              <a:gd name="connsiteY799" fmla="*/ 1035385 h 6858000"/>
              <a:gd name="connsiteX800" fmla="*/ 3153873 w 7467600"/>
              <a:gd name="connsiteY800" fmla="*/ 898971 h 6858000"/>
              <a:gd name="connsiteX801" fmla="*/ 3276511 w 7467600"/>
              <a:gd name="connsiteY801" fmla="*/ 786423 h 6858000"/>
              <a:gd name="connsiteX802" fmla="*/ 3584154 w 7467600"/>
              <a:gd name="connsiteY802" fmla="*/ 448218 h 6858000"/>
              <a:gd name="connsiteX803" fmla="*/ 3624562 w 7467600"/>
              <a:gd name="connsiteY803" fmla="*/ 367041 h 6858000"/>
              <a:gd name="connsiteX804" fmla="*/ 3766672 w 7467600"/>
              <a:gd name="connsiteY804" fmla="*/ 359429 h 6858000"/>
              <a:gd name="connsiteX805" fmla="*/ 3996338 w 7467600"/>
              <a:gd name="connsiteY805" fmla="*/ 968237 h 6858000"/>
              <a:gd name="connsiteX806" fmla="*/ 3766672 w 7467600"/>
              <a:gd name="connsiteY806" fmla="*/ 359429 h 6858000"/>
              <a:gd name="connsiteX807" fmla="*/ 5805386 w 7467600"/>
              <a:gd name="connsiteY807" fmla="*/ 239240 h 6858000"/>
              <a:gd name="connsiteX808" fmla="*/ 5736947 w 7467600"/>
              <a:gd name="connsiteY808" fmla="*/ 261367 h 6858000"/>
              <a:gd name="connsiteX809" fmla="*/ 5427012 w 7467600"/>
              <a:gd name="connsiteY809" fmla="*/ 311272 h 6858000"/>
              <a:gd name="connsiteX810" fmla="*/ 5147818 w 7467600"/>
              <a:gd name="connsiteY810" fmla="*/ 322112 h 6858000"/>
              <a:gd name="connsiteX811" fmla="*/ 5060854 w 7467600"/>
              <a:gd name="connsiteY811" fmla="*/ 311882 h 6858000"/>
              <a:gd name="connsiteX812" fmla="*/ 4945989 w 7467600"/>
              <a:gd name="connsiteY812" fmla="*/ 300516 h 6858000"/>
              <a:gd name="connsiteX813" fmla="*/ 5410479 w 7467600"/>
              <a:gd name="connsiteY813" fmla="*/ 348434 h 6858000"/>
              <a:gd name="connsiteX814" fmla="*/ 5805386 w 7467600"/>
              <a:gd name="connsiteY814" fmla="*/ 239240 h 6858000"/>
              <a:gd name="connsiteX815" fmla="*/ 5905192 w 7467600"/>
              <a:gd name="connsiteY815" fmla="*/ 163079 h 6858000"/>
              <a:gd name="connsiteX816" fmla="*/ 5865655 w 7467600"/>
              <a:gd name="connsiteY816" fmla="*/ 171901 h 6858000"/>
              <a:gd name="connsiteX817" fmla="*/ 5259740 w 7467600"/>
              <a:gd name="connsiteY817" fmla="*/ 257013 h 6858000"/>
              <a:gd name="connsiteX818" fmla="*/ 5208466 w 7467600"/>
              <a:gd name="connsiteY818" fmla="*/ 257550 h 6858000"/>
              <a:gd name="connsiteX819" fmla="*/ 4980204 w 7467600"/>
              <a:gd name="connsiteY819" fmla="*/ 271903 h 6858000"/>
              <a:gd name="connsiteX820" fmla="*/ 5068068 w 7467600"/>
              <a:gd name="connsiteY820" fmla="*/ 282244 h 6858000"/>
              <a:gd name="connsiteX821" fmla="*/ 5153231 w 7467600"/>
              <a:gd name="connsiteY821" fmla="*/ 292240 h 6858000"/>
              <a:gd name="connsiteX822" fmla="*/ 5426491 w 7467600"/>
              <a:gd name="connsiteY822" fmla="*/ 281128 h 6858000"/>
              <a:gd name="connsiteX823" fmla="*/ 5731212 w 7467600"/>
              <a:gd name="connsiteY823" fmla="*/ 231951 h 6858000"/>
              <a:gd name="connsiteX824" fmla="*/ 5905192 w 7467600"/>
              <a:gd name="connsiteY824" fmla="*/ 163079 h 6858000"/>
              <a:gd name="connsiteX825" fmla="*/ 5944437 w 7467600"/>
              <a:gd name="connsiteY825" fmla="*/ 113829 h 6858000"/>
              <a:gd name="connsiteX826" fmla="*/ 5825032 w 7467600"/>
              <a:gd name="connsiteY826" fmla="*/ 146405 h 6858000"/>
              <a:gd name="connsiteX827" fmla="*/ 4955599 w 7467600"/>
              <a:gd name="connsiteY827" fmla="*/ 247008 h 6858000"/>
              <a:gd name="connsiteX828" fmla="*/ 5210104 w 7467600"/>
              <a:gd name="connsiteY828" fmla="*/ 228123 h 6858000"/>
              <a:gd name="connsiteX829" fmla="*/ 5261015 w 7467600"/>
              <a:gd name="connsiteY829" fmla="*/ 227087 h 6858000"/>
              <a:gd name="connsiteX830" fmla="*/ 5861181 w 7467600"/>
              <a:gd name="connsiteY830" fmla="*/ 143093 h 6858000"/>
              <a:gd name="connsiteX831" fmla="*/ 5961252 w 7467600"/>
              <a:gd name="connsiteY831" fmla="*/ 114820 h 6858000"/>
              <a:gd name="connsiteX832" fmla="*/ 5944437 w 7467600"/>
              <a:gd name="connsiteY832" fmla="*/ 113829 h 6858000"/>
              <a:gd name="connsiteX833" fmla="*/ 3882765 w 7467600"/>
              <a:gd name="connsiteY833" fmla="*/ 0 h 6858000"/>
              <a:gd name="connsiteX834" fmla="*/ 3995099 w 7467600"/>
              <a:gd name="connsiteY834" fmla="*/ 0 h 6858000"/>
              <a:gd name="connsiteX835" fmla="*/ 4163818 w 7467600"/>
              <a:gd name="connsiteY835" fmla="*/ 234104 h 6858000"/>
              <a:gd name="connsiteX836" fmla="*/ 4172099 w 7467600"/>
              <a:gd name="connsiteY836" fmla="*/ 234207 h 6858000"/>
              <a:gd name="connsiteX837" fmla="*/ 4784282 w 7467600"/>
              <a:gd name="connsiteY837" fmla="*/ 276561 h 6858000"/>
              <a:gd name="connsiteX838" fmla="*/ 4801687 w 7467600"/>
              <a:gd name="connsiteY838" fmla="*/ 267764 h 6858000"/>
              <a:gd name="connsiteX839" fmla="*/ 6082788 w 7467600"/>
              <a:gd name="connsiteY839" fmla="*/ 64119 h 6858000"/>
              <a:gd name="connsiteX840" fmla="*/ 6099442 w 7467600"/>
              <a:gd name="connsiteY840" fmla="*/ 82568 h 6858000"/>
              <a:gd name="connsiteX841" fmla="*/ 4804137 w 7467600"/>
              <a:gd name="connsiteY841" fmla="*/ 320931 h 6858000"/>
              <a:gd name="connsiteX842" fmla="*/ 4227047 w 7467600"/>
              <a:gd name="connsiteY842" fmla="*/ 313415 h 6858000"/>
              <a:gd name="connsiteX843" fmla="*/ 4346041 w 7467600"/>
              <a:gd name="connsiteY843" fmla="*/ 456086 h 6858000"/>
              <a:gd name="connsiteX844" fmla="*/ 4870967 w 7467600"/>
              <a:gd name="connsiteY844" fmla="*/ 963061 h 6858000"/>
              <a:gd name="connsiteX845" fmla="*/ 4889647 w 7467600"/>
              <a:gd name="connsiteY845" fmla="*/ 957147 h 6858000"/>
              <a:gd name="connsiteX846" fmla="*/ 5422504 w 7467600"/>
              <a:gd name="connsiteY846" fmla="*/ 805191 h 6858000"/>
              <a:gd name="connsiteX847" fmla="*/ 6087656 w 7467600"/>
              <a:gd name="connsiteY847" fmla="*/ 826703 h 6858000"/>
              <a:gd name="connsiteX848" fmla="*/ 6058717 w 7467600"/>
              <a:gd name="connsiteY848" fmla="*/ 865992 h 6858000"/>
              <a:gd name="connsiteX849" fmla="*/ 4974153 w 7467600"/>
              <a:gd name="connsiteY849" fmla="*/ 1045456 h 6858000"/>
              <a:gd name="connsiteX850" fmla="*/ 5627835 w 7467600"/>
              <a:gd name="connsiteY850" fmla="*/ 1472077 h 6858000"/>
              <a:gd name="connsiteX851" fmla="*/ 5629817 w 7467600"/>
              <a:gd name="connsiteY851" fmla="*/ 1471412 h 6858000"/>
              <a:gd name="connsiteX852" fmla="*/ 5634124 w 7467600"/>
              <a:gd name="connsiteY852" fmla="*/ 1470572 h 6858000"/>
              <a:gd name="connsiteX853" fmla="*/ 5755832 w 7467600"/>
              <a:gd name="connsiteY853" fmla="*/ 1383886 h 6858000"/>
              <a:gd name="connsiteX854" fmla="*/ 6014186 w 7467600"/>
              <a:gd name="connsiteY854" fmla="*/ 1279799 h 6858000"/>
              <a:gd name="connsiteX855" fmla="*/ 6901619 w 7467600"/>
              <a:gd name="connsiteY855" fmla="*/ 1047874 h 6858000"/>
              <a:gd name="connsiteX856" fmla="*/ 6931566 w 7467600"/>
              <a:gd name="connsiteY856" fmla="*/ 1062034 h 6858000"/>
              <a:gd name="connsiteX857" fmla="*/ 5790982 w 7467600"/>
              <a:gd name="connsiteY857" fmla="*/ 1561380 h 6858000"/>
              <a:gd name="connsiteX858" fmla="*/ 6188971 w 7467600"/>
              <a:gd name="connsiteY858" fmla="*/ 1755168 h 6858000"/>
              <a:gd name="connsiteX859" fmla="*/ 6202446 w 7467600"/>
              <a:gd name="connsiteY859" fmla="*/ 1752268 h 6858000"/>
              <a:gd name="connsiteX860" fmla="*/ 7179560 w 7467600"/>
              <a:gd name="connsiteY860" fmla="*/ 1467551 h 6858000"/>
              <a:gd name="connsiteX861" fmla="*/ 7158730 w 7467600"/>
              <a:gd name="connsiteY861" fmla="*/ 1507835 h 6858000"/>
              <a:gd name="connsiteX862" fmla="*/ 6326959 w 7467600"/>
              <a:gd name="connsiteY862" fmla="*/ 1817686 h 6858000"/>
              <a:gd name="connsiteX863" fmla="*/ 6537433 w 7467600"/>
              <a:gd name="connsiteY863" fmla="*/ 1907790 h 6858000"/>
              <a:gd name="connsiteX864" fmla="*/ 6550221 w 7467600"/>
              <a:gd name="connsiteY864" fmla="*/ 1910729 h 6858000"/>
              <a:gd name="connsiteX865" fmla="*/ 6964438 w 7467600"/>
              <a:gd name="connsiteY865" fmla="*/ 2209505 h 6858000"/>
              <a:gd name="connsiteX866" fmla="*/ 7367862 w 7467600"/>
              <a:gd name="connsiteY866" fmla="*/ 2806833 h 6858000"/>
              <a:gd name="connsiteX867" fmla="*/ 7364329 w 7467600"/>
              <a:gd name="connsiteY867" fmla="*/ 2826907 h 6858000"/>
              <a:gd name="connsiteX868" fmla="*/ 7290545 w 7467600"/>
              <a:gd name="connsiteY868" fmla="*/ 2850663 h 6858000"/>
              <a:gd name="connsiteX869" fmla="*/ 6472036 w 7467600"/>
              <a:gd name="connsiteY869" fmla="*/ 1959003 h 6858000"/>
              <a:gd name="connsiteX870" fmla="*/ 5792897 w 7467600"/>
              <a:gd name="connsiteY870" fmla="*/ 1647747 h 6858000"/>
              <a:gd name="connsiteX871" fmla="*/ 5842751 w 7467600"/>
              <a:gd name="connsiteY871" fmla="*/ 1816112 h 6858000"/>
              <a:gd name="connsiteX872" fmla="*/ 5847424 w 7467600"/>
              <a:gd name="connsiteY872" fmla="*/ 1815776 h 6858000"/>
              <a:gd name="connsiteX873" fmla="*/ 6399821 w 7467600"/>
              <a:gd name="connsiteY873" fmla="*/ 2344799 h 6858000"/>
              <a:gd name="connsiteX874" fmla="*/ 6323232 w 7467600"/>
              <a:gd name="connsiteY874" fmla="*/ 2389634 h 6858000"/>
              <a:gd name="connsiteX875" fmla="*/ 5942958 w 7467600"/>
              <a:gd name="connsiteY875" fmla="*/ 2077708 h 6858000"/>
              <a:gd name="connsiteX876" fmla="*/ 5921559 w 7467600"/>
              <a:gd name="connsiteY876" fmla="*/ 2378596 h 6858000"/>
              <a:gd name="connsiteX877" fmla="*/ 5817651 w 7467600"/>
              <a:gd name="connsiteY877" fmla="*/ 3023919 h 6858000"/>
              <a:gd name="connsiteX878" fmla="*/ 5729634 w 7467600"/>
              <a:gd name="connsiteY878" fmla="*/ 3051849 h 6858000"/>
              <a:gd name="connsiteX879" fmla="*/ 5611018 w 7467600"/>
              <a:gd name="connsiteY879" fmla="*/ 2316769 h 6858000"/>
              <a:gd name="connsiteX880" fmla="*/ 5687608 w 7467600"/>
              <a:gd name="connsiteY880" fmla="*/ 2039972 h 6858000"/>
              <a:gd name="connsiteX881" fmla="*/ 5657554 w 7467600"/>
              <a:gd name="connsiteY881" fmla="*/ 1576445 h 6858000"/>
              <a:gd name="connsiteX882" fmla="*/ 5150475 w 7467600"/>
              <a:gd name="connsiteY882" fmla="*/ 1274012 h 6858000"/>
              <a:gd name="connsiteX883" fmla="*/ 5349142 w 7467600"/>
              <a:gd name="connsiteY883" fmla="*/ 2204405 h 6858000"/>
              <a:gd name="connsiteX884" fmla="*/ 5262214 w 7467600"/>
              <a:gd name="connsiteY884" fmla="*/ 2233836 h 6858000"/>
              <a:gd name="connsiteX885" fmla="*/ 4981539 w 7467600"/>
              <a:gd name="connsiteY885" fmla="*/ 1542201 h 6858000"/>
              <a:gd name="connsiteX886" fmla="*/ 4958461 w 7467600"/>
              <a:gd name="connsiteY886" fmla="*/ 1136957 h 6858000"/>
              <a:gd name="connsiteX887" fmla="*/ 4655015 w 7467600"/>
              <a:gd name="connsiteY887" fmla="*/ 891426 h 6858000"/>
              <a:gd name="connsiteX888" fmla="*/ 4348002 w 7467600"/>
              <a:gd name="connsiteY888" fmla="*/ 2205895 h 6858000"/>
              <a:gd name="connsiteX889" fmla="*/ 4262250 w 7467600"/>
              <a:gd name="connsiteY889" fmla="*/ 2219972 h 6858000"/>
              <a:gd name="connsiteX890" fmla="*/ 4550611 w 7467600"/>
              <a:gd name="connsiteY890" fmla="*/ 817540 h 6858000"/>
              <a:gd name="connsiteX891" fmla="*/ 4564418 w 7467600"/>
              <a:gd name="connsiteY891" fmla="*/ 808293 h 6858000"/>
              <a:gd name="connsiteX892" fmla="*/ 4266388 w 7467600"/>
              <a:gd name="connsiteY892" fmla="*/ 500083 h 6858000"/>
              <a:gd name="connsiteX893" fmla="*/ 4032842 w 7467600"/>
              <a:gd name="connsiteY893" fmla="*/ 211809 h 6858000"/>
              <a:gd name="connsiteX894" fmla="*/ 3882765 w 7467600"/>
              <a:gd name="connsiteY894" fmla="*/ 0 h 6858000"/>
              <a:gd name="connsiteX895" fmla="*/ 3721337 w 7467600"/>
              <a:gd name="connsiteY895" fmla="*/ 0 h 6858000"/>
              <a:gd name="connsiteX896" fmla="*/ 3797544 w 7467600"/>
              <a:gd name="connsiteY896" fmla="*/ 0 h 6858000"/>
              <a:gd name="connsiteX897" fmla="*/ 3775734 w 7467600"/>
              <a:gd name="connsiteY897" fmla="*/ 95131 h 6858000"/>
              <a:gd name="connsiteX898" fmla="*/ 3724807 w 7467600"/>
              <a:gd name="connsiteY898" fmla="*/ 272257 h 6858000"/>
              <a:gd name="connsiteX899" fmla="*/ 3726844 w 7467600"/>
              <a:gd name="connsiteY899" fmla="*/ 282988 h 6858000"/>
              <a:gd name="connsiteX900" fmla="*/ 3742664 w 7467600"/>
              <a:gd name="connsiteY900" fmla="*/ 279918 h 6858000"/>
              <a:gd name="connsiteX901" fmla="*/ 4103910 w 7467600"/>
              <a:gd name="connsiteY901" fmla="*/ 1161917 h 6858000"/>
              <a:gd name="connsiteX902" fmla="*/ 4020269 w 7467600"/>
              <a:gd name="connsiteY902" fmla="*/ 1200406 h 6858000"/>
              <a:gd name="connsiteX903" fmla="*/ 3674882 w 7467600"/>
              <a:gd name="connsiteY903" fmla="*/ 488524 h 6858000"/>
              <a:gd name="connsiteX904" fmla="*/ 3132682 w 7467600"/>
              <a:gd name="connsiteY904" fmla="*/ 1072284 h 6858000"/>
              <a:gd name="connsiteX905" fmla="*/ 2716346 w 7467600"/>
              <a:gd name="connsiteY905" fmla="*/ 1276376 h 6858000"/>
              <a:gd name="connsiteX906" fmla="*/ 2716772 w 7467600"/>
              <a:gd name="connsiteY906" fmla="*/ 1255462 h 6858000"/>
              <a:gd name="connsiteX907" fmla="*/ 3471096 w 7467600"/>
              <a:gd name="connsiteY907" fmla="*/ 437072 h 6858000"/>
              <a:gd name="connsiteX908" fmla="*/ 3639057 w 7467600"/>
              <a:gd name="connsiteY908" fmla="*/ 286334 h 6858000"/>
              <a:gd name="connsiteX909" fmla="*/ 3640309 w 7467600"/>
              <a:gd name="connsiteY909" fmla="*/ 284664 h 6858000"/>
              <a:gd name="connsiteX910" fmla="*/ 3646022 w 7467600"/>
              <a:gd name="connsiteY910" fmla="*/ 276711 h 6858000"/>
              <a:gd name="connsiteX911" fmla="*/ 3707943 w 7467600"/>
              <a:gd name="connsiteY911" fmla="*/ 65958 h 6858000"/>
              <a:gd name="connsiteX912" fmla="*/ 3721337 w 7467600"/>
              <a:gd name="connsiteY912" fmla="*/ 0 h 6858000"/>
              <a:gd name="connsiteX913" fmla="*/ 2867960 w 7467600"/>
              <a:gd name="connsiteY913" fmla="*/ 0 h 6858000"/>
              <a:gd name="connsiteX914" fmla="*/ 2926351 w 7467600"/>
              <a:gd name="connsiteY914" fmla="*/ 0 h 6858000"/>
              <a:gd name="connsiteX915" fmla="*/ 2902823 w 7467600"/>
              <a:gd name="connsiteY915" fmla="*/ 262929 h 6858000"/>
              <a:gd name="connsiteX916" fmla="*/ 2940663 w 7467600"/>
              <a:gd name="connsiteY916" fmla="*/ 140884 h 6858000"/>
              <a:gd name="connsiteX917" fmla="*/ 2947039 w 7467600"/>
              <a:gd name="connsiteY917" fmla="*/ 122524 h 6858000"/>
              <a:gd name="connsiteX918" fmla="*/ 2984316 w 7467600"/>
              <a:gd name="connsiteY918" fmla="*/ 0 h 6858000"/>
              <a:gd name="connsiteX919" fmla="*/ 3016114 w 7467600"/>
              <a:gd name="connsiteY919" fmla="*/ 0 h 6858000"/>
              <a:gd name="connsiteX920" fmla="*/ 2979949 w 7467600"/>
              <a:gd name="connsiteY920" fmla="*/ 119274 h 6858000"/>
              <a:gd name="connsiteX921" fmla="*/ 3023879 w 7467600"/>
              <a:gd name="connsiteY921" fmla="*/ 0 h 6858000"/>
              <a:gd name="connsiteX922" fmla="*/ 3105400 w 7467600"/>
              <a:gd name="connsiteY922" fmla="*/ 0 h 6858000"/>
              <a:gd name="connsiteX923" fmla="*/ 3094669 w 7467600"/>
              <a:gd name="connsiteY923" fmla="*/ 30308 h 6858000"/>
              <a:gd name="connsiteX924" fmla="*/ 2901945 w 7467600"/>
              <a:gd name="connsiteY924" fmla="*/ 466538 h 6858000"/>
              <a:gd name="connsiteX925" fmla="*/ 2815209 w 7467600"/>
              <a:gd name="connsiteY925" fmla="*/ 497361 h 6858000"/>
              <a:gd name="connsiteX926" fmla="*/ 2844845 w 7467600"/>
              <a:gd name="connsiteY926" fmla="*/ 127638 h 6858000"/>
              <a:gd name="connsiteX927" fmla="*/ 2867960 w 7467600"/>
              <a:gd name="connsiteY927" fmla="*/ 0 h 6858000"/>
              <a:gd name="connsiteX928" fmla="*/ 1057230 w 7467600"/>
              <a:gd name="connsiteY928" fmla="*/ 0 h 6858000"/>
              <a:gd name="connsiteX929" fmla="*/ 1111003 w 7467600"/>
              <a:gd name="connsiteY929" fmla="*/ 0 h 6858000"/>
              <a:gd name="connsiteX930" fmla="*/ 1125553 w 7467600"/>
              <a:gd name="connsiteY930" fmla="*/ 52588 h 6858000"/>
              <a:gd name="connsiteX931" fmla="*/ 1304276 w 7467600"/>
              <a:gd name="connsiteY931" fmla="*/ 476275 h 6858000"/>
              <a:gd name="connsiteX932" fmla="*/ 1492066 w 7467600"/>
              <a:gd name="connsiteY932" fmla="*/ 886333 h 6858000"/>
              <a:gd name="connsiteX933" fmla="*/ 1423698 w 7467600"/>
              <a:gd name="connsiteY933" fmla="*/ 710817 h 6858000"/>
              <a:gd name="connsiteX934" fmla="*/ 1357609 w 7467600"/>
              <a:gd name="connsiteY934" fmla="*/ 532892 h 6858000"/>
              <a:gd name="connsiteX935" fmla="*/ 1309550 w 7467600"/>
              <a:gd name="connsiteY935" fmla="*/ 374031 h 6858000"/>
              <a:gd name="connsiteX936" fmla="*/ 1193673 w 7467600"/>
              <a:gd name="connsiteY936" fmla="*/ 49533 h 6858000"/>
              <a:gd name="connsiteX937" fmla="*/ 1164391 w 7467600"/>
              <a:gd name="connsiteY937" fmla="*/ 0 h 6858000"/>
              <a:gd name="connsiteX938" fmla="*/ 1200666 w 7467600"/>
              <a:gd name="connsiteY938" fmla="*/ 0 h 6858000"/>
              <a:gd name="connsiteX939" fmla="*/ 1223408 w 7467600"/>
              <a:gd name="connsiteY939" fmla="*/ 38996 h 6858000"/>
              <a:gd name="connsiteX940" fmla="*/ 1339635 w 7467600"/>
              <a:gd name="connsiteY940" fmla="*/ 365517 h 6858000"/>
              <a:gd name="connsiteX941" fmla="*/ 1387469 w 7467600"/>
              <a:gd name="connsiteY941" fmla="*/ 523079 h 6858000"/>
              <a:gd name="connsiteX942" fmla="*/ 1452685 w 7467600"/>
              <a:gd name="connsiteY942" fmla="*/ 699806 h 6858000"/>
              <a:gd name="connsiteX943" fmla="*/ 1492092 w 7467600"/>
              <a:gd name="connsiteY943" fmla="*/ 800424 h 6858000"/>
              <a:gd name="connsiteX944" fmla="*/ 1455302 w 7467600"/>
              <a:gd name="connsiteY944" fmla="*/ 632913 h 6858000"/>
              <a:gd name="connsiteX945" fmla="*/ 1222336 w 7467600"/>
              <a:gd name="connsiteY945" fmla="*/ 9480 h 6858000"/>
              <a:gd name="connsiteX946" fmla="*/ 1214634 w 7467600"/>
              <a:gd name="connsiteY946" fmla="*/ 0 h 6858000"/>
              <a:gd name="connsiteX947" fmla="*/ 1289827 w 7467600"/>
              <a:gd name="connsiteY947" fmla="*/ 0 h 6858000"/>
              <a:gd name="connsiteX948" fmla="*/ 1321076 w 7467600"/>
              <a:gd name="connsiteY948" fmla="*/ 59722 h 6858000"/>
              <a:gd name="connsiteX949" fmla="*/ 1512579 w 7467600"/>
              <a:gd name="connsiteY949" fmla="*/ 626441 h 6858000"/>
              <a:gd name="connsiteX950" fmla="*/ 1506076 w 7467600"/>
              <a:gd name="connsiteY950" fmla="*/ 1089289 h 6858000"/>
              <a:gd name="connsiteX951" fmla="*/ 1486346 w 7467600"/>
              <a:gd name="connsiteY951" fmla="*/ 1079919 h 6858000"/>
              <a:gd name="connsiteX952" fmla="*/ 1070511 w 7467600"/>
              <a:gd name="connsiteY952" fmla="*/ 48609 h 6858000"/>
              <a:gd name="connsiteX953" fmla="*/ 1057230 w 7467600"/>
              <a:gd name="connsiteY953" fmla="*/ 0 h 6858000"/>
              <a:gd name="connsiteX954" fmla="*/ 43151 w 7467600"/>
              <a:gd name="connsiteY954" fmla="*/ 0 h 6858000"/>
              <a:gd name="connsiteX955" fmla="*/ 95283 w 7467600"/>
              <a:gd name="connsiteY955" fmla="*/ 0 h 6858000"/>
              <a:gd name="connsiteX956" fmla="*/ 300708 w 7467600"/>
              <a:gd name="connsiteY956" fmla="*/ 154571 h 6858000"/>
              <a:gd name="connsiteX957" fmla="*/ 530414 w 7467600"/>
              <a:gd name="connsiteY957" fmla="*/ 354673 h 6858000"/>
              <a:gd name="connsiteX958" fmla="*/ 333785 w 7467600"/>
              <a:gd name="connsiteY958" fmla="*/ 161564 h 6858000"/>
              <a:gd name="connsiteX959" fmla="*/ 147005 w 7467600"/>
              <a:gd name="connsiteY959" fmla="*/ 0 h 6858000"/>
              <a:gd name="connsiteX960" fmla="*/ 272509 w 7467600"/>
              <a:gd name="connsiteY960" fmla="*/ 0 h 6858000"/>
              <a:gd name="connsiteX961" fmla="*/ 326276 w 7467600"/>
              <a:gd name="connsiteY961" fmla="*/ 45847 h 6858000"/>
              <a:gd name="connsiteX962" fmla="*/ 823759 w 7467600"/>
              <a:gd name="connsiteY962" fmla="*/ 574145 h 6858000"/>
              <a:gd name="connsiteX963" fmla="*/ 811254 w 7467600"/>
              <a:gd name="connsiteY963" fmla="*/ 665546 h 6858000"/>
              <a:gd name="connsiteX964" fmla="*/ 154042 w 7467600"/>
              <a:gd name="connsiteY964" fmla="*/ 261522 h 6858000"/>
              <a:gd name="connsiteX965" fmla="*/ 13550 w 7467600"/>
              <a:gd name="connsiteY965" fmla="*/ 158423 h 6858000"/>
              <a:gd name="connsiteX966" fmla="*/ 0 w 7467600"/>
              <a:gd name="connsiteY966" fmla="*/ 146618 h 6858000"/>
              <a:gd name="connsiteX967" fmla="*/ 0 w 7467600"/>
              <a:gd name="connsiteY967" fmla="*/ 59161 h 6858000"/>
              <a:gd name="connsiteX968" fmla="*/ 45427 w 7467600"/>
              <a:gd name="connsiteY968" fmla="*/ 101078 h 6858000"/>
              <a:gd name="connsiteX969" fmla="*/ 630103 w 7467600"/>
              <a:gd name="connsiteY969" fmla="*/ 485885 h 6858000"/>
              <a:gd name="connsiteX970" fmla="*/ 532040 w 7467600"/>
              <a:gd name="connsiteY970" fmla="*/ 399359 h 6858000"/>
              <a:gd name="connsiteX971" fmla="*/ 517618 w 7467600"/>
              <a:gd name="connsiteY971" fmla="*/ 385726 h 6858000"/>
              <a:gd name="connsiteX972" fmla="*/ 285074 w 7467600"/>
              <a:gd name="connsiteY972" fmla="*/ 182755 h 6858000"/>
              <a:gd name="connsiteX973" fmla="*/ 43151 w 7467600"/>
              <a:gd name="connsiteY973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042773 w 7467600"/>
              <a:gd name="connsiteY74" fmla="*/ 5734011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271900 w 7467600"/>
              <a:gd name="connsiteY77" fmla="*/ 5734551 h 6858000"/>
              <a:gd name="connsiteX78" fmla="*/ 7015907 w 7467600"/>
              <a:gd name="connsiteY78" fmla="*/ 5541548 h 6858000"/>
              <a:gd name="connsiteX79" fmla="*/ 7259646 w 7467600"/>
              <a:gd name="connsiteY79" fmla="*/ 5765985 h 6858000"/>
              <a:gd name="connsiteX80" fmla="*/ 7467600 w 7467600"/>
              <a:gd name="connsiteY80" fmla="*/ 6012219 h 6858000"/>
              <a:gd name="connsiteX81" fmla="*/ 6946849 w 7467600"/>
              <a:gd name="connsiteY81" fmla="*/ 5523271 h 6858000"/>
              <a:gd name="connsiteX82" fmla="*/ 7105827 w 7467600"/>
              <a:gd name="connsiteY82" fmla="*/ 5718700 h 6858000"/>
              <a:gd name="connsiteX83" fmla="*/ 7356878 w 7467600"/>
              <a:gd name="connsiteY83" fmla="*/ 5981332 h 6858000"/>
              <a:gd name="connsiteX84" fmla="*/ 7467600 w 7467600"/>
              <a:gd name="connsiteY84" fmla="*/ 6117703 h 6858000"/>
              <a:gd name="connsiteX85" fmla="*/ 7467600 w 7467600"/>
              <a:gd name="connsiteY85" fmla="*/ 6163634 h 6858000"/>
              <a:gd name="connsiteX86" fmla="*/ 7403637 w 7467600"/>
              <a:gd name="connsiteY86" fmla="*/ 6083957 h 6858000"/>
              <a:gd name="connsiteX87" fmla="*/ 7254615 w 7467600"/>
              <a:gd name="connsiteY87" fmla="*/ 5911918 h 6858000"/>
              <a:gd name="connsiteX88" fmla="*/ 7312589 w 7467600"/>
              <a:gd name="connsiteY88" fmla="*/ 5982309 h 6858000"/>
              <a:gd name="connsiteX89" fmla="*/ 7448321 w 7467600"/>
              <a:gd name="connsiteY89" fmla="*/ 6190991 h 6858000"/>
              <a:gd name="connsiteX90" fmla="*/ 7467600 w 7467600"/>
              <a:gd name="connsiteY90" fmla="*/ 6221686 h 6858000"/>
              <a:gd name="connsiteX91" fmla="*/ 7467600 w 7467600"/>
              <a:gd name="connsiteY91" fmla="*/ 6334256 h 6858000"/>
              <a:gd name="connsiteX92" fmla="*/ 7454976 w 7467600"/>
              <a:gd name="connsiteY92" fmla="*/ 6318297 h 6858000"/>
              <a:gd name="connsiteX93" fmla="*/ 7042773 w 7467600"/>
              <a:gd name="connsiteY93" fmla="*/ 5734011 h 6858000"/>
              <a:gd name="connsiteX94" fmla="*/ 1456157 w 7467600"/>
              <a:gd name="connsiteY94" fmla="*/ 5371404 h 6858000"/>
              <a:gd name="connsiteX95" fmla="*/ 1244432 w 7467600"/>
              <a:gd name="connsiteY95" fmla="*/ 5385601 h 6858000"/>
              <a:gd name="connsiteX96" fmla="*/ 973990 w 7467600"/>
              <a:gd name="connsiteY96" fmla="*/ 5424940 h 6858000"/>
              <a:gd name="connsiteX97" fmla="*/ 1103809 w 7467600"/>
              <a:gd name="connsiteY97" fmla="*/ 5433720 h 6858000"/>
              <a:gd name="connsiteX98" fmla="*/ 1123454 w 7467600"/>
              <a:gd name="connsiteY98" fmla="*/ 5435727 h 6858000"/>
              <a:gd name="connsiteX99" fmla="*/ 1737017 w 7467600"/>
              <a:gd name="connsiteY99" fmla="*/ 5452183 h 6858000"/>
              <a:gd name="connsiteX100" fmla="*/ 1824397 w 7467600"/>
              <a:gd name="connsiteY100" fmla="*/ 5447757 h 6858000"/>
              <a:gd name="connsiteX101" fmla="*/ 2070059 w 7467600"/>
              <a:gd name="connsiteY101" fmla="*/ 5441660 h 6858000"/>
              <a:gd name="connsiteX102" fmla="*/ 1456157 w 7467600"/>
              <a:gd name="connsiteY102" fmla="*/ 5371404 h 6858000"/>
              <a:gd name="connsiteX103" fmla="*/ 4988186 w 7467600"/>
              <a:gd name="connsiteY103" fmla="*/ 5216467 h 6858000"/>
              <a:gd name="connsiteX104" fmla="*/ 4777334 w 7467600"/>
              <a:gd name="connsiteY104" fmla="*/ 5406072 h 6858000"/>
              <a:gd name="connsiteX105" fmla="*/ 4718341 w 7467600"/>
              <a:gd name="connsiteY105" fmla="*/ 5468043 h 6858000"/>
              <a:gd name="connsiteX106" fmla="*/ 4604655 w 7467600"/>
              <a:gd name="connsiteY106" fmla="*/ 5583434 h 6858000"/>
              <a:gd name="connsiteX107" fmla="*/ 4565074 w 7467600"/>
              <a:gd name="connsiteY107" fmla="*/ 5618550 h 6858000"/>
              <a:gd name="connsiteX108" fmla="*/ 4988186 w 7467600"/>
              <a:gd name="connsiteY108" fmla="*/ 5216467 h 6858000"/>
              <a:gd name="connsiteX109" fmla="*/ 4978032 w 7467600"/>
              <a:gd name="connsiteY109" fmla="*/ 5183809 h 6858000"/>
              <a:gd name="connsiteX110" fmla="*/ 4463413 w 7467600"/>
              <a:gd name="connsiteY110" fmla="*/ 5615162 h 6858000"/>
              <a:gd name="connsiteX111" fmla="*/ 4358134 w 7467600"/>
              <a:gd name="connsiteY111" fmla="*/ 5742791 h 6858000"/>
              <a:gd name="connsiteX112" fmla="*/ 4376219 w 7467600"/>
              <a:gd name="connsiteY112" fmla="*/ 5729027 h 6858000"/>
              <a:gd name="connsiteX113" fmla="*/ 4582340 w 7467600"/>
              <a:gd name="connsiteY113" fmla="*/ 5561037 h 6858000"/>
              <a:gd name="connsiteX114" fmla="*/ 4694684 w 7467600"/>
              <a:gd name="connsiteY114" fmla="*/ 5447098 h 6858000"/>
              <a:gd name="connsiteX115" fmla="*/ 4754123 w 7467600"/>
              <a:gd name="connsiteY115" fmla="*/ 5384643 h 6858000"/>
              <a:gd name="connsiteX116" fmla="*/ 4978032 w 7467600"/>
              <a:gd name="connsiteY116" fmla="*/ 5183809 h 6858000"/>
              <a:gd name="connsiteX117" fmla="*/ 1903353 w 7467600"/>
              <a:gd name="connsiteY117" fmla="*/ 5044827 h 6858000"/>
              <a:gd name="connsiteX118" fmla="*/ 1936931 w 7467600"/>
              <a:gd name="connsiteY118" fmla="*/ 5093954 h 6858000"/>
              <a:gd name="connsiteX119" fmla="*/ 2195868 w 7467600"/>
              <a:gd name="connsiteY119" fmla="*/ 5396574 h 6858000"/>
              <a:gd name="connsiteX120" fmla="*/ 2088852 w 7467600"/>
              <a:gd name="connsiteY120" fmla="*/ 5166123 h 6858000"/>
              <a:gd name="connsiteX121" fmla="*/ 1958241 w 7467600"/>
              <a:gd name="connsiteY121" fmla="*/ 5067955 h 6858000"/>
              <a:gd name="connsiteX122" fmla="*/ 1903353 w 7467600"/>
              <a:gd name="connsiteY122" fmla="*/ 5044827 h 6858000"/>
              <a:gd name="connsiteX123" fmla="*/ 1979378 w 7467600"/>
              <a:gd name="connsiteY123" fmla="*/ 4769504 h 6858000"/>
              <a:gd name="connsiteX124" fmla="*/ 2882120 w 7467600"/>
              <a:gd name="connsiteY124" fmla="*/ 5064547 h 6858000"/>
              <a:gd name="connsiteX125" fmla="*/ 2793103 w 7467600"/>
              <a:gd name="connsiteY125" fmla="*/ 5039699 h 6858000"/>
              <a:gd name="connsiteX126" fmla="*/ 2770041 w 7467600"/>
              <a:gd name="connsiteY126" fmla="*/ 5033634 h 6858000"/>
              <a:gd name="connsiteX127" fmla="*/ 1979378 w 7467600"/>
              <a:gd name="connsiteY127" fmla="*/ 4769504 h 6858000"/>
              <a:gd name="connsiteX128" fmla="*/ 1927410 w 7467600"/>
              <a:gd name="connsiteY128" fmla="*/ 4716164 h 6858000"/>
              <a:gd name="connsiteX129" fmla="*/ 1959587 w 7467600"/>
              <a:gd name="connsiteY129" fmla="*/ 4728849 h 6858000"/>
              <a:gd name="connsiteX130" fmla="*/ 2777707 w 7467600"/>
              <a:gd name="connsiteY130" fmla="*/ 5003991 h 6858000"/>
              <a:gd name="connsiteX131" fmla="*/ 2800768 w 7467600"/>
              <a:gd name="connsiteY131" fmla="*/ 5010056 h 6858000"/>
              <a:gd name="connsiteX132" fmla="*/ 2879408 w 7467600"/>
              <a:gd name="connsiteY132" fmla="*/ 5031590 h 6858000"/>
              <a:gd name="connsiteX133" fmla="*/ 2862295 w 7467600"/>
              <a:gd name="connsiteY133" fmla="*/ 5022958 h 6858000"/>
              <a:gd name="connsiteX134" fmla="*/ 2813343 w 7467600"/>
              <a:gd name="connsiteY134" fmla="*/ 4998369 h 6858000"/>
              <a:gd name="connsiteX135" fmla="*/ 2646245 w 7467600"/>
              <a:gd name="connsiteY135" fmla="*/ 4930999 h 6858000"/>
              <a:gd name="connsiteX136" fmla="*/ 1999243 w 7467600"/>
              <a:gd name="connsiteY136" fmla="*/ 4730524 h 6858000"/>
              <a:gd name="connsiteX137" fmla="*/ 1979527 w 7467600"/>
              <a:gd name="connsiteY137" fmla="*/ 4726651 h 6858000"/>
              <a:gd name="connsiteX138" fmla="*/ 1927410 w 7467600"/>
              <a:gd name="connsiteY138" fmla="*/ 4716164 h 6858000"/>
              <a:gd name="connsiteX139" fmla="*/ 1997014 w 7467600"/>
              <a:gd name="connsiteY139" fmla="*/ 4698007 h 6858000"/>
              <a:gd name="connsiteX140" fmla="*/ 2005458 w 7467600"/>
              <a:gd name="connsiteY140" fmla="*/ 4699540 h 6858000"/>
              <a:gd name="connsiteX141" fmla="*/ 2657186 w 7467600"/>
              <a:gd name="connsiteY141" fmla="*/ 4901687 h 6858000"/>
              <a:gd name="connsiteX142" fmla="*/ 2826662 w 7467600"/>
              <a:gd name="connsiteY142" fmla="*/ 4970362 h 6858000"/>
              <a:gd name="connsiteX143" fmla="*/ 2876100 w 7467600"/>
              <a:gd name="connsiteY143" fmla="*/ 4995397 h 6858000"/>
              <a:gd name="connsiteX144" fmla="*/ 3042600 w 7467600"/>
              <a:gd name="connsiteY144" fmla="*/ 5059532 h 6858000"/>
              <a:gd name="connsiteX145" fmla="*/ 1997014 w 7467600"/>
              <a:gd name="connsiteY145" fmla="*/ 4698007 h 6858000"/>
              <a:gd name="connsiteX146" fmla="*/ 2305292 w 7467600"/>
              <a:gd name="connsiteY146" fmla="*/ 4219492 h 6858000"/>
              <a:gd name="connsiteX147" fmla="*/ 3360922 w 7467600"/>
              <a:gd name="connsiteY147" fmla="*/ 4529373 h 6858000"/>
              <a:gd name="connsiteX148" fmla="*/ 3492420 w 7467600"/>
              <a:gd name="connsiteY148" fmla="*/ 4510145 h 6858000"/>
              <a:gd name="connsiteX149" fmla="*/ 3364086 w 7467600"/>
              <a:gd name="connsiteY149" fmla="*/ 4480340 h 6858000"/>
              <a:gd name="connsiteX150" fmla="*/ 3225818 w 7467600"/>
              <a:gd name="connsiteY150" fmla="*/ 4411822 h 6858000"/>
              <a:gd name="connsiteX151" fmla="*/ 3129696 w 7467600"/>
              <a:gd name="connsiteY151" fmla="*/ 4360704 h 6858000"/>
              <a:gd name="connsiteX152" fmla="*/ 2814545 w 7467600"/>
              <a:gd name="connsiteY152" fmla="*/ 4282955 h 6858000"/>
              <a:gd name="connsiteX153" fmla="*/ 2305292 w 7467600"/>
              <a:gd name="connsiteY153" fmla="*/ 4219492 h 6858000"/>
              <a:gd name="connsiteX154" fmla="*/ 2626982 w 7467600"/>
              <a:gd name="connsiteY154" fmla="*/ 4206450 h 6858000"/>
              <a:gd name="connsiteX155" fmla="*/ 2490617 w 7467600"/>
              <a:gd name="connsiteY155" fmla="*/ 4206951 h 6858000"/>
              <a:gd name="connsiteX156" fmla="*/ 2819869 w 7467600"/>
              <a:gd name="connsiteY156" fmla="*/ 4252936 h 6858000"/>
              <a:gd name="connsiteX157" fmla="*/ 3143018 w 7467600"/>
              <a:gd name="connsiteY157" fmla="*/ 4332698 h 6858000"/>
              <a:gd name="connsiteX158" fmla="*/ 3241520 w 7467600"/>
              <a:gd name="connsiteY158" fmla="*/ 4385112 h 6858000"/>
              <a:gd name="connsiteX159" fmla="*/ 3374575 w 7467600"/>
              <a:gd name="connsiteY159" fmla="*/ 4451517 h 6858000"/>
              <a:gd name="connsiteX160" fmla="*/ 3505221 w 7467600"/>
              <a:gd name="connsiteY160" fmla="*/ 4480757 h 6858000"/>
              <a:gd name="connsiteX161" fmla="*/ 2626982 w 7467600"/>
              <a:gd name="connsiteY161" fmla="*/ 4206450 h 6858000"/>
              <a:gd name="connsiteX162" fmla="*/ 1310106 w 7467600"/>
              <a:gd name="connsiteY162" fmla="*/ 3943217 h 6858000"/>
              <a:gd name="connsiteX163" fmla="*/ 854994 w 7467600"/>
              <a:gd name="connsiteY163" fmla="*/ 4399136 h 6858000"/>
              <a:gd name="connsiteX164" fmla="*/ 742462 w 7467600"/>
              <a:gd name="connsiteY164" fmla="*/ 4594648 h 6858000"/>
              <a:gd name="connsiteX165" fmla="*/ 820602 w 7467600"/>
              <a:gd name="connsiteY165" fmla="*/ 4485915 h 6858000"/>
              <a:gd name="connsiteX166" fmla="*/ 878295 w 7467600"/>
              <a:gd name="connsiteY166" fmla="*/ 4403594 h 6858000"/>
              <a:gd name="connsiteX167" fmla="*/ 1240607 w 7467600"/>
              <a:gd name="connsiteY167" fmla="*/ 4010401 h 6858000"/>
              <a:gd name="connsiteX168" fmla="*/ 1310106 w 7467600"/>
              <a:gd name="connsiteY168" fmla="*/ 3943217 h 6858000"/>
              <a:gd name="connsiteX169" fmla="*/ 1423113 w 7467600"/>
              <a:gd name="connsiteY169" fmla="*/ 3874565 h 6858000"/>
              <a:gd name="connsiteX170" fmla="*/ 1260565 w 7467600"/>
              <a:gd name="connsiteY170" fmla="*/ 4031982 h 6858000"/>
              <a:gd name="connsiteX171" fmla="*/ 901900 w 7467600"/>
              <a:gd name="connsiteY171" fmla="*/ 4421236 h 6858000"/>
              <a:gd name="connsiteX172" fmla="*/ 845044 w 7467600"/>
              <a:gd name="connsiteY172" fmla="*/ 4502436 h 6858000"/>
              <a:gd name="connsiteX173" fmla="*/ 685926 w 7467600"/>
              <a:gd name="connsiteY173" fmla="*/ 4703069 h 6858000"/>
              <a:gd name="connsiteX174" fmla="*/ 684248 w 7467600"/>
              <a:gd name="connsiteY174" fmla="*/ 4706721 h 6858000"/>
              <a:gd name="connsiteX175" fmla="*/ 1423113 w 7467600"/>
              <a:gd name="connsiteY175" fmla="*/ 3874565 h 6858000"/>
              <a:gd name="connsiteX176" fmla="*/ 3316479 w 7467600"/>
              <a:gd name="connsiteY176" fmla="*/ 3872136 h 6858000"/>
              <a:gd name="connsiteX177" fmla="*/ 3546806 w 7467600"/>
              <a:gd name="connsiteY177" fmla="*/ 4356139 h 6858000"/>
              <a:gd name="connsiteX178" fmla="*/ 3364433 w 7467600"/>
              <a:gd name="connsiteY178" fmla="*/ 3953121 h 6858000"/>
              <a:gd name="connsiteX179" fmla="*/ 3316479 w 7467600"/>
              <a:gd name="connsiteY179" fmla="*/ 3872136 h 6858000"/>
              <a:gd name="connsiteX180" fmla="*/ 3291335 w 7467600"/>
              <a:gd name="connsiteY180" fmla="*/ 3767420 h 6858000"/>
              <a:gd name="connsiteX181" fmla="*/ 3390805 w 7467600"/>
              <a:gd name="connsiteY181" fmla="*/ 3937163 h 6858000"/>
              <a:gd name="connsiteX182" fmla="*/ 3579062 w 7467600"/>
              <a:gd name="connsiteY182" fmla="*/ 4359040 h 6858000"/>
              <a:gd name="connsiteX183" fmla="*/ 3467355 w 7467600"/>
              <a:gd name="connsiteY183" fmla="*/ 3988130 h 6858000"/>
              <a:gd name="connsiteX184" fmla="*/ 3310753 w 7467600"/>
              <a:gd name="connsiteY184" fmla="*/ 3787140 h 6858000"/>
              <a:gd name="connsiteX185" fmla="*/ 3291335 w 7467600"/>
              <a:gd name="connsiteY185" fmla="*/ 3767420 h 6858000"/>
              <a:gd name="connsiteX186" fmla="*/ 1635889 w 7467600"/>
              <a:gd name="connsiteY186" fmla="*/ 3709494 h 6858000"/>
              <a:gd name="connsiteX187" fmla="*/ 1634800 w 7467600"/>
              <a:gd name="connsiteY187" fmla="*/ 3731111 h 6858000"/>
              <a:gd name="connsiteX188" fmla="*/ 1635889 w 7467600"/>
              <a:gd name="connsiteY188" fmla="*/ 3709494 h 6858000"/>
              <a:gd name="connsiteX189" fmla="*/ 1510397 w 7467600"/>
              <a:gd name="connsiteY189" fmla="*/ 3684705 h 6858000"/>
              <a:gd name="connsiteX190" fmla="*/ 1146550 w 7467600"/>
              <a:gd name="connsiteY190" fmla="*/ 3802012 h 6858000"/>
              <a:gd name="connsiteX191" fmla="*/ 698834 w 7467600"/>
              <a:gd name="connsiteY191" fmla="*/ 3952272 h 6858000"/>
              <a:gd name="connsiteX192" fmla="*/ 34256 w 7467600"/>
              <a:gd name="connsiteY192" fmla="*/ 4347603 h 6858000"/>
              <a:gd name="connsiteX193" fmla="*/ 527241 w 7467600"/>
              <a:gd name="connsiteY193" fmla="*/ 4065078 h 6858000"/>
              <a:gd name="connsiteX194" fmla="*/ 1510397 w 7467600"/>
              <a:gd name="connsiteY194" fmla="*/ 3684705 h 6858000"/>
              <a:gd name="connsiteX195" fmla="*/ 1313114 w 7467600"/>
              <a:gd name="connsiteY195" fmla="*/ 3655216 h 6858000"/>
              <a:gd name="connsiteX196" fmla="*/ 1109304 w 7467600"/>
              <a:gd name="connsiteY196" fmla="*/ 3669030 h 6858000"/>
              <a:gd name="connsiteX197" fmla="*/ 8129 w 7467600"/>
              <a:gd name="connsiteY197" fmla="*/ 4330519 h 6858000"/>
              <a:gd name="connsiteX198" fmla="*/ 687572 w 7467600"/>
              <a:gd name="connsiteY198" fmla="*/ 3925629 h 6858000"/>
              <a:gd name="connsiteX199" fmla="*/ 1138365 w 7467600"/>
              <a:gd name="connsiteY199" fmla="*/ 3774515 h 6858000"/>
              <a:gd name="connsiteX200" fmla="*/ 1505579 w 7467600"/>
              <a:gd name="connsiteY200" fmla="*/ 3655526 h 6858000"/>
              <a:gd name="connsiteX201" fmla="*/ 1313114 w 7467600"/>
              <a:gd name="connsiteY201" fmla="*/ 3655216 h 6858000"/>
              <a:gd name="connsiteX202" fmla="*/ 3655073 w 7467600"/>
              <a:gd name="connsiteY202" fmla="*/ 3650884 h 6858000"/>
              <a:gd name="connsiteX203" fmla="*/ 3989938 w 7467600"/>
              <a:gd name="connsiteY203" fmla="*/ 3991685 h 6858000"/>
              <a:gd name="connsiteX204" fmla="*/ 4393907 w 7467600"/>
              <a:gd name="connsiteY204" fmla="*/ 4261258 h 6858000"/>
              <a:gd name="connsiteX205" fmla="*/ 4648051 w 7467600"/>
              <a:gd name="connsiteY205" fmla="*/ 4374051 h 6858000"/>
              <a:gd name="connsiteX206" fmla="*/ 4383389 w 7467600"/>
              <a:gd name="connsiteY206" fmla="*/ 4184369 h 6858000"/>
              <a:gd name="connsiteX207" fmla="*/ 4165508 w 7467600"/>
              <a:gd name="connsiteY207" fmla="*/ 4035196 h 6858000"/>
              <a:gd name="connsiteX208" fmla="*/ 4068162 w 7467600"/>
              <a:gd name="connsiteY208" fmla="*/ 3953394 h 6858000"/>
              <a:gd name="connsiteX209" fmla="*/ 3981416 w 7467600"/>
              <a:gd name="connsiteY209" fmla="*/ 3880482 h 6858000"/>
              <a:gd name="connsiteX210" fmla="*/ 3800147 w 7467600"/>
              <a:gd name="connsiteY210" fmla="*/ 3749872 h 6858000"/>
              <a:gd name="connsiteX211" fmla="*/ 3655073 w 7467600"/>
              <a:gd name="connsiteY211" fmla="*/ 3650884 h 6858000"/>
              <a:gd name="connsiteX212" fmla="*/ 3670252 w 7467600"/>
              <a:gd name="connsiteY212" fmla="*/ 3622798 h 6858000"/>
              <a:gd name="connsiteX213" fmla="*/ 3817258 w 7467600"/>
              <a:gd name="connsiteY213" fmla="*/ 3723577 h 6858000"/>
              <a:gd name="connsiteX214" fmla="*/ 4000461 w 7467600"/>
              <a:gd name="connsiteY214" fmla="*/ 3855966 h 6858000"/>
              <a:gd name="connsiteX215" fmla="*/ 4088180 w 7467600"/>
              <a:gd name="connsiteY215" fmla="*/ 3929774 h 6858000"/>
              <a:gd name="connsiteX216" fmla="*/ 4184555 w 7467600"/>
              <a:gd name="connsiteY216" fmla="*/ 4010683 h 6858000"/>
              <a:gd name="connsiteX217" fmla="*/ 4399563 w 7467600"/>
              <a:gd name="connsiteY217" fmla="*/ 4158106 h 6858000"/>
              <a:gd name="connsiteX218" fmla="*/ 4684469 w 7467600"/>
              <a:gd name="connsiteY218" fmla="*/ 4364680 h 6858000"/>
              <a:gd name="connsiteX219" fmla="*/ 4690271 w 7467600"/>
              <a:gd name="connsiteY219" fmla="*/ 4370034 h 6858000"/>
              <a:gd name="connsiteX220" fmla="*/ 4136093 w 7467600"/>
              <a:gd name="connsiteY220" fmla="*/ 3858466 h 6858000"/>
              <a:gd name="connsiteX221" fmla="*/ 3670252 w 7467600"/>
              <a:gd name="connsiteY221" fmla="*/ 3622798 h 6858000"/>
              <a:gd name="connsiteX222" fmla="*/ 4440129 w 7467600"/>
              <a:gd name="connsiteY222" fmla="*/ 3448571 h 6858000"/>
              <a:gd name="connsiteX223" fmla="*/ 4856525 w 7467600"/>
              <a:gd name="connsiteY223" fmla="*/ 3915351 h 6858000"/>
              <a:gd name="connsiteX224" fmla="*/ 5059055 w 7467600"/>
              <a:gd name="connsiteY224" fmla="*/ 4108918 h 6858000"/>
              <a:gd name="connsiteX225" fmla="*/ 5290070 w 7467600"/>
              <a:gd name="connsiteY225" fmla="*/ 4263619 h 6858000"/>
              <a:gd name="connsiteX226" fmla="*/ 4834991 w 7467600"/>
              <a:gd name="connsiteY226" fmla="*/ 3830985 h 6858000"/>
              <a:gd name="connsiteX227" fmla="*/ 4440129 w 7467600"/>
              <a:gd name="connsiteY227" fmla="*/ 3448571 h 6858000"/>
              <a:gd name="connsiteX228" fmla="*/ 4441737 w 7467600"/>
              <a:gd name="connsiteY228" fmla="*/ 3399734 h 6858000"/>
              <a:gd name="connsiteX229" fmla="*/ 4431236 w 7467600"/>
              <a:gd name="connsiteY229" fmla="*/ 3400954 h 6858000"/>
              <a:gd name="connsiteX230" fmla="*/ 4557150 w 7467600"/>
              <a:gd name="connsiteY230" fmla="*/ 3510023 h 6858000"/>
              <a:gd name="connsiteX231" fmla="*/ 4856936 w 7467600"/>
              <a:gd name="connsiteY231" fmla="*/ 3809146 h 6858000"/>
              <a:gd name="connsiteX232" fmla="*/ 5111996 w 7467600"/>
              <a:gd name="connsiteY232" fmla="*/ 4065759 h 6858000"/>
              <a:gd name="connsiteX233" fmla="*/ 5388878 w 7467600"/>
              <a:gd name="connsiteY233" fmla="*/ 4300185 h 6858000"/>
              <a:gd name="connsiteX234" fmla="*/ 5425556 w 7467600"/>
              <a:gd name="connsiteY234" fmla="*/ 4308967 h 6858000"/>
              <a:gd name="connsiteX235" fmla="*/ 4943646 w 7467600"/>
              <a:gd name="connsiteY235" fmla="*/ 3822916 h 6858000"/>
              <a:gd name="connsiteX236" fmla="*/ 4594837 w 7467600"/>
              <a:gd name="connsiteY236" fmla="*/ 3532274 h 6858000"/>
              <a:gd name="connsiteX237" fmla="*/ 4441737 w 7467600"/>
              <a:gd name="connsiteY237" fmla="*/ 3399734 h 6858000"/>
              <a:gd name="connsiteX238" fmla="*/ 5425834 w 7467600"/>
              <a:gd name="connsiteY238" fmla="*/ 3162785 h 6858000"/>
              <a:gd name="connsiteX239" fmla="*/ 5401644 w 7467600"/>
              <a:gd name="connsiteY239" fmla="*/ 3617847 h 6858000"/>
              <a:gd name="connsiteX240" fmla="*/ 5467256 w 7467600"/>
              <a:gd name="connsiteY240" fmla="*/ 4175494 h 6858000"/>
              <a:gd name="connsiteX241" fmla="*/ 5448069 w 7467600"/>
              <a:gd name="connsiteY241" fmla="*/ 3567554 h 6858000"/>
              <a:gd name="connsiteX242" fmla="*/ 5425834 w 7467600"/>
              <a:gd name="connsiteY242" fmla="*/ 3162785 h 6858000"/>
              <a:gd name="connsiteX243" fmla="*/ 1318687 w 7467600"/>
              <a:gd name="connsiteY243" fmla="*/ 3113840 h 6858000"/>
              <a:gd name="connsiteX244" fmla="*/ 1066793 w 7467600"/>
              <a:gd name="connsiteY244" fmla="*/ 3212171 h 6858000"/>
              <a:gd name="connsiteX245" fmla="*/ 993319 w 7467600"/>
              <a:gd name="connsiteY245" fmla="*/ 3247648 h 6858000"/>
              <a:gd name="connsiteX246" fmla="*/ 853081 w 7467600"/>
              <a:gd name="connsiteY246" fmla="*/ 3312410 h 6858000"/>
              <a:gd name="connsiteX247" fmla="*/ 805957 w 7467600"/>
              <a:gd name="connsiteY247" fmla="*/ 3330443 h 6858000"/>
              <a:gd name="connsiteX248" fmla="*/ 1318687 w 7467600"/>
              <a:gd name="connsiteY248" fmla="*/ 3113840 h 6858000"/>
              <a:gd name="connsiteX249" fmla="*/ 5453702 w 7467600"/>
              <a:gd name="connsiteY249" fmla="*/ 3090882 h 6858000"/>
              <a:gd name="connsiteX250" fmla="*/ 5480135 w 7467600"/>
              <a:gd name="connsiteY250" fmla="*/ 3565802 h 6858000"/>
              <a:gd name="connsiteX251" fmla="*/ 5499023 w 7467600"/>
              <a:gd name="connsiteY251" fmla="*/ 4166310 h 6858000"/>
              <a:gd name="connsiteX252" fmla="*/ 5547022 w 7467600"/>
              <a:gd name="connsiteY252" fmla="*/ 3607838 h 6858000"/>
              <a:gd name="connsiteX253" fmla="*/ 5515964 w 7467600"/>
              <a:gd name="connsiteY253" fmla="*/ 3378541 h 6858000"/>
              <a:gd name="connsiteX254" fmla="*/ 5453702 w 7467600"/>
              <a:gd name="connsiteY254" fmla="*/ 3090882 h 6858000"/>
              <a:gd name="connsiteX255" fmla="*/ 1238695 w 7467600"/>
              <a:gd name="connsiteY255" fmla="*/ 3076820 h 6858000"/>
              <a:gd name="connsiteX256" fmla="*/ 716371 w 7467600"/>
              <a:gd name="connsiteY256" fmla="*/ 3293249 h 6858000"/>
              <a:gd name="connsiteX257" fmla="*/ 579522 w 7467600"/>
              <a:gd name="connsiteY257" fmla="*/ 3371759 h 6858000"/>
              <a:gd name="connsiteX258" fmla="*/ 600288 w 7467600"/>
              <a:gd name="connsiteY258" fmla="*/ 3365555 h 6858000"/>
              <a:gd name="connsiteX259" fmla="*/ 840692 w 7467600"/>
              <a:gd name="connsiteY259" fmla="*/ 3284921 h 6858000"/>
              <a:gd name="connsiteX260" fmla="*/ 979248 w 7467600"/>
              <a:gd name="connsiteY260" fmla="*/ 3221003 h 6858000"/>
              <a:gd name="connsiteX261" fmla="*/ 1053282 w 7467600"/>
              <a:gd name="connsiteY261" fmla="*/ 3185247 h 6858000"/>
              <a:gd name="connsiteX262" fmla="*/ 1320603 w 7467600"/>
              <a:gd name="connsiteY262" fmla="*/ 3081281 h 6858000"/>
              <a:gd name="connsiteX263" fmla="*/ 1238695 w 7467600"/>
              <a:gd name="connsiteY263" fmla="*/ 3076820 h 6858000"/>
              <a:gd name="connsiteX264" fmla="*/ 5425627 w 7467600"/>
              <a:gd name="connsiteY264" fmla="*/ 2954192 h 6858000"/>
              <a:gd name="connsiteX265" fmla="*/ 5470770 w 7467600"/>
              <a:gd name="connsiteY265" fmla="*/ 3005435 h 6858000"/>
              <a:gd name="connsiteX266" fmla="*/ 5519779 w 7467600"/>
              <a:gd name="connsiteY266" fmla="*/ 4359223 h 6858000"/>
              <a:gd name="connsiteX267" fmla="*/ 5520293 w 7467600"/>
              <a:gd name="connsiteY267" fmla="*/ 4360602 h 6858000"/>
              <a:gd name="connsiteX268" fmla="*/ 5767221 w 7467600"/>
              <a:gd name="connsiteY268" fmla="*/ 4665564 h 6858000"/>
              <a:gd name="connsiteX269" fmla="*/ 6937169 w 7467600"/>
              <a:gd name="connsiteY269" fmla="*/ 4815941 h 6858000"/>
              <a:gd name="connsiteX270" fmla="*/ 6953922 w 7467600"/>
              <a:gd name="connsiteY270" fmla="*/ 4890068 h 6858000"/>
              <a:gd name="connsiteX271" fmla="*/ 6071359 w 7467600"/>
              <a:gd name="connsiteY271" fmla="*/ 4770770 h 6858000"/>
              <a:gd name="connsiteX272" fmla="*/ 6038839 w 7467600"/>
              <a:gd name="connsiteY272" fmla="*/ 4764474 h 6858000"/>
              <a:gd name="connsiteX273" fmla="*/ 6038706 w 7467600"/>
              <a:gd name="connsiteY273" fmla="*/ 4763847 h 6858000"/>
              <a:gd name="connsiteX274" fmla="*/ 6037784 w 7467600"/>
              <a:gd name="connsiteY274" fmla="*/ 4764270 h 6858000"/>
              <a:gd name="connsiteX275" fmla="*/ 6038839 w 7467600"/>
              <a:gd name="connsiteY275" fmla="*/ 4764474 h 6858000"/>
              <a:gd name="connsiteX276" fmla="*/ 6040338 w 7467600"/>
              <a:gd name="connsiteY276" fmla="*/ 4771418 h 6858000"/>
              <a:gd name="connsiteX277" fmla="*/ 6024488 w 7467600"/>
              <a:gd name="connsiteY277" fmla="*/ 4809903 h 6858000"/>
              <a:gd name="connsiteX278" fmla="*/ 5599771 w 7467600"/>
              <a:gd name="connsiteY278" fmla="*/ 5509652 h 6858000"/>
              <a:gd name="connsiteX279" fmla="*/ 5548843 w 7467600"/>
              <a:gd name="connsiteY279" fmla="*/ 5563845 h 6858000"/>
              <a:gd name="connsiteX280" fmla="*/ 5940952 w 7467600"/>
              <a:gd name="connsiteY280" fmla="*/ 6250028 h 6858000"/>
              <a:gd name="connsiteX281" fmla="*/ 6043441 w 7467600"/>
              <a:gd name="connsiteY281" fmla="*/ 6665847 h 6858000"/>
              <a:gd name="connsiteX282" fmla="*/ 6093432 w 7467600"/>
              <a:gd name="connsiteY282" fmla="*/ 6858000 h 6858000"/>
              <a:gd name="connsiteX283" fmla="*/ 6034344 w 7467600"/>
              <a:gd name="connsiteY283" fmla="*/ 6858000 h 6858000"/>
              <a:gd name="connsiteX284" fmla="*/ 6026679 w 7467600"/>
              <a:gd name="connsiteY284" fmla="*/ 6836959 h 6858000"/>
              <a:gd name="connsiteX285" fmla="*/ 5800441 w 7467600"/>
              <a:gd name="connsiteY285" fmla="*/ 6335286 h 6858000"/>
              <a:gd name="connsiteX286" fmla="*/ 5526562 w 7467600"/>
              <a:gd name="connsiteY286" fmla="*/ 5705388 h 6858000"/>
              <a:gd name="connsiteX287" fmla="*/ 5519640 w 7467600"/>
              <a:gd name="connsiteY287" fmla="*/ 5683774 h 6858000"/>
              <a:gd name="connsiteX288" fmla="*/ 5844559 w 7467600"/>
              <a:gd name="connsiteY288" fmla="*/ 6553349 h 6858000"/>
              <a:gd name="connsiteX289" fmla="*/ 5975994 w 7467600"/>
              <a:gd name="connsiteY289" fmla="*/ 6858000 h 6858000"/>
              <a:gd name="connsiteX290" fmla="*/ 5898547 w 7467600"/>
              <a:gd name="connsiteY290" fmla="*/ 6858000 h 6858000"/>
              <a:gd name="connsiteX291" fmla="*/ 5682041 w 7467600"/>
              <a:gd name="connsiteY291" fmla="*/ 6355860 h 6858000"/>
              <a:gd name="connsiteX292" fmla="*/ 5461758 w 7467600"/>
              <a:gd name="connsiteY292" fmla="*/ 5820220 h 6858000"/>
              <a:gd name="connsiteX293" fmla="*/ 5237282 w 7467600"/>
              <a:gd name="connsiteY293" fmla="*/ 6579086 h 6858000"/>
              <a:gd name="connsiteX294" fmla="*/ 5115009 w 7467600"/>
              <a:gd name="connsiteY294" fmla="*/ 6858000 h 6858000"/>
              <a:gd name="connsiteX295" fmla="*/ 5028074 w 7467600"/>
              <a:gd name="connsiteY295" fmla="*/ 6858000 h 6858000"/>
              <a:gd name="connsiteX296" fmla="*/ 5079508 w 7467600"/>
              <a:gd name="connsiteY296" fmla="*/ 6749074 h 6858000"/>
              <a:gd name="connsiteX297" fmla="*/ 5371846 w 7467600"/>
              <a:gd name="connsiteY297" fmla="*/ 5924413 h 6858000"/>
              <a:gd name="connsiteX298" fmla="*/ 5270512 w 7467600"/>
              <a:gd name="connsiteY298" fmla="*/ 6138975 h 6858000"/>
              <a:gd name="connsiteX299" fmla="*/ 5062409 w 7467600"/>
              <a:gd name="connsiteY299" fmla="*/ 6653544 h 6858000"/>
              <a:gd name="connsiteX300" fmla="*/ 5036628 w 7467600"/>
              <a:gd name="connsiteY300" fmla="*/ 6754247 h 6858000"/>
              <a:gd name="connsiteX301" fmla="*/ 5009112 w 7467600"/>
              <a:gd name="connsiteY301" fmla="*/ 6858000 h 6858000"/>
              <a:gd name="connsiteX302" fmla="*/ 4976679 w 7467600"/>
              <a:gd name="connsiteY302" fmla="*/ 6858000 h 6858000"/>
              <a:gd name="connsiteX303" fmla="*/ 5006537 w 7467600"/>
              <a:gd name="connsiteY303" fmla="*/ 6747068 h 6858000"/>
              <a:gd name="connsiteX304" fmla="*/ 5032723 w 7467600"/>
              <a:gd name="connsiteY304" fmla="*/ 6644957 h 6858000"/>
              <a:gd name="connsiteX305" fmla="*/ 5242949 w 7467600"/>
              <a:gd name="connsiteY305" fmla="*/ 6125175 h 6858000"/>
              <a:gd name="connsiteX306" fmla="*/ 5286321 w 7467600"/>
              <a:gd name="connsiteY306" fmla="*/ 6033555 h 6858000"/>
              <a:gd name="connsiteX307" fmla="*/ 5008210 w 7467600"/>
              <a:gd name="connsiteY307" fmla="*/ 6649194 h 6858000"/>
              <a:gd name="connsiteX308" fmla="*/ 4986321 w 7467600"/>
              <a:gd name="connsiteY308" fmla="*/ 6765687 h 6858000"/>
              <a:gd name="connsiteX309" fmla="*/ 4973474 w 7467600"/>
              <a:gd name="connsiteY309" fmla="*/ 6858000 h 6858000"/>
              <a:gd name="connsiteX310" fmla="*/ 4907178 w 7467600"/>
              <a:gd name="connsiteY310" fmla="*/ 6858000 h 6858000"/>
              <a:gd name="connsiteX311" fmla="*/ 4910810 w 7467600"/>
              <a:gd name="connsiteY311" fmla="*/ 6829660 h 6858000"/>
              <a:gd name="connsiteX312" fmla="*/ 4987461 w 7467600"/>
              <a:gd name="connsiteY312" fmla="*/ 6432994 h 6858000"/>
              <a:gd name="connsiteX313" fmla="*/ 5179262 w 7467600"/>
              <a:gd name="connsiteY313" fmla="*/ 6035044 h 6858000"/>
              <a:gd name="connsiteX314" fmla="*/ 4689678 w 7467600"/>
              <a:gd name="connsiteY314" fmla="*/ 6440241 h 6858000"/>
              <a:gd name="connsiteX315" fmla="*/ 4477543 w 7467600"/>
              <a:gd name="connsiteY315" fmla="*/ 6674836 h 6858000"/>
              <a:gd name="connsiteX316" fmla="*/ 4329957 w 7467600"/>
              <a:gd name="connsiteY316" fmla="*/ 6858000 h 6858000"/>
              <a:gd name="connsiteX317" fmla="*/ 4218595 w 7467600"/>
              <a:gd name="connsiteY317" fmla="*/ 6858000 h 6858000"/>
              <a:gd name="connsiteX318" fmla="*/ 4368888 w 7467600"/>
              <a:gd name="connsiteY318" fmla="*/ 6668412 h 6858000"/>
              <a:gd name="connsiteX319" fmla="*/ 4563091 w 7467600"/>
              <a:gd name="connsiteY319" fmla="*/ 6442508 h 6858000"/>
              <a:gd name="connsiteX320" fmla="*/ 5387324 w 7467600"/>
              <a:gd name="connsiteY320" fmla="*/ 5705830 h 6858000"/>
              <a:gd name="connsiteX321" fmla="*/ 5073620 w 7467600"/>
              <a:gd name="connsiteY321" fmla="*/ 5955437 h 6858000"/>
              <a:gd name="connsiteX322" fmla="*/ 4689789 w 7467600"/>
              <a:gd name="connsiteY322" fmla="*/ 6268382 h 6858000"/>
              <a:gd name="connsiteX323" fmla="*/ 4418722 w 7467600"/>
              <a:gd name="connsiteY323" fmla="*/ 6570886 h 6858000"/>
              <a:gd name="connsiteX324" fmla="*/ 4214944 w 7467600"/>
              <a:gd name="connsiteY324" fmla="*/ 6858000 h 6858000"/>
              <a:gd name="connsiteX325" fmla="*/ 4177898 w 7467600"/>
              <a:gd name="connsiteY325" fmla="*/ 6858000 h 6858000"/>
              <a:gd name="connsiteX326" fmla="*/ 4391597 w 7467600"/>
              <a:gd name="connsiteY326" fmla="*/ 6556370 h 6858000"/>
              <a:gd name="connsiteX327" fmla="*/ 4668889 w 7467600"/>
              <a:gd name="connsiteY327" fmla="*/ 6246399 h 6858000"/>
              <a:gd name="connsiteX328" fmla="*/ 5055427 w 7467600"/>
              <a:gd name="connsiteY328" fmla="*/ 5931476 h 6858000"/>
              <a:gd name="connsiteX329" fmla="*/ 5371814 w 7467600"/>
              <a:gd name="connsiteY329" fmla="*/ 5678975 h 6858000"/>
              <a:gd name="connsiteX330" fmla="*/ 4987918 w 7467600"/>
              <a:gd name="connsiteY330" fmla="*/ 5838701 h 6858000"/>
              <a:gd name="connsiteX331" fmla="*/ 4317146 w 7467600"/>
              <a:gd name="connsiteY331" fmla="*/ 6587716 h 6858000"/>
              <a:gd name="connsiteX332" fmla="*/ 4171627 w 7467600"/>
              <a:gd name="connsiteY332" fmla="*/ 6858000 h 6858000"/>
              <a:gd name="connsiteX333" fmla="*/ 4081585 w 7467600"/>
              <a:gd name="connsiteY333" fmla="*/ 6858000 h 6858000"/>
              <a:gd name="connsiteX334" fmla="*/ 4238603 w 7467600"/>
              <a:gd name="connsiteY334" fmla="*/ 6559341 h 6858000"/>
              <a:gd name="connsiteX335" fmla="*/ 4778333 w 7467600"/>
              <a:gd name="connsiteY335" fmla="*/ 5873626 h 6858000"/>
              <a:gd name="connsiteX336" fmla="*/ 5414185 w 7467600"/>
              <a:gd name="connsiteY336" fmla="*/ 5573882 h 6858000"/>
              <a:gd name="connsiteX337" fmla="*/ 5959648 w 7467600"/>
              <a:gd name="connsiteY337" fmla="*/ 4760797 h 6858000"/>
              <a:gd name="connsiteX338" fmla="*/ 5355019 w 7467600"/>
              <a:gd name="connsiteY338" fmla="*/ 4734672 h 6858000"/>
              <a:gd name="connsiteX339" fmla="*/ 5083565 w 7467600"/>
              <a:gd name="connsiteY339" fmla="*/ 5179121 h 6858000"/>
              <a:gd name="connsiteX340" fmla="*/ 4713577 w 7467600"/>
              <a:gd name="connsiteY340" fmla="*/ 5616803 h 6858000"/>
              <a:gd name="connsiteX341" fmla="*/ 3989559 w 7467600"/>
              <a:gd name="connsiteY341" fmla="*/ 6145945 h 6858000"/>
              <a:gd name="connsiteX342" fmla="*/ 3939824 w 7467600"/>
              <a:gd name="connsiteY342" fmla="*/ 6066900 h 6858000"/>
              <a:gd name="connsiteX343" fmla="*/ 4584537 w 7467600"/>
              <a:gd name="connsiteY343" fmla="*/ 5324826 h 6858000"/>
              <a:gd name="connsiteX344" fmla="*/ 5037105 w 7467600"/>
              <a:gd name="connsiteY344" fmla="*/ 5088765 h 6858000"/>
              <a:gd name="connsiteX345" fmla="*/ 5039930 w 7467600"/>
              <a:gd name="connsiteY345" fmla="*/ 5089585 h 6858000"/>
              <a:gd name="connsiteX346" fmla="*/ 5263764 w 7467600"/>
              <a:gd name="connsiteY346" fmla="*/ 4735525 h 6858000"/>
              <a:gd name="connsiteX347" fmla="*/ 4086300 w 7467600"/>
              <a:gd name="connsiteY347" fmla="*/ 4884599 h 6858000"/>
              <a:gd name="connsiteX348" fmla="*/ 4085485 w 7467600"/>
              <a:gd name="connsiteY348" fmla="*/ 4899070 h 6858000"/>
              <a:gd name="connsiteX349" fmla="*/ 3871915 w 7467600"/>
              <a:gd name="connsiteY349" fmla="*/ 5253645 h 6858000"/>
              <a:gd name="connsiteX350" fmla="*/ 3799374 w 7467600"/>
              <a:gd name="connsiteY350" fmla="*/ 5466127 h 6858000"/>
              <a:gd name="connsiteX351" fmla="*/ 3498850 w 7467600"/>
              <a:gd name="connsiteY351" fmla="*/ 6661888 h 6858000"/>
              <a:gd name="connsiteX352" fmla="*/ 3399216 w 7467600"/>
              <a:gd name="connsiteY352" fmla="*/ 6858000 h 6858000"/>
              <a:gd name="connsiteX353" fmla="*/ 3303688 w 7467600"/>
              <a:gd name="connsiteY353" fmla="*/ 6858000 h 6858000"/>
              <a:gd name="connsiteX354" fmla="*/ 3391774 w 7467600"/>
              <a:gd name="connsiteY354" fmla="*/ 6697181 h 6858000"/>
              <a:gd name="connsiteX355" fmla="*/ 3735540 w 7467600"/>
              <a:gd name="connsiteY355" fmla="*/ 5546923 h 6858000"/>
              <a:gd name="connsiteX356" fmla="*/ 3729438 w 7467600"/>
              <a:gd name="connsiteY356" fmla="*/ 5569058 h 6858000"/>
              <a:gd name="connsiteX357" fmla="*/ 3707782 w 7467600"/>
              <a:gd name="connsiteY357" fmla="*/ 5644908 h 6858000"/>
              <a:gd name="connsiteX358" fmla="*/ 3583827 w 7467600"/>
              <a:gd name="connsiteY358" fmla="*/ 6039215 h 6858000"/>
              <a:gd name="connsiteX359" fmla="*/ 3547861 w 7467600"/>
              <a:gd name="connsiteY359" fmla="*/ 6129609 h 6858000"/>
              <a:gd name="connsiteX360" fmla="*/ 3490905 w 7467600"/>
              <a:gd name="connsiteY360" fmla="*/ 6277660 h 6858000"/>
              <a:gd name="connsiteX361" fmla="*/ 3455859 w 7467600"/>
              <a:gd name="connsiteY361" fmla="*/ 6391301 h 6858000"/>
              <a:gd name="connsiteX362" fmla="*/ 3429112 w 7467600"/>
              <a:gd name="connsiteY362" fmla="*/ 6479469 h 6858000"/>
              <a:gd name="connsiteX363" fmla="*/ 3304862 w 7467600"/>
              <a:gd name="connsiteY363" fmla="*/ 6796476 h 6858000"/>
              <a:gd name="connsiteX364" fmla="*/ 3276071 w 7467600"/>
              <a:gd name="connsiteY364" fmla="*/ 6858000 h 6858000"/>
              <a:gd name="connsiteX365" fmla="*/ 3240805 w 7467600"/>
              <a:gd name="connsiteY365" fmla="*/ 6858000 h 6858000"/>
              <a:gd name="connsiteX366" fmla="*/ 3275917 w 7467600"/>
              <a:gd name="connsiteY366" fmla="*/ 6783192 h 6858000"/>
              <a:gd name="connsiteX367" fmla="*/ 3399358 w 7467600"/>
              <a:gd name="connsiteY367" fmla="*/ 6469011 h 6858000"/>
              <a:gd name="connsiteX368" fmla="*/ 3425650 w 7467600"/>
              <a:gd name="connsiteY368" fmla="*/ 6381333 h 6858000"/>
              <a:gd name="connsiteX369" fmla="*/ 3460661 w 7467600"/>
              <a:gd name="connsiteY369" fmla="*/ 6266763 h 6858000"/>
              <a:gd name="connsiteX370" fmla="*/ 3518021 w 7467600"/>
              <a:gd name="connsiteY370" fmla="*/ 6117298 h 6858000"/>
              <a:gd name="connsiteX371" fmla="*/ 3554035 w 7467600"/>
              <a:gd name="connsiteY371" fmla="*/ 6027832 h 6858000"/>
              <a:gd name="connsiteX372" fmla="*/ 3677174 w 7467600"/>
              <a:gd name="connsiteY372" fmla="*/ 5636351 h 6858000"/>
              <a:gd name="connsiteX373" fmla="*/ 3698819 w 7467600"/>
              <a:gd name="connsiteY373" fmla="*/ 5560503 h 6858000"/>
              <a:gd name="connsiteX374" fmla="*/ 3702094 w 7467600"/>
              <a:gd name="connsiteY374" fmla="*/ 5549194 h 6858000"/>
              <a:gd name="connsiteX375" fmla="*/ 3398355 w 7467600"/>
              <a:gd name="connsiteY375" fmla="*/ 6094603 h 6858000"/>
              <a:gd name="connsiteX376" fmla="*/ 3193941 w 7467600"/>
              <a:gd name="connsiteY376" fmla="*/ 6798775 h 6858000"/>
              <a:gd name="connsiteX377" fmla="*/ 3184140 w 7467600"/>
              <a:gd name="connsiteY377" fmla="*/ 6858000 h 6858000"/>
              <a:gd name="connsiteX378" fmla="*/ 3099978 w 7467600"/>
              <a:gd name="connsiteY378" fmla="*/ 6858000 h 6858000"/>
              <a:gd name="connsiteX379" fmla="*/ 3101556 w 7467600"/>
              <a:gd name="connsiteY379" fmla="*/ 6843337 h 6858000"/>
              <a:gd name="connsiteX380" fmla="*/ 3370162 w 7467600"/>
              <a:gd name="connsiteY380" fmla="*/ 5785550 h 6858000"/>
              <a:gd name="connsiteX381" fmla="*/ 3746477 w 7467600"/>
              <a:gd name="connsiteY381" fmla="*/ 5377889 h 6858000"/>
              <a:gd name="connsiteX382" fmla="*/ 3863399 w 7467600"/>
              <a:gd name="connsiteY382" fmla="*/ 5087257 h 6858000"/>
              <a:gd name="connsiteX383" fmla="*/ 3968712 w 7467600"/>
              <a:gd name="connsiteY383" fmla="*/ 4913989 h 6858000"/>
              <a:gd name="connsiteX384" fmla="*/ 2792390 w 7467600"/>
              <a:gd name="connsiteY384" fmla="*/ 5382974 h 6858000"/>
              <a:gd name="connsiteX385" fmla="*/ 2714982 w 7467600"/>
              <a:gd name="connsiteY385" fmla="*/ 5427051 h 6858000"/>
              <a:gd name="connsiteX386" fmla="*/ 2813361 w 7467600"/>
              <a:gd name="connsiteY386" fmla="*/ 6023912 h 6858000"/>
              <a:gd name="connsiteX387" fmla="*/ 2688430 w 7467600"/>
              <a:gd name="connsiteY387" fmla="*/ 6801564 h 6858000"/>
              <a:gd name="connsiteX388" fmla="*/ 2629626 w 7467600"/>
              <a:gd name="connsiteY388" fmla="*/ 6763394 h 6858000"/>
              <a:gd name="connsiteX389" fmla="*/ 2565328 w 7467600"/>
              <a:gd name="connsiteY389" fmla="*/ 5516399 h 6858000"/>
              <a:gd name="connsiteX390" fmla="*/ 1922999 w 7467600"/>
              <a:gd name="connsiteY390" fmla="*/ 5980343 h 6858000"/>
              <a:gd name="connsiteX391" fmla="*/ 1950261 w 7467600"/>
              <a:gd name="connsiteY391" fmla="*/ 6405858 h 6858000"/>
              <a:gd name="connsiteX392" fmla="*/ 2365554 w 7467600"/>
              <a:gd name="connsiteY392" fmla="*/ 6759107 h 6858000"/>
              <a:gd name="connsiteX393" fmla="*/ 2424142 w 7467600"/>
              <a:gd name="connsiteY393" fmla="*/ 6858000 h 6858000"/>
              <a:gd name="connsiteX394" fmla="*/ 2395994 w 7467600"/>
              <a:gd name="connsiteY394" fmla="*/ 6858000 h 6858000"/>
              <a:gd name="connsiteX395" fmla="*/ 2392863 w 7467600"/>
              <a:gd name="connsiteY395" fmla="*/ 6852964 h 6858000"/>
              <a:gd name="connsiteX396" fmla="*/ 2017589 w 7467600"/>
              <a:gd name="connsiteY396" fmla="*/ 6493982 h 6858000"/>
              <a:gd name="connsiteX397" fmla="*/ 2147336 w 7467600"/>
              <a:gd name="connsiteY397" fmla="*/ 6594052 h 6858000"/>
              <a:gd name="connsiteX398" fmla="*/ 2207047 w 7467600"/>
              <a:gd name="connsiteY398" fmla="*/ 6654540 h 6858000"/>
              <a:gd name="connsiteX399" fmla="*/ 2299106 w 7467600"/>
              <a:gd name="connsiteY399" fmla="*/ 6778931 h 6858000"/>
              <a:gd name="connsiteX400" fmla="*/ 2314430 w 7467600"/>
              <a:gd name="connsiteY400" fmla="*/ 6801144 h 6858000"/>
              <a:gd name="connsiteX401" fmla="*/ 2352406 w 7467600"/>
              <a:gd name="connsiteY401" fmla="*/ 6858000 h 6858000"/>
              <a:gd name="connsiteX402" fmla="*/ 2314492 w 7467600"/>
              <a:gd name="connsiteY402" fmla="*/ 6858000 h 6858000"/>
              <a:gd name="connsiteX403" fmla="*/ 2288095 w 7467600"/>
              <a:gd name="connsiteY403" fmla="*/ 6818030 h 6858000"/>
              <a:gd name="connsiteX404" fmla="*/ 2272768 w 7467600"/>
              <a:gd name="connsiteY404" fmla="*/ 6795822 h 6858000"/>
              <a:gd name="connsiteX405" fmla="*/ 2182715 w 7467600"/>
              <a:gd name="connsiteY405" fmla="*/ 6675071 h 6858000"/>
              <a:gd name="connsiteX406" fmla="*/ 2032061 w 7467600"/>
              <a:gd name="connsiteY406" fmla="*/ 6541380 h 6858000"/>
              <a:gd name="connsiteX407" fmla="*/ 2257220 w 7467600"/>
              <a:gd name="connsiteY407" fmla="*/ 6826257 h 6858000"/>
              <a:gd name="connsiteX408" fmla="*/ 2281324 w 7467600"/>
              <a:gd name="connsiteY408" fmla="*/ 6858000 h 6858000"/>
              <a:gd name="connsiteX409" fmla="*/ 2242860 w 7467600"/>
              <a:gd name="connsiteY409" fmla="*/ 6858000 h 6858000"/>
              <a:gd name="connsiteX410" fmla="*/ 2232818 w 7467600"/>
              <a:gd name="connsiteY410" fmla="*/ 6844926 h 6858000"/>
              <a:gd name="connsiteX411" fmla="*/ 1990172 w 7467600"/>
              <a:gd name="connsiteY411" fmla="*/ 6542121 h 6858000"/>
              <a:gd name="connsiteX412" fmla="*/ 2124090 w 7467600"/>
              <a:gd name="connsiteY412" fmla="*/ 6761017 h 6858000"/>
              <a:gd name="connsiteX413" fmla="*/ 2200380 w 7467600"/>
              <a:gd name="connsiteY413" fmla="*/ 6858000 h 6858000"/>
              <a:gd name="connsiteX414" fmla="*/ 2147507 w 7467600"/>
              <a:gd name="connsiteY414" fmla="*/ 6858000 h 6858000"/>
              <a:gd name="connsiteX415" fmla="*/ 2070668 w 7467600"/>
              <a:gd name="connsiteY415" fmla="*/ 6761520 h 6858000"/>
              <a:gd name="connsiteX416" fmla="*/ 1975142 w 7467600"/>
              <a:gd name="connsiteY416" fmla="*/ 6585570 h 6858000"/>
              <a:gd name="connsiteX417" fmla="*/ 2050035 w 7467600"/>
              <a:gd name="connsiteY417" fmla="*/ 6813345 h 6858000"/>
              <a:gd name="connsiteX418" fmla="*/ 2063025 w 7467600"/>
              <a:gd name="connsiteY418" fmla="*/ 6858000 h 6858000"/>
              <a:gd name="connsiteX419" fmla="*/ 2021675 w 7467600"/>
              <a:gd name="connsiteY419" fmla="*/ 6858000 h 6858000"/>
              <a:gd name="connsiteX420" fmla="*/ 2019308 w 7467600"/>
              <a:gd name="connsiteY420" fmla="*/ 6847118 h 6858000"/>
              <a:gd name="connsiteX421" fmla="*/ 1938835 w 7467600"/>
              <a:gd name="connsiteY421" fmla="*/ 6551160 h 6858000"/>
              <a:gd name="connsiteX422" fmla="*/ 1953230 w 7467600"/>
              <a:gd name="connsiteY422" fmla="*/ 6759699 h 6858000"/>
              <a:gd name="connsiteX423" fmla="*/ 1956763 w 7467600"/>
              <a:gd name="connsiteY423" fmla="*/ 6778191 h 6858000"/>
              <a:gd name="connsiteX424" fmla="*/ 1967925 w 7467600"/>
              <a:gd name="connsiteY424" fmla="*/ 6858000 h 6858000"/>
              <a:gd name="connsiteX425" fmla="*/ 1936622 w 7467600"/>
              <a:gd name="connsiteY425" fmla="*/ 6858000 h 6858000"/>
              <a:gd name="connsiteX426" fmla="*/ 1926261 w 7467600"/>
              <a:gd name="connsiteY426" fmla="*/ 6784064 h 6858000"/>
              <a:gd name="connsiteX427" fmla="*/ 1922724 w 7467600"/>
              <a:gd name="connsiteY427" fmla="*/ 6765577 h 6858000"/>
              <a:gd name="connsiteX428" fmla="*/ 1904650 w 7467600"/>
              <a:gd name="connsiteY428" fmla="*/ 6639616 h 6858000"/>
              <a:gd name="connsiteX429" fmla="*/ 1885273 w 7467600"/>
              <a:gd name="connsiteY429" fmla="*/ 6858000 h 6858000"/>
              <a:gd name="connsiteX430" fmla="*/ 1854363 w 7467600"/>
              <a:gd name="connsiteY430" fmla="*/ 6858000 h 6858000"/>
              <a:gd name="connsiteX431" fmla="*/ 1880391 w 7467600"/>
              <a:gd name="connsiteY431" fmla="*/ 6603796 h 6858000"/>
              <a:gd name="connsiteX432" fmla="*/ 1818273 w 7467600"/>
              <a:gd name="connsiteY432" fmla="*/ 6715729 h 6858000"/>
              <a:gd name="connsiteX433" fmla="*/ 1794691 w 7467600"/>
              <a:gd name="connsiteY433" fmla="*/ 6843239 h 6858000"/>
              <a:gd name="connsiteX434" fmla="*/ 1794914 w 7467600"/>
              <a:gd name="connsiteY434" fmla="*/ 6858000 h 6858000"/>
              <a:gd name="connsiteX435" fmla="*/ 1746128 w 7467600"/>
              <a:gd name="connsiteY435" fmla="*/ 6858000 h 6858000"/>
              <a:gd name="connsiteX436" fmla="*/ 1753934 w 7467600"/>
              <a:gd name="connsiteY436" fmla="*/ 6724796 h 6858000"/>
              <a:gd name="connsiteX437" fmla="*/ 1792053 w 7467600"/>
              <a:gd name="connsiteY437" fmla="*/ 6572396 h 6858000"/>
              <a:gd name="connsiteX438" fmla="*/ 1862248 w 7467600"/>
              <a:gd name="connsiteY438" fmla="*/ 6266397 h 6858000"/>
              <a:gd name="connsiteX439" fmla="*/ 1862250 w 7467600"/>
              <a:gd name="connsiteY439" fmla="*/ 6033531 h 6858000"/>
              <a:gd name="connsiteX440" fmla="*/ 1211999 w 7467600"/>
              <a:gd name="connsiteY440" fmla="*/ 6683610 h 6858000"/>
              <a:gd name="connsiteX441" fmla="*/ 1213266 w 7467600"/>
              <a:gd name="connsiteY441" fmla="*/ 6691947 h 6858000"/>
              <a:gd name="connsiteX442" fmla="*/ 1203370 w 7467600"/>
              <a:gd name="connsiteY442" fmla="*/ 6850676 h 6858000"/>
              <a:gd name="connsiteX443" fmla="*/ 1203671 w 7467600"/>
              <a:gd name="connsiteY443" fmla="*/ 6858000 h 6858000"/>
              <a:gd name="connsiteX444" fmla="*/ 1143180 w 7467600"/>
              <a:gd name="connsiteY444" fmla="*/ 6858000 h 6858000"/>
              <a:gd name="connsiteX445" fmla="*/ 1142176 w 7467600"/>
              <a:gd name="connsiteY445" fmla="*/ 6766045 h 6858000"/>
              <a:gd name="connsiteX446" fmla="*/ 1067484 w 7467600"/>
              <a:gd name="connsiteY446" fmla="*/ 6858000 h 6858000"/>
              <a:gd name="connsiteX447" fmla="*/ 953928 w 7467600"/>
              <a:gd name="connsiteY447" fmla="*/ 6858000 h 6858000"/>
              <a:gd name="connsiteX448" fmla="*/ 959715 w 7467600"/>
              <a:gd name="connsiteY448" fmla="*/ 6850185 h 6858000"/>
              <a:gd name="connsiteX449" fmla="*/ 1483788 w 7467600"/>
              <a:gd name="connsiteY449" fmla="*/ 6259174 h 6858000"/>
              <a:gd name="connsiteX450" fmla="*/ 1100671 w 7467600"/>
              <a:gd name="connsiteY450" fmla="*/ 6252137 h 6858000"/>
              <a:gd name="connsiteX451" fmla="*/ 1090144 w 7467600"/>
              <a:gd name="connsiteY451" fmla="*/ 6256748 h 6858000"/>
              <a:gd name="connsiteX452" fmla="*/ 1095872 w 7467600"/>
              <a:gd name="connsiteY452" fmla="*/ 6271892 h 6858000"/>
              <a:gd name="connsiteX453" fmla="*/ 262785 w 7467600"/>
              <a:gd name="connsiteY453" fmla="*/ 6845450 h 6858000"/>
              <a:gd name="connsiteX454" fmla="*/ 209968 w 7467600"/>
              <a:gd name="connsiteY454" fmla="*/ 6770713 h 6858000"/>
              <a:gd name="connsiteX455" fmla="*/ 873460 w 7467600"/>
              <a:gd name="connsiteY455" fmla="*/ 6253768 h 6858000"/>
              <a:gd name="connsiteX456" fmla="*/ 192686 w 7467600"/>
              <a:gd name="connsiteY456" fmla="*/ 5849257 h 6858000"/>
              <a:gd name="connsiteX457" fmla="*/ 4696 w 7467600"/>
              <a:gd name="connsiteY457" fmla="*/ 5697668 h 6858000"/>
              <a:gd name="connsiteX458" fmla="*/ 0 w 7467600"/>
              <a:gd name="connsiteY458" fmla="*/ 5689984 h 6858000"/>
              <a:gd name="connsiteX459" fmla="*/ 0 w 7467600"/>
              <a:gd name="connsiteY459" fmla="*/ 5513472 h 6858000"/>
              <a:gd name="connsiteX460" fmla="*/ 174101 w 7467600"/>
              <a:gd name="connsiteY460" fmla="*/ 5620277 h 6858000"/>
              <a:gd name="connsiteX461" fmla="*/ 891800 w 7467600"/>
              <a:gd name="connsiteY461" fmla="*/ 6036935 h 6858000"/>
              <a:gd name="connsiteX462" fmla="*/ 1072219 w 7467600"/>
              <a:gd name="connsiteY462" fmla="*/ 6169443 h 6858000"/>
              <a:gd name="connsiteX463" fmla="*/ 1074117 w 7467600"/>
              <a:gd name="connsiteY463" fmla="*/ 6170301 h 6858000"/>
              <a:gd name="connsiteX464" fmla="*/ 1083114 w 7467600"/>
              <a:gd name="connsiteY464" fmla="*/ 6174131 h 6858000"/>
              <a:gd name="connsiteX465" fmla="*/ 1543010 w 7467600"/>
              <a:gd name="connsiteY465" fmla="*/ 6191140 h 6858000"/>
              <a:gd name="connsiteX466" fmla="*/ 1551080 w 7467600"/>
              <a:gd name="connsiteY466" fmla="*/ 6195006 h 6858000"/>
              <a:gd name="connsiteX467" fmla="*/ 2345443 w 7467600"/>
              <a:gd name="connsiteY467" fmla="*/ 5549882 h 6858000"/>
              <a:gd name="connsiteX468" fmla="*/ 1721499 w 7467600"/>
              <a:gd name="connsiteY468" fmla="*/ 5599969 h 6858000"/>
              <a:gd name="connsiteX469" fmla="*/ 767716 w 7467600"/>
              <a:gd name="connsiteY469" fmla="*/ 5472768 h 6858000"/>
              <a:gd name="connsiteX470" fmla="*/ 722147 w 7467600"/>
              <a:gd name="connsiteY470" fmla="*/ 5393091 h 6858000"/>
              <a:gd name="connsiteX471" fmla="*/ 1485552 w 7467600"/>
              <a:gd name="connsiteY471" fmla="*/ 5313202 h 6858000"/>
              <a:gd name="connsiteX472" fmla="*/ 2143004 w 7467600"/>
              <a:gd name="connsiteY472" fmla="*/ 5402420 h 6858000"/>
              <a:gd name="connsiteX473" fmla="*/ 1933391 w 7467600"/>
              <a:gd name="connsiteY473" fmla="*/ 5156971 h 6858000"/>
              <a:gd name="connsiteX474" fmla="*/ 1827118 w 7467600"/>
              <a:gd name="connsiteY474" fmla="*/ 4968410 h 6858000"/>
              <a:gd name="connsiteX475" fmla="*/ 1837349 w 7467600"/>
              <a:gd name="connsiteY475" fmla="*/ 4956357 h 6858000"/>
              <a:gd name="connsiteX476" fmla="*/ 2162835 w 7467600"/>
              <a:gd name="connsiteY476" fmla="*/ 5187853 h 6858000"/>
              <a:gd name="connsiteX477" fmla="*/ 2257167 w 7467600"/>
              <a:gd name="connsiteY477" fmla="*/ 5462123 h 6858000"/>
              <a:gd name="connsiteX478" fmla="*/ 2261598 w 7467600"/>
              <a:gd name="connsiteY478" fmla="*/ 5467998 h 6858000"/>
              <a:gd name="connsiteX479" fmla="*/ 2437177 w 7467600"/>
              <a:gd name="connsiteY479" fmla="*/ 5479608 h 6858000"/>
              <a:gd name="connsiteX480" fmla="*/ 2445247 w 7467600"/>
              <a:gd name="connsiteY480" fmla="*/ 5483476 h 6858000"/>
              <a:gd name="connsiteX481" fmla="*/ 2743626 w 7467600"/>
              <a:gd name="connsiteY481" fmla="*/ 5304819 h 6858000"/>
              <a:gd name="connsiteX482" fmla="*/ 3048102 w 7467600"/>
              <a:gd name="connsiteY482" fmla="*/ 5150595 h 6858000"/>
              <a:gd name="connsiteX483" fmla="*/ 1799414 w 7467600"/>
              <a:gd name="connsiteY483" fmla="*/ 4694732 h 6858000"/>
              <a:gd name="connsiteX484" fmla="*/ 1771735 w 7467600"/>
              <a:gd name="connsiteY484" fmla="*/ 4619929 h 6858000"/>
              <a:gd name="connsiteX485" fmla="*/ 3104273 w 7467600"/>
              <a:gd name="connsiteY485" fmla="*/ 5076159 h 6858000"/>
              <a:gd name="connsiteX486" fmla="*/ 3113245 w 7467600"/>
              <a:gd name="connsiteY486" fmla="*/ 5090705 h 6858000"/>
              <a:gd name="connsiteX487" fmla="*/ 3126294 w 7467600"/>
              <a:gd name="connsiteY487" fmla="*/ 5114400 h 6858000"/>
              <a:gd name="connsiteX488" fmla="*/ 3937433 w 7467600"/>
              <a:gd name="connsiteY488" fmla="*/ 4830473 h 6858000"/>
              <a:gd name="connsiteX489" fmla="*/ 3590475 w 7467600"/>
              <a:gd name="connsiteY489" fmla="*/ 4597974 h 6858000"/>
              <a:gd name="connsiteX490" fmla="*/ 3100264 w 7467600"/>
              <a:gd name="connsiteY490" fmla="*/ 4579845 h 6858000"/>
              <a:gd name="connsiteX491" fmla="*/ 2183576 w 7467600"/>
              <a:gd name="connsiteY491" fmla="*/ 4227150 h 6858000"/>
              <a:gd name="connsiteX492" fmla="*/ 2151029 w 7467600"/>
              <a:gd name="connsiteY492" fmla="*/ 4146947 h 6858000"/>
              <a:gd name="connsiteX493" fmla="*/ 3563434 w 7467600"/>
              <a:gd name="connsiteY493" fmla="*/ 4469115 h 6858000"/>
              <a:gd name="connsiteX494" fmla="*/ 3177952 w 7467600"/>
              <a:gd name="connsiteY494" fmla="*/ 3657386 h 6858000"/>
              <a:gd name="connsiteX495" fmla="*/ 3189263 w 7467600"/>
              <a:gd name="connsiteY495" fmla="*/ 3625726 h 6858000"/>
              <a:gd name="connsiteX496" fmla="*/ 3560912 w 7467600"/>
              <a:gd name="connsiteY496" fmla="*/ 4079863 h 6858000"/>
              <a:gd name="connsiteX497" fmla="*/ 3626636 w 7467600"/>
              <a:gd name="connsiteY497" fmla="*/ 4512230 h 6858000"/>
              <a:gd name="connsiteX498" fmla="*/ 3653088 w 7467600"/>
              <a:gd name="connsiteY498" fmla="*/ 4521417 h 6858000"/>
              <a:gd name="connsiteX499" fmla="*/ 3988128 w 7467600"/>
              <a:gd name="connsiteY499" fmla="*/ 4817267 h 6858000"/>
              <a:gd name="connsiteX500" fmla="*/ 4830582 w 7467600"/>
              <a:gd name="connsiteY500" fmla="*/ 4676000 h 6858000"/>
              <a:gd name="connsiteX501" fmla="*/ 4830100 w 7467600"/>
              <a:gd name="connsiteY501" fmla="*/ 4675554 h 6858000"/>
              <a:gd name="connsiteX502" fmla="*/ 4036318 w 7467600"/>
              <a:gd name="connsiteY502" fmla="*/ 4147013 h 6858000"/>
              <a:gd name="connsiteX503" fmla="*/ 3432098 w 7467600"/>
              <a:gd name="connsiteY503" fmla="*/ 3537312 h 6858000"/>
              <a:gd name="connsiteX504" fmla="*/ 3446761 w 7467600"/>
              <a:gd name="connsiteY504" fmla="*/ 3461278 h 6858000"/>
              <a:gd name="connsiteX505" fmla="*/ 4419733 w 7467600"/>
              <a:gd name="connsiteY505" fmla="*/ 3963555 h 6858000"/>
              <a:gd name="connsiteX506" fmla="*/ 4781371 w 7467600"/>
              <a:gd name="connsiteY506" fmla="*/ 4458604 h 6858000"/>
              <a:gd name="connsiteX507" fmla="*/ 4780440 w 7467600"/>
              <a:gd name="connsiteY507" fmla="*/ 4470290 h 6858000"/>
              <a:gd name="connsiteX508" fmla="*/ 4898954 w 7467600"/>
              <a:gd name="connsiteY508" fmla="*/ 4662092 h 6858000"/>
              <a:gd name="connsiteX509" fmla="*/ 4900699 w 7467600"/>
              <a:gd name="connsiteY509" fmla="*/ 4670867 h 6858000"/>
              <a:gd name="connsiteX510" fmla="*/ 5714511 w 7467600"/>
              <a:gd name="connsiteY510" fmla="*/ 4663483 h 6858000"/>
              <a:gd name="connsiteX511" fmla="*/ 5464793 w 7467600"/>
              <a:gd name="connsiteY511" fmla="*/ 4393556 h 6858000"/>
              <a:gd name="connsiteX512" fmla="*/ 5461897 w 7467600"/>
              <a:gd name="connsiteY512" fmla="*/ 4390879 h 6858000"/>
              <a:gd name="connsiteX513" fmla="*/ 4294126 w 7467600"/>
              <a:gd name="connsiteY513" fmla="*/ 3303048 h 6858000"/>
              <a:gd name="connsiteX514" fmla="*/ 4305321 w 7467600"/>
              <a:gd name="connsiteY514" fmla="*/ 3256953 h 6858000"/>
              <a:gd name="connsiteX515" fmla="*/ 4949299 w 7467600"/>
              <a:gd name="connsiteY515" fmla="*/ 3766336 h 6858000"/>
              <a:gd name="connsiteX516" fmla="*/ 5291452 w 7467600"/>
              <a:gd name="connsiteY516" fmla="*/ 4076801 h 6858000"/>
              <a:gd name="connsiteX517" fmla="*/ 5434998 w 7467600"/>
              <a:gd name="connsiteY517" fmla="*/ 4254100 h 6858000"/>
              <a:gd name="connsiteX518" fmla="*/ 5351015 w 7467600"/>
              <a:gd name="connsiteY518" fmla="*/ 3760989 h 6858000"/>
              <a:gd name="connsiteX519" fmla="*/ 5413780 w 7467600"/>
              <a:gd name="connsiteY519" fmla="*/ 2966265 h 6858000"/>
              <a:gd name="connsiteX520" fmla="*/ 5425627 w 7467600"/>
              <a:gd name="connsiteY520" fmla="*/ 2954192 h 6858000"/>
              <a:gd name="connsiteX521" fmla="*/ 6604735 w 7467600"/>
              <a:gd name="connsiteY521" fmla="*/ 2041381 h 6858000"/>
              <a:gd name="connsiteX522" fmla="*/ 7204487 w 7467600"/>
              <a:gd name="connsiteY522" fmla="*/ 2742112 h 6858000"/>
              <a:gd name="connsiteX523" fmla="*/ 7131592 w 7467600"/>
              <a:gd name="connsiteY523" fmla="*/ 2672096 h 6858000"/>
              <a:gd name="connsiteX524" fmla="*/ 6996344 w 7467600"/>
              <a:gd name="connsiteY524" fmla="*/ 2518310 h 6858000"/>
              <a:gd name="connsiteX525" fmla="*/ 6735495 w 7467600"/>
              <a:gd name="connsiteY525" fmla="*/ 2196890 h 6858000"/>
              <a:gd name="connsiteX526" fmla="*/ 6721901 w 7467600"/>
              <a:gd name="connsiteY526" fmla="*/ 2179274 h 6858000"/>
              <a:gd name="connsiteX527" fmla="*/ 6604735 w 7467600"/>
              <a:gd name="connsiteY527" fmla="*/ 2041381 h 6858000"/>
              <a:gd name="connsiteX528" fmla="*/ 6591670 w 7467600"/>
              <a:gd name="connsiteY528" fmla="*/ 1988277 h 6858000"/>
              <a:gd name="connsiteX529" fmla="*/ 6747349 w 7467600"/>
              <a:gd name="connsiteY529" fmla="*/ 2160069 h 6858000"/>
              <a:gd name="connsiteX530" fmla="*/ 6760943 w 7467600"/>
              <a:gd name="connsiteY530" fmla="*/ 2177686 h 6858000"/>
              <a:gd name="connsiteX531" fmla="*/ 7021065 w 7467600"/>
              <a:gd name="connsiteY531" fmla="*/ 2498102 h 6858000"/>
              <a:gd name="connsiteX532" fmla="*/ 7155223 w 7467600"/>
              <a:gd name="connsiteY532" fmla="*/ 2650386 h 6858000"/>
              <a:gd name="connsiteX533" fmla="*/ 7203167 w 7467600"/>
              <a:gd name="connsiteY533" fmla="*/ 2697288 h 6858000"/>
              <a:gd name="connsiteX534" fmla="*/ 6937703 w 7467600"/>
              <a:gd name="connsiteY534" fmla="*/ 2321981 h 6858000"/>
              <a:gd name="connsiteX535" fmla="*/ 6591670 w 7467600"/>
              <a:gd name="connsiteY535" fmla="*/ 1988277 h 6858000"/>
              <a:gd name="connsiteX536" fmla="*/ 5798671 w 7467600"/>
              <a:gd name="connsiteY536" fmla="*/ 1981601 h 6858000"/>
              <a:gd name="connsiteX537" fmla="*/ 5754709 w 7467600"/>
              <a:gd name="connsiteY537" fmla="*/ 2071454 h 6858000"/>
              <a:gd name="connsiteX538" fmla="*/ 5763044 w 7467600"/>
              <a:gd name="connsiteY538" fmla="*/ 2842206 h 6858000"/>
              <a:gd name="connsiteX539" fmla="*/ 5764974 w 7467600"/>
              <a:gd name="connsiteY539" fmla="*/ 2799609 h 6858000"/>
              <a:gd name="connsiteX540" fmla="*/ 5767665 w 7467600"/>
              <a:gd name="connsiteY540" fmla="*/ 2666409 h 6858000"/>
              <a:gd name="connsiteX541" fmla="*/ 5763055 w 7467600"/>
              <a:gd name="connsiteY541" fmla="*/ 2579705 h 6858000"/>
              <a:gd name="connsiteX542" fmla="*/ 5758079 w 7467600"/>
              <a:gd name="connsiteY542" fmla="*/ 2492508 h 6858000"/>
              <a:gd name="connsiteX543" fmla="*/ 5779325 w 7467600"/>
              <a:gd name="connsiteY543" fmla="*/ 2197069 h 6858000"/>
              <a:gd name="connsiteX544" fmla="*/ 5798671 w 7467600"/>
              <a:gd name="connsiteY544" fmla="*/ 1981601 h 6858000"/>
              <a:gd name="connsiteX545" fmla="*/ 5829202 w 7467600"/>
              <a:gd name="connsiteY545" fmla="*/ 1971679 h 6858000"/>
              <a:gd name="connsiteX546" fmla="*/ 5809558 w 7467600"/>
              <a:gd name="connsiteY546" fmla="*/ 2198043 h 6858000"/>
              <a:gd name="connsiteX547" fmla="*/ 5788653 w 7467600"/>
              <a:gd name="connsiteY547" fmla="*/ 2489430 h 6858000"/>
              <a:gd name="connsiteX548" fmla="*/ 5793439 w 7467600"/>
              <a:gd name="connsiteY548" fmla="*/ 2575235 h 6858000"/>
              <a:gd name="connsiteX549" fmla="*/ 5796837 w 7467600"/>
              <a:gd name="connsiteY549" fmla="*/ 2637633 h 6858000"/>
              <a:gd name="connsiteX550" fmla="*/ 5818614 w 7467600"/>
              <a:gd name="connsiteY550" fmla="*/ 2473055 h 6858000"/>
              <a:gd name="connsiteX551" fmla="*/ 5829202 w 7467600"/>
              <a:gd name="connsiteY551" fmla="*/ 1971679 h 6858000"/>
              <a:gd name="connsiteX552" fmla="*/ 5911389 w 7467600"/>
              <a:gd name="connsiteY552" fmla="*/ 1898371 h 6858000"/>
              <a:gd name="connsiteX553" fmla="*/ 6237627 w 7467600"/>
              <a:gd name="connsiteY553" fmla="*/ 2231921 h 6858000"/>
              <a:gd name="connsiteX554" fmla="*/ 5911389 w 7467600"/>
              <a:gd name="connsiteY554" fmla="*/ 1898371 h 6858000"/>
              <a:gd name="connsiteX555" fmla="*/ 6944437 w 7467600"/>
              <a:gd name="connsiteY555" fmla="*/ 1575402 h 6858000"/>
              <a:gd name="connsiteX556" fmla="*/ 6304730 w 7467600"/>
              <a:gd name="connsiteY556" fmla="*/ 1766654 h 6858000"/>
              <a:gd name="connsiteX557" fmla="*/ 6944437 w 7467600"/>
              <a:gd name="connsiteY557" fmla="*/ 1575402 h 6858000"/>
              <a:gd name="connsiteX558" fmla="*/ 7019523 w 7467600"/>
              <a:gd name="connsiteY558" fmla="*/ 1519450 h 6858000"/>
              <a:gd name="connsiteX559" fmla="*/ 6298091 w 7467600"/>
              <a:gd name="connsiteY559" fmla="*/ 1737122 h 6858000"/>
              <a:gd name="connsiteX560" fmla="*/ 7019523 w 7467600"/>
              <a:gd name="connsiteY560" fmla="*/ 1519450 h 6858000"/>
              <a:gd name="connsiteX561" fmla="*/ 2399523 w 7467600"/>
              <a:gd name="connsiteY561" fmla="*/ 1428234 h 6858000"/>
              <a:gd name="connsiteX562" fmla="*/ 2224982 w 7467600"/>
              <a:gd name="connsiteY562" fmla="*/ 1826201 h 6858000"/>
              <a:gd name="connsiteX563" fmla="*/ 2096099 w 7467600"/>
              <a:gd name="connsiteY563" fmla="*/ 2345900 h 6858000"/>
              <a:gd name="connsiteX564" fmla="*/ 2283317 w 7467600"/>
              <a:gd name="connsiteY564" fmla="*/ 1796925 h 6858000"/>
              <a:gd name="connsiteX565" fmla="*/ 2399523 w 7467600"/>
              <a:gd name="connsiteY565" fmla="*/ 1428234 h 6858000"/>
              <a:gd name="connsiteX566" fmla="*/ 2448558 w 7467600"/>
              <a:gd name="connsiteY566" fmla="*/ 1373435 h 6858000"/>
              <a:gd name="connsiteX567" fmla="*/ 2312521 w 7467600"/>
              <a:gd name="connsiteY567" fmla="*/ 1806140 h 6858000"/>
              <a:gd name="connsiteX568" fmla="*/ 2127533 w 7467600"/>
              <a:gd name="connsiteY568" fmla="*/ 2348380 h 6858000"/>
              <a:gd name="connsiteX569" fmla="*/ 2358080 w 7467600"/>
              <a:gd name="connsiteY569" fmla="*/ 1866134 h 6858000"/>
              <a:gd name="connsiteX570" fmla="*/ 2407436 w 7467600"/>
              <a:gd name="connsiteY570" fmla="*/ 1651070 h 6858000"/>
              <a:gd name="connsiteX571" fmla="*/ 2448558 w 7467600"/>
              <a:gd name="connsiteY571" fmla="*/ 1373435 h 6858000"/>
              <a:gd name="connsiteX572" fmla="*/ 278707 w 7467600"/>
              <a:gd name="connsiteY572" fmla="*/ 1352270 h 6858000"/>
              <a:gd name="connsiteX573" fmla="*/ 321570 w 7467600"/>
              <a:gd name="connsiteY573" fmla="*/ 1861610 h 6858000"/>
              <a:gd name="connsiteX574" fmla="*/ 294281 w 7467600"/>
              <a:gd name="connsiteY574" fmla="*/ 1440658 h 6858000"/>
              <a:gd name="connsiteX575" fmla="*/ 278707 w 7467600"/>
              <a:gd name="connsiteY575" fmla="*/ 1352270 h 6858000"/>
              <a:gd name="connsiteX576" fmla="*/ 1423821 w 7467600"/>
              <a:gd name="connsiteY576" fmla="*/ 1351958 h 6858000"/>
              <a:gd name="connsiteX577" fmla="*/ 1638521 w 7467600"/>
              <a:gd name="connsiteY577" fmla="*/ 1908470 h 6858000"/>
              <a:gd name="connsiteX578" fmla="*/ 1754199 w 7467600"/>
              <a:gd name="connsiteY578" fmla="*/ 2149284 h 6858000"/>
              <a:gd name="connsiteX579" fmla="*/ 1908359 w 7467600"/>
              <a:gd name="connsiteY579" fmla="*/ 2364988 h 6858000"/>
              <a:gd name="connsiteX580" fmla="*/ 1647661 w 7467600"/>
              <a:gd name="connsiteY580" fmla="*/ 1825945 h 6858000"/>
              <a:gd name="connsiteX581" fmla="*/ 1423821 w 7467600"/>
              <a:gd name="connsiteY581" fmla="*/ 1351958 h 6858000"/>
              <a:gd name="connsiteX582" fmla="*/ 1431890 w 7467600"/>
              <a:gd name="connsiteY582" fmla="*/ 1306475 h 6858000"/>
              <a:gd name="connsiteX583" fmla="*/ 1507597 w 7467600"/>
              <a:gd name="connsiteY583" fmla="*/ 1446132 h 6858000"/>
              <a:gd name="connsiteX584" fmla="*/ 1674586 w 7467600"/>
              <a:gd name="connsiteY584" fmla="*/ 1813832 h 6858000"/>
              <a:gd name="connsiteX585" fmla="*/ 1815950 w 7467600"/>
              <a:gd name="connsiteY585" fmla="*/ 2128564 h 6858000"/>
              <a:gd name="connsiteX586" fmla="*/ 1984242 w 7467600"/>
              <a:gd name="connsiteY586" fmla="*/ 2430829 h 6858000"/>
              <a:gd name="connsiteX587" fmla="*/ 2014023 w 7467600"/>
              <a:gd name="connsiteY587" fmla="*/ 2450995 h 6858000"/>
              <a:gd name="connsiteX588" fmla="*/ 1747337 w 7467600"/>
              <a:gd name="connsiteY588" fmla="*/ 1855264 h 6858000"/>
              <a:gd name="connsiteX589" fmla="*/ 1533749 w 7467600"/>
              <a:gd name="connsiteY589" fmla="*/ 1478656 h 6858000"/>
              <a:gd name="connsiteX590" fmla="*/ 1431890 w 7467600"/>
              <a:gd name="connsiteY590" fmla="*/ 1306475 h 6858000"/>
              <a:gd name="connsiteX591" fmla="*/ 5052692 w 7467600"/>
              <a:gd name="connsiteY591" fmla="*/ 1292994 h 6858000"/>
              <a:gd name="connsiteX592" fmla="*/ 5200661 w 7467600"/>
              <a:gd name="connsiteY592" fmla="*/ 1635186 h 6858000"/>
              <a:gd name="connsiteX593" fmla="*/ 5297138 w 7467600"/>
              <a:gd name="connsiteY593" fmla="*/ 1906351 h 6858000"/>
              <a:gd name="connsiteX594" fmla="*/ 5052692 w 7467600"/>
              <a:gd name="connsiteY594" fmla="*/ 1292994 h 6858000"/>
              <a:gd name="connsiteX595" fmla="*/ 5009948 w 7467600"/>
              <a:gd name="connsiteY595" fmla="*/ 1273619 h 6858000"/>
              <a:gd name="connsiteX596" fmla="*/ 5121777 w 7467600"/>
              <a:gd name="connsiteY596" fmla="*/ 1654213 h 6858000"/>
              <a:gd name="connsiteX597" fmla="*/ 5293545 w 7467600"/>
              <a:gd name="connsiteY597" fmla="*/ 2072247 h 6858000"/>
              <a:gd name="connsiteX598" fmla="*/ 5294042 w 7467600"/>
              <a:gd name="connsiteY598" fmla="*/ 2065019 h 6858000"/>
              <a:gd name="connsiteX599" fmla="*/ 5171936 w 7467600"/>
              <a:gd name="connsiteY599" fmla="*/ 1647613 h 6858000"/>
              <a:gd name="connsiteX600" fmla="*/ 5009948 w 7467600"/>
              <a:gd name="connsiteY600" fmla="*/ 1273619 h 6858000"/>
              <a:gd name="connsiteX601" fmla="*/ 655236 w 7467600"/>
              <a:gd name="connsiteY601" fmla="*/ 1268632 h 6858000"/>
              <a:gd name="connsiteX602" fmla="*/ 839521 w 7467600"/>
              <a:gd name="connsiteY602" fmla="*/ 1685315 h 6858000"/>
              <a:gd name="connsiteX603" fmla="*/ 1109416 w 7467600"/>
              <a:gd name="connsiteY603" fmla="*/ 2061663 h 6858000"/>
              <a:gd name="connsiteX604" fmla="*/ 1298300 w 7467600"/>
              <a:gd name="connsiteY604" fmla="*/ 2247742 h 6858000"/>
              <a:gd name="connsiteX605" fmla="*/ 1125871 w 7467600"/>
              <a:gd name="connsiteY605" fmla="*/ 1989513 h 6858000"/>
              <a:gd name="connsiteX606" fmla="*/ 981574 w 7467600"/>
              <a:gd name="connsiteY606" fmla="*/ 1783157 h 6858000"/>
              <a:gd name="connsiteX607" fmla="*/ 922198 w 7467600"/>
              <a:gd name="connsiteY607" fmla="*/ 1677437 h 6858000"/>
              <a:gd name="connsiteX608" fmla="*/ 869293 w 7467600"/>
              <a:gd name="connsiteY608" fmla="*/ 1583214 h 6858000"/>
              <a:gd name="connsiteX609" fmla="*/ 751431 w 7467600"/>
              <a:gd name="connsiteY609" fmla="*/ 1405731 h 6858000"/>
              <a:gd name="connsiteX610" fmla="*/ 655236 w 7467600"/>
              <a:gd name="connsiteY610" fmla="*/ 1268632 h 6858000"/>
              <a:gd name="connsiteX611" fmla="*/ 6516292 w 7467600"/>
              <a:gd name="connsiteY611" fmla="*/ 1263064 h 6858000"/>
              <a:gd name="connsiteX612" fmla="*/ 5736320 w 7467600"/>
              <a:gd name="connsiteY612" fmla="*/ 1501803 h 6858000"/>
              <a:gd name="connsiteX613" fmla="*/ 6516292 w 7467600"/>
              <a:gd name="connsiteY613" fmla="*/ 1263064 h 6858000"/>
              <a:gd name="connsiteX614" fmla="*/ 291466 w 7467600"/>
              <a:gd name="connsiteY614" fmla="*/ 1250369 h 6858000"/>
              <a:gd name="connsiteX615" fmla="*/ 323180 w 7467600"/>
              <a:gd name="connsiteY615" fmla="*/ 1435283 h 6858000"/>
              <a:gd name="connsiteX616" fmla="*/ 349381 w 7467600"/>
              <a:gd name="connsiteY616" fmla="*/ 1875041 h 6858000"/>
              <a:gd name="connsiteX617" fmla="*/ 374363 w 7467600"/>
              <a:gd name="connsiteY617" fmla="*/ 1506494 h 6858000"/>
              <a:gd name="connsiteX618" fmla="*/ 302168 w 7467600"/>
              <a:gd name="connsiteY618" fmla="*/ 1274495 h 6858000"/>
              <a:gd name="connsiteX619" fmla="*/ 291466 w 7467600"/>
              <a:gd name="connsiteY619" fmla="*/ 1250369 h 6858000"/>
              <a:gd name="connsiteX620" fmla="*/ 678222 w 7467600"/>
              <a:gd name="connsiteY620" fmla="*/ 1248670 h 6858000"/>
              <a:gd name="connsiteX621" fmla="*/ 775536 w 7467600"/>
              <a:gd name="connsiteY621" fmla="*/ 1388015 h 6858000"/>
              <a:gd name="connsiteX622" fmla="*/ 894529 w 7467600"/>
              <a:gd name="connsiteY622" fmla="*/ 1567739 h 6858000"/>
              <a:gd name="connsiteX623" fmla="*/ 948000 w 7467600"/>
              <a:gd name="connsiteY623" fmla="*/ 1663088 h 6858000"/>
              <a:gd name="connsiteX624" fmla="*/ 1006812 w 7467600"/>
              <a:gd name="connsiteY624" fmla="*/ 1767683 h 6858000"/>
              <a:gd name="connsiteX625" fmla="*/ 1149133 w 7467600"/>
              <a:gd name="connsiteY625" fmla="*/ 1971513 h 6858000"/>
              <a:gd name="connsiteX626" fmla="*/ 1333952 w 7467600"/>
              <a:gd name="connsiteY626" fmla="*/ 2251620 h 6858000"/>
              <a:gd name="connsiteX627" fmla="*/ 1337329 w 7467600"/>
              <a:gd name="connsiteY627" fmla="*/ 2258350 h 6858000"/>
              <a:gd name="connsiteX628" fmla="*/ 1014726 w 7467600"/>
              <a:gd name="connsiteY628" fmla="*/ 1615556 h 6858000"/>
              <a:gd name="connsiteX629" fmla="*/ 678222 w 7467600"/>
              <a:gd name="connsiteY629" fmla="*/ 1248670 h 6858000"/>
              <a:gd name="connsiteX630" fmla="*/ 6691602 w 7467600"/>
              <a:gd name="connsiteY630" fmla="*/ 1140573 h 6858000"/>
              <a:gd name="connsiteX631" fmla="*/ 6571100 w 7467600"/>
              <a:gd name="connsiteY631" fmla="*/ 1183662 h 6858000"/>
              <a:gd name="connsiteX632" fmla="*/ 6241687 w 7467600"/>
              <a:gd name="connsiteY632" fmla="*/ 1257600 h 6858000"/>
              <a:gd name="connsiteX633" fmla="*/ 5693009 w 7467600"/>
              <a:gd name="connsiteY633" fmla="*/ 1478256 h 6858000"/>
              <a:gd name="connsiteX634" fmla="*/ 6548420 w 7467600"/>
              <a:gd name="connsiteY634" fmla="*/ 1214599 h 6858000"/>
              <a:gd name="connsiteX635" fmla="*/ 6605473 w 7467600"/>
              <a:gd name="connsiteY635" fmla="*/ 1184686 h 6858000"/>
              <a:gd name="connsiteX636" fmla="*/ 6691602 w 7467600"/>
              <a:gd name="connsiteY636" fmla="*/ 1140573 h 6858000"/>
              <a:gd name="connsiteX637" fmla="*/ 4002475 w 7467600"/>
              <a:gd name="connsiteY637" fmla="*/ 1037802 h 6858000"/>
              <a:gd name="connsiteX638" fmla="*/ 4000324 w 7467600"/>
              <a:gd name="connsiteY638" fmla="*/ 1039362 h 6858000"/>
              <a:gd name="connsiteX639" fmla="*/ 4002862 w 7467600"/>
              <a:gd name="connsiteY639" fmla="*/ 1042866 h 6858000"/>
              <a:gd name="connsiteX640" fmla="*/ 4002475 w 7467600"/>
              <a:gd name="connsiteY640" fmla="*/ 1037802 h 6858000"/>
              <a:gd name="connsiteX641" fmla="*/ 506322 w 7467600"/>
              <a:gd name="connsiteY641" fmla="*/ 1020997 h 6858000"/>
              <a:gd name="connsiteX642" fmla="*/ 533068 w 7467600"/>
              <a:gd name="connsiteY642" fmla="*/ 1029409 h 6858000"/>
              <a:gd name="connsiteX643" fmla="*/ 1232525 w 7467600"/>
              <a:gd name="connsiteY643" fmla="*/ 1804675 h 6858000"/>
              <a:gd name="connsiteX644" fmla="*/ 1388858 w 7467600"/>
              <a:gd name="connsiteY644" fmla="*/ 2368011 h 6858000"/>
              <a:gd name="connsiteX645" fmla="*/ 1384098 w 7467600"/>
              <a:gd name="connsiteY645" fmla="*/ 2378125 h 6858000"/>
              <a:gd name="connsiteX646" fmla="*/ 1425393 w 7467600"/>
              <a:gd name="connsiteY646" fmla="*/ 2589124 h 6858000"/>
              <a:gd name="connsiteX647" fmla="*/ 1424001 w 7467600"/>
              <a:gd name="connsiteY647" fmla="*/ 2597541 h 6858000"/>
              <a:gd name="connsiteX648" fmla="*/ 2152729 w 7467600"/>
              <a:gd name="connsiteY648" fmla="*/ 2864487 h 6858000"/>
              <a:gd name="connsiteX649" fmla="*/ 2020609 w 7467600"/>
              <a:gd name="connsiteY649" fmla="*/ 2539671 h 6858000"/>
              <a:gd name="connsiteX650" fmla="*/ 2018920 w 7467600"/>
              <a:gd name="connsiteY650" fmla="*/ 2536309 h 6858000"/>
              <a:gd name="connsiteX651" fmla="*/ 1342441 w 7467600"/>
              <a:gd name="connsiteY651" fmla="*/ 1173017 h 6858000"/>
              <a:gd name="connsiteX652" fmla="*/ 1367925 w 7467600"/>
              <a:gd name="connsiteY652" fmla="*/ 1135648 h 6858000"/>
              <a:gd name="connsiteX653" fmla="*/ 1771401 w 7467600"/>
              <a:gd name="connsiteY653" fmla="*/ 1806673 h 6858000"/>
              <a:gd name="connsiteX654" fmla="*/ 1972385 w 7467600"/>
              <a:gd name="connsiteY654" fmla="*/ 2198735 h 6858000"/>
              <a:gd name="connsiteX655" fmla="*/ 2040892 w 7467600"/>
              <a:gd name="connsiteY655" fmla="*/ 2405205 h 6858000"/>
              <a:gd name="connsiteX656" fmla="*/ 2131689 w 7467600"/>
              <a:gd name="connsiteY656" fmla="*/ 1936926 h 6858000"/>
              <a:gd name="connsiteX657" fmla="*/ 2454820 w 7467600"/>
              <a:gd name="connsiteY657" fmla="*/ 1248808 h 6858000"/>
              <a:gd name="connsiteX658" fmla="*/ 2492512 w 7467600"/>
              <a:gd name="connsiteY658" fmla="*/ 1302920 h 6858000"/>
              <a:gd name="connsiteX659" fmla="*/ 2081216 w 7467600"/>
              <a:gd name="connsiteY659" fmla="*/ 2527513 h 6858000"/>
              <a:gd name="connsiteX660" fmla="*/ 2081211 w 7467600"/>
              <a:gd name="connsiteY660" fmla="*/ 2528916 h 6858000"/>
              <a:gd name="connsiteX661" fmla="*/ 2199067 w 7467600"/>
              <a:gd name="connsiteY661" fmla="*/ 2884061 h 6858000"/>
              <a:gd name="connsiteX662" fmla="*/ 3192586 w 7467600"/>
              <a:gd name="connsiteY662" fmla="*/ 3411496 h 6858000"/>
              <a:gd name="connsiteX663" fmla="*/ 3182620 w 7467600"/>
              <a:gd name="connsiteY663" fmla="*/ 3483279 h 6858000"/>
              <a:gd name="connsiteX664" fmla="*/ 2435119 w 7467600"/>
              <a:gd name="connsiteY664" fmla="*/ 3080173 h 6858000"/>
              <a:gd name="connsiteX665" fmla="*/ 2410152 w 7467600"/>
              <a:gd name="connsiteY665" fmla="*/ 3063751 h 6858000"/>
              <a:gd name="connsiteX666" fmla="*/ 2408099 w 7467600"/>
              <a:gd name="connsiteY666" fmla="*/ 3064403 h 6858000"/>
              <a:gd name="connsiteX667" fmla="*/ 2407218 w 7467600"/>
              <a:gd name="connsiteY667" fmla="*/ 3070324 h 6858000"/>
              <a:gd name="connsiteX668" fmla="*/ 2380138 w 7467600"/>
              <a:gd name="connsiteY668" fmla="*/ 3099341 h 6858000"/>
              <a:gd name="connsiteX669" fmla="*/ 1765923 w 7467600"/>
              <a:gd name="connsiteY669" fmla="*/ 3581043 h 6858000"/>
              <a:gd name="connsiteX670" fmla="*/ 1702258 w 7467600"/>
              <a:gd name="connsiteY670" fmla="*/ 3612286 h 6858000"/>
              <a:gd name="connsiteX671" fmla="*/ 1538370 w 7467600"/>
              <a:gd name="connsiteY671" fmla="*/ 3811804 h 6858000"/>
              <a:gd name="connsiteX672" fmla="*/ 542867 w 7467600"/>
              <a:gd name="connsiteY672" fmla="*/ 4944092 h 6858000"/>
              <a:gd name="connsiteX673" fmla="*/ 515800 w 7467600"/>
              <a:gd name="connsiteY673" fmla="*/ 4862180 h 6858000"/>
              <a:gd name="connsiteX674" fmla="*/ 909145 w 7467600"/>
              <a:gd name="connsiteY674" fmla="*/ 4199225 h 6858000"/>
              <a:gd name="connsiteX675" fmla="*/ 1214067 w 7467600"/>
              <a:gd name="connsiteY675" fmla="*/ 3908561 h 6858000"/>
              <a:gd name="connsiteX676" fmla="*/ 640967 w 7467600"/>
              <a:gd name="connsiteY676" fmla="*/ 4105601 h 6858000"/>
              <a:gd name="connsiteX677" fmla="*/ 112563 w 7467600"/>
              <a:gd name="connsiteY677" fmla="*/ 4396952 h 6858000"/>
              <a:gd name="connsiteX678" fmla="*/ 0 w 7467600"/>
              <a:gd name="connsiteY678" fmla="*/ 4466006 h 6858000"/>
              <a:gd name="connsiteX679" fmla="*/ 0 w 7467600"/>
              <a:gd name="connsiteY679" fmla="*/ 4233763 h 6858000"/>
              <a:gd name="connsiteX680" fmla="*/ 36881 w 7467600"/>
              <a:gd name="connsiteY680" fmla="*/ 4200118 h 6858000"/>
              <a:gd name="connsiteX681" fmla="*/ 910534 w 7467600"/>
              <a:gd name="connsiteY681" fmla="*/ 3629753 h 6858000"/>
              <a:gd name="connsiteX682" fmla="*/ 1578717 w 7467600"/>
              <a:gd name="connsiteY682" fmla="*/ 3575982 h 6858000"/>
              <a:gd name="connsiteX683" fmla="*/ 2338780 w 7467600"/>
              <a:gd name="connsiteY683" fmla="*/ 3033725 h 6858000"/>
              <a:gd name="connsiteX684" fmla="*/ 1807991 w 7467600"/>
              <a:gd name="connsiteY684" fmla="*/ 2807184 h 6858000"/>
              <a:gd name="connsiteX685" fmla="*/ 1416358 w 7467600"/>
              <a:gd name="connsiteY685" fmla="*/ 3112571 h 6858000"/>
              <a:gd name="connsiteX686" fmla="*/ 939066 w 7467600"/>
              <a:gd name="connsiteY686" fmla="*/ 3378798 h 6858000"/>
              <a:gd name="connsiteX687" fmla="*/ 115099 w 7467600"/>
              <a:gd name="connsiteY687" fmla="*/ 3607650 h 6858000"/>
              <a:gd name="connsiteX688" fmla="*/ 97284 w 7467600"/>
              <a:gd name="connsiteY688" fmla="*/ 3520393 h 6858000"/>
              <a:gd name="connsiteX689" fmla="*/ 922050 w 7467600"/>
              <a:gd name="connsiteY689" fmla="*/ 3074867 h 6858000"/>
              <a:gd name="connsiteX690" fmla="*/ 1405265 w 7467600"/>
              <a:gd name="connsiteY690" fmla="*/ 3016319 h 6858000"/>
              <a:gd name="connsiteX691" fmla="*/ 1407512 w 7467600"/>
              <a:gd name="connsiteY691" fmla="*/ 3018001 h 6858000"/>
              <a:gd name="connsiteX692" fmla="*/ 1726266 w 7467600"/>
              <a:gd name="connsiteY692" fmla="*/ 2777274 h 6858000"/>
              <a:gd name="connsiteX693" fmla="*/ 625390 w 7467600"/>
              <a:gd name="connsiteY693" fmla="*/ 2514541 h 6858000"/>
              <a:gd name="connsiteX694" fmla="*/ 619799 w 7467600"/>
              <a:gd name="connsiteY694" fmla="*/ 2527180 h 6858000"/>
              <a:gd name="connsiteX695" fmla="*/ 310030 w 7467600"/>
              <a:gd name="connsiteY695" fmla="*/ 2771818 h 6858000"/>
              <a:gd name="connsiteX696" fmla="*/ 173877 w 7467600"/>
              <a:gd name="connsiteY696" fmla="*/ 2937056 h 6858000"/>
              <a:gd name="connsiteX697" fmla="*/ 77889 w 7467600"/>
              <a:gd name="connsiteY697" fmla="*/ 3138440 h 6858000"/>
              <a:gd name="connsiteX698" fmla="*/ 0 w 7467600"/>
              <a:gd name="connsiteY698" fmla="*/ 3271395 h 6858000"/>
              <a:gd name="connsiteX699" fmla="*/ 0 w 7467600"/>
              <a:gd name="connsiteY699" fmla="*/ 3153002 h 6858000"/>
              <a:gd name="connsiteX700" fmla="*/ 2386 w 7467600"/>
              <a:gd name="connsiteY700" fmla="*/ 3149203 h 6858000"/>
              <a:gd name="connsiteX701" fmla="*/ 89753 w 7467600"/>
              <a:gd name="connsiteY701" fmla="*/ 2987702 h 6858000"/>
              <a:gd name="connsiteX702" fmla="*/ 76869 w 7467600"/>
              <a:gd name="connsiteY702" fmla="*/ 3005404 h 6858000"/>
              <a:gd name="connsiteX703" fmla="*/ 32049 w 7467600"/>
              <a:gd name="connsiteY703" fmla="*/ 3065814 h 6858000"/>
              <a:gd name="connsiteX704" fmla="*/ 0 w 7467600"/>
              <a:gd name="connsiteY704" fmla="*/ 3108744 h 6858000"/>
              <a:gd name="connsiteX705" fmla="*/ 0 w 7467600"/>
              <a:gd name="connsiteY705" fmla="*/ 3058059 h 6858000"/>
              <a:gd name="connsiteX706" fmla="*/ 7610 w 7467600"/>
              <a:gd name="connsiteY706" fmla="*/ 3047889 h 6858000"/>
              <a:gd name="connsiteX707" fmla="*/ 52419 w 7467600"/>
              <a:gd name="connsiteY707" fmla="*/ 2987479 h 6858000"/>
              <a:gd name="connsiteX708" fmla="*/ 59142 w 7467600"/>
              <a:gd name="connsiteY708" fmla="*/ 2978488 h 6858000"/>
              <a:gd name="connsiteX709" fmla="*/ 0 w 7467600"/>
              <a:gd name="connsiteY709" fmla="*/ 3015334 h 6858000"/>
              <a:gd name="connsiteX710" fmla="*/ 0 w 7467600"/>
              <a:gd name="connsiteY710" fmla="*/ 2914286 h 6858000"/>
              <a:gd name="connsiteX711" fmla="*/ 36383 w 7467600"/>
              <a:gd name="connsiteY711" fmla="*/ 2901128 h 6858000"/>
              <a:gd name="connsiteX712" fmla="*/ 156329 w 7467600"/>
              <a:gd name="connsiteY712" fmla="*/ 2840533 h 6858000"/>
              <a:gd name="connsiteX713" fmla="*/ 358355 w 7467600"/>
              <a:gd name="connsiteY713" fmla="*/ 2620471 h 6858000"/>
              <a:gd name="connsiteX714" fmla="*/ 510577 w 7467600"/>
              <a:gd name="connsiteY714" fmla="*/ 2501244 h 6858000"/>
              <a:gd name="connsiteX715" fmla="*/ 211967 w 7467600"/>
              <a:gd name="connsiteY715" fmla="*/ 2479171 h 6858000"/>
              <a:gd name="connsiteX716" fmla="*/ 0 w 7467600"/>
              <a:gd name="connsiteY716" fmla="*/ 2476398 h 6858000"/>
              <a:gd name="connsiteX717" fmla="*/ 0 w 7467600"/>
              <a:gd name="connsiteY717" fmla="*/ 2389189 h 6858000"/>
              <a:gd name="connsiteX718" fmla="*/ 103062 w 7467600"/>
              <a:gd name="connsiteY718" fmla="*/ 2389518 h 6858000"/>
              <a:gd name="connsiteX719" fmla="*/ 510734 w 7467600"/>
              <a:gd name="connsiteY719" fmla="*/ 2416201 h 6858000"/>
              <a:gd name="connsiteX720" fmla="*/ 279257 w 7467600"/>
              <a:gd name="connsiteY720" fmla="*/ 2092102 h 6858000"/>
              <a:gd name="connsiteX721" fmla="*/ 65265 w 7467600"/>
              <a:gd name="connsiteY721" fmla="*/ 2006049 h 6858000"/>
              <a:gd name="connsiteX722" fmla="*/ 0 w 7467600"/>
              <a:gd name="connsiteY722" fmla="*/ 1982532 h 6858000"/>
              <a:gd name="connsiteX723" fmla="*/ 0 w 7467600"/>
              <a:gd name="connsiteY723" fmla="*/ 1912789 h 6858000"/>
              <a:gd name="connsiteX724" fmla="*/ 97460 w 7467600"/>
              <a:gd name="connsiteY724" fmla="*/ 1953725 h 6858000"/>
              <a:gd name="connsiteX725" fmla="*/ 221272 w 7467600"/>
              <a:gd name="connsiteY725" fmla="*/ 1980766 h 6858000"/>
              <a:gd name="connsiteX726" fmla="*/ 116765 w 7467600"/>
              <a:gd name="connsiteY726" fmla="*/ 1911033 h 6858000"/>
              <a:gd name="connsiteX727" fmla="*/ 16405 w 7467600"/>
              <a:gd name="connsiteY727" fmla="*/ 1803412 h 6858000"/>
              <a:gd name="connsiteX728" fmla="*/ 0 w 7467600"/>
              <a:gd name="connsiteY728" fmla="*/ 1784777 h 6858000"/>
              <a:gd name="connsiteX729" fmla="*/ 0 w 7467600"/>
              <a:gd name="connsiteY729" fmla="*/ 1740082 h 6858000"/>
              <a:gd name="connsiteX730" fmla="*/ 39394 w 7467600"/>
              <a:gd name="connsiteY730" fmla="*/ 1784856 h 6858000"/>
              <a:gd name="connsiteX731" fmla="*/ 135813 w 7467600"/>
              <a:gd name="connsiteY731" fmla="*/ 1888838 h 6858000"/>
              <a:gd name="connsiteX732" fmla="*/ 242575 w 7467600"/>
              <a:gd name="connsiteY732" fmla="*/ 1958841 h 6858000"/>
              <a:gd name="connsiteX733" fmla="*/ 82197 w 7467600"/>
              <a:gd name="connsiteY733" fmla="*/ 1754826 h 6858000"/>
              <a:gd name="connsiteX734" fmla="*/ 0 w 7467600"/>
              <a:gd name="connsiteY734" fmla="*/ 1679650 h 6858000"/>
              <a:gd name="connsiteX735" fmla="*/ 0 w 7467600"/>
              <a:gd name="connsiteY735" fmla="*/ 1602463 h 6858000"/>
              <a:gd name="connsiteX736" fmla="*/ 84689 w 7467600"/>
              <a:gd name="connsiteY736" fmla="*/ 1677442 h 6858000"/>
              <a:gd name="connsiteX737" fmla="*/ 298437 w 7467600"/>
              <a:gd name="connsiteY737" fmla="*/ 1968019 h 6858000"/>
              <a:gd name="connsiteX738" fmla="*/ 227269 w 7467600"/>
              <a:gd name="connsiteY738" fmla="*/ 1114064 h 6858000"/>
              <a:gd name="connsiteX739" fmla="*/ 248003 w 7467600"/>
              <a:gd name="connsiteY739" fmla="*/ 1089613 h 6858000"/>
              <a:gd name="connsiteX740" fmla="*/ 427020 w 7467600"/>
              <a:gd name="connsiteY740" fmla="*/ 1619803 h 6858000"/>
              <a:gd name="connsiteX741" fmla="*/ 340345 w 7467600"/>
              <a:gd name="connsiteY741" fmla="*/ 2027739 h 6858000"/>
              <a:gd name="connsiteX742" fmla="*/ 360865 w 7467600"/>
              <a:gd name="connsiteY742" fmla="*/ 2044827 h 6858000"/>
              <a:gd name="connsiteX743" fmla="*/ 560414 w 7467600"/>
              <a:gd name="connsiteY743" fmla="*/ 2421457 h 6858000"/>
              <a:gd name="connsiteX744" fmla="*/ 1359703 w 7467600"/>
              <a:gd name="connsiteY744" fmla="*/ 2578554 h 6858000"/>
              <a:gd name="connsiteX745" fmla="*/ 1359422 w 7467600"/>
              <a:gd name="connsiteY745" fmla="*/ 2577994 h 6858000"/>
              <a:gd name="connsiteX746" fmla="*/ 828701 w 7467600"/>
              <a:gd name="connsiteY746" fmla="*/ 1839520 h 6858000"/>
              <a:gd name="connsiteX747" fmla="*/ 494427 w 7467600"/>
              <a:gd name="connsiteY747" fmla="*/ 1092333 h 6858000"/>
              <a:gd name="connsiteX748" fmla="*/ 506322 w 7467600"/>
              <a:gd name="connsiteY748" fmla="*/ 1020997 h 6858000"/>
              <a:gd name="connsiteX749" fmla="*/ 4570198 w 7467600"/>
              <a:gd name="connsiteY749" fmla="*/ 978081 h 6858000"/>
              <a:gd name="connsiteX750" fmla="*/ 4523691 w 7467600"/>
              <a:gd name="connsiteY750" fmla="*/ 1127776 h 6858000"/>
              <a:gd name="connsiteX751" fmla="*/ 4509875 w 7467600"/>
              <a:gd name="connsiteY751" fmla="*/ 1167552 h 6858000"/>
              <a:gd name="connsiteX752" fmla="*/ 4478168 w 7467600"/>
              <a:gd name="connsiteY752" fmla="*/ 1260735 h 6858000"/>
              <a:gd name="connsiteX753" fmla="*/ 4409309 w 7467600"/>
              <a:gd name="connsiteY753" fmla="*/ 1666996 h 6858000"/>
              <a:gd name="connsiteX754" fmla="*/ 4370031 w 7467600"/>
              <a:gd name="connsiteY754" fmla="*/ 1955666 h 6858000"/>
              <a:gd name="connsiteX755" fmla="*/ 4570198 w 7467600"/>
              <a:gd name="connsiteY755" fmla="*/ 978081 h 6858000"/>
              <a:gd name="connsiteX756" fmla="*/ 4557898 w 7467600"/>
              <a:gd name="connsiteY756" fmla="*/ 900011 h 6858000"/>
              <a:gd name="connsiteX757" fmla="*/ 4344840 w 7467600"/>
              <a:gd name="connsiteY757" fmla="*/ 1922038 h 6858000"/>
              <a:gd name="connsiteX758" fmla="*/ 4378710 w 7467600"/>
              <a:gd name="connsiteY758" fmla="*/ 1665516 h 6858000"/>
              <a:gd name="connsiteX759" fmla="*/ 4448798 w 7467600"/>
              <a:gd name="connsiteY759" fmla="*/ 1253024 h 6858000"/>
              <a:gd name="connsiteX760" fmla="*/ 4480315 w 7467600"/>
              <a:gd name="connsiteY760" fmla="*/ 1158454 h 6858000"/>
              <a:gd name="connsiteX761" fmla="*/ 4494133 w 7467600"/>
              <a:gd name="connsiteY761" fmla="*/ 1118676 h 6858000"/>
              <a:gd name="connsiteX762" fmla="*/ 4557898 w 7467600"/>
              <a:gd name="connsiteY762" fmla="*/ 900011 h 6858000"/>
              <a:gd name="connsiteX763" fmla="*/ 5870151 w 7467600"/>
              <a:gd name="connsiteY763" fmla="*/ 898890 h 6858000"/>
              <a:gd name="connsiteX764" fmla="*/ 5861335 w 7467600"/>
              <a:gd name="connsiteY764" fmla="*/ 899177 h 6858000"/>
              <a:gd name="connsiteX765" fmla="*/ 5843702 w 7467600"/>
              <a:gd name="connsiteY765" fmla="*/ 899748 h 6858000"/>
              <a:gd name="connsiteX766" fmla="*/ 5651107 w 7467600"/>
              <a:gd name="connsiteY766" fmla="*/ 920306 h 6858000"/>
              <a:gd name="connsiteX767" fmla="*/ 5459407 w 7467600"/>
              <a:gd name="connsiteY767" fmla="*/ 940975 h 6858000"/>
              <a:gd name="connsiteX768" fmla="*/ 5374846 w 7467600"/>
              <a:gd name="connsiteY768" fmla="*/ 941988 h 6858000"/>
              <a:gd name="connsiteX769" fmla="*/ 5256105 w 7467600"/>
              <a:gd name="connsiteY769" fmla="*/ 945632 h 6858000"/>
              <a:gd name="connsiteX770" fmla="*/ 5107071 w 7467600"/>
              <a:gd name="connsiteY770" fmla="*/ 969720 h 6858000"/>
              <a:gd name="connsiteX771" fmla="*/ 4998681 w 7467600"/>
              <a:gd name="connsiteY771" fmla="*/ 988771 h 6858000"/>
              <a:gd name="connsiteX772" fmla="*/ 5870151 w 7467600"/>
              <a:gd name="connsiteY772" fmla="*/ 898890 h 6858000"/>
              <a:gd name="connsiteX773" fmla="*/ 5504425 w 7467600"/>
              <a:gd name="connsiteY773" fmla="*/ 848067 h 6858000"/>
              <a:gd name="connsiteX774" fmla="*/ 4968849 w 7467600"/>
              <a:gd name="connsiteY774" fmla="*/ 962318 h 6858000"/>
              <a:gd name="connsiteX775" fmla="*/ 5104039 w 7467600"/>
              <a:gd name="connsiteY775" fmla="*/ 940634 h 6858000"/>
              <a:gd name="connsiteX776" fmla="*/ 5256311 w 7467600"/>
              <a:gd name="connsiteY776" fmla="*/ 916490 h 6858000"/>
              <a:gd name="connsiteX777" fmla="*/ 5377381 w 7467600"/>
              <a:gd name="connsiteY777" fmla="*/ 912671 h 6858000"/>
              <a:gd name="connsiteX778" fmla="*/ 5460148 w 7467600"/>
              <a:gd name="connsiteY778" fmla="*/ 911442 h 6858000"/>
              <a:gd name="connsiteX779" fmla="*/ 5648971 w 7467600"/>
              <a:gd name="connsiteY779" fmla="*/ 891331 h 6858000"/>
              <a:gd name="connsiteX780" fmla="*/ 5844807 w 7467600"/>
              <a:gd name="connsiteY780" fmla="*/ 870718 h 6858000"/>
              <a:gd name="connsiteX781" fmla="*/ 5862975 w 7467600"/>
              <a:gd name="connsiteY781" fmla="*/ 869756 h 6858000"/>
              <a:gd name="connsiteX782" fmla="*/ 5920887 w 7467600"/>
              <a:gd name="connsiteY782" fmla="*/ 865929 h 6858000"/>
              <a:gd name="connsiteX783" fmla="*/ 5504425 w 7467600"/>
              <a:gd name="connsiteY783" fmla="*/ 848067 h 6858000"/>
              <a:gd name="connsiteX784" fmla="*/ 3607114 w 7467600"/>
              <a:gd name="connsiteY784" fmla="*/ 467441 h 6858000"/>
              <a:gd name="connsiteX785" fmla="*/ 3296242 w 7467600"/>
              <a:gd name="connsiteY785" fmla="*/ 807991 h 6858000"/>
              <a:gd name="connsiteX786" fmla="*/ 3174674 w 7467600"/>
              <a:gd name="connsiteY786" fmla="*/ 919759 h 6858000"/>
              <a:gd name="connsiteX787" fmla="*/ 3042978 w 7467600"/>
              <a:gd name="connsiteY787" fmla="*/ 1054894 h 6858000"/>
              <a:gd name="connsiteX788" fmla="*/ 2968914 w 7467600"/>
              <a:gd name="connsiteY788" fmla="*/ 1133756 h 6858000"/>
              <a:gd name="connsiteX789" fmla="*/ 3103823 w 7467600"/>
              <a:gd name="connsiteY789" fmla="*/ 1026814 h 6858000"/>
              <a:gd name="connsiteX790" fmla="*/ 3607114 w 7467600"/>
              <a:gd name="connsiteY790" fmla="*/ 467441 h 6858000"/>
              <a:gd name="connsiteX791" fmla="*/ 3744487 w 7467600"/>
              <a:gd name="connsiteY791" fmla="*/ 383136 h 6858000"/>
              <a:gd name="connsiteX792" fmla="*/ 3970213 w 7467600"/>
              <a:gd name="connsiteY792" fmla="*/ 995559 h 6858000"/>
              <a:gd name="connsiteX793" fmla="*/ 3744487 w 7467600"/>
              <a:gd name="connsiteY793" fmla="*/ 383136 h 6858000"/>
              <a:gd name="connsiteX794" fmla="*/ 3624562 w 7467600"/>
              <a:gd name="connsiteY794" fmla="*/ 367041 h 6858000"/>
              <a:gd name="connsiteX795" fmla="*/ 3489712 w 7467600"/>
              <a:gd name="connsiteY795" fmla="*/ 485386 h 6858000"/>
              <a:gd name="connsiteX796" fmla="*/ 3182994 w 7467600"/>
              <a:gd name="connsiteY796" fmla="*/ 828265 h 6858000"/>
              <a:gd name="connsiteX797" fmla="*/ 2892114 w 7467600"/>
              <a:gd name="connsiteY797" fmla="*/ 1172635 h 6858000"/>
              <a:gd name="connsiteX798" fmla="*/ 3021459 w 7467600"/>
              <a:gd name="connsiteY798" fmla="*/ 1035385 h 6858000"/>
              <a:gd name="connsiteX799" fmla="*/ 3153873 w 7467600"/>
              <a:gd name="connsiteY799" fmla="*/ 898971 h 6858000"/>
              <a:gd name="connsiteX800" fmla="*/ 3276511 w 7467600"/>
              <a:gd name="connsiteY800" fmla="*/ 786423 h 6858000"/>
              <a:gd name="connsiteX801" fmla="*/ 3584154 w 7467600"/>
              <a:gd name="connsiteY801" fmla="*/ 448218 h 6858000"/>
              <a:gd name="connsiteX802" fmla="*/ 3624562 w 7467600"/>
              <a:gd name="connsiteY802" fmla="*/ 367041 h 6858000"/>
              <a:gd name="connsiteX803" fmla="*/ 3766672 w 7467600"/>
              <a:gd name="connsiteY803" fmla="*/ 359429 h 6858000"/>
              <a:gd name="connsiteX804" fmla="*/ 3996338 w 7467600"/>
              <a:gd name="connsiteY804" fmla="*/ 968237 h 6858000"/>
              <a:gd name="connsiteX805" fmla="*/ 3766672 w 7467600"/>
              <a:gd name="connsiteY805" fmla="*/ 359429 h 6858000"/>
              <a:gd name="connsiteX806" fmla="*/ 5805386 w 7467600"/>
              <a:gd name="connsiteY806" fmla="*/ 239240 h 6858000"/>
              <a:gd name="connsiteX807" fmla="*/ 5736947 w 7467600"/>
              <a:gd name="connsiteY807" fmla="*/ 261367 h 6858000"/>
              <a:gd name="connsiteX808" fmla="*/ 5427012 w 7467600"/>
              <a:gd name="connsiteY808" fmla="*/ 311272 h 6858000"/>
              <a:gd name="connsiteX809" fmla="*/ 5147818 w 7467600"/>
              <a:gd name="connsiteY809" fmla="*/ 322112 h 6858000"/>
              <a:gd name="connsiteX810" fmla="*/ 5060854 w 7467600"/>
              <a:gd name="connsiteY810" fmla="*/ 311882 h 6858000"/>
              <a:gd name="connsiteX811" fmla="*/ 4945989 w 7467600"/>
              <a:gd name="connsiteY811" fmla="*/ 300516 h 6858000"/>
              <a:gd name="connsiteX812" fmla="*/ 5410479 w 7467600"/>
              <a:gd name="connsiteY812" fmla="*/ 348434 h 6858000"/>
              <a:gd name="connsiteX813" fmla="*/ 5805386 w 7467600"/>
              <a:gd name="connsiteY813" fmla="*/ 239240 h 6858000"/>
              <a:gd name="connsiteX814" fmla="*/ 5905192 w 7467600"/>
              <a:gd name="connsiteY814" fmla="*/ 163079 h 6858000"/>
              <a:gd name="connsiteX815" fmla="*/ 5865655 w 7467600"/>
              <a:gd name="connsiteY815" fmla="*/ 171901 h 6858000"/>
              <a:gd name="connsiteX816" fmla="*/ 5259740 w 7467600"/>
              <a:gd name="connsiteY816" fmla="*/ 257013 h 6858000"/>
              <a:gd name="connsiteX817" fmla="*/ 5208466 w 7467600"/>
              <a:gd name="connsiteY817" fmla="*/ 257550 h 6858000"/>
              <a:gd name="connsiteX818" fmla="*/ 4980204 w 7467600"/>
              <a:gd name="connsiteY818" fmla="*/ 271903 h 6858000"/>
              <a:gd name="connsiteX819" fmla="*/ 5068068 w 7467600"/>
              <a:gd name="connsiteY819" fmla="*/ 282244 h 6858000"/>
              <a:gd name="connsiteX820" fmla="*/ 5153231 w 7467600"/>
              <a:gd name="connsiteY820" fmla="*/ 292240 h 6858000"/>
              <a:gd name="connsiteX821" fmla="*/ 5426491 w 7467600"/>
              <a:gd name="connsiteY821" fmla="*/ 281128 h 6858000"/>
              <a:gd name="connsiteX822" fmla="*/ 5731212 w 7467600"/>
              <a:gd name="connsiteY822" fmla="*/ 231951 h 6858000"/>
              <a:gd name="connsiteX823" fmla="*/ 5905192 w 7467600"/>
              <a:gd name="connsiteY823" fmla="*/ 163079 h 6858000"/>
              <a:gd name="connsiteX824" fmla="*/ 5944437 w 7467600"/>
              <a:gd name="connsiteY824" fmla="*/ 113829 h 6858000"/>
              <a:gd name="connsiteX825" fmla="*/ 5825032 w 7467600"/>
              <a:gd name="connsiteY825" fmla="*/ 146405 h 6858000"/>
              <a:gd name="connsiteX826" fmla="*/ 4955599 w 7467600"/>
              <a:gd name="connsiteY826" fmla="*/ 247008 h 6858000"/>
              <a:gd name="connsiteX827" fmla="*/ 5210104 w 7467600"/>
              <a:gd name="connsiteY827" fmla="*/ 228123 h 6858000"/>
              <a:gd name="connsiteX828" fmla="*/ 5261015 w 7467600"/>
              <a:gd name="connsiteY828" fmla="*/ 227087 h 6858000"/>
              <a:gd name="connsiteX829" fmla="*/ 5861181 w 7467600"/>
              <a:gd name="connsiteY829" fmla="*/ 143093 h 6858000"/>
              <a:gd name="connsiteX830" fmla="*/ 5961252 w 7467600"/>
              <a:gd name="connsiteY830" fmla="*/ 114820 h 6858000"/>
              <a:gd name="connsiteX831" fmla="*/ 5944437 w 7467600"/>
              <a:gd name="connsiteY831" fmla="*/ 113829 h 6858000"/>
              <a:gd name="connsiteX832" fmla="*/ 3882765 w 7467600"/>
              <a:gd name="connsiteY832" fmla="*/ 0 h 6858000"/>
              <a:gd name="connsiteX833" fmla="*/ 3995099 w 7467600"/>
              <a:gd name="connsiteY833" fmla="*/ 0 h 6858000"/>
              <a:gd name="connsiteX834" fmla="*/ 4163818 w 7467600"/>
              <a:gd name="connsiteY834" fmla="*/ 234104 h 6858000"/>
              <a:gd name="connsiteX835" fmla="*/ 4172099 w 7467600"/>
              <a:gd name="connsiteY835" fmla="*/ 234207 h 6858000"/>
              <a:gd name="connsiteX836" fmla="*/ 4784282 w 7467600"/>
              <a:gd name="connsiteY836" fmla="*/ 276561 h 6858000"/>
              <a:gd name="connsiteX837" fmla="*/ 4801687 w 7467600"/>
              <a:gd name="connsiteY837" fmla="*/ 267764 h 6858000"/>
              <a:gd name="connsiteX838" fmla="*/ 6082788 w 7467600"/>
              <a:gd name="connsiteY838" fmla="*/ 64119 h 6858000"/>
              <a:gd name="connsiteX839" fmla="*/ 6099442 w 7467600"/>
              <a:gd name="connsiteY839" fmla="*/ 82568 h 6858000"/>
              <a:gd name="connsiteX840" fmla="*/ 4804137 w 7467600"/>
              <a:gd name="connsiteY840" fmla="*/ 320931 h 6858000"/>
              <a:gd name="connsiteX841" fmla="*/ 4227047 w 7467600"/>
              <a:gd name="connsiteY841" fmla="*/ 313415 h 6858000"/>
              <a:gd name="connsiteX842" fmla="*/ 4346041 w 7467600"/>
              <a:gd name="connsiteY842" fmla="*/ 456086 h 6858000"/>
              <a:gd name="connsiteX843" fmla="*/ 4870967 w 7467600"/>
              <a:gd name="connsiteY843" fmla="*/ 963061 h 6858000"/>
              <a:gd name="connsiteX844" fmla="*/ 4889647 w 7467600"/>
              <a:gd name="connsiteY844" fmla="*/ 957147 h 6858000"/>
              <a:gd name="connsiteX845" fmla="*/ 5422504 w 7467600"/>
              <a:gd name="connsiteY845" fmla="*/ 805191 h 6858000"/>
              <a:gd name="connsiteX846" fmla="*/ 6087656 w 7467600"/>
              <a:gd name="connsiteY846" fmla="*/ 826703 h 6858000"/>
              <a:gd name="connsiteX847" fmla="*/ 6058717 w 7467600"/>
              <a:gd name="connsiteY847" fmla="*/ 865992 h 6858000"/>
              <a:gd name="connsiteX848" fmla="*/ 4974153 w 7467600"/>
              <a:gd name="connsiteY848" fmla="*/ 1045456 h 6858000"/>
              <a:gd name="connsiteX849" fmla="*/ 5627835 w 7467600"/>
              <a:gd name="connsiteY849" fmla="*/ 1472077 h 6858000"/>
              <a:gd name="connsiteX850" fmla="*/ 5629817 w 7467600"/>
              <a:gd name="connsiteY850" fmla="*/ 1471412 h 6858000"/>
              <a:gd name="connsiteX851" fmla="*/ 5634124 w 7467600"/>
              <a:gd name="connsiteY851" fmla="*/ 1470572 h 6858000"/>
              <a:gd name="connsiteX852" fmla="*/ 5755832 w 7467600"/>
              <a:gd name="connsiteY852" fmla="*/ 1383886 h 6858000"/>
              <a:gd name="connsiteX853" fmla="*/ 6014186 w 7467600"/>
              <a:gd name="connsiteY853" fmla="*/ 1279799 h 6858000"/>
              <a:gd name="connsiteX854" fmla="*/ 6901619 w 7467600"/>
              <a:gd name="connsiteY854" fmla="*/ 1047874 h 6858000"/>
              <a:gd name="connsiteX855" fmla="*/ 6931566 w 7467600"/>
              <a:gd name="connsiteY855" fmla="*/ 1062034 h 6858000"/>
              <a:gd name="connsiteX856" fmla="*/ 5790982 w 7467600"/>
              <a:gd name="connsiteY856" fmla="*/ 1561380 h 6858000"/>
              <a:gd name="connsiteX857" fmla="*/ 6188971 w 7467600"/>
              <a:gd name="connsiteY857" fmla="*/ 1755168 h 6858000"/>
              <a:gd name="connsiteX858" fmla="*/ 6202446 w 7467600"/>
              <a:gd name="connsiteY858" fmla="*/ 1752268 h 6858000"/>
              <a:gd name="connsiteX859" fmla="*/ 7179560 w 7467600"/>
              <a:gd name="connsiteY859" fmla="*/ 1467551 h 6858000"/>
              <a:gd name="connsiteX860" fmla="*/ 7158730 w 7467600"/>
              <a:gd name="connsiteY860" fmla="*/ 1507835 h 6858000"/>
              <a:gd name="connsiteX861" fmla="*/ 6326959 w 7467600"/>
              <a:gd name="connsiteY861" fmla="*/ 1817686 h 6858000"/>
              <a:gd name="connsiteX862" fmla="*/ 6537433 w 7467600"/>
              <a:gd name="connsiteY862" fmla="*/ 1907790 h 6858000"/>
              <a:gd name="connsiteX863" fmla="*/ 6550221 w 7467600"/>
              <a:gd name="connsiteY863" fmla="*/ 1910729 h 6858000"/>
              <a:gd name="connsiteX864" fmla="*/ 6964438 w 7467600"/>
              <a:gd name="connsiteY864" fmla="*/ 2209505 h 6858000"/>
              <a:gd name="connsiteX865" fmla="*/ 7367862 w 7467600"/>
              <a:gd name="connsiteY865" fmla="*/ 2806833 h 6858000"/>
              <a:gd name="connsiteX866" fmla="*/ 7364329 w 7467600"/>
              <a:gd name="connsiteY866" fmla="*/ 2826907 h 6858000"/>
              <a:gd name="connsiteX867" fmla="*/ 7290545 w 7467600"/>
              <a:gd name="connsiteY867" fmla="*/ 2850663 h 6858000"/>
              <a:gd name="connsiteX868" fmla="*/ 6472036 w 7467600"/>
              <a:gd name="connsiteY868" fmla="*/ 1959003 h 6858000"/>
              <a:gd name="connsiteX869" fmla="*/ 5792897 w 7467600"/>
              <a:gd name="connsiteY869" fmla="*/ 1647747 h 6858000"/>
              <a:gd name="connsiteX870" fmla="*/ 5842751 w 7467600"/>
              <a:gd name="connsiteY870" fmla="*/ 1816112 h 6858000"/>
              <a:gd name="connsiteX871" fmla="*/ 5847424 w 7467600"/>
              <a:gd name="connsiteY871" fmla="*/ 1815776 h 6858000"/>
              <a:gd name="connsiteX872" fmla="*/ 6399821 w 7467600"/>
              <a:gd name="connsiteY872" fmla="*/ 2344799 h 6858000"/>
              <a:gd name="connsiteX873" fmla="*/ 6323232 w 7467600"/>
              <a:gd name="connsiteY873" fmla="*/ 2389634 h 6858000"/>
              <a:gd name="connsiteX874" fmla="*/ 5942958 w 7467600"/>
              <a:gd name="connsiteY874" fmla="*/ 2077708 h 6858000"/>
              <a:gd name="connsiteX875" fmla="*/ 5921559 w 7467600"/>
              <a:gd name="connsiteY875" fmla="*/ 2378596 h 6858000"/>
              <a:gd name="connsiteX876" fmla="*/ 5817651 w 7467600"/>
              <a:gd name="connsiteY876" fmla="*/ 3023919 h 6858000"/>
              <a:gd name="connsiteX877" fmla="*/ 5729634 w 7467600"/>
              <a:gd name="connsiteY877" fmla="*/ 3051849 h 6858000"/>
              <a:gd name="connsiteX878" fmla="*/ 5611018 w 7467600"/>
              <a:gd name="connsiteY878" fmla="*/ 2316769 h 6858000"/>
              <a:gd name="connsiteX879" fmla="*/ 5687608 w 7467600"/>
              <a:gd name="connsiteY879" fmla="*/ 2039972 h 6858000"/>
              <a:gd name="connsiteX880" fmla="*/ 5657554 w 7467600"/>
              <a:gd name="connsiteY880" fmla="*/ 1576445 h 6858000"/>
              <a:gd name="connsiteX881" fmla="*/ 5150475 w 7467600"/>
              <a:gd name="connsiteY881" fmla="*/ 1274012 h 6858000"/>
              <a:gd name="connsiteX882" fmla="*/ 5349142 w 7467600"/>
              <a:gd name="connsiteY882" fmla="*/ 2204405 h 6858000"/>
              <a:gd name="connsiteX883" fmla="*/ 5262214 w 7467600"/>
              <a:gd name="connsiteY883" fmla="*/ 2233836 h 6858000"/>
              <a:gd name="connsiteX884" fmla="*/ 4981539 w 7467600"/>
              <a:gd name="connsiteY884" fmla="*/ 1542201 h 6858000"/>
              <a:gd name="connsiteX885" fmla="*/ 4958461 w 7467600"/>
              <a:gd name="connsiteY885" fmla="*/ 1136957 h 6858000"/>
              <a:gd name="connsiteX886" fmla="*/ 4655015 w 7467600"/>
              <a:gd name="connsiteY886" fmla="*/ 891426 h 6858000"/>
              <a:gd name="connsiteX887" fmla="*/ 4348002 w 7467600"/>
              <a:gd name="connsiteY887" fmla="*/ 2205895 h 6858000"/>
              <a:gd name="connsiteX888" fmla="*/ 4262250 w 7467600"/>
              <a:gd name="connsiteY888" fmla="*/ 2219972 h 6858000"/>
              <a:gd name="connsiteX889" fmla="*/ 4550611 w 7467600"/>
              <a:gd name="connsiteY889" fmla="*/ 817540 h 6858000"/>
              <a:gd name="connsiteX890" fmla="*/ 4564418 w 7467600"/>
              <a:gd name="connsiteY890" fmla="*/ 808293 h 6858000"/>
              <a:gd name="connsiteX891" fmla="*/ 4266388 w 7467600"/>
              <a:gd name="connsiteY891" fmla="*/ 500083 h 6858000"/>
              <a:gd name="connsiteX892" fmla="*/ 4032842 w 7467600"/>
              <a:gd name="connsiteY892" fmla="*/ 211809 h 6858000"/>
              <a:gd name="connsiteX893" fmla="*/ 3882765 w 7467600"/>
              <a:gd name="connsiteY893" fmla="*/ 0 h 6858000"/>
              <a:gd name="connsiteX894" fmla="*/ 3721337 w 7467600"/>
              <a:gd name="connsiteY894" fmla="*/ 0 h 6858000"/>
              <a:gd name="connsiteX895" fmla="*/ 3797544 w 7467600"/>
              <a:gd name="connsiteY895" fmla="*/ 0 h 6858000"/>
              <a:gd name="connsiteX896" fmla="*/ 3775734 w 7467600"/>
              <a:gd name="connsiteY896" fmla="*/ 95131 h 6858000"/>
              <a:gd name="connsiteX897" fmla="*/ 3724807 w 7467600"/>
              <a:gd name="connsiteY897" fmla="*/ 272257 h 6858000"/>
              <a:gd name="connsiteX898" fmla="*/ 3726844 w 7467600"/>
              <a:gd name="connsiteY898" fmla="*/ 282988 h 6858000"/>
              <a:gd name="connsiteX899" fmla="*/ 3742664 w 7467600"/>
              <a:gd name="connsiteY899" fmla="*/ 279918 h 6858000"/>
              <a:gd name="connsiteX900" fmla="*/ 4103910 w 7467600"/>
              <a:gd name="connsiteY900" fmla="*/ 1161917 h 6858000"/>
              <a:gd name="connsiteX901" fmla="*/ 4020269 w 7467600"/>
              <a:gd name="connsiteY901" fmla="*/ 1200406 h 6858000"/>
              <a:gd name="connsiteX902" fmla="*/ 3674882 w 7467600"/>
              <a:gd name="connsiteY902" fmla="*/ 488524 h 6858000"/>
              <a:gd name="connsiteX903" fmla="*/ 3132682 w 7467600"/>
              <a:gd name="connsiteY903" fmla="*/ 1072284 h 6858000"/>
              <a:gd name="connsiteX904" fmla="*/ 2716346 w 7467600"/>
              <a:gd name="connsiteY904" fmla="*/ 1276376 h 6858000"/>
              <a:gd name="connsiteX905" fmla="*/ 2716772 w 7467600"/>
              <a:gd name="connsiteY905" fmla="*/ 1255462 h 6858000"/>
              <a:gd name="connsiteX906" fmla="*/ 3471096 w 7467600"/>
              <a:gd name="connsiteY906" fmla="*/ 437072 h 6858000"/>
              <a:gd name="connsiteX907" fmla="*/ 3639057 w 7467600"/>
              <a:gd name="connsiteY907" fmla="*/ 286334 h 6858000"/>
              <a:gd name="connsiteX908" fmla="*/ 3640309 w 7467600"/>
              <a:gd name="connsiteY908" fmla="*/ 284664 h 6858000"/>
              <a:gd name="connsiteX909" fmla="*/ 3646022 w 7467600"/>
              <a:gd name="connsiteY909" fmla="*/ 276711 h 6858000"/>
              <a:gd name="connsiteX910" fmla="*/ 3707943 w 7467600"/>
              <a:gd name="connsiteY910" fmla="*/ 65958 h 6858000"/>
              <a:gd name="connsiteX911" fmla="*/ 3721337 w 7467600"/>
              <a:gd name="connsiteY911" fmla="*/ 0 h 6858000"/>
              <a:gd name="connsiteX912" fmla="*/ 2867960 w 7467600"/>
              <a:gd name="connsiteY912" fmla="*/ 0 h 6858000"/>
              <a:gd name="connsiteX913" fmla="*/ 2926351 w 7467600"/>
              <a:gd name="connsiteY913" fmla="*/ 0 h 6858000"/>
              <a:gd name="connsiteX914" fmla="*/ 2902823 w 7467600"/>
              <a:gd name="connsiteY914" fmla="*/ 262929 h 6858000"/>
              <a:gd name="connsiteX915" fmla="*/ 2940663 w 7467600"/>
              <a:gd name="connsiteY915" fmla="*/ 140884 h 6858000"/>
              <a:gd name="connsiteX916" fmla="*/ 2947039 w 7467600"/>
              <a:gd name="connsiteY916" fmla="*/ 122524 h 6858000"/>
              <a:gd name="connsiteX917" fmla="*/ 2984316 w 7467600"/>
              <a:gd name="connsiteY917" fmla="*/ 0 h 6858000"/>
              <a:gd name="connsiteX918" fmla="*/ 3016114 w 7467600"/>
              <a:gd name="connsiteY918" fmla="*/ 0 h 6858000"/>
              <a:gd name="connsiteX919" fmla="*/ 2979949 w 7467600"/>
              <a:gd name="connsiteY919" fmla="*/ 119274 h 6858000"/>
              <a:gd name="connsiteX920" fmla="*/ 3023879 w 7467600"/>
              <a:gd name="connsiteY920" fmla="*/ 0 h 6858000"/>
              <a:gd name="connsiteX921" fmla="*/ 3105400 w 7467600"/>
              <a:gd name="connsiteY921" fmla="*/ 0 h 6858000"/>
              <a:gd name="connsiteX922" fmla="*/ 3094669 w 7467600"/>
              <a:gd name="connsiteY922" fmla="*/ 30308 h 6858000"/>
              <a:gd name="connsiteX923" fmla="*/ 2901945 w 7467600"/>
              <a:gd name="connsiteY923" fmla="*/ 466538 h 6858000"/>
              <a:gd name="connsiteX924" fmla="*/ 2815209 w 7467600"/>
              <a:gd name="connsiteY924" fmla="*/ 497361 h 6858000"/>
              <a:gd name="connsiteX925" fmla="*/ 2844845 w 7467600"/>
              <a:gd name="connsiteY925" fmla="*/ 127638 h 6858000"/>
              <a:gd name="connsiteX926" fmla="*/ 2867960 w 7467600"/>
              <a:gd name="connsiteY926" fmla="*/ 0 h 6858000"/>
              <a:gd name="connsiteX927" fmla="*/ 1057230 w 7467600"/>
              <a:gd name="connsiteY927" fmla="*/ 0 h 6858000"/>
              <a:gd name="connsiteX928" fmla="*/ 1111003 w 7467600"/>
              <a:gd name="connsiteY928" fmla="*/ 0 h 6858000"/>
              <a:gd name="connsiteX929" fmla="*/ 1125553 w 7467600"/>
              <a:gd name="connsiteY929" fmla="*/ 52588 h 6858000"/>
              <a:gd name="connsiteX930" fmla="*/ 1304276 w 7467600"/>
              <a:gd name="connsiteY930" fmla="*/ 476275 h 6858000"/>
              <a:gd name="connsiteX931" fmla="*/ 1492066 w 7467600"/>
              <a:gd name="connsiteY931" fmla="*/ 886333 h 6858000"/>
              <a:gd name="connsiteX932" fmla="*/ 1423698 w 7467600"/>
              <a:gd name="connsiteY932" fmla="*/ 710817 h 6858000"/>
              <a:gd name="connsiteX933" fmla="*/ 1357609 w 7467600"/>
              <a:gd name="connsiteY933" fmla="*/ 532892 h 6858000"/>
              <a:gd name="connsiteX934" fmla="*/ 1309550 w 7467600"/>
              <a:gd name="connsiteY934" fmla="*/ 374031 h 6858000"/>
              <a:gd name="connsiteX935" fmla="*/ 1193673 w 7467600"/>
              <a:gd name="connsiteY935" fmla="*/ 49533 h 6858000"/>
              <a:gd name="connsiteX936" fmla="*/ 1164391 w 7467600"/>
              <a:gd name="connsiteY936" fmla="*/ 0 h 6858000"/>
              <a:gd name="connsiteX937" fmla="*/ 1200666 w 7467600"/>
              <a:gd name="connsiteY937" fmla="*/ 0 h 6858000"/>
              <a:gd name="connsiteX938" fmla="*/ 1223408 w 7467600"/>
              <a:gd name="connsiteY938" fmla="*/ 38996 h 6858000"/>
              <a:gd name="connsiteX939" fmla="*/ 1339635 w 7467600"/>
              <a:gd name="connsiteY939" fmla="*/ 365517 h 6858000"/>
              <a:gd name="connsiteX940" fmla="*/ 1387469 w 7467600"/>
              <a:gd name="connsiteY940" fmla="*/ 523079 h 6858000"/>
              <a:gd name="connsiteX941" fmla="*/ 1452685 w 7467600"/>
              <a:gd name="connsiteY941" fmla="*/ 699806 h 6858000"/>
              <a:gd name="connsiteX942" fmla="*/ 1492092 w 7467600"/>
              <a:gd name="connsiteY942" fmla="*/ 800424 h 6858000"/>
              <a:gd name="connsiteX943" fmla="*/ 1455302 w 7467600"/>
              <a:gd name="connsiteY943" fmla="*/ 632913 h 6858000"/>
              <a:gd name="connsiteX944" fmla="*/ 1222336 w 7467600"/>
              <a:gd name="connsiteY944" fmla="*/ 9480 h 6858000"/>
              <a:gd name="connsiteX945" fmla="*/ 1214634 w 7467600"/>
              <a:gd name="connsiteY945" fmla="*/ 0 h 6858000"/>
              <a:gd name="connsiteX946" fmla="*/ 1289827 w 7467600"/>
              <a:gd name="connsiteY946" fmla="*/ 0 h 6858000"/>
              <a:gd name="connsiteX947" fmla="*/ 1321076 w 7467600"/>
              <a:gd name="connsiteY947" fmla="*/ 59722 h 6858000"/>
              <a:gd name="connsiteX948" fmla="*/ 1512579 w 7467600"/>
              <a:gd name="connsiteY948" fmla="*/ 626441 h 6858000"/>
              <a:gd name="connsiteX949" fmla="*/ 1506076 w 7467600"/>
              <a:gd name="connsiteY949" fmla="*/ 1089289 h 6858000"/>
              <a:gd name="connsiteX950" fmla="*/ 1486346 w 7467600"/>
              <a:gd name="connsiteY950" fmla="*/ 1079919 h 6858000"/>
              <a:gd name="connsiteX951" fmla="*/ 1070511 w 7467600"/>
              <a:gd name="connsiteY951" fmla="*/ 48609 h 6858000"/>
              <a:gd name="connsiteX952" fmla="*/ 1057230 w 7467600"/>
              <a:gd name="connsiteY952" fmla="*/ 0 h 6858000"/>
              <a:gd name="connsiteX953" fmla="*/ 43151 w 7467600"/>
              <a:gd name="connsiteY953" fmla="*/ 0 h 6858000"/>
              <a:gd name="connsiteX954" fmla="*/ 95283 w 7467600"/>
              <a:gd name="connsiteY954" fmla="*/ 0 h 6858000"/>
              <a:gd name="connsiteX955" fmla="*/ 300708 w 7467600"/>
              <a:gd name="connsiteY955" fmla="*/ 154571 h 6858000"/>
              <a:gd name="connsiteX956" fmla="*/ 530414 w 7467600"/>
              <a:gd name="connsiteY956" fmla="*/ 354673 h 6858000"/>
              <a:gd name="connsiteX957" fmla="*/ 333785 w 7467600"/>
              <a:gd name="connsiteY957" fmla="*/ 161564 h 6858000"/>
              <a:gd name="connsiteX958" fmla="*/ 147005 w 7467600"/>
              <a:gd name="connsiteY958" fmla="*/ 0 h 6858000"/>
              <a:gd name="connsiteX959" fmla="*/ 272509 w 7467600"/>
              <a:gd name="connsiteY959" fmla="*/ 0 h 6858000"/>
              <a:gd name="connsiteX960" fmla="*/ 326276 w 7467600"/>
              <a:gd name="connsiteY960" fmla="*/ 45847 h 6858000"/>
              <a:gd name="connsiteX961" fmla="*/ 823759 w 7467600"/>
              <a:gd name="connsiteY961" fmla="*/ 574145 h 6858000"/>
              <a:gd name="connsiteX962" fmla="*/ 811254 w 7467600"/>
              <a:gd name="connsiteY962" fmla="*/ 665546 h 6858000"/>
              <a:gd name="connsiteX963" fmla="*/ 154042 w 7467600"/>
              <a:gd name="connsiteY963" fmla="*/ 261522 h 6858000"/>
              <a:gd name="connsiteX964" fmla="*/ 13550 w 7467600"/>
              <a:gd name="connsiteY964" fmla="*/ 158423 h 6858000"/>
              <a:gd name="connsiteX965" fmla="*/ 0 w 7467600"/>
              <a:gd name="connsiteY965" fmla="*/ 146618 h 6858000"/>
              <a:gd name="connsiteX966" fmla="*/ 0 w 7467600"/>
              <a:gd name="connsiteY966" fmla="*/ 59161 h 6858000"/>
              <a:gd name="connsiteX967" fmla="*/ 45427 w 7467600"/>
              <a:gd name="connsiteY967" fmla="*/ 101078 h 6858000"/>
              <a:gd name="connsiteX968" fmla="*/ 630103 w 7467600"/>
              <a:gd name="connsiteY968" fmla="*/ 485885 h 6858000"/>
              <a:gd name="connsiteX969" fmla="*/ 532040 w 7467600"/>
              <a:gd name="connsiteY969" fmla="*/ 399359 h 6858000"/>
              <a:gd name="connsiteX970" fmla="*/ 517618 w 7467600"/>
              <a:gd name="connsiteY970" fmla="*/ 385726 h 6858000"/>
              <a:gd name="connsiteX971" fmla="*/ 285074 w 7467600"/>
              <a:gd name="connsiteY971" fmla="*/ 182755 h 6858000"/>
              <a:gd name="connsiteX972" fmla="*/ 43151 w 7467600"/>
              <a:gd name="connsiteY972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042773 w 7467600"/>
              <a:gd name="connsiteY74" fmla="*/ 5734011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271900 w 7467600"/>
              <a:gd name="connsiteY77" fmla="*/ 5734551 h 6858000"/>
              <a:gd name="connsiteX78" fmla="*/ 7015907 w 7467600"/>
              <a:gd name="connsiteY78" fmla="*/ 5541548 h 6858000"/>
              <a:gd name="connsiteX79" fmla="*/ 7259646 w 7467600"/>
              <a:gd name="connsiteY79" fmla="*/ 5765985 h 6858000"/>
              <a:gd name="connsiteX80" fmla="*/ 7467600 w 7467600"/>
              <a:gd name="connsiteY80" fmla="*/ 6012219 h 6858000"/>
              <a:gd name="connsiteX81" fmla="*/ 7105827 w 7467600"/>
              <a:gd name="connsiteY81" fmla="*/ 5718700 h 6858000"/>
              <a:gd name="connsiteX82" fmla="*/ 7356878 w 7467600"/>
              <a:gd name="connsiteY82" fmla="*/ 5981332 h 6858000"/>
              <a:gd name="connsiteX83" fmla="*/ 7467600 w 7467600"/>
              <a:gd name="connsiteY83" fmla="*/ 6117703 h 6858000"/>
              <a:gd name="connsiteX84" fmla="*/ 7467600 w 7467600"/>
              <a:gd name="connsiteY84" fmla="*/ 6163634 h 6858000"/>
              <a:gd name="connsiteX85" fmla="*/ 7403637 w 7467600"/>
              <a:gd name="connsiteY85" fmla="*/ 6083957 h 6858000"/>
              <a:gd name="connsiteX86" fmla="*/ 7254615 w 7467600"/>
              <a:gd name="connsiteY86" fmla="*/ 5911918 h 6858000"/>
              <a:gd name="connsiteX87" fmla="*/ 7312589 w 7467600"/>
              <a:gd name="connsiteY87" fmla="*/ 5982309 h 6858000"/>
              <a:gd name="connsiteX88" fmla="*/ 7448321 w 7467600"/>
              <a:gd name="connsiteY88" fmla="*/ 6190991 h 6858000"/>
              <a:gd name="connsiteX89" fmla="*/ 7467600 w 7467600"/>
              <a:gd name="connsiteY89" fmla="*/ 6221686 h 6858000"/>
              <a:gd name="connsiteX90" fmla="*/ 7467600 w 7467600"/>
              <a:gd name="connsiteY90" fmla="*/ 6334256 h 6858000"/>
              <a:gd name="connsiteX91" fmla="*/ 7454976 w 7467600"/>
              <a:gd name="connsiteY91" fmla="*/ 6318297 h 6858000"/>
              <a:gd name="connsiteX92" fmla="*/ 7042773 w 7467600"/>
              <a:gd name="connsiteY92" fmla="*/ 5734011 h 6858000"/>
              <a:gd name="connsiteX93" fmla="*/ 1456157 w 7467600"/>
              <a:gd name="connsiteY93" fmla="*/ 5371404 h 6858000"/>
              <a:gd name="connsiteX94" fmla="*/ 1244432 w 7467600"/>
              <a:gd name="connsiteY94" fmla="*/ 5385601 h 6858000"/>
              <a:gd name="connsiteX95" fmla="*/ 973990 w 7467600"/>
              <a:gd name="connsiteY95" fmla="*/ 5424940 h 6858000"/>
              <a:gd name="connsiteX96" fmla="*/ 1103809 w 7467600"/>
              <a:gd name="connsiteY96" fmla="*/ 5433720 h 6858000"/>
              <a:gd name="connsiteX97" fmla="*/ 1123454 w 7467600"/>
              <a:gd name="connsiteY97" fmla="*/ 5435727 h 6858000"/>
              <a:gd name="connsiteX98" fmla="*/ 1737017 w 7467600"/>
              <a:gd name="connsiteY98" fmla="*/ 5452183 h 6858000"/>
              <a:gd name="connsiteX99" fmla="*/ 1824397 w 7467600"/>
              <a:gd name="connsiteY99" fmla="*/ 5447757 h 6858000"/>
              <a:gd name="connsiteX100" fmla="*/ 2070059 w 7467600"/>
              <a:gd name="connsiteY100" fmla="*/ 5441660 h 6858000"/>
              <a:gd name="connsiteX101" fmla="*/ 1456157 w 7467600"/>
              <a:gd name="connsiteY101" fmla="*/ 5371404 h 6858000"/>
              <a:gd name="connsiteX102" fmla="*/ 4988186 w 7467600"/>
              <a:gd name="connsiteY102" fmla="*/ 5216467 h 6858000"/>
              <a:gd name="connsiteX103" fmla="*/ 4777334 w 7467600"/>
              <a:gd name="connsiteY103" fmla="*/ 5406072 h 6858000"/>
              <a:gd name="connsiteX104" fmla="*/ 4718341 w 7467600"/>
              <a:gd name="connsiteY104" fmla="*/ 5468043 h 6858000"/>
              <a:gd name="connsiteX105" fmla="*/ 4604655 w 7467600"/>
              <a:gd name="connsiteY105" fmla="*/ 5583434 h 6858000"/>
              <a:gd name="connsiteX106" fmla="*/ 4565074 w 7467600"/>
              <a:gd name="connsiteY106" fmla="*/ 5618550 h 6858000"/>
              <a:gd name="connsiteX107" fmla="*/ 4988186 w 7467600"/>
              <a:gd name="connsiteY107" fmla="*/ 5216467 h 6858000"/>
              <a:gd name="connsiteX108" fmla="*/ 4978032 w 7467600"/>
              <a:gd name="connsiteY108" fmla="*/ 5183809 h 6858000"/>
              <a:gd name="connsiteX109" fmla="*/ 4463413 w 7467600"/>
              <a:gd name="connsiteY109" fmla="*/ 5615162 h 6858000"/>
              <a:gd name="connsiteX110" fmla="*/ 4358134 w 7467600"/>
              <a:gd name="connsiteY110" fmla="*/ 5742791 h 6858000"/>
              <a:gd name="connsiteX111" fmla="*/ 4376219 w 7467600"/>
              <a:gd name="connsiteY111" fmla="*/ 5729027 h 6858000"/>
              <a:gd name="connsiteX112" fmla="*/ 4582340 w 7467600"/>
              <a:gd name="connsiteY112" fmla="*/ 5561037 h 6858000"/>
              <a:gd name="connsiteX113" fmla="*/ 4694684 w 7467600"/>
              <a:gd name="connsiteY113" fmla="*/ 5447098 h 6858000"/>
              <a:gd name="connsiteX114" fmla="*/ 4754123 w 7467600"/>
              <a:gd name="connsiteY114" fmla="*/ 5384643 h 6858000"/>
              <a:gd name="connsiteX115" fmla="*/ 4978032 w 7467600"/>
              <a:gd name="connsiteY115" fmla="*/ 5183809 h 6858000"/>
              <a:gd name="connsiteX116" fmla="*/ 1903353 w 7467600"/>
              <a:gd name="connsiteY116" fmla="*/ 5044827 h 6858000"/>
              <a:gd name="connsiteX117" fmla="*/ 1936931 w 7467600"/>
              <a:gd name="connsiteY117" fmla="*/ 5093954 h 6858000"/>
              <a:gd name="connsiteX118" fmla="*/ 2195868 w 7467600"/>
              <a:gd name="connsiteY118" fmla="*/ 5396574 h 6858000"/>
              <a:gd name="connsiteX119" fmla="*/ 2088852 w 7467600"/>
              <a:gd name="connsiteY119" fmla="*/ 5166123 h 6858000"/>
              <a:gd name="connsiteX120" fmla="*/ 1958241 w 7467600"/>
              <a:gd name="connsiteY120" fmla="*/ 5067955 h 6858000"/>
              <a:gd name="connsiteX121" fmla="*/ 1903353 w 7467600"/>
              <a:gd name="connsiteY121" fmla="*/ 5044827 h 6858000"/>
              <a:gd name="connsiteX122" fmla="*/ 1979378 w 7467600"/>
              <a:gd name="connsiteY122" fmla="*/ 4769504 h 6858000"/>
              <a:gd name="connsiteX123" fmla="*/ 2882120 w 7467600"/>
              <a:gd name="connsiteY123" fmla="*/ 5064547 h 6858000"/>
              <a:gd name="connsiteX124" fmla="*/ 2793103 w 7467600"/>
              <a:gd name="connsiteY124" fmla="*/ 5039699 h 6858000"/>
              <a:gd name="connsiteX125" fmla="*/ 2770041 w 7467600"/>
              <a:gd name="connsiteY125" fmla="*/ 5033634 h 6858000"/>
              <a:gd name="connsiteX126" fmla="*/ 1979378 w 7467600"/>
              <a:gd name="connsiteY126" fmla="*/ 4769504 h 6858000"/>
              <a:gd name="connsiteX127" fmla="*/ 1927410 w 7467600"/>
              <a:gd name="connsiteY127" fmla="*/ 4716164 h 6858000"/>
              <a:gd name="connsiteX128" fmla="*/ 1959587 w 7467600"/>
              <a:gd name="connsiteY128" fmla="*/ 4728849 h 6858000"/>
              <a:gd name="connsiteX129" fmla="*/ 2777707 w 7467600"/>
              <a:gd name="connsiteY129" fmla="*/ 5003991 h 6858000"/>
              <a:gd name="connsiteX130" fmla="*/ 2800768 w 7467600"/>
              <a:gd name="connsiteY130" fmla="*/ 5010056 h 6858000"/>
              <a:gd name="connsiteX131" fmla="*/ 2879408 w 7467600"/>
              <a:gd name="connsiteY131" fmla="*/ 5031590 h 6858000"/>
              <a:gd name="connsiteX132" fmla="*/ 2862295 w 7467600"/>
              <a:gd name="connsiteY132" fmla="*/ 5022958 h 6858000"/>
              <a:gd name="connsiteX133" fmla="*/ 2813343 w 7467600"/>
              <a:gd name="connsiteY133" fmla="*/ 4998369 h 6858000"/>
              <a:gd name="connsiteX134" fmla="*/ 2646245 w 7467600"/>
              <a:gd name="connsiteY134" fmla="*/ 4930999 h 6858000"/>
              <a:gd name="connsiteX135" fmla="*/ 1999243 w 7467600"/>
              <a:gd name="connsiteY135" fmla="*/ 4730524 h 6858000"/>
              <a:gd name="connsiteX136" fmla="*/ 1979527 w 7467600"/>
              <a:gd name="connsiteY136" fmla="*/ 4726651 h 6858000"/>
              <a:gd name="connsiteX137" fmla="*/ 1927410 w 7467600"/>
              <a:gd name="connsiteY137" fmla="*/ 4716164 h 6858000"/>
              <a:gd name="connsiteX138" fmla="*/ 1997014 w 7467600"/>
              <a:gd name="connsiteY138" fmla="*/ 4698007 h 6858000"/>
              <a:gd name="connsiteX139" fmla="*/ 2005458 w 7467600"/>
              <a:gd name="connsiteY139" fmla="*/ 4699540 h 6858000"/>
              <a:gd name="connsiteX140" fmla="*/ 2657186 w 7467600"/>
              <a:gd name="connsiteY140" fmla="*/ 4901687 h 6858000"/>
              <a:gd name="connsiteX141" fmla="*/ 2826662 w 7467600"/>
              <a:gd name="connsiteY141" fmla="*/ 4970362 h 6858000"/>
              <a:gd name="connsiteX142" fmla="*/ 2876100 w 7467600"/>
              <a:gd name="connsiteY142" fmla="*/ 4995397 h 6858000"/>
              <a:gd name="connsiteX143" fmla="*/ 3042600 w 7467600"/>
              <a:gd name="connsiteY143" fmla="*/ 5059532 h 6858000"/>
              <a:gd name="connsiteX144" fmla="*/ 1997014 w 7467600"/>
              <a:gd name="connsiteY144" fmla="*/ 4698007 h 6858000"/>
              <a:gd name="connsiteX145" fmla="*/ 2305292 w 7467600"/>
              <a:gd name="connsiteY145" fmla="*/ 4219492 h 6858000"/>
              <a:gd name="connsiteX146" fmla="*/ 3360922 w 7467600"/>
              <a:gd name="connsiteY146" fmla="*/ 4529373 h 6858000"/>
              <a:gd name="connsiteX147" fmla="*/ 3492420 w 7467600"/>
              <a:gd name="connsiteY147" fmla="*/ 4510145 h 6858000"/>
              <a:gd name="connsiteX148" fmla="*/ 3364086 w 7467600"/>
              <a:gd name="connsiteY148" fmla="*/ 4480340 h 6858000"/>
              <a:gd name="connsiteX149" fmla="*/ 3225818 w 7467600"/>
              <a:gd name="connsiteY149" fmla="*/ 4411822 h 6858000"/>
              <a:gd name="connsiteX150" fmla="*/ 3129696 w 7467600"/>
              <a:gd name="connsiteY150" fmla="*/ 4360704 h 6858000"/>
              <a:gd name="connsiteX151" fmla="*/ 2814545 w 7467600"/>
              <a:gd name="connsiteY151" fmla="*/ 4282955 h 6858000"/>
              <a:gd name="connsiteX152" fmla="*/ 2305292 w 7467600"/>
              <a:gd name="connsiteY152" fmla="*/ 4219492 h 6858000"/>
              <a:gd name="connsiteX153" fmla="*/ 2626982 w 7467600"/>
              <a:gd name="connsiteY153" fmla="*/ 4206450 h 6858000"/>
              <a:gd name="connsiteX154" fmla="*/ 2490617 w 7467600"/>
              <a:gd name="connsiteY154" fmla="*/ 4206951 h 6858000"/>
              <a:gd name="connsiteX155" fmla="*/ 2819869 w 7467600"/>
              <a:gd name="connsiteY155" fmla="*/ 4252936 h 6858000"/>
              <a:gd name="connsiteX156" fmla="*/ 3143018 w 7467600"/>
              <a:gd name="connsiteY156" fmla="*/ 4332698 h 6858000"/>
              <a:gd name="connsiteX157" fmla="*/ 3241520 w 7467600"/>
              <a:gd name="connsiteY157" fmla="*/ 4385112 h 6858000"/>
              <a:gd name="connsiteX158" fmla="*/ 3374575 w 7467600"/>
              <a:gd name="connsiteY158" fmla="*/ 4451517 h 6858000"/>
              <a:gd name="connsiteX159" fmla="*/ 3505221 w 7467600"/>
              <a:gd name="connsiteY159" fmla="*/ 4480757 h 6858000"/>
              <a:gd name="connsiteX160" fmla="*/ 2626982 w 7467600"/>
              <a:gd name="connsiteY160" fmla="*/ 4206450 h 6858000"/>
              <a:gd name="connsiteX161" fmla="*/ 1310106 w 7467600"/>
              <a:gd name="connsiteY161" fmla="*/ 3943217 h 6858000"/>
              <a:gd name="connsiteX162" fmla="*/ 854994 w 7467600"/>
              <a:gd name="connsiteY162" fmla="*/ 4399136 h 6858000"/>
              <a:gd name="connsiteX163" fmla="*/ 742462 w 7467600"/>
              <a:gd name="connsiteY163" fmla="*/ 4594648 h 6858000"/>
              <a:gd name="connsiteX164" fmla="*/ 820602 w 7467600"/>
              <a:gd name="connsiteY164" fmla="*/ 4485915 h 6858000"/>
              <a:gd name="connsiteX165" fmla="*/ 878295 w 7467600"/>
              <a:gd name="connsiteY165" fmla="*/ 4403594 h 6858000"/>
              <a:gd name="connsiteX166" fmla="*/ 1240607 w 7467600"/>
              <a:gd name="connsiteY166" fmla="*/ 4010401 h 6858000"/>
              <a:gd name="connsiteX167" fmla="*/ 1310106 w 7467600"/>
              <a:gd name="connsiteY167" fmla="*/ 3943217 h 6858000"/>
              <a:gd name="connsiteX168" fmla="*/ 1423113 w 7467600"/>
              <a:gd name="connsiteY168" fmla="*/ 3874565 h 6858000"/>
              <a:gd name="connsiteX169" fmla="*/ 1260565 w 7467600"/>
              <a:gd name="connsiteY169" fmla="*/ 4031982 h 6858000"/>
              <a:gd name="connsiteX170" fmla="*/ 901900 w 7467600"/>
              <a:gd name="connsiteY170" fmla="*/ 4421236 h 6858000"/>
              <a:gd name="connsiteX171" fmla="*/ 845044 w 7467600"/>
              <a:gd name="connsiteY171" fmla="*/ 4502436 h 6858000"/>
              <a:gd name="connsiteX172" fmla="*/ 685926 w 7467600"/>
              <a:gd name="connsiteY172" fmla="*/ 4703069 h 6858000"/>
              <a:gd name="connsiteX173" fmla="*/ 684248 w 7467600"/>
              <a:gd name="connsiteY173" fmla="*/ 4706721 h 6858000"/>
              <a:gd name="connsiteX174" fmla="*/ 1423113 w 7467600"/>
              <a:gd name="connsiteY174" fmla="*/ 3874565 h 6858000"/>
              <a:gd name="connsiteX175" fmla="*/ 3316479 w 7467600"/>
              <a:gd name="connsiteY175" fmla="*/ 3872136 h 6858000"/>
              <a:gd name="connsiteX176" fmla="*/ 3546806 w 7467600"/>
              <a:gd name="connsiteY176" fmla="*/ 4356139 h 6858000"/>
              <a:gd name="connsiteX177" fmla="*/ 3364433 w 7467600"/>
              <a:gd name="connsiteY177" fmla="*/ 3953121 h 6858000"/>
              <a:gd name="connsiteX178" fmla="*/ 3316479 w 7467600"/>
              <a:gd name="connsiteY178" fmla="*/ 3872136 h 6858000"/>
              <a:gd name="connsiteX179" fmla="*/ 3291335 w 7467600"/>
              <a:gd name="connsiteY179" fmla="*/ 3767420 h 6858000"/>
              <a:gd name="connsiteX180" fmla="*/ 3390805 w 7467600"/>
              <a:gd name="connsiteY180" fmla="*/ 3937163 h 6858000"/>
              <a:gd name="connsiteX181" fmla="*/ 3579062 w 7467600"/>
              <a:gd name="connsiteY181" fmla="*/ 4359040 h 6858000"/>
              <a:gd name="connsiteX182" fmla="*/ 3467355 w 7467600"/>
              <a:gd name="connsiteY182" fmla="*/ 3988130 h 6858000"/>
              <a:gd name="connsiteX183" fmla="*/ 3310753 w 7467600"/>
              <a:gd name="connsiteY183" fmla="*/ 3787140 h 6858000"/>
              <a:gd name="connsiteX184" fmla="*/ 3291335 w 7467600"/>
              <a:gd name="connsiteY184" fmla="*/ 3767420 h 6858000"/>
              <a:gd name="connsiteX185" fmla="*/ 1635889 w 7467600"/>
              <a:gd name="connsiteY185" fmla="*/ 3709494 h 6858000"/>
              <a:gd name="connsiteX186" fmla="*/ 1634800 w 7467600"/>
              <a:gd name="connsiteY186" fmla="*/ 3731111 h 6858000"/>
              <a:gd name="connsiteX187" fmla="*/ 1635889 w 7467600"/>
              <a:gd name="connsiteY187" fmla="*/ 3709494 h 6858000"/>
              <a:gd name="connsiteX188" fmla="*/ 1510397 w 7467600"/>
              <a:gd name="connsiteY188" fmla="*/ 3684705 h 6858000"/>
              <a:gd name="connsiteX189" fmla="*/ 1146550 w 7467600"/>
              <a:gd name="connsiteY189" fmla="*/ 3802012 h 6858000"/>
              <a:gd name="connsiteX190" fmla="*/ 698834 w 7467600"/>
              <a:gd name="connsiteY190" fmla="*/ 3952272 h 6858000"/>
              <a:gd name="connsiteX191" fmla="*/ 34256 w 7467600"/>
              <a:gd name="connsiteY191" fmla="*/ 4347603 h 6858000"/>
              <a:gd name="connsiteX192" fmla="*/ 527241 w 7467600"/>
              <a:gd name="connsiteY192" fmla="*/ 4065078 h 6858000"/>
              <a:gd name="connsiteX193" fmla="*/ 1510397 w 7467600"/>
              <a:gd name="connsiteY193" fmla="*/ 3684705 h 6858000"/>
              <a:gd name="connsiteX194" fmla="*/ 1313114 w 7467600"/>
              <a:gd name="connsiteY194" fmla="*/ 3655216 h 6858000"/>
              <a:gd name="connsiteX195" fmla="*/ 1109304 w 7467600"/>
              <a:gd name="connsiteY195" fmla="*/ 3669030 h 6858000"/>
              <a:gd name="connsiteX196" fmla="*/ 8129 w 7467600"/>
              <a:gd name="connsiteY196" fmla="*/ 4330519 h 6858000"/>
              <a:gd name="connsiteX197" fmla="*/ 687572 w 7467600"/>
              <a:gd name="connsiteY197" fmla="*/ 3925629 h 6858000"/>
              <a:gd name="connsiteX198" fmla="*/ 1138365 w 7467600"/>
              <a:gd name="connsiteY198" fmla="*/ 3774515 h 6858000"/>
              <a:gd name="connsiteX199" fmla="*/ 1505579 w 7467600"/>
              <a:gd name="connsiteY199" fmla="*/ 3655526 h 6858000"/>
              <a:gd name="connsiteX200" fmla="*/ 1313114 w 7467600"/>
              <a:gd name="connsiteY200" fmla="*/ 3655216 h 6858000"/>
              <a:gd name="connsiteX201" fmla="*/ 3655073 w 7467600"/>
              <a:gd name="connsiteY201" fmla="*/ 3650884 h 6858000"/>
              <a:gd name="connsiteX202" fmla="*/ 3989938 w 7467600"/>
              <a:gd name="connsiteY202" fmla="*/ 3991685 h 6858000"/>
              <a:gd name="connsiteX203" fmla="*/ 4393907 w 7467600"/>
              <a:gd name="connsiteY203" fmla="*/ 4261258 h 6858000"/>
              <a:gd name="connsiteX204" fmla="*/ 4648051 w 7467600"/>
              <a:gd name="connsiteY204" fmla="*/ 4374051 h 6858000"/>
              <a:gd name="connsiteX205" fmla="*/ 4383389 w 7467600"/>
              <a:gd name="connsiteY205" fmla="*/ 4184369 h 6858000"/>
              <a:gd name="connsiteX206" fmla="*/ 4165508 w 7467600"/>
              <a:gd name="connsiteY206" fmla="*/ 4035196 h 6858000"/>
              <a:gd name="connsiteX207" fmla="*/ 4068162 w 7467600"/>
              <a:gd name="connsiteY207" fmla="*/ 3953394 h 6858000"/>
              <a:gd name="connsiteX208" fmla="*/ 3981416 w 7467600"/>
              <a:gd name="connsiteY208" fmla="*/ 3880482 h 6858000"/>
              <a:gd name="connsiteX209" fmla="*/ 3800147 w 7467600"/>
              <a:gd name="connsiteY209" fmla="*/ 3749872 h 6858000"/>
              <a:gd name="connsiteX210" fmla="*/ 3655073 w 7467600"/>
              <a:gd name="connsiteY210" fmla="*/ 3650884 h 6858000"/>
              <a:gd name="connsiteX211" fmla="*/ 3670252 w 7467600"/>
              <a:gd name="connsiteY211" fmla="*/ 3622798 h 6858000"/>
              <a:gd name="connsiteX212" fmla="*/ 3817258 w 7467600"/>
              <a:gd name="connsiteY212" fmla="*/ 3723577 h 6858000"/>
              <a:gd name="connsiteX213" fmla="*/ 4000461 w 7467600"/>
              <a:gd name="connsiteY213" fmla="*/ 3855966 h 6858000"/>
              <a:gd name="connsiteX214" fmla="*/ 4088180 w 7467600"/>
              <a:gd name="connsiteY214" fmla="*/ 3929774 h 6858000"/>
              <a:gd name="connsiteX215" fmla="*/ 4184555 w 7467600"/>
              <a:gd name="connsiteY215" fmla="*/ 4010683 h 6858000"/>
              <a:gd name="connsiteX216" fmla="*/ 4399563 w 7467600"/>
              <a:gd name="connsiteY216" fmla="*/ 4158106 h 6858000"/>
              <a:gd name="connsiteX217" fmla="*/ 4684469 w 7467600"/>
              <a:gd name="connsiteY217" fmla="*/ 4364680 h 6858000"/>
              <a:gd name="connsiteX218" fmla="*/ 4690271 w 7467600"/>
              <a:gd name="connsiteY218" fmla="*/ 4370034 h 6858000"/>
              <a:gd name="connsiteX219" fmla="*/ 4136093 w 7467600"/>
              <a:gd name="connsiteY219" fmla="*/ 3858466 h 6858000"/>
              <a:gd name="connsiteX220" fmla="*/ 3670252 w 7467600"/>
              <a:gd name="connsiteY220" fmla="*/ 3622798 h 6858000"/>
              <a:gd name="connsiteX221" fmla="*/ 4440129 w 7467600"/>
              <a:gd name="connsiteY221" fmla="*/ 3448571 h 6858000"/>
              <a:gd name="connsiteX222" fmla="*/ 4856525 w 7467600"/>
              <a:gd name="connsiteY222" fmla="*/ 3915351 h 6858000"/>
              <a:gd name="connsiteX223" fmla="*/ 5059055 w 7467600"/>
              <a:gd name="connsiteY223" fmla="*/ 4108918 h 6858000"/>
              <a:gd name="connsiteX224" fmla="*/ 5290070 w 7467600"/>
              <a:gd name="connsiteY224" fmla="*/ 4263619 h 6858000"/>
              <a:gd name="connsiteX225" fmla="*/ 4834991 w 7467600"/>
              <a:gd name="connsiteY225" fmla="*/ 3830985 h 6858000"/>
              <a:gd name="connsiteX226" fmla="*/ 4440129 w 7467600"/>
              <a:gd name="connsiteY226" fmla="*/ 3448571 h 6858000"/>
              <a:gd name="connsiteX227" fmla="*/ 4441737 w 7467600"/>
              <a:gd name="connsiteY227" fmla="*/ 3399734 h 6858000"/>
              <a:gd name="connsiteX228" fmla="*/ 4431236 w 7467600"/>
              <a:gd name="connsiteY228" fmla="*/ 3400954 h 6858000"/>
              <a:gd name="connsiteX229" fmla="*/ 4557150 w 7467600"/>
              <a:gd name="connsiteY229" fmla="*/ 3510023 h 6858000"/>
              <a:gd name="connsiteX230" fmla="*/ 4856936 w 7467600"/>
              <a:gd name="connsiteY230" fmla="*/ 3809146 h 6858000"/>
              <a:gd name="connsiteX231" fmla="*/ 5111996 w 7467600"/>
              <a:gd name="connsiteY231" fmla="*/ 4065759 h 6858000"/>
              <a:gd name="connsiteX232" fmla="*/ 5388878 w 7467600"/>
              <a:gd name="connsiteY232" fmla="*/ 4300185 h 6858000"/>
              <a:gd name="connsiteX233" fmla="*/ 5425556 w 7467600"/>
              <a:gd name="connsiteY233" fmla="*/ 4308967 h 6858000"/>
              <a:gd name="connsiteX234" fmla="*/ 4943646 w 7467600"/>
              <a:gd name="connsiteY234" fmla="*/ 3822916 h 6858000"/>
              <a:gd name="connsiteX235" fmla="*/ 4594837 w 7467600"/>
              <a:gd name="connsiteY235" fmla="*/ 3532274 h 6858000"/>
              <a:gd name="connsiteX236" fmla="*/ 4441737 w 7467600"/>
              <a:gd name="connsiteY236" fmla="*/ 3399734 h 6858000"/>
              <a:gd name="connsiteX237" fmla="*/ 5425834 w 7467600"/>
              <a:gd name="connsiteY237" fmla="*/ 3162785 h 6858000"/>
              <a:gd name="connsiteX238" fmla="*/ 5401644 w 7467600"/>
              <a:gd name="connsiteY238" fmla="*/ 3617847 h 6858000"/>
              <a:gd name="connsiteX239" fmla="*/ 5467256 w 7467600"/>
              <a:gd name="connsiteY239" fmla="*/ 4175494 h 6858000"/>
              <a:gd name="connsiteX240" fmla="*/ 5448069 w 7467600"/>
              <a:gd name="connsiteY240" fmla="*/ 3567554 h 6858000"/>
              <a:gd name="connsiteX241" fmla="*/ 5425834 w 7467600"/>
              <a:gd name="connsiteY241" fmla="*/ 3162785 h 6858000"/>
              <a:gd name="connsiteX242" fmla="*/ 1318687 w 7467600"/>
              <a:gd name="connsiteY242" fmla="*/ 3113840 h 6858000"/>
              <a:gd name="connsiteX243" fmla="*/ 1066793 w 7467600"/>
              <a:gd name="connsiteY243" fmla="*/ 3212171 h 6858000"/>
              <a:gd name="connsiteX244" fmla="*/ 993319 w 7467600"/>
              <a:gd name="connsiteY244" fmla="*/ 3247648 h 6858000"/>
              <a:gd name="connsiteX245" fmla="*/ 853081 w 7467600"/>
              <a:gd name="connsiteY245" fmla="*/ 3312410 h 6858000"/>
              <a:gd name="connsiteX246" fmla="*/ 805957 w 7467600"/>
              <a:gd name="connsiteY246" fmla="*/ 3330443 h 6858000"/>
              <a:gd name="connsiteX247" fmla="*/ 1318687 w 7467600"/>
              <a:gd name="connsiteY247" fmla="*/ 3113840 h 6858000"/>
              <a:gd name="connsiteX248" fmla="*/ 5453702 w 7467600"/>
              <a:gd name="connsiteY248" fmla="*/ 3090882 h 6858000"/>
              <a:gd name="connsiteX249" fmla="*/ 5480135 w 7467600"/>
              <a:gd name="connsiteY249" fmla="*/ 3565802 h 6858000"/>
              <a:gd name="connsiteX250" fmla="*/ 5499023 w 7467600"/>
              <a:gd name="connsiteY250" fmla="*/ 4166310 h 6858000"/>
              <a:gd name="connsiteX251" fmla="*/ 5547022 w 7467600"/>
              <a:gd name="connsiteY251" fmla="*/ 3607838 h 6858000"/>
              <a:gd name="connsiteX252" fmla="*/ 5515964 w 7467600"/>
              <a:gd name="connsiteY252" fmla="*/ 3378541 h 6858000"/>
              <a:gd name="connsiteX253" fmla="*/ 5453702 w 7467600"/>
              <a:gd name="connsiteY253" fmla="*/ 3090882 h 6858000"/>
              <a:gd name="connsiteX254" fmla="*/ 1238695 w 7467600"/>
              <a:gd name="connsiteY254" fmla="*/ 3076820 h 6858000"/>
              <a:gd name="connsiteX255" fmla="*/ 716371 w 7467600"/>
              <a:gd name="connsiteY255" fmla="*/ 3293249 h 6858000"/>
              <a:gd name="connsiteX256" fmla="*/ 579522 w 7467600"/>
              <a:gd name="connsiteY256" fmla="*/ 3371759 h 6858000"/>
              <a:gd name="connsiteX257" fmla="*/ 600288 w 7467600"/>
              <a:gd name="connsiteY257" fmla="*/ 3365555 h 6858000"/>
              <a:gd name="connsiteX258" fmla="*/ 840692 w 7467600"/>
              <a:gd name="connsiteY258" fmla="*/ 3284921 h 6858000"/>
              <a:gd name="connsiteX259" fmla="*/ 979248 w 7467600"/>
              <a:gd name="connsiteY259" fmla="*/ 3221003 h 6858000"/>
              <a:gd name="connsiteX260" fmla="*/ 1053282 w 7467600"/>
              <a:gd name="connsiteY260" fmla="*/ 3185247 h 6858000"/>
              <a:gd name="connsiteX261" fmla="*/ 1320603 w 7467600"/>
              <a:gd name="connsiteY261" fmla="*/ 3081281 h 6858000"/>
              <a:gd name="connsiteX262" fmla="*/ 1238695 w 7467600"/>
              <a:gd name="connsiteY262" fmla="*/ 3076820 h 6858000"/>
              <a:gd name="connsiteX263" fmla="*/ 5425627 w 7467600"/>
              <a:gd name="connsiteY263" fmla="*/ 2954192 h 6858000"/>
              <a:gd name="connsiteX264" fmla="*/ 5470770 w 7467600"/>
              <a:gd name="connsiteY264" fmla="*/ 3005435 h 6858000"/>
              <a:gd name="connsiteX265" fmla="*/ 5519779 w 7467600"/>
              <a:gd name="connsiteY265" fmla="*/ 4359223 h 6858000"/>
              <a:gd name="connsiteX266" fmla="*/ 5520293 w 7467600"/>
              <a:gd name="connsiteY266" fmla="*/ 4360602 h 6858000"/>
              <a:gd name="connsiteX267" fmla="*/ 5767221 w 7467600"/>
              <a:gd name="connsiteY267" fmla="*/ 4665564 h 6858000"/>
              <a:gd name="connsiteX268" fmla="*/ 6937169 w 7467600"/>
              <a:gd name="connsiteY268" fmla="*/ 4815941 h 6858000"/>
              <a:gd name="connsiteX269" fmla="*/ 6953922 w 7467600"/>
              <a:gd name="connsiteY269" fmla="*/ 4890068 h 6858000"/>
              <a:gd name="connsiteX270" fmla="*/ 6071359 w 7467600"/>
              <a:gd name="connsiteY270" fmla="*/ 4770770 h 6858000"/>
              <a:gd name="connsiteX271" fmla="*/ 6038839 w 7467600"/>
              <a:gd name="connsiteY271" fmla="*/ 4764474 h 6858000"/>
              <a:gd name="connsiteX272" fmla="*/ 6038706 w 7467600"/>
              <a:gd name="connsiteY272" fmla="*/ 4763847 h 6858000"/>
              <a:gd name="connsiteX273" fmla="*/ 6037784 w 7467600"/>
              <a:gd name="connsiteY273" fmla="*/ 4764270 h 6858000"/>
              <a:gd name="connsiteX274" fmla="*/ 6038839 w 7467600"/>
              <a:gd name="connsiteY274" fmla="*/ 4764474 h 6858000"/>
              <a:gd name="connsiteX275" fmla="*/ 6040338 w 7467600"/>
              <a:gd name="connsiteY275" fmla="*/ 4771418 h 6858000"/>
              <a:gd name="connsiteX276" fmla="*/ 6024488 w 7467600"/>
              <a:gd name="connsiteY276" fmla="*/ 4809903 h 6858000"/>
              <a:gd name="connsiteX277" fmla="*/ 5599771 w 7467600"/>
              <a:gd name="connsiteY277" fmla="*/ 5509652 h 6858000"/>
              <a:gd name="connsiteX278" fmla="*/ 5548843 w 7467600"/>
              <a:gd name="connsiteY278" fmla="*/ 5563845 h 6858000"/>
              <a:gd name="connsiteX279" fmla="*/ 5940952 w 7467600"/>
              <a:gd name="connsiteY279" fmla="*/ 6250028 h 6858000"/>
              <a:gd name="connsiteX280" fmla="*/ 6043441 w 7467600"/>
              <a:gd name="connsiteY280" fmla="*/ 6665847 h 6858000"/>
              <a:gd name="connsiteX281" fmla="*/ 6093432 w 7467600"/>
              <a:gd name="connsiteY281" fmla="*/ 6858000 h 6858000"/>
              <a:gd name="connsiteX282" fmla="*/ 6034344 w 7467600"/>
              <a:gd name="connsiteY282" fmla="*/ 6858000 h 6858000"/>
              <a:gd name="connsiteX283" fmla="*/ 6026679 w 7467600"/>
              <a:gd name="connsiteY283" fmla="*/ 6836959 h 6858000"/>
              <a:gd name="connsiteX284" fmla="*/ 5800441 w 7467600"/>
              <a:gd name="connsiteY284" fmla="*/ 6335286 h 6858000"/>
              <a:gd name="connsiteX285" fmla="*/ 5526562 w 7467600"/>
              <a:gd name="connsiteY285" fmla="*/ 5705388 h 6858000"/>
              <a:gd name="connsiteX286" fmla="*/ 5519640 w 7467600"/>
              <a:gd name="connsiteY286" fmla="*/ 5683774 h 6858000"/>
              <a:gd name="connsiteX287" fmla="*/ 5844559 w 7467600"/>
              <a:gd name="connsiteY287" fmla="*/ 6553349 h 6858000"/>
              <a:gd name="connsiteX288" fmla="*/ 5975994 w 7467600"/>
              <a:gd name="connsiteY288" fmla="*/ 6858000 h 6858000"/>
              <a:gd name="connsiteX289" fmla="*/ 5898547 w 7467600"/>
              <a:gd name="connsiteY289" fmla="*/ 6858000 h 6858000"/>
              <a:gd name="connsiteX290" fmla="*/ 5682041 w 7467600"/>
              <a:gd name="connsiteY290" fmla="*/ 6355860 h 6858000"/>
              <a:gd name="connsiteX291" fmla="*/ 5461758 w 7467600"/>
              <a:gd name="connsiteY291" fmla="*/ 5820220 h 6858000"/>
              <a:gd name="connsiteX292" fmla="*/ 5237282 w 7467600"/>
              <a:gd name="connsiteY292" fmla="*/ 6579086 h 6858000"/>
              <a:gd name="connsiteX293" fmla="*/ 5115009 w 7467600"/>
              <a:gd name="connsiteY293" fmla="*/ 6858000 h 6858000"/>
              <a:gd name="connsiteX294" fmla="*/ 5028074 w 7467600"/>
              <a:gd name="connsiteY294" fmla="*/ 6858000 h 6858000"/>
              <a:gd name="connsiteX295" fmla="*/ 5079508 w 7467600"/>
              <a:gd name="connsiteY295" fmla="*/ 6749074 h 6858000"/>
              <a:gd name="connsiteX296" fmla="*/ 5371846 w 7467600"/>
              <a:gd name="connsiteY296" fmla="*/ 5924413 h 6858000"/>
              <a:gd name="connsiteX297" fmla="*/ 5270512 w 7467600"/>
              <a:gd name="connsiteY297" fmla="*/ 6138975 h 6858000"/>
              <a:gd name="connsiteX298" fmla="*/ 5062409 w 7467600"/>
              <a:gd name="connsiteY298" fmla="*/ 6653544 h 6858000"/>
              <a:gd name="connsiteX299" fmla="*/ 5036628 w 7467600"/>
              <a:gd name="connsiteY299" fmla="*/ 6754247 h 6858000"/>
              <a:gd name="connsiteX300" fmla="*/ 5009112 w 7467600"/>
              <a:gd name="connsiteY300" fmla="*/ 6858000 h 6858000"/>
              <a:gd name="connsiteX301" fmla="*/ 4976679 w 7467600"/>
              <a:gd name="connsiteY301" fmla="*/ 6858000 h 6858000"/>
              <a:gd name="connsiteX302" fmla="*/ 5006537 w 7467600"/>
              <a:gd name="connsiteY302" fmla="*/ 6747068 h 6858000"/>
              <a:gd name="connsiteX303" fmla="*/ 5032723 w 7467600"/>
              <a:gd name="connsiteY303" fmla="*/ 6644957 h 6858000"/>
              <a:gd name="connsiteX304" fmla="*/ 5242949 w 7467600"/>
              <a:gd name="connsiteY304" fmla="*/ 6125175 h 6858000"/>
              <a:gd name="connsiteX305" fmla="*/ 5286321 w 7467600"/>
              <a:gd name="connsiteY305" fmla="*/ 6033555 h 6858000"/>
              <a:gd name="connsiteX306" fmla="*/ 5008210 w 7467600"/>
              <a:gd name="connsiteY306" fmla="*/ 6649194 h 6858000"/>
              <a:gd name="connsiteX307" fmla="*/ 4986321 w 7467600"/>
              <a:gd name="connsiteY307" fmla="*/ 6765687 h 6858000"/>
              <a:gd name="connsiteX308" fmla="*/ 4973474 w 7467600"/>
              <a:gd name="connsiteY308" fmla="*/ 6858000 h 6858000"/>
              <a:gd name="connsiteX309" fmla="*/ 4907178 w 7467600"/>
              <a:gd name="connsiteY309" fmla="*/ 6858000 h 6858000"/>
              <a:gd name="connsiteX310" fmla="*/ 4910810 w 7467600"/>
              <a:gd name="connsiteY310" fmla="*/ 6829660 h 6858000"/>
              <a:gd name="connsiteX311" fmla="*/ 4987461 w 7467600"/>
              <a:gd name="connsiteY311" fmla="*/ 6432994 h 6858000"/>
              <a:gd name="connsiteX312" fmla="*/ 5179262 w 7467600"/>
              <a:gd name="connsiteY312" fmla="*/ 6035044 h 6858000"/>
              <a:gd name="connsiteX313" fmla="*/ 4689678 w 7467600"/>
              <a:gd name="connsiteY313" fmla="*/ 6440241 h 6858000"/>
              <a:gd name="connsiteX314" fmla="*/ 4477543 w 7467600"/>
              <a:gd name="connsiteY314" fmla="*/ 6674836 h 6858000"/>
              <a:gd name="connsiteX315" fmla="*/ 4329957 w 7467600"/>
              <a:gd name="connsiteY315" fmla="*/ 6858000 h 6858000"/>
              <a:gd name="connsiteX316" fmla="*/ 4218595 w 7467600"/>
              <a:gd name="connsiteY316" fmla="*/ 6858000 h 6858000"/>
              <a:gd name="connsiteX317" fmla="*/ 4368888 w 7467600"/>
              <a:gd name="connsiteY317" fmla="*/ 6668412 h 6858000"/>
              <a:gd name="connsiteX318" fmla="*/ 4563091 w 7467600"/>
              <a:gd name="connsiteY318" fmla="*/ 6442508 h 6858000"/>
              <a:gd name="connsiteX319" fmla="*/ 5387324 w 7467600"/>
              <a:gd name="connsiteY319" fmla="*/ 5705830 h 6858000"/>
              <a:gd name="connsiteX320" fmla="*/ 5073620 w 7467600"/>
              <a:gd name="connsiteY320" fmla="*/ 5955437 h 6858000"/>
              <a:gd name="connsiteX321" fmla="*/ 4689789 w 7467600"/>
              <a:gd name="connsiteY321" fmla="*/ 6268382 h 6858000"/>
              <a:gd name="connsiteX322" fmla="*/ 4418722 w 7467600"/>
              <a:gd name="connsiteY322" fmla="*/ 6570886 h 6858000"/>
              <a:gd name="connsiteX323" fmla="*/ 4214944 w 7467600"/>
              <a:gd name="connsiteY323" fmla="*/ 6858000 h 6858000"/>
              <a:gd name="connsiteX324" fmla="*/ 4177898 w 7467600"/>
              <a:gd name="connsiteY324" fmla="*/ 6858000 h 6858000"/>
              <a:gd name="connsiteX325" fmla="*/ 4391597 w 7467600"/>
              <a:gd name="connsiteY325" fmla="*/ 6556370 h 6858000"/>
              <a:gd name="connsiteX326" fmla="*/ 4668889 w 7467600"/>
              <a:gd name="connsiteY326" fmla="*/ 6246399 h 6858000"/>
              <a:gd name="connsiteX327" fmla="*/ 5055427 w 7467600"/>
              <a:gd name="connsiteY327" fmla="*/ 5931476 h 6858000"/>
              <a:gd name="connsiteX328" fmla="*/ 5371814 w 7467600"/>
              <a:gd name="connsiteY328" fmla="*/ 5678975 h 6858000"/>
              <a:gd name="connsiteX329" fmla="*/ 4987918 w 7467600"/>
              <a:gd name="connsiteY329" fmla="*/ 5838701 h 6858000"/>
              <a:gd name="connsiteX330" fmla="*/ 4317146 w 7467600"/>
              <a:gd name="connsiteY330" fmla="*/ 6587716 h 6858000"/>
              <a:gd name="connsiteX331" fmla="*/ 4171627 w 7467600"/>
              <a:gd name="connsiteY331" fmla="*/ 6858000 h 6858000"/>
              <a:gd name="connsiteX332" fmla="*/ 4081585 w 7467600"/>
              <a:gd name="connsiteY332" fmla="*/ 6858000 h 6858000"/>
              <a:gd name="connsiteX333" fmla="*/ 4238603 w 7467600"/>
              <a:gd name="connsiteY333" fmla="*/ 6559341 h 6858000"/>
              <a:gd name="connsiteX334" fmla="*/ 4778333 w 7467600"/>
              <a:gd name="connsiteY334" fmla="*/ 5873626 h 6858000"/>
              <a:gd name="connsiteX335" fmla="*/ 5414185 w 7467600"/>
              <a:gd name="connsiteY335" fmla="*/ 5573882 h 6858000"/>
              <a:gd name="connsiteX336" fmla="*/ 5959648 w 7467600"/>
              <a:gd name="connsiteY336" fmla="*/ 4760797 h 6858000"/>
              <a:gd name="connsiteX337" fmla="*/ 5355019 w 7467600"/>
              <a:gd name="connsiteY337" fmla="*/ 4734672 h 6858000"/>
              <a:gd name="connsiteX338" fmla="*/ 5083565 w 7467600"/>
              <a:gd name="connsiteY338" fmla="*/ 5179121 h 6858000"/>
              <a:gd name="connsiteX339" fmla="*/ 4713577 w 7467600"/>
              <a:gd name="connsiteY339" fmla="*/ 5616803 h 6858000"/>
              <a:gd name="connsiteX340" fmla="*/ 3989559 w 7467600"/>
              <a:gd name="connsiteY340" fmla="*/ 6145945 h 6858000"/>
              <a:gd name="connsiteX341" fmla="*/ 3939824 w 7467600"/>
              <a:gd name="connsiteY341" fmla="*/ 6066900 h 6858000"/>
              <a:gd name="connsiteX342" fmla="*/ 4584537 w 7467600"/>
              <a:gd name="connsiteY342" fmla="*/ 5324826 h 6858000"/>
              <a:gd name="connsiteX343" fmla="*/ 5037105 w 7467600"/>
              <a:gd name="connsiteY343" fmla="*/ 5088765 h 6858000"/>
              <a:gd name="connsiteX344" fmla="*/ 5039930 w 7467600"/>
              <a:gd name="connsiteY344" fmla="*/ 5089585 h 6858000"/>
              <a:gd name="connsiteX345" fmla="*/ 5263764 w 7467600"/>
              <a:gd name="connsiteY345" fmla="*/ 4735525 h 6858000"/>
              <a:gd name="connsiteX346" fmla="*/ 4086300 w 7467600"/>
              <a:gd name="connsiteY346" fmla="*/ 4884599 h 6858000"/>
              <a:gd name="connsiteX347" fmla="*/ 4085485 w 7467600"/>
              <a:gd name="connsiteY347" fmla="*/ 4899070 h 6858000"/>
              <a:gd name="connsiteX348" fmla="*/ 3871915 w 7467600"/>
              <a:gd name="connsiteY348" fmla="*/ 5253645 h 6858000"/>
              <a:gd name="connsiteX349" fmla="*/ 3799374 w 7467600"/>
              <a:gd name="connsiteY349" fmla="*/ 5466127 h 6858000"/>
              <a:gd name="connsiteX350" fmla="*/ 3498850 w 7467600"/>
              <a:gd name="connsiteY350" fmla="*/ 6661888 h 6858000"/>
              <a:gd name="connsiteX351" fmla="*/ 3399216 w 7467600"/>
              <a:gd name="connsiteY351" fmla="*/ 6858000 h 6858000"/>
              <a:gd name="connsiteX352" fmla="*/ 3303688 w 7467600"/>
              <a:gd name="connsiteY352" fmla="*/ 6858000 h 6858000"/>
              <a:gd name="connsiteX353" fmla="*/ 3391774 w 7467600"/>
              <a:gd name="connsiteY353" fmla="*/ 6697181 h 6858000"/>
              <a:gd name="connsiteX354" fmla="*/ 3735540 w 7467600"/>
              <a:gd name="connsiteY354" fmla="*/ 5546923 h 6858000"/>
              <a:gd name="connsiteX355" fmla="*/ 3729438 w 7467600"/>
              <a:gd name="connsiteY355" fmla="*/ 5569058 h 6858000"/>
              <a:gd name="connsiteX356" fmla="*/ 3707782 w 7467600"/>
              <a:gd name="connsiteY356" fmla="*/ 5644908 h 6858000"/>
              <a:gd name="connsiteX357" fmla="*/ 3583827 w 7467600"/>
              <a:gd name="connsiteY357" fmla="*/ 6039215 h 6858000"/>
              <a:gd name="connsiteX358" fmla="*/ 3547861 w 7467600"/>
              <a:gd name="connsiteY358" fmla="*/ 6129609 h 6858000"/>
              <a:gd name="connsiteX359" fmla="*/ 3490905 w 7467600"/>
              <a:gd name="connsiteY359" fmla="*/ 6277660 h 6858000"/>
              <a:gd name="connsiteX360" fmla="*/ 3455859 w 7467600"/>
              <a:gd name="connsiteY360" fmla="*/ 6391301 h 6858000"/>
              <a:gd name="connsiteX361" fmla="*/ 3429112 w 7467600"/>
              <a:gd name="connsiteY361" fmla="*/ 6479469 h 6858000"/>
              <a:gd name="connsiteX362" fmla="*/ 3304862 w 7467600"/>
              <a:gd name="connsiteY362" fmla="*/ 6796476 h 6858000"/>
              <a:gd name="connsiteX363" fmla="*/ 3276071 w 7467600"/>
              <a:gd name="connsiteY363" fmla="*/ 6858000 h 6858000"/>
              <a:gd name="connsiteX364" fmla="*/ 3240805 w 7467600"/>
              <a:gd name="connsiteY364" fmla="*/ 6858000 h 6858000"/>
              <a:gd name="connsiteX365" fmla="*/ 3275917 w 7467600"/>
              <a:gd name="connsiteY365" fmla="*/ 6783192 h 6858000"/>
              <a:gd name="connsiteX366" fmla="*/ 3399358 w 7467600"/>
              <a:gd name="connsiteY366" fmla="*/ 6469011 h 6858000"/>
              <a:gd name="connsiteX367" fmla="*/ 3425650 w 7467600"/>
              <a:gd name="connsiteY367" fmla="*/ 6381333 h 6858000"/>
              <a:gd name="connsiteX368" fmla="*/ 3460661 w 7467600"/>
              <a:gd name="connsiteY368" fmla="*/ 6266763 h 6858000"/>
              <a:gd name="connsiteX369" fmla="*/ 3518021 w 7467600"/>
              <a:gd name="connsiteY369" fmla="*/ 6117298 h 6858000"/>
              <a:gd name="connsiteX370" fmla="*/ 3554035 w 7467600"/>
              <a:gd name="connsiteY370" fmla="*/ 6027832 h 6858000"/>
              <a:gd name="connsiteX371" fmla="*/ 3677174 w 7467600"/>
              <a:gd name="connsiteY371" fmla="*/ 5636351 h 6858000"/>
              <a:gd name="connsiteX372" fmla="*/ 3698819 w 7467600"/>
              <a:gd name="connsiteY372" fmla="*/ 5560503 h 6858000"/>
              <a:gd name="connsiteX373" fmla="*/ 3702094 w 7467600"/>
              <a:gd name="connsiteY373" fmla="*/ 5549194 h 6858000"/>
              <a:gd name="connsiteX374" fmla="*/ 3398355 w 7467600"/>
              <a:gd name="connsiteY374" fmla="*/ 6094603 h 6858000"/>
              <a:gd name="connsiteX375" fmla="*/ 3193941 w 7467600"/>
              <a:gd name="connsiteY375" fmla="*/ 6798775 h 6858000"/>
              <a:gd name="connsiteX376" fmla="*/ 3184140 w 7467600"/>
              <a:gd name="connsiteY376" fmla="*/ 6858000 h 6858000"/>
              <a:gd name="connsiteX377" fmla="*/ 3099978 w 7467600"/>
              <a:gd name="connsiteY377" fmla="*/ 6858000 h 6858000"/>
              <a:gd name="connsiteX378" fmla="*/ 3101556 w 7467600"/>
              <a:gd name="connsiteY378" fmla="*/ 6843337 h 6858000"/>
              <a:gd name="connsiteX379" fmla="*/ 3370162 w 7467600"/>
              <a:gd name="connsiteY379" fmla="*/ 5785550 h 6858000"/>
              <a:gd name="connsiteX380" fmla="*/ 3746477 w 7467600"/>
              <a:gd name="connsiteY380" fmla="*/ 5377889 h 6858000"/>
              <a:gd name="connsiteX381" fmla="*/ 3863399 w 7467600"/>
              <a:gd name="connsiteY381" fmla="*/ 5087257 h 6858000"/>
              <a:gd name="connsiteX382" fmla="*/ 3968712 w 7467600"/>
              <a:gd name="connsiteY382" fmla="*/ 4913989 h 6858000"/>
              <a:gd name="connsiteX383" fmla="*/ 2792390 w 7467600"/>
              <a:gd name="connsiteY383" fmla="*/ 5382974 h 6858000"/>
              <a:gd name="connsiteX384" fmla="*/ 2714982 w 7467600"/>
              <a:gd name="connsiteY384" fmla="*/ 5427051 h 6858000"/>
              <a:gd name="connsiteX385" fmla="*/ 2813361 w 7467600"/>
              <a:gd name="connsiteY385" fmla="*/ 6023912 h 6858000"/>
              <a:gd name="connsiteX386" fmla="*/ 2688430 w 7467600"/>
              <a:gd name="connsiteY386" fmla="*/ 6801564 h 6858000"/>
              <a:gd name="connsiteX387" fmla="*/ 2629626 w 7467600"/>
              <a:gd name="connsiteY387" fmla="*/ 6763394 h 6858000"/>
              <a:gd name="connsiteX388" fmla="*/ 2565328 w 7467600"/>
              <a:gd name="connsiteY388" fmla="*/ 5516399 h 6858000"/>
              <a:gd name="connsiteX389" fmla="*/ 1922999 w 7467600"/>
              <a:gd name="connsiteY389" fmla="*/ 5980343 h 6858000"/>
              <a:gd name="connsiteX390" fmla="*/ 1950261 w 7467600"/>
              <a:gd name="connsiteY390" fmla="*/ 6405858 h 6858000"/>
              <a:gd name="connsiteX391" fmla="*/ 2365554 w 7467600"/>
              <a:gd name="connsiteY391" fmla="*/ 6759107 h 6858000"/>
              <a:gd name="connsiteX392" fmla="*/ 2424142 w 7467600"/>
              <a:gd name="connsiteY392" fmla="*/ 6858000 h 6858000"/>
              <a:gd name="connsiteX393" fmla="*/ 2395994 w 7467600"/>
              <a:gd name="connsiteY393" fmla="*/ 6858000 h 6858000"/>
              <a:gd name="connsiteX394" fmla="*/ 2392863 w 7467600"/>
              <a:gd name="connsiteY394" fmla="*/ 6852964 h 6858000"/>
              <a:gd name="connsiteX395" fmla="*/ 2017589 w 7467600"/>
              <a:gd name="connsiteY395" fmla="*/ 6493982 h 6858000"/>
              <a:gd name="connsiteX396" fmla="*/ 2147336 w 7467600"/>
              <a:gd name="connsiteY396" fmla="*/ 6594052 h 6858000"/>
              <a:gd name="connsiteX397" fmla="*/ 2207047 w 7467600"/>
              <a:gd name="connsiteY397" fmla="*/ 6654540 h 6858000"/>
              <a:gd name="connsiteX398" fmla="*/ 2299106 w 7467600"/>
              <a:gd name="connsiteY398" fmla="*/ 6778931 h 6858000"/>
              <a:gd name="connsiteX399" fmla="*/ 2314430 w 7467600"/>
              <a:gd name="connsiteY399" fmla="*/ 6801144 h 6858000"/>
              <a:gd name="connsiteX400" fmla="*/ 2352406 w 7467600"/>
              <a:gd name="connsiteY400" fmla="*/ 6858000 h 6858000"/>
              <a:gd name="connsiteX401" fmla="*/ 2314492 w 7467600"/>
              <a:gd name="connsiteY401" fmla="*/ 6858000 h 6858000"/>
              <a:gd name="connsiteX402" fmla="*/ 2288095 w 7467600"/>
              <a:gd name="connsiteY402" fmla="*/ 6818030 h 6858000"/>
              <a:gd name="connsiteX403" fmla="*/ 2272768 w 7467600"/>
              <a:gd name="connsiteY403" fmla="*/ 6795822 h 6858000"/>
              <a:gd name="connsiteX404" fmla="*/ 2182715 w 7467600"/>
              <a:gd name="connsiteY404" fmla="*/ 6675071 h 6858000"/>
              <a:gd name="connsiteX405" fmla="*/ 2032061 w 7467600"/>
              <a:gd name="connsiteY405" fmla="*/ 6541380 h 6858000"/>
              <a:gd name="connsiteX406" fmla="*/ 2257220 w 7467600"/>
              <a:gd name="connsiteY406" fmla="*/ 6826257 h 6858000"/>
              <a:gd name="connsiteX407" fmla="*/ 2281324 w 7467600"/>
              <a:gd name="connsiteY407" fmla="*/ 6858000 h 6858000"/>
              <a:gd name="connsiteX408" fmla="*/ 2242860 w 7467600"/>
              <a:gd name="connsiteY408" fmla="*/ 6858000 h 6858000"/>
              <a:gd name="connsiteX409" fmla="*/ 2232818 w 7467600"/>
              <a:gd name="connsiteY409" fmla="*/ 6844926 h 6858000"/>
              <a:gd name="connsiteX410" fmla="*/ 1990172 w 7467600"/>
              <a:gd name="connsiteY410" fmla="*/ 6542121 h 6858000"/>
              <a:gd name="connsiteX411" fmla="*/ 2124090 w 7467600"/>
              <a:gd name="connsiteY411" fmla="*/ 6761017 h 6858000"/>
              <a:gd name="connsiteX412" fmla="*/ 2200380 w 7467600"/>
              <a:gd name="connsiteY412" fmla="*/ 6858000 h 6858000"/>
              <a:gd name="connsiteX413" fmla="*/ 2147507 w 7467600"/>
              <a:gd name="connsiteY413" fmla="*/ 6858000 h 6858000"/>
              <a:gd name="connsiteX414" fmla="*/ 2070668 w 7467600"/>
              <a:gd name="connsiteY414" fmla="*/ 6761520 h 6858000"/>
              <a:gd name="connsiteX415" fmla="*/ 1975142 w 7467600"/>
              <a:gd name="connsiteY415" fmla="*/ 6585570 h 6858000"/>
              <a:gd name="connsiteX416" fmla="*/ 2050035 w 7467600"/>
              <a:gd name="connsiteY416" fmla="*/ 6813345 h 6858000"/>
              <a:gd name="connsiteX417" fmla="*/ 2063025 w 7467600"/>
              <a:gd name="connsiteY417" fmla="*/ 6858000 h 6858000"/>
              <a:gd name="connsiteX418" fmla="*/ 2021675 w 7467600"/>
              <a:gd name="connsiteY418" fmla="*/ 6858000 h 6858000"/>
              <a:gd name="connsiteX419" fmla="*/ 2019308 w 7467600"/>
              <a:gd name="connsiteY419" fmla="*/ 6847118 h 6858000"/>
              <a:gd name="connsiteX420" fmla="*/ 1938835 w 7467600"/>
              <a:gd name="connsiteY420" fmla="*/ 6551160 h 6858000"/>
              <a:gd name="connsiteX421" fmla="*/ 1953230 w 7467600"/>
              <a:gd name="connsiteY421" fmla="*/ 6759699 h 6858000"/>
              <a:gd name="connsiteX422" fmla="*/ 1956763 w 7467600"/>
              <a:gd name="connsiteY422" fmla="*/ 6778191 h 6858000"/>
              <a:gd name="connsiteX423" fmla="*/ 1967925 w 7467600"/>
              <a:gd name="connsiteY423" fmla="*/ 6858000 h 6858000"/>
              <a:gd name="connsiteX424" fmla="*/ 1936622 w 7467600"/>
              <a:gd name="connsiteY424" fmla="*/ 6858000 h 6858000"/>
              <a:gd name="connsiteX425" fmla="*/ 1926261 w 7467600"/>
              <a:gd name="connsiteY425" fmla="*/ 6784064 h 6858000"/>
              <a:gd name="connsiteX426" fmla="*/ 1922724 w 7467600"/>
              <a:gd name="connsiteY426" fmla="*/ 6765577 h 6858000"/>
              <a:gd name="connsiteX427" fmla="*/ 1904650 w 7467600"/>
              <a:gd name="connsiteY427" fmla="*/ 6639616 h 6858000"/>
              <a:gd name="connsiteX428" fmla="*/ 1885273 w 7467600"/>
              <a:gd name="connsiteY428" fmla="*/ 6858000 h 6858000"/>
              <a:gd name="connsiteX429" fmla="*/ 1854363 w 7467600"/>
              <a:gd name="connsiteY429" fmla="*/ 6858000 h 6858000"/>
              <a:gd name="connsiteX430" fmla="*/ 1880391 w 7467600"/>
              <a:gd name="connsiteY430" fmla="*/ 6603796 h 6858000"/>
              <a:gd name="connsiteX431" fmla="*/ 1818273 w 7467600"/>
              <a:gd name="connsiteY431" fmla="*/ 6715729 h 6858000"/>
              <a:gd name="connsiteX432" fmla="*/ 1794691 w 7467600"/>
              <a:gd name="connsiteY432" fmla="*/ 6843239 h 6858000"/>
              <a:gd name="connsiteX433" fmla="*/ 1794914 w 7467600"/>
              <a:gd name="connsiteY433" fmla="*/ 6858000 h 6858000"/>
              <a:gd name="connsiteX434" fmla="*/ 1746128 w 7467600"/>
              <a:gd name="connsiteY434" fmla="*/ 6858000 h 6858000"/>
              <a:gd name="connsiteX435" fmla="*/ 1753934 w 7467600"/>
              <a:gd name="connsiteY435" fmla="*/ 6724796 h 6858000"/>
              <a:gd name="connsiteX436" fmla="*/ 1792053 w 7467600"/>
              <a:gd name="connsiteY436" fmla="*/ 6572396 h 6858000"/>
              <a:gd name="connsiteX437" fmla="*/ 1862248 w 7467600"/>
              <a:gd name="connsiteY437" fmla="*/ 6266397 h 6858000"/>
              <a:gd name="connsiteX438" fmla="*/ 1862250 w 7467600"/>
              <a:gd name="connsiteY438" fmla="*/ 6033531 h 6858000"/>
              <a:gd name="connsiteX439" fmla="*/ 1211999 w 7467600"/>
              <a:gd name="connsiteY439" fmla="*/ 6683610 h 6858000"/>
              <a:gd name="connsiteX440" fmla="*/ 1213266 w 7467600"/>
              <a:gd name="connsiteY440" fmla="*/ 6691947 h 6858000"/>
              <a:gd name="connsiteX441" fmla="*/ 1203370 w 7467600"/>
              <a:gd name="connsiteY441" fmla="*/ 6850676 h 6858000"/>
              <a:gd name="connsiteX442" fmla="*/ 1203671 w 7467600"/>
              <a:gd name="connsiteY442" fmla="*/ 6858000 h 6858000"/>
              <a:gd name="connsiteX443" fmla="*/ 1143180 w 7467600"/>
              <a:gd name="connsiteY443" fmla="*/ 6858000 h 6858000"/>
              <a:gd name="connsiteX444" fmla="*/ 1142176 w 7467600"/>
              <a:gd name="connsiteY444" fmla="*/ 6766045 h 6858000"/>
              <a:gd name="connsiteX445" fmla="*/ 1067484 w 7467600"/>
              <a:gd name="connsiteY445" fmla="*/ 6858000 h 6858000"/>
              <a:gd name="connsiteX446" fmla="*/ 953928 w 7467600"/>
              <a:gd name="connsiteY446" fmla="*/ 6858000 h 6858000"/>
              <a:gd name="connsiteX447" fmla="*/ 959715 w 7467600"/>
              <a:gd name="connsiteY447" fmla="*/ 6850185 h 6858000"/>
              <a:gd name="connsiteX448" fmla="*/ 1483788 w 7467600"/>
              <a:gd name="connsiteY448" fmla="*/ 6259174 h 6858000"/>
              <a:gd name="connsiteX449" fmla="*/ 1100671 w 7467600"/>
              <a:gd name="connsiteY449" fmla="*/ 6252137 h 6858000"/>
              <a:gd name="connsiteX450" fmla="*/ 1090144 w 7467600"/>
              <a:gd name="connsiteY450" fmla="*/ 6256748 h 6858000"/>
              <a:gd name="connsiteX451" fmla="*/ 1095872 w 7467600"/>
              <a:gd name="connsiteY451" fmla="*/ 6271892 h 6858000"/>
              <a:gd name="connsiteX452" fmla="*/ 262785 w 7467600"/>
              <a:gd name="connsiteY452" fmla="*/ 6845450 h 6858000"/>
              <a:gd name="connsiteX453" fmla="*/ 209968 w 7467600"/>
              <a:gd name="connsiteY453" fmla="*/ 6770713 h 6858000"/>
              <a:gd name="connsiteX454" fmla="*/ 873460 w 7467600"/>
              <a:gd name="connsiteY454" fmla="*/ 6253768 h 6858000"/>
              <a:gd name="connsiteX455" fmla="*/ 192686 w 7467600"/>
              <a:gd name="connsiteY455" fmla="*/ 5849257 h 6858000"/>
              <a:gd name="connsiteX456" fmla="*/ 4696 w 7467600"/>
              <a:gd name="connsiteY456" fmla="*/ 5697668 h 6858000"/>
              <a:gd name="connsiteX457" fmla="*/ 0 w 7467600"/>
              <a:gd name="connsiteY457" fmla="*/ 5689984 h 6858000"/>
              <a:gd name="connsiteX458" fmla="*/ 0 w 7467600"/>
              <a:gd name="connsiteY458" fmla="*/ 5513472 h 6858000"/>
              <a:gd name="connsiteX459" fmla="*/ 174101 w 7467600"/>
              <a:gd name="connsiteY459" fmla="*/ 5620277 h 6858000"/>
              <a:gd name="connsiteX460" fmla="*/ 891800 w 7467600"/>
              <a:gd name="connsiteY460" fmla="*/ 6036935 h 6858000"/>
              <a:gd name="connsiteX461" fmla="*/ 1072219 w 7467600"/>
              <a:gd name="connsiteY461" fmla="*/ 6169443 h 6858000"/>
              <a:gd name="connsiteX462" fmla="*/ 1074117 w 7467600"/>
              <a:gd name="connsiteY462" fmla="*/ 6170301 h 6858000"/>
              <a:gd name="connsiteX463" fmla="*/ 1083114 w 7467600"/>
              <a:gd name="connsiteY463" fmla="*/ 6174131 h 6858000"/>
              <a:gd name="connsiteX464" fmla="*/ 1543010 w 7467600"/>
              <a:gd name="connsiteY464" fmla="*/ 6191140 h 6858000"/>
              <a:gd name="connsiteX465" fmla="*/ 1551080 w 7467600"/>
              <a:gd name="connsiteY465" fmla="*/ 6195006 h 6858000"/>
              <a:gd name="connsiteX466" fmla="*/ 2345443 w 7467600"/>
              <a:gd name="connsiteY466" fmla="*/ 5549882 h 6858000"/>
              <a:gd name="connsiteX467" fmla="*/ 1721499 w 7467600"/>
              <a:gd name="connsiteY467" fmla="*/ 5599969 h 6858000"/>
              <a:gd name="connsiteX468" fmla="*/ 767716 w 7467600"/>
              <a:gd name="connsiteY468" fmla="*/ 5472768 h 6858000"/>
              <a:gd name="connsiteX469" fmla="*/ 722147 w 7467600"/>
              <a:gd name="connsiteY469" fmla="*/ 5393091 h 6858000"/>
              <a:gd name="connsiteX470" fmla="*/ 1485552 w 7467600"/>
              <a:gd name="connsiteY470" fmla="*/ 5313202 h 6858000"/>
              <a:gd name="connsiteX471" fmla="*/ 2143004 w 7467600"/>
              <a:gd name="connsiteY471" fmla="*/ 5402420 h 6858000"/>
              <a:gd name="connsiteX472" fmla="*/ 1933391 w 7467600"/>
              <a:gd name="connsiteY472" fmla="*/ 5156971 h 6858000"/>
              <a:gd name="connsiteX473" fmla="*/ 1827118 w 7467600"/>
              <a:gd name="connsiteY473" fmla="*/ 4968410 h 6858000"/>
              <a:gd name="connsiteX474" fmla="*/ 1837349 w 7467600"/>
              <a:gd name="connsiteY474" fmla="*/ 4956357 h 6858000"/>
              <a:gd name="connsiteX475" fmla="*/ 2162835 w 7467600"/>
              <a:gd name="connsiteY475" fmla="*/ 5187853 h 6858000"/>
              <a:gd name="connsiteX476" fmla="*/ 2257167 w 7467600"/>
              <a:gd name="connsiteY476" fmla="*/ 5462123 h 6858000"/>
              <a:gd name="connsiteX477" fmla="*/ 2261598 w 7467600"/>
              <a:gd name="connsiteY477" fmla="*/ 5467998 h 6858000"/>
              <a:gd name="connsiteX478" fmla="*/ 2437177 w 7467600"/>
              <a:gd name="connsiteY478" fmla="*/ 5479608 h 6858000"/>
              <a:gd name="connsiteX479" fmla="*/ 2445247 w 7467600"/>
              <a:gd name="connsiteY479" fmla="*/ 5483476 h 6858000"/>
              <a:gd name="connsiteX480" fmla="*/ 2743626 w 7467600"/>
              <a:gd name="connsiteY480" fmla="*/ 5304819 h 6858000"/>
              <a:gd name="connsiteX481" fmla="*/ 3048102 w 7467600"/>
              <a:gd name="connsiteY481" fmla="*/ 5150595 h 6858000"/>
              <a:gd name="connsiteX482" fmla="*/ 1799414 w 7467600"/>
              <a:gd name="connsiteY482" fmla="*/ 4694732 h 6858000"/>
              <a:gd name="connsiteX483" fmla="*/ 1771735 w 7467600"/>
              <a:gd name="connsiteY483" fmla="*/ 4619929 h 6858000"/>
              <a:gd name="connsiteX484" fmla="*/ 3104273 w 7467600"/>
              <a:gd name="connsiteY484" fmla="*/ 5076159 h 6858000"/>
              <a:gd name="connsiteX485" fmla="*/ 3113245 w 7467600"/>
              <a:gd name="connsiteY485" fmla="*/ 5090705 h 6858000"/>
              <a:gd name="connsiteX486" fmla="*/ 3126294 w 7467600"/>
              <a:gd name="connsiteY486" fmla="*/ 5114400 h 6858000"/>
              <a:gd name="connsiteX487" fmla="*/ 3937433 w 7467600"/>
              <a:gd name="connsiteY487" fmla="*/ 4830473 h 6858000"/>
              <a:gd name="connsiteX488" fmla="*/ 3590475 w 7467600"/>
              <a:gd name="connsiteY488" fmla="*/ 4597974 h 6858000"/>
              <a:gd name="connsiteX489" fmla="*/ 3100264 w 7467600"/>
              <a:gd name="connsiteY489" fmla="*/ 4579845 h 6858000"/>
              <a:gd name="connsiteX490" fmla="*/ 2183576 w 7467600"/>
              <a:gd name="connsiteY490" fmla="*/ 4227150 h 6858000"/>
              <a:gd name="connsiteX491" fmla="*/ 2151029 w 7467600"/>
              <a:gd name="connsiteY491" fmla="*/ 4146947 h 6858000"/>
              <a:gd name="connsiteX492" fmla="*/ 3563434 w 7467600"/>
              <a:gd name="connsiteY492" fmla="*/ 4469115 h 6858000"/>
              <a:gd name="connsiteX493" fmla="*/ 3177952 w 7467600"/>
              <a:gd name="connsiteY493" fmla="*/ 3657386 h 6858000"/>
              <a:gd name="connsiteX494" fmla="*/ 3189263 w 7467600"/>
              <a:gd name="connsiteY494" fmla="*/ 3625726 h 6858000"/>
              <a:gd name="connsiteX495" fmla="*/ 3560912 w 7467600"/>
              <a:gd name="connsiteY495" fmla="*/ 4079863 h 6858000"/>
              <a:gd name="connsiteX496" fmla="*/ 3626636 w 7467600"/>
              <a:gd name="connsiteY496" fmla="*/ 4512230 h 6858000"/>
              <a:gd name="connsiteX497" fmla="*/ 3653088 w 7467600"/>
              <a:gd name="connsiteY497" fmla="*/ 4521417 h 6858000"/>
              <a:gd name="connsiteX498" fmla="*/ 3988128 w 7467600"/>
              <a:gd name="connsiteY498" fmla="*/ 4817267 h 6858000"/>
              <a:gd name="connsiteX499" fmla="*/ 4830582 w 7467600"/>
              <a:gd name="connsiteY499" fmla="*/ 4676000 h 6858000"/>
              <a:gd name="connsiteX500" fmla="*/ 4830100 w 7467600"/>
              <a:gd name="connsiteY500" fmla="*/ 4675554 h 6858000"/>
              <a:gd name="connsiteX501" fmla="*/ 4036318 w 7467600"/>
              <a:gd name="connsiteY501" fmla="*/ 4147013 h 6858000"/>
              <a:gd name="connsiteX502" fmla="*/ 3432098 w 7467600"/>
              <a:gd name="connsiteY502" fmla="*/ 3537312 h 6858000"/>
              <a:gd name="connsiteX503" fmla="*/ 3446761 w 7467600"/>
              <a:gd name="connsiteY503" fmla="*/ 3461278 h 6858000"/>
              <a:gd name="connsiteX504" fmla="*/ 4419733 w 7467600"/>
              <a:gd name="connsiteY504" fmla="*/ 3963555 h 6858000"/>
              <a:gd name="connsiteX505" fmla="*/ 4781371 w 7467600"/>
              <a:gd name="connsiteY505" fmla="*/ 4458604 h 6858000"/>
              <a:gd name="connsiteX506" fmla="*/ 4780440 w 7467600"/>
              <a:gd name="connsiteY506" fmla="*/ 4470290 h 6858000"/>
              <a:gd name="connsiteX507" fmla="*/ 4898954 w 7467600"/>
              <a:gd name="connsiteY507" fmla="*/ 4662092 h 6858000"/>
              <a:gd name="connsiteX508" fmla="*/ 4900699 w 7467600"/>
              <a:gd name="connsiteY508" fmla="*/ 4670867 h 6858000"/>
              <a:gd name="connsiteX509" fmla="*/ 5714511 w 7467600"/>
              <a:gd name="connsiteY509" fmla="*/ 4663483 h 6858000"/>
              <a:gd name="connsiteX510" fmla="*/ 5464793 w 7467600"/>
              <a:gd name="connsiteY510" fmla="*/ 4393556 h 6858000"/>
              <a:gd name="connsiteX511" fmla="*/ 5461897 w 7467600"/>
              <a:gd name="connsiteY511" fmla="*/ 4390879 h 6858000"/>
              <a:gd name="connsiteX512" fmla="*/ 4294126 w 7467600"/>
              <a:gd name="connsiteY512" fmla="*/ 3303048 h 6858000"/>
              <a:gd name="connsiteX513" fmla="*/ 4305321 w 7467600"/>
              <a:gd name="connsiteY513" fmla="*/ 3256953 h 6858000"/>
              <a:gd name="connsiteX514" fmla="*/ 4949299 w 7467600"/>
              <a:gd name="connsiteY514" fmla="*/ 3766336 h 6858000"/>
              <a:gd name="connsiteX515" fmla="*/ 5291452 w 7467600"/>
              <a:gd name="connsiteY515" fmla="*/ 4076801 h 6858000"/>
              <a:gd name="connsiteX516" fmla="*/ 5434998 w 7467600"/>
              <a:gd name="connsiteY516" fmla="*/ 4254100 h 6858000"/>
              <a:gd name="connsiteX517" fmla="*/ 5351015 w 7467600"/>
              <a:gd name="connsiteY517" fmla="*/ 3760989 h 6858000"/>
              <a:gd name="connsiteX518" fmla="*/ 5413780 w 7467600"/>
              <a:gd name="connsiteY518" fmla="*/ 2966265 h 6858000"/>
              <a:gd name="connsiteX519" fmla="*/ 5425627 w 7467600"/>
              <a:gd name="connsiteY519" fmla="*/ 2954192 h 6858000"/>
              <a:gd name="connsiteX520" fmla="*/ 6604735 w 7467600"/>
              <a:gd name="connsiteY520" fmla="*/ 2041381 h 6858000"/>
              <a:gd name="connsiteX521" fmla="*/ 7204487 w 7467600"/>
              <a:gd name="connsiteY521" fmla="*/ 2742112 h 6858000"/>
              <a:gd name="connsiteX522" fmla="*/ 7131592 w 7467600"/>
              <a:gd name="connsiteY522" fmla="*/ 2672096 h 6858000"/>
              <a:gd name="connsiteX523" fmla="*/ 6996344 w 7467600"/>
              <a:gd name="connsiteY523" fmla="*/ 2518310 h 6858000"/>
              <a:gd name="connsiteX524" fmla="*/ 6735495 w 7467600"/>
              <a:gd name="connsiteY524" fmla="*/ 2196890 h 6858000"/>
              <a:gd name="connsiteX525" fmla="*/ 6721901 w 7467600"/>
              <a:gd name="connsiteY525" fmla="*/ 2179274 h 6858000"/>
              <a:gd name="connsiteX526" fmla="*/ 6604735 w 7467600"/>
              <a:gd name="connsiteY526" fmla="*/ 2041381 h 6858000"/>
              <a:gd name="connsiteX527" fmla="*/ 6591670 w 7467600"/>
              <a:gd name="connsiteY527" fmla="*/ 1988277 h 6858000"/>
              <a:gd name="connsiteX528" fmla="*/ 6747349 w 7467600"/>
              <a:gd name="connsiteY528" fmla="*/ 2160069 h 6858000"/>
              <a:gd name="connsiteX529" fmla="*/ 6760943 w 7467600"/>
              <a:gd name="connsiteY529" fmla="*/ 2177686 h 6858000"/>
              <a:gd name="connsiteX530" fmla="*/ 7021065 w 7467600"/>
              <a:gd name="connsiteY530" fmla="*/ 2498102 h 6858000"/>
              <a:gd name="connsiteX531" fmla="*/ 7155223 w 7467600"/>
              <a:gd name="connsiteY531" fmla="*/ 2650386 h 6858000"/>
              <a:gd name="connsiteX532" fmla="*/ 7203167 w 7467600"/>
              <a:gd name="connsiteY532" fmla="*/ 2697288 h 6858000"/>
              <a:gd name="connsiteX533" fmla="*/ 6937703 w 7467600"/>
              <a:gd name="connsiteY533" fmla="*/ 2321981 h 6858000"/>
              <a:gd name="connsiteX534" fmla="*/ 6591670 w 7467600"/>
              <a:gd name="connsiteY534" fmla="*/ 1988277 h 6858000"/>
              <a:gd name="connsiteX535" fmla="*/ 5798671 w 7467600"/>
              <a:gd name="connsiteY535" fmla="*/ 1981601 h 6858000"/>
              <a:gd name="connsiteX536" fmla="*/ 5754709 w 7467600"/>
              <a:gd name="connsiteY536" fmla="*/ 2071454 h 6858000"/>
              <a:gd name="connsiteX537" fmla="*/ 5763044 w 7467600"/>
              <a:gd name="connsiteY537" fmla="*/ 2842206 h 6858000"/>
              <a:gd name="connsiteX538" fmla="*/ 5764974 w 7467600"/>
              <a:gd name="connsiteY538" fmla="*/ 2799609 h 6858000"/>
              <a:gd name="connsiteX539" fmla="*/ 5767665 w 7467600"/>
              <a:gd name="connsiteY539" fmla="*/ 2666409 h 6858000"/>
              <a:gd name="connsiteX540" fmla="*/ 5763055 w 7467600"/>
              <a:gd name="connsiteY540" fmla="*/ 2579705 h 6858000"/>
              <a:gd name="connsiteX541" fmla="*/ 5758079 w 7467600"/>
              <a:gd name="connsiteY541" fmla="*/ 2492508 h 6858000"/>
              <a:gd name="connsiteX542" fmla="*/ 5779325 w 7467600"/>
              <a:gd name="connsiteY542" fmla="*/ 2197069 h 6858000"/>
              <a:gd name="connsiteX543" fmla="*/ 5798671 w 7467600"/>
              <a:gd name="connsiteY543" fmla="*/ 1981601 h 6858000"/>
              <a:gd name="connsiteX544" fmla="*/ 5829202 w 7467600"/>
              <a:gd name="connsiteY544" fmla="*/ 1971679 h 6858000"/>
              <a:gd name="connsiteX545" fmla="*/ 5809558 w 7467600"/>
              <a:gd name="connsiteY545" fmla="*/ 2198043 h 6858000"/>
              <a:gd name="connsiteX546" fmla="*/ 5788653 w 7467600"/>
              <a:gd name="connsiteY546" fmla="*/ 2489430 h 6858000"/>
              <a:gd name="connsiteX547" fmla="*/ 5793439 w 7467600"/>
              <a:gd name="connsiteY547" fmla="*/ 2575235 h 6858000"/>
              <a:gd name="connsiteX548" fmla="*/ 5796837 w 7467600"/>
              <a:gd name="connsiteY548" fmla="*/ 2637633 h 6858000"/>
              <a:gd name="connsiteX549" fmla="*/ 5818614 w 7467600"/>
              <a:gd name="connsiteY549" fmla="*/ 2473055 h 6858000"/>
              <a:gd name="connsiteX550" fmla="*/ 5829202 w 7467600"/>
              <a:gd name="connsiteY550" fmla="*/ 1971679 h 6858000"/>
              <a:gd name="connsiteX551" fmla="*/ 5911389 w 7467600"/>
              <a:gd name="connsiteY551" fmla="*/ 1898371 h 6858000"/>
              <a:gd name="connsiteX552" fmla="*/ 6237627 w 7467600"/>
              <a:gd name="connsiteY552" fmla="*/ 2231921 h 6858000"/>
              <a:gd name="connsiteX553" fmla="*/ 5911389 w 7467600"/>
              <a:gd name="connsiteY553" fmla="*/ 1898371 h 6858000"/>
              <a:gd name="connsiteX554" fmla="*/ 6944437 w 7467600"/>
              <a:gd name="connsiteY554" fmla="*/ 1575402 h 6858000"/>
              <a:gd name="connsiteX555" fmla="*/ 6304730 w 7467600"/>
              <a:gd name="connsiteY555" fmla="*/ 1766654 h 6858000"/>
              <a:gd name="connsiteX556" fmla="*/ 6944437 w 7467600"/>
              <a:gd name="connsiteY556" fmla="*/ 1575402 h 6858000"/>
              <a:gd name="connsiteX557" fmla="*/ 7019523 w 7467600"/>
              <a:gd name="connsiteY557" fmla="*/ 1519450 h 6858000"/>
              <a:gd name="connsiteX558" fmla="*/ 6298091 w 7467600"/>
              <a:gd name="connsiteY558" fmla="*/ 1737122 h 6858000"/>
              <a:gd name="connsiteX559" fmla="*/ 7019523 w 7467600"/>
              <a:gd name="connsiteY559" fmla="*/ 1519450 h 6858000"/>
              <a:gd name="connsiteX560" fmla="*/ 2399523 w 7467600"/>
              <a:gd name="connsiteY560" fmla="*/ 1428234 h 6858000"/>
              <a:gd name="connsiteX561" fmla="*/ 2224982 w 7467600"/>
              <a:gd name="connsiteY561" fmla="*/ 1826201 h 6858000"/>
              <a:gd name="connsiteX562" fmla="*/ 2096099 w 7467600"/>
              <a:gd name="connsiteY562" fmla="*/ 2345900 h 6858000"/>
              <a:gd name="connsiteX563" fmla="*/ 2283317 w 7467600"/>
              <a:gd name="connsiteY563" fmla="*/ 1796925 h 6858000"/>
              <a:gd name="connsiteX564" fmla="*/ 2399523 w 7467600"/>
              <a:gd name="connsiteY564" fmla="*/ 1428234 h 6858000"/>
              <a:gd name="connsiteX565" fmla="*/ 2448558 w 7467600"/>
              <a:gd name="connsiteY565" fmla="*/ 1373435 h 6858000"/>
              <a:gd name="connsiteX566" fmla="*/ 2312521 w 7467600"/>
              <a:gd name="connsiteY566" fmla="*/ 1806140 h 6858000"/>
              <a:gd name="connsiteX567" fmla="*/ 2127533 w 7467600"/>
              <a:gd name="connsiteY567" fmla="*/ 2348380 h 6858000"/>
              <a:gd name="connsiteX568" fmla="*/ 2358080 w 7467600"/>
              <a:gd name="connsiteY568" fmla="*/ 1866134 h 6858000"/>
              <a:gd name="connsiteX569" fmla="*/ 2407436 w 7467600"/>
              <a:gd name="connsiteY569" fmla="*/ 1651070 h 6858000"/>
              <a:gd name="connsiteX570" fmla="*/ 2448558 w 7467600"/>
              <a:gd name="connsiteY570" fmla="*/ 1373435 h 6858000"/>
              <a:gd name="connsiteX571" fmla="*/ 278707 w 7467600"/>
              <a:gd name="connsiteY571" fmla="*/ 1352270 h 6858000"/>
              <a:gd name="connsiteX572" fmla="*/ 321570 w 7467600"/>
              <a:gd name="connsiteY572" fmla="*/ 1861610 h 6858000"/>
              <a:gd name="connsiteX573" fmla="*/ 294281 w 7467600"/>
              <a:gd name="connsiteY573" fmla="*/ 1440658 h 6858000"/>
              <a:gd name="connsiteX574" fmla="*/ 278707 w 7467600"/>
              <a:gd name="connsiteY574" fmla="*/ 1352270 h 6858000"/>
              <a:gd name="connsiteX575" fmla="*/ 1423821 w 7467600"/>
              <a:gd name="connsiteY575" fmla="*/ 1351958 h 6858000"/>
              <a:gd name="connsiteX576" fmla="*/ 1638521 w 7467600"/>
              <a:gd name="connsiteY576" fmla="*/ 1908470 h 6858000"/>
              <a:gd name="connsiteX577" fmla="*/ 1754199 w 7467600"/>
              <a:gd name="connsiteY577" fmla="*/ 2149284 h 6858000"/>
              <a:gd name="connsiteX578" fmla="*/ 1908359 w 7467600"/>
              <a:gd name="connsiteY578" fmla="*/ 2364988 h 6858000"/>
              <a:gd name="connsiteX579" fmla="*/ 1647661 w 7467600"/>
              <a:gd name="connsiteY579" fmla="*/ 1825945 h 6858000"/>
              <a:gd name="connsiteX580" fmla="*/ 1423821 w 7467600"/>
              <a:gd name="connsiteY580" fmla="*/ 1351958 h 6858000"/>
              <a:gd name="connsiteX581" fmla="*/ 1431890 w 7467600"/>
              <a:gd name="connsiteY581" fmla="*/ 1306475 h 6858000"/>
              <a:gd name="connsiteX582" fmla="*/ 1507597 w 7467600"/>
              <a:gd name="connsiteY582" fmla="*/ 1446132 h 6858000"/>
              <a:gd name="connsiteX583" fmla="*/ 1674586 w 7467600"/>
              <a:gd name="connsiteY583" fmla="*/ 1813832 h 6858000"/>
              <a:gd name="connsiteX584" fmla="*/ 1815950 w 7467600"/>
              <a:gd name="connsiteY584" fmla="*/ 2128564 h 6858000"/>
              <a:gd name="connsiteX585" fmla="*/ 1984242 w 7467600"/>
              <a:gd name="connsiteY585" fmla="*/ 2430829 h 6858000"/>
              <a:gd name="connsiteX586" fmla="*/ 2014023 w 7467600"/>
              <a:gd name="connsiteY586" fmla="*/ 2450995 h 6858000"/>
              <a:gd name="connsiteX587" fmla="*/ 1747337 w 7467600"/>
              <a:gd name="connsiteY587" fmla="*/ 1855264 h 6858000"/>
              <a:gd name="connsiteX588" fmla="*/ 1533749 w 7467600"/>
              <a:gd name="connsiteY588" fmla="*/ 1478656 h 6858000"/>
              <a:gd name="connsiteX589" fmla="*/ 1431890 w 7467600"/>
              <a:gd name="connsiteY589" fmla="*/ 1306475 h 6858000"/>
              <a:gd name="connsiteX590" fmla="*/ 5052692 w 7467600"/>
              <a:gd name="connsiteY590" fmla="*/ 1292994 h 6858000"/>
              <a:gd name="connsiteX591" fmla="*/ 5200661 w 7467600"/>
              <a:gd name="connsiteY591" fmla="*/ 1635186 h 6858000"/>
              <a:gd name="connsiteX592" fmla="*/ 5297138 w 7467600"/>
              <a:gd name="connsiteY592" fmla="*/ 1906351 h 6858000"/>
              <a:gd name="connsiteX593" fmla="*/ 5052692 w 7467600"/>
              <a:gd name="connsiteY593" fmla="*/ 1292994 h 6858000"/>
              <a:gd name="connsiteX594" fmla="*/ 5009948 w 7467600"/>
              <a:gd name="connsiteY594" fmla="*/ 1273619 h 6858000"/>
              <a:gd name="connsiteX595" fmla="*/ 5121777 w 7467600"/>
              <a:gd name="connsiteY595" fmla="*/ 1654213 h 6858000"/>
              <a:gd name="connsiteX596" fmla="*/ 5293545 w 7467600"/>
              <a:gd name="connsiteY596" fmla="*/ 2072247 h 6858000"/>
              <a:gd name="connsiteX597" fmla="*/ 5294042 w 7467600"/>
              <a:gd name="connsiteY597" fmla="*/ 2065019 h 6858000"/>
              <a:gd name="connsiteX598" fmla="*/ 5171936 w 7467600"/>
              <a:gd name="connsiteY598" fmla="*/ 1647613 h 6858000"/>
              <a:gd name="connsiteX599" fmla="*/ 5009948 w 7467600"/>
              <a:gd name="connsiteY599" fmla="*/ 1273619 h 6858000"/>
              <a:gd name="connsiteX600" fmla="*/ 655236 w 7467600"/>
              <a:gd name="connsiteY600" fmla="*/ 1268632 h 6858000"/>
              <a:gd name="connsiteX601" fmla="*/ 839521 w 7467600"/>
              <a:gd name="connsiteY601" fmla="*/ 1685315 h 6858000"/>
              <a:gd name="connsiteX602" fmla="*/ 1109416 w 7467600"/>
              <a:gd name="connsiteY602" fmla="*/ 2061663 h 6858000"/>
              <a:gd name="connsiteX603" fmla="*/ 1298300 w 7467600"/>
              <a:gd name="connsiteY603" fmla="*/ 2247742 h 6858000"/>
              <a:gd name="connsiteX604" fmla="*/ 1125871 w 7467600"/>
              <a:gd name="connsiteY604" fmla="*/ 1989513 h 6858000"/>
              <a:gd name="connsiteX605" fmla="*/ 981574 w 7467600"/>
              <a:gd name="connsiteY605" fmla="*/ 1783157 h 6858000"/>
              <a:gd name="connsiteX606" fmla="*/ 922198 w 7467600"/>
              <a:gd name="connsiteY606" fmla="*/ 1677437 h 6858000"/>
              <a:gd name="connsiteX607" fmla="*/ 869293 w 7467600"/>
              <a:gd name="connsiteY607" fmla="*/ 1583214 h 6858000"/>
              <a:gd name="connsiteX608" fmla="*/ 751431 w 7467600"/>
              <a:gd name="connsiteY608" fmla="*/ 1405731 h 6858000"/>
              <a:gd name="connsiteX609" fmla="*/ 655236 w 7467600"/>
              <a:gd name="connsiteY609" fmla="*/ 1268632 h 6858000"/>
              <a:gd name="connsiteX610" fmla="*/ 6516292 w 7467600"/>
              <a:gd name="connsiteY610" fmla="*/ 1263064 h 6858000"/>
              <a:gd name="connsiteX611" fmla="*/ 5736320 w 7467600"/>
              <a:gd name="connsiteY611" fmla="*/ 1501803 h 6858000"/>
              <a:gd name="connsiteX612" fmla="*/ 6516292 w 7467600"/>
              <a:gd name="connsiteY612" fmla="*/ 1263064 h 6858000"/>
              <a:gd name="connsiteX613" fmla="*/ 291466 w 7467600"/>
              <a:gd name="connsiteY613" fmla="*/ 1250369 h 6858000"/>
              <a:gd name="connsiteX614" fmla="*/ 323180 w 7467600"/>
              <a:gd name="connsiteY614" fmla="*/ 1435283 h 6858000"/>
              <a:gd name="connsiteX615" fmla="*/ 349381 w 7467600"/>
              <a:gd name="connsiteY615" fmla="*/ 1875041 h 6858000"/>
              <a:gd name="connsiteX616" fmla="*/ 374363 w 7467600"/>
              <a:gd name="connsiteY616" fmla="*/ 1506494 h 6858000"/>
              <a:gd name="connsiteX617" fmla="*/ 302168 w 7467600"/>
              <a:gd name="connsiteY617" fmla="*/ 1274495 h 6858000"/>
              <a:gd name="connsiteX618" fmla="*/ 291466 w 7467600"/>
              <a:gd name="connsiteY618" fmla="*/ 1250369 h 6858000"/>
              <a:gd name="connsiteX619" fmla="*/ 678222 w 7467600"/>
              <a:gd name="connsiteY619" fmla="*/ 1248670 h 6858000"/>
              <a:gd name="connsiteX620" fmla="*/ 775536 w 7467600"/>
              <a:gd name="connsiteY620" fmla="*/ 1388015 h 6858000"/>
              <a:gd name="connsiteX621" fmla="*/ 894529 w 7467600"/>
              <a:gd name="connsiteY621" fmla="*/ 1567739 h 6858000"/>
              <a:gd name="connsiteX622" fmla="*/ 948000 w 7467600"/>
              <a:gd name="connsiteY622" fmla="*/ 1663088 h 6858000"/>
              <a:gd name="connsiteX623" fmla="*/ 1006812 w 7467600"/>
              <a:gd name="connsiteY623" fmla="*/ 1767683 h 6858000"/>
              <a:gd name="connsiteX624" fmla="*/ 1149133 w 7467600"/>
              <a:gd name="connsiteY624" fmla="*/ 1971513 h 6858000"/>
              <a:gd name="connsiteX625" fmla="*/ 1333952 w 7467600"/>
              <a:gd name="connsiteY625" fmla="*/ 2251620 h 6858000"/>
              <a:gd name="connsiteX626" fmla="*/ 1337329 w 7467600"/>
              <a:gd name="connsiteY626" fmla="*/ 2258350 h 6858000"/>
              <a:gd name="connsiteX627" fmla="*/ 1014726 w 7467600"/>
              <a:gd name="connsiteY627" fmla="*/ 1615556 h 6858000"/>
              <a:gd name="connsiteX628" fmla="*/ 678222 w 7467600"/>
              <a:gd name="connsiteY628" fmla="*/ 1248670 h 6858000"/>
              <a:gd name="connsiteX629" fmla="*/ 6691602 w 7467600"/>
              <a:gd name="connsiteY629" fmla="*/ 1140573 h 6858000"/>
              <a:gd name="connsiteX630" fmla="*/ 6571100 w 7467600"/>
              <a:gd name="connsiteY630" fmla="*/ 1183662 h 6858000"/>
              <a:gd name="connsiteX631" fmla="*/ 6241687 w 7467600"/>
              <a:gd name="connsiteY631" fmla="*/ 1257600 h 6858000"/>
              <a:gd name="connsiteX632" fmla="*/ 5693009 w 7467600"/>
              <a:gd name="connsiteY632" fmla="*/ 1478256 h 6858000"/>
              <a:gd name="connsiteX633" fmla="*/ 6548420 w 7467600"/>
              <a:gd name="connsiteY633" fmla="*/ 1214599 h 6858000"/>
              <a:gd name="connsiteX634" fmla="*/ 6605473 w 7467600"/>
              <a:gd name="connsiteY634" fmla="*/ 1184686 h 6858000"/>
              <a:gd name="connsiteX635" fmla="*/ 6691602 w 7467600"/>
              <a:gd name="connsiteY635" fmla="*/ 1140573 h 6858000"/>
              <a:gd name="connsiteX636" fmla="*/ 4002475 w 7467600"/>
              <a:gd name="connsiteY636" fmla="*/ 1037802 h 6858000"/>
              <a:gd name="connsiteX637" fmla="*/ 4000324 w 7467600"/>
              <a:gd name="connsiteY637" fmla="*/ 1039362 h 6858000"/>
              <a:gd name="connsiteX638" fmla="*/ 4002862 w 7467600"/>
              <a:gd name="connsiteY638" fmla="*/ 1042866 h 6858000"/>
              <a:gd name="connsiteX639" fmla="*/ 4002475 w 7467600"/>
              <a:gd name="connsiteY639" fmla="*/ 1037802 h 6858000"/>
              <a:gd name="connsiteX640" fmla="*/ 506322 w 7467600"/>
              <a:gd name="connsiteY640" fmla="*/ 1020997 h 6858000"/>
              <a:gd name="connsiteX641" fmla="*/ 533068 w 7467600"/>
              <a:gd name="connsiteY641" fmla="*/ 1029409 h 6858000"/>
              <a:gd name="connsiteX642" fmla="*/ 1232525 w 7467600"/>
              <a:gd name="connsiteY642" fmla="*/ 1804675 h 6858000"/>
              <a:gd name="connsiteX643" fmla="*/ 1388858 w 7467600"/>
              <a:gd name="connsiteY643" fmla="*/ 2368011 h 6858000"/>
              <a:gd name="connsiteX644" fmla="*/ 1384098 w 7467600"/>
              <a:gd name="connsiteY644" fmla="*/ 2378125 h 6858000"/>
              <a:gd name="connsiteX645" fmla="*/ 1425393 w 7467600"/>
              <a:gd name="connsiteY645" fmla="*/ 2589124 h 6858000"/>
              <a:gd name="connsiteX646" fmla="*/ 1424001 w 7467600"/>
              <a:gd name="connsiteY646" fmla="*/ 2597541 h 6858000"/>
              <a:gd name="connsiteX647" fmla="*/ 2152729 w 7467600"/>
              <a:gd name="connsiteY647" fmla="*/ 2864487 h 6858000"/>
              <a:gd name="connsiteX648" fmla="*/ 2020609 w 7467600"/>
              <a:gd name="connsiteY648" fmla="*/ 2539671 h 6858000"/>
              <a:gd name="connsiteX649" fmla="*/ 2018920 w 7467600"/>
              <a:gd name="connsiteY649" fmla="*/ 2536309 h 6858000"/>
              <a:gd name="connsiteX650" fmla="*/ 1342441 w 7467600"/>
              <a:gd name="connsiteY650" fmla="*/ 1173017 h 6858000"/>
              <a:gd name="connsiteX651" fmla="*/ 1367925 w 7467600"/>
              <a:gd name="connsiteY651" fmla="*/ 1135648 h 6858000"/>
              <a:gd name="connsiteX652" fmla="*/ 1771401 w 7467600"/>
              <a:gd name="connsiteY652" fmla="*/ 1806673 h 6858000"/>
              <a:gd name="connsiteX653" fmla="*/ 1972385 w 7467600"/>
              <a:gd name="connsiteY653" fmla="*/ 2198735 h 6858000"/>
              <a:gd name="connsiteX654" fmla="*/ 2040892 w 7467600"/>
              <a:gd name="connsiteY654" fmla="*/ 2405205 h 6858000"/>
              <a:gd name="connsiteX655" fmla="*/ 2131689 w 7467600"/>
              <a:gd name="connsiteY655" fmla="*/ 1936926 h 6858000"/>
              <a:gd name="connsiteX656" fmla="*/ 2454820 w 7467600"/>
              <a:gd name="connsiteY656" fmla="*/ 1248808 h 6858000"/>
              <a:gd name="connsiteX657" fmla="*/ 2492512 w 7467600"/>
              <a:gd name="connsiteY657" fmla="*/ 1302920 h 6858000"/>
              <a:gd name="connsiteX658" fmla="*/ 2081216 w 7467600"/>
              <a:gd name="connsiteY658" fmla="*/ 2527513 h 6858000"/>
              <a:gd name="connsiteX659" fmla="*/ 2081211 w 7467600"/>
              <a:gd name="connsiteY659" fmla="*/ 2528916 h 6858000"/>
              <a:gd name="connsiteX660" fmla="*/ 2199067 w 7467600"/>
              <a:gd name="connsiteY660" fmla="*/ 2884061 h 6858000"/>
              <a:gd name="connsiteX661" fmla="*/ 3192586 w 7467600"/>
              <a:gd name="connsiteY661" fmla="*/ 3411496 h 6858000"/>
              <a:gd name="connsiteX662" fmla="*/ 3182620 w 7467600"/>
              <a:gd name="connsiteY662" fmla="*/ 3483279 h 6858000"/>
              <a:gd name="connsiteX663" fmla="*/ 2435119 w 7467600"/>
              <a:gd name="connsiteY663" fmla="*/ 3080173 h 6858000"/>
              <a:gd name="connsiteX664" fmla="*/ 2410152 w 7467600"/>
              <a:gd name="connsiteY664" fmla="*/ 3063751 h 6858000"/>
              <a:gd name="connsiteX665" fmla="*/ 2408099 w 7467600"/>
              <a:gd name="connsiteY665" fmla="*/ 3064403 h 6858000"/>
              <a:gd name="connsiteX666" fmla="*/ 2407218 w 7467600"/>
              <a:gd name="connsiteY666" fmla="*/ 3070324 h 6858000"/>
              <a:gd name="connsiteX667" fmla="*/ 2380138 w 7467600"/>
              <a:gd name="connsiteY667" fmla="*/ 3099341 h 6858000"/>
              <a:gd name="connsiteX668" fmla="*/ 1765923 w 7467600"/>
              <a:gd name="connsiteY668" fmla="*/ 3581043 h 6858000"/>
              <a:gd name="connsiteX669" fmla="*/ 1702258 w 7467600"/>
              <a:gd name="connsiteY669" fmla="*/ 3612286 h 6858000"/>
              <a:gd name="connsiteX670" fmla="*/ 1538370 w 7467600"/>
              <a:gd name="connsiteY670" fmla="*/ 3811804 h 6858000"/>
              <a:gd name="connsiteX671" fmla="*/ 542867 w 7467600"/>
              <a:gd name="connsiteY671" fmla="*/ 4944092 h 6858000"/>
              <a:gd name="connsiteX672" fmla="*/ 515800 w 7467600"/>
              <a:gd name="connsiteY672" fmla="*/ 4862180 h 6858000"/>
              <a:gd name="connsiteX673" fmla="*/ 909145 w 7467600"/>
              <a:gd name="connsiteY673" fmla="*/ 4199225 h 6858000"/>
              <a:gd name="connsiteX674" fmla="*/ 1214067 w 7467600"/>
              <a:gd name="connsiteY674" fmla="*/ 3908561 h 6858000"/>
              <a:gd name="connsiteX675" fmla="*/ 640967 w 7467600"/>
              <a:gd name="connsiteY675" fmla="*/ 4105601 h 6858000"/>
              <a:gd name="connsiteX676" fmla="*/ 112563 w 7467600"/>
              <a:gd name="connsiteY676" fmla="*/ 4396952 h 6858000"/>
              <a:gd name="connsiteX677" fmla="*/ 0 w 7467600"/>
              <a:gd name="connsiteY677" fmla="*/ 4466006 h 6858000"/>
              <a:gd name="connsiteX678" fmla="*/ 0 w 7467600"/>
              <a:gd name="connsiteY678" fmla="*/ 4233763 h 6858000"/>
              <a:gd name="connsiteX679" fmla="*/ 36881 w 7467600"/>
              <a:gd name="connsiteY679" fmla="*/ 4200118 h 6858000"/>
              <a:gd name="connsiteX680" fmla="*/ 910534 w 7467600"/>
              <a:gd name="connsiteY680" fmla="*/ 3629753 h 6858000"/>
              <a:gd name="connsiteX681" fmla="*/ 1578717 w 7467600"/>
              <a:gd name="connsiteY681" fmla="*/ 3575982 h 6858000"/>
              <a:gd name="connsiteX682" fmla="*/ 2338780 w 7467600"/>
              <a:gd name="connsiteY682" fmla="*/ 3033725 h 6858000"/>
              <a:gd name="connsiteX683" fmla="*/ 1807991 w 7467600"/>
              <a:gd name="connsiteY683" fmla="*/ 2807184 h 6858000"/>
              <a:gd name="connsiteX684" fmla="*/ 1416358 w 7467600"/>
              <a:gd name="connsiteY684" fmla="*/ 3112571 h 6858000"/>
              <a:gd name="connsiteX685" fmla="*/ 939066 w 7467600"/>
              <a:gd name="connsiteY685" fmla="*/ 3378798 h 6858000"/>
              <a:gd name="connsiteX686" fmla="*/ 115099 w 7467600"/>
              <a:gd name="connsiteY686" fmla="*/ 3607650 h 6858000"/>
              <a:gd name="connsiteX687" fmla="*/ 97284 w 7467600"/>
              <a:gd name="connsiteY687" fmla="*/ 3520393 h 6858000"/>
              <a:gd name="connsiteX688" fmla="*/ 922050 w 7467600"/>
              <a:gd name="connsiteY688" fmla="*/ 3074867 h 6858000"/>
              <a:gd name="connsiteX689" fmla="*/ 1405265 w 7467600"/>
              <a:gd name="connsiteY689" fmla="*/ 3016319 h 6858000"/>
              <a:gd name="connsiteX690" fmla="*/ 1407512 w 7467600"/>
              <a:gd name="connsiteY690" fmla="*/ 3018001 h 6858000"/>
              <a:gd name="connsiteX691" fmla="*/ 1726266 w 7467600"/>
              <a:gd name="connsiteY691" fmla="*/ 2777274 h 6858000"/>
              <a:gd name="connsiteX692" fmla="*/ 625390 w 7467600"/>
              <a:gd name="connsiteY692" fmla="*/ 2514541 h 6858000"/>
              <a:gd name="connsiteX693" fmla="*/ 619799 w 7467600"/>
              <a:gd name="connsiteY693" fmla="*/ 2527180 h 6858000"/>
              <a:gd name="connsiteX694" fmla="*/ 310030 w 7467600"/>
              <a:gd name="connsiteY694" fmla="*/ 2771818 h 6858000"/>
              <a:gd name="connsiteX695" fmla="*/ 173877 w 7467600"/>
              <a:gd name="connsiteY695" fmla="*/ 2937056 h 6858000"/>
              <a:gd name="connsiteX696" fmla="*/ 77889 w 7467600"/>
              <a:gd name="connsiteY696" fmla="*/ 3138440 h 6858000"/>
              <a:gd name="connsiteX697" fmla="*/ 0 w 7467600"/>
              <a:gd name="connsiteY697" fmla="*/ 3271395 h 6858000"/>
              <a:gd name="connsiteX698" fmla="*/ 0 w 7467600"/>
              <a:gd name="connsiteY698" fmla="*/ 3153002 h 6858000"/>
              <a:gd name="connsiteX699" fmla="*/ 2386 w 7467600"/>
              <a:gd name="connsiteY699" fmla="*/ 3149203 h 6858000"/>
              <a:gd name="connsiteX700" fmla="*/ 89753 w 7467600"/>
              <a:gd name="connsiteY700" fmla="*/ 2987702 h 6858000"/>
              <a:gd name="connsiteX701" fmla="*/ 76869 w 7467600"/>
              <a:gd name="connsiteY701" fmla="*/ 3005404 h 6858000"/>
              <a:gd name="connsiteX702" fmla="*/ 32049 w 7467600"/>
              <a:gd name="connsiteY702" fmla="*/ 3065814 h 6858000"/>
              <a:gd name="connsiteX703" fmla="*/ 0 w 7467600"/>
              <a:gd name="connsiteY703" fmla="*/ 3108744 h 6858000"/>
              <a:gd name="connsiteX704" fmla="*/ 0 w 7467600"/>
              <a:gd name="connsiteY704" fmla="*/ 3058059 h 6858000"/>
              <a:gd name="connsiteX705" fmla="*/ 7610 w 7467600"/>
              <a:gd name="connsiteY705" fmla="*/ 3047889 h 6858000"/>
              <a:gd name="connsiteX706" fmla="*/ 52419 w 7467600"/>
              <a:gd name="connsiteY706" fmla="*/ 2987479 h 6858000"/>
              <a:gd name="connsiteX707" fmla="*/ 59142 w 7467600"/>
              <a:gd name="connsiteY707" fmla="*/ 2978488 h 6858000"/>
              <a:gd name="connsiteX708" fmla="*/ 0 w 7467600"/>
              <a:gd name="connsiteY708" fmla="*/ 3015334 h 6858000"/>
              <a:gd name="connsiteX709" fmla="*/ 0 w 7467600"/>
              <a:gd name="connsiteY709" fmla="*/ 2914286 h 6858000"/>
              <a:gd name="connsiteX710" fmla="*/ 36383 w 7467600"/>
              <a:gd name="connsiteY710" fmla="*/ 2901128 h 6858000"/>
              <a:gd name="connsiteX711" fmla="*/ 156329 w 7467600"/>
              <a:gd name="connsiteY711" fmla="*/ 2840533 h 6858000"/>
              <a:gd name="connsiteX712" fmla="*/ 358355 w 7467600"/>
              <a:gd name="connsiteY712" fmla="*/ 2620471 h 6858000"/>
              <a:gd name="connsiteX713" fmla="*/ 510577 w 7467600"/>
              <a:gd name="connsiteY713" fmla="*/ 2501244 h 6858000"/>
              <a:gd name="connsiteX714" fmla="*/ 211967 w 7467600"/>
              <a:gd name="connsiteY714" fmla="*/ 2479171 h 6858000"/>
              <a:gd name="connsiteX715" fmla="*/ 0 w 7467600"/>
              <a:gd name="connsiteY715" fmla="*/ 2476398 h 6858000"/>
              <a:gd name="connsiteX716" fmla="*/ 0 w 7467600"/>
              <a:gd name="connsiteY716" fmla="*/ 2389189 h 6858000"/>
              <a:gd name="connsiteX717" fmla="*/ 103062 w 7467600"/>
              <a:gd name="connsiteY717" fmla="*/ 2389518 h 6858000"/>
              <a:gd name="connsiteX718" fmla="*/ 510734 w 7467600"/>
              <a:gd name="connsiteY718" fmla="*/ 2416201 h 6858000"/>
              <a:gd name="connsiteX719" fmla="*/ 279257 w 7467600"/>
              <a:gd name="connsiteY719" fmla="*/ 2092102 h 6858000"/>
              <a:gd name="connsiteX720" fmla="*/ 65265 w 7467600"/>
              <a:gd name="connsiteY720" fmla="*/ 2006049 h 6858000"/>
              <a:gd name="connsiteX721" fmla="*/ 0 w 7467600"/>
              <a:gd name="connsiteY721" fmla="*/ 1982532 h 6858000"/>
              <a:gd name="connsiteX722" fmla="*/ 0 w 7467600"/>
              <a:gd name="connsiteY722" fmla="*/ 1912789 h 6858000"/>
              <a:gd name="connsiteX723" fmla="*/ 97460 w 7467600"/>
              <a:gd name="connsiteY723" fmla="*/ 1953725 h 6858000"/>
              <a:gd name="connsiteX724" fmla="*/ 221272 w 7467600"/>
              <a:gd name="connsiteY724" fmla="*/ 1980766 h 6858000"/>
              <a:gd name="connsiteX725" fmla="*/ 116765 w 7467600"/>
              <a:gd name="connsiteY725" fmla="*/ 1911033 h 6858000"/>
              <a:gd name="connsiteX726" fmla="*/ 16405 w 7467600"/>
              <a:gd name="connsiteY726" fmla="*/ 1803412 h 6858000"/>
              <a:gd name="connsiteX727" fmla="*/ 0 w 7467600"/>
              <a:gd name="connsiteY727" fmla="*/ 1784777 h 6858000"/>
              <a:gd name="connsiteX728" fmla="*/ 0 w 7467600"/>
              <a:gd name="connsiteY728" fmla="*/ 1740082 h 6858000"/>
              <a:gd name="connsiteX729" fmla="*/ 39394 w 7467600"/>
              <a:gd name="connsiteY729" fmla="*/ 1784856 h 6858000"/>
              <a:gd name="connsiteX730" fmla="*/ 135813 w 7467600"/>
              <a:gd name="connsiteY730" fmla="*/ 1888838 h 6858000"/>
              <a:gd name="connsiteX731" fmla="*/ 242575 w 7467600"/>
              <a:gd name="connsiteY731" fmla="*/ 1958841 h 6858000"/>
              <a:gd name="connsiteX732" fmla="*/ 82197 w 7467600"/>
              <a:gd name="connsiteY732" fmla="*/ 1754826 h 6858000"/>
              <a:gd name="connsiteX733" fmla="*/ 0 w 7467600"/>
              <a:gd name="connsiteY733" fmla="*/ 1679650 h 6858000"/>
              <a:gd name="connsiteX734" fmla="*/ 0 w 7467600"/>
              <a:gd name="connsiteY734" fmla="*/ 1602463 h 6858000"/>
              <a:gd name="connsiteX735" fmla="*/ 84689 w 7467600"/>
              <a:gd name="connsiteY735" fmla="*/ 1677442 h 6858000"/>
              <a:gd name="connsiteX736" fmla="*/ 298437 w 7467600"/>
              <a:gd name="connsiteY736" fmla="*/ 1968019 h 6858000"/>
              <a:gd name="connsiteX737" fmla="*/ 227269 w 7467600"/>
              <a:gd name="connsiteY737" fmla="*/ 1114064 h 6858000"/>
              <a:gd name="connsiteX738" fmla="*/ 248003 w 7467600"/>
              <a:gd name="connsiteY738" fmla="*/ 1089613 h 6858000"/>
              <a:gd name="connsiteX739" fmla="*/ 427020 w 7467600"/>
              <a:gd name="connsiteY739" fmla="*/ 1619803 h 6858000"/>
              <a:gd name="connsiteX740" fmla="*/ 340345 w 7467600"/>
              <a:gd name="connsiteY740" fmla="*/ 2027739 h 6858000"/>
              <a:gd name="connsiteX741" fmla="*/ 360865 w 7467600"/>
              <a:gd name="connsiteY741" fmla="*/ 2044827 h 6858000"/>
              <a:gd name="connsiteX742" fmla="*/ 560414 w 7467600"/>
              <a:gd name="connsiteY742" fmla="*/ 2421457 h 6858000"/>
              <a:gd name="connsiteX743" fmla="*/ 1359703 w 7467600"/>
              <a:gd name="connsiteY743" fmla="*/ 2578554 h 6858000"/>
              <a:gd name="connsiteX744" fmla="*/ 1359422 w 7467600"/>
              <a:gd name="connsiteY744" fmla="*/ 2577994 h 6858000"/>
              <a:gd name="connsiteX745" fmla="*/ 828701 w 7467600"/>
              <a:gd name="connsiteY745" fmla="*/ 1839520 h 6858000"/>
              <a:gd name="connsiteX746" fmla="*/ 494427 w 7467600"/>
              <a:gd name="connsiteY746" fmla="*/ 1092333 h 6858000"/>
              <a:gd name="connsiteX747" fmla="*/ 506322 w 7467600"/>
              <a:gd name="connsiteY747" fmla="*/ 1020997 h 6858000"/>
              <a:gd name="connsiteX748" fmla="*/ 4570198 w 7467600"/>
              <a:gd name="connsiteY748" fmla="*/ 978081 h 6858000"/>
              <a:gd name="connsiteX749" fmla="*/ 4523691 w 7467600"/>
              <a:gd name="connsiteY749" fmla="*/ 1127776 h 6858000"/>
              <a:gd name="connsiteX750" fmla="*/ 4509875 w 7467600"/>
              <a:gd name="connsiteY750" fmla="*/ 1167552 h 6858000"/>
              <a:gd name="connsiteX751" fmla="*/ 4478168 w 7467600"/>
              <a:gd name="connsiteY751" fmla="*/ 1260735 h 6858000"/>
              <a:gd name="connsiteX752" fmla="*/ 4409309 w 7467600"/>
              <a:gd name="connsiteY752" fmla="*/ 1666996 h 6858000"/>
              <a:gd name="connsiteX753" fmla="*/ 4370031 w 7467600"/>
              <a:gd name="connsiteY753" fmla="*/ 1955666 h 6858000"/>
              <a:gd name="connsiteX754" fmla="*/ 4570198 w 7467600"/>
              <a:gd name="connsiteY754" fmla="*/ 978081 h 6858000"/>
              <a:gd name="connsiteX755" fmla="*/ 4557898 w 7467600"/>
              <a:gd name="connsiteY755" fmla="*/ 900011 h 6858000"/>
              <a:gd name="connsiteX756" fmla="*/ 4344840 w 7467600"/>
              <a:gd name="connsiteY756" fmla="*/ 1922038 h 6858000"/>
              <a:gd name="connsiteX757" fmla="*/ 4378710 w 7467600"/>
              <a:gd name="connsiteY757" fmla="*/ 1665516 h 6858000"/>
              <a:gd name="connsiteX758" fmla="*/ 4448798 w 7467600"/>
              <a:gd name="connsiteY758" fmla="*/ 1253024 h 6858000"/>
              <a:gd name="connsiteX759" fmla="*/ 4480315 w 7467600"/>
              <a:gd name="connsiteY759" fmla="*/ 1158454 h 6858000"/>
              <a:gd name="connsiteX760" fmla="*/ 4494133 w 7467600"/>
              <a:gd name="connsiteY760" fmla="*/ 1118676 h 6858000"/>
              <a:gd name="connsiteX761" fmla="*/ 4557898 w 7467600"/>
              <a:gd name="connsiteY761" fmla="*/ 900011 h 6858000"/>
              <a:gd name="connsiteX762" fmla="*/ 5870151 w 7467600"/>
              <a:gd name="connsiteY762" fmla="*/ 898890 h 6858000"/>
              <a:gd name="connsiteX763" fmla="*/ 5861335 w 7467600"/>
              <a:gd name="connsiteY763" fmla="*/ 899177 h 6858000"/>
              <a:gd name="connsiteX764" fmla="*/ 5843702 w 7467600"/>
              <a:gd name="connsiteY764" fmla="*/ 899748 h 6858000"/>
              <a:gd name="connsiteX765" fmla="*/ 5651107 w 7467600"/>
              <a:gd name="connsiteY765" fmla="*/ 920306 h 6858000"/>
              <a:gd name="connsiteX766" fmla="*/ 5459407 w 7467600"/>
              <a:gd name="connsiteY766" fmla="*/ 940975 h 6858000"/>
              <a:gd name="connsiteX767" fmla="*/ 5374846 w 7467600"/>
              <a:gd name="connsiteY767" fmla="*/ 941988 h 6858000"/>
              <a:gd name="connsiteX768" fmla="*/ 5256105 w 7467600"/>
              <a:gd name="connsiteY768" fmla="*/ 945632 h 6858000"/>
              <a:gd name="connsiteX769" fmla="*/ 5107071 w 7467600"/>
              <a:gd name="connsiteY769" fmla="*/ 969720 h 6858000"/>
              <a:gd name="connsiteX770" fmla="*/ 4998681 w 7467600"/>
              <a:gd name="connsiteY770" fmla="*/ 988771 h 6858000"/>
              <a:gd name="connsiteX771" fmla="*/ 5870151 w 7467600"/>
              <a:gd name="connsiteY771" fmla="*/ 898890 h 6858000"/>
              <a:gd name="connsiteX772" fmla="*/ 5504425 w 7467600"/>
              <a:gd name="connsiteY772" fmla="*/ 848067 h 6858000"/>
              <a:gd name="connsiteX773" fmla="*/ 4968849 w 7467600"/>
              <a:gd name="connsiteY773" fmla="*/ 962318 h 6858000"/>
              <a:gd name="connsiteX774" fmla="*/ 5104039 w 7467600"/>
              <a:gd name="connsiteY774" fmla="*/ 940634 h 6858000"/>
              <a:gd name="connsiteX775" fmla="*/ 5256311 w 7467600"/>
              <a:gd name="connsiteY775" fmla="*/ 916490 h 6858000"/>
              <a:gd name="connsiteX776" fmla="*/ 5377381 w 7467600"/>
              <a:gd name="connsiteY776" fmla="*/ 912671 h 6858000"/>
              <a:gd name="connsiteX777" fmla="*/ 5460148 w 7467600"/>
              <a:gd name="connsiteY777" fmla="*/ 911442 h 6858000"/>
              <a:gd name="connsiteX778" fmla="*/ 5648971 w 7467600"/>
              <a:gd name="connsiteY778" fmla="*/ 891331 h 6858000"/>
              <a:gd name="connsiteX779" fmla="*/ 5844807 w 7467600"/>
              <a:gd name="connsiteY779" fmla="*/ 870718 h 6858000"/>
              <a:gd name="connsiteX780" fmla="*/ 5862975 w 7467600"/>
              <a:gd name="connsiteY780" fmla="*/ 869756 h 6858000"/>
              <a:gd name="connsiteX781" fmla="*/ 5920887 w 7467600"/>
              <a:gd name="connsiteY781" fmla="*/ 865929 h 6858000"/>
              <a:gd name="connsiteX782" fmla="*/ 5504425 w 7467600"/>
              <a:gd name="connsiteY782" fmla="*/ 848067 h 6858000"/>
              <a:gd name="connsiteX783" fmla="*/ 3607114 w 7467600"/>
              <a:gd name="connsiteY783" fmla="*/ 467441 h 6858000"/>
              <a:gd name="connsiteX784" fmla="*/ 3296242 w 7467600"/>
              <a:gd name="connsiteY784" fmla="*/ 807991 h 6858000"/>
              <a:gd name="connsiteX785" fmla="*/ 3174674 w 7467600"/>
              <a:gd name="connsiteY785" fmla="*/ 919759 h 6858000"/>
              <a:gd name="connsiteX786" fmla="*/ 3042978 w 7467600"/>
              <a:gd name="connsiteY786" fmla="*/ 1054894 h 6858000"/>
              <a:gd name="connsiteX787" fmla="*/ 2968914 w 7467600"/>
              <a:gd name="connsiteY787" fmla="*/ 1133756 h 6858000"/>
              <a:gd name="connsiteX788" fmla="*/ 3103823 w 7467600"/>
              <a:gd name="connsiteY788" fmla="*/ 1026814 h 6858000"/>
              <a:gd name="connsiteX789" fmla="*/ 3607114 w 7467600"/>
              <a:gd name="connsiteY789" fmla="*/ 467441 h 6858000"/>
              <a:gd name="connsiteX790" fmla="*/ 3744487 w 7467600"/>
              <a:gd name="connsiteY790" fmla="*/ 383136 h 6858000"/>
              <a:gd name="connsiteX791" fmla="*/ 3970213 w 7467600"/>
              <a:gd name="connsiteY791" fmla="*/ 995559 h 6858000"/>
              <a:gd name="connsiteX792" fmla="*/ 3744487 w 7467600"/>
              <a:gd name="connsiteY792" fmla="*/ 383136 h 6858000"/>
              <a:gd name="connsiteX793" fmla="*/ 3624562 w 7467600"/>
              <a:gd name="connsiteY793" fmla="*/ 367041 h 6858000"/>
              <a:gd name="connsiteX794" fmla="*/ 3489712 w 7467600"/>
              <a:gd name="connsiteY794" fmla="*/ 485386 h 6858000"/>
              <a:gd name="connsiteX795" fmla="*/ 3182994 w 7467600"/>
              <a:gd name="connsiteY795" fmla="*/ 828265 h 6858000"/>
              <a:gd name="connsiteX796" fmla="*/ 2892114 w 7467600"/>
              <a:gd name="connsiteY796" fmla="*/ 1172635 h 6858000"/>
              <a:gd name="connsiteX797" fmla="*/ 3021459 w 7467600"/>
              <a:gd name="connsiteY797" fmla="*/ 1035385 h 6858000"/>
              <a:gd name="connsiteX798" fmla="*/ 3153873 w 7467600"/>
              <a:gd name="connsiteY798" fmla="*/ 898971 h 6858000"/>
              <a:gd name="connsiteX799" fmla="*/ 3276511 w 7467600"/>
              <a:gd name="connsiteY799" fmla="*/ 786423 h 6858000"/>
              <a:gd name="connsiteX800" fmla="*/ 3584154 w 7467600"/>
              <a:gd name="connsiteY800" fmla="*/ 448218 h 6858000"/>
              <a:gd name="connsiteX801" fmla="*/ 3624562 w 7467600"/>
              <a:gd name="connsiteY801" fmla="*/ 367041 h 6858000"/>
              <a:gd name="connsiteX802" fmla="*/ 3766672 w 7467600"/>
              <a:gd name="connsiteY802" fmla="*/ 359429 h 6858000"/>
              <a:gd name="connsiteX803" fmla="*/ 3996338 w 7467600"/>
              <a:gd name="connsiteY803" fmla="*/ 968237 h 6858000"/>
              <a:gd name="connsiteX804" fmla="*/ 3766672 w 7467600"/>
              <a:gd name="connsiteY804" fmla="*/ 359429 h 6858000"/>
              <a:gd name="connsiteX805" fmla="*/ 5805386 w 7467600"/>
              <a:gd name="connsiteY805" fmla="*/ 239240 h 6858000"/>
              <a:gd name="connsiteX806" fmla="*/ 5736947 w 7467600"/>
              <a:gd name="connsiteY806" fmla="*/ 261367 h 6858000"/>
              <a:gd name="connsiteX807" fmla="*/ 5427012 w 7467600"/>
              <a:gd name="connsiteY807" fmla="*/ 311272 h 6858000"/>
              <a:gd name="connsiteX808" fmla="*/ 5147818 w 7467600"/>
              <a:gd name="connsiteY808" fmla="*/ 322112 h 6858000"/>
              <a:gd name="connsiteX809" fmla="*/ 5060854 w 7467600"/>
              <a:gd name="connsiteY809" fmla="*/ 311882 h 6858000"/>
              <a:gd name="connsiteX810" fmla="*/ 4945989 w 7467600"/>
              <a:gd name="connsiteY810" fmla="*/ 300516 h 6858000"/>
              <a:gd name="connsiteX811" fmla="*/ 5410479 w 7467600"/>
              <a:gd name="connsiteY811" fmla="*/ 348434 h 6858000"/>
              <a:gd name="connsiteX812" fmla="*/ 5805386 w 7467600"/>
              <a:gd name="connsiteY812" fmla="*/ 239240 h 6858000"/>
              <a:gd name="connsiteX813" fmla="*/ 5905192 w 7467600"/>
              <a:gd name="connsiteY813" fmla="*/ 163079 h 6858000"/>
              <a:gd name="connsiteX814" fmla="*/ 5865655 w 7467600"/>
              <a:gd name="connsiteY814" fmla="*/ 171901 h 6858000"/>
              <a:gd name="connsiteX815" fmla="*/ 5259740 w 7467600"/>
              <a:gd name="connsiteY815" fmla="*/ 257013 h 6858000"/>
              <a:gd name="connsiteX816" fmla="*/ 5208466 w 7467600"/>
              <a:gd name="connsiteY816" fmla="*/ 257550 h 6858000"/>
              <a:gd name="connsiteX817" fmla="*/ 4980204 w 7467600"/>
              <a:gd name="connsiteY817" fmla="*/ 271903 h 6858000"/>
              <a:gd name="connsiteX818" fmla="*/ 5068068 w 7467600"/>
              <a:gd name="connsiteY818" fmla="*/ 282244 h 6858000"/>
              <a:gd name="connsiteX819" fmla="*/ 5153231 w 7467600"/>
              <a:gd name="connsiteY819" fmla="*/ 292240 h 6858000"/>
              <a:gd name="connsiteX820" fmla="*/ 5426491 w 7467600"/>
              <a:gd name="connsiteY820" fmla="*/ 281128 h 6858000"/>
              <a:gd name="connsiteX821" fmla="*/ 5731212 w 7467600"/>
              <a:gd name="connsiteY821" fmla="*/ 231951 h 6858000"/>
              <a:gd name="connsiteX822" fmla="*/ 5905192 w 7467600"/>
              <a:gd name="connsiteY822" fmla="*/ 163079 h 6858000"/>
              <a:gd name="connsiteX823" fmla="*/ 5944437 w 7467600"/>
              <a:gd name="connsiteY823" fmla="*/ 113829 h 6858000"/>
              <a:gd name="connsiteX824" fmla="*/ 5825032 w 7467600"/>
              <a:gd name="connsiteY824" fmla="*/ 146405 h 6858000"/>
              <a:gd name="connsiteX825" fmla="*/ 4955599 w 7467600"/>
              <a:gd name="connsiteY825" fmla="*/ 247008 h 6858000"/>
              <a:gd name="connsiteX826" fmla="*/ 5210104 w 7467600"/>
              <a:gd name="connsiteY826" fmla="*/ 228123 h 6858000"/>
              <a:gd name="connsiteX827" fmla="*/ 5261015 w 7467600"/>
              <a:gd name="connsiteY827" fmla="*/ 227087 h 6858000"/>
              <a:gd name="connsiteX828" fmla="*/ 5861181 w 7467600"/>
              <a:gd name="connsiteY828" fmla="*/ 143093 h 6858000"/>
              <a:gd name="connsiteX829" fmla="*/ 5961252 w 7467600"/>
              <a:gd name="connsiteY829" fmla="*/ 114820 h 6858000"/>
              <a:gd name="connsiteX830" fmla="*/ 5944437 w 7467600"/>
              <a:gd name="connsiteY830" fmla="*/ 113829 h 6858000"/>
              <a:gd name="connsiteX831" fmla="*/ 3882765 w 7467600"/>
              <a:gd name="connsiteY831" fmla="*/ 0 h 6858000"/>
              <a:gd name="connsiteX832" fmla="*/ 3995099 w 7467600"/>
              <a:gd name="connsiteY832" fmla="*/ 0 h 6858000"/>
              <a:gd name="connsiteX833" fmla="*/ 4163818 w 7467600"/>
              <a:gd name="connsiteY833" fmla="*/ 234104 h 6858000"/>
              <a:gd name="connsiteX834" fmla="*/ 4172099 w 7467600"/>
              <a:gd name="connsiteY834" fmla="*/ 234207 h 6858000"/>
              <a:gd name="connsiteX835" fmla="*/ 4784282 w 7467600"/>
              <a:gd name="connsiteY835" fmla="*/ 276561 h 6858000"/>
              <a:gd name="connsiteX836" fmla="*/ 4801687 w 7467600"/>
              <a:gd name="connsiteY836" fmla="*/ 267764 h 6858000"/>
              <a:gd name="connsiteX837" fmla="*/ 6082788 w 7467600"/>
              <a:gd name="connsiteY837" fmla="*/ 64119 h 6858000"/>
              <a:gd name="connsiteX838" fmla="*/ 6099442 w 7467600"/>
              <a:gd name="connsiteY838" fmla="*/ 82568 h 6858000"/>
              <a:gd name="connsiteX839" fmla="*/ 4804137 w 7467600"/>
              <a:gd name="connsiteY839" fmla="*/ 320931 h 6858000"/>
              <a:gd name="connsiteX840" fmla="*/ 4227047 w 7467600"/>
              <a:gd name="connsiteY840" fmla="*/ 313415 h 6858000"/>
              <a:gd name="connsiteX841" fmla="*/ 4346041 w 7467600"/>
              <a:gd name="connsiteY841" fmla="*/ 456086 h 6858000"/>
              <a:gd name="connsiteX842" fmla="*/ 4870967 w 7467600"/>
              <a:gd name="connsiteY842" fmla="*/ 963061 h 6858000"/>
              <a:gd name="connsiteX843" fmla="*/ 4889647 w 7467600"/>
              <a:gd name="connsiteY843" fmla="*/ 957147 h 6858000"/>
              <a:gd name="connsiteX844" fmla="*/ 5422504 w 7467600"/>
              <a:gd name="connsiteY844" fmla="*/ 805191 h 6858000"/>
              <a:gd name="connsiteX845" fmla="*/ 6087656 w 7467600"/>
              <a:gd name="connsiteY845" fmla="*/ 826703 h 6858000"/>
              <a:gd name="connsiteX846" fmla="*/ 6058717 w 7467600"/>
              <a:gd name="connsiteY846" fmla="*/ 865992 h 6858000"/>
              <a:gd name="connsiteX847" fmla="*/ 4974153 w 7467600"/>
              <a:gd name="connsiteY847" fmla="*/ 1045456 h 6858000"/>
              <a:gd name="connsiteX848" fmla="*/ 5627835 w 7467600"/>
              <a:gd name="connsiteY848" fmla="*/ 1472077 h 6858000"/>
              <a:gd name="connsiteX849" fmla="*/ 5629817 w 7467600"/>
              <a:gd name="connsiteY849" fmla="*/ 1471412 h 6858000"/>
              <a:gd name="connsiteX850" fmla="*/ 5634124 w 7467600"/>
              <a:gd name="connsiteY850" fmla="*/ 1470572 h 6858000"/>
              <a:gd name="connsiteX851" fmla="*/ 5755832 w 7467600"/>
              <a:gd name="connsiteY851" fmla="*/ 1383886 h 6858000"/>
              <a:gd name="connsiteX852" fmla="*/ 6014186 w 7467600"/>
              <a:gd name="connsiteY852" fmla="*/ 1279799 h 6858000"/>
              <a:gd name="connsiteX853" fmla="*/ 6901619 w 7467600"/>
              <a:gd name="connsiteY853" fmla="*/ 1047874 h 6858000"/>
              <a:gd name="connsiteX854" fmla="*/ 6931566 w 7467600"/>
              <a:gd name="connsiteY854" fmla="*/ 1062034 h 6858000"/>
              <a:gd name="connsiteX855" fmla="*/ 5790982 w 7467600"/>
              <a:gd name="connsiteY855" fmla="*/ 1561380 h 6858000"/>
              <a:gd name="connsiteX856" fmla="*/ 6188971 w 7467600"/>
              <a:gd name="connsiteY856" fmla="*/ 1755168 h 6858000"/>
              <a:gd name="connsiteX857" fmla="*/ 6202446 w 7467600"/>
              <a:gd name="connsiteY857" fmla="*/ 1752268 h 6858000"/>
              <a:gd name="connsiteX858" fmla="*/ 7179560 w 7467600"/>
              <a:gd name="connsiteY858" fmla="*/ 1467551 h 6858000"/>
              <a:gd name="connsiteX859" fmla="*/ 7158730 w 7467600"/>
              <a:gd name="connsiteY859" fmla="*/ 1507835 h 6858000"/>
              <a:gd name="connsiteX860" fmla="*/ 6326959 w 7467600"/>
              <a:gd name="connsiteY860" fmla="*/ 1817686 h 6858000"/>
              <a:gd name="connsiteX861" fmla="*/ 6537433 w 7467600"/>
              <a:gd name="connsiteY861" fmla="*/ 1907790 h 6858000"/>
              <a:gd name="connsiteX862" fmla="*/ 6550221 w 7467600"/>
              <a:gd name="connsiteY862" fmla="*/ 1910729 h 6858000"/>
              <a:gd name="connsiteX863" fmla="*/ 6964438 w 7467600"/>
              <a:gd name="connsiteY863" fmla="*/ 2209505 h 6858000"/>
              <a:gd name="connsiteX864" fmla="*/ 7367862 w 7467600"/>
              <a:gd name="connsiteY864" fmla="*/ 2806833 h 6858000"/>
              <a:gd name="connsiteX865" fmla="*/ 7364329 w 7467600"/>
              <a:gd name="connsiteY865" fmla="*/ 2826907 h 6858000"/>
              <a:gd name="connsiteX866" fmla="*/ 7290545 w 7467600"/>
              <a:gd name="connsiteY866" fmla="*/ 2850663 h 6858000"/>
              <a:gd name="connsiteX867" fmla="*/ 6472036 w 7467600"/>
              <a:gd name="connsiteY867" fmla="*/ 1959003 h 6858000"/>
              <a:gd name="connsiteX868" fmla="*/ 5792897 w 7467600"/>
              <a:gd name="connsiteY868" fmla="*/ 1647747 h 6858000"/>
              <a:gd name="connsiteX869" fmla="*/ 5842751 w 7467600"/>
              <a:gd name="connsiteY869" fmla="*/ 1816112 h 6858000"/>
              <a:gd name="connsiteX870" fmla="*/ 5847424 w 7467600"/>
              <a:gd name="connsiteY870" fmla="*/ 1815776 h 6858000"/>
              <a:gd name="connsiteX871" fmla="*/ 6399821 w 7467600"/>
              <a:gd name="connsiteY871" fmla="*/ 2344799 h 6858000"/>
              <a:gd name="connsiteX872" fmla="*/ 6323232 w 7467600"/>
              <a:gd name="connsiteY872" fmla="*/ 2389634 h 6858000"/>
              <a:gd name="connsiteX873" fmla="*/ 5942958 w 7467600"/>
              <a:gd name="connsiteY873" fmla="*/ 2077708 h 6858000"/>
              <a:gd name="connsiteX874" fmla="*/ 5921559 w 7467600"/>
              <a:gd name="connsiteY874" fmla="*/ 2378596 h 6858000"/>
              <a:gd name="connsiteX875" fmla="*/ 5817651 w 7467600"/>
              <a:gd name="connsiteY875" fmla="*/ 3023919 h 6858000"/>
              <a:gd name="connsiteX876" fmla="*/ 5729634 w 7467600"/>
              <a:gd name="connsiteY876" fmla="*/ 3051849 h 6858000"/>
              <a:gd name="connsiteX877" fmla="*/ 5611018 w 7467600"/>
              <a:gd name="connsiteY877" fmla="*/ 2316769 h 6858000"/>
              <a:gd name="connsiteX878" fmla="*/ 5687608 w 7467600"/>
              <a:gd name="connsiteY878" fmla="*/ 2039972 h 6858000"/>
              <a:gd name="connsiteX879" fmla="*/ 5657554 w 7467600"/>
              <a:gd name="connsiteY879" fmla="*/ 1576445 h 6858000"/>
              <a:gd name="connsiteX880" fmla="*/ 5150475 w 7467600"/>
              <a:gd name="connsiteY880" fmla="*/ 1274012 h 6858000"/>
              <a:gd name="connsiteX881" fmla="*/ 5349142 w 7467600"/>
              <a:gd name="connsiteY881" fmla="*/ 2204405 h 6858000"/>
              <a:gd name="connsiteX882" fmla="*/ 5262214 w 7467600"/>
              <a:gd name="connsiteY882" fmla="*/ 2233836 h 6858000"/>
              <a:gd name="connsiteX883" fmla="*/ 4981539 w 7467600"/>
              <a:gd name="connsiteY883" fmla="*/ 1542201 h 6858000"/>
              <a:gd name="connsiteX884" fmla="*/ 4958461 w 7467600"/>
              <a:gd name="connsiteY884" fmla="*/ 1136957 h 6858000"/>
              <a:gd name="connsiteX885" fmla="*/ 4655015 w 7467600"/>
              <a:gd name="connsiteY885" fmla="*/ 891426 h 6858000"/>
              <a:gd name="connsiteX886" fmla="*/ 4348002 w 7467600"/>
              <a:gd name="connsiteY886" fmla="*/ 2205895 h 6858000"/>
              <a:gd name="connsiteX887" fmla="*/ 4262250 w 7467600"/>
              <a:gd name="connsiteY887" fmla="*/ 2219972 h 6858000"/>
              <a:gd name="connsiteX888" fmla="*/ 4550611 w 7467600"/>
              <a:gd name="connsiteY888" fmla="*/ 817540 h 6858000"/>
              <a:gd name="connsiteX889" fmla="*/ 4564418 w 7467600"/>
              <a:gd name="connsiteY889" fmla="*/ 808293 h 6858000"/>
              <a:gd name="connsiteX890" fmla="*/ 4266388 w 7467600"/>
              <a:gd name="connsiteY890" fmla="*/ 500083 h 6858000"/>
              <a:gd name="connsiteX891" fmla="*/ 4032842 w 7467600"/>
              <a:gd name="connsiteY891" fmla="*/ 211809 h 6858000"/>
              <a:gd name="connsiteX892" fmla="*/ 3882765 w 7467600"/>
              <a:gd name="connsiteY892" fmla="*/ 0 h 6858000"/>
              <a:gd name="connsiteX893" fmla="*/ 3721337 w 7467600"/>
              <a:gd name="connsiteY893" fmla="*/ 0 h 6858000"/>
              <a:gd name="connsiteX894" fmla="*/ 3797544 w 7467600"/>
              <a:gd name="connsiteY894" fmla="*/ 0 h 6858000"/>
              <a:gd name="connsiteX895" fmla="*/ 3775734 w 7467600"/>
              <a:gd name="connsiteY895" fmla="*/ 95131 h 6858000"/>
              <a:gd name="connsiteX896" fmla="*/ 3724807 w 7467600"/>
              <a:gd name="connsiteY896" fmla="*/ 272257 h 6858000"/>
              <a:gd name="connsiteX897" fmla="*/ 3726844 w 7467600"/>
              <a:gd name="connsiteY897" fmla="*/ 282988 h 6858000"/>
              <a:gd name="connsiteX898" fmla="*/ 3742664 w 7467600"/>
              <a:gd name="connsiteY898" fmla="*/ 279918 h 6858000"/>
              <a:gd name="connsiteX899" fmla="*/ 4103910 w 7467600"/>
              <a:gd name="connsiteY899" fmla="*/ 1161917 h 6858000"/>
              <a:gd name="connsiteX900" fmla="*/ 4020269 w 7467600"/>
              <a:gd name="connsiteY900" fmla="*/ 1200406 h 6858000"/>
              <a:gd name="connsiteX901" fmla="*/ 3674882 w 7467600"/>
              <a:gd name="connsiteY901" fmla="*/ 488524 h 6858000"/>
              <a:gd name="connsiteX902" fmla="*/ 3132682 w 7467600"/>
              <a:gd name="connsiteY902" fmla="*/ 1072284 h 6858000"/>
              <a:gd name="connsiteX903" fmla="*/ 2716346 w 7467600"/>
              <a:gd name="connsiteY903" fmla="*/ 1276376 h 6858000"/>
              <a:gd name="connsiteX904" fmla="*/ 2716772 w 7467600"/>
              <a:gd name="connsiteY904" fmla="*/ 1255462 h 6858000"/>
              <a:gd name="connsiteX905" fmla="*/ 3471096 w 7467600"/>
              <a:gd name="connsiteY905" fmla="*/ 437072 h 6858000"/>
              <a:gd name="connsiteX906" fmla="*/ 3639057 w 7467600"/>
              <a:gd name="connsiteY906" fmla="*/ 286334 h 6858000"/>
              <a:gd name="connsiteX907" fmla="*/ 3640309 w 7467600"/>
              <a:gd name="connsiteY907" fmla="*/ 284664 h 6858000"/>
              <a:gd name="connsiteX908" fmla="*/ 3646022 w 7467600"/>
              <a:gd name="connsiteY908" fmla="*/ 276711 h 6858000"/>
              <a:gd name="connsiteX909" fmla="*/ 3707943 w 7467600"/>
              <a:gd name="connsiteY909" fmla="*/ 65958 h 6858000"/>
              <a:gd name="connsiteX910" fmla="*/ 3721337 w 7467600"/>
              <a:gd name="connsiteY910" fmla="*/ 0 h 6858000"/>
              <a:gd name="connsiteX911" fmla="*/ 2867960 w 7467600"/>
              <a:gd name="connsiteY911" fmla="*/ 0 h 6858000"/>
              <a:gd name="connsiteX912" fmla="*/ 2926351 w 7467600"/>
              <a:gd name="connsiteY912" fmla="*/ 0 h 6858000"/>
              <a:gd name="connsiteX913" fmla="*/ 2902823 w 7467600"/>
              <a:gd name="connsiteY913" fmla="*/ 262929 h 6858000"/>
              <a:gd name="connsiteX914" fmla="*/ 2940663 w 7467600"/>
              <a:gd name="connsiteY914" fmla="*/ 140884 h 6858000"/>
              <a:gd name="connsiteX915" fmla="*/ 2947039 w 7467600"/>
              <a:gd name="connsiteY915" fmla="*/ 122524 h 6858000"/>
              <a:gd name="connsiteX916" fmla="*/ 2984316 w 7467600"/>
              <a:gd name="connsiteY916" fmla="*/ 0 h 6858000"/>
              <a:gd name="connsiteX917" fmla="*/ 3016114 w 7467600"/>
              <a:gd name="connsiteY917" fmla="*/ 0 h 6858000"/>
              <a:gd name="connsiteX918" fmla="*/ 2979949 w 7467600"/>
              <a:gd name="connsiteY918" fmla="*/ 119274 h 6858000"/>
              <a:gd name="connsiteX919" fmla="*/ 3023879 w 7467600"/>
              <a:gd name="connsiteY919" fmla="*/ 0 h 6858000"/>
              <a:gd name="connsiteX920" fmla="*/ 3105400 w 7467600"/>
              <a:gd name="connsiteY920" fmla="*/ 0 h 6858000"/>
              <a:gd name="connsiteX921" fmla="*/ 3094669 w 7467600"/>
              <a:gd name="connsiteY921" fmla="*/ 30308 h 6858000"/>
              <a:gd name="connsiteX922" fmla="*/ 2901945 w 7467600"/>
              <a:gd name="connsiteY922" fmla="*/ 466538 h 6858000"/>
              <a:gd name="connsiteX923" fmla="*/ 2815209 w 7467600"/>
              <a:gd name="connsiteY923" fmla="*/ 497361 h 6858000"/>
              <a:gd name="connsiteX924" fmla="*/ 2844845 w 7467600"/>
              <a:gd name="connsiteY924" fmla="*/ 127638 h 6858000"/>
              <a:gd name="connsiteX925" fmla="*/ 2867960 w 7467600"/>
              <a:gd name="connsiteY925" fmla="*/ 0 h 6858000"/>
              <a:gd name="connsiteX926" fmla="*/ 1057230 w 7467600"/>
              <a:gd name="connsiteY926" fmla="*/ 0 h 6858000"/>
              <a:gd name="connsiteX927" fmla="*/ 1111003 w 7467600"/>
              <a:gd name="connsiteY927" fmla="*/ 0 h 6858000"/>
              <a:gd name="connsiteX928" fmla="*/ 1125553 w 7467600"/>
              <a:gd name="connsiteY928" fmla="*/ 52588 h 6858000"/>
              <a:gd name="connsiteX929" fmla="*/ 1304276 w 7467600"/>
              <a:gd name="connsiteY929" fmla="*/ 476275 h 6858000"/>
              <a:gd name="connsiteX930" fmla="*/ 1492066 w 7467600"/>
              <a:gd name="connsiteY930" fmla="*/ 886333 h 6858000"/>
              <a:gd name="connsiteX931" fmla="*/ 1423698 w 7467600"/>
              <a:gd name="connsiteY931" fmla="*/ 710817 h 6858000"/>
              <a:gd name="connsiteX932" fmla="*/ 1357609 w 7467600"/>
              <a:gd name="connsiteY932" fmla="*/ 532892 h 6858000"/>
              <a:gd name="connsiteX933" fmla="*/ 1309550 w 7467600"/>
              <a:gd name="connsiteY933" fmla="*/ 374031 h 6858000"/>
              <a:gd name="connsiteX934" fmla="*/ 1193673 w 7467600"/>
              <a:gd name="connsiteY934" fmla="*/ 49533 h 6858000"/>
              <a:gd name="connsiteX935" fmla="*/ 1164391 w 7467600"/>
              <a:gd name="connsiteY935" fmla="*/ 0 h 6858000"/>
              <a:gd name="connsiteX936" fmla="*/ 1200666 w 7467600"/>
              <a:gd name="connsiteY936" fmla="*/ 0 h 6858000"/>
              <a:gd name="connsiteX937" fmla="*/ 1223408 w 7467600"/>
              <a:gd name="connsiteY937" fmla="*/ 38996 h 6858000"/>
              <a:gd name="connsiteX938" fmla="*/ 1339635 w 7467600"/>
              <a:gd name="connsiteY938" fmla="*/ 365517 h 6858000"/>
              <a:gd name="connsiteX939" fmla="*/ 1387469 w 7467600"/>
              <a:gd name="connsiteY939" fmla="*/ 523079 h 6858000"/>
              <a:gd name="connsiteX940" fmla="*/ 1452685 w 7467600"/>
              <a:gd name="connsiteY940" fmla="*/ 699806 h 6858000"/>
              <a:gd name="connsiteX941" fmla="*/ 1492092 w 7467600"/>
              <a:gd name="connsiteY941" fmla="*/ 800424 h 6858000"/>
              <a:gd name="connsiteX942" fmla="*/ 1455302 w 7467600"/>
              <a:gd name="connsiteY942" fmla="*/ 632913 h 6858000"/>
              <a:gd name="connsiteX943" fmla="*/ 1222336 w 7467600"/>
              <a:gd name="connsiteY943" fmla="*/ 9480 h 6858000"/>
              <a:gd name="connsiteX944" fmla="*/ 1214634 w 7467600"/>
              <a:gd name="connsiteY944" fmla="*/ 0 h 6858000"/>
              <a:gd name="connsiteX945" fmla="*/ 1289827 w 7467600"/>
              <a:gd name="connsiteY945" fmla="*/ 0 h 6858000"/>
              <a:gd name="connsiteX946" fmla="*/ 1321076 w 7467600"/>
              <a:gd name="connsiteY946" fmla="*/ 59722 h 6858000"/>
              <a:gd name="connsiteX947" fmla="*/ 1512579 w 7467600"/>
              <a:gd name="connsiteY947" fmla="*/ 626441 h 6858000"/>
              <a:gd name="connsiteX948" fmla="*/ 1506076 w 7467600"/>
              <a:gd name="connsiteY948" fmla="*/ 1089289 h 6858000"/>
              <a:gd name="connsiteX949" fmla="*/ 1486346 w 7467600"/>
              <a:gd name="connsiteY949" fmla="*/ 1079919 h 6858000"/>
              <a:gd name="connsiteX950" fmla="*/ 1070511 w 7467600"/>
              <a:gd name="connsiteY950" fmla="*/ 48609 h 6858000"/>
              <a:gd name="connsiteX951" fmla="*/ 1057230 w 7467600"/>
              <a:gd name="connsiteY951" fmla="*/ 0 h 6858000"/>
              <a:gd name="connsiteX952" fmla="*/ 43151 w 7467600"/>
              <a:gd name="connsiteY952" fmla="*/ 0 h 6858000"/>
              <a:gd name="connsiteX953" fmla="*/ 95283 w 7467600"/>
              <a:gd name="connsiteY953" fmla="*/ 0 h 6858000"/>
              <a:gd name="connsiteX954" fmla="*/ 300708 w 7467600"/>
              <a:gd name="connsiteY954" fmla="*/ 154571 h 6858000"/>
              <a:gd name="connsiteX955" fmla="*/ 530414 w 7467600"/>
              <a:gd name="connsiteY955" fmla="*/ 354673 h 6858000"/>
              <a:gd name="connsiteX956" fmla="*/ 333785 w 7467600"/>
              <a:gd name="connsiteY956" fmla="*/ 161564 h 6858000"/>
              <a:gd name="connsiteX957" fmla="*/ 147005 w 7467600"/>
              <a:gd name="connsiteY957" fmla="*/ 0 h 6858000"/>
              <a:gd name="connsiteX958" fmla="*/ 272509 w 7467600"/>
              <a:gd name="connsiteY958" fmla="*/ 0 h 6858000"/>
              <a:gd name="connsiteX959" fmla="*/ 326276 w 7467600"/>
              <a:gd name="connsiteY959" fmla="*/ 45847 h 6858000"/>
              <a:gd name="connsiteX960" fmla="*/ 823759 w 7467600"/>
              <a:gd name="connsiteY960" fmla="*/ 574145 h 6858000"/>
              <a:gd name="connsiteX961" fmla="*/ 811254 w 7467600"/>
              <a:gd name="connsiteY961" fmla="*/ 665546 h 6858000"/>
              <a:gd name="connsiteX962" fmla="*/ 154042 w 7467600"/>
              <a:gd name="connsiteY962" fmla="*/ 261522 h 6858000"/>
              <a:gd name="connsiteX963" fmla="*/ 13550 w 7467600"/>
              <a:gd name="connsiteY963" fmla="*/ 158423 h 6858000"/>
              <a:gd name="connsiteX964" fmla="*/ 0 w 7467600"/>
              <a:gd name="connsiteY964" fmla="*/ 146618 h 6858000"/>
              <a:gd name="connsiteX965" fmla="*/ 0 w 7467600"/>
              <a:gd name="connsiteY965" fmla="*/ 59161 h 6858000"/>
              <a:gd name="connsiteX966" fmla="*/ 45427 w 7467600"/>
              <a:gd name="connsiteY966" fmla="*/ 101078 h 6858000"/>
              <a:gd name="connsiteX967" fmla="*/ 630103 w 7467600"/>
              <a:gd name="connsiteY967" fmla="*/ 485885 h 6858000"/>
              <a:gd name="connsiteX968" fmla="*/ 532040 w 7467600"/>
              <a:gd name="connsiteY968" fmla="*/ 399359 h 6858000"/>
              <a:gd name="connsiteX969" fmla="*/ 517618 w 7467600"/>
              <a:gd name="connsiteY969" fmla="*/ 385726 h 6858000"/>
              <a:gd name="connsiteX970" fmla="*/ 285074 w 7467600"/>
              <a:gd name="connsiteY970" fmla="*/ 182755 h 6858000"/>
              <a:gd name="connsiteX971" fmla="*/ 43151 w 7467600"/>
              <a:gd name="connsiteY971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042773 w 7467600"/>
              <a:gd name="connsiteY74" fmla="*/ 5734011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271900 w 7467600"/>
              <a:gd name="connsiteY77" fmla="*/ 5734551 h 6858000"/>
              <a:gd name="connsiteX78" fmla="*/ 7259646 w 7467600"/>
              <a:gd name="connsiteY78" fmla="*/ 5765985 h 6858000"/>
              <a:gd name="connsiteX79" fmla="*/ 7467600 w 7467600"/>
              <a:gd name="connsiteY79" fmla="*/ 6012219 h 6858000"/>
              <a:gd name="connsiteX80" fmla="*/ 7105827 w 7467600"/>
              <a:gd name="connsiteY80" fmla="*/ 5718700 h 6858000"/>
              <a:gd name="connsiteX81" fmla="*/ 7356878 w 7467600"/>
              <a:gd name="connsiteY81" fmla="*/ 5981332 h 6858000"/>
              <a:gd name="connsiteX82" fmla="*/ 7467600 w 7467600"/>
              <a:gd name="connsiteY82" fmla="*/ 6117703 h 6858000"/>
              <a:gd name="connsiteX83" fmla="*/ 7467600 w 7467600"/>
              <a:gd name="connsiteY83" fmla="*/ 6163634 h 6858000"/>
              <a:gd name="connsiteX84" fmla="*/ 7403637 w 7467600"/>
              <a:gd name="connsiteY84" fmla="*/ 6083957 h 6858000"/>
              <a:gd name="connsiteX85" fmla="*/ 7254615 w 7467600"/>
              <a:gd name="connsiteY85" fmla="*/ 5911918 h 6858000"/>
              <a:gd name="connsiteX86" fmla="*/ 7312589 w 7467600"/>
              <a:gd name="connsiteY86" fmla="*/ 5982309 h 6858000"/>
              <a:gd name="connsiteX87" fmla="*/ 7448321 w 7467600"/>
              <a:gd name="connsiteY87" fmla="*/ 6190991 h 6858000"/>
              <a:gd name="connsiteX88" fmla="*/ 7467600 w 7467600"/>
              <a:gd name="connsiteY88" fmla="*/ 6221686 h 6858000"/>
              <a:gd name="connsiteX89" fmla="*/ 7467600 w 7467600"/>
              <a:gd name="connsiteY89" fmla="*/ 6334256 h 6858000"/>
              <a:gd name="connsiteX90" fmla="*/ 7454976 w 7467600"/>
              <a:gd name="connsiteY90" fmla="*/ 6318297 h 6858000"/>
              <a:gd name="connsiteX91" fmla="*/ 7042773 w 7467600"/>
              <a:gd name="connsiteY91" fmla="*/ 5734011 h 6858000"/>
              <a:gd name="connsiteX92" fmla="*/ 1456157 w 7467600"/>
              <a:gd name="connsiteY92" fmla="*/ 5371404 h 6858000"/>
              <a:gd name="connsiteX93" fmla="*/ 1244432 w 7467600"/>
              <a:gd name="connsiteY93" fmla="*/ 5385601 h 6858000"/>
              <a:gd name="connsiteX94" fmla="*/ 973990 w 7467600"/>
              <a:gd name="connsiteY94" fmla="*/ 5424940 h 6858000"/>
              <a:gd name="connsiteX95" fmla="*/ 1103809 w 7467600"/>
              <a:gd name="connsiteY95" fmla="*/ 5433720 h 6858000"/>
              <a:gd name="connsiteX96" fmla="*/ 1123454 w 7467600"/>
              <a:gd name="connsiteY96" fmla="*/ 5435727 h 6858000"/>
              <a:gd name="connsiteX97" fmla="*/ 1737017 w 7467600"/>
              <a:gd name="connsiteY97" fmla="*/ 5452183 h 6858000"/>
              <a:gd name="connsiteX98" fmla="*/ 1824397 w 7467600"/>
              <a:gd name="connsiteY98" fmla="*/ 5447757 h 6858000"/>
              <a:gd name="connsiteX99" fmla="*/ 2070059 w 7467600"/>
              <a:gd name="connsiteY99" fmla="*/ 5441660 h 6858000"/>
              <a:gd name="connsiteX100" fmla="*/ 1456157 w 7467600"/>
              <a:gd name="connsiteY100" fmla="*/ 5371404 h 6858000"/>
              <a:gd name="connsiteX101" fmla="*/ 4988186 w 7467600"/>
              <a:gd name="connsiteY101" fmla="*/ 5216467 h 6858000"/>
              <a:gd name="connsiteX102" fmla="*/ 4777334 w 7467600"/>
              <a:gd name="connsiteY102" fmla="*/ 5406072 h 6858000"/>
              <a:gd name="connsiteX103" fmla="*/ 4718341 w 7467600"/>
              <a:gd name="connsiteY103" fmla="*/ 5468043 h 6858000"/>
              <a:gd name="connsiteX104" fmla="*/ 4604655 w 7467600"/>
              <a:gd name="connsiteY104" fmla="*/ 5583434 h 6858000"/>
              <a:gd name="connsiteX105" fmla="*/ 4565074 w 7467600"/>
              <a:gd name="connsiteY105" fmla="*/ 5618550 h 6858000"/>
              <a:gd name="connsiteX106" fmla="*/ 4988186 w 7467600"/>
              <a:gd name="connsiteY106" fmla="*/ 5216467 h 6858000"/>
              <a:gd name="connsiteX107" fmla="*/ 4978032 w 7467600"/>
              <a:gd name="connsiteY107" fmla="*/ 5183809 h 6858000"/>
              <a:gd name="connsiteX108" fmla="*/ 4463413 w 7467600"/>
              <a:gd name="connsiteY108" fmla="*/ 5615162 h 6858000"/>
              <a:gd name="connsiteX109" fmla="*/ 4358134 w 7467600"/>
              <a:gd name="connsiteY109" fmla="*/ 5742791 h 6858000"/>
              <a:gd name="connsiteX110" fmla="*/ 4376219 w 7467600"/>
              <a:gd name="connsiteY110" fmla="*/ 5729027 h 6858000"/>
              <a:gd name="connsiteX111" fmla="*/ 4582340 w 7467600"/>
              <a:gd name="connsiteY111" fmla="*/ 5561037 h 6858000"/>
              <a:gd name="connsiteX112" fmla="*/ 4694684 w 7467600"/>
              <a:gd name="connsiteY112" fmla="*/ 5447098 h 6858000"/>
              <a:gd name="connsiteX113" fmla="*/ 4754123 w 7467600"/>
              <a:gd name="connsiteY113" fmla="*/ 5384643 h 6858000"/>
              <a:gd name="connsiteX114" fmla="*/ 4978032 w 7467600"/>
              <a:gd name="connsiteY114" fmla="*/ 5183809 h 6858000"/>
              <a:gd name="connsiteX115" fmla="*/ 1903353 w 7467600"/>
              <a:gd name="connsiteY115" fmla="*/ 5044827 h 6858000"/>
              <a:gd name="connsiteX116" fmla="*/ 1936931 w 7467600"/>
              <a:gd name="connsiteY116" fmla="*/ 5093954 h 6858000"/>
              <a:gd name="connsiteX117" fmla="*/ 2195868 w 7467600"/>
              <a:gd name="connsiteY117" fmla="*/ 5396574 h 6858000"/>
              <a:gd name="connsiteX118" fmla="*/ 2088852 w 7467600"/>
              <a:gd name="connsiteY118" fmla="*/ 5166123 h 6858000"/>
              <a:gd name="connsiteX119" fmla="*/ 1958241 w 7467600"/>
              <a:gd name="connsiteY119" fmla="*/ 5067955 h 6858000"/>
              <a:gd name="connsiteX120" fmla="*/ 1903353 w 7467600"/>
              <a:gd name="connsiteY120" fmla="*/ 5044827 h 6858000"/>
              <a:gd name="connsiteX121" fmla="*/ 1979378 w 7467600"/>
              <a:gd name="connsiteY121" fmla="*/ 4769504 h 6858000"/>
              <a:gd name="connsiteX122" fmla="*/ 2882120 w 7467600"/>
              <a:gd name="connsiteY122" fmla="*/ 5064547 h 6858000"/>
              <a:gd name="connsiteX123" fmla="*/ 2793103 w 7467600"/>
              <a:gd name="connsiteY123" fmla="*/ 5039699 h 6858000"/>
              <a:gd name="connsiteX124" fmla="*/ 2770041 w 7467600"/>
              <a:gd name="connsiteY124" fmla="*/ 5033634 h 6858000"/>
              <a:gd name="connsiteX125" fmla="*/ 1979378 w 7467600"/>
              <a:gd name="connsiteY125" fmla="*/ 4769504 h 6858000"/>
              <a:gd name="connsiteX126" fmla="*/ 1927410 w 7467600"/>
              <a:gd name="connsiteY126" fmla="*/ 4716164 h 6858000"/>
              <a:gd name="connsiteX127" fmla="*/ 1959587 w 7467600"/>
              <a:gd name="connsiteY127" fmla="*/ 4728849 h 6858000"/>
              <a:gd name="connsiteX128" fmla="*/ 2777707 w 7467600"/>
              <a:gd name="connsiteY128" fmla="*/ 5003991 h 6858000"/>
              <a:gd name="connsiteX129" fmla="*/ 2800768 w 7467600"/>
              <a:gd name="connsiteY129" fmla="*/ 5010056 h 6858000"/>
              <a:gd name="connsiteX130" fmla="*/ 2879408 w 7467600"/>
              <a:gd name="connsiteY130" fmla="*/ 5031590 h 6858000"/>
              <a:gd name="connsiteX131" fmla="*/ 2862295 w 7467600"/>
              <a:gd name="connsiteY131" fmla="*/ 5022958 h 6858000"/>
              <a:gd name="connsiteX132" fmla="*/ 2813343 w 7467600"/>
              <a:gd name="connsiteY132" fmla="*/ 4998369 h 6858000"/>
              <a:gd name="connsiteX133" fmla="*/ 2646245 w 7467600"/>
              <a:gd name="connsiteY133" fmla="*/ 4930999 h 6858000"/>
              <a:gd name="connsiteX134" fmla="*/ 1999243 w 7467600"/>
              <a:gd name="connsiteY134" fmla="*/ 4730524 h 6858000"/>
              <a:gd name="connsiteX135" fmla="*/ 1979527 w 7467600"/>
              <a:gd name="connsiteY135" fmla="*/ 4726651 h 6858000"/>
              <a:gd name="connsiteX136" fmla="*/ 1927410 w 7467600"/>
              <a:gd name="connsiteY136" fmla="*/ 4716164 h 6858000"/>
              <a:gd name="connsiteX137" fmla="*/ 1997014 w 7467600"/>
              <a:gd name="connsiteY137" fmla="*/ 4698007 h 6858000"/>
              <a:gd name="connsiteX138" fmla="*/ 2005458 w 7467600"/>
              <a:gd name="connsiteY138" fmla="*/ 4699540 h 6858000"/>
              <a:gd name="connsiteX139" fmla="*/ 2657186 w 7467600"/>
              <a:gd name="connsiteY139" fmla="*/ 4901687 h 6858000"/>
              <a:gd name="connsiteX140" fmla="*/ 2826662 w 7467600"/>
              <a:gd name="connsiteY140" fmla="*/ 4970362 h 6858000"/>
              <a:gd name="connsiteX141" fmla="*/ 2876100 w 7467600"/>
              <a:gd name="connsiteY141" fmla="*/ 4995397 h 6858000"/>
              <a:gd name="connsiteX142" fmla="*/ 3042600 w 7467600"/>
              <a:gd name="connsiteY142" fmla="*/ 5059532 h 6858000"/>
              <a:gd name="connsiteX143" fmla="*/ 1997014 w 7467600"/>
              <a:gd name="connsiteY143" fmla="*/ 4698007 h 6858000"/>
              <a:gd name="connsiteX144" fmla="*/ 2305292 w 7467600"/>
              <a:gd name="connsiteY144" fmla="*/ 4219492 h 6858000"/>
              <a:gd name="connsiteX145" fmla="*/ 3360922 w 7467600"/>
              <a:gd name="connsiteY145" fmla="*/ 4529373 h 6858000"/>
              <a:gd name="connsiteX146" fmla="*/ 3492420 w 7467600"/>
              <a:gd name="connsiteY146" fmla="*/ 4510145 h 6858000"/>
              <a:gd name="connsiteX147" fmla="*/ 3364086 w 7467600"/>
              <a:gd name="connsiteY147" fmla="*/ 4480340 h 6858000"/>
              <a:gd name="connsiteX148" fmla="*/ 3225818 w 7467600"/>
              <a:gd name="connsiteY148" fmla="*/ 4411822 h 6858000"/>
              <a:gd name="connsiteX149" fmla="*/ 3129696 w 7467600"/>
              <a:gd name="connsiteY149" fmla="*/ 4360704 h 6858000"/>
              <a:gd name="connsiteX150" fmla="*/ 2814545 w 7467600"/>
              <a:gd name="connsiteY150" fmla="*/ 4282955 h 6858000"/>
              <a:gd name="connsiteX151" fmla="*/ 2305292 w 7467600"/>
              <a:gd name="connsiteY151" fmla="*/ 4219492 h 6858000"/>
              <a:gd name="connsiteX152" fmla="*/ 2626982 w 7467600"/>
              <a:gd name="connsiteY152" fmla="*/ 4206450 h 6858000"/>
              <a:gd name="connsiteX153" fmla="*/ 2490617 w 7467600"/>
              <a:gd name="connsiteY153" fmla="*/ 4206951 h 6858000"/>
              <a:gd name="connsiteX154" fmla="*/ 2819869 w 7467600"/>
              <a:gd name="connsiteY154" fmla="*/ 4252936 h 6858000"/>
              <a:gd name="connsiteX155" fmla="*/ 3143018 w 7467600"/>
              <a:gd name="connsiteY155" fmla="*/ 4332698 h 6858000"/>
              <a:gd name="connsiteX156" fmla="*/ 3241520 w 7467600"/>
              <a:gd name="connsiteY156" fmla="*/ 4385112 h 6858000"/>
              <a:gd name="connsiteX157" fmla="*/ 3374575 w 7467600"/>
              <a:gd name="connsiteY157" fmla="*/ 4451517 h 6858000"/>
              <a:gd name="connsiteX158" fmla="*/ 3505221 w 7467600"/>
              <a:gd name="connsiteY158" fmla="*/ 4480757 h 6858000"/>
              <a:gd name="connsiteX159" fmla="*/ 2626982 w 7467600"/>
              <a:gd name="connsiteY159" fmla="*/ 4206450 h 6858000"/>
              <a:gd name="connsiteX160" fmla="*/ 1310106 w 7467600"/>
              <a:gd name="connsiteY160" fmla="*/ 3943217 h 6858000"/>
              <a:gd name="connsiteX161" fmla="*/ 854994 w 7467600"/>
              <a:gd name="connsiteY161" fmla="*/ 4399136 h 6858000"/>
              <a:gd name="connsiteX162" fmla="*/ 742462 w 7467600"/>
              <a:gd name="connsiteY162" fmla="*/ 4594648 h 6858000"/>
              <a:gd name="connsiteX163" fmla="*/ 820602 w 7467600"/>
              <a:gd name="connsiteY163" fmla="*/ 4485915 h 6858000"/>
              <a:gd name="connsiteX164" fmla="*/ 878295 w 7467600"/>
              <a:gd name="connsiteY164" fmla="*/ 4403594 h 6858000"/>
              <a:gd name="connsiteX165" fmla="*/ 1240607 w 7467600"/>
              <a:gd name="connsiteY165" fmla="*/ 4010401 h 6858000"/>
              <a:gd name="connsiteX166" fmla="*/ 1310106 w 7467600"/>
              <a:gd name="connsiteY166" fmla="*/ 3943217 h 6858000"/>
              <a:gd name="connsiteX167" fmla="*/ 1423113 w 7467600"/>
              <a:gd name="connsiteY167" fmla="*/ 3874565 h 6858000"/>
              <a:gd name="connsiteX168" fmla="*/ 1260565 w 7467600"/>
              <a:gd name="connsiteY168" fmla="*/ 4031982 h 6858000"/>
              <a:gd name="connsiteX169" fmla="*/ 901900 w 7467600"/>
              <a:gd name="connsiteY169" fmla="*/ 4421236 h 6858000"/>
              <a:gd name="connsiteX170" fmla="*/ 845044 w 7467600"/>
              <a:gd name="connsiteY170" fmla="*/ 4502436 h 6858000"/>
              <a:gd name="connsiteX171" fmla="*/ 685926 w 7467600"/>
              <a:gd name="connsiteY171" fmla="*/ 4703069 h 6858000"/>
              <a:gd name="connsiteX172" fmla="*/ 684248 w 7467600"/>
              <a:gd name="connsiteY172" fmla="*/ 4706721 h 6858000"/>
              <a:gd name="connsiteX173" fmla="*/ 1423113 w 7467600"/>
              <a:gd name="connsiteY173" fmla="*/ 3874565 h 6858000"/>
              <a:gd name="connsiteX174" fmla="*/ 3316479 w 7467600"/>
              <a:gd name="connsiteY174" fmla="*/ 3872136 h 6858000"/>
              <a:gd name="connsiteX175" fmla="*/ 3546806 w 7467600"/>
              <a:gd name="connsiteY175" fmla="*/ 4356139 h 6858000"/>
              <a:gd name="connsiteX176" fmla="*/ 3364433 w 7467600"/>
              <a:gd name="connsiteY176" fmla="*/ 3953121 h 6858000"/>
              <a:gd name="connsiteX177" fmla="*/ 3316479 w 7467600"/>
              <a:gd name="connsiteY177" fmla="*/ 3872136 h 6858000"/>
              <a:gd name="connsiteX178" fmla="*/ 3291335 w 7467600"/>
              <a:gd name="connsiteY178" fmla="*/ 3767420 h 6858000"/>
              <a:gd name="connsiteX179" fmla="*/ 3390805 w 7467600"/>
              <a:gd name="connsiteY179" fmla="*/ 3937163 h 6858000"/>
              <a:gd name="connsiteX180" fmla="*/ 3579062 w 7467600"/>
              <a:gd name="connsiteY180" fmla="*/ 4359040 h 6858000"/>
              <a:gd name="connsiteX181" fmla="*/ 3467355 w 7467600"/>
              <a:gd name="connsiteY181" fmla="*/ 3988130 h 6858000"/>
              <a:gd name="connsiteX182" fmla="*/ 3310753 w 7467600"/>
              <a:gd name="connsiteY182" fmla="*/ 3787140 h 6858000"/>
              <a:gd name="connsiteX183" fmla="*/ 3291335 w 7467600"/>
              <a:gd name="connsiteY183" fmla="*/ 3767420 h 6858000"/>
              <a:gd name="connsiteX184" fmla="*/ 1635889 w 7467600"/>
              <a:gd name="connsiteY184" fmla="*/ 3709494 h 6858000"/>
              <a:gd name="connsiteX185" fmla="*/ 1634800 w 7467600"/>
              <a:gd name="connsiteY185" fmla="*/ 3731111 h 6858000"/>
              <a:gd name="connsiteX186" fmla="*/ 1635889 w 7467600"/>
              <a:gd name="connsiteY186" fmla="*/ 3709494 h 6858000"/>
              <a:gd name="connsiteX187" fmla="*/ 1510397 w 7467600"/>
              <a:gd name="connsiteY187" fmla="*/ 3684705 h 6858000"/>
              <a:gd name="connsiteX188" fmla="*/ 1146550 w 7467600"/>
              <a:gd name="connsiteY188" fmla="*/ 3802012 h 6858000"/>
              <a:gd name="connsiteX189" fmla="*/ 698834 w 7467600"/>
              <a:gd name="connsiteY189" fmla="*/ 3952272 h 6858000"/>
              <a:gd name="connsiteX190" fmla="*/ 34256 w 7467600"/>
              <a:gd name="connsiteY190" fmla="*/ 4347603 h 6858000"/>
              <a:gd name="connsiteX191" fmla="*/ 527241 w 7467600"/>
              <a:gd name="connsiteY191" fmla="*/ 4065078 h 6858000"/>
              <a:gd name="connsiteX192" fmla="*/ 1510397 w 7467600"/>
              <a:gd name="connsiteY192" fmla="*/ 3684705 h 6858000"/>
              <a:gd name="connsiteX193" fmla="*/ 1313114 w 7467600"/>
              <a:gd name="connsiteY193" fmla="*/ 3655216 h 6858000"/>
              <a:gd name="connsiteX194" fmla="*/ 1109304 w 7467600"/>
              <a:gd name="connsiteY194" fmla="*/ 3669030 h 6858000"/>
              <a:gd name="connsiteX195" fmla="*/ 8129 w 7467600"/>
              <a:gd name="connsiteY195" fmla="*/ 4330519 h 6858000"/>
              <a:gd name="connsiteX196" fmla="*/ 687572 w 7467600"/>
              <a:gd name="connsiteY196" fmla="*/ 3925629 h 6858000"/>
              <a:gd name="connsiteX197" fmla="*/ 1138365 w 7467600"/>
              <a:gd name="connsiteY197" fmla="*/ 3774515 h 6858000"/>
              <a:gd name="connsiteX198" fmla="*/ 1505579 w 7467600"/>
              <a:gd name="connsiteY198" fmla="*/ 3655526 h 6858000"/>
              <a:gd name="connsiteX199" fmla="*/ 1313114 w 7467600"/>
              <a:gd name="connsiteY199" fmla="*/ 3655216 h 6858000"/>
              <a:gd name="connsiteX200" fmla="*/ 3655073 w 7467600"/>
              <a:gd name="connsiteY200" fmla="*/ 3650884 h 6858000"/>
              <a:gd name="connsiteX201" fmla="*/ 3989938 w 7467600"/>
              <a:gd name="connsiteY201" fmla="*/ 3991685 h 6858000"/>
              <a:gd name="connsiteX202" fmla="*/ 4393907 w 7467600"/>
              <a:gd name="connsiteY202" fmla="*/ 4261258 h 6858000"/>
              <a:gd name="connsiteX203" fmla="*/ 4648051 w 7467600"/>
              <a:gd name="connsiteY203" fmla="*/ 4374051 h 6858000"/>
              <a:gd name="connsiteX204" fmla="*/ 4383389 w 7467600"/>
              <a:gd name="connsiteY204" fmla="*/ 4184369 h 6858000"/>
              <a:gd name="connsiteX205" fmla="*/ 4165508 w 7467600"/>
              <a:gd name="connsiteY205" fmla="*/ 4035196 h 6858000"/>
              <a:gd name="connsiteX206" fmla="*/ 4068162 w 7467600"/>
              <a:gd name="connsiteY206" fmla="*/ 3953394 h 6858000"/>
              <a:gd name="connsiteX207" fmla="*/ 3981416 w 7467600"/>
              <a:gd name="connsiteY207" fmla="*/ 3880482 h 6858000"/>
              <a:gd name="connsiteX208" fmla="*/ 3800147 w 7467600"/>
              <a:gd name="connsiteY208" fmla="*/ 3749872 h 6858000"/>
              <a:gd name="connsiteX209" fmla="*/ 3655073 w 7467600"/>
              <a:gd name="connsiteY209" fmla="*/ 3650884 h 6858000"/>
              <a:gd name="connsiteX210" fmla="*/ 3670252 w 7467600"/>
              <a:gd name="connsiteY210" fmla="*/ 3622798 h 6858000"/>
              <a:gd name="connsiteX211" fmla="*/ 3817258 w 7467600"/>
              <a:gd name="connsiteY211" fmla="*/ 3723577 h 6858000"/>
              <a:gd name="connsiteX212" fmla="*/ 4000461 w 7467600"/>
              <a:gd name="connsiteY212" fmla="*/ 3855966 h 6858000"/>
              <a:gd name="connsiteX213" fmla="*/ 4088180 w 7467600"/>
              <a:gd name="connsiteY213" fmla="*/ 3929774 h 6858000"/>
              <a:gd name="connsiteX214" fmla="*/ 4184555 w 7467600"/>
              <a:gd name="connsiteY214" fmla="*/ 4010683 h 6858000"/>
              <a:gd name="connsiteX215" fmla="*/ 4399563 w 7467600"/>
              <a:gd name="connsiteY215" fmla="*/ 4158106 h 6858000"/>
              <a:gd name="connsiteX216" fmla="*/ 4684469 w 7467600"/>
              <a:gd name="connsiteY216" fmla="*/ 4364680 h 6858000"/>
              <a:gd name="connsiteX217" fmla="*/ 4690271 w 7467600"/>
              <a:gd name="connsiteY217" fmla="*/ 4370034 h 6858000"/>
              <a:gd name="connsiteX218" fmla="*/ 4136093 w 7467600"/>
              <a:gd name="connsiteY218" fmla="*/ 3858466 h 6858000"/>
              <a:gd name="connsiteX219" fmla="*/ 3670252 w 7467600"/>
              <a:gd name="connsiteY219" fmla="*/ 3622798 h 6858000"/>
              <a:gd name="connsiteX220" fmla="*/ 4440129 w 7467600"/>
              <a:gd name="connsiteY220" fmla="*/ 3448571 h 6858000"/>
              <a:gd name="connsiteX221" fmla="*/ 4856525 w 7467600"/>
              <a:gd name="connsiteY221" fmla="*/ 3915351 h 6858000"/>
              <a:gd name="connsiteX222" fmla="*/ 5059055 w 7467600"/>
              <a:gd name="connsiteY222" fmla="*/ 4108918 h 6858000"/>
              <a:gd name="connsiteX223" fmla="*/ 5290070 w 7467600"/>
              <a:gd name="connsiteY223" fmla="*/ 4263619 h 6858000"/>
              <a:gd name="connsiteX224" fmla="*/ 4834991 w 7467600"/>
              <a:gd name="connsiteY224" fmla="*/ 3830985 h 6858000"/>
              <a:gd name="connsiteX225" fmla="*/ 4440129 w 7467600"/>
              <a:gd name="connsiteY225" fmla="*/ 3448571 h 6858000"/>
              <a:gd name="connsiteX226" fmla="*/ 4441737 w 7467600"/>
              <a:gd name="connsiteY226" fmla="*/ 3399734 h 6858000"/>
              <a:gd name="connsiteX227" fmla="*/ 4431236 w 7467600"/>
              <a:gd name="connsiteY227" fmla="*/ 3400954 h 6858000"/>
              <a:gd name="connsiteX228" fmla="*/ 4557150 w 7467600"/>
              <a:gd name="connsiteY228" fmla="*/ 3510023 h 6858000"/>
              <a:gd name="connsiteX229" fmla="*/ 4856936 w 7467600"/>
              <a:gd name="connsiteY229" fmla="*/ 3809146 h 6858000"/>
              <a:gd name="connsiteX230" fmla="*/ 5111996 w 7467600"/>
              <a:gd name="connsiteY230" fmla="*/ 4065759 h 6858000"/>
              <a:gd name="connsiteX231" fmla="*/ 5388878 w 7467600"/>
              <a:gd name="connsiteY231" fmla="*/ 4300185 h 6858000"/>
              <a:gd name="connsiteX232" fmla="*/ 5425556 w 7467600"/>
              <a:gd name="connsiteY232" fmla="*/ 4308967 h 6858000"/>
              <a:gd name="connsiteX233" fmla="*/ 4943646 w 7467600"/>
              <a:gd name="connsiteY233" fmla="*/ 3822916 h 6858000"/>
              <a:gd name="connsiteX234" fmla="*/ 4594837 w 7467600"/>
              <a:gd name="connsiteY234" fmla="*/ 3532274 h 6858000"/>
              <a:gd name="connsiteX235" fmla="*/ 4441737 w 7467600"/>
              <a:gd name="connsiteY235" fmla="*/ 3399734 h 6858000"/>
              <a:gd name="connsiteX236" fmla="*/ 5425834 w 7467600"/>
              <a:gd name="connsiteY236" fmla="*/ 3162785 h 6858000"/>
              <a:gd name="connsiteX237" fmla="*/ 5401644 w 7467600"/>
              <a:gd name="connsiteY237" fmla="*/ 3617847 h 6858000"/>
              <a:gd name="connsiteX238" fmla="*/ 5467256 w 7467600"/>
              <a:gd name="connsiteY238" fmla="*/ 4175494 h 6858000"/>
              <a:gd name="connsiteX239" fmla="*/ 5448069 w 7467600"/>
              <a:gd name="connsiteY239" fmla="*/ 3567554 h 6858000"/>
              <a:gd name="connsiteX240" fmla="*/ 5425834 w 7467600"/>
              <a:gd name="connsiteY240" fmla="*/ 3162785 h 6858000"/>
              <a:gd name="connsiteX241" fmla="*/ 1318687 w 7467600"/>
              <a:gd name="connsiteY241" fmla="*/ 3113840 h 6858000"/>
              <a:gd name="connsiteX242" fmla="*/ 1066793 w 7467600"/>
              <a:gd name="connsiteY242" fmla="*/ 3212171 h 6858000"/>
              <a:gd name="connsiteX243" fmla="*/ 993319 w 7467600"/>
              <a:gd name="connsiteY243" fmla="*/ 3247648 h 6858000"/>
              <a:gd name="connsiteX244" fmla="*/ 853081 w 7467600"/>
              <a:gd name="connsiteY244" fmla="*/ 3312410 h 6858000"/>
              <a:gd name="connsiteX245" fmla="*/ 805957 w 7467600"/>
              <a:gd name="connsiteY245" fmla="*/ 3330443 h 6858000"/>
              <a:gd name="connsiteX246" fmla="*/ 1318687 w 7467600"/>
              <a:gd name="connsiteY246" fmla="*/ 3113840 h 6858000"/>
              <a:gd name="connsiteX247" fmla="*/ 5453702 w 7467600"/>
              <a:gd name="connsiteY247" fmla="*/ 3090882 h 6858000"/>
              <a:gd name="connsiteX248" fmla="*/ 5480135 w 7467600"/>
              <a:gd name="connsiteY248" fmla="*/ 3565802 h 6858000"/>
              <a:gd name="connsiteX249" fmla="*/ 5499023 w 7467600"/>
              <a:gd name="connsiteY249" fmla="*/ 4166310 h 6858000"/>
              <a:gd name="connsiteX250" fmla="*/ 5547022 w 7467600"/>
              <a:gd name="connsiteY250" fmla="*/ 3607838 h 6858000"/>
              <a:gd name="connsiteX251" fmla="*/ 5515964 w 7467600"/>
              <a:gd name="connsiteY251" fmla="*/ 3378541 h 6858000"/>
              <a:gd name="connsiteX252" fmla="*/ 5453702 w 7467600"/>
              <a:gd name="connsiteY252" fmla="*/ 3090882 h 6858000"/>
              <a:gd name="connsiteX253" fmla="*/ 1238695 w 7467600"/>
              <a:gd name="connsiteY253" fmla="*/ 3076820 h 6858000"/>
              <a:gd name="connsiteX254" fmla="*/ 716371 w 7467600"/>
              <a:gd name="connsiteY254" fmla="*/ 3293249 h 6858000"/>
              <a:gd name="connsiteX255" fmla="*/ 579522 w 7467600"/>
              <a:gd name="connsiteY255" fmla="*/ 3371759 h 6858000"/>
              <a:gd name="connsiteX256" fmla="*/ 600288 w 7467600"/>
              <a:gd name="connsiteY256" fmla="*/ 3365555 h 6858000"/>
              <a:gd name="connsiteX257" fmla="*/ 840692 w 7467600"/>
              <a:gd name="connsiteY257" fmla="*/ 3284921 h 6858000"/>
              <a:gd name="connsiteX258" fmla="*/ 979248 w 7467600"/>
              <a:gd name="connsiteY258" fmla="*/ 3221003 h 6858000"/>
              <a:gd name="connsiteX259" fmla="*/ 1053282 w 7467600"/>
              <a:gd name="connsiteY259" fmla="*/ 3185247 h 6858000"/>
              <a:gd name="connsiteX260" fmla="*/ 1320603 w 7467600"/>
              <a:gd name="connsiteY260" fmla="*/ 3081281 h 6858000"/>
              <a:gd name="connsiteX261" fmla="*/ 1238695 w 7467600"/>
              <a:gd name="connsiteY261" fmla="*/ 3076820 h 6858000"/>
              <a:gd name="connsiteX262" fmla="*/ 5425627 w 7467600"/>
              <a:gd name="connsiteY262" fmla="*/ 2954192 h 6858000"/>
              <a:gd name="connsiteX263" fmla="*/ 5470770 w 7467600"/>
              <a:gd name="connsiteY263" fmla="*/ 3005435 h 6858000"/>
              <a:gd name="connsiteX264" fmla="*/ 5519779 w 7467600"/>
              <a:gd name="connsiteY264" fmla="*/ 4359223 h 6858000"/>
              <a:gd name="connsiteX265" fmla="*/ 5520293 w 7467600"/>
              <a:gd name="connsiteY265" fmla="*/ 4360602 h 6858000"/>
              <a:gd name="connsiteX266" fmla="*/ 5767221 w 7467600"/>
              <a:gd name="connsiteY266" fmla="*/ 4665564 h 6858000"/>
              <a:gd name="connsiteX267" fmla="*/ 6937169 w 7467600"/>
              <a:gd name="connsiteY267" fmla="*/ 4815941 h 6858000"/>
              <a:gd name="connsiteX268" fmla="*/ 6953922 w 7467600"/>
              <a:gd name="connsiteY268" fmla="*/ 4890068 h 6858000"/>
              <a:gd name="connsiteX269" fmla="*/ 6071359 w 7467600"/>
              <a:gd name="connsiteY269" fmla="*/ 4770770 h 6858000"/>
              <a:gd name="connsiteX270" fmla="*/ 6038839 w 7467600"/>
              <a:gd name="connsiteY270" fmla="*/ 4764474 h 6858000"/>
              <a:gd name="connsiteX271" fmla="*/ 6038706 w 7467600"/>
              <a:gd name="connsiteY271" fmla="*/ 4763847 h 6858000"/>
              <a:gd name="connsiteX272" fmla="*/ 6037784 w 7467600"/>
              <a:gd name="connsiteY272" fmla="*/ 4764270 h 6858000"/>
              <a:gd name="connsiteX273" fmla="*/ 6038839 w 7467600"/>
              <a:gd name="connsiteY273" fmla="*/ 4764474 h 6858000"/>
              <a:gd name="connsiteX274" fmla="*/ 6040338 w 7467600"/>
              <a:gd name="connsiteY274" fmla="*/ 4771418 h 6858000"/>
              <a:gd name="connsiteX275" fmla="*/ 6024488 w 7467600"/>
              <a:gd name="connsiteY275" fmla="*/ 4809903 h 6858000"/>
              <a:gd name="connsiteX276" fmla="*/ 5599771 w 7467600"/>
              <a:gd name="connsiteY276" fmla="*/ 5509652 h 6858000"/>
              <a:gd name="connsiteX277" fmla="*/ 5548843 w 7467600"/>
              <a:gd name="connsiteY277" fmla="*/ 5563845 h 6858000"/>
              <a:gd name="connsiteX278" fmla="*/ 5940952 w 7467600"/>
              <a:gd name="connsiteY278" fmla="*/ 6250028 h 6858000"/>
              <a:gd name="connsiteX279" fmla="*/ 6043441 w 7467600"/>
              <a:gd name="connsiteY279" fmla="*/ 6665847 h 6858000"/>
              <a:gd name="connsiteX280" fmla="*/ 6093432 w 7467600"/>
              <a:gd name="connsiteY280" fmla="*/ 6858000 h 6858000"/>
              <a:gd name="connsiteX281" fmla="*/ 6034344 w 7467600"/>
              <a:gd name="connsiteY281" fmla="*/ 6858000 h 6858000"/>
              <a:gd name="connsiteX282" fmla="*/ 6026679 w 7467600"/>
              <a:gd name="connsiteY282" fmla="*/ 6836959 h 6858000"/>
              <a:gd name="connsiteX283" fmla="*/ 5800441 w 7467600"/>
              <a:gd name="connsiteY283" fmla="*/ 6335286 h 6858000"/>
              <a:gd name="connsiteX284" fmla="*/ 5526562 w 7467600"/>
              <a:gd name="connsiteY284" fmla="*/ 5705388 h 6858000"/>
              <a:gd name="connsiteX285" fmla="*/ 5519640 w 7467600"/>
              <a:gd name="connsiteY285" fmla="*/ 5683774 h 6858000"/>
              <a:gd name="connsiteX286" fmla="*/ 5844559 w 7467600"/>
              <a:gd name="connsiteY286" fmla="*/ 6553349 h 6858000"/>
              <a:gd name="connsiteX287" fmla="*/ 5975994 w 7467600"/>
              <a:gd name="connsiteY287" fmla="*/ 6858000 h 6858000"/>
              <a:gd name="connsiteX288" fmla="*/ 5898547 w 7467600"/>
              <a:gd name="connsiteY288" fmla="*/ 6858000 h 6858000"/>
              <a:gd name="connsiteX289" fmla="*/ 5682041 w 7467600"/>
              <a:gd name="connsiteY289" fmla="*/ 6355860 h 6858000"/>
              <a:gd name="connsiteX290" fmla="*/ 5461758 w 7467600"/>
              <a:gd name="connsiteY290" fmla="*/ 5820220 h 6858000"/>
              <a:gd name="connsiteX291" fmla="*/ 5237282 w 7467600"/>
              <a:gd name="connsiteY291" fmla="*/ 6579086 h 6858000"/>
              <a:gd name="connsiteX292" fmla="*/ 5115009 w 7467600"/>
              <a:gd name="connsiteY292" fmla="*/ 6858000 h 6858000"/>
              <a:gd name="connsiteX293" fmla="*/ 5028074 w 7467600"/>
              <a:gd name="connsiteY293" fmla="*/ 6858000 h 6858000"/>
              <a:gd name="connsiteX294" fmla="*/ 5079508 w 7467600"/>
              <a:gd name="connsiteY294" fmla="*/ 6749074 h 6858000"/>
              <a:gd name="connsiteX295" fmla="*/ 5371846 w 7467600"/>
              <a:gd name="connsiteY295" fmla="*/ 5924413 h 6858000"/>
              <a:gd name="connsiteX296" fmla="*/ 5270512 w 7467600"/>
              <a:gd name="connsiteY296" fmla="*/ 6138975 h 6858000"/>
              <a:gd name="connsiteX297" fmla="*/ 5062409 w 7467600"/>
              <a:gd name="connsiteY297" fmla="*/ 6653544 h 6858000"/>
              <a:gd name="connsiteX298" fmla="*/ 5036628 w 7467600"/>
              <a:gd name="connsiteY298" fmla="*/ 6754247 h 6858000"/>
              <a:gd name="connsiteX299" fmla="*/ 5009112 w 7467600"/>
              <a:gd name="connsiteY299" fmla="*/ 6858000 h 6858000"/>
              <a:gd name="connsiteX300" fmla="*/ 4976679 w 7467600"/>
              <a:gd name="connsiteY300" fmla="*/ 6858000 h 6858000"/>
              <a:gd name="connsiteX301" fmla="*/ 5006537 w 7467600"/>
              <a:gd name="connsiteY301" fmla="*/ 6747068 h 6858000"/>
              <a:gd name="connsiteX302" fmla="*/ 5032723 w 7467600"/>
              <a:gd name="connsiteY302" fmla="*/ 6644957 h 6858000"/>
              <a:gd name="connsiteX303" fmla="*/ 5242949 w 7467600"/>
              <a:gd name="connsiteY303" fmla="*/ 6125175 h 6858000"/>
              <a:gd name="connsiteX304" fmla="*/ 5286321 w 7467600"/>
              <a:gd name="connsiteY304" fmla="*/ 6033555 h 6858000"/>
              <a:gd name="connsiteX305" fmla="*/ 5008210 w 7467600"/>
              <a:gd name="connsiteY305" fmla="*/ 6649194 h 6858000"/>
              <a:gd name="connsiteX306" fmla="*/ 4986321 w 7467600"/>
              <a:gd name="connsiteY306" fmla="*/ 6765687 h 6858000"/>
              <a:gd name="connsiteX307" fmla="*/ 4973474 w 7467600"/>
              <a:gd name="connsiteY307" fmla="*/ 6858000 h 6858000"/>
              <a:gd name="connsiteX308" fmla="*/ 4907178 w 7467600"/>
              <a:gd name="connsiteY308" fmla="*/ 6858000 h 6858000"/>
              <a:gd name="connsiteX309" fmla="*/ 4910810 w 7467600"/>
              <a:gd name="connsiteY309" fmla="*/ 6829660 h 6858000"/>
              <a:gd name="connsiteX310" fmla="*/ 4987461 w 7467600"/>
              <a:gd name="connsiteY310" fmla="*/ 6432994 h 6858000"/>
              <a:gd name="connsiteX311" fmla="*/ 5179262 w 7467600"/>
              <a:gd name="connsiteY311" fmla="*/ 6035044 h 6858000"/>
              <a:gd name="connsiteX312" fmla="*/ 4689678 w 7467600"/>
              <a:gd name="connsiteY312" fmla="*/ 6440241 h 6858000"/>
              <a:gd name="connsiteX313" fmla="*/ 4477543 w 7467600"/>
              <a:gd name="connsiteY313" fmla="*/ 6674836 h 6858000"/>
              <a:gd name="connsiteX314" fmla="*/ 4329957 w 7467600"/>
              <a:gd name="connsiteY314" fmla="*/ 6858000 h 6858000"/>
              <a:gd name="connsiteX315" fmla="*/ 4218595 w 7467600"/>
              <a:gd name="connsiteY315" fmla="*/ 6858000 h 6858000"/>
              <a:gd name="connsiteX316" fmla="*/ 4368888 w 7467600"/>
              <a:gd name="connsiteY316" fmla="*/ 6668412 h 6858000"/>
              <a:gd name="connsiteX317" fmla="*/ 4563091 w 7467600"/>
              <a:gd name="connsiteY317" fmla="*/ 6442508 h 6858000"/>
              <a:gd name="connsiteX318" fmla="*/ 5387324 w 7467600"/>
              <a:gd name="connsiteY318" fmla="*/ 5705830 h 6858000"/>
              <a:gd name="connsiteX319" fmla="*/ 5073620 w 7467600"/>
              <a:gd name="connsiteY319" fmla="*/ 5955437 h 6858000"/>
              <a:gd name="connsiteX320" fmla="*/ 4689789 w 7467600"/>
              <a:gd name="connsiteY320" fmla="*/ 6268382 h 6858000"/>
              <a:gd name="connsiteX321" fmla="*/ 4418722 w 7467600"/>
              <a:gd name="connsiteY321" fmla="*/ 6570886 h 6858000"/>
              <a:gd name="connsiteX322" fmla="*/ 4214944 w 7467600"/>
              <a:gd name="connsiteY322" fmla="*/ 6858000 h 6858000"/>
              <a:gd name="connsiteX323" fmla="*/ 4177898 w 7467600"/>
              <a:gd name="connsiteY323" fmla="*/ 6858000 h 6858000"/>
              <a:gd name="connsiteX324" fmla="*/ 4391597 w 7467600"/>
              <a:gd name="connsiteY324" fmla="*/ 6556370 h 6858000"/>
              <a:gd name="connsiteX325" fmla="*/ 4668889 w 7467600"/>
              <a:gd name="connsiteY325" fmla="*/ 6246399 h 6858000"/>
              <a:gd name="connsiteX326" fmla="*/ 5055427 w 7467600"/>
              <a:gd name="connsiteY326" fmla="*/ 5931476 h 6858000"/>
              <a:gd name="connsiteX327" fmla="*/ 5371814 w 7467600"/>
              <a:gd name="connsiteY327" fmla="*/ 5678975 h 6858000"/>
              <a:gd name="connsiteX328" fmla="*/ 4987918 w 7467600"/>
              <a:gd name="connsiteY328" fmla="*/ 5838701 h 6858000"/>
              <a:gd name="connsiteX329" fmla="*/ 4317146 w 7467600"/>
              <a:gd name="connsiteY329" fmla="*/ 6587716 h 6858000"/>
              <a:gd name="connsiteX330" fmla="*/ 4171627 w 7467600"/>
              <a:gd name="connsiteY330" fmla="*/ 6858000 h 6858000"/>
              <a:gd name="connsiteX331" fmla="*/ 4081585 w 7467600"/>
              <a:gd name="connsiteY331" fmla="*/ 6858000 h 6858000"/>
              <a:gd name="connsiteX332" fmla="*/ 4238603 w 7467600"/>
              <a:gd name="connsiteY332" fmla="*/ 6559341 h 6858000"/>
              <a:gd name="connsiteX333" fmla="*/ 4778333 w 7467600"/>
              <a:gd name="connsiteY333" fmla="*/ 5873626 h 6858000"/>
              <a:gd name="connsiteX334" fmla="*/ 5414185 w 7467600"/>
              <a:gd name="connsiteY334" fmla="*/ 5573882 h 6858000"/>
              <a:gd name="connsiteX335" fmla="*/ 5959648 w 7467600"/>
              <a:gd name="connsiteY335" fmla="*/ 4760797 h 6858000"/>
              <a:gd name="connsiteX336" fmla="*/ 5355019 w 7467600"/>
              <a:gd name="connsiteY336" fmla="*/ 4734672 h 6858000"/>
              <a:gd name="connsiteX337" fmla="*/ 5083565 w 7467600"/>
              <a:gd name="connsiteY337" fmla="*/ 5179121 h 6858000"/>
              <a:gd name="connsiteX338" fmla="*/ 4713577 w 7467600"/>
              <a:gd name="connsiteY338" fmla="*/ 5616803 h 6858000"/>
              <a:gd name="connsiteX339" fmla="*/ 3989559 w 7467600"/>
              <a:gd name="connsiteY339" fmla="*/ 6145945 h 6858000"/>
              <a:gd name="connsiteX340" fmla="*/ 3939824 w 7467600"/>
              <a:gd name="connsiteY340" fmla="*/ 6066900 h 6858000"/>
              <a:gd name="connsiteX341" fmla="*/ 4584537 w 7467600"/>
              <a:gd name="connsiteY341" fmla="*/ 5324826 h 6858000"/>
              <a:gd name="connsiteX342" fmla="*/ 5037105 w 7467600"/>
              <a:gd name="connsiteY342" fmla="*/ 5088765 h 6858000"/>
              <a:gd name="connsiteX343" fmla="*/ 5039930 w 7467600"/>
              <a:gd name="connsiteY343" fmla="*/ 5089585 h 6858000"/>
              <a:gd name="connsiteX344" fmla="*/ 5263764 w 7467600"/>
              <a:gd name="connsiteY344" fmla="*/ 4735525 h 6858000"/>
              <a:gd name="connsiteX345" fmla="*/ 4086300 w 7467600"/>
              <a:gd name="connsiteY345" fmla="*/ 4884599 h 6858000"/>
              <a:gd name="connsiteX346" fmla="*/ 4085485 w 7467600"/>
              <a:gd name="connsiteY346" fmla="*/ 4899070 h 6858000"/>
              <a:gd name="connsiteX347" fmla="*/ 3871915 w 7467600"/>
              <a:gd name="connsiteY347" fmla="*/ 5253645 h 6858000"/>
              <a:gd name="connsiteX348" fmla="*/ 3799374 w 7467600"/>
              <a:gd name="connsiteY348" fmla="*/ 5466127 h 6858000"/>
              <a:gd name="connsiteX349" fmla="*/ 3498850 w 7467600"/>
              <a:gd name="connsiteY349" fmla="*/ 6661888 h 6858000"/>
              <a:gd name="connsiteX350" fmla="*/ 3399216 w 7467600"/>
              <a:gd name="connsiteY350" fmla="*/ 6858000 h 6858000"/>
              <a:gd name="connsiteX351" fmla="*/ 3303688 w 7467600"/>
              <a:gd name="connsiteY351" fmla="*/ 6858000 h 6858000"/>
              <a:gd name="connsiteX352" fmla="*/ 3391774 w 7467600"/>
              <a:gd name="connsiteY352" fmla="*/ 6697181 h 6858000"/>
              <a:gd name="connsiteX353" fmla="*/ 3735540 w 7467600"/>
              <a:gd name="connsiteY353" fmla="*/ 5546923 h 6858000"/>
              <a:gd name="connsiteX354" fmla="*/ 3729438 w 7467600"/>
              <a:gd name="connsiteY354" fmla="*/ 5569058 h 6858000"/>
              <a:gd name="connsiteX355" fmla="*/ 3707782 w 7467600"/>
              <a:gd name="connsiteY355" fmla="*/ 5644908 h 6858000"/>
              <a:gd name="connsiteX356" fmla="*/ 3583827 w 7467600"/>
              <a:gd name="connsiteY356" fmla="*/ 6039215 h 6858000"/>
              <a:gd name="connsiteX357" fmla="*/ 3547861 w 7467600"/>
              <a:gd name="connsiteY357" fmla="*/ 6129609 h 6858000"/>
              <a:gd name="connsiteX358" fmla="*/ 3490905 w 7467600"/>
              <a:gd name="connsiteY358" fmla="*/ 6277660 h 6858000"/>
              <a:gd name="connsiteX359" fmla="*/ 3455859 w 7467600"/>
              <a:gd name="connsiteY359" fmla="*/ 6391301 h 6858000"/>
              <a:gd name="connsiteX360" fmla="*/ 3429112 w 7467600"/>
              <a:gd name="connsiteY360" fmla="*/ 6479469 h 6858000"/>
              <a:gd name="connsiteX361" fmla="*/ 3304862 w 7467600"/>
              <a:gd name="connsiteY361" fmla="*/ 6796476 h 6858000"/>
              <a:gd name="connsiteX362" fmla="*/ 3276071 w 7467600"/>
              <a:gd name="connsiteY362" fmla="*/ 6858000 h 6858000"/>
              <a:gd name="connsiteX363" fmla="*/ 3240805 w 7467600"/>
              <a:gd name="connsiteY363" fmla="*/ 6858000 h 6858000"/>
              <a:gd name="connsiteX364" fmla="*/ 3275917 w 7467600"/>
              <a:gd name="connsiteY364" fmla="*/ 6783192 h 6858000"/>
              <a:gd name="connsiteX365" fmla="*/ 3399358 w 7467600"/>
              <a:gd name="connsiteY365" fmla="*/ 6469011 h 6858000"/>
              <a:gd name="connsiteX366" fmla="*/ 3425650 w 7467600"/>
              <a:gd name="connsiteY366" fmla="*/ 6381333 h 6858000"/>
              <a:gd name="connsiteX367" fmla="*/ 3460661 w 7467600"/>
              <a:gd name="connsiteY367" fmla="*/ 6266763 h 6858000"/>
              <a:gd name="connsiteX368" fmla="*/ 3518021 w 7467600"/>
              <a:gd name="connsiteY368" fmla="*/ 6117298 h 6858000"/>
              <a:gd name="connsiteX369" fmla="*/ 3554035 w 7467600"/>
              <a:gd name="connsiteY369" fmla="*/ 6027832 h 6858000"/>
              <a:gd name="connsiteX370" fmla="*/ 3677174 w 7467600"/>
              <a:gd name="connsiteY370" fmla="*/ 5636351 h 6858000"/>
              <a:gd name="connsiteX371" fmla="*/ 3698819 w 7467600"/>
              <a:gd name="connsiteY371" fmla="*/ 5560503 h 6858000"/>
              <a:gd name="connsiteX372" fmla="*/ 3702094 w 7467600"/>
              <a:gd name="connsiteY372" fmla="*/ 5549194 h 6858000"/>
              <a:gd name="connsiteX373" fmla="*/ 3398355 w 7467600"/>
              <a:gd name="connsiteY373" fmla="*/ 6094603 h 6858000"/>
              <a:gd name="connsiteX374" fmla="*/ 3193941 w 7467600"/>
              <a:gd name="connsiteY374" fmla="*/ 6798775 h 6858000"/>
              <a:gd name="connsiteX375" fmla="*/ 3184140 w 7467600"/>
              <a:gd name="connsiteY375" fmla="*/ 6858000 h 6858000"/>
              <a:gd name="connsiteX376" fmla="*/ 3099978 w 7467600"/>
              <a:gd name="connsiteY376" fmla="*/ 6858000 h 6858000"/>
              <a:gd name="connsiteX377" fmla="*/ 3101556 w 7467600"/>
              <a:gd name="connsiteY377" fmla="*/ 6843337 h 6858000"/>
              <a:gd name="connsiteX378" fmla="*/ 3370162 w 7467600"/>
              <a:gd name="connsiteY378" fmla="*/ 5785550 h 6858000"/>
              <a:gd name="connsiteX379" fmla="*/ 3746477 w 7467600"/>
              <a:gd name="connsiteY379" fmla="*/ 5377889 h 6858000"/>
              <a:gd name="connsiteX380" fmla="*/ 3863399 w 7467600"/>
              <a:gd name="connsiteY380" fmla="*/ 5087257 h 6858000"/>
              <a:gd name="connsiteX381" fmla="*/ 3968712 w 7467600"/>
              <a:gd name="connsiteY381" fmla="*/ 4913989 h 6858000"/>
              <a:gd name="connsiteX382" fmla="*/ 2792390 w 7467600"/>
              <a:gd name="connsiteY382" fmla="*/ 5382974 h 6858000"/>
              <a:gd name="connsiteX383" fmla="*/ 2714982 w 7467600"/>
              <a:gd name="connsiteY383" fmla="*/ 5427051 h 6858000"/>
              <a:gd name="connsiteX384" fmla="*/ 2813361 w 7467600"/>
              <a:gd name="connsiteY384" fmla="*/ 6023912 h 6858000"/>
              <a:gd name="connsiteX385" fmla="*/ 2688430 w 7467600"/>
              <a:gd name="connsiteY385" fmla="*/ 6801564 h 6858000"/>
              <a:gd name="connsiteX386" fmla="*/ 2629626 w 7467600"/>
              <a:gd name="connsiteY386" fmla="*/ 6763394 h 6858000"/>
              <a:gd name="connsiteX387" fmla="*/ 2565328 w 7467600"/>
              <a:gd name="connsiteY387" fmla="*/ 5516399 h 6858000"/>
              <a:gd name="connsiteX388" fmla="*/ 1922999 w 7467600"/>
              <a:gd name="connsiteY388" fmla="*/ 5980343 h 6858000"/>
              <a:gd name="connsiteX389" fmla="*/ 1950261 w 7467600"/>
              <a:gd name="connsiteY389" fmla="*/ 6405858 h 6858000"/>
              <a:gd name="connsiteX390" fmla="*/ 2365554 w 7467600"/>
              <a:gd name="connsiteY390" fmla="*/ 6759107 h 6858000"/>
              <a:gd name="connsiteX391" fmla="*/ 2424142 w 7467600"/>
              <a:gd name="connsiteY391" fmla="*/ 6858000 h 6858000"/>
              <a:gd name="connsiteX392" fmla="*/ 2395994 w 7467600"/>
              <a:gd name="connsiteY392" fmla="*/ 6858000 h 6858000"/>
              <a:gd name="connsiteX393" fmla="*/ 2392863 w 7467600"/>
              <a:gd name="connsiteY393" fmla="*/ 6852964 h 6858000"/>
              <a:gd name="connsiteX394" fmla="*/ 2017589 w 7467600"/>
              <a:gd name="connsiteY394" fmla="*/ 6493982 h 6858000"/>
              <a:gd name="connsiteX395" fmla="*/ 2147336 w 7467600"/>
              <a:gd name="connsiteY395" fmla="*/ 6594052 h 6858000"/>
              <a:gd name="connsiteX396" fmla="*/ 2207047 w 7467600"/>
              <a:gd name="connsiteY396" fmla="*/ 6654540 h 6858000"/>
              <a:gd name="connsiteX397" fmla="*/ 2299106 w 7467600"/>
              <a:gd name="connsiteY397" fmla="*/ 6778931 h 6858000"/>
              <a:gd name="connsiteX398" fmla="*/ 2314430 w 7467600"/>
              <a:gd name="connsiteY398" fmla="*/ 6801144 h 6858000"/>
              <a:gd name="connsiteX399" fmla="*/ 2352406 w 7467600"/>
              <a:gd name="connsiteY399" fmla="*/ 6858000 h 6858000"/>
              <a:gd name="connsiteX400" fmla="*/ 2314492 w 7467600"/>
              <a:gd name="connsiteY400" fmla="*/ 6858000 h 6858000"/>
              <a:gd name="connsiteX401" fmla="*/ 2288095 w 7467600"/>
              <a:gd name="connsiteY401" fmla="*/ 6818030 h 6858000"/>
              <a:gd name="connsiteX402" fmla="*/ 2272768 w 7467600"/>
              <a:gd name="connsiteY402" fmla="*/ 6795822 h 6858000"/>
              <a:gd name="connsiteX403" fmla="*/ 2182715 w 7467600"/>
              <a:gd name="connsiteY403" fmla="*/ 6675071 h 6858000"/>
              <a:gd name="connsiteX404" fmla="*/ 2032061 w 7467600"/>
              <a:gd name="connsiteY404" fmla="*/ 6541380 h 6858000"/>
              <a:gd name="connsiteX405" fmla="*/ 2257220 w 7467600"/>
              <a:gd name="connsiteY405" fmla="*/ 6826257 h 6858000"/>
              <a:gd name="connsiteX406" fmla="*/ 2281324 w 7467600"/>
              <a:gd name="connsiteY406" fmla="*/ 6858000 h 6858000"/>
              <a:gd name="connsiteX407" fmla="*/ 2242860 w 7467600"/>
              <a:gd name="connsiteY407" fmla="*/ 6858000 h 6858000"/>
              <a:gd name="connsiteX408" fmla="*/ 2232818 w 7467600"/>
              <a:gd name="connsiteY408" fmla="*/ 6844926 h 6858000"/>
              <a:gd name="connsiteX409" fmla="*/ 1990172 w 7467600"/>
              <a:gd name="connsiteY409" fmla="*/ 6542121 h 6858000"/>
              <a:gd name="connsiteX410" fmla="*/ 2124090 w 7467600"/>
              <a:gd name="connsiteY410" fmla="*/ 6761017 h 6858000"/>
              <a:gd name="connsiteX411" fmla="*/ 2200380 w 7467600"/>
              <a:gd name="connsiteY411" fmla="*/ 6858000 h 6858000"/>
              <a:gd name="connsiteX412" fmla="*/ 2147507 w 7467600"/>
              <a:gd name="connsiteY412" fmla="*/ 6858000 h 6858000"/>
              <a:gd name="connsiteX413" fmla="*/ 2070668 w 7467600"/>
              <a:gd name="connsiteY413" fmla="*/ 6761520 h 6858000"/>
              <a:gd name="connsiteX414" fmla="*/ 1975142 w 7467600"/>
              <a:gd name="connsiteY414" fmla="*/ 6585570 h 6858000"/>
              <a:gd name="connsiteX415" fmla="*/ 2050035 w 7467600"/>
              <a:gd name="connsiteY415" fmla="*/ 6813345 h 6858000"/>
              <a:gd name="connsiteX416" fmla="*/ 2063025 w 7467600"/>
              <a:gd name="connsiteY416" fmla="*/ 6858000 h 6858000"/>
              <a:gd name="connsiteX417" fmla="*/ 2021675 w 7467600"/>
              <a:gd name="connsiteY417" fmla="*/ 6858000 h 6858000"/>
              <a:gd name="connsiteX418" fmla="*/ 2019308 w 7467600"/>
              <a:gd name="connsiteY418" fmla="*/ 6847118 h 6858000"/>
              <a:gd name="connsiteX419" fmla="*/ 1938835 w 7467600"/>
              <a:gd name="connsiteY419" fmla="*/ 6551160 h 6858000"/>
              <a:gd name="connsiteX420" fmla="*/ 1953230 w 7467600"/>
              <a:gd name="connsiteY420" fmla="*/ 6759699 h 6858000"/>
              <a:gd name="connsiteX421" fmla="*/ 1956763 w 7467600"/>
              <a:gd name="connsiteY421" fmla="*/ 6778191 h 6858000"/>
              <a:gd name="connsiteX422" fmla="*/ 1967925 w 7467600"/>
              <a:gd name="connsiteY422" fmla="*/ 6858000 h 6858000"/>
              <a:gd name="connsiteX423" fmla="*/ 1936622 w 7467600"/>
              <a:gd name="connsiteY423" fmla="*/ 6858000 h 6858000"/>
              <a:gd name="connsiteX424" fmla="*/ 1926261 w 7467600"/>
              <a:gd name="connsiteY424" fmla="*/ 6784064 h 6858000"/>
              <a:gd name="connsiteX425" fmla="*/ 1922724 w 7467600"/>
              <a:gd name="connsiteY425" fmla="*/ 6765577 h 6858000"/>
              <a:gd name="connsiteX426" fmla="*/ 1904650 w 7467600"/>
              <a:gd name="connsiteY426" fmla="*/ 6639616 h 6858000"/>
              <a:gd name="connsiteX427" fmla="*/ 1885273 w 7467600"/>
              <a:gd name="connsiteY427" fmla="*/ 6858000 h 6858000"/>
              <a:gd name="connsiteX428" fmla="*/ 1854363 w 7467600"/>
              <a:gd name="connsiteY428" fmla="*/ 6858000 h 6858000"/>
              <a:gd name="connsiteX429" fmla="*/ 1880391 w 7467600"/>
              <a:gd name="connsiteY429" fmla="*/ 6603796 h 6858000"/>
              <a:gd name="connsiteX430" fmla="*/ 1818273 w 7467600"/>
              <a:gd name="connsiteY430" fmla="*/ 6715729 h 6858000"/>
              <a:gd name="connsiteX431" fmla="*/ 1794691 w 7467600"/>
              <a:gd name="connsiteY431" fmla="*/ 6843239 h 6858000"/>
              <a:gd name="connsiteX432" fmla="*/ 1794914 w 7467600"/>
              <a:gd name="connsiteY432" fmla="*/ 6858000 h 6858000"/>
              <a:gd name="connsiteX433" fmla="*/ 1746128 w 7467600"/>
              <a:gd name="connsiteY433" fmla="*/ 6858000 h 6858000"/>
              <a:gd name="connsiteX434" fmla="*/ 1753934 w 7467600"/>
              <a:gd name="connsiteY434" fmla="*/ 6724796 h 6858000"/>
              <a:gd name="connsiteX435" fmla="*/ 1792053 w 7467600"/>
              <a:gd name="connsiteY435" fmla="*/ 6572396 h 6858000"/>
              <a:gd name="connsiteX436" fmla="*/ 1862248 w 7467600"/>
              <a:gd name="connsiteY436" fmla="*/ 6266397 h 6858000"/>
              <a:gd name="connsiteX437" fmla="*/ 1862250 w 7467600"/>
              <a:gd name="connsiteY437" fmla="*/ 6033531 h 6858000"/>
              <a:gd name="connsiteX438" fmla="*/ 1211999 w 7467600"/>
              <a:gd name="connsiteY438" fmla="*/ 6683610 h 6858000"/>
              <a:gd name="connsiteX439" fmla="*/ 1213266 w 7467600"/>
              <a:gd name="connsiteY439" fmla="*/ 6691947 h 6858000"/>
              <a:gd name="connsiteX440" fmla="*/ 1203370 w 7467600"/>
              <a:gd name="connsiteY440" fmla="*/ 6850676 h 6858000"/>
              <a:gd name="connsiteX441" fmla="*/ 1203671 w 7467600"/>
              <a:gd name="connsiteY441" fmla="*/ 6858000 h 6858000"/>
              <a:gd name="connsiteX442" fmla="*/ 1143180 w 7467600"/>
              <a:gd name="connsiteY442" fmla="*/ 6858000 h 6858000"/>
              <a:gd name="connsiteX443" fmla="*/ 1142176 w 7467600"/>
              <a:gd name="connsiteY443" fmla="*/ 6766045 h 6858000"/>
              <a:gd name="connsiteX444" fmla="*/ 1067484 w 7467600"/>
              <a:gd name="connsiteY444" fmla="*/ 6858000 h 6858000"/>
              <a:gd name="connsiteX445" fmla="*/ 953928 w 7467600"/>
              <a:gd name="connsiteY445" fmla="*/ 6858000 h 6858000"/>
              <a:gd name="connsiteX446" fmla="*/ 959715 w 7467600"/>
              <a:gd name="connsiteY446" fmla="*/ 6850185 h 6858000"/>
              <a:gd name="connsiteX447" fmla="*/ 1483788 w 7467600"/>
              <a:gd name="connsiteY447" fmla="*/ 6259174 h 6858000"/>
              <a:gd name="connsiteX448" fmla="*/ 1100671 w 7467600"/>
              <a:gd name="connsiteY448" fmla="*/ 6252137 h 6858000"/>
              <a:gd name="connsiteX449" fmla="*/ 1090144 w 7467600"/>
              <a:gd name="connsiteY449" fmla="*/ 6256748 h 6858000"/>
              <a:gd name="connsiteX450" fmla="*/ 1095872 w 7467600"/>
              <a:gd name="connsiteY450" fmla="*/ 6271892 h 6858000"/>
              <a:gd name="connsiteX451" fmla="*/ 262785 w 7467600"/>
              <a:gd name="connsiteY451" fmla="*/ 6845450 h 6858000"/>
              <a:gd name="connsiteX452" fmla="*/ 209968 w 7467600"/>
              <a:gd name="connsiteY452" fmla="*/ 6770713 h 6858000"/>
              <a:gd name="connsiteX453" fmla="*/ 873460 w 7467600"/>
              <a:gd name="connsiteY453" fmla="*/ 6253768 h 6858000"/>
              <a:gd name="connsiteX454" fmla="*/ 192686 w 7467600"/>
              <a:gd name="connsiteY454" fmla="*/ 5849257 h 6858000"/>
              <a:gd name="connsiteX455" fmla="*/ 4696 w 7467600"/>
              <a:gd name="connsiteY455" fmla="*/ 5697668 h 6858000"/>
              <a:gd name="connsiteX456" fmla="*/ 0 w 7467600"/>
              <a:gd name="connsiteY456" fmla="*/ 5689984 h 6858000"/>
              <a:gd name="connsiteX457" fmla="*/ 0 w 7467600"/>
              <a:gd name="connsiteY457" fmla="*/ 5513472 h 6858000"/>
              <a:gd name="connsiteX458" fmla="*/ 174101 w 7467600"/>
              <a:gd name="connsiteY458" fmla="*/ 5620277 h 6858000"/>
              <a:gd name="connsiteX459" fmla="*/ 891800 w 7467600"/>
              <a:gd name="connsiteY459" fmla="*/ 6036935 h 6858000"/>
              <a:gd name="connsiteX460" fmla="*/ 1072219 w 7467600"/>
              <a:gd name="connsiteY460" fmla="*/ 6169443 h 6858000"/>
              <a:gd name="connsiteX461" fmla="*/ 1074117 w 7467600"/>
              <a:gd name="connsiteY461" fmla="*/ 6170301 h 6858000"/>
              <a:gd name="connsiteX462" fmla="*/ 1083114 w 7467600"/>
              <a:gd name="connsiteY462" fmla="*/ 6174131 h 6858000"/>
              <a:gd name="connsiteX463" fmla="*/ 1543010 w 7467600"/>
              <a:gd name="connsiteY463" fmla="*/ 6191140 h 6858000"/>
              <a:gd name="connsiteX464" fmla="*/ 1551080 w 7467600"/>
              <a:gd name="connsiteY464" fmla="*/ 6195006 h 6858000"/>
              <a:gd name="connsiteX465" fmla="*/ 2345443 w 7467600"/>
              <a:gd name="connsiteY465" fmla="*/ 5549882 h 6858000"/>
              <a:gd name="connsiteX466" fmla="*/ 1721499 w 7467600"/>
              <a:gd name="connsiteY466" fmla="*/ 5599969 h 6858000"/>
              <a:gd name="connsiteX467" fmla="*/ 767716 w 7467600"/>
              <a:gd name="connsiteY467" fmla="*/ 5472768 h 6858000"/>
              <a:gd name="connsiteX468" fmla="*/ 722147 w 7467600"/>
              <a:gd name="connsiteY468" fmla="*/ 5393091 h 6858000"/>
              <a:gd name="connsiteX469" fmla="*/ 1485552 w 7467600"/>
              <a:gd name="connsiteY469" fmla="*/ 5313202 h 6858000"/>
              <a:gd name="connsiteX470" fmla="*/ 2143004 w 7467600"/>
              <a:gd name="connsiteY470" fmla="*/ 5402420 h 6858000"/>
              <a:gd name="connsiteX471" fmla="*/ 1933391 w 7467600"/>
              <a:gd name="connsiteY471" fmla="*/ 5156971 h 6858000"/>
              <a:gd name="connsiteX472" fmla="*/ 1827118 w 7467600"/>
              <a:gd name="connsiteY472" fmla="*/ 4968410 h 6858000"/>
              <a:gd name="connsiteX473" fmla="*/ 1837349 w 7467600"/>
              <a:gd name="connsiteY473" fmla="*/ 4956357 h 6858000"/>
              <a:gd name="connsiteX474" fmla="*/ 2162835 w 7467600"/>
              <a:gd name="connsiteY474" fmla="*/ 5187853 h 6858000"/>
              <a:gd name="connsiteX475" fmla="*/ 2257167 w 7467600"/>
              <a:gd name="connsiteY475" fmla="*/ 5462123 h 6858000"/>
              <a:gd name="connsiteX476" fmla="*/ 2261598 w 7467600"/>
              <a:gd name="connsiteY476" fmla="*/ 5467998 h 6858000"/>
              <a:gd name="connsiteX477" fmla="*/ 2437177 w 7467600"/>
              <a:gd name="connsiteY477" fmla="*/ 5479608 h 6858000"/>
              <a:gd name="connsiteX478" fmla="*/ 2445247 w 7467600"/>
              <a:gd name="connsiteY478" fmla="*/ 5483476 h 6858000"/>
              <a:gd name="connsiteX479" fmla="*/ 2743626 w 7467600"/>
              <a:gd name="connsiteY479" fmla="*/ 5304819 h 6858000"/>
              <a:gd name="connsiteX480" fmla="*/ 3048102 w 7467600"/>
              <a:gd name="connsiteY480" fmla="*/ 5150595 h 6858000"/>
              <a:gd name="connsiteX481" fmla="*/ 1799414 w 7467600"/>
              <a:gd name="connsiteY481" fmla="*/ 4694732 h 6858000"/>
              <a:gd name="connsiteX482" fmla="*/ 1771735 w 7467600"/>
              <a:gd name="connsiteY482" fmla="*/ 4619929 h 6858000"/>
              <a:gd name="connsiteX483" fmla="*/ 3104273 w 7467600"/>
              <a:gd name="connsiteY483" fmla="*/ 5076159 h 6858000"/>
              <a:gd name="connsiteX484" fmla="*/ 3113245 w 7467600"/>
              <a:gd name="connsiteY484" fmla="*/ 5090705 h 6858000"/>
              <a:gd name="connsiteX485" fmla="*/ 3126294 w 7467600"/>
              <a:gd name="connsiteY485" fmla="*/ 5114400 h 6858000"/>
              <a:gd name="connsiteX486" fmla="*/ 3937433 w 7467600"/>
              <a:gd name="connsiteY486" fmla="*/ 4830473 h 6858000"/>
              <a:gd name="connsiteX487" fmla="*/ 3590475 w 7467600"/>
              <a:gd name="connsiteY487" fmla="*/ 4597974 h 6858000"/>
              <a:gd name="connsiteX488" fmla="*/ 3100264 w 7467600"/>
              <a:gd name="connsiteY488" fmla="*/ 4579845 h 6858000"/>
              <a:gd name="connsiteX489" fmla="*/ 2183576 w 7467600"/>
              <a:gd name="connsiteY489" fmla="*/ 4227150 h 6858000"/>
              <a:gd name="connsiteX490" fmla="*/ 2151029 w 7467600"/>
              <a:gd name="connsiteY490" fmla="*/ 4146947 h 6858000"/>
              <a:gd name="connsiteX491" fmla="*/ 3563434 w 7467600"/>
              <a:gd name="connsiteY491" fmla="*/ 4469115 h 6858000"/>
              <a:gd name="connsiteX492" fmla="*/ 3177952 w 7467600"/>
              <a:gd name="connsiteY492" fmla="*/ 3657386 h 6858000"/>
              <a:gd name="connsiteX493" fmla="*/ 3189263 w 7467600"/>
              <a:gd name="connsiteY493" fmla="*/ 3625726 h 6858000"/>
              <a:gd name="connsiteX494" fmla="*/ 3560912 w 7467600"/>
              <a:gd name="connsiteY494" fmla="*/ 4079863 h 6858000"/>
              <a:gd name="connsiteX495" fmla="*/ 3626636 w 7467600"/>
              <a:gd name="connsiteY495" fmla="*/ 4512230 h 6858000"/>
              <a:gd name="connsiteX496" fmla="*/ 3653088 w 7467600"/>
              <a:gd name="connsiteY496" fmla="*/ 4521417 h 6858000"/>
              <a:gd name="connsiteX497" fmla="*/ 3988128 w 7467600"/>
              <a:gd name="connsiteY497" fmla="*/ 4817267 h 6858000"/>
              <a:gd name="connsiteX498" fmla="*/ 4830582 w 7467600"/>
              <a:gd name="connsiteY498" fmla="*/ 4676000 h 6858000"/>
              <a:gd name="connsiteX499" fmla="*/ 4830100 w 7467600"/>
              <a:gd name="connsiteY499" fmla="*/ 4675554 h 6858000"/>
              <a:gd name="connsiteX500" fmla="*/ 4036318 w 7467600"/>
              <a:gd name="connsiteY500" fmla="*/ 4147013 h 6858000"/>
              <a:gd name="connsiteX501" fmla="*/ 3432098 w 7467600"/>
              <a:gd name="connsiteY501" fmla="*/ 3537312 h 6858000"/>
              <a:gd name="connsiteX502" fmla="*/ 3446761 w 7467600"/>
              <a:gd name="connsiteY502" fmla="*/ 3461278 h 6858000"/>
              <a:gd name="connsiteX503" fmla="*/ 4419733 w 7467600"/>
              <a:gd name="connsiteY503" fmla="*/ 3963555 h 6858000"/>
              <a:gd name="connsiteX504" fmla="*/ 4781371 w 7467600"/>
              <a:gd name="connsiteY504" fmla="*/ 4458604 h 6858000"/>
              <a:gd name="connsiteX505" fmla="*/ 4780440 w 7467600"/>
              <a:gd name="connsiteY505" fmla="*/ 4470290 h 6858000"/>
              <a:gd name="connsiteX506" fmla="*/ 4898954 w 7467600"/>
              <a:gd name="connsiteY506" fmla="*/ 4662092 h 6858000"/>
              <a:gd name="connsiteX507" fmla="*/ 4900699 w 7467600"/>
              <a:gd name="connsiteY507" fmla="*/ 4670867 h 6858000"/>
              <a:gd name="connsiteX508" fmla="*/ 5714511 w 7467600"/>
              <a:gd name="connsiteY508" fmla="*/ 4663483 h 6858000"/>
              <a:gd name="connsiteX509" fmla="*/ 5464793 w 7467600"/>
              <a:gd name="connsiteY509" fmla="*/ 4393556 h 6858000"/>
              <a:gd name="connsiteX510" fmla="*/ 5461897 w 7467600"/>
              <a:gd name="connsiteY510" fmla="*/ 4390879 h 6858000"/>
              <a:gd name="connsiteX511" fmla="*/ 4294126 w 7467600"/>
              <a:gd name="connsiteY511" fmla="*/ 3303048 h 6858000"/>
              <a:gd name="connsiteX512" fmla="*/ 4305321 w 7467600"/>
              <a:gd name="connsiteY512" fmla="*/ 3256953 h 6858000"/>
              <a:gd name="connsiteX513" fmla="*/ 4949299 w 7467600"/>
              <a:gd name="connsiteY513" fmla="*/ 3766336 h 6858000"/>
              <a:gd name="connsiteX514" fmla="*/ 5291452 w 7467600"/>
              <a:gd name="connsiteY514" fmla="*/ 4076801 h 6858000"/>
              <a:gd name="connsiteX515" fmla="*/ 5434998 w 7467600"/>
              <a:gd name="connsiteY515" fmla="*/ 4254100 h 6858000"/>
              <a:gd name="connsiteX516" fmla="*/ 5351015 w 7467600"/>
              <a:gd name="connsiteY516" fmla="*/ 3760989 h 6858000"/>
              <a:gd name="connsiteX517" fmla="*/ 5413780 w 7467600"/>
              <a:gd name="connsiteY517" fmla="*/ 2966265 h 6858000"/>
              <a:gd name="connsiteX518" fmla="*/ 5425627 w 7467600"/>
              <a:gd name="connsiteY518" fmla="*/ 2954192 h 6858000"/>
              <a:gd name="connsiteX519" fmla="*/ 6604735 w 7467600"/>
              <a:gd name="connsiteY519" fmla="*/ 2041381 h 6858000"/>
              <a:gd name="connsiteX520" fmla="*/ 7204487 w 7467600"/>
              <a:gd name="connsiteY520" fmla="*/ 2742112 h 6858000"/>
              <a:gd name="connsiteX521" fmla="*/ 7131592 w 7467600"/>
              <a:gd name="connsiteY521" fmla="*/ 2672096 h 6858000"/>
              <a:gd name="connsiteX522" fmla="*/ 6996344 w 7467600"/>
              <a:gd name="connsiteY522" fmla="*/ 2518310 h 6858000"/>
              <a:gd name="connsiteX523" fmla="*/ 6735495 w 7467600"/>
              <a:gd name="connsiteY523" fmla="*/ 2196890 h 6858000"/>
              <a:gd name="connsiteX524" fmla="*/ 6721901 w 7467600"/>
              <a:gd name="connsiteY524" fmla="*/ 2179274 h 6858000"/>
              <a:gd name="connsiteX525" fmla="*/ 6604735 w 7467600"/>
              <a:gd name="connsiteY525" fmla="*/ 2041381 h 6858000"/>
              <a:gd name="connsiteX526" fmla="*/ 6591670 w 7467600"/>
              <a:gd name="connsiteY526" fmla="*/ 1988277 h 6858000"/>
              <a:gd name="connsiteX527" fmla="*/ 6747349 w 7467600"/>
              <a:gd name="connsiteY527" fmla="*/ 2160069 h 6858000"/>
              <a:gd name="connsiteX528" fmla="*/ 6760943 w 7467600"/>
              <a:gd name="connsiteY528" fmla="*/ 2177686 h 6858000"/>
              <a:gd name="connsiteX529" fmla="*/ 7021065 w 7467600"/>
              <a:gd name="connsiteY529" fmla="*/ 2498102 h 6858000"/>
              <a:gd name="connsiteX530" fmla="*/ 7155223 w 7467600"/>
              <a:gd name="connsiteY530" fmla="*/ 2650386 h 6858000"/>
              <a:gd name="connsiteX531" fmla="*/ 7203167 w 7467600"/>
              <a:gd name="connsiteY531" fmla="*/ 2697288 h 6858000"/>
              <a:gd name="connsiteX532" fmla="*/ 6937703 w 7467600"/>
              <a:gd name="connsiteY532" fmla="*/ 2321981 h 6858000"/>
              <a:gd name="connsiteX533" fmla="*/ 6591670 w 7467600"/>
              <a:gd name="connsiteY533" fmla="*/ 1988277 h 6858000"/>
              <a:gd name="connsiteX534" fmla="*/ 5798671 w 7467600"/>
              <a:gd name="connsiteY534" fmla="*/ 1981601 h 6858000"/>
              <a:gd name="connsiteX535" fmla="*/ 5754709 w 7467600"/>
              <a:gd name="connsiteY535" fmla="*/ 2071454 h 6858000"/>
              <a:gd name="connsiteX536" fmla="*/ 5763044 w 7467600"/>
              <a:gd name="connsiteY536" fmla="*/ 2842206 h 6858000"/>
              <a:gd name="connsiteX537" fmla="*/ 5764974 w 7467600"/>
              <a:gd name="connsiteY537" fmla="*/ 2799609 h 6858000"/>
              <a:gd name="connsiteX538" fmla="*/ 5767665 w 7467600"/>
              <a:gd name="connsiteY538" fmla="*/ 2666409 h 6858000"/>
              <a:gd name="connsiteX539" fmla="*/ 5763055 w 7467600"/>
              <a:gd name="connsiteY539" fmla="*/ 2579705 h 6858000"/>
              <a:gd name="connsiteX540" fmla="*/ 5758079 w 7467600"/>
              <a:gd name="connsiteY540" fmla="*/ 2492508 h 6858000"/>
              <a:gd name="connsiteX541" fmla="*/ 5779325 w 7467600"/>
              <a:gd name="connsiteY541" fmla="*/ 2197069 h 6858000"/>
              <a:gd name="connsiteX542" fmla="*/ 5798671 w 7467600"/>
              <a:gd name="connsiteY542" fmla="*/ 1981601 h 6858000"/>
              <a:gd name="connsiteX543" fmla="*/ 5829202 w 7467600"/>
              <a:gd name="connsiteY543" fmla="*/ 1971679 h 6858000"/>
              <a:gd name="connsiteX544" fmla="*/ 5809558 w 7467600"/>
              <a:gd name="connsiteY544" fmla="*/ 2198043 h 6858000"/>
              <a:gd name="connsiteX545" fmla="*/ 5788653 w 7467600"/>
              <a:gd name="connsiteY545" fmla="*/ 2489430 h 6858000"/>
              <a:gd name="connsiteX546" fmla="*/ 5793439 w 7467600"/>
              <a:gd name="connsiteY546" fmla="*/ 2575235 h 6858000"/>
              <a:gd name="connsiteX547" fmla="*/ 5796837 w 7467600"/>
              <a:gd name="connsiteY547" fmla="*/ 2637633 h 6858000"/>
              <a:gd name="connsiteX548" fmla="*/ 5818614 w 7467600"/>
              <a:gd name="connsiteY548" fmla="*/ 2473055 h 6858000"/>
              <a:gd name="connsiteX549" fmla="*/ 5829202 w 7467600"/>
              <a:gd name="connsiteY549" fmla="*/ 1971679 h 6858000"/>
              <a:gd name="connsiteX550" fmla="*/ 5911389 w 7467600"/>
              <a:gd name="connsiteY550" fmla="*/ 1898371 h 6858000"/>
              <a:gd name="connsiteX551" fmla="*/ 6237627 w 7467600"/>
              <a:gd name="connsiteY551" fmla="*/ 2231921 h 6858000"/>
              <a:gd name="connsiteX552" fmla="*/ 5911389 w 7467600"/>
              <a:gd name="connsiteY552" fmla="*/ 1898371 h 6858000"/>
              <a:gd name="connsiteX553" fmla="*/ 6944437 w 7467600"/>
              <a:gd name="connsiteY553" fmla="*/ 1575402 h 6858000"/>
              <a:gd name="connsiteX554" fmla="*/ 6304730 w 7467600"/>
              <a:gd name="connsiteY554" fmla="*/ 1766654 h 6858000"/>
              <a:gd name="connsiteX555" fmla="*/ 6944437 w 7467600"/>
              <a:gd name="connsiteY555" fmla="*/ 1575402 h 6858000"/>
              <a:gd name="connsiteX556" fmla="*/ 7019523 w 7467600"/>
              <a:gd name="connsiteY556" fmla="*/ 1519450 h 6858000"/>
              <a:gd name="connsiteX557" fmla="*/ 6298091 w 7467600"/>
              <a:gd name="connsiteY557" fmla="*/ 1737122 h 6858000"/>
              <a:gd name="connsiteX558" fmla="*/ 7019523 w 7467600"/>
              <a:gd name="connsiteY558" fmla="*/ 1519450 h 6858000"/>
              <a:gd name="connsiteX559" fmla="*/ 2399523 w 7467600"/>
              <a:gd name="connsiteY559" fmla="*/ 1428234 h 6858000"/>
              <a:gd name="connsiteX560" fmla="*/ 2224982 w 7467600"/>
              <a:gd name="connsiteY560" fmla="*/ 1826201 h 6858000"/>
              <a:gd name="connsiteX561" fmla="*/ 2096099 w 7467600"/>
              <a:gd name="connsiteY561" fmla="*/ 2345900 h 6858000"/>
              <a:gd name="connsiteX562" fmla="*/ 2283317 w 7467600"/>
              <a:gd name="connsiteY562" fmla="*/ 1796925 h 6858000"/>
              <a:gd name="connsiteX563" fmla="*/ 2399523 w 7467600"/>
              <a:gd name="connsiteY563" fmla="*/ 1428234 h 6858000"/>
              <a:gd name="connsiteX564" fmla="*/ 2448558 w 7467600"/>
              <a:gd name="connsiteY564" fmla="*/ 1373435 h 6858000"/>
              <a:gd name="connsiteX565" fmla="*/ 2312521 w 7467600"/>
              <a:gd name="connsiteY565" fmla="*/ 1806140 h 6858000"/>
              <a:gd name="connsiteX566" fmla="*/ 2127533 w 7467600"/>
              <a:gd name="connsiteY566" fmla="*/ 2348380 h 6858000"/>
              <a:gd name="connsiteX567" fmla="*/ 2358080 w 7467600"/>
              <a:gd name="connsiteY567" fmla="*/ 1866134 h 6858000"/>
              <a:gd name="connsiteX568" fmla="*/ 2407436 w 7467600"/>
              <a:gd name="connsiteY568" fmla="*/ 1651070 h 6858000"/>
              <a:gd name="connsiteX569" fmla="*/ 2448558 w 7467600"/>
              <a:gd name="connsiteY569" fmla="*/ 1373435 h 6858000"/>
              <a:gd name="connsiteX570" fmla="*/ 278707 w 7467600"/>
              <a:gd name="connsiteY570" fmla="*/ 1352270 h 6858000"/>
              <a:gd name="connsiteX571" fmla="*/ 321570 w 7467600"/>
              <a:gd name="connsiteY571" fmla="*/ 1861610 h 6858000"/>
              <a:gd name="connsiteX572" fmla="*/ 294281 w 7467600"/>
              <a:gd name="connsiteY572" fmla="*/ 1440658 h 6858000"/>
              <a:gd name="connsiteX573" fmla="*/ 278707 w 7467600"/>
              <a:gd name="connsiteY573" fmla="*/ 1352270 h 6858000"/>
              <a:gd name="connsiteX574" fmla="*/ 1423821 w 7467600"/>
              <a:gd name="connsiteY574" fmla="*/ 1351958 h 6858000"/>
              <a:gd name="connsiteX575" fmla="*/ 1638521 w 7467600"/>
              <a:gd name="connsiteY575" fmla="*/ 1908470 h 6858000"/>
              <a:gd name="connsiteX576" fmla="*/ 1754199 w 7467600"/>
              <a:gd name="connsiteY576" fmla="*/ 2149284 h 6858000"/>
              <a:gd name="connsiteX577" fmla="*/ 1908359 w 7467600"/>
              <a:gd name="connsiteY577" fmla="*/ 2364988 h 6858000"/>
              <a:gd name="connsiteX578" fmla="*/ 1647661 w 7467600"/>
              <a:gd name="connsiteY578" fmla="*/ 1825945 h 6858000"/>
              <a:gd name="connsiteX579" fmla="*/ 1423821 w 7467600"/>
              <a:gd name="connsiteY579" fmla="*/ 1351958 h 6858000"/>
              <a:gd name="connsiteX580" fmla="*/ 1431890 w 7467600"/>
              <a:gd name="connsiteY580" fmla="*/ 1306475 h 6858000"/>
              <a:gd name="connsiteX581" fmla="*/ 1507597 w 7467600"/>
              <a:gd name="connsiteY581" fmla="*/ 1446132 h 6858000"/>
              <a:gd name="connsiteX582" fmla="*/ 1674586 w 7467600"/>
              <a:gd name="connsiteY582" fmla="*/ 1813832 h 6858000"/>
              <a:gd name="connsiteX583" fmla="*/ 1815950 w 7467600"/>
              <a:gd name="connsiteY583" fmla="*/ 2128564 h 6858000"/>
              <a:gd name="connsiteX584" fmla="*/ 1984242 w 7467600"/>
              <a:gd name="connsiteY584" fmla="*/ 2430829 h 6858000"/>
              <a:gd name="connsiteX585" fmla="*/ 2014023 w 7467600"/>
              <a:gd name="connsiteY585" fmla="*/ 2450995 h 6858000"/>
              <a:gd name="connsiteX586" fmla="*/ 1747337 w 7467600"/>
              <a:gd name="connsiteY586" fmla="*/ 1855264 h 6858000"/>
              <a:gd name="connsiteX587" fmla="*/ 1533749 w 7467600"/>
              <a:gd name="connsiteY587" fmla="*/ 1478656 h 6858000"/>
              <a:gd name="connsiteX588" fmla="*/ 1431890 w 7467600"/>
              <a:gd name="connsiteY588" fmla="*/ 1306475 h 6858000"/>
              <a:gd name="connsiteX589" fmla="*/ 5052692 w 7467600"/>
              <a:gd name="connsiteY589" fmla="*/ 1292994 h 6858000"/>
              <a:gd name="connsiteX590" fmla="*/ 5200661 w 7467600"/>
              <a:gd name="connsiteY590" fmla="*/ 1635186 h 6858000"/>
              <a:gd name="connsiteX591" fmla="*/ 5297138 w 7467600"/>
              <a:gd name="connsiteY591" fmla="*/ 1906351 h 6858000"/>
              <a:gd name="connsiteX592" fmla="*/ 5052692 w 7467600"/>
              <a:gd name="connsiteY592" fmla="*/ 1292994 h 6858000"/>
              <a:gd name="connsiteX593" fmla="*/ 5009948 w 7467600"/>
              <a:gd name="connsiteY593" fmla="*/ 1273619 h 6858000"/>
              <a:gd name="connsiteX594" fmla="*/ 5121777 w 7467600"/>
              <a:gd name="connsiteY594" fmla="*/ 1654213 h 6858000"/>
              <a:gd name="connsiteX595" fmla="*/ 5293545 w 7467600"/>
              <a:gd name="connsiteY595" fmla="*/ 2072247 h 6858000"/>
              <a:gd name="connsiteX596" fmla="*/ 5294042 w 7467600"/>
              <a:gd name="connsiteY596" fmla="*/ 2065019 h 6858000"/>
              <a:gd name="connsiteX597" fmla="*/ 5171936 w 7467600"/>
              <a:gd name="connsiteY597" fmla="*/ 1647613 h 6858000"/>
              <a:gd name="connsiteX598" fmla="*/ 5009948 w 7467600"/>
              <a:gd name="connsiteY598" fmla="*/ 1273619 h 6858000"/>
              <a:gd name="connsiteX599" fmla="*/ 655236 w 7467600"/>
              <a:gd name="connsiteY599" fmla="*/ 1268632 h 6858000"/>
              <a:gd name="connsiteX600" fmla="*/ 839521 w 7467600"/>
              <a:gd name="connsiteY600" fmla="*/ 1685315 h 6858000"/>
              <a:gd name="connsiteX601" fmla="*/ 1109416 w 7467600"/>
              <a:gd name="connsiteY601" fmla="*/ 2061663 h 6858000"/>
              <a:gd name="connsiteX602" fmla="*/ 1298300 w 7467600"/>
              <a:gd name="connsiteY602" fmla="*/ 2247742 h 6858000"/>
              <a:gd name="connsiteX603" fmla="*/ 1125871 w 7467600"/>
              <a:gd name="connsiteY603" fmla="*/ 1989513 h 6858000"/>
              <a:gd name="connsiteX604" fmla="*/ 981574 w 7467600"/>
              <a:gd name="connsiteY604" fmla="*/ 1783157 h 6858000"/>
              <a:gd name="connsiteX605" fmla="*/ 922198 w 7467600"/>
              <a:gd name="connsiteY605" fmla="*/ 1677437 h 6858000"/>
              <a:gd name="connsiteX606" fmla="*/ 869293 w 7467600"/>
              <a:gd name="connsiteY606" fmla="*/ 1583214 h 6858000"/>
              <a:gd name="connsiteX607" fmla="*/ 751431 w 7467600"/>
              <a:gd name="connsiteY607" fmla="*/ 1405731 h 6858000"/>
              <a:gd name="connsiteX608" fmla="*/ 655236 w 7467600"/>
              <a:gd name="connsiteY608" fmla="*/ 1268632 h 6858000"/>
              <a:gd name="connsiteX609" fmla="*/ 6516292 w 7467600"/>
              <a:gd name="connsiteY609" fmla="*/ 1263064 h 6858000"/>
              <a:gd name="connsiteX610" fmla="*/ 5736320 w 7467600"/>
              <a:gd name="connsiteY610" fmla="*/ 1501803 h 6858000"/>
              <a:gd name="connsiteX611" fmla="*/ 6516292 w 7467600"/>
              <a:gd name="connsiteY611" fmla="*/ 1263064 h 6858000"/>
              <a:gd name="connsiteX612" fmla="*/ 291466 w 7467600"/>
              <a:gd name="connsiteY612" fmla="*/ 1250369 h 6858000"/>
              <a:gd name="connsiteX613" fmla="*/ 323180 w 7467600"/>
              <a:gd name="connsiteY613" fmla="*/ 1435283 h 6858000"/>
              <a:gd name="connsiteX614" fmla="*/ 349381 w 7467600"/>
              <a:gd name="connsiteY614" fmla="*/ 1875041 h 6858000"/>
              <a:gd name="connsiteX615" fmla="*/ 374363 w 7467600"/>
              <a:gd name="connsiteY615" fmla="*/ 1506494 h 6858000"/>
              <a:gd name="connsiteX616" fmla="*/ 302168 w 7467600"/>
              <a:gd name="connsiteY616" fmla="*/ 1274495 h 6858000"/>
              <a:gd name="connsiteX617" fmla="*/ 291466 w 7467600"/>
              <a:gd name="connsiteY617" fmla="*/ 1250369 h 6858000"/>
              <a:gd name="connsiteX618" fmla="*/ 678222 w 7467600"/>
              <a:gd name="connsiteY618" fmla="*/ 1248670 h 6858000"/>
              <a:gd name="connsiteX619" fmla="*/ 775536 w 7467600"/>
              <a:gd name="connsiteY619" fmla="*/ 1388015 h 6858000"/>
              <a:gd name="connsiteX620" fmla="*/ 894529 w 7467600"/>
              <a:gd name="connsiteY620" fmla="*/ 1567739 h 6858000"/>
              <a:gd name="connsiteX621" fmla="*/ 948000 w 7467600"/>
              <a:gd name="connsiteY621" fmla="*/ 1663088 h 6858000"/>
              <a:gd name="connsiteX622" fmla="*/ 1006812 w 7467600"/>
              <a:gd name="connsiteY622" fmla="*/ 1767683 h 6858000"/>
              <a:gd name="connsiteX623" fmla="*/ 1149133 w 7467600"/>
              <a:gd name="connsiteY623" fmla="*/ 1971513 h 6858000"/>
              <a:gd name="connsiteX624" fmla="*/ 1333952 w 7467600"/>
              <a:gd name="connsiteY624" fmla="*/ 2251620 h 6858000"/>
              <a:gd name="connsiteX625" fmla="*/ 1337329 w 7467600"/>
              <a:gd name="connsiteY625" fmla="*/ 2258350 h 6858000"/>
              <a:gd name="connsiteX626" fmla="*/ 1014726 w 7467600"/>
              <a:gd name="connsiteY626" fmla="*/ 1615556 h 6858000"/>
              <a:gd name="connsiteX627" fmla="*/ 678222 w 7467600"/>
              <a:gd name="connsiteY627" fmla="*/ 1248670 h 6858000"/>
              <a:gd name="connsiteX628" fmla="*/ 6691602 w 7467600"/>
              <a:gd name="connsiteY628" fmla="*/ 1140573 h 6858000"/>
              <a:gd name="connsiteX629" fmla="*/ 6571100 w 7467600"/>
              <a:gd name="connsiteY629" fmla="*/ 1183662 h 6858000"/>
              <a:gd name="connsiteX630" fmla="*/ 6241687 w 7467600"/>
              <a:gd name="connsiteY630" fmla="*/ 1257600 h 6858000"/>
              <a:gd name="connsiteX631" fmla="*/ 5693009 w 7467600"/>
              <a:gd name="connsiteY631" fmla="*/ 1478256 h 6858000"/>
              <a:gd name="connsiteX632" fmla="*/ 6548420 w 7467600"/>
              <a:gd name="connsiteY632" fmla="*/ 1214599 h 6858000"/>
              <a:gd name="connsiteX633" fmla="*/ 6605473 w 7467600"/>
              <a:gd name="connsiteY633" fmla="*/ 1184686 h 6858000"/>
              <a:gd name="connsiteX634" fmla="*/ 6691602 w 7467600"/>
              <a:gd name="connsiteY634" fmla="*/ 1140573 h 6858000"/>
              <a:gd name="connsiteX635" fmla="*/ 4002475 w 7467600"/>
              <a:gd name="connsiteY635" fmla="*/ 1037802 h 6858000"/>
              <a:gd name="connsiteX636" fmla="*/ 4000324 w 7467600"/>
              <a:gd name="connsiteY636" fmla="*/ 1039362 h 6858000"/>
              <a:gd name="connsiteX637" fmla="*/ 4002862 w 7467600"/>
              <a:gd name="connsiteY637" fmla="*/ 1042866 h 6858000"/>
              <a:gd name="connsiteX638" fmla="*/ 4002475 w 7467600"/>
              <a:gd name="connsiteY638" fmla="*/ 1037802 h 6858000"/>
              <a:gd name="connsiteX639" fmla="*/ 506322 w 7467600"/>
              <a:gd name="connsiteY639" fmla="*/ 1020997 h 6858000"/>
              <a:gd name="connsiteX640" fmla="*/ 533068 w 7467600"/>
              <a:gd name="connsiteY640" fmla="*/ 1029409 h 6858000"/>
              <a:gd name="connsiteX641" fmla="*/ 1232525 w 7467600"/>
              <a:gd name="connsiteY641" fmla="*/ 1804675 h 6858000"/>
              <a:gd name="connsiteX642" fmla="*/ 1388858 w 7467600"/>
              <a:gd name="connsiteY642" fmla="*/ 2368011 h 6858000"/>
              <a:gd name="connsiteX643" fmla="*/ 1384098 w 7467600"/>
              <a:gd name="connsiteY643" fmla="*/ 2378125 h 6858000"/>
              <a:gd name="connsiteX644" fmla="*/ 1425393 w 7467600"/>
              <a:gd name="connsiteY644" fmla="*/ 2589124 h 6858000"/>
              <a:gd name="connsiteX645" fmla="*/ 1424001 w 7467600"/>
              <a:gd name="connsiteY645" fmla="*/ 2597541 h 6858000"/>
              <a:gd name="connsiteX646" fmla="*/ 2152729 w 7467600"/>
              <a:gd name="connsiteY646" fmla="*/ 2864487 h 6858000"/>
              <a:gd name="connsiteX647" fmla="*/ 2020609 w 7467600"/>
              <a:gd name="connsiteY647" fmla="*/ 2539671 h 6858000"/>
              <a:gd name="connsiteX648" fmla="*/ 2018920 w 7467600"/>
              <a:gd name="connsiteY648" fmla="*/ 2536309 h 6858000"/>
              <a:gd name="connsiteX649" fmla="*/ 1342441 w 7467600"/>
              <a:gd name="connsiteY649" fmla="*/ 1173017 h 6858000"/>
              <a:gd name="connsiteX650" fmla="*/ 1367925 w 7467600"/>
              <a:gd name="connsiteY650" fmla="*/ 1135648 h 6858000"/>
              <a:gd name="connsiteX651" fmla="*/ 1771401 w 7467600"/>
              <a:gd name="connsiteY651" fmla="*/ 1806673 h 6858000"/>
              <a:gd name="connsiteX652" fmla="*/ 1972385 w 7467600"/>
              <a:gd name="connsiteY652" fmla="*/ 2198735 h 6858000"/>
              <a:gd name="connsiteX653" fmla="*/ 2040892 w 7467600"/>
              <a:gd name="connsiteY653" fmla="*/ 2405205 h 6858000"/>
              <a:gd name="connsiteX654" fmla="*/ 2131689 w 7467600"/>
              <a:gd name="connsiteY654" fmla="*/ 1936926 h 6858000"/>
              <a:gd name="connsiteX655" fmla="*/ 2454820 w 7467600"/>
              <a:gd name="connsiteY655" fmla="*/ 1248808 h 6858000"/>
              <a:gd name="connsiteX656" fmla="*/ 2492512 w 7467600"/>
              <a:gd name="connsiteY656" fmla="*/ 1302920 h 6858000"/>
              <a:gd name="connsiteX657" fmla="*/ 2081216 w 7467600"/>
              <a:gd name="connsiteY657" fmla="*/ 2527513 h 6858000"/>
              <a:gd name="connsiteX658" fmla="*/ 2081211 w 7467600"/>
              <a:gd name="connsiteY658" fmla="*/ 2528916 h 6858000"/>
              <a:gd name="connsiteX659" fmla="*/ 2199067 w 7467600"/>
              <a:gd name="connsiteY659" fmla="*/ 2884061 h 6858000"/>
              <a:gd name="connsiteX660" fmla="*/ 3192586 w 7467600"/>
              <a:gd name="connsiteY660" fmla="*/ 3411496 h 6858000"/>
              <a:gd name="connsiteX661" fmla="*/ 3182620 w 7467600"/>
              <a:gd name="connsiteY661" fmla="*/ 3483279 h 6858000"/>
              <a:gd name="connsiteX662" fmla="*/ 2435119 w 7467600"/>
              <a:gd name="connsiteY662" fmla="*/ 3080173 h 6858000"/>
              <a:gd name="connsiteX663" fmla="*/ 2410152 w 7467600"/>
              <a:gd name="connsiteY663" fmla="*/ 3063751 h 6858000"/>
              <a:gd name="connsiteX664" fmla="*/ 2408099 w 7467600"/>
              <a:gd name="connsiteY664" fmla="*/ 3064403 h 6858000"/>
              <a:gd name="connsiteX665" fmla="*/ 2407218 w 7467600"/>
              <a:gd name="connsiteY665" fmla="*/ 3070324 h 6858000"/>
              <a:gd name="connsiteX666" fmla="*/ 2380138 w 7467600"/>
              <a:gd name="connsiteY666" fmla="*/ 3099341 h 6858000"/>
              <a:gd name="connsiteX667" fmla="*/ 1765923 w 7467600"/>
              <a:gd name="connsiteY667" fmla="*/ 3581043 h 6858000"/>
              <a:gd name="connsiteX668" fmla="*/ 1702258 w 7467600"/>
              <a:gd name="connsiteY668" fmla="*/ 3612286 h 6858000"/>
              <a:gd name="connsiteX669" fmla="*/ 1538370 w 7467600"/>
              <a:gd name="connsiteY669" fmla="*/ 3811804 h 6858000"/>
              <a:gd name="connsiteX670" fmla="*/ 542867 w 7467600"/>
              <a:gd name="connsiteY670" fmla="*/ 4944092 h 6858000"/>
              <a:gd name="connsiteX671" fmla="*/ 515800 w 7467600"/>
              <a:gd name="connsiteY671" fmla="*/ 4862180 h 6858000"/>
              <a:gd name="connsiteX672" fmla="*/ 909145 w 7467600"/>
              <a:gd name="connsiteY672" fmla="*/ 4199225 h 6858000"/>
              <a:gd name="connsiteX673" fmla="*/ 1214067 w 7467600"/>
              <a:gd name="connsiteY673" fmla="*/ 3908561 h 6858000"/>
              <a:gd name="connsiteX674" fmla="*/ 640967 w 7467600"/>
              <a:gd name="connsiteY674" fmla="*/ 4105601 h 6858000"/>
              <a:gd name="connsiteX675" fmla="*/ 112563 w 7467600"/>
              <a:gd name="connsiteY675" fmla="*/ 4396952 h 6858000"/>
              <a:gd name="connsiteX676" fmla="*/ 0 w 7467600"/>
              <a:gd name="connsiteY676" fmla="*/ 4466006 h 6858000"/>
              <a:gd name="connsiteX677" fmla="*/ 0 w 7467600"/>
              <a:gd name="connsiteY677" fmla="*/ 4233763 h 6858000"/>
              <a:gd name="connsiteX678" fmla="*/ 36881 w 7467600"/>
              <a:gd name="connsiteY678" fmla="*/ 4200118 h 6858000"/>
              <a:gd name="connsiteX679" fmla="*/ 910534 w 7467600"/>
              <a:gd name="connsiteY679" fmla="*/ 3629753 h 6858000"/>
              <a:gd name="connsiteX680" fmla="*/ 1578717 w 7467600"/>
              <a:gd name="connsiteY680" fmla="*/ 3575982 h 6858000"/>
              <a:gd name="connsiteX681" fmla="*/ 2338780 w 7467600"/>
              <a:gd name="connsiteY681" fmla="*/ 3033725 h 6858000"/>
              <a:gd name="connsiteX682" fmla="*/ 1807991 w 7467600"/>
              <a:gd name="connsiteY682" fmla="*/ 2807184 h 6858000"/>
              <a:gd name="connsiteX683" fmla="*/ 1416358 w 7467600"/>
              <a:gd name="connsiteY683" fmla="*/ 3112571 h 6858000"/>
              <a:gd name="connsiteX684" fmla="*/ 939066 w 7467600"/>
              <a:gd name="connsiteY684" fmla="*/ 3378798 h 6858000"/>
              <a:gd name="connsiteX685" fmla="*/ 115099 w 7467600"/>
              <a:gd name="connsiteY685" fmla="*/ 3607650 h 6858000"/>
              <a:gd name="connsiteX686" fmla="*/ 97284 w 7467600"/>
              <a:gd name="connsiteY686" fmla="*/ 3520393 h 6858000"/>
              <a:gd name="connsiteX687" fmla="*/ 922050 w 7467600"/>
              <a:gd name="connsiteY687" fmla="*/ 3074867 h 6858000"/>
              <a:gd name="connsiteX688" fmla="*/ 1405265 w 7467600"/>
              <a:gd name="connsiteY688" fmla="*/ 3016319 h 6858000"/>
              <a:gd name="connsiteX689" fmla="*/ 1407512 w 7467600"/>
              <a:gd name="connsiteY689" fmla="*/ 3018001 h 6858000"/>
              <a:gd name="connsiteX690" fmla="*/ 1726266 w 7467600"/>
              <a:gd name="connsiteY690" fmla="*/ 2777274 h 6858000"/>
              <a:gd name="connsiteX691" fmla="*/ 625390 w 7467600"/>
              <a:gd name="connsiteY691" fmla="*/ 2514541 h 6858000"/>
              <a:gd name="connsiteX692" fmla="*/ 619799 w 7467600"/>
              <a:gd name="connsiteY692" fmla="*/ 2527180 h 6858000"/>
              <a:gd name="connsiteX693" fmla="*/ 310030 w 7467600"/>
              <a:gd name="connsiteY693" fmla="*/ 2771818 h 6858000"/>
              <a:gd name="connsiteX694" fmla="*/ 173877 w 7467600"/>
              <a:gd name="connsiteY694" fmla="*/ 2937056 h 6858000"/>
              <a:gd name="connsiteX695" fmla="*/ 77889 w 7467600"/>
              <a:gd name="connsiteY695" fmla="*/ 3138440 h 6858000"/>
              <a:gd name="connsiteX696" fmla="*/ 0 w 7467600"/>
              <a:gd name="connsiteY696" fmla="*/ 3271395 h 6858000"/>
              <a:gd name="connsiteX697" fmla="*/ 0 w 7467600"/>
              <a:gd name="connsiteY697" fmla="*/ 3153002 h 6858000"/>
              <a:gd name="connsiteX698" fmla="*/ 2386 w 7467600"/>
              <a:gd name="connsiteY698" fmla="*/ 3149203 h 6858000"/>
              <a:gd name="connsiteX699" fmla="*/ 89753 w 7467600"/>
              <a:gd name="connsiteY699" fmla="*/ 2987702 h 6858000"/>
              <a:gd name="connsiteX700" fmla="*/ 76869 w 7467600"/>
              <a:gd name="connsiteY700" fmla="*/ 3005404 h 6858000"/>
              <a:gd name="connsiteX701" fmla="*/ 32049 w 7467600"/>
              <a:gd name="connsiteY701" fmla="*/ 3065814 h 6858000"/>
              <a:gd name="connsiteX702" fmla="*/ 0 w 7467600"/>
              <a:gd name="connsiteY702" fmla="*/ 3108744 h 6858000"/>
              <a:gd name="connsiteX703" fmla="*/ 0 w 7467600"/>
              <a:gd name="connsiteY703" fmla="*/ 3058059 h 6858000"/>
              <a:gd name="connsiteX704" fmla="*/ 7610 w 7467600"/>
              <a:gd name="connsiteY704" fmla="*/ 3047889 h 6858000"/>
              <a:gd name="connsiteX705" fmla="*/ 52419 w 7467600"/>
              <a:gd name="connsiteY705" fmla="*/ 2987479 h 6858000"/>
              <a:gd name="connsiteX706" fmla="*/ 59142 w 7467600"/>
              <a:gd name="connsiteY706" fmla="*/ 2978488 h 6858000"/>
              <a:gd name="connsiteX707" fmla="*/ 0 w 7467600"/>
              <a:gd name="connsiteY707" fmla="*/ 3015334 h 6858000"/>
              <a:gd name="connsiteX708" fmla="*/ 0 w 7467600"/>
              <a:gd name="connsiteY708" fmla="*/ 2914286 h 6858000"/>
              <a:gd name="connsiteX709" fmla="*/ 36383 w 7467600"/>
              <a:gd name="connsiteY709" fmla="*/ 2901128 h 6858000"/>
              <a:gd name="connsiteX710" fmla="*/ 156329 w 7467600"/>
              <a:gd name="connsiteY710" fmla="*/ 2840533 h 6858000"/>
              <a:gd name="connsiteX711" fmla="*/ 358355 w 7467600"/>
              <a:gd name="connsiteY711" fmla="*/ 2620471 h 6858000"/>
              <a:gd name="connsiteX712" fmla="*/ 510577 w 7467600"/>
              <a:gd name="connsiteY712" fmla="*/ 2501244 h 6858000"/>
              <a:gd name="connsiteX713" fmla="*/ 211967 w 7467600"/>
              <a:gd name="connsiteY713" fmla="*/ 2479171 h 6858000"/>
              <a:gd name="connsiteX714" fmla="*/ 0 w 7467600"/>
              <a:gd name="connsiteY714" fmla="*/ 2476398 h 6858000"/>
              <a:gd name="connsiteX715" fmla="*/ 0 w 7467600"/>
              <a:gd name="connsiteY715" fmla="*/ 2389189 h 6858000"/>
              <a:gd name="connsiteX716" fmla="*/ 103062 w 7467600"/>
              <a:gd name="connsiteY716" fmla="*/ 2389518 h 6858000"/>
              <a:gd name="connsiteX717" fmla="*/ 510734 w 7467600"/>
              <a:gd name="connsiteY717" fmla="*/ 2416201 h 6858000"/>
              <a:gd name="connsiteX718" fmla="*/ 279257 w 7467600"/>
              <a:gd name="connsiteY718" fmla="*/ 2092102 h 6858000"/>
              <a:gd name="connsiteX719" fmla="*/ 65265 w 7467600"/>
              <a:gd name="connsiteY719" fmla="*/ 2006049 h 6858000"/>
              <a:gd name="connsiteX720" fmla="*/ 0 w 7467600"/>
              <a:gd name="connsiteY720" fmla="*/ 1982532 h 6858000"/>
              <a:gd name="connsiteX721" fmla="*/ 0 w 7467600"/>
              <a:gd name="connsiteY721" fmla="*/ 1912789 h 6858000"/>
              <a:gd name="connsiteX722" fmla="*/ 97460 w 7467600"/>
              <a:gd name="connsiteY722" fmla="*/ 1953725 h 6858000"/>
              <a:gd name="connsiteX723" fmla="*/ 221272 w 7467600"/>
              <a:gd name="connsiteY723" fmla="*/ 1980766 h 6858000"/>
              <a:gd name="connsiteX724" fmla="*/ 116765 w 7467600"/>
              <a:gd name="connsiteY724" fmla="*/ 1911033 h 6858000"/>
              <a:gd name="connsiteX725" fmla="*/ 16405 w 7467600"/>
              <a:gd name="connsiteY725" fmla="*/ 1803412 h 6858000"/>
              <a:gd name="connsiteX726" fmla="*/ 0 w 7467600"/>
              <a:gd name="connsiteY726" fmla="*/ 1784777 h 6858000"/>
              <a:gd name="connsiteX727" fmla="*/ 0 w 7467600"/>
              <a:gd name="connsiteY727" fmla="*/ 1740082 h 6858000"/>
              <a:gd name="connsiteX728" fmla="*/ 39394 w 7467600"/>
              <a:gd name="connsiteY728" fmla="*/ 1784856 h 6858000"/>
              <a:gd name="connsiteX729" fmla="*/ 135813 w 7467600"/>
              <a:gd name="connsiteY729" fmla="*/ 1888838 h 6858000"/>
              <a:gd name="connsiteX730" fmla="*/ 242575 w 7467600"/>
              <a:gd name="connsiteY730" fmla="*/ 1958841 h 6858000"/>
              <a:gd name="connsiteX731" fmla="*/ 82197 w 7467600"/>
              <a:gd name="connsiteY731" fmla="*/ 1754826 h 6858000"/>
              <a:gd name="connsiteX732" fmla="*/ 0 w 7467600"/>
              <a:gd name="connsiteY732" fmla="*/ 1679650 h 6858000"/>
              <a:gd name="connsiteX733" fmla="*/ 0 w 7467600"/>
              <a:gd name="connsiteY733" fmla="*/ 1602463 h 6858000"/>
              <a:gd name="connsiteX734" fmla="*/ 84689 w 7467600"/>
              <a:gd name="connsiteY734" fmla="*/ 1677442 h 6858000"/>
              <a:gd name="connsiteX735" fmla="*/ 298437 w 7467600"/>
              <a:gd name="connsiteY735" fmla="*/ 1968019 h 6858000"/>
              <a:gd name="connsiteX736" fmla="*/ 227269 w 7467600"/>
              <a:gd name="connsiteY736" fmla="*/ 1114064 h 6858000"/>
              <a:gd name="connsiteX737" fmla="*/ 248003 w 7467600"/>
              <a:gd name="connsiteY737" fmla="*/ 1089613 h 6858000"/>
              <a:gd name="connsiteX738" fmla="*/ 427020 w 7467600"/>
              <a:gd name="connsiteY738" fmla="*/ 1619803 h 6858000"/>
              <a:gd name="connsiteX739" fmla="*/ 340345 w 7467600"/>
              <a:gd name="connsiteY739" fmla="*/ 2027739 h 6858000"/>
              <a:gd name="connsiteX740" fmla="*/ 360865 w 7467600"/>
              <a:gd name="connsiteY740" fmla="*/ 2044827 h 6858000"/>
              <a:gd name="connsiteX741" fmla="*/ 560414 w 7467600"/>
              <a:gd name="connsiteY741" fmla="*/ 2421457 h 6858000"/>
              <a:gd name="connsiteX742" fmla="*/ 1359703 w 7467600"/>
              <a:gd name="connsiteY742" fmla="*/ 2578554 h 6858000"/>
              <a:gd name="connsiteX743" fmla="*/ 1359422 w 7467600"/>
              <a:gd name="connsiteY743" fmla="*/ 2577994 h 6858000"/>
              <a:gd name="connsiteX744" fmla="*/ 828701 w 7467600"/>
              <a:gd name="connsiteY744" fmla="*/ 1839520 h 6858000"/>
              <a:gd name="connsiteX745" fmla="*/ 494427 w 7467600"/>
              <a:gd name="connsiteY745" fmla="*/ 1092333 h 6858000"/>
              <a:gd name="connsiteX746" fmla="*/ 506322 w 7467600"/>
              <a:gd name="connsiteY746" fmla="*/ 1020997 h 6858000"/>
              <a:gd name="connsiteX747" fmla="*/ 4570198 w 7467600"/>
              <a:gd name="connsiteY747" fmla="*/ 978081 h 6858000"/>
              <a:gd name="connsiteX748" fmla="*/ 4523691 w 7467600"/>
              <a:gd name="connsiteY748" fmla="*/ 1127776 h 6858000"/>
              <a:gd name="connsiteX749" fmla="*/ 4509875 w 7467600"/>
              <a:gd name="connsiteY749" fmla="*/ 1167552 h 6858000"/>
              <a:gd name="connsiteX750" fmla="*/ 4478168 w 7467600"/>
              <a:gd name="connsiteY750" fmla="*/ 1260735 h 6858000"/>
              <a:gd name="connsiteX751" fmla="*/ 4409309 w 7467600"/>
              <a:gd name="connsiteY751" fmla="*/ 1666996 h 6858000"/>
              <a:gd name="connsiteX752" fmla="*/ 4370031 w 7467600"/>
              <a:gd name="connsiteY752" fmla="*/ 1955666 h 6858000"/>
              <a:gd name="connsiteX753" fmla="*/ 4570198 w 7467600"/>
              <a:gd name="connsiteY753" fmla="*/ 978081 h 6858000"/>
              <a:gd name="connsiteX754" fmla="*/ 4557898 w 7467600"/>
              <a:gd name="connsiteY754" fmla="*/ 900011 h 6858000"/>
              <a:gd name="connsiteX755" fmla="*/ 4344840 w 7467600"/>
              <a:gd name="connsiteY755" fmla="*/ 1922038 h 6858000"/>
              <a:gd name="connsiteX756" fmla="*/ 4378710 w 7467600"/>
              <a:gd name="connsiteY756" fmla="*/ 1665516 h 6858000"/>
              <a:gd name="connsiteX757" fmla="*/ 4448798 w 7467600"/>
              <a:gd name="connsiteY757" fmla="*/ 1253024 h 6858000"/>
              <a:gd name="connsiteX758" fmla="*/ 4480315 w 7467600"/>
              <a:gd name="connsiteY758" fmla="*/ 1158454 h 6858000"/>
              <a:gd name="connsiteX759" fmla="*/ 4494133 w 7467600"/>
              <a:gd name="connsiteY759" fmla="*/ 1118676 h 6858000"/>
              <a:gd name="connsiteX760" fmla="*/ 4557898 w 7467600"/>
              <a:gd name="connsiteY760" fmla="*/ 900011 h 6858000"/>
              <a:gd name="connsiteX761" fmla="*/ 5870151 w 7467600"/>
              <a:gd name="connsiteY761" fmla="*/ 898890 h 6858000"/>
              <a:gd name="connsiteX762" fmla="*/ 5861335 w 7467600"/>
              <a:gd name="connsiteY762" fmla="*/ 899177 h 6858000"/>
              <a:gd name="connsiteX763" fmla="*/ 5843702 w 7467600"/>
              <a:gd name="connsiteY763" fmla="*/ 899748 h 6858000"/>
              <a:gd name="connsiteX764" fmla="*/ 5651107 w 7467600"/>
              <a:gd name="connsiteY764" fmla="*/ 920306 h 6858000"/>
              <a:gd name="connsiteX765" fmla="*/ 5459407 w 7467600"/>
              <a:gd name="connsiteY765" fmla="*/ 940975 h 6858000"/>
              <a:gd name="connsiteX766" fmla="*/ 5374846 w 7467600"/>
              <a:gd name="connsiteY766" fmla="*/ 941988 h 6858000"/>
              <a:gd name="connsiteX767" fmla="*/ 5256105 w 7467600"/>
              <a:gd name="connsiteY767" fmla="*/ 945632 h 6858000"/>
              <a:gd name="connsiteX768" fmla="*/ 5107071 w 7467600"/>
              <a:gd name="connsiteY768" fmla="*/ 969720 h 6858000"/>
              <a:gd name="connsiteX769" fmla="*/ 4998681 w 7467600"/>
              <a:gd name="connsiteY769" fmla="*/ 988771 h 6858000"/>
              <a:gd name="connsiteX770" fmla="*/ 5870151 w 7467600"/>
              <a:gd name="connsiteY770" fmla="*/ 898890 h 6858000"/>
              <a:gd name="connsiteX771" fmla="*/ 5504425 w 7467600"/>
              <a:gd name="connsiteY771" fmla="*/ 848067 h 6858000"/>
              <a:gd name="connsiteX772" fmla="*/ 4968849 w 7467600"/>
              <a:gd name="connsiteY772" fmla="*/ 962318 h 6858000"/>
              <a:gd name="connsiteX773" fmla="*/ 5104039 w 7467600"/>
              <a:gd name="connsiteY773" fmla="*/ 940634 h 6858000"/>
              <a:gd name="connsiteX774" fmla="*/ 5256311 w 7467600"/>
              <a:gd name="connsiteY774" fmla="*/ 916490 h 6858000"/>
              <a:gd name="connsiteX775" fmla="*/ 5377381 w 7467600"/>
              <a:gd name="connsiteY775" fmla="*/ 912671 h 6858000"/>
              <a:gd name="connsiteX776" fmla="*/ 5460148 w 7467600"/>
              <a:gd name="connsiteY776" fmla="*/ 911442 h 6858000"/>
              <a:gd name="connsiteX777" fmla="*/ 5648971 w 7467600"/>
              <a:gd name="connsiteY777" fmla="*/ 891331 h 6858000"/>
              <a:gd name="connsiteX778" fmla="*/ 5844807 w 7467600"/>
              <a:gd name="connsiteY778" fmla="*/ 870718 h 6858000"/>
              <a:gd name="connsiteX779" fmla="*/ 5862975 w 7467600"/>
              <a:gd name="connsiteY779" fmla="*/ 869756 h 6858000"/>
              <a:gd name="connsiteX780" fmla="*/ 5920887 w 7467600"/>
              <a:gd name="connsiteY780" fmla="*/ 865929 h 6858000"/>
              <a:gd name="connsiteX781" fmla="*/ 5504425 w 7467600"/>
              <a:gd name="connsiteY781" fmla="*/ 848067 h 6858000"/>
              <a:gd name="connsiteX782" fmla="*/ 3607114 w 7467600"/>
              <a:gd name="connsiteY782" fmla="*/ 467441 h 6858000"/>
              <a:gd name="connsiteX783" fmla="*/ 3296242 w 7467600"/>
              <a:gd name="connsiteY783" fmla="*/ 807991 h 6858000"/>
              <a:gd name="connsiteX784" fmla="*/ 3174674 w 7467600"/>
              <a:gd name="connsiteY784" fmla="*/ 919759 h 6858000"/>
              <a:gd name="connsiteX785" fmla="*/ 3042978 w 7467600"/>
              <a:gd name="connsiteY785" fmla="*/ 1054894 h 6858000"/>
              <a:gd name="connsiteX786" fmla="*/ 2968914 w 7467600"/>
              <a:gd name="connsiteY786" fmla="*/ 1133756 h 6858000"/>
              <a:gd name="connsiteX787" fmla="*/ 3103823 w 7467600"/>
              <a:gd name="connsiteY787" fmla="*/ 1026814 h 6858000"/>
              <a:gd name="connsiteX788" fmla="*/ 3607114 w 7467600"/>
              <a:gd name="connsiteY788" fmla="*/ 467441 h 6858000"/>
              <a:gd name="connsiteX789" fmla="*/ 3744487 w 7467600"/>
              <a:gd name="connsiteY789" fmla="*/ 383136 h 6858000"/>
              <a:gd name="connsiteX790" fmla="*/ 3970213 w 7467600"/>
              <a:gd name="connsiteY790" fmla="*/ 995559 h 6858000"/>
              <a:gd name="connsiteX791" fmla="*/ 3744487 w 7467600"/>
              <a:gd name="connsiteY791" fmla="*/ 383136 h 6858000"/>
              <a:gd name="connsiteX792" fmla="*/ 3624562 w 7467600"/>
              <a:gd name="connsiteY792" fmla="*/ 367041 h 6858000"/>
              <a:gd name="connsiteX793" fmla="*/ 3489712 w 7467600"/>
              <a:gd name="connsiteY793" fmla="*/ 485386 h 6858000"/>
              <a:gd name="connsiteX794" fmla="*/ 3182994 w 7467600"/>
              <a:gd name="connsiteY794" fmla="*/ 828265 h 6858000"/>
              <a:gd name="connsiteX795" fmla="*/ 2892114 w 7467600"/>
              <a:gd name="connsiteY795" fmla="*/ 1172635 h 6858000"/>
              <a:gd name="connsiteX796" fmla="*/ 3021459 w 7467600"/>
              <a:gd name="connsiteY796" fmla="*/ 1035385 h 6858000"/>
              <a:gd name="connsiteX797" fmla="*/ 3153873 w 7467600"/>
              <a:gd name="connsiteY797" fmla="*/ 898971 h 6858000"/>
              <a:gd name="connsiteX798" fmla="*/ 3276511 w 7467600"/>
              <a:gd name="connsiteY798" fmla="*/ 786423 h 6858000"/>
              <a:gd name="connsiteX799" fmla="*/ 3584154 w 7467600"/>
              <a:gd name="connsiteY799" fmla="*/ 448218 h 6858000"/>
              <a:gd name="connsiteX800" fmla="*/ 3624562 w 7467600"/>
              <a:gd name="connsiteY800" fmla="*/ 367041 h 6858000"/>
              <a:gd name="connsiteX801" fmla="*/ 3766672 w 7467600"/>
              <a:gd name="connsiteY801" fmla="*/ 359429 h 6858000"/>
              <a:gd name="connsiteX802" fmla="*/ 3996338 w 7467600"/>
              <a:gd name="connsiteY802" fmla="*/ 968237 h 6858000"/>
              <a:gd name="connsiteX803" fmla="*/ 3766672 w 7467600"/>
              <a:gd name="connsiteY803" fmla="*/ 359429 h 6858000"/>
              <a:gd name="connsiteX804" fmla="*/ 5805386 w 7467600"/>
              <a:gd name="connsiteY804" fmla="*/ 239240 h 6858000"/>
              <a:gd name="connsiteX805" fmla="*/ 5736947 w 7467600"/>
              <a:gd name="connsiteY805" fmla="*/ 261367 h 6858000"/>
              <a:gd name="connsiteX806" fmla="*/ 5427012 w 7467600"/>
              <a:gd name="connsiteY806" fmla="*/ 311272 h 6858000"/>
              <a:gd name="connsiteX807" fmla="*/ 5147818 w 7467600"/>
              <a:gd name="connsiteY807" fmla="*/ 322112 h 6858000"/>
              <a:gd name="connsiteX808" fmla="*/ 5060854 w 7467600"/>
              <a:gd name="connsiteY808" fmla="*/ 311882 h 6858000"/>
              <a:gd name="connsiteX809" fmla="*/ 4945989 w 7467600"/>
              <a:gd name="connsiteY809" fmla="*/ 300516 h 6858000"/>
              <a:gd name="connsiteX810" fmla="*/ 5410479 w 7467600"/>
              <a:gd name="connsiteY810" fmla="*/ 348434 h 6858000"/>
              <a:gd name="connsiteX811" fmla="*/ 5805386 w 7467600"/>
              <a:gd name="connsiteY811" fmla="*/ 239240 h 6858000"/>
              <a:gd name="connsiteX812" fmla="*/ 5905192 w 7467600"/>
              <a:gd name="connsiteY812" fmla="*/ 163079 h 6858000"/>
              <a:gd name="connsiteX813" fmla="*/ 5865655 w 7467600"/>
              <a:gd name="connsiteY813" fmla="*/ 171901 h 6858000"/>
              <a:gd name="connsiteX814" fmla="*/ 5259740 w 7467600"/>
              <a:gd name="connsiteY814" fmla="*/ 257013 h 6858000"/>
              <a:gd name="connsiteX815" fmla="*/ 5208466 w 7467600"/>
              <a:gd name="connsiteY815" fmla="*/ 257550 h 6858000"/>
              <a:gd name="connsiteX816" fmla="*/ 4980204 w 7467600"/>
              <a:gd name="connsiteY816" fmla="*/ 271903 h 6858000"/>
              <a:gd name="connsiteX817" fmla="*/ 5068068 w 7467600"/>
              <a:gd name="connsiteY817" fmla="*/ 282244 h 6858000"/>
              <a:gd name="connsiteX818" fmla="*/ 5153231 w 7467600"/>
              <a:gd name="connsiteY818" fmla="*/ 292240 h 6858000"/>
              <a:gd name="connsiteX819" fmla="*/ 5426491 w 7467600"/>
              <a:gd name="connsiteY819" fmla="*/ 281128 h 6858000"/>
              <a:gd name="connsiteX820" fmla="*/ 5731212 w 7467600"/>
              <a:gd name="connsiteY820" fmla="*/ 231951 h 6858000"/>
              <a:gd name="connsiteX821" fmla="*/ 5905192 w 7467600"/>
              <a:gd name="connsiteY821" fmla="*/ 163079 h 6858000"/>
              <a:gd name="connsiteX822" fmla="*/ 5944437 w 7467600"/>
              <a:gd name="connsiteY822" fmla="*/ 113829 h 6858000"/>
              <a:gd name="connsiteX823" fmla="*/ 5825032 w 7467600"/>
              <a:gd name="connsiteY823" fmla="*/ 146405 h 6858000"/>
              <a:gd name="connsiteX824" fmla="*/ 4955599 w 7467600"/>
              <a:gd name="connsiteY824" fmla="*/ 247008 h 6858000"/>
              <a:gd name="connsiteX825" fmla="*/ 5210104 w 7467600"/>
              <a:gd name="connsiteY825" fmla="*/ 228123 h 6858000"/>
              <a:gd name="connsiteX826" fmla="*/ 5261015 w 7467600"/>
              <a:gd name="connsiteY826" fmla="*/ 227087 h 6858000"/>
              <a:gd name="connsiteX827" fmla="*/ 5861181 w 7467600"/>
              <a:gd name="connsiteY827" fmla="*/ 143093 h 6858000"/>
              <a:gd name="connsiteX828" fmla="*/ 5961252 w 7467600"/>
              <a:gd name="connsiteY828" fmla="*/ 114820 h 6858000"/>
              <a:gd name="connsiteX829" fmla="*/ 5944437 w 7467600"/>
              <a:gd name="connsiteY829" fmla="*/ 113829 h 6858000"/>
              <a:gd name="connsiteX830" fmla="*/ 3882765 w 7467600"/>
              <a:gd name="connsiteY830" fmla="*/ 0 h 6858000"/>
              <a:gd name="connsiteX831" fmla="*/ 3995099 w 7467600"/>
              <a:gd name="connsiteY831" fmla="*/ 0 h 6858000"/>
              <a:gd name="connsiteX832" fmla="*/ 4163818 w 7467600"/>
              <a:gd name="connsiteY832" fmla="*/ 234104 h 6858000"/>
              <a:gd name="connsiteX833" fmla="*/ 4172099 w 7467600"/>
              <a:gd name="connsiteY833" fmla="*/ 234207 h 6858000"/>
              <a:gd name="connsiteX834" fmla="*/ 4784282 w 7467600"/>
              <a:gd name="connsiteY834" fmla="*/ 276561 h 6858000"/>
              <a:gd name="connsiteX835" fmla="*/ 4801687 w 7467600"/>
              <a:gd name="connsiteY835" fmla="*/ 267764 h 6858000"/>
              <a:gd name="connsiteX836" fmla="*/ 6082788 w 7467600"/>
              <a:gd name="connsiteY836" fmla="*/ 64119 h 6858000"/>
              <a:gd name="connsiteX837" fmla="*/ 6099442 w 7467600"/>
              <a:gd name="connsiteY837" fmla="*/ 82568 h 6858000"/>
              <a:gd name="connsiteX838" fmla="*/ 4804137 w 7467600"/>
              <a:gd name="connsiteY838" fmla="*/ 320931 h 6858000"/>
              <a:gd name="connsiteX839" fmla="*/ 4227047 w 7467600"/>
              <a:gd name="connsiteY839" fmla="*/ 313415 h 6858000"/>
              <a:gd name="connsiteX840" fmla="*/ 4346041 w 7467600"/>
              <a:gd name="connsiteY840" fmla="*/ 456086 h 6858000"/>
              <a:gd name="connsiteX841" fmla="*/ 4870967 w 7467600"/>
              <a:gd name="connsiteY841" fmla="*/ 963061 h 6858000"/>
              <a:gd name="connsiteX842" fmla="*/ 4889647 w 7467600"/>
              <a:gd name="connsiteY842" fmla="*/ 957147 h 6858000"/>
              <a:gd name="connsiteX843" fmla="*/ 5422504 w 7467600"/>
              <a:gd name="connsiteY843" fmla="*/ 805191 h 6858000"/>
              <a:gd name="connsiteX844" fmla="*/ 6087656 w 7467600"/>
              <a:gd name="connsiteY844" fmla="*/ 826703 h 6858000"/>
              <a:gd name="connsiteX845" fmla="*/ 6058717 w 7467600"/>
              <a:gd name="connsiteY845" fmla="*/ 865992 h 6858000"/>
              <a:gd name="connsiteX846" fmla="*/ 4974153 w 7467600"/>
              <a:gd name="connsiteY846" fmla="*/ 1045456 h 6858000"/>
              <a:gd name="connsiteX847" fmla="*/ 5627835 w 7467600"/>
              <a:gd name="connsiteY847" fmla="*/ 1472077 h 6858000"/>
              <a:gd name="connsiteX848" fmla="*/ 5629817 w 7467600"/>
              <a:gd name="connsiteY848" fmla="*/ 1471412 h 6858000"/>
              <a:gd name="connsiteX849" fmla="*/ 5634124 w 7467600"/>
              <a:gd name="connsiteY849" fmla="*/ 1470572 h 6858000"/>
              <a:gd name="connsiteX850" fmla="*/ 5755832 w 7467600"/>
              <a:gd name="connsiteY850" fmla="*/ 1383886 h 6858000"/>
              <a:gd name="connsiteX851" fmla="*/ 6014186 w 7467600"/>
              <a:gd name="connsiteY851" fmla="*/ 1279799 h 6858000"/>
              <a:gd name="connsiteX852" fmla="*/ 6901619 w 7467600"/>
              <a:gd name="connsiteY852" fmla="*/ 1047874 h 6858000"/>
              <a:gd name="connsiteX853" fmla="*/ 6931566 w 7467600"/>
              <a:gd name="connsiteY853" fmla="*/ 1062034 h 6858000"/>
              <a:gd name="connsiteX854" fmla="*/ 5790982 w 7467600"/>
              <a:gd name="connsiteY854" fmla="*/ 1561380 h 6858000"/>
              <a:gd name="connsiteX855" fmla="*/ 6188971 w 7467600"/>
              <a:gd name="connsiteY855" fmla="*/ 1755168 h 6858000"/>
              <a:gd name="connsiteX856" fmla="*/ 6202446 w 7467600"/>
              <a:gd name="connsiteY856" fmla="*/ 1752268 h 6858000"/>
              <a:gd name="connsiteX857" fmla="*/ 7179560 w 7467600"/>
              <a:gd name="connsiteY857" fmla="*/ 1467551 h 6858000"/>
              <a:gd name="connsiteX858" fmla="*/ 7158730 w 7467600"/>
              <a:gd name="connsiteY858" fmla="*/ 1507835 h 6858000"/>
              <a:gd name="connsiteX859" fmla="*/ 6326959 w 7467600"/>
              <a:gd name="connsiteY859" fmla="*/ 1817686 h 6858000"/>
              <a:gd name="connsiteX860" fmla="*/ 6537433 w 7467600"/>
              <a:gd name="connsiteY860" fmla="*/ 1907790 h 6858000"/>
              <a:gd name="connsiteX861" fmla="*/ 6550221 w 7467600"/>
              <a:gd name="connsiteY861" fmla="*/ 1910729 h 6858000"/>
              <a:gd name="connsiteX862" fmla="*/ 6964438 w 7467600"/>
              <a:gd name="connsiteY862" fmla="*/ 2209505 h 6858000"/>
              <a:gd name="connsiteX863" fmla="*/ 7367862 w 7467600"/>
              <a:gd name="connsiteY863" fmla="*/ 2806833 h 6858000"/>
              <a:gd name="connsiteX864" fmla="*/ 7364329 w 7467600"/>
              <a:gd name="connsiteY864" fmla="*/ 2826907 h 6858000"/>
              <a:gd name="connsiteX865" fmla="*/ 7290545 w 7467600"/>
              <a:gd name="connsiteY865" fmla="*/ 2850663 h 6858000"/>
              <a:gd name="connsiteX866" fmla="*/ 6472036 w 7467600"/>
              <a:gd name="connsiteY866" fmla="*/ 1959003 h 6858000"/>
              <a:gd name="connsiteX867" fmla="*/ 5792897 w 7467600"/>
              <a:gd name="connsiteY867" fmla="*/ 1647747 h 6858000"/>
              <a:gd name="connsiteX868" fmla="*/ 5842751 w 7467600"/>
              <a:gd name="connsiteY868" fmla="*/ 1816112 h 6858000"/>
              <a:gd name="connsiteX869" fmla="*/ 5847424 w 7467600"/>
              <a:gd name="connsiteY869" fmla="*/ 1815776 h 6858000"/>
              <a:gd name="connsiteX870" fmla="*/ 6399821 w 7467600"/>
              <a:gd name="connsiteY870" fmla="*/ 2344799 h 6858000"/>
              <a:gd name="connsiteX871" fmla="*/ 6323232 w 7467600"/>
              <a:gd name="connsiteY871" fmla="*/ 2389634 h 6858000"/>
              <a:gd name="connsiteX872" fmla="*/ 5942958 w 7467600"/>
              <a:gd name="connsiteY872" fmla="*/ 2077708 h 6858000"/>
              <a:gd name="connsiteX873" fmla="*/ 5921559 w 7467600"/>
              <a:gd name="connsiteY873" fmla="*/ 2378596 h 6858000"/>
              <a:gd name="connsiteX874" fmla="*/ 5817651 w 7467600"/>
              <a:gd name="connsiteY874" fmla="*/ 3023919 h 6858000"/>
              <a:gd name="connsiteX875" fmla="*/ 5729634 w 7467600"/>
              <a:gd name="connsiteY875" fmla="*/ 3051849 h 6858000"/>
              <a:gd name="connsiteX876" fmla="*/ 5611018 w 7467600"/>
              <a:gd name="connsiteY876" fmla="*/ 2316769 h 6858000"/>
              <a:gd name="connsiteX877" fmla="*/ 5687608 w 7467600"/>
              <a:gd name="connsiteY877" fmla="*/ 2039972 h 6858000"/>
              <a:gd name="connsiteX878" fmla="*/ 5657554 w 7467600"/>
              <a:gd name="connsiteY878" fmla="*/ 1576445 h 6858000"/>
              <a:gd name="connsiteX879" fmla="*/ 5150475 w 7467600"/>
              <a:gd name="connsiteY879" fmla="*/ 1274012 h 6858000"/>
              <a:gd name="connsiteX880" fmla="*/ 5349142 w 7467600"/>
              <a:gd name="connsiteY880" fmla="*/ 2204405 h 6858000"/>
              <a:gd name="connsiteX881" fmla="*/ 5262214 w 7467600"/>
              <a:gd name="connsiteY881" fmla="*/ 2233836 h 6858000"/>
              <a:gd name="connsiteX882" fmla="*/ 4981539 w 7467600"/>
              <a:gd name="connsiteY882" fmla="*/ 1542201 h 6858000"/>
              <a:gd name="connsiteX883" fmla="*/ 4958461 w 7467600"/>
              <a:gd name="connsiteY883" fmla="*/ 1136957 h 6858000"/>
              <a:gd name="connsiteX884" fmla="*/ 4655015 w 7467600"/>
              <a:gd name="connsiteY884" fmla="*/ 891426 h 6858000"/>
              <a:gd name="connsiteX885" fmla="*/ 4348002 w 7467600"/>
              <a:gd name="connsiteY885" fmla="*/ 2205895 h 6858000"/>
              <a:gd name="connsiteX886" fmla="*/ 4262250 w 7467600"/>
              <a:gd name="connsiteY886" fmla="*/ 2219972 h 6858000"/>
              <a:gd name="connsiteX887" fmla="*/ 4550611 w 7467600"/>
              <a:gd name="connsiteY887" fmla="*/ 817540 h 6858000"/>
              <a:gd name="connsiteX888" fmla="*/ 4564418 w 7467600"/>
              <a:gd name="connsiteY888" fmla="*/ 808293 h 6858000"/>
              <a:gd name="connsiteX889" fmla="*/ 4266388 w 7467600"/>
              <a:gd name="connsiteY889" fmla="*/ 500083 h 6858000"/>
              <a:gd name="connsiteX890" fmla="*/ 4032842 w 7467600"/>
              <a:gd name="connsiteY890" fmla="*/ 211809 h 6858000"/>
              <a:gd name="connsiteX891" fmla="*/ 3882765 w 7467600"/>
              <a:gd name="connsiteY891" fmla="*/ 0 h 6858000"/>
              <a:gd name="connsiteX892" fmla="*/ 3721337 w 7467600"/>
              <a:gd name="connsiteY892" fmla="*/ 0 h 6858000"/>
              <a:gd name="connsiteX893" fmla="*/ 3797544 w 7467600"/>
              <a:gd name="connsiteY893" fmla="*/ 0 h 6858000"/>
              <a:gd name="connsiteX894" fmla="*/ 3775734 w 7467600"/>
              <a:gd name="connsiteY894" fmla="*/ 95131 h 6858000"/>
              <a:gd name="connsiteX895" fmla="*/ 3724807 w 7467600"/>
              <a:gd name="connsiteY895" fmla="*/ 272257 h 6858000"/>
              <a:gd name="connsiteX896" fmla="*/ 3726844 w 7467600"/>
              <a:gd name="connsiteY896" fmla="*/ 282988 h 6858000"/>
              <a:gd name="connsiteX897" fmla="*/ 3742664 w 7467600"/>
              <a:gd name="connsiteY897" fmla="*/ 279918 h 6858000"/>
              <a:gd name="connsiteX898" fmla="*/ 4103910 w 7467600"/>
              <a:gd name="connsiteY898" fmla="*/ 1161917 h 6858000"/>
              <a:gd name="connsiteX899" fmla="*/ 4020269 w 7467600"/>
              <a:gd name="connsiteY899" fmla="*/ 1200406 h 6858000"/>
              <a:gd name="connsiteX900" fmla="*/ 3674882 w 7467600"/>
              <a:gd name="connsiteY900" fmla="*/ 488524 h 6858000"/>
              <a:gd name="connsiteX901" fmla="*/ 3132682 w 7467600"/>
              <a:gd name="connsiteY901" fmla="*/ 1072284 h 6858000"/>
              <a:gd name="connsiteX902" fmla="*/ 2716346 w 7467600"/>
              <a:gd name="connsiteY902" fmla="*/ 1276376 h 6858000"/>
              <a:gd name="connsiteX903" fmla="*/ 2716772 w 7467600"/>
              <a:gd name="connsiteY903" fmla="*/ 1255462 h 6858000"/>
              <a:gd name="connsiteX904" fmla="*/ 3471096 w 7467600"/>
              <a:gd name="connsiteY904" fmla="*/ 437072 h 6858000"/>
              <a:gd name="connsiteX905" fmla="*/ 3639057 w 7467600"/>
              <a:gd name="connsiteY905" fmla="*/ 286334 h 6858000"/>
              <a:gd name="connsiteX906" fmla="*/ 3640309 w 7467600"/>
              <a:gd name="connsiteY906" fmla="*/ 284664 h 6858000"/>
              <a:gd name="connsiteX907" fmla="*/ 3646022 w 7467600"/>
              <a:gd name="connsiteY907" fmla="*/ 276711 h 6858000"/>
              <a:gd name="connsiteX908" fmla="*/ 3707943 w 7467600"/>
              <a:gd name="connsiteY908" fmla="*/ 65958 h 6858000"/>
              <a:gd name="connsiteX909" fmla="*/ 3721337 w 7467600"/>
              <a:gd name="connsiteY909" fmla="*/ 0 h 6858000"/>
              <a:gd name="connsiteX910" fmla="*/ 2867960 w 7467600"/>
              <a:gd name="connsiteY910" fmla="*/ 0 h 6858000"/>
              <a:gd name="connsiteX911" fmla="*/ 2926351 w 7467600"/>
              <a:gd name="connsiteY911" fmla="*/ 0 h 6858000"/>
              <a:gd name="connsiteX912" fmla="*/ 2902823 w 7467600"/>
              <a:gd name="connsiteY912" fmla="*/ 262929 h 6858000"/>
              <a:gd name="connsiteX913" fmla="*/ 2940663 w 7467600"/>
              <a:gd name="connsiteY913" fmla="*/ 140884 h 6858000"/>
              <a:gd name="connsiteX914" fmla="*/ 2947039 w 7467600"/>
              <a:gd name="connsiteY914" fmla="*/ 122524 h 6858000"/>
              <a:gd name="connsiteX915" fmla="*/ 2984316 w 7467600"/>
              <a:gd name="connsiteY915" fmla="*/ 0 h 6858000"/>
              <a:gd name="connsiteX916" fmla="*/ 3016114 w 7467600"/>
              <a:gd name="connsiteY916" fmla="*/ 0 h 6858000"/>
              <a:gd name="connsiteX917" fmla="*/ 2979949 w 7467600"/>
              <a:gd name="connsiteY917" fmla="*/ 119274 h 6858000"/>
              <a:gd name="connsiteX918" fmla="*/ 3023879 w 7467600"/>
              <a:gd name="connsiteY918" fmla="*/ 0 h 6858000"/>
              <a:gd name="connsiteX919" fmla="*/ 3105400 w 7467600"/>
              <a:gd name="connsiteY919" fmla="*/ 0 h 6858000"/>
              <a:gd name="connsiteX920" fmla="*/ 3094669 w 7467600"/>
              <a:gd name="connsiteY920" fmla="*/ 30308 h 6858000"/>
              <a:gd name="connsiteX921" fmla="*/ 2901945 w 7467600"/>
              <a:gd name="connsiteY921" fmla="*/ 466538 h 6858000"/>
              <a:gd name="connsiteX922" fmla="*/ 2815209 w 7467600"/>
              <a:gd name="connsiteY922" fmla="*/ 497361 h 6858000"/>
              <a:gd name="connsiteX923" fmla="*/ 2844845 w 7467600"/>
              <a:gd name="connsiteY923" fmla="*/ 127638 h 6858000"/>
              <a:gd name="connsiteX924" fmla="*/ 2867960 w 7467600"/>
              <a:gd name="connsiteY924" fmla="*/ 0 h 6858000"/>
              <a:gd name="connsiteX925" fmla="*/ 1057230 w 7467600"/>
              <a:gd name="connsiteY925" fmla="*/ 0 h 6858000"/>
              <a:gd name="connsiteX926" fmla="*/ 1111003 w 7467600"/>
              <a:gd name="connsiteY926" fmla="*/ 0 h 6858000"/>
              <a:gd name="connsiteX927" fmla="*/ 1125553 w 7467600"/>
              <a:gd name="connsiteY927" fmla="*/ 52588 h 6858000"/>
              <a:gd name="connsiteX928" fmla="*/ 1304276 w 7467600"/>
              <a:gd name="connsiteY928" fmla="*/ 476275 h 6858000"/>
              <a:gd name="connsiteX929" fmla="*/ 1492066 w 7467600"/>
              <a:gd name="connsiteY929" fmla="*/ 886333 h 6858000"/>
              <a:gd name="connsiteX930" fmla="*/ 1423698 w 7467600"/>
              <a:gd name="connsiteY930" fmla="*/ 710817 h 6858000"/>
              <a:gd name="connsiteX931" fmla="*/ 1357609 w 7467600"/>
              <a:gd name="connsiteY931" fmla="*/ 532892 h 6858000"/>
              <a:gd name="connsiteX932" fmla="*/ 1309550 w 7467600"/>
              <a:gd name="connsiteY932" fmla="*/ 374031 h 6858000"/>
              <a:gd name="connsiteX933" fmla="*/ 1193673 w 7467600"/>
              <a:gd name="connsiteY933" fmla="*/ 49533 h 6858000"/>
              <a:gd name="connsiteX934" fmla="*/ 1164391 w 7467600"/>
              <a:gd name="connsiteY934" fmla="*/ 0 h 6858000"/>
              <a:gd name="connsiteX935" fmla="*/ 1200666 w 7467600"/>
              <a:gd name="connsiteY935" fmla="*/ 0 h 6858000"/>
              <a:gd name="connsiteX936" fmla="*/ 1223408 w 7467600"/>
              <a:gd name="connsiteY936" fmla="*/ 38996 h 6858000"/>
              <a:gd name="connsiteX937" fmla="*/ 1339635 w 7467600"/>
              <a:gd name="connsiteY937" fmla="*/ 365517 h 6858000"/>
              <a:gd name="connsiteX938" fmla="*/ 1387469 w 7467600"/>
              <a:gd name="connsiteY938" fmla="*/ 523079 h 6858000"/>
              <a:gd name="connsiteX939" fmla="*/ 1452685 w 7467600"/>
              <a:gd name="connsiteY939" fmla="*/ 699806 h 6858000"/>
              <a:gd name="connsiteX940" fmla="*/ 1492092 w 7467600"/>
              <a:gd name="connsiteY940" fmla="*/ 800424 h 6858000"/>
              <a:gd name="connsiteX941" fmla="*/ 1455302 w 7467600"/>
              <a:gd name="connsiteY941" fmla="*/ 632913 h 6858000"/>
              <a:gd name="connsiteX942" fmla="*/ 1222336 w 7467600"/>
              <a:gd name="connsiteY942" fmla="*/ 9480 h 6858000"/>
              <a:gd name="connsiteX943" fmla="*/ 1214634 w 7467600"/>
              <a:gd name="connsiteY943" fmla="*/ 0 h 6858000"/>
              <a:gd name="connsiteX944" fmla="*/ 1289827 w 7467600"/>
              <a:gd name="connsiteY944" fmla="*/ 0 h 6858000"/>
              <a:gd name="connsiteX945" fmla="*/ 1321076 w 7467600"/>
              <a:gd name="connsiteY945" fmla="*/ 59722 h 6858000"/>
              <a:gd name="connsiteX946" fmla="*/ 1512579 w 7467600"/>
              <a:gd name="connsiteY946" fmla="*/ 626441 h 6858000"/>
              <a:gd name="connsiteX947" fmla="*/ 1506076 w 7467600"/>
              <a:gd name="connsiteY947" fmla="*/ 1089289 h 6858000"/>
              <a:gd name="connsiteX948" fmla="*/ 1486346 w 7467600"/>
              <a:gd name="connsiteY948" fmla="*/ 1079919 h 6858000"/>
              <a:gd name="connsiteX949" fmla="*/ 1070511 w 7467600"/>
              <a:gd name="connsiteY949" fmla="*/ 48609 h 6858000"/>
              <a:gd name="connsiteX950" fmla="*/ 1057230 w 7467600"/>
              <a:gd name="connsiteY950" fmla="*/ 0 h 6858000"/>
              <a:gd name="connsiteX951" fmla="*/ 43151 w 7467600"/>
              <a:gd name="connsiteY951" fmla="*/ 0 h 6858000"/>
              <a:gd name="connsiteX952" fmla="*/ 95283 w 7467600"/>
              <a:gd name="connsiteY952" fmla="*/ 0 h 6858000"/>
              <a:gd name="connsiteX953" fmla="*/ 300708 w 7467600"/>
              <a:gd name="connsiteY953" fmla="*/ 154571 h 6858000"/>
              <a:gd name="connsiteX954" fmla="*/ 530414 w 7467600"/>
              <a:gd name="connsiteY954" fmla="*/ 354673 h 6858000"/>
              <a:gd name="connsiteX955" fmla="*/ 333785 w 7467600"/>
              <a:gd name="connsiteY955" fmla="*/ 161564 h 6858000"/>
              <a:gd name="connsiteX956" fmla="*/ 147005 w 7467600"/>
              <a:gd name="connsiteY956" fmla="*/ 0 h 6858000"/>
              <a:gd name="connsiteX957" fmla="*/ 272509 w 7467600"/>
              <a:gd name="connsiteY957" fmla="*/ 0 h 6858000"/>
              <a:gd name="connsiteX958" fmla="*/ 326276 w 7467600"/>
              <a:gd name="connsiteY958" fmla="*/ 45847 h 6858000"/>
              <a:gd name="connsiteX959" fmla="*/ 823759 w 7467600"/>
              <a:gd name="connsiteY959" fmla="*/ 574145 h 6858000"/>
              <a:gd name="connsiteX960" fmla="*/ 811254 w 7467600"/>
              <a:gd name="connsiteY960" fmla="*/ 665546 h 6858000"/>
              <a:gd name="connsiteX961" fmla="*/ 154042 w 7467600"/>
              <a:gd name="connsiteY961" fmla="*/ 261522 h 6858000"/>
              <a:gd name="connsiteX962" fmla="*/ 13550 w 7467600"/>
              <a:gd name="connsiteY962" fmla="*/ 158423 h 6858000"/>
              <a:gd name="connsiteX963" fmla="*/ 0 w 7467600"/>
              <a:gd name="connsiteY963" fmla="*/ 146618 h 6858000"/>
              <a:gd name="connsiteX964" fmla="*/ 0 w 7467600"/>
              <a:gd name="connsiteY964" fmla="*/ 59161 h 6858000"/>
              <a:gd name="connsiteX965" fmla="*/ 45427 w 7467600"/>
              <a:gd name="connsiteY965" fmla="*/ 101078 h 6858000"/>
              <a:gd name="connsiteX966" fmla="*/ 630103 w 7467600"/>
              <a:gd name="connsiteY966" fmla="*/ 485885 h 6858000"/>
              <a:gd name="connsiteX967" fmla="*/ 532040 w 7467600"/>
              <a:gd name="connsiteY967" fmla="*/ 399359 h 6858000"/>
              <a:gd name="connsiteX968" fmla="*/ 517618 w 7467600"/>
              <a:gd name="connsiteY968" fmla="*/ 385726 h 6858000"/>
              <a:gd name="connsiteX969" fmla="*/ 285074 w 7467600"/>
              <a:gd name="connsiteY969" fmla="*/ 182755 h 6858000"/>
              <a:gd name="connsiteX970" fmla="*/ 43151 w 7467600"/>
              <a:gd name="connsiteY970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454976 w 7467600"/>
              <a:gd name="connsiteY74" fmla="*/ 6318297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271900 w 7467600"/>
              <a:gd name="connsiteY77" fmla="*/ 5734551 h 6858000"/>
              <a:gd name="connsiteX78" fmla="*/ 7259646 w 7467600"/>
              <a:gd name="connsiteY78" fmla="*/ 5765985 h 6858000"/>
              <a:gd name="connsiteX79" fmla="*/ 7467600 w 7467600"/>
              <a:gd name="connsiteY79" fmla="*/ 6012219 h 6858000"/>
              <a:gd name="connsiteX80" fmla="*/ 7105827 w 7467600"/>
              <a:gd name="connsiteY80" fmla="*/ 5718700 h 6858000"/>
              <a:gd name="connsiteX81" fmla="*/ 7356878 w 7467600"/>
              <a:gd name="connsiteY81" fmla="*/ 5981332 h 6858000"/>
              <a:gd name="connsiteX82" fmla="*/ 7467600 w 7467600"/>
              <a:gd name="connsiteY82" fmla="*/ 6117703 h 6858000"/>
              <a:gd name="connsiteX83" fmla="*/ 7467600 w 7467600"/>
              <a:gd name="connsiteY83" fmla="*/ 6163634 h 6858000"/>
              <a:gd name="connsiteX84" fmla="*/ 7403637 w 7467600"/>
              <a:gd name="connsiteY84" fmla="*/ 6083957 h 6858000"/>
              <a:gd name="connsiteX85" fmla="*/ 7254615 w 7467600"/>
              <a:gd name="connsiteY85" fmla="*/ 5911918 h 6858000"/>
              <a:gd name="connsiteX86" fmla="*/ 7312589 w 7467600"/>
              <a:gd name="connsiteY86" fmla="*/ 5982309 h 6858000"/>
              <a:gd name="connsiteX87" fmla="*/ 7448321 w 7467600"/>
              <a:gd name="connsiteY87" fmla="*/ 6190991 h 6858000"/>
              <a:gd name="connsiteX88" fmla="*/ 7467600 w 7467600"/>
              <a:gd name="connsiteY88" fmla="*/ 6221686 h 6858000"/>
              <a:gd name="connsiteX89" fmla="*/ 7467600 w 7467600"/>
              <a:gd name="connsiteY89" fmla="*/ 6334256 h 6858000"/>
              <a:gd name="connsiteX90" fmla="*/ 7454976 w 7467600"/>
              <a:gd name="connsiteY90" fmla="*/ 6318297 h 6858000"/>
              <a:gd name="connsiteX91" fmla="*/ 1456157 w 7467600"/>
              <a:gd name="connsiteY91" fmla="*/ 5371404 h 6858000"/>
              <a:gd name="connsiteX92" fmla="*/ 1244432 w 7467600"/>
              <a:gd name="connsiteY92" fmla="*/ 5385601 h 6858000"/>
              <a:gd name="connsiteX93" fmla="*/ 973990 w 7467600"/>
              <a:gd name="connsiteY93" fmla="*/ 5424940 h 6858000"/>
              <a:gd name="connsiteX94" fmla="*/ 1103809 w 7467600"/>
              <a:gd name="connsiteY94" fmla="*/ 5433720 h 6858000"/>
              <a:gd name="connsiteX95" fmla="*/ 1123454 w 7467600"/>
              <a:gd name="connsiteY95" fmla="*/ 5435727 h 6858000"/>
              <a:gd name="connsiteX96" fmla="*/ 1737017 w 7467600"/>
              <a:gd name="connsiteY96" fmla="*/ 5452183 h 6858000"/>
              <a:gd name="connsiteX97" fmla="*/ 1824397 w 7467600"/>
              <a:gd name="connsiteY97" fmla="*/ 5447757 h 6858000"/>
              <a:gd name="connsiteX98" fmla="*/ 2070059 w 7467600"/>
              <a:gd name="connsiteY98" fmla="*/ 5441660 h 6858000"/>
              <a:gd name="connsiteX99" fmla="*/ 1456157 w 7467600"/>
              <a:gd name="connsiteY99" fmla="*/ 5371404 h 6858000"/>
              <a:gd name="connsiteX100" fmla="*/ 4988186 w 7467600"/>
              <a:gd name="connsiteY100" fmla="*/ 5216467 h 6858000"/>
              <a:gd name="connsiteX101" fmla="*/ 4777334 w 7467600"/>
              <a:gd name="connsiteY101" fmla="*/ 5406072 h 6858000"/>
              <a:gd name="connsiteX102" fmla="*/ 4718341 w 7467600"/>
              <a:gd name="connsiteY102" fmla="*/ 5468043 h 6858000"/>
              <a:gd name="connsiteX103" fmla="*/ 4604655 w 7467600"/>
              <a:gd name="connsiteY103" fmla="*/ 5583434 h 6858000"/>
              <a:gd name="connsiteX104" fmla="*/ 4565074 w 7467600"/>
              <a:gd name="connsiteY104" fmla="*/ 5618550 h 6858000"/>
              <a:gd name="connsiteX105" fmla="*/ 4988186 w 7467600"/>
              <a:gd name="connsiteY105" fmla="*/ 5216467 h 6858000"/>
              <a:gd name="connsiteX106" fmla="*/ 4978032 w 7467600"/>
              <a:gd name="connsiteY106" fmla="*/ 5183809 h 6858000"/>
              <a:gd name="connsiteX107" fmla="*/ 4463413 w 7467600"/>
              <a:gd name="connsiteY107" fmla="*/ 5615162 h 6858000"/>
              <a:gd name="connsiteX108" fmla="*/ 4358134 w 7467600"/>
              <a:gd name="connsiteY108" fmla="*/ 5742791 h 6858000"/>
              <a:gd name="connsiteX109" fmla="*/ 4376219 w 7467600"/>
              <a:gd name="connsiteY109" fmla="*/ 5729027 h 6858000"/>
              <a:gd name="connsiteX110" fmla="*/ 4582340 w 7467600"/>
              <a:gd name="connsiteY110" fmla="*/ 5561037 h 6858000"/>
              <a:gd name="connsiteX111" fmla="*/ 4694684 w 7467600"/>
              <a:gd name="connsiteY111" fmla="*/ 5447098 h 6858000"/>
              <a:gd name="connsiteX112" fmla="*/ 4754123 w 7467600"/>
              <a:gd name="connsiteY112" fmla="*/ 5384643 h 6858000"/>
              <a:gd name="connsiteX113" fmla="*/ 4978032 w 7467600"/>
              <a:gd name="connsiteY113" fmla="*/ 5183809 h 6858000"/>
              <a:gd name="connsiteX114" fmla="*/ 1903353 w 7467600"/>
              <a:gd name="connsiteY114" fmla="*/ 5044827 h 6858000"/>
              <a:gd name="connsiteX115" fmla="*/ 1936931 w 7467600"/>
              <a:gd name="connsiteY115" fmla="*/ 5093954 h 6858000"/>
              <a:gd name="connsiteX116" fmla="*/ 2195868 w 7467600"/>
              <a:gd name="connsiteY116" fmla="*/ 5396574 h 6858000"/>
              <a:gd name="connsiteX117" fmla="*/ 2088852 w 7467600"/>
              <a:gd name="connsiteY117" fmla="*/ 5166123 h 6858000"/>
              <a:gd name="connsiteX118" fmla="*/ 1958241 w 7467600"/>
              <a:gd name="connsiteY118" fmla="*/ 5067955 h 6858000"/>
              <a:gd name="connsiteX119" fmla="*/ 1903353 w 7467600"/>
              <a:gd name="connsiteY119" fmla="*/ 5044827 h 6858000"/>
              <a:gd name="connsiteX120" fmla="*/ 1979378 w 7467600"/>
              <a:gd name="connsiteY120" fmla="*/ 4769504 h 6858000"/>
              <a:gd name="connsiteX121" fmla="*/ 2882120 w 7467600"/>
              <a:gd name="connsiteY121" fmla="*/ 5064547 h 6858000"/>
              <a:gd name="connsiteX122" fmla="*/ 2793103 w 7467600"/>
              <a:gd name="connsiteY122" fmla="*/ 5039699 h 6858000"/>
              <a:gd name="connsiteX123" fmla="*/ 2770041 w 7467600"/>
              <a:gd name="connsiteY123" fmla="*/ 5033634 h 6858000"/>
              <a:gd name="connsiteX124" fmla="*/ 1979378 w 7467600"/>
              <a:gd name="connsiteY124" fmla="*/ 4769504 h 6858000"/>
              <a:gd name="connsiteX125" fmla="*/ 1927410 w 7467600"/>
              <a:gd name="connsiteY125" fmla="*/ 4716164 h 6858000"/>
              <a:gd name="connsiteX126" fmla="*/ 1959587 w 7467600"/>
              <a:gd name="connsiteY126" fmla="*/ 4728849 h 6858000"/>
              <a:gd name="connsiteX127" fmla="*/ 2777707 w 7467600"/>
              <a:gd name="connsiteY127" fmla="*/ 5003991 h 6858000"/>
              <a:gd name="connsiteX128" fmla="*/ 2800768 w 7467600"/>
              <a:gd name="connsiteY128" fmla="*/ 5010056 h 6858000"/>
              <a:gd name="connsiteX129" fmla="*/ 2879408 w 7467600"/>
              <a:gd name="connsiteY129" fmla="*/ 5031590 h 6858000"/>
              <a:gd name="connsiteX130" fmla="*/ 2862295 w 7467600"/>
              <a:gd name="connsiteY130" fmla="*/ 5022958 h 6858000"/>
              <a:gd name="connsiteX131" fmla="*/ 2813343 w 7467600"/>
              <a:gd name="connsiteY131" fmla="*/ 4998369 h 6858000"/>
              <a:gd name="connsiteX132" fmla="*/ 2646245 w 7467600"/>
              <a:gd name="connsiteY132" fmla="*/ 4930999 h 6858000"/>
              <a:gd name="connsiteX133" fmla="*/ 1999243 w 7467600"/>
              <a:gd name="connsiteY133" fmla="*/ 4730524 h 6858000"/>
              <a:gd name="connsiteX134" fmla="*/ 1979527 w 7467600"/>
              <a:gd name="connsiteY134" fmla="*/ 4726651 h 6858000"/>
              <a:gd name="connsiteX135" fmla="*/ 1927410 w 7467600"/>
              <a:gd name="connsiteY135" fmla="*/ 4716164 h 6858000"/>
              <a:gd name="connsiteX136" fmla="*/ 1997014 w 7467600"/>
              <a:gd name="connsiteY136" fmla="*/ 4698007 h 6858000"/>
              <a:gd name="connsiteX137" fmla="*/ 2005458 w 7467600"/>
              <a:gd name="connsiteY137" fmla="*/ 4699540 h 6858000"/>
              <a:gd name="connsiteX138" fmla="*/ 2657186 w 7467600"/>
              <a:gd name="connsiteY138" fmla="*/ 4901687 h 6858000"/>
              <a:gd name="connsiteX139" fmla="*/ 2826662 w 7467600"/>
              <a:gd name="connsiteY139" fmla="*/ 4970362 h 6858000"/>
              <a:gd name="connsiteX140" fmla="*/ 2876100 w 7467600"/>
              <a:gd name="connsiteY140" fmla="*/ 4995397 h 6858000"/>
              <a:gd name="connsiteX141" fmla="*/ 3042600 w 7467600"/>
              <a:gd name="connsiteY141" fmla="*/ 5059532 h 6858000"/>
              <a:gd name="connsiteX142" fmla="*/ 1997014 w 7467600"/>
              <a:gd name="connsiteY142" fmla="*/ 4698007 h 6858000"/>
              <a:gd name="connsiteX143" fmla="*/ 2305292 w 7467600"/>
              <a:gd name="connsiteY143" fmla="*/ 4219492 h 6858000"/>
              <a:gd name="connsiteX144" fmla="*/ 3360922 w 7467600"/>
              <a:gd name="connsiteY144" fmla="*/ 4529373 h 6858000"/>
              <a:gd name="connsiteX145" fmla="*/ 3492420 w 7467600"/>
              <a:gd name="connsiteY145" fmla="*/ 4510145 h 6858000"/>
              <a:gd name="connsiteX146" fmla="*/ 3364086 w 7467600"/>
              <a:gd name="connsiteY146" fmla="*/ 4480340 h 6858000"/>
              <a:gd name="connsiteX147" fmla="*/ 3225818 w 7467600"/>
              <a:gd name="connsiteY147" fmla="*/ 4411822 h 6858000"/>
              <a:gd name="connsiteX148" fmla="*/ 3129696 w 7467600"/>
              <a:gd name="connsiteY148" fmla="*/ 4360704 h 6858000"/>
              <a:gd name="connsiteX149" fmla="*/ 2814545 w 7467600"/>
              <a:gd name="connsiteY149" fmla="*/ 4282955 h 6858000"/>
              <a:gd name="connsiteX150" fmla="*/ 2305292 w 7467600"/>
              <a:gd name="connsiteY150" fmla="*/ 4219492 h 6858000"/>
              <a:gd name="connsiteX151" fmla="*/ 2626982 w 7467600"/>
              <a:gd name="connsiteY151" fmla="*/ 4206450 h 6858000"/>
              <a:gd name="connsiteX152" fmla="*/ 2490617 w 7467600"/>
              <a:gd name="connsiteY152" fmla="*/ 4206951 h 6858000"/>
              <a:gd name="connsiteX153" fmla="*/ 2819869 w 7467600"/>
              <a:gd name="connsiteY153" fmla="*/ 4252936 h 6858000"/>
              <a:gd name="connsiteX154" fmla="*/ 3143018 w 7467600"/>
              <a:gd name="connsiteY154" fmla="*/ 4332698 h 6858000"/>
              <a:gd name="connsiteX155" fmla="*/ 3241520 w 7467600"/>
              <a:gd name="connsiteY155" fmla="*/ 4385112 h 6858000"/>
              <a:gd name="connsiteX156" fmla="*/ 3374575 w 7467600"/>
              <a:gd name="connsiteY156" fmla="*/ 4451517 h 6858000"/>
              <a:gd name="connsiteX157" fmla="*/ 3505221 w 7467600"/>
              <a:gd name="connsiteY157" fmla="*/ 4480757 h 6858000"/>
              <a:gd name="connsiteX158" fmla="*/ 2626982 w 7467600"/>
              <a:gd name="connsiteY158" fmla="*/ 4206450 h 6858000"/>
              <a:gd name="connsiteX159" fmla="*/ 1310106 w 7467600"/>
              <a:gd name="connsiteY159" fmla="*/ 3943217 h 6858000"/>
              <a:gd name="connsiteX160" fmla="*/ 854994 w 7467600"/>
              <a:gd name="connsiteY160" fmla="*/ 4399136 h 6858000"/>
              <a:gd name="connsiteX161" fmla="*/ 742462 w 7467600"/>
              <a:gd name="connsiteY161" fmla="*/ 4594648 h 6858000"/>
              <a:gd name="connsiteX162" fmla="*/ 820602 w 7467600"/>
              <a:gd name="connsiteY162" fmla="*/ 4485915 h 6858000"/>
              <a:gd name="connsiteX163" fmla="*/ 878295 w 7467600"/>
              <a:gd name="connsiteY163" fmla="*/ 4403594 h 6858000"/>
              <a:gd name="connsiteX164" fmla="*/ 1240607 w 7467600"/>
              <a:gd name="connsiteY164" fmla="*/ 4010401 h 6858000"/>
              <a:gd name="connsiteX165" fmla="*/ 1310106 w 7467600"/>
              <a:gd name="connsiteY165" fmla="*/ 3943217 h 6858000"/>
              <a:gd name="connsiteX166" fmla="*/ 1423113 w 7467600"/>
              <a:gd name="connsiteY166" fmla="*/ 3874565 h 6858000"/>
              <a:gd name="connsiteX167" fmla="*/ 1260565 w 7467600"/>
              <a:gd name="connsiteY167" fmla="*/ 4031982 h 6858000"/>
              <a:gd name="connsiteX168" fmla="*/ 901900 w 7467600"/>
              <a:gd name="connsiteY168" fmla="*/ 4421236 h 6858000"/>
              <a:gd name="connsiteX169" fmla="*/ 845044 w 7467600"/>
              <a:gd name="connsiteY169" fmla="*/ 4502436 h 6858000"/>
              <a:gd name="connsiteX170" fmla="*/ 685926 w 7467600"/>
              <a:gd name="connsiteY170" fmla="*/ 4703069 h 6858000"/>
              <a:gd name="connsiteX171" fmla="*/ 684248 w 7467600"/>
              <a:gd name="connsiteY171" fmla="*/ 4706721 h 6858000"/>
              <a:gd name="connsiteX172" fmla="*/ 1423113 w 7467600"/>
              <a:gd name="connsiteY172" fmla="*/ 3874565 h 6858000"/>
              <a:gd name="connsiteX173" fmla="*/ 3316479 w 7467600"/>
              <a:gd name="connsiteY173" fmla="*/ 3872136 h 6858000"/>
              <a:gd name="connsiteX174" fmla="*/ 3546806 w 7467600"/>
              <a:gd name="connsiteY174" fmla="*/ 4356139 h 6858000"/>
              <a:gd name="connsiteX175" fmla="*/ 3364433 w 7467600"/>
              <a:gd name="connsiteY175" fmla="*/ 3953121 h 6858000"/>
              <a:gd name="connsiteX176" fmla="*/ 3316479 w 7467600"/>
              <a:gd name="connsiteY176" fmla="*/ 3872136 h 6858000"/>
              <a:gd name="connsiteX177" fmla="*/ 3291335 w 7467600"/>
              <a:gd name="connsiteY177" fmla="*/ 3767420 h 6858000"/>
              <a:gd name="connsiteX178" fmla="*/ 3390805 w 7467600"/>
              <a:gd name="connsiteY178" fmla="*/ 3937163 h 6858000"/>
              <a:gd name="connsiteX179" fmla="*/ 3579062 w 7467600"/>
              <a:gd name="connsiteY179" fmla="*/ 4359040 h 6858000"/>
              <a:gd name="connsiteX180" fmla="*/ 3467355 w 7467600"/>
              <a:gd name="connsiteY180" fmla="*/ 3988130 h 6858000"/>
              <a:gd name="connsiteX181" fmla="*/ 3310753 w 7467600"/>
              <a:gd name="connsiteY181" fmla="*/ 3787140 h 6858000"/>
              <a:gd name="connsiteX182" fmla="*/ 3291335 w 7467600"/>
              <a:gd name="connsiteY182" fmla="*/ 3767420 h 6858000"/>
              <a:gd name="connsiteX183" fmla="*/ 1635889 w 7467600"/>
              <a:gd name="connsiteY183" fmla="*/ 3709494 h 6858000"/>
              <a:gd name="connsiteX184" fmla="*/ 1634800 w 7467600"/>
              <a:gd name="connsiteY184" fmla="*/ 3731111 h 6858000"/>
              <a:gd name="connsiteX185" fmla="*/ 1635889 w 7467600"/>
              <a:gd name="connsiteY185" fmla="*/ 3709494 h 6858000"/>
              <a:gd name="connsiteX186" fmla="*/ 1510397 w 7467600"/>
              <a:gd name="connsiteY186" fmla="*/ 3684705 h 6858000"/>
              <a:gd name="connsiteX187" fmla="*/ 1146550 w 7467600"/>
              <a:gd name="connsiteY187" fmla="*/ 3802012 h 6858000"/>
              <a:gd name="connsiteX188" fmla="*/ 698834 w 7467600"/>
              <a:gd name="connsiteY188" fmla="*/ 3952272 h 6858000"/>
              <a:gd name="connsiteX189" fmla="*/ 34256 w 7467600"/>
              <a:gd name="connsiteY189" fmla="*/ 4347603 h 6858000"/>
              <a:gd name="connsiteX190" fmla="*/ 527241 w 7467600"/>
              <a:gd name="connsiteY190" fmla="*/ 4065078 h 6858000"/>
              <a:gd name="connsiteX191" fmla="*/ 1510397 w 7467600"/>
              <a:gd name="connsiteY191" fmla="*/ 3684705 h 6858000"/>
              <a:gd name="connsiteX192" fmla="*/ 1313114 w 7467600"/>
              <a:gd name="connsiteY192" fmla="*/ 3655216 h 6858000"/>
              <a:gd name="connsiteX193" fmla="*/ 1109304 w 7467600"/>
              <a:gd name="connsiteY193" fmla="*/ 3669030 h 6858000"/>
              <a:gd name="connsiteX194" fmla="*/ 8129 w 7467600"/>
              <a:gd name="connsiteY194" fmla="*/ 4330519 h 6858000"/>
              <a:gd name="connsiteX195" fmla="*/ 687572 w 7467600"/>
              <a:gd name="connsiteY195" fmla="*/ 3925629 h 6858000"/>
              <a:gd name="connsiteX196" fmla="*/ 1138365 w 7467600"/>
              <a:gd name="connsiteY196" fmla="*/ 3774515 h 6858000"/>
              <a:gd name="connsiteX197" fmla="*/ 1505579 w 7467600"/>
              <a:gd name="connsiteY197" fmla="*/ 3655526 h 6858000"/>
              <a:gd name="connsiteX198" fmla="*/ 1313114 w 7467600"/>
              <a:gd name="connsiteY198" fmla="*/ 3655216 h 6858000"/>
              <a:gd name="connsiteX199" fmla="*/ 3655073 w 7467600"/>
              <a:gd name="connsiteY199" fmla="*/ 3650884 h 6858000"/>
              <a:gd name="connsiteX200" fmla="*/ 3989938 w 7467600"/>
              <a:gd name="connsiteY200" fmla="*/ 3991685 h 6858000"/>
              <a:gd name="connsiteX201" fmla="*/ 4393907 w 7467600"/>
              <a:gd name="connsiteY201" fmla="*/ 4261258 h 6858000"/>
              <a:gd name="connsiteX202" fmla="*/ 4648051 w 7467600"/>
              <a:gd name="connsiteY202" fmla="*/ 4374051 h 6858000"/>
              <a:gd name="connsiteX203" fmla="*/ 4383389 w 7467600"/>
              <a:gd name="connsiteY203" fmla="*/ 4184369 h 6858000"/>
              <a:gd name="connsiteX204" fmla="*/ 4165508 w 7467600"/>
              <a:gd name="connsiteY204" fmla="*/ 4035196 h 6858000"/>
              <a:gd name="connsiteX205" fmla="*/ 4068162 w 7467600"/>
              <a:gd name="connsiteY205" fmla="*/ 3953394 h 6858000"/>
              <a:gd name="connsiteX206" fmla="*/ 3981416 w 7467600"/>
              <a:gd name="connsiteY206" fmla="*/ 3880482 h 6858000"/>
              <a:gd name="connsiteX207" fmla="*/ 3800147 w 7467600"/>
              <a:gd name="connsiteY207" fmla="*/ 3749872 h 6858000"/>
              <a:gd name="connsiteX208" fmla="*/ 3655073 w 7467600"/>
              <a:gd name="connsiteY208" fmla="*/ 3650884 h 6858000"/>
              <a:gd name="connsiteX209" fmla="*/ 3670252 w 7467600"/>
              <a:gd name="connsiteY209" fmla="*/ 3622798 h 6858000"/>
              <a:gd name="connsiteX210" fmla="*/ 3817258 w 7467600"/>
              <a:gd name="connsiteY210" fmla="*/ 3723577 h 6858000"/>
              <a:gd name="connsiteX211" fmla="*/ 4000461 w 7467600"/>
              <a:gd name="connsiteY211" fmla="*/ 3855966 h 6858000"/>
              <a:gd name="connsiteX212" fmla="*/ 4088180 w 7467600"/>
              <a:gd name="connsiteY212" fmla="*/ 3929774 h 6858000"/>
              <a:gd name="connsiteX213" fmla="*/ 4184555 w 7467600"/>
              <a:gd name="connsiteY213" fmla="*/ 4010683 h 6858000"/>
              <a:gd name="connsiteX214" fmla="*/ 4399563 w 7467600"/>
              <a:gd name="connsiteY214" fmla="*/ 4158106 h 6858000"/>
              <a:gd name="connsiteX215" fmla="*/ 4684469 w 7467600"/>
              <a:gd name="connsiteY215" fmla="*/ 4364680 h 6858000"/>
              <a:gd name="connsiteX216" fmla="*/ 4690271 w 7467600"/>
              <a:gd name="connsiteY216" fmla="*/ 4370034 h 6858000"/>
              <a:gd name="connsiteX217" fmla="*/ 4136093 w 7467600"/>
              <a:gd name="connsiteY217" fmla="*/ 3858466 h 6858000"/>
              <a:gd name="connsiteX218" fmla="*/ 3670252 w 7467600"/>
              <a:gd name="connsiteY218" fmla="*/ 3622798 h 6858000"/>
              <a:gd name="connsiteX219" fmla="*/ 4440129 w 7467600"/>
              <a:gd name="connsiteY219" fmla="*/ 3448571 h 6858000"/>
              <a:gd name="connsiteX220" fmla="*/ 4856525 w 7467600"/>
              <a:gd name="connsiteY220" fmla="*/ 3915351 h 6858000"/>
              <a:gd name="connsiteX221" fmla="*/ 5059055 w 7467600"/>
              <a:gd name="connsiteY221" fmla="*/ 4108918 h 6858000"/>
              <a:gd name="connsiteX222" fmla="*/ 5290070 w 7467600"/>
              <a:gd name="connsiteY222" fmla="*/ 4263619 h 6858000"/>
              <a:gd name="connsiteX223" fmla="*/ 4834991 w 7467600"/>
              <a:gd name="connsiteY223" fmla="*/ 3830985 h 6858000"/>
              <a:gd name="connsiteX224" fmla="*/ 4440129 w 7467600"/>
              <a:gd name="connsiteY224" fmla="*/ 3448571 h 6858000"/>
              <a:gd name="connsiteX225" fmla="*/ 4441737 w 7467600"/>
              <a:gd name="connsiteY225" fmla="*/ 3399734 h 6858000"/>
              <a:gd name="connsiteX226" fmla="*/ 4431236 w 7467600"/>
              <a:gd name="connsiteY226" fmla="*/ 3400954 h 6858000"/>
              <a:gd name="connsiteX227" fmla="*/ 4557150 w 7467600"/>
              <a:gd name="connsiteY227" fmla="*/ 3510023 h 6858000"/>
              <a:gd name="connsiteX228" fmla="*/ 4856936 w 7467600"/>
              <a:gd name="connsiteY228" fmla="*/ 3809146 h 6858000"/>
              <a:gd name="connsiteX229" fmla="*/ 5111996 w 7467600"/>
              <a:gd name="connsiteY229" fmla="*/ 4065759 h 6858000"/>
              <a:gd name="connsiteX230" fmla="*/ 5388878 w 7467600"/>
              <a:gd name="connsiteY230" fmla="*/ 4300185 h 6858000"/>
              <a:gd name="connsiteX231" fmla="*/ 5425556 w 7467600"/>
              <a:gd name="connsiteY231" fmla="*/ 4308967 h 6858000"/>
              <a:gd name="connsiteX232" fmla="*/ 4943646 w 7467600"/>
              <a:gd name="connsiteY232" fmla="*/ 3822916 h 6858000"/>
              <a:gd name="connsiteX233" fmla="*/ 4594837 w 7467600"/>
              <a:gd name="connsiteY233" fmla="*/ 3532274 h 6858000"/>
              <a:gd name="connsiteX234" fmla="*/ 4441737 w 7467600"/>
              <a:gd name="connsiteY234" fmla="*/ 3399734 h 6858000"/>
              <a:gd name="connsiteX235" fmla="*/ 5425834 w 7467600"/>
              <a:gd name="connsiteY235" fmla="*/ 3162785 h 6858000"/>
              <a:gd name="connsiteX236" fmla="*/ 5401644 w 7467600"/>
              <a:gd name="connsiteY236" fmla="*/ 3617847 h 6858000"/>
              <a:gd name="connsiteX237" fmla="*/ 5467256 w 7467600"/>
              <a:gd name="connsiteY237" fmla="*/ 4175494 h 6858000"/>
              <a:gd name="connsiteX238" fmla="*/ 5448069 w 7467600"/>
              <a:gd name="connsiteY238" fmla="*/ 3567554 h 6858000"/>
              <a:gd name="connsiteX239" fmla="*/ 5425834 w 7467600"/>
              <a:gd name="connsiteY239" fmla="*/ 3162785 h 6858000"/>
              <a:gd name="connsiteX240" fmla="*/ 1318687 w 7467600"/>
              <a:gd name="connsiteY240" fmla="*/ 3113840 h 6858000"/>
              <a:gd name="connsiteX241" fmla="*/ 1066793 w 7467600"/>
              <a:gd name="connsiteY241" fmla="*/ 3212171 h 6858000"/>
              <a:gd name="connsiteX242" fmla="*/ 993319 w 7467600"/>
              <a:gd name="connsiteY242" fmla="*/ 3247648 h 6858000"/>
              <a:gd name="connsiteX243" fmla="*/ 853081 w 7467600"/>
              <a:gd name="connsiteY243" fmla="*/ 3312410 h 6858000"/>
              <a:gd name="connsiteX244" fmla="*/ 805957 w 7467600"/>
              <a:gd name="connsiteY244" fmla="*/ 3330443 h 6858000"/>
              <a:gd name="connsiteX245" fmla="*/ 1318687 w 7467600"/>
              <a:gd name="connsiteY245" fmla="*/ 3113840 h 6858000"/>
              <a:gd name="connsiteX246" fmla="*/ 5453702 w 7467600"/>
              <a:gd name="connsiteY246" fmla="*/ 3090882 h 6858000"/>
              <a:gd name="connsiteX247" fmla="*/ 5480135 w 7467600"/>
              <a:gd name="connsiteY247" fmla="*/ 3565802 h 6858000"/>
              <a:gd name="connsiteX248" fmla="*/ 5499023 w 7467600"/>
              <a:gd name="connsiteY248" fmla="*/ 4166310 h 6858000"/>
              <a:gd name="connsiteX249" fmla="*/ 5547022 w 7467600"/>
              <a:gd name="connsiteY249" fmla="*/ 3607838 h 6858000"/>
              <a:gd name="connsiteX250" fmla="*/ 5515964 w 7467600"/>
              <a:gd name="connsiteY250" fmla="*/ 3378541 h 6858000"/>
              <a:gd name="connsiteX251" fmla="*/ 5453702 w 7467600"/>
              <a:gd name="connsiteY251" fmla="*/ 3090882 h 6858000"/>
              <a:gd name="connsiteX252" fmla="*/ 1238695 w 7467600"/>
              <a:gd name="connsiteY252" fmla="*/ 3076820 h 6858000"/>
              <a:gd name="connsiteX253" fmla="*/ 716371 w 7467600"/>
              <a:gd name="connsiteY253" fmla="*/ 3293249 h 6858000"/>
              <a:gd name="connsiteX254" fmla="*/ 579522 w 7467600"/>
              <a:gd name="connsiteY254" fmla="*/ 3371759 h 6858000"/>
              <a:gd name="connsiteX255" fmla="*/ 600288 w 7467600"/>
              <a:gd name="connsiteY255" fmla="*/ 3365555 h 6858000"/>
              <a:gd name="connsiteX256" fmla="*/ 840692 w 7467600"/>
              <a:gd name="connsiteY256" fmla="*/ 3284921 h 6858000"/>
              <a:gd name="connsiteX257" fmla="*/ 979248 w 7467600"/>
              <a:gd name="connsiteY257" fmla="*/ 3221003 h 6858000"/>
              <a:gd name="connsiteX258" fmla="*/ 1053282 w 7467600"/>
              <a:gd name="connsiteY258" fmla="*/ 3185247 h 6858000"/>
              <a:gd name="connsiteX259" fmla="*/ 1320603 w 7467600"/>
              <a:gd name="connsiteY259" fmla="*/ 3081281 h 6858000"/>
              <a:gd name="connsiteX260" fmla="*/ 1238695 w 7467600"/>
              <a:gd name="connsiteY260" fmla="*/ 3076820 h 6858000"/>
              <a:gd name="connsiteX261" fmla="*/ 5425627 w 7467600"/>
              <a:gd name="connsiteY261" fmla="*/ 2954192 h 6858000"/>
              <a:gd name="connsiteX262" fmla="*/ 5470770 w 7467600"/>
              <a:gd name="connsiteY262" fmla="*/ 3005435 h 6858000"/>
              <a:gd name="connsiteX263" fmla="*/ 5519779 w 7467600"/>
              <a:gd name="connsiteY263" fmla="*/ 4359223 h 6858000"/>
              <a:gd name="connsiteX264" fmla="*/ 5520293 w 7467600"/>
              <a:gd name="connsiteY264" fmla="*/ 4360602 h 6858000"/>
              <a:gd name="connsiteX265" fmla="*/ 5767221 w 7467600"/>
              <a:gd name="connsiteY265" fmla="*/ 4665564 h 6858000"/>
              <a:gd name="connsiteX266" fmla="*/ 6937169 w 7467600"/>
              <a:gd name="connsiteY266" fmla="*/ 4815941 h 6858000"/>
              <a:gd name="connsiteX267" fmla="*/ 6953922 w 7467600"/>
              <a:gd name="connsiteY267" fmla="*/ 4890068 h 6858000"/>
              <a:gd name="connsiteX268" fmla="*/ 6071359 w 7467600"/>
              <a:gd name="connsiteY268" fmla="*/ 4770770 h 6858000"/>
              <a:gd name="connsiteX269" fmla="*/ 6038839 w 7467600"/>
              <a:gd name="connsiteY269" fmla="*/ 4764474 h 6858000"/>
              <a:gd name="connsiteX270" fmla="*/ 6038706 w 7467600"/>
              <a:gd name="connsiteY270" fmla="*/ 4763847 h 6858000"/>
              <a:gd name="connsiteX271" fmla="*/ 6037784 w 7467600"/>
              <a:gd name="connsiteY271" fmla="*/ 4764270 h 6858000"/>
              <a:gd name="connsiteX272" fmla="*/ 6038839 w 7467600"/>
              <a:gd name="connsiteY272" fmla="*/ 4764474 h 6858000"/>
              <a:gd name="connsiteX273" fmla="*/ 6040338 w 7467600"/>
              <a:gd name="connsiteY273" fmla="*/ 4771418 h 6858000"/>
              <a:gd name="connsiteX274" fmla="*/ 6024488 w 7467600"/>
              <a:gd name="connsiteY274" fmla="*/ 4809903 h 6858000"/>
              <a:gd name="connsiteX275" fmla="*/ 5599771 w 7467600"/>
              <a:gd name="connsiteY275" fmla="*/ 5509652 h 6858000"/>
              <a:gd name="connsiteX276" fmla="*/ 5548843 w 7467600"/>
              <a:gd name="connsiteY276" fmla="*/ 5563845 h 6858000"/>
              <a:gd name="connsiteX277" fmla="*/ 5940952 w 7467600"/>
              <a:gd name="connsiteY277" fmla="*/ 6250028 h 6858000"/>
              <a:gd name="connsiteX278" fmla="*/ 6043441 w 7467600"/>
              <a:gd name="connsiteY278" fmla="*/ 6665847 h 6858000"/>
              <a:gd name="connsiteX279" fmla="*/ 6093432 w 7467600"/>
              <a:gd name="connsiteY279" fmla="*/ 6858000 h 6858000"/>
              <a:gd name="connsiteX280" fmla="*/ 6034344 w 7467600"/>
              <a:gd name="connsiteY280" fmla="*/ 6858000 h 6858000"/>
              <a:gd name="connsiteX281" fmla="*/ 6026679 w 7467600"/>
              <a:gd name="connsiteY281" fmla="*/ 6836959 h 6858000"/>
              <a:gd name="connsiteX282" fmla="*/ 5800441 w 7467600"/>
              <a:gd name="connsiteY282" fmla="*/ 6335286 h 6858000"/>
              <a:gd name="connsiteX283" fmla="*/ 5526562 w 7467600"/>
              <a:gd name="connsiteY283" fmla="*/ 5705388 h 6858000"/>
              <a:gd name="connsiteX284" fmla="*/ 5519640 w 7467600"/>
              <a:gd name="connsiteY284" fmla="*/ 5683774 h 6858000"/>
              <a:gd name="connsiteX285" fmla="*/ 5844559 w 7467600"/>
              <a:gd name="connsiteY285" fmla="*/ 6553349 h 6858000"/>
              <a:gd name="connsiteX286" fmla="*/ 5975994 w 7467600"/>
              <a:gd name="connsiteY286" fmla="*/ 6858000 h 6858000"/>
              <a:gd name="connsiteX287" fmla="*/ 5898547 w 7467600"/>
              <a:gd name="connsiteY287" fmla="*/ 6858000 h 6858000"/>
              <a:gd name="connsiteX288" fmla="*/ 5682041 w 7467600"/>
              <a:gd name="connsiteY288" fmla="*/ 6355860 h 6858000"/>
              <a:gd name="connsiteX289" fmla="*/ 5461758 w 7467600"/>
              <a:gd name="connsiteY289" fmla="*/ 5820220 h 6858000"/>
              <a:gd name="connsiteX290" fmla="*/ 5237282 w 7467600"/>
              <a:gd name="connsiteY290" fmla="*/ 6579086 h 6858000"/>
              <a:gd name="connsiteX291" fmla="*/ 5115009 w 7467600"/>
              <a:gd name="connsiteY291" fmla="*/ 6858000 h 6858000"/>
              <a:gd name="connsiteX292" fmla="*/ 5028074 w 7467600"/>
              <a:gd name="connsiteY292" fmla="*/ 6858000 h 6858000"/>
              <a:gd name="connsiteX293" fmla="*/ 5079508 w 7467600"/>
              <a:gd name="connsiteY293" fmla="*/ 6749074 h 6858000"/>
              <a:gd name="connsiteX294" fmla="*/ 5371846 w 7467600"/>
              <a:gd name="connsiteY294" fmla="*/ 5924413 h 6858000"/>
              <a:gd name="connsiteX295" fmla="*/ 5270512 w 7467600"/>
              <a:gd name="connsiteY295" fmla="*/ 6138975 h 6858000"/>
              <a:gd name="connsiteX296" fmla="*/ 5062409 w 7467600"/>
              <a:gd name="connsiteY296" fmla="*/ 6653544 h 6858000"/>
              <a:gd name="connsiteX297" fmla="*/ 5036628 w 7467600"/>
              <a:gd name="connsiteY297" fmla="*/ 6754247 h 6858000"/>
              <a:gd name="connsiteX298" fmla="*/ 5009112 w 7467600"/>
              <a:gd name="connsiteY298" fmla="*/ 6858000 h 6858000"/>
              <a:gd name="connsiteX299" fmla="*/ 4976679 w 7467600"/>
              <a:gd name="connsiteY299" fmla="*/ 6858000 h 6858000"/>
              <a:gd name="connsiteX300" fmla="*/ 5006537 w 7467600"/>
              <a:gd name="connsiteY300" fmla="*/ 6747068 h 6858000"/>
              <a:gd name="connsiteX301" fmla="*/ 5032723 w 7467600"/>
              <a:gd name="connsiteY301" fmla="*/ 6644957 h 6858000"/>
              <a:gd name="connsiteX302" fmla="*/ 5242949 w 7467600"/>
              <a:gd name="connsiteY302" fmla="*/ 6125175 h 6858000"/>
              <a:gd name="connsiteX303" fmla="*/ 5286321 w 7467600"/>
              <a:gd name="connsiteY303" fmla="*/ 6033555 h 6858000"/>
              <a:gd name="connsiteX304" fmla="*/ 5008210 w 7467600"/>
              <a:gd name="connsiteY304" fmla="*/ 6649194 h 6858000"/>
              <a:gd name="connsiteX305" fmla="*/ 4986321 w 7467600"/>
              <a:gd name="connsiteY305" fmla="*/ 6765687 h 6858000"/>
              <a:gd name="connsiteX306" fmla="*/ 4973474 w 7467600"/>
              <a:gd name="connsiteY306" fmla="*/ 6858000 h 6858000"/>
              <a:gd name="connsiteX307" fmla="*/ 4907178 w 7467600"/>
              <a:gd name="connsiteY307" fmla="*/ 6858000 h 6858000"/>
              <a:gd name="connsiteX308" fmla="*/ 4910810 w 7467600"/>
              <a:gd name="connsiteY308" fmla="*/ 6829660 h 6858000"/>
              <a:gd name="connsiteX309" fmla="*/ 4987461 w 7467600"/>
              <a:gd name="connsiteY309" fmla="*/ 6432994 h 6858000"/>
              <a:gd name="connsiteX310" fmla="*/ 5179262 w 7467600"/>
              <a:gd name="connsiteY310" fmla="*/ 6035044 h 6858000"/>
              <a:gd name="connsiteX311" fmla="*/ 4689678 w 7467600"/>
              <a:gd name="connsiteY311" fmla="*/ 6440241 h 6858000"/>
              <a:gd name="connsiteX312" fmla="*/ 4477543 w 7467600"/>
              <a:gd name="connsiteY312" fmla="*/ 6674836 h 6858000"/>
              <a:gd name="connsiteX313" fmla="*/ 4329957 w 7467600"/>
              <a:gd name="connsiteY313" fmla="*/ 6858000 h 6858000"/>
              <a:gd name="connsiteX314" fmla="*/ 4218595 w 7467600"/>
              <a:gd name="connsiteY314" fmla="*/ 6858000 h 6858000"/>
              <a:gd name="connsiteX315" fmla="*/ 4368888 w 7467600"/>
              <a:gd name="connsiteY315" fmla="*/ 6668412 h 6858000"/>
              <a:gd name="connsiteX316" fmla="*/ 4563091 w 7467600"/>
              <a:gd name="connsiteY316" fmla="*/ 6442508 h 6858000"/>
              <a:gd name="connsiteX317" fmla="*/ 5387324 w 7467600"/>
              <a:gd name="connsiteY317" fmla="*/ 5705830 h 6858000"/>
              <a:gd name="connsiteX318" fmla="*/ 5073620 w 7467600"/>
              <a:gd name="connsiteY318" fmla="*/ 5955437 h 6858000"/>
              <a:gd name="connsiteX319" fmla="*/ 4689789 w 7467600"/>
              <a:gd name="connsiteY319" fmla="*/ 6268382 h 6858000"/>
              <a:gd name="connsiteX320" fmla="*/ 4418722 w 7467600"/>
              <a:gd name="connsiteY320" fmla="*/ 6570886 h 6858000"/>
              <a:gd name="connsiteX321" fmla="*/ 4214944 w 7467600"/>
              <a:gd name="connsiteY321" fmla="*/ 6858000 h 6858000"/>
              <a:gd name="connsiteX322" fmla="*/ 4177898 w 7467600"/>
              <a:gd name="connsiteY322" fmla="*/ 6858000 h 6858000"/>
              <a:gd name="connsiteX323" fmla="*/ 4391597 w 7467600"/>
              <a:gd name="connsiteY323" fmla="*/ 6556370 h 6858000"/>
              <a:gd name="connsiteX324" fmla="*/ 4668889 w 7467600"/>
              <a:gd name="connsiteY324" fmla="*/ 6246399 h 6858000"/>
              <a:gd name="connsiteX325" fmla="*/ 5055427 w 7467600"/>
              <a:gd name="connsiteY325" fmla="*/ 5931476 h 6858000"/>
              <a:gd name="connsiteX326" fmla="*/ 5371814 w 7467600"/>
              <a:gd name="connsiteY326" fmla="*/ 5678975 h 6858000"/>
              <a:gd name="connsiteX327" fmla="*/ 4987918 w 7467600"/>
              <a:gd name="connsiteY327" fmla="*/ 5838701 h 6858000"/>
              <a:gd name="connsiteX328" fmla="*/ 4317146 w 7467600"/>
              <a:gd name="connsiteY328" fmla="*/ 6587716 h 6858000"/>
              <a:gd name="connsiteX329" fmla="*/ 4171627 w 7467600"/>
              <a:gd name="connsiteY329" fmla="*/ 6858000 h 6858000"/>
              <a:gd name="connsiteX330" fmla="*/ 4081585 w 7467600"/>
              <a:gd name="connsiteY330" fmla="*/ 6858000 h 6858000"/>
              <a:gd name="connsiteX331" fmla="*/ 4238603 w 7467600"/>
              <a:gd name="connsiteY331" fmla="*/ 6559341 h 6858000"/>
              <a:gd name="connsiteX332" fmla="*/ 4778333 w 7467600"/>
              <a:gd name="connsiteY332" fmla="*/ 5873626 h 6858000"/>
              <a:gd name="connsiteX333" fmla="*/ 5414185 w 7467600"/>
              <a:gd name="connsiteY333" fmla="*/ 5573882 h 6858000"/>
              <a:gd name="connsiteX334" fmla="*/ 5959648 w 7467600"/>
              <a:gd name="connsiteY334" fmla="*/ 4760797 h 6858000"/>
              <a:gd name="connsiteX335" fmla="*/ 5355019 w 7467600"/>
              <a:gd name="connsiteY335" fmla="*/ 4734672 h 6858000"/>
              <a:gd name="connsiteX336" fmla="*/ 5083565 w 7467600"/>
              <a:gd name="connsiteY336" fmla="*/ 5179121 h 6858000"/>
              <a:gd name="connsiteX337" fmla="*/ 4713577 w 7467600"/>
              <a:gd name="connsiteY337" fmla="*/ 5616803 h 6858000"/>
              <a:gd name="connsiteX338" fmla="*/ 3989559 w 7467600"/>
              <a:gd name="connsiteY338" fmla="*/ 6145945 h 6858000"/>
              <a:gd name="connsiteX339" fmla="*/ 3939824 w 7467600"/>
              <a:gd name="connsiteY339" fmla="*/ 6066900 h 6858000"/>
              <a:gd name="connsiteX340" fmla="*/ 4584537 w 7467600"/>
              <a:gd name="connsiteY340" fmla="*/ 5324826 h 6858000"/>
              <a:gd name="connsiteX341" fmla="*/ 5037105 w 7467600"/>
              <a:gd name="connsiteY341" fmla="*/ 5088765 h 6858000"/>
              <a:gd name="connsiteX342" fmla="*/ 5039930 w 7467600"/>
              <a:gd name="connsiteY342" fmla="*/ 5089585 h 6858000"/>
              <a:gd name="connsiteX343" fmla="*/ 5263764 w 7467600"/>
              <a:gd name="connsiteY343" fmla="*/ 4735525 h 6858000"/>
              <a:gd name="connsiteX344" fmla="*/ 4086300 w 7467600"/>
              <a:gd name="connsiteY344" fmla="*/ 4884599 h 6858000"/>
              <a:gd name="connsiteX345" fmla="*/ 4085485 w 7467600"/>
              <a:gd name="connsiteY345" fmla="*/ 4899070 h 6858000"/>
              <a:gd name="connsiteX346" fmla="*/ 3871915 w 7467600"/>
              <a:gd name="connsiteY346" fmla="*/ 5253645 h 6858000"/>
              <a:gd name="connsiteX347" fmla="*/ 3799374 w 7467600"/>
              <a:gd name="connsiteY347" fmla="*/ 5466127 h 6858000"/>
              <a:gd name="connsiteX348" fmla="*/ 3498850 w 7467600"/>
              <a:gd name="connsiteY348" fmla="*/ 6661888 h 6858000"/>
              <a:gd name="connsiteX349" fmla="*/ 3399216 w 7467600"/>
              <a:gd name="connsiteY349" fmla="*/ 6858000 h 6858000"/>
              <a:gd name="connsiteX350" fmla="*/ 3303688 w 7467600"/>
              <a:gd name="connsiteY350" fmla="*/ 6858000 h 6858000"/>
              <a:gd name="connsiteX351" fmla="*/ 3391774 w 7467600"/>
              <a:gd name="connsiteY351" fmla="*/ 6697181 h 6858000"/>
              <a:gd name="connsiteX352" fmla="*/ 3735540 w 7467600"/>
              <a:gd name="connsiteY352" fmla="*/ 5546923 h 6858000"/>
              <a:gd name="connsiteX353" fmla="*/ 3729438 w 7467600"/>
              <a:gd name="connsiteY353" fmla="*/ 5569058 h 6858000"/>
              <a:gd name="connsiteX354" fmla="*/ 3707782 w 7467600"/>
              <a:gd name="connsiteY354" fmla="*/ 5644908 h 6858000"/>
              <a:gd name="connsiteX355" fmla="*/ 3583827 w 7467600"/>
              <a:gd name="connsiteY355" fmla="*/ 6039215 h 6858000"/>
              <a:gd name="connsiteX356" fmla="*/ 3547861 w 7467600"/>
              <a:gd name="connsiteY356" fmla="*/ 6129609 h 6858000"/>
              <a:gd name="connsiteX357" fmla="*/ 3490905 w 7467600"/>
              <a:gd name="connsiteY357" fmla="*/ 6277660 h 6858000"/>
              <a:gd name="connsiteX358" fmla="*/ 3455859 w 7467600"/>
              <a:gd name="connsiteY358" fmla="*/ 6391301 h 6858000"/>
              <a:gd name="connsiteX359" fmla="*/ 3429112 w 7467600"/>
              <a:gd name="connsiteY359" fmla="*/ 6479469 h 6858000"/>
              <a:gd name="connsiteX360" fmla="*/ 3304862 w 7467600"/>
              <a:gd name="connsiteY360" fmla="*/ 6796476 h 6858000"/>
              <a:gd name="connsiteX361" fmla="*/ 3276071 w 7467600"/>
              <a:gd name="connsiteY361" fmla="*/ 6858000 h 6858000"/>
              <a:gd name="connsiteX362" fmla="*/ 3240805 w 7467600"/>
              <a:gd name="connsiteY362" fmla="*/ 6858000 h 6858000"/>
              <a:gd name="connsiteX363" fmla="*/ 3275917 w 7467600"/>
              <a:gd name="connsiteY363" fmla="*/ 6783192 h 6858000"/>
              <a:gd name="connsiteX364" fmla="*/ 3399358 w 7467600"/>
              <a:gd name="connsiteY364" fmla="*/ 6469011 h 6858000"/>
              <a:gd name="connsiteX365" fmla="*/ 3425650 w 7467600"/>
              <a:gd name="connsiteY365" fmla="*/ 6381333 h 6858000"/>
              <a:gd name="connsiteX366" fmla="*/ 3460661 w 7467600"/>
              <a:gd name="connsiteY366" fmla="*/ 6266763 h 6858000"/>
              <a:gd name="connsiteX367" fmla="*/ 3518021 w 7467600"/>
              <a:gd name="connsiteY367" fmla="*/ 6117298 h 6858000"/>
              <a:gd name="connsiteX368" fmla="*/ 3554035 w 7467600"/>
              <a:gd name="connsiteY368" fmla="*/ 6027832 h 6858000"/>
              <a:gd name="connsiteX369" fmla="*/ 3677174 w 7467600"/>
              <a:gd name="connsiteY369" fmla="*/ 5636351 h 6858000"/>
              <a:gd name="connsiteX370" fmla="*/ 3698819 w 7467600"/>
              <a:gd name="connsiteY370" fmla="*/ 5560503 h 6858000"/>
              <a:gd name="connsiteX371" fmla="*/ 3702094 w 7467600"/>
              <a:gd name="connsiteY371" fmla="*/ 5549194 h 6858000"/>
              <a:gd name="connsiteX372" fmla="*/ 3398355 w 7467600"/>
              <a:gd name="connsiteY372" fmla="*/ 6094603 h 6858000"/>
              <a:gd name="connsiteX373" fmla="*/ 3193941 w 7467600"/>
              <a:gd name="connsiteY373" fmla="*/ 6798775 h 6858000"/>
              <a:gd name="connsiteX374" fmla="*/ 3184140 w 7467600"/>
              <a:gd name="connsiteY374" fmla="*/ 6858000 h 6858000"/>
              <a:gd name="connsiteX375" fmla="*/ 3099978 w 7467600"/>
              <a:gd name="connsiteY375" fmla="*/ 6858000 h 6858000"/>
              <a:gd name="connsiteX376" fmla="*/ 3101556 w 7467600"/>
              <a:gd name="connsiteY376" fmla="*/ 6843337 h 6858000"/>
              <a:gd name="connsiteX377" fmla="*/ 3370162 w 7467600"/>
              <a:gd name="connsiteY377" fmla="*/ 5785550 h 6858000"/>
              <a:gd name="connsiteX378" fmla="*/ 3746477 w 7467600"/>
              <a:gd name="connsiteY378" fmla="*/ 5377889 h 6858000"/>
              <a:gd name="connsiteX379" fmla="*/ 3863399 w 7467600"/>
              <a:gd name="connsiteY379" fmla="*/ 5087257 h 6858000"/>
              <a:gd name="connsiteX380" fmla="*/ 3968712 w 7467600"/>
              <a:gd name="connsiteY380" fmla="*/ 4913989 h 6858000"/>
              <a:gd name="connsiteX381" fmla="*/ 2792390 w 7467600"/>
              <a:gd name="connsiteY381" fmla="*/ 5382974 h 6858000"/>
              <a:gd name="connsiteX382" fmla="*/ 2714982 w 7467600"/>
              <a:gd name="connsiteY382" fmla="*/ 5427051 h 6858000"/>
              <a:gd name="connsiteX383" fmla="*/ 2813361 w 7467600"/>
              <a:gd name="connsiteY383" fmla="*/ 6023912 h 6858000"/>
              <a:gd name="connsiteX384" fmla="*/ 2688430 w 7467600"/>
              <a:gd name="connsiteY384" fmla="*/ 6801564 h 6858000"/>
              <a:gd name="connsiteX385" fmla="*/ 2629626 w 7467600"/>
              <a:gd name="connsiteY385" fmla="*/ 6763394 h 6858000"/>
              <a:gd name="connsiteX386" fmla="*/ 2565328 w 7467600"/>
              <a:gd name="connsiteY386" fmla="*/ 5516399 h 6858000"/>
              <a:gd name="connsiteX387" fmla="*/ 1922999 w 7467600"/>
              <a:gd name="connsiteY387" fmla="*/ 5980343 h 6858000"/>
              <a:gd name="connsiteX388" fmla="*/ 1950261 w 7467600"/>
              <a:gd name="connsiteY388" fmla="*/ 6405858 h 6858000"/>
              <a:gd name="connsiteX389" fmla="*/ 2365554 w 7467600"/>
              <a:gd name="connsiteY389" fmla="*/ 6759107 h 6858000"/>
              <a:gd name="connsiteX390" fmla="*/ 2424142 w 7467600"/>
              <a:gd name="connsiteY390" fmla="*/ 6858000 h 6858000"/>
              <a:gd name="connsiteX391" fmla="*/ 2395994 w 7467600"/>
              <a:gd name="connsiteY391" fmla="*/ 6858000 h 6858000"/>
              <a:gd name="connsiteX392" fmla="*/ 2392863 w 7467600"/>
              <a:gd name="connsiteY392" fmla="*/ 6852964 h 6858000"/>
              <a:gd name="connsiteX393" fmla="*/ 2017589 w 7467600"/>
              <a:gd name="connsiteY393" fmla="*/ 6493982 h 6858000"/>
              <a:gd name="connsiteX394" fmla="*/ 2147336 w 7467600"/>
              <a:gd name="connsiteY394" fmla="*/ 6594052 h 6858000"/>
              <a:gd name="connsiteX395" fmla="*/ 2207047 w 7467600"/>
              <a:gd name="connsiteY395" fmla="*/ 6654540 h 6858000"/>
              <a:gd name="connsiteX396" fmla="*/ 2299106 w 7467600"/>
              <a:gd name="connsiteY396" fmla="*/ 6778931 h 6858000"/>
              <a:gd name="connsiteX397" fmla="*/ 2314430 w 7467600"/>
              <a:gd name="connsiteY397" fmla="*/ 6801144 h 6858000"/>
              <a:gd name="connsiteX398" fmla="*/ 2352406 w 7467600"/>
              <a:gd name="connsiteY398" fmla="*/ 6858000 h 6858000"/>
              <a:gd name="connsiteX399" fmla="*/ 2314492 w 7467600"/>
              <a:gd name="connsiteY399" fmla="*/ 6858000 h 6858000"/>
              <a:gd name="connsiteX400" fmla="*/ 2288095 w 7467600"/>
              <a:gd name="connsiteY400" fmla="*/ 6818030 h 6858000"/>
              <a:gd name="connsiteX401" fmla="*/ 2272768 w 7467600"/>
              <a:gd name="connsiteY401" fmla="*/ 6795822 h 6858000"/>
              <a:gd name="connsiteX402" fmla="*/ 2182715 w 7467600"/>
              <a:gd name="connsiteY402" fmla="*/ 6675071 h 6858000"/>
              <a:gd name="connsiteX403" fmla="*/ 2032061 w 7467600"/>
              <a:gd name="connsiteY403" fmla="*/ 6541380 h 6858000"/>
              <a:gd name="connsiteX404" fmla="*/ 2257220 w 7467600"/>
              <a:gd name="connsiteY404" fmla="*/ 6826257 h 6858000"/>
              <a:gd name="connsiteX405" fmla="*/ 2281324 w 7467600"/>
              <a:gd name="connsiteY405" fmla="*/ 6858000 h 6858000"/>
              <a:gd name="connsiteX406" fmla="*/ 2242860 w 7467600"/>
              <a:gd name="connsiteY406" fmla="*/ 6858000 h 6858000"/>
              <a:gd name="connsiteX407" fmla="*/ 2232818 w 7467600"/>
              <a:gd name="connsiteY407" fmla="*/ 6844926 h 6858000"/>
              <a:gd name="connsiteX408" fmla="*/ 1990172 w 7467600"/>
              <a:gd name="connsiteY408" fmla="*/ 6542121 h 6858000"/>
              <a:gd name="connsiteX409" fmla="*/ 2124090 w 7467600"/>
              <a:gd name="connsiteY409" fmla="*/ 6761017 h 6858000"/>
              <a:gd name="connsiteX410" fmla="*/ 2200380 w 7467600"/>
              <a:gd name="connsiteY410" fmla="*/ 6858000 h 6858000"/>
              <a:gd name="connsiteX411" fmla="*/ 2147507 w 7467600"/>
              <a:gd name="connsiteY411" fmla="*/ 6858000 h 6858000"/>
              <a:gd name="connsiteX412" fmla="*/ 2070668 w 7467600"/>
              <a:gd name="connsiteY412" fmla="*/ 6761520 h 6858000"/>
              <a:gd name="connsiteX413" fmla="*/ 1975142 w 7467600"/>
              <a:gd name="connsiteY413" fmla="*/ 6585570 h 6858000"/>
              <a:gd name="connsiteX414" fmla="*/ 2050035 w 7467600"/>
              <a:gd name="connsiteY414" fmla="*/ 6813345 h 6858000"/>
              <a:gd name="connsiteX415" fmla="*/ 2063025 w 7467600"/>
              <a:gd name="connsiteY415" fmla="*/ 6858000 h 6858000"/>
              <a:gd name="connsiteX416" fmla="*/ 2021675 w 7467600"/>
              <a:gd name="connsiteY416" fmla="*/ 6858000 h 6858000"/>
              <a:gd name="connsiteX417" fmla="*/ 2019308 w 7467600"/>
              <a:gd name="connsiteY417" fmla="*/ 6847118 h 6858000"/>
              <a:gd name="connsiteX418" fmla="*/ 1938835 w 7467600"/>
              <a:gd name="connsiteY418" fmla="*/ 6551160 h 6858000"/>
              <a:gd name="connsiteX419" fmla="*/ 1953230 w 7467600"/>
              <a:gd name="connsiteY419" fmla="*/ 6759699 h 6858000"/>
              <a:gd name="connsiteX420" fmla="*/ 1956763 w 7467600"/>
              <a:gd name="connsiteY420" fmla="*/ 6778191 h 6858000"/>
              <a:gd name="connsiteX421" fmla="*/ 1967925 w 7467600"/>
              <a:gd name="connsiteY421" fmla="*/ 6858000 h 6858000"/>
              <a:gd name="connsiteX422" fmla="*/ 1936622 w 7467600"/>
              <a:gd name="connsiteY422" fmla="*/ 6858000 h 6858000"/>
              <a:gd name="connsiteX423" fmla="*/ 1926261 w 7467600"/>
              <a:gd name="connsiteY423" fmla="*/ 6784064 h 6858000"/>
              <a:gd name="connsiteX424" fmla="*/ 1922724 w 7467600"/>
              <a:gd name="connsiteY424" fmla="*/ 6765577 h 6858000"/>
              <a:gd name="connsiteX425" fmla="*/ 1904650 w 7467600"/>
              <a:gd name="connsiteY425" fmla="*/ 6639616 h 6858000"/>
              <a:gd name="connsiteX426" fmla="*/ 1885273 w 7467600"/>
              <a:gd name="connsiteY426" fmla="*/ 6858000 h 6858000"/>
              <a:gd name="connsiteX427" fmla="*/ 1854363 w 7467600"/>
              <a:gd name="connsiteY427" fmla="*/ 6858000 h 6858000"/>
              <a:gd name="connsiteX428" fmla="*/ 1880391 w 7467600"/>
              <a:gd name="connsiteY428" fmla="*/ 6603796 h 6858000"/>
              <a:gd name="connsiteX429" fmla="*/ 1818273 w 7467600"/>
              <a:gd name="connsiteY429" fmla="*/ 6715729 h 6858000"/>
              <a:gd name="connsiteX430" fmla="*/ 1794691 w 7467600"/>
              <a:gd name="connsiteY430" fmla="*/ 6843239 h 6858000"/>
              <a:gd name="connsiteX431" fmla="*/ 1794914 w 7467600"/>
              <a:gd name="connsiteY431" fmla="*/ 6858000 h 6858000"/>
              <a:gd name="connsiteX432" fmla="*/ 1746128 w 7467600"/>
              <a:gd name="connsiteY432" fmla="*/ 6858000 h 6858000"/>
              <a:gd name="connsiteX433" fmla="*/ 1753934 w 7467600"/>
              <a:gd name="connsiteY433" fmla="*/ 6724796 h 6858000"/>
              <a:gd name="connsiteX434" fmla="*/ 1792053 w 7467600"/>
              <a:gd name="connsiteY434" fmla="*/ 6572396 h 6858000"/>
              <a:gd name="connsiteX435" fmla="*/ 1862248 w 7467600"/>
              <a:gd name="connsiteY435" fmla="*/ 6266397 h 6858000"/>
              <a:gd name="connsiteX436" fmla="*/ 1862250 w 7467600"/>
              <a:gd name="connsiteY436" fmla="*/ 6033531 h 6858000"/>
              <a:gd name="connsiteX437" fmla="*/ 1211999 w 7467600"/>
              <a:gd name="connsiteY437" fmla="*/ 6683610 h 6858000"/>
              <a:gd name="connsiteX438" fmla="*/ 1213266 w 7467600"/>
              <a:gd name="connsiteY438" fmla="*/ 6691947 h 6858000"/>
              <a:gd name="connsiteX439" fmla="*/ 1203370 w 7467600"/>
              <a:gd name="connsiteY439" fmla="*/ 6850676 h 6858000"/>
              <a:gd name="connsiteX440" fmla="*/ 1203671 w 7467600"/>
              <a:gd name="connsiteY440" fmla="*/ 6858000 h 6858000"/>
              <a:gd name="connsiteX441" fmla="*/ 1143180 w 7467600"/>
              <a:gd name="connsiteY441" fmla="*/ 6858000 h 6858000"/>
              <a:gd name="connsiteX442" fmla="*/ 1142176 w 7467600"/>
              <a:gd name="connsiteY442" fmla="*/ 6766045 h 6858000"/>
              <a:gd name="connsiteX443" fmla="*/ 1067484 w 7467600"/>
              <a:gd name="connsiteY443" fmla="*/ 6858000 h 6858000"/>
              <a:gd name="connsiteX444" fmla="*/ 953928 w 7467600"/>
              <a:gd name="connsiteY444" fmla="*/ 6858000 h 6858000"/>
              <a:gd name="connsiteX445" fmla="*/ 959715 w 7467600"/>
              <a:gd name="connsiteY445" fmla="*/ 6850185 h 6858000"/>
              <a:gd name="connsiteX446" fmla="*/ 1483788 w 7467600"/>
              <a:gd name="connsiteY446" fmla="*/ 6259174 h 6858000"/>
              <a:gd name="connsiteX447" fmla="*/ 1100671 w 7467600"/>
              <a:gd name="connsiteY447" fmla="*/ 6252137 h 6858000"/>
              <a:gd name="connsiteX448" fmla="*/ 1090144 w 7467600"/>
              <a:gd name="connsiteY448" fmla="*/ 6256748 h 6858000"/>
              <a:gd name="connsiteX449" fmla="*/ 1095872 w 7467600"/>
              <a:gd name="connsiteY449" fmla="*/ 6271892 h 6858000"/>
              <a:gd name="connsiteX450" fmla="*/ 262785 w 7467600"/>
              <a:gd name="connsiteY450" fmla="*/ 6845450 h 6858000"/>
              <a:gd name="connsiteX451" fmla="*/ 209968 w 7467600"/>
              <a:gd name="connsiteY451" fmla="*/ 6770713 h 6858000"/>
              <a:gd name="connsiteX452" fmla="*/ 873460 w 7467600"/>
              <a:gd name="connsiteY452" fmla="*/ 6253768 h 6858000"/>
              <a:gd name="connsiteX453" fmla="*/ 192686 w 7467600"/>
              <a:gd name="connsiteY453" fmla="*/ 5849257 h 6858000"/>
              <a:gd name="connsiteX454" fmla="*/ 4696 w 7467600"/>
              <a:gd name="connsiteY454" fmla="*/ 5697668 h 6858000"/>
              <a:gd name="connsiteX455" fmla="*/ 0 w 7467600"/>
              <a:gd name="connsiteY455" fmla="*/ 5689984 h 6858000"/>
              <a:gd name="connsiteX456" fmla="*/ 0 w 7467600"/>
              <a:gd name="connsiteY456" fmla="*/ 5513472 h 6858000"/>
              <a:gd name="connsiteX457" fmla="*/ 174101 w 7467600"/>
              <a:gd name="connsiteY457" fmla="*/ 5620277 h 6858000"/>
              <a:gd name="connsiteX458" fmla="*/ 891800 w 7467600"/>
              <a:gd name="connsiteY458" fmla="*/ 6036935 h 6858000"/>
              <a:gd name="connsiteX459" fmla="*/ 1072219 w 7467600"/>
              <a:gd name="connsiteY459" fmla="*/ 6169443 h 6858000"/>
              <a:gd name="connsiteX460" fmla="*/ 1074117 w 7467600"/>
              <a:gd name="connsiteY460" fmla="*/ 6170301 h 6858000"/>
              <a:gd name="connsiteX461" fmla="*/ 1083114 w 7467600"/>
              <a:gd name="connsiteY461" fmla="*/ 6174131 h 6858000"/>
              <a:gd name="connsiteX462" fmla="*/ 1543010 w 7467600"/>
              <a:gd name="connsiteY462" fmla="*/ 6191140 h 6858000"/>
              <a:gd name="connsiteX463" fmla="*/ 1551080 w 7467600"/>
              <a:gd name="connsiteY463" fmla="*/ 6195006 h 6858000"/>
              <a:gd name="connsiteX464" fmla="*/ 2345443 w 7467600"/>
              <a:gd name="connsiteY464" fmla="*/ 5549882 h 6858000"/>
              <a:gd name="connsiteX465" fmla="*/ 1721499 w 7467600"/>
              <a:gd name="connsiteY465" fmla="*/ 5599969 h 6858000"/>
              <a:gd name="connsiteX466" fmla="*/ 767716 w 7467600"/>
              <a:gd name="connsiteY466" fmla="*/ 5472768 h 6858000"/>
              <a:gd name="connsiteX467" fmla="*/ 722147 w 7467600"/>
              <a:gd name="connsiteY467" fmla="*/ 5393091 h 6858000"/>
              <a:gd name="connsiteX468" fmla="*/ 1485552 w 7467600"/>
              <a:gd name="connsiteY468" fmla="*/ 5313202 h 6858000"/>
              <a:gd name="connsiteX469" fmla="*/ 2143004 w 7467600"/>
              <a:gd name="connsiteY469" fmla="*/ 5402420 h 6858000"/>
              <a:gd name="connsiteX470" fmla="*/ 1933391 w 7467600"/>
              <a:gd name="connsiteY470" fmla="*/ 5156971 h 6858000"/>
              <a:gd name="connsiteX471" fmla="*/ 1827118 w 7467600"/>
              <a:gd name="connsiteY471" fmla="*/ 4968410 h 6858000"/>
              <a:gd name="connsiteX472" fmla="*/ 1837349 w 7467600"/>
              <a:gd name="connsiteY472" fmla="*/ 4956357 h 6858000"/>
              <a:gd name="connsiteX473" fmla="*/ 2162835 w 7467600"/>
              <a:gd name="connsiteY473" fmla="*/ 5187853 h 6858000"/>
              <a:gd name="connsiteX474" fmla="*/ 2257167 w 7467600"/>
              <a:gd name="connsiteY474" fmla="*/ 5462123 h 6858000"/>
              <a:gd name="connsiteX475" fmla="*/ 2261598 w 7467600"/>
              <a:gd name="connsiteY475" fmla="*/ 5467998 h 6858000"/>
              <a:gd name="connsiteX476" fmla="*/ 2437177 w 7467600"/>
              <a:gd name="connsiteY476" fmla="*/ 5479608 h 6858000"/>
              <a:gd name="connsiteX477" fmla="*/ 2445247 w 7467600"/>
              <a:gd name="connsiteY477" fmla="*/ 5483476 h 6858000"/>
              <a:gd name="connsiteX478" fmla="*/ 2743626 w 7467600"/>
              <a:gd name="connsiteY478" fmla="*/ 5304819 h 6858000"/>
              <a:gd name="connsiteX479" fmla="*/ 3048102 w 7467600"/>
              <a:gd name="connsiteY479" fmla="*/ 5150595 h 6858000"/>
              <a:gd name="connsiteX480" fmla="*/ 1799414 w 7467600"/>
              <a:gd name="connsiteY480" fmla="*/ 4694732 h 6858000"/>
              <a:gd name="connsiteX481" fmla="*/ 1771735 w 7467600"/>
              <a:gd name="connsiteY481" fmla="*/ 4619929 h 6858000"/>
              <a:gd name="connsiteX482" fmla="*/ 3104273 w 7467600"/>
              <a:gd name="connsiteY482" fmla="*/ 5076159 h 6858000"/>
              <a:gd name="connsiteX483" fmla="*/ 3113245 w 7467600"/>
              <a:gd name="connsiteY483" fmla="*/ 5090705 h 6858000"/>
              <a:gd name="connsiteX484" fmla="*/ 3126294 w 7467600"/>
              <a:gd name="connsiteY484" fmla="*/ 5114400 h 6858000"/>
              <a:gd name="connsiteX485" fmla="*/ 3937433 w 7467600"/>
              <a:gd name="connsiteY485" fmla="*/ 4830473 h 6858000"/>
              <a:gd name="connsiteX486" fmla="*/ 3590475 w 7467600"/>
              <a:gd name="connsiteY486" fmla="*/ 4597974 h 6858000"/>
              <a:gd name="connsiteX487" fmla="*/ 3100264 w 7467600"/>
              <a:gd name="connsiteY487" fmla="*/ 4579845 h 6858000"/>
              <a:gd name="connsiteX488" fmla="*/ 2183576 w 7467600"/>
              <a:gd name="connsiteY488" fmla="*/ 4227150 h 6858000"/>
              <a:gd name="connsiteX489" fmla="*/ 2151029 w 7467600"/>
              <a:gd name="connsiteY489" fmla="*/ 4146947 h 6858000"/>
              <a:gd name="connsiteX490" fmla="*/ 3563434 w 7467600"/>
              <a:gd name="connsiteY490" fmla="*/ 4469115 h 6858000"/>
              <a:gd name="connsiteX491" fmla="*/ 3177952 w 7467600"/>
              <a:gd name="connsiteY491" fmla="*/ 3657386 h 6858000"/>
              <a:gd name="connsiteX492" fmla="*/ 3189263 w 7467600"/>
              <a:gd name="connsiteY492" fmla="*/ 3625726 h 6858000"/>
              <a:gd name="connsiteX493" fmla="*/ 3560912 w 7467600"/>
              <a:gd name="connsiteY493" fmla="*/ 4079863 h 6858000"/>
              <a:gd name="connsiteX494" fmla="*/ 3626636 w 7467600"/>
              <a:gd name="connsiteY494" fmla="*/ 4512230 h 6858000"/>
              <a:gd name="connsiteX495" fmla="*/ 3653088 w 7467600"/>
              <a:gd name="connsiteY495" fmla="*/ 4521417 h 6858000"/>
              <a:gd name="connsiteX496" fmla="*/ 3988128 w 7467600"/>
              <a:gd name="connsiteY496" fmla="*/ 4817267 h 6858000"/>
              <a:gd name="connsiteX497" fmla="*/ 4830582 w 7467600"/>
              <a:gd name="connsiteY497" fmla="*/ 4676000 h 6858000"/>
              <a:gd name="connsiteX498" fmla="*/ 4830100 w 7467600"/>
              <a:gd name="connsiteY498" fmla="*/ 4675554 h 6858000"/>
              <a:gd name="connsiteX499" fmla="*/ 4036318 w 7467600"/>
              <a:gd name="connsiteY499" fmla="*/ 4147013 h 6858000"/>
              <a:gd name="connsiteX500" fmla="*/ 3432098 w 7467600"/>
              <a:gd name="connsiteY500" fmla="*/ 3537312 h 6858000"/>
              <a:gd name="connsiteX501" fmla="*/ 3446761 w 7467600"/>
              <a:gd name="connsiteY501" fmla="*/ 3461278 h 6858000"/>
              <a:gd name="connsiteX502" fmla="*/ 4419733 w 7467600"/>
              <a:gd name="connsiteY502" fmla="*/ 3963555 h 6858000"/>
              <a:gd name="connsiteX503" fmla="*/ 4781371 w 7467600"/>
              <a:gd name="connsiteY503" fmla="*/ 4458604 h 6858000"/>
              <a:gd name="connsiteX504" fmla="*/ 4780440 w 7467600"/>
              <a:gd name="connsiteY504" fmla="*/ 4470290 h 6858000"/>
              <a:gd name="connsiteX505" fmla="*/ 4898954 w 7467600"/>
              <a:gd name="connsiteY505" fmla="*/ 4662092 h 6858000"/>
              <a:gd name="connsiteX506" fmla="*/ 4900699 w 7467600"/>
              <a:gd name="connsiteY506" fmla="*/ 4670867 h 6858000"/>
              <a:gd name="connsiteX507" fmla="*/ 5714511 w 7467600"/>
              <a:gd name="connsiteY507" fmla="*/ 4663483 h 6858000"/>
              <a:gd name="connsiteX508" fmla="*/ 5464793 w 7467600"/>
              <a:gd name="connsiteY508" fmla="*/ 4393556 h 6858000"/>
              <a:gd name="connsiteX509" fmla="*/ 5461897 w 7467600"/>
              <a:gd name="connsiteY509" fmla="*/ 4390879 h 6858000"/>
              <a:gd name="connsiteX510" fmla="*/ 4294126 w 7467600"/>
              <a:gd name="connsiteY510" fmla="*/ 3303048 h 6858000"/>
              <a:gd name="connsiteX511" fmla="*/ 4305321 w 7467600"/>
              <a:gd name="connsiteY511" fmla="*/ 3256953 h 6858000"/>
              <a:gd name="connsiteX512" fmla="*/ 4949299 w 7467600"/>
              <a:gd name="connsiteY512" fmla="*/ 3766336 h 6858000"/>
              <a:gd name="connsiteX513" fmla="*/ 5291452 w 7467600"/>
              <a:gd name="connsiteY513" fmla="*/ 4076801 h 6858000"/>
              <a:gd name="connsiteX514" fmla="*/ 5434998 w 7467600"/>
              <a:gd name="connsiteY514" fmla="*/ 4254100 h 6858000"/>
              <a:gd name="connsiteX515" fmla="*/ 5351015 w 7467600"/>
              <a:gd name="connsiteY515" fmla="*/ 3760989 h 6858000"/>
              <a:gd name="connsiteX516" fmla="*/ 5413780 w 7467600"/>
              <a:gd name="connsiteY516" fmla="*/ 2966265 h 6858000"/>
              <a:gd name="connsiteX517" fmla="*/ 5425627 w 7467600"/>
              <a:gd name="connsiteY517" fmla="*/ 2954192 h 6858000"/>
              <a:gd name="connsiteX518" fmla="*/ 6604735 w 7467600"/>
              <a:gd name="connsiteY518" fmla="*/ 2041381 h 6858000"/>
              <a:gd name="connsiteX519" fmla="*/ 7204487 w 7467600"/>
              <a:gd name="connsiteY519" fmla="*/ 2742112 h 6858000"/>
              <a:gd name="connsiteX520" fmla="*/ 7131592 w 7467600"/>
              <a:gd name="connsiteY520" fmla="*/ 2672096 h 6858000"/>
              <a:gd name="connsiteX521" fmla="*/ 6996344 w 7467600"/>
              <a:gd name="connsiteY521" fmla="*/ 2518310 h 6858000"/>
              <a:gd name="connsiteX522" fmla="*/ 6735495 w 7467600"/>
              <a:gd name="connsiteY522" fmla="*/ 2196890 h 6858000"/>
              <a:gd name="connsiteX523" fmla="*/ 6721901 w 7467600"/>
              <a:gd name="connsiteY523" fmla="*/ 2179274 h 6858000"/>
              <a:gd name="connsiteX524" fmla="*/ 6604735 w 7467600"/>
              <a:gd name="connsiteY524" fmla="*/ 2041381 h 6858000"/>
              <a:gd name="connsiteX525" fmla="*/ 6591670 w 7467600"/>
              <a:gd name="connsiteY525" fmla="*/ 1988277 h 6858000"/>
              <a:gd name="connsiteX526" fmla="*/ 6747349 w 7467600"/>
              <a:gd name="connsiteY526" fmla="*/ 2160069 h 6858000"/>
              <a:gd name="connsiteX527" fmla="*/ 6760943 w 7467600"/>
              <a:gd name="connsiteY527" fmla="*/ 2177686 h 6858000"/>
              <a:gd name="connsiteX528" fmla="*/ 7021065 w 7467600"/>
              <a:gd name="connsiteY528" fmla="*/ 2498102 h 6858000"/>
              <a:gd name="connsiteX529" fmla="*/ 7155223 w 7467600"/>
              <a:gd name="connsiteY529" fmla="*/ 2650386 h 6858000"/>
              <a:gd name="connsiteX530" fmla="*/ 7203167 w 7467600"/>
              <a:gd name="connsiteY530" fmla="*/ 2697288 h 6858000"/>
              <a:gd name="connsiteX531" fmla="*/ 6937703 w 7467600"/>
              <a:gd name="connsiteY531" fmla="*/ 2321981 h 6858000"/>
              <a:gd name="connsiteX532" fmla="*/ 6591670 w 7467600"/>
              <a:gd name="connsiteY532" fmla="*/ 1988277 h 6858000"/>
              <a:gd name="connsiteX533" fmla="*/ 5798671 w 7467600"/>
              <a:gd name="connsiteY533" fmla="*/ 1981601 h 6858000"/>
              <a:gd name="connsiteX534" fmla="*/ 5754709 w 7467600"/>
              <a:gd name="connsiteY534" fmla="*/ 2071454 h 6858000"/>
              <a:gd name="connsiteX535" fmla="*/ 5763044 w 7467600"/>
              <a:gd name="connsiteY535" fmla="*/ 2842206 h 6858000"/>
              <a:gd name="connsiteX536" fmla="*/ 5764974 w 7467600"/>
              <a:gd name="connsiteY536" fmla="*/ 2799609 h 6858000"/>
              <a:gd name="connsiteX537" fmla="*/ 5767665 w 7467600"/>
              <a:gd name="connsiteY537" fmla="*/ 2666409 h 6858000"/>
              <a:gd name="connsiteX538" fmla="*/ 5763055 w 7467600"/>
              <a:gd name="connsiteY538" fmla="*/ 2579705 h 6858000"/>
              <a:gd name="connsiteX539" fmla="*/ 5758079 w 7467600"/>
              <a:gd name="connsiteY539" fmla="*/ 2492508 h 6858000"/>
              <a:gd name="connsiteX540" fmla="*/ 5779325 w 7467600"/>
              <a:gd name="connsiteY540" fmla="*/ 2197069 h 6858000"/>
              <a:gd name="connsiteX541" fmla="*/ 5798671 w 7467600"/>
              <a:gd name="connsiteY541" fmla="*/ 1981601 h 6858000"/>
              <a:gd name="connsiteX542" fmla="*/ 5829202 w 7467600"/>
              <a:gd name="connsiteY542" fmla="*/ 1971679 h 6858000"/>
              <a:gd name="connsiteX543" fmla="*/ 5809558 w 7467600"/>
              <a:gd name="connsiteY543" fmla="*/ 2198043 h 6858000"/>
              <a:gd name="connsiteX544" fmla="*/ 5788653 w 7467600"/>
              <a:gd name="connsiteY544" fmla="*/ 2489430 h 6858000"/>
              <a:gd name="connsiteX545" fmla="*/ 5793439 w 7467600"/>
              <a:gd name="connsiteY545" fmla="*/ 2575235 h 6858000"/>
              <a:gd name="connsiteX546" fmla="*/ 5796837 w 7467600"/>
              <a:gd name="connsiteY546" fmla="*/ 2637633 h 6858000"/>
              <a:gd name="connsiteX547" fmla="*/ 5818614 w 7467600"/>
              <a:gd name="connsiteY547" fmla="*/ 2473055 h 6858000"/>
              <a:gd name="connsiteX548" fmla="*/ 5829202 w 7467600"/>
              <a:gd name="connsiteY548" fmla="*/ 1971679 h 6858000"/>
              <a:gd name="connsiteX549" fmla="*/ 5911389 w 7467600"/>
              <a:gd name="connsiteY549" fmla="*/ 1898371 h 6858000"/>
              <a:gd name="connsiteX550" fmla="*/ 6237627 w 7467600"/>
              <a:gd name="connsiteY550" fmla="*/ 2231921 h 6858000"/>
              <a:gd name="connsiteX551" fmla="*/ 5911389 w 7467600"/>
              <a:gd name="connsiteY551" fmla="*/ 1898371 h 6858000"/>
              <a:gd name="connsiteX552" fmla="*/ 6944437 w 7467600"/>
              <a:gd name="connsiteY552" fmla="*/ 1575402 h 6858000"/>
              <a:gd name="connsiteX553" fmla="*/ 6304730 w 7467600"/>
              <a:gd name="connsiteY553" fmla="*/ 1766654 h 6858000"/>
              <a:gd name="connsiteX554" fmla="*/ 6944437 w 7467600"/>
              <a:gd name="connsiteY554" fmla="*/ 1575402 h 6858000"/>
              <a:gd name="connsiteX555" fmla="*/ 7019523 w 7467600"/>
              <a:gd name="connsiteY555" fmla="*/ 1519450 h 6858000"/>
              <a:gd name="connsiteX556" fmla="*/ 6298091 w 7467600"/>
              <a:gd name="connsiteY556" fmla="*/ 1737122 h 6858000"/>
              <a:gd name="connsiteX557" fmla="*/ 7019523 w 7467600"/>
              <a:gd name="connsiteY557" fmla="*/ 1519450 h 6858000"/>
              <a:gd name="connsiteX558" fmla="*/ 2399523 w 7467600"/>
              <a:gd name="connsiteY558" fmla="*/ 1428234 h 6858000"/>
              <a:gd name="connsiteX559" fmla="*/ 2224982 w 7467600"/>
              <a:gd name="connsiteY559" fmla="*/ 1826201 h 6858000"/>
              <a:gd name="connsiteX560" fmla="*/ 2096099 w 7467600"/>
              <a:gd name="connsiteY560" fmla="*/ 2345900 h 6858000"/>
              <a:gd name="connsiteX561" fmla="*/ 2283317 w 7467600"/>
              <a:gd name="connsiteY561" fmla="*/ 1796925 h 6858000"/>
              <a:gd name="connsiteX562" fmla="*/ 2399523 w 7467600"/>
              <a:gd name="connsiteY562" fmla="*/ 1428234 h 6858000"/>
              <a:gd name="connsiteX563" fmla="*/ 2448558 w 7467600"/>
              <a:gd name="connsiteY563" fmla="*/ 1373435 h 6858000"/>
              <a:gd name="connsiteX564" fmla="*/ 2312521 w 7467600"/>
              <a:gd name="connsiteY564" fmla="*/ 1806140 h 6858000"/>
              <a:gd name="connsiteX565" fmla="*/ 2127533 w 7467600"/>
              <a:gd name="connsiteY565" fmla="*/ 2348380 h 6858000"/>
              <a:gd name="connsiteX566" fmla="*/ 2358080 w 7467600"/>
              <a:gd name="connsiteY566" fmla="*/ 1866134 h 6858000"/>
              <a:gd name="connsiteX567" fmla="*/ 2407436 w 7467600"/>
              <a:gd name="connsiteY567" fmla="*/ 1651070 h 6858000"/>
              <a:gd name="connsiteX568" fmla="*/ 2448558 w 7467600"/>
              <a:gd name="connsiteY568" fmla="*/ 1373435 h 6858000"/>
              <a:gd name="connsiteX569" fmla="*/ 278707 w 7467600"/>
              <a:gd name="connsiteY569" fmla="*/ 1352270 h 6858000"/>
              <a:gd name="connsiteX570" fmla="*/ 321570 w 7467600"/>
              <a:gd name="connsiteY570" fmla="*/ 1861610 h 6858000"/>
              <a:gd name="connsiteX571" fmla="*/ 294281 w 7467600"/>
              <a:gd name="connsiteY571" fmla="*/ 1440658 h 6858000"/>
              <a:gd name="connsiteX572" fmla="*/ 278707 w 7467600"/>
              <a:gd name="connsiteY572" fmla="*/ 1352270 h 6858000"/>
              <a:gd name="connsiteX573" fmla="*/ 1423821 w 7467600"/>
              <a:gd name="connsiteY573" fmla="*/ 1351958 h 6858000"/>
              <a:gd name="connsiteX574" fmla="*/ 1638521 w 7467600"/>
              <a:gd name="connsiteY574" fmla="*/ 1908470 h 6858000"/>
              <a:gd name="connsiteX575" fmla="*/ 1754199 w 7467600"/>
              <a:gd name="connsiteY575" fmla="*/ 2149284 h 6858000"/>
              <a:gd name="connsiteX576" fmla="*/ 1908359 w 7467600"/>
              <a:gd name="connsiteY576" fmla="*/ 2364988 h 6858000"/>
              <a:gd name="connsiteX577" fmla="*/ 1647661 w 7467600"/>
              <a:gd name="connsiteY577" fmla="*/ 1825945 h 6858000"/>
              <a:gd name="connsiteX578" fmla="*/ 1423821 w 7467600"/>
              <a:gd name="connsiteY578" fmla="*/ 1351958 h 6858000"/>
              <a:gd name="connsiteX579" fmla="*/ 1431890 w 7467600"/>
              <a:gd name="connsiteY579" fmla="*/ 1306475 h 6858000"/>
              <a:gd name="connsiteX580" fmla="*/ 1507597 w 7467600"/>
              <a:gd name="connsiteY580" fmla="*/ 1446132 h 6858000"/>
              <a:gd name="connsiteX581" fmla="*/ 1674586 w 7467600"/>
              <a:gd name="connsiteY581" fmla="*/ 1813832 h 6858000"/>
              <a:gd name="connsiteX582" fmla="*/ 1815950 w 7467600"/>
              <a:gd name="connsiteY582" fmla="*/ 2128564 h 6858000"/>
              <a:gd name="connsiteX583" fmla="*/ 1984242 w 7467600"/>
              <a:gd name="connsiteY583" fmla="*/ 2430829 h 6858000"/>
              <a:gd name="connsiteX584" fmla="*/ 2014023 w 7467600"/>
              <a:gd name="connsiteY584" fmla="*/ 2450995 h 6858000"/>
              <a:gd name="connsiteX585" fmla="*/ 1747337 w 7467600"/>
              <a:gd name="connsiteY585" fmla="*/ 1855264 h 6858000"/>
              <a:gd name="connsiteX586" fmla="*/ 1533749 w 7467600"/>
              <a:gd name="connsiteY586" fmla="*/ 1478656 h 6858000"/>
              <a:gd name="connsiteX587" fmla="*/ 1431890 w 7467600"/>
              <a:gd name="connsiteY587" fmla="*/ 1306475 h 6858000"/>
              <a:gd name="connsiteX588" fmla="*/ 5052692 w 7467600"/>
              <a:gd name="connsiteY588" fmla="*/ 1292994 h 6858000"/>
              <a:gd name="connsiteX589" fmla="*/ 5200661 w 7467600"/>
              <a:gd name="connsiteY589" fmla="*/ 1635186 h 6858000"/>
              <a:gd name="connsiteX590" fmla="*/ 5297138 w 7467600"/>
              <a:gd name="connsiteY590" fmla="*/ 1906351 h 6858000"/>
              <a:gd name="connsiteX591" fmla="*/ 5052692 w 7467600"/>
              <a:gd name="connsiteY591" fmla="*/ 1292994 h 6858000"/>
              <a:gd name="connsiteX592" fmla="*/ 5009948 w 7467600"/>
              <a:gd name="connsiteY592" fmla="*/ 1273619 h 6858000"/>
              <a:gd name="connsiteX593" fmla="*/ 5121777 w 7467600"/>
              <a:gd name="connsiteY593" fmla="*/ 1654213 h 6858000"/>
              <a:gd name="connsiteX594" fmla="*/ 5293545 w 7467600"/>
              <a:gd name="connsiteY594" fmla="*/ 2072247 h 6858000"/>
              <a:gd name="connsiteX595" fmla="*/ 5294042 w 7467600"/>
              <a:gd name="connsiteY595" fmla="*/ 2065019 h 6858000"/>
              <a:gd name="connsiteX596" fmla="*/ 5171936 w 7467600"/>
              <a:gd name="connsiteY596" fmla="*/ 1647613 h 6858000"/>
              <a:gd name="connsiteX597" fmla="*/ 5009948 w 7467600"/>
              <a:gd name="connsiteY597" fmla="*/ 1273619 h 6858000"/>
              <a:gd name="connsiteX598" fmla="*/ 655236 w 7467600"/>
              <a:gd name="connsiteY598" fmla="*/ 1268632 h 6858000"/>
              <a:gd name="connsiteX599" fmla="*/ 839521 w 7467600"/>
              <a:gd name="connsiteY599" fmla="*/ 1685315 h 6858000"/>
              <a:gd name="connsiteX600" fmla="*/ 1109416 w 7467600"/>
              <a:gd name="connsiteY600" fmla="*/ 2061663 h 6858000"/>
              <a:gd name="connsiteX601" fmla="*/ 1298300 w 7467600"/>
              <a:gd name="connsiteY601" fmla="*/ 2247742 h 6858000"/>
              <a:gd name="connsiteX602" fmla="*/ 1125871 w 7467600"/>
              <a:gd name="connsiteY602" fmla="*/ 1989513 h 6858000"/>
              <a:gd name="connsiteX603" fmla="*/ 981574 w 7467600"/>
              <a:gd name="connsiteY603" fmla="*/ 1783157 h 6858000"/>
              <a:gd name="connsiteX604" fmla="*/ 922198 w 7467600"/>
              <a:gd name="connsiteY604" fmla="*/ 1677437 h 6858000"/>
              <a:gd name="connsiteX605" fmla="*/ 869293 w 7467600"/>
              <a:gd name="connsiteY605" fmla="*/ 1583214 h 6858000"/>
              <a:gd name="connsiteX606" fmla="*/ 751431 w 7467600"/>
              <a:gd name="connsiteY606" fmla="*/ 1405731 h 6858000"/>
              <a:gd name="connsiteX607" fmla="*/ 655236 w 7467600"/>
              <a:gd name="connsiteY607" fmla="*/ 1268632 h 6858000"/>
              <a:gd name="connsiteX608" fmla="*/ 6516292 w 7467600"/>
              <a:gd name="connsiteY608" fmla="*/ 1263064 h 6858000"/>
              <a:gd name="connsiteX609" fmla="*/ 5736320 w 7467600"/>
              <a:gd name="connsiteY609" fmla="*/ 1501803 h 6858000"/>
              <a:gd name="connsiteX610" fmla="*/ 6516292 w 7467600"/>
              <a:gd name="connsiteY610" fmla="*/ 1263064 h 6858000"/>
              <a:gd name="connsiteX611" fmla="*/ 291466 w 7467600"/>
              <a:gd name="connsiteY611" fmla="*/ 1250369 h 6858000"/>
              <a:gd name="connsiteX612" fmla="*/ 323180 w 7467600"/>
              <a:gd name="connsiteY612" fmla="*/ 1435283 h 6858000"/>
              <a:gd name="connsiteX613" fmla="*/ 349381 w 7467600"/>
              <a:gd name="connsiteY613" fmla="*/ 1875041 h 6858000"/>
              <a:gd name="connsiteX614" fmla="*/ 374363 w 7467600"/>
              <a:gd name="connsiteY614" fmla="*/ 1506494 h 6858000"/>
              <a:gd name="connsiteX615" fmla="*/ 302168 w 7467600"/>
              <a:gd name="connsiteY615" fmla="*/ 1274495 h 6858000"/>
              <a:gd name="connsiteX616" fmla="*/ 291466 w 7467600"/>
              <a:gd name="connsiteY616" fmla="*/ 1250369 h 6858000"/>
              <a:gd name="connsiteX617" fmla="*/ 678222 w 7467600"/>
              <a:gd name="connsiteY617" fmla="*/ 1248670 h 6858000"/>
              <a:gd name="connsiteX618" fmla="*/ 775536 w 7467600"/>
              <a:gd name="connsiteY618" fmla="*/ 1388015 h 6858000"/>
              <a:gd name="connsiteX619" fmla="*/ 894529 w 7467600"/>
              <a:gd name="connsiteY619" fmla="*/ 1567739 h 6858000"/>
              <a:gd name="connsiteX620" fmla="*/ 948000 w 7467600"/>
              <a:gd name="connsiteY620" fmla="*/ 1663088 h 6858000"/>
              <a:gd name="connsiteX621" fmla="*/ 1006812 w 7467600"/>
              <a:gd name="connsiteY621" fmla="*/ 1767683 h 6858000"/>
              <a:gd name="connsiteX622" fmla="*/ 1149133 w 7467600"/>
              <a:gd name="connsiteY622" fmla="*/ 1971513 h 6858000"/>
              <a:gd name="connsiteX623" fmla="*/ 1333952 w 7467600"/>
              <a:gd name="connsiteY623" fmla="*/ 2251620 h 6858000"/>
              <a:gd name="connsiteX624" fmla="*/ 1337329 w 7467600"/>
              <a:gd name="connsiteY624" fmla="*/ 2258350 h 6858000"/>
              <a:gd name="connsiteX625" fmla="*/ 1014726 w 7467600"/>
              <a:gd name="connsiteY625" fmla="*/ 1615556 h 6858000"/>
              <a:gd name="connsiteX626" fmla="*/ 678222 w 7467600"/>
              <a:gd name="connsiteY626" fmla="*/ 1248670 h 6858000"/>
              <a:gd name="connsiteX627" fmla="*/ 6691602 w 7467600"/>
              <a:gd name="connsiteY627" fmla="*/ 1140573 h 6858000"/>
              <a:gd name="connsiteX628" fmla="*/ 6571100 w 7467600"/>
              <a:gd name="connsiteY628" fmla="*/ 1183662 h 6858000"/>
              <a:gd name="connsiteX629" fmla="*/ 6241687 w 7467600"/>
              <a:gd name="connsiteY629" fmla="*/ 1257600 h 6858000"/>
              <a:gd name="connsiteX630" fmla="*/ 5693009 w 7467600"/>
              <a:gd name="connsiteY630" fmla="*/ 1478256 h 6858000"/>
              <a:gd name="connsiteX631" fmla="*/ 6548420 w 7467600"/>
              <a:gd name="connsiteY631" fmla="*/ 1214599 h 6858000"/>
              <a:gd name="connsiteX632" fmla="*/ 6605473 w 7467600"/>
              <a:gd name="connsiteY632" fmla="*/ 1184686 h 6858000"/>
              <a:gd name="connsiteX633" fmla="*/ 6691602 w 7467600"/>
              <a:gd name="connsiteY633" fmla="*/ 1140573 h 6858000"/>
              <a:gd name="connsiteX634" fmla="*/ 4002475 w 7467600"/>
              <a:gd name="connsiteY634" fmla="*/ 1037802 h 6858000"/>
              <a:gd name="connsiteX635" fmla="*/ 4000324 w 7467600"/>
              <a:gd name="connsiteY635" fmla="*/ 1039362 h 6858000"/>
              <a:gd name="connsiteX636" fmla="*/ 4002862 w 7467600"/>
              <a:gd name="connsiteY636" fmla="*/ 1042866 h 6858000"/>
              <a:gd name="connsiteX637" fmla="*/ 4002475 w 7467600"/>
              <a:gd name="connsiteY637" fmla="*/ 1037802 h 6858000"/>
              <a:gd name="connsiteX638" fmla="*/ 506322 w 7467600"/>
              <a:gd name="connsiteY638" fmla="*/ 1020997 h 6858000"/>
              <a:gd name="connsiteX639" fmla="*/ 533068 w 7467600"/>
              <a:gd name="connsiteY639" fmla="*/ 1029409 h 6858000"/>
              <a:gd name="connsiteX640" fmla="*/ 1232525 w 7467600"/>
              <a:gd name="connsiteY640" fmla="*/ 1804675 h 6858000"/>
              <a:gd name="connsiteX641" fmla="*/ 1388858 w 7467600"/>
              <a:gd name="connsiteY641" fmla="*/ 2368011 h 6858000"/>
              <a:gd name="connsiteX642" fmla="*/ 1384098 w 7467600"/>
              <a:gd name="connsiteY642" fmla="*/ 2378125 h 6858000"/>
              <a:gd name="connsiteX643" fmla="*/ 1425393 w 7467600"/>
              <a:gd name="connsiteY643" fmla="*/ 2589124 h 6858000"/>
              <a:gd name="connsiteX644" fmla="*/ 1424001 w 7467600"/>
              <a:gd name="connsiteY644" fmla="*/ 2597541 h 6858000"/>
              <a:gd name="connsiteX645" fmla="*/ 2152729 w 7467600"/>
              <a:gd name="connsiteY645" fmla="*/ 2864487 h 6858000"/>
              <a:gd name="connsiteX646" fmla="*/ 2020609 w 7467600"/>
              <a:gd name="connsiteY646" fmla="*/ 2539671 h 6858000"/>
              <a:gd name="connsiteX647" fmla="*/ 2018920 w 7467600"/>
              <a:gd name="connsiteY647" fmla="*/ 2536309 h 6858000"/>
              <a:gd name="connsiteX648" fmla="*/ 1342441 w 7467600"/>
              <a:gd name="connsiteY648" fmla="*/ 1173017 h 6858000"/>
              <a:gd name="connsiteX649" fmla="*/ 1367925 w 7467600"/>
              <a:gd name="connsiteY649" fmla="*/ 1135648 h 6858000"/>
              <a:gd name="connsiteX650" fmla="*/ 1771401 w 7467600"/>
              <a:gd name="connsiteY650" fmla="*/ 1806673 h 6858000"/>
              <a:gd name="connsiteX651" fmla="*/ 1972385 w 7467600"/>
              <a:gd name="connsiteY651" fmla="*/ 2198735 h 6858000"/>
              <a:gd name="connsiteX652" fmla="*/ 2040892 w 7467600"/>
              <a:gd name="connsiteY652" fmla="*/ 2405205 h 6858000"/>
              <a:gd name="connsiteX653" fmla="*/ 2131689 w 7467600"/>
              <a:gd name="connsiteY653" fmla="*/ 1936926 h 6858000"/>
              <a:gd name="connsiteX654" fmla="*/ 2454820 w 7467600"/>
              <a:gd name="connsiteY654" fmla="*/ 1248808 h 6858000"/>
              <a:gd name="connsiteX655" fmla="*/ 2492512 w 7467600"/>
              <a:gd name="connsiteY655" fmla="*/ 1302920 h 6858000"/>
              <a:gd name="connsiteX656" fmla="*/ 2081216 w 7467600"/>
              <a:gd name="connsiteY656" fmla="*/ 2527513 h 6858000"/>
              <a:gd name="connsiteX657" fmla="*/ 2081211 w 7467600"/>
              <a:gd name="connsiteY657" fmla="*/ 2528916 h 6858000"/>
              <a:gd name="connsiteX658" fmla="*/ 2199067 w 7467600"/>
              <a:gd name="connsiteY658" fmla="*/ 2884061 h 6858000"/>
              <a:gd name="connsiteX659" fmla="*/ 3192586 w 7467600"/>
              <a:gd name="connsiteY659" fmla="*/ 3411496 h 6858000"/>
              <a:gd name="connsiteX660" fmla="*/ 3182620 w 7467600"/>
              <a:gd name="connsiteY660" fmla="*/ 3483279 h 6858000"/>
              <a:gd name="connsiteX661" fmla="*/ 2435119 w 7467600"/>
              <a:gd name="connsiteY661" fmla="*/ 3080173 h 6858000"/>
              <a:gd name="connsiteX662" fmla="*/ 2410152 w 7467600"/>
              <a:gd name="connsiteY662" fmla="*/ 3063751 h 6858000"/>
              <a:gd name="connsiteX663" fmla="*/ 2408099 w 7467600"/>
              <a:gd name="connsiteY663" fmla="*/ 3064403 h 6858000"/>
              <a:gd name="connsiteX664" fmla="*/ 2407218 w 7467600"/>
              <a:gd name="connsiteY664" fmla="*/ 3070324 h 6858000"/>
              <a:gd name="connsiteX665" fmla="*/ 2380138 w 7467600"/>
              <a:gd name="connsiteY665" fmla="*/ 3099341 h 6858000"/>
              <a:gd name="connsiteX666" fmla="*/ 1765923 w 7467600"/>
              <a:gd name="connsiteY666" fmla="*/ 3581043 h 6858000"/>
              <a:gd name="connsiteX667" fmla="*/ 1702258 w 7467600"/>
              <a:gd name="connsiteY667" fmla="*/ 3612286 h 6858000"/>
              <a:gd name="connsiteX668" fmla="*/ 1538370 w 7467600"/>
              <a:gd name="connsiteY668" fmla="*/ 3811804 h 6858000"/>
              <a:gd name="connsiteX669" fmla="*/ 542867 w 7467600"/>
              <a:gd name="connsiteY669" fmla="*/ 4944092 h 6858000"/>
              <a:gd name="connsiteX670" fmla="*/ 515800 w 7467600"/>
              <a:gd name="connsiteY670" fmla="*/ 4862180 h 6858000"/>
              <a:gd name="connsiteX671" fmla="*/ 909145 w 7467600"/>
              <a:gd name="connsiteY671" fmla="*/ 4199225 h 6858000"/>
              <a:gd name="connsiteX672" fmla="*/ 1214067 w 7467600"/>
              <a:gd name="connsiteY672" fmla="*/ 3908561 h 6858000"/>
              <a:gd name="connsiteX673" fmla="*/ 640967 w 7467600"/>
              <a:gd name="connsiteY673" fmla="*/ 4105601 h 6858000"/>
              <a:gd name="connsiteX674" fmla="*/ 112563 w 7467600"/>
              <a:gd name="connsiteY674" fmla="*/ 4396952 h 6858000"/>
              <a:gd name="connsiteX675" fmla="*/ 0 w 7467600"/>
              <a:gd name="connsiteY675" fmla="*/ 4466006 h 6858000"/>
              <a:gd name="connsiteX676" fmla="*/ 0 w 7467600"/>
              <a:gd name="connsiteY676" fmla="*/ 4233763 h 6858000"/>
              <a:gd name="connsiteX677" fmla="*/ 36881 w 7467600"/>
              <a:gd name="connsiteY677" fmla="*/ 4200118 h 6858000"/>
              <a:gd name="connsiteX678" fmla="*/ 910534 w 7467600"/>
              <a:gd name="connsiteY678" fmla="*/ 3629753 h 6858000"/>
              <a:gd name="connsiteX679" fmla="*/ 1578717 w 7467600"/>
              <a:gd name="connsiteY679" fmla="*/ 3575982 h 6858000"/>
              <a:gd name="connsiteX680" fmla="*/ 2338780 w 7467600"/>
              <a:gd name="connsiteY680" fmla="*/ 3033725 h 6858000"/>
              <a:gd name="connsiteX681" fmla="*/ 1807991 w 7467600"/>
              <a:gd name="connsiteY681" fmla="*/ 2807184 h 6858000"/>
              <a:gd name="connsiteX682" fmla="*/ 1416358 w 7467600"/>
              <a:gd name="connsiteY682" fmla="*/ 3112571 h 6858000"/>
              <a:gd name="connsiteX683" fmla="*/ 939066 w 7467600"/>
              <a:gd name="connsiteY683" fmla="*/ 3378798 h 6858000"/>
              <a:gd name="connsiteX684" fmla="*/ 115099 w 7467600"/>
              <a:gd name="connsiteY684" fmla="*/ 3607650 h 6858000"/>
              <a:gd name="connsiteX685" fmla="*/ 97284 w 7467600"/>
              <a:gd name="connsiteY685" fmla="*/ 3520393 h 6858000"/>
              <a:gd name="connsiteX686" fmla="*/ 922050 w 7467600"/>
              <a:gd name="connsiteY686" fmla="*/ 3074867 h 6858000"/>
              <a:gd name="connsiteX687" fmla="*/ 1405265 w 7467600"/>
              <a:gd name="connsiteY687" fmla="*/ 3016319 h 6858000"/>
              <a:gd name="connsiteX688" fmla="*/ 1407512 w 7467600"/>
              <a:gd name="connsiteY688" fmla="*/ 3018001 h 6858000"/>
              <a:gd name="connsiteX689" fmla="*/ 1726266 w 7467600"/>
              <a:gd name="connsiteY689" fmla="*/ 2777274 h 6858000"/>
              <a:gd name="connsiteX690" fmla="*/ 625390 w 7467600"/>
              <a:gd name="connsiteY690" fmla="*/ 2514541 h 6858000"/>
              <a:gd name="connsiteX691" fmla="*/ 619799 w 7467600"/>
              <a:gd name="connsiteY691" fmla="*/ 2527180 h 6858000"/>
              <a:gd name="connsiteX692" fmla="*/ 310030 w 7467600"/>
              <a:gd name="connsiteY692" fmla="*/ 2771818 h 6858000"/>
              <a:gd name="connsiteX693" fmla="*/ 173877 w 7467600"/>
              <a:gd name="connsiteY693" fmla="*/ 2937056 h 6858000"/>
              <a:gd name="connsiteX694" fmla="*/ 77889 w 7467600"/>
              <a:gd name="connsiteY694" fmla="*/ 3138440 h 6858000"/>
              <a:gd name="connsiteX695" fmla="*/ 0 w 7467600"/>
              <a:gd name="connsiteY695" fmla="*/ 3271395 h 6858000"/>
              <a:gd name="connsiteX696" fmla="*/ 0 w 7467600"/>
              <a:gd name="connsiteY696" fmla="*/ 3153002 h 6858000"/>
              <a:gd name="connsiteX697" fmla="*/ 2386 w 7467600"/>
              <a:gd name="connsiteY697" fmla="*/ 3149203 h 6858000"/>
              <a:gd name="connsiteX698" fmla="*/ 89753 w 7467600"/>
              <a:gd name="connsiteY698" fmla="*/ 2987702 h 6858000"/>
              <a:gd name="connsiteX699" fmla="*/ 76869 w 7467600"/>
              <a:gd name="connsiteY699" fmla="*/ 3005404 h 6858000"/>
              <a:gd name="connsiteX700" fmla="*/ 32049 w 7467600"/>
              <a:gd name="connsiteY700" fmla="*/ 3065814 h 6858000"/>
              <a:gd name="connsiteX701" fmla="*/ 0 w 7467600"/>
              <a:gd name="connsiteY701" fmla="*/ 3108744 h 6858000"/>
              <a:gd name="connsiteX702" fmla="*/ 0 w 7467600"/>
              <a:gd name="connsiteY702" fmla="*/ 3058059 h 6858000"/>
              <a:gd name="connsiteX703" fmla="*/ 7610 w 7467600"/>
              <a:gd name="connsiteY703" fmla="*/ 3047889 h 6858000"/>
              <a:gd name="connsiteX704" fmla="*/ 52419 w 7467600"/>
              <a:gd name="connsiteY704" fmla="*/ 2987479 h 6858000"/>
              <a:gd name="connsiteX705" fmla="*/ 59142 w 7467600"/>
              <a:gd name="connsiteY705" fmla="*/ 2978488 h 6858000"/>
              <a:gd name="connsiteX706" fmla="*/ 0 w 7467600"/>
              <a:gd name="connsiteY706" fmla="*/ 3015334 h 6858000"/>
              <a:gd name="connsiteX707" fmla="*/ 0 w 7467600"/>
              <a:gd name="connsiteY707" fmla="*/ 2914286 h 6858000"/>
              <a:gd name="connsiteX708" fmla="*/ 36383 w 7467600"/>
              <a:gd name="connsiteY708" fmla="*/ 2901128 h 6858000"/>
              <a:gd name="connsiteX709" fmla="*/ 156329 w 7467600"/>
              <a:gd name="connsiteY709" fmla="*/ 2840533 h 6858000"/>
              <a:gd name="connsiteX710" fmla="*/ 358355 w 7467600"/>
              <a:gd name="connsiteY710" fmla="*/ 2620471 h 6858000"/>
              <a:gd name="connsiteX711" fmla="*/ 510577 w 7467600"/>
              <a:gd name="connsiteY711" fmla="*/ 2501244 h 6858000"/>
              <a:gd name="connsiteX712" fmla="*/ 211967 w 7467600"/>
              <a:gd name="connsiteY712" fmla="*/ 2479171 h 6858000"/>
              <a:gd name="connsiteX713" fmla="*/ 0 w 7467600"/>
              <a:gd name="connsiteY713" fmla="*/ 2476398 h 6858000"/>
              <a:gd name="connsiteX714" fmla="*/ 0 w 7467600"/>
              <a:gd name="connsiteY714" fmla="*/ 2389189 h 6858000"/>
              <a:gd name="connsiteX715" fmla="*/ 103062 w 7467600"/>
              <a:gd name="connsiteY715" fmla="*/ 2389518 h 6858000"/>
              <a:gd name="connsiteX716" fmla="*/ 510734 w 7467600"/>
              <a:gd name="connsiteY716" fmla="*/ 2416201 h 6858000"/>
              <a:gd name="connsiteX717" fmla="*/ 279257 w 7467600"/>
              <a:gd name="connsiteY717" fmla="*/ 2092102 h 6858000"/>
              <a:gd name="connsiteX718" fmla="*/ 65265 w 7467600"/>
              <a:gd name="connsiteY718" fmla="*/ 2006049 h 6858000"/>
              <a:gd name="connsiteX719" fmla="*/ 0 w 7467600"/>
              <a:gd name="connsiteY719" fmla="*/ 1982532 h 6858000"/>
              <a:gd name="connsiteX720" fmla="*/ 0 w 7467600"/>
              <a:gd name="connsiteY720" fmla="*/ 1912789 h 6858000"/>
              <a:gd name="connsiteX721" fmla="*/ 97460 w 7467600"/>
              <a:gd name="connsiteY721" fmla="*/ 1953725 h 6858000"/>
              <a:gd name="connsiteX722" fmla="*/ 221272 w 7467600"/>
              <a:gd name="connsiteY722" fmla="*/ 1980766 h 6858000"/>
              <a:gd name="connsiteX723" fmla="*/ 116765 w 7467600"/>
              <a:gd name="connsiteY723" fmla="*/ 1911033 h 6858000"/>
              <a:gd name="connsiteX724" fmla="*/ 16405 w 7467600"/>
              <a:gd name="connsiteY724" fmla="*/ 1803412 h 6858000"/>
              <a:gd name="connsiteX725" fmla="*/ 0 w 7467600"/>
              <a:gd name="connsiteY725" fmla="*/ 1784777 h 6858000"/>
              <a:gd name="connsiteX726" fmla="*/ 0 w 7467600"/>
              <a:gd name="connsiteY726" fmla="*/ 1740082 h 6858000"/>
              <a:gd name="connsiteX727" fmla="*/ 39394 w 7467600"/>
              <a:gd name="connsiteY727" fmla="*/ 1784856 h 6858000"/>
              <a:gd name="connsiteX728" fmla="*/ 135813 w 7467600"/>
              <a:gd name="connsiteY728" fmla="*/ 1888838 h 6858000"/>
              <a:gd name="connsiteX729" fmla="*/ 242575 w 7467600"/>
              <a:gd name="connsiteY729" fmla="*/ 1958841 h 6858000"/>
              <a:gd name="connsiteX730" fmla="*/ 82197 w 7467600"/>
              <a:gd name="connsiteY730" fmla="*/ 1754826 h 6858000"/>
              <a:gd name="connsiteX731" fmla="*/ 0 w 7467600"/>
              <a:gd name="connsiteY731" fmla="*/ 1679650 h 6858000"/>
              <a:gd name="connsiteX732" fmla="*/ 0 w 7467600"/>
              <a:gd name="connsiteY732" fmla="*/ 1602463 h 6858000"/>
              <a:gd name="connsiteX733" fmla="*/ 84689 w 7467600"/>
              <a:gd name="connsiteY733" fmla="*/ 1677442 h 6858000"/>
              <a:gd name="connsiteX734" fmla="*/ 298437 w 7467600"/>
              <a:gd name="connsiteY734" fmla="*/ 1968019 h 6858000"/>
              <a:gd name="connsiteX735" fmla="*/ 227269 w 7467600"/>
              <a:gd name="connsiteY735" fmla="*/ 1114064 h 6858000"/>
              <a:gd name="connsiteX736" fmla="*/ 248003 w 7467600"/>
              <a:gd name="connsiteY736" fmla="*/ 1089613 h 6858000"/>
              <a:gd name="connsiteX737" fmla="*/ 427020 w 7467600"/>
              <a:gd name="connsiteY737" fmla="*/ 1619803 h 6858000"/>
              <a:gd name="connsiteX738" fmla="*/ 340345 w 7467600"/>
              <a:gd name="connsiteY738" fmla="*/ 2027739 h 6858000"/>
              <a:gd name="connsiteX739" fmla="*/ 360865 w 7467600"/>
              <a:gd name="connsiteY739" fmla="*/ 2044827 h 6858000"/>
              <a:gd name="connsiteX740" fmla="*/ 560414 w 7467600"/>
              <a:gd name="connsiteY740" fmla="*/ 2421457 h 6858000"/>
              <a:gd name="connsiteX741" fmla="*/ 1359703 w 7467600"/>
              <a:gd name="connsiteY741" fmla="*/ 2578554 h 6858000"/>
              <a:gd name="connsiteX742" fmla="*/ 1359422 w 7467600"/>
              <a:gd name="connsiteY742" fmla="*/ 2577994 h 6858000"/>
              <a:gd name="connsiteX743" fmla="*/ 828701 w 7467600"/>
              <a:gd name="connsiteY743" fmla="*/ 1839520 h 6858000"/>
              <a:gd name="connsiteX744" fmla="*/ 494427 w 7467600"/>
              <a:gd name="connsiteY744" fmla="*/ 1092333 h 6858000"/>
              <a:gd name="connsiteX745" fmla="*/ 506322 w 7467600"/>
              <a:gd name="connsiteY745" fmla="*/ 1020997 h 6858000"/>
              <a:gd name="connsiteX746" fmla="*/ 4570198 w 7467600"/>
              <a:gd name="connsiteY746" fmla="*/ 978081 h 6858000"/>
              <a:gd name="connsiteX747" fmla="*/ 4523691 w 7467600"/>
              <a:gd name="connsiteY747" fmla="*/ 1127776 h 6858000"/>
              <a:gd name="connsiteX748" fmla="*/ 4509875 w 7467600"/>
              <a:gd name="connsiteY748" fmla="*/ 1167552 h 6858000"/>
              <a:gd name="connsiteX749" fmla="*/ 4478168 w 7467600"/>
              <a:gd name="connsiteY749" fmla="*/ 1260735 h 6858000"/>
              <a:gd name="connsiteX750" fmla="*/ 4409309 w 7467600"/>
              <a:gd name="connsiteY750" fmla="*/ 1666996 h 6858000"/>
              <a:gd name="connsiteX751" fmla="*/ 4370031 w 7467600"/>
              <a:gd name="connsiteY751" fmla="*/ 1955666 h 6858000"/>
              <a:gd name="connsiteX752" fmla="*/ 4570198 w 7467600"/>
              <a:gd name="connsiteY752" fmla="*/ 978081 h 6858000"/>
              <a:gd name="connsiteX753" fmla="*/ 4557898 w 7467600"/>
              <a:gd name="connsiteY753" fmla="*/ 900011 h 6858000"/>
              <a:gd name="connsiteX754" fmla="*/ 4344840 w 7467600"/>
              <a:gd name="connsiteY754" fmla="*/ 1922038 h 6858000"/>
              <a:gd name="connsiteX755" fmla="*/ 4378710 w 7467600"/>
              <a:gd name="connsiteY755" fmla="*/ 1665516 h 6858000"/>
              <a:gd name="connsiteX756" fmla="*/ 4448798 w 7467600"/>
              <a:gd name="connsiteY756" fmla="*/ 1253024 h 6858000"/>
              <a:gd name="connsiteX757" fmla="*/ 4480315 w 7467600"/>
              <a:gd name="connsiteY757" fmla="*/ 1158454 h 6858000"/>
              <a:gd name="connsiteX758" fmla="*/ 4494133 w 7467600"/>
              <a:gd name="connsiteY758" fmla="*/ 1118676 h 6858000"/>
              <a:gd name="connsiteX759" fmla="*/ 4557898 w 7467600"/>
              <a:gd name="connsiteY759" fmla="*/ 900011 h 6858000"/>
              <a:gd name="connsiteX760" fmla="*/ 5870151 w 7467600"/>
              <a:gd name="connsiteY760" fmla="*/ 898890 h 6858000"/>
              <a:gd name="connsiteX761" fmla="*/ 5861335 w 7467600"/>
              <a:gd name="connsiteY761" fmla="*/ 899177 h 6858000"/>
              <a:gd name="connsiteX762" fmla="*/ 5843702 w 7467600"/>
              <a:gd name="connsiteY762" fmla="*/ 899748 h 6858000"/>
              <a:gd name="connsiteX763" fmla="*/ 5651107 w 7467600"/>
              <a:gd name="connsiteY763" fmla="*/ 920306 h 6858000"/>
              <a:gd name="connsiteX764" fmla="*/ 5459407 w 7467600"/>
              <a:gd name="connsiteY764" fmla="*/ 940975 h 6858000"/>
              <a:gd name="connsiteX765" fmla="*/ 5374846 w 7467600"/>
              <a:gd name="connsiteY765" fmla="*/ 941988 h 6858000"/>
              <a:gd name="connsiteX766" fmla="*/ 5256105 w 7467600"/>
              <a:gd name="connsiteY766" fmla="*/ 945632 h 6858000"/>
              <a:gd name="connsiteX767" fmla="*/ 5107071 w 7467600"/>
              <a:gd name="connsiteY767" fmla="*/ 969720 h 6858000"/>
              <a:gd name="connsiteX768" fmla="*/ 4998681 w 7467600"/>
              <a:gd name="connsiteY768" fmla="*/ 988771 h 6858000"/>
              <a:gd name="connsiteX769" fmla="*/ 5870151 w 7467600"/>
              <a:gd name="connsiteY769" fmla="*/ 898890 h 6858000"/>
              <a:gd name="connsiteX770" fmla="*/ 5504425 w 7467600"/>
              <a:gd name="connsiteY770" fmla="*/ 848067 h 6858000"/>
              <a:gd name="connsiteX771" fmla="*/ 4968849 w 7467600"/>
              <a:gd name="connsiteY771" fmla="*/ 962318 h 6858000"/>
              <a:gd name="connsiteX772" fmla="*/ 5104039 w 7467600"/>
              <a:gd name="connsiteY772" fmla="*/ 940634 h 6858000"/>
              <a:gd name="connsiteX773" fmla="*/ 5256311 w 7467600"/>
              <a:gd name="connsiteY773" fmla="*/ 916490 h 6858000"/>
              <a:gd name="connsiteX774" fmla="*/ 5377381 w 7467600"/>
              <a:gd name="connsiteY774" fmla="*/ 912671 h 6858000"/>
              <a:gd name="connsiteX775" fmla="*/ 5460148 w 7467600"/>
              <a:gd name="connsiteY775" fmla="*/ 911442 h 6858000"/>
              <a:gd name="connsiteX776" fmla="*/ 5648971 w 7467600"/>
              <a:gd name="connsiteY776" fmla="*/ 891331 h 6858000"/>
              <a:gd name="connsiteX777" fmla="*/ 5844807 w 7467600"/>
              <a:gd name="connsiteY777" fmla="*/ 870718 h 6858000"/>
              <a:gd name="connsiteX778" fmla="*/ 5862975 w 7467600"/>
              <a:gd name="connsiteY778" fmla="*/ 869756 h 6858000"/>
              <a:gd name="connsiteX779" fmla="*/ 5920887 w 7467600"/>
              <a:gd name="connsiteY779" fmla="*/ 865929 h 6858000"/>
              <a:gd name="connsiteX780" fmla="*/ 5504425 w 7467600"/>
              <a:gd name="connsiteY780" fmla="*/ 848067 h 6858000"/>
              <a:gd name="connsiteX781" fmla="*/ 3607114 w 7467600"/>
              <a:gd name="connsiteY781" fmla="*/ 467441 h 6858000"/>
              <a:gd name="connsiteX782" fmla="*/ 3296242 w 7467600"/>
              <a:gd name="connsiteY782" fmla="*/ 807991 h 6858000"/>
              <a:gd name="connsiteX783" fmla="*/ 3174674 w 7467600"/>
              <a:gd name="connsiteY783" fmla="*/ 919759 h 6858000"/>
              <a:gd name="connsiteX784" fmla="*/ 3042978 w 7467600"/>
              <a:gd name="connsiteY784" fmla="*/ 1054894 h 6858000"/>
              <a:gd name="connsiteX785" fmla="*/ 2968914 w 7467600"/>
              <a:gd name="connsiteY785" fmla="*/ 1133756 h 6858000"/>
              <a:gd name="connsiteX786" fmla="*/ 3103823 w 7467600"/>
              <a:gd name="connsiteY786" fmla="*/ 1026814 h 6858000"/>
              <a:gd name="connsiteX787" fmla="*/ 3607114 w 7467600"/>
              <a:gd name="connsiteY787" fmla="*/ 467441 h 6858000"/>
              <a:gd name="connsiteX788" fmla="*/ 3744487 w 7467600"/>
              <a:gd name="connsiteY788" fmla="*/ 383136 h 6858000"/>
              <a:gd name="connsiteX789" fmla="*/ 3970213 w 7467600"/>
              <a:gd name="connsiteY789" fmla="*/ 995559 h 6858000"/>
              <a:gd name="connsiteX790" fmla="*/ 3744487 w 7467600"/>
              <a:gd name="connsiteY790" fmla="*/ 383136 h 6858000"/>
              <a:gd name="connsiteX791" fmla="*/ 3624562 w 7467600"/>
              <a:gd name="connsiteY791" fmla="*/ 367041 h 6858000"/>
              <a:gd name="connsiteX792" fmla="*/ 3489712 w 7467600"/>
              <a:gd name="connsiteY792" fmla="*/ 485386 h 6858000"/>
              <a:gd name="connsiteX793" fmla="*/ 3182994 w 7467600"/>
              <a:gd name="connsiteY793" fmla="*/ 828265 h 6858000"/>
              <a:gd name="connsiteX794" fmla="*/ 2892114 w 7467600"/>
              <a:gd name="connsiteY794" fmla="*/ 1172635 h 6858000"/>
              <a:gd name="connsiteX795" fmla="*/ 3021459 w 7467600"/>
              <a:gd name="connsiteY795" fmla="*/ 1035385 h 6858000"/>
              <a:gd name="connsiteX796" fmla="*/ 3153873 w 7467600"/>
              <a:gd name="connsiteY796" fmla="*/ 898971 h 6858000"/>
              <a:gd name="connsiteX797" fmla="*/ 3276511 w 7467600"/>
              <a:gd name="connsiteY797" fmla="*/ 786423 h 6858000"/>
              <a:gd name="connsiteX798" fmla="*/ 3584154 w 7467600"/>
              <a:gd name="connsiteY798" fmla="*/ 448218 h 6858000"/>
              <a:gd name="connsiteX799" fmla="*/ 3624562 w 7467600"/>
              <a:gd name="connsiteY799" fmla="*/ 367041 h 6858000"/>
              <a:gd name="connsiteX800" fmla="*/ 3766672 w 7467600"/>
              <a:gd name="connsiteY800" fmla="*/ 359429 h 6858000"/>
              <a:gd name="connsiteX801" fmla="*/ 3996338 w 7467600"/>
              <a:gd name="connsiteY801" fmla="*/ 968237 h 6858000"/>
              <a:gd name="connsiteX802" fmla="*/ 3766672 w 7467600"/>
              <a:gd name="connsiteY802" fmla="*/ 359429 h 6858000"/>
              <a:gd name="connsiteX803" fmla="*/ 5805386 w 7467600"/>
              <a:gd name="connsiteY803" fmla="*/ 239240 h 6858000"/>
              <a:gd name="connsiteX804" fmla="*/ 5736947 w 7467600"/>
              <a:gd name="connsiteY804" fmla="*/ 261367 h 6858000"/>
              <a:gd name="connsiteX805" fmla="*/ 5427012 w 7467600"/>
              <a:gd name="connsiteY805" fmla="*/ 311272 h 6858000"/>
              <a:gd name="connsiteX806" fmla="*/ 5147818 w 7467600"/>
              <a:gd name="connsiteY806" fmla="*/ 322112 h 6858000"/>
              <a:gd name="connsiteX807" fmla="*/ 5060854 w 7467600"/>
              <a:gd name="connsiteY807" fmla="*/ 311882 h 6858000"/>
              <a:gd name="connsiteX808" fmla="*/ 4945989 w 7467600"/>
              <a:gd name="connsiteY808" fmla="*/ 300516 h 6858000"/>
              <a:gd name="connsiteX809" fmla="*/ 5410479 w 7467600"/>
              <a:gd name="connsiteY809" fmla="*/ 348434 h 6858000"/>
              <a:gd name="connsiteX810" fmla="*/ 5805386 w 7467600"/>
              <a:gd name="connsiteY810" fmla="*/ 239240 h 6858000"/>
              <a:gd name="connsiteX811" fmla="*/ 5905192 w 7467600"/>
              <a:gd name="connsiteY811" fmla="*/ 163079 h 6858000"/>
              <a:gd name="connsiteX812" fmla="*/ 5865655 w 7467600"/>
              <a:gd name="connsiteY812" fmla="*/ 171901 h 6858000"/>
              <a:gd name="connsiteX813" fmla="*/ 5259740 w 7467600"/>
              <a:gd name="connsiteY813" fmla="*/ 257013 h 6858000"/>
              <a:gd name="connsiteX814" fmla="*/ 5208466 w 7467600"/>
              <a:gd name="connsiteY814" fmla="*/ 257550 h 6858000"/>
              <a:gd name="connsiteX815" fmla="*/ 4980204 w 7467600"/>
              <a:gd name="connsiteY815" fmla="*/ 271903 h 6858000"/>
              <a:gd name="connsiteX816" fmla="*/ 5068068 w 7467600"/>
              <a:gd name="connsiteY816" fmla="*/ 282244 h 6858000"/>
              <a:gd name="connsiteX817" fmla="*/ 5153231 w 7467600"/>
              <a:gd name="connsiteY817" fmla="*/ 292240 h 6858000"/>
              <a:gd name="connsiteX818" fmla="*/ 5426491 w 7467600"/>
              <a:gd name="connsiteY818" fmla="*/ 281128 h 6858000"/>
              <a:gd name="connsiteX819" fmla="*/ 5731212 w 7467600"/>
              <a:gd name="connsiteY819" fmla="*/ 231951 h 6858000"/>
              <a:gd name="connsiteX820" fmla="*/ 5905192 w 7467600"/>
              <a:gd name="connsiteY820" fmla="*/ 163079 h 6858000"/>
              <a:gd name="connsiteX821" fmla="*/ 5944437 w 7467600"/>
              <a:gd name="connsiteY821" fmla="*/ 113829 h 6858000"/>
              <a:gd name="connsiteX822" fmla="*/ 5825032 w 7467600"/>
              <a:gd name="connsiteY822" fmla="*/ 146405 h 6858000"/>
              <a:gd name="connsiteX823" fmla="*/ 4955599 w 7467600"/>
              <a:gd name="connsiteY823" fmla="*/ 247008 h 6858000"/>
              <a:gd name="connsiteX824" fmla="*/ 5210104 w 7467600"/>
              <a:gd name="connsiteY824" fmla="*/ 228123 h 6858000"/>
              <a:gd name="connsiteX825" fmla="*/ 5261015 w 7467600"/>
              <a:gd name="connsiteY825" fmla="*/ 227087 h 6858000"/>
              <a:gd name="connsiteX826" fmla="*/ 5861181 w 7467600"/>
              <a:gd name="connsiteY826" fmla="*/ 143093 h 6858000"/>
              <a:gd name="connsiteX827" fmla="*/ 5961252 w 7467600"/>
              <a:gd name="connsiteY827" fmla="*/ 114820 h 6858000"/>
              <a:gd name="connsiteX828" fmla="*/ 5944437 w 7467600"/>
              <a:gd name="connsiteY828" fmla="*/ 113829 h 6858000"/>
              <a:gd name="connsiteX829" fmla="*/ 3882765 w 7467600"/>
              <a:gd name="connsiteY829" fmla="*/ 0 h 6858000"/>
              <a:gd name="connsiteX830" fmla="*/ 3995099 w 7467600"/>
              <a:gd name="connsiteY830" fmla="*/ 0 h 6858000"/>
              <a:gd name="connsiteX831" fmla="*/ 4163818 w 7467600"/>
              <a:gd name="connsiteY831" fmla="*/ 234104 h 6858000"/>
              <a:gd name="connsiteX832" fmla="*/ 4172099 w 7467600"/>
              <a:gd name="connsiteY832" fmla="*/ 234207 h 6858000"/>
              <a:gd name="connsiteX833" fmla="*/ 4784282 w 7467600"/>
              <a:gd name="connsiteY833" fmla="*/ 276561 h 6858000"/>
              <a:gd name="connsiteX834" fmla="*/ 4801687 w 7467600"/>
              <a:gd name="connsiteY834" fmla="*/ 267764 h 6858000"/>
              <a:gd name="connsiteX835" fmla="*/ 6082788 w 7467600"/>
              <a:gd name="connsiteY835" fmla="*/ 64119 h 6858000"/>
              <a:gd name="connsiteX836" fmla="*/ 6099442 w 7467600"/>
              <a:gd name="connsiteY836" fmla="*/ 82568 h 6858000"/>
              <a:gd name="connsiteX837" fmla="*/ 4804137 w 7467600"/>
              <a:gd name="connsiteY837" fmla="*/ 320931 h 6858000"/>
              <a:gd name="connsiteX838" fmla="*/ 4227047 w 7467600"/>
              <a:gd name="connsiteY838" fmla="*/ 313415 h 6858000"/>
              <a:gd name="connsiteX839" fmla="*/ 4346041 w 7467600"/>
              <a:gd name="connsiteY839" fmla="*/ 456086 h 6858000"/>
              <a:gd name="connsiteX840" fmla="*/ 4870967 w 7467600"/>
              <a:gd name="connsiteY840" fmla="*/ 963061 h 6858000"/>
              <a:gd name="connsiteX841" fmla="*/ 4889647 w 7467600"/>
              <a:gd name="connsiteY841" fmla="*/ 957147 h 6858000"/>
              <a:gd name="connsiteX842" fmla="*/ 5422504 w 7467600"/>
              <a:gd name="connsiteY842" fmla="*/ 805191 h 6858000"/>
              <a:gd name="connsiteX843" fmla="*/ 6087656 w 7467600"/>
              <a:gd name="connsiteY843" fmla="*/ 826703 h 6858000"/>
              <a:gd name="connsiteX844" fmla="*/ 6058717 w 7467600"/>
              <a:gd name="connsiteY844" fmla="*/ 865992 h 6858000"/>
              <a:gd name="connsiteX845" fmla="*/ 4974153 w 7467600"/>
              <a:gd name="connsiteY845" fmla="*/ 1045456 h 6858000"/>
              <a:gd name="connsiteX846" fmla="*/ 5627835 w 7467600"/>
              <a:gd name="connsiteY846" fmla="*/ 1472077 h 6858000"/>
              <a:gd name="connsiteX847" fmla="*/ 5629817 w 7467600"/>
              <a:gd name="connsiteY847" fmla="*/ 1471412 h 6858000"/>
              <a:gd name="connsiteX848" fmla="*/ 5634124 w 7467600"/>
              <a:gd name="connsiteY848" fmla="*/ 1470572 h 6858000"/>
              <a:gd name="connsiteX849" fmla="*/ 5755832 w 7467600"/>
              <a:gd name="connsiteY849" fmla="*/ 1383886 h 6858000"/>
              <a:gd name="connsiteX850" fmla="*/ 6014186 w 7467600"/>
              <a:gd name="connsiteY850" fmla="*/ 1279799 h 6858000"/>
              <a:gd name="connsiteX851" fmla="*/ 6901619 w 7467600"/>
              <a:gd name="connsiteY851" fmla="*/ 1047874 h 6858000"/>
              <a:gd name="connsiteX852" fmla="*/ 6931566 w 7467600"/>
              <a:gd name="connsiteY852" fmla="*/ 1062034 h 6858000"/>
              <a:gd name="connsiteX853" fmla="*/ 5790982 w 7467600"/>
              <a:gd name="connsiteY853" fmla="*/ 1561380 h 6858000"/>
              <a:gd name="connsiteX854" fmla="*/ 6188971 w 7467600"/>
              <a:gd name="connsiteY854" fmla="*/ 1755168 h 6858000"/>
              <a:gd name="connsiteX855" fmla="*/ 6202446 w 7467600"/>
              <a:gd name="connsiteY855" fmla="*/ 1752268 h 6858000"/>
              <a:gd name="connsiteX856" fmla="*/ 7179560 w 7467600"/>
              <a:gd name="connsiteY856" fmla="*/ 1467551 h 6858000"/>
              <a:gd name="connsiteX857" fmla="*/ 7158730 w 7467600"/>
              <a:gd name="connsiteY857" fmla="*/ 1507835 h 6858000"/>
              <a:gd name="connsiteX858" fmla="*/ 6326959 w 7467600"/>
              <a:gd name="connsiteY858" fmla="*/ 1817686 h 6858000"/>
              <a:gd name="connsiteX859" fmla="*/ 6537433 w 7467600"/>
              <a:gd name="connsiteY859" fmla="*/ 1907790 h 6858000"/>
              <a:gd name="connsiteX860" fmla="*/ 6550221 w 7467600"/>
              <a:gd name="connsiteY860" fmla="*/ 1910729 h 6858000"/>
              <a:gd name="connsiteX861" fmla="*/ 6964438 w 7467600"/>
              <a:gd name="connsiteY861" fmla="*/ 2209505 h 6858000"/>
              <a:gd name="connsiteX862" fmla="*/ 7367862 w 7467600"/>
              <a:gd name="connsiteY862" fmla="*/ 2806833 h 6858000"/>
              <a:gd name="connsiteX863" fmla="*/ 7364329 w 7467600"/>
              <a:gd name="connsiteY863" fmla="*/ 2826907 h 6858000"/>
              <a:gd name="connsiteX864" fmla="*/ 7290545 w 7467600"/>
              <a:gd name="connsiteY864" fmla="*/ 2850663 h 6858000"/>
              <a:gd name="connsiteX865" fmla="*/ 6472036 w 7467600"/>
              <a:gd name="connsiteY865" fmla="*/ 1959003 h 6858000"/>
              <a:gd name="connsiteX866" fmla="*/ 5792897 w 7467600"/>
              <a:gd name="connsiteY866" fmla="*/ 1647747 h 6858000"/>
              <a:gd name="connsiteX867" fmla="*/ 5842751 w 7467600"/>
              <a:gd name="connsiteY867" fmla="*/ 1816112 h 6858000"/>
              <a:gd name="connsiteX868" fmla="*/ 5847424 w 7467600"/>
              <a:gd name="connsiteY868" fmla="*/ 1815776 h 6858000"/>
              <a:gd name="connsiteX869" fmla="*/ 6399821 w 7467600"/>
              <a:gd name="connsiteY869" fmla="*/ 2344799 h 6858000"/>
              <a:gd name="connsiteX870" fmla="*/ 6323232 w 7467600"/>
              <a:gd name="connsiteY870" fmla="*/ 2389634 h 6858000"/>
              <a:gd name="connsiteX871" fmla="*/ 5942958 w 7467600"/>
              <a:gd name="connsiteY871" fmla="*/ 2077708 h 6858000"/>
              <a:gd name="connsiteX872" fmla="*/ 5921559 w 7467600"/>
              <a:gd name="connsiteY872" fmla="*/ 2378596 h 6858000"/>
              <a:gd name="connsiteX873" fmla="*/ 5817651 w 7467600"/>
              <a:gd name="connsiteY873" fmla="*/ 3023919 h 6858000"/>
              <a:gd name="connsiteX874" fmla="*/ 5729634 w 7467600"/>
              <a:gd name="connsiteY874" fmla="*/ 3051849 h 6858000"/>
              <a:gd name="connsiteX875" fmla="*/ 5611018 w 7467600"/>
              <a:gd name="connsiteY875" fmla="*/ 2316769 h 6858000"/>
              <a:gd name="connsiteX876" fmla="*/ 5687608 w 7467600"/>
              <a:gd name="connsiteY876" fmla="*/ 2039972 h 6858000"/>
              <a:gd name="connsiteX877" fmla="*/ 5657554 w 7467600"/>
              <a:gd name="connsiteY877" fmla="*/ 1576445 h 6858000"/>
              <a:gd name="connsiteX878" fmla="*/ 5150475 w 7467600"/>
              <a:gd name="connsiteY878" fmla="*/ 1274012 h 6858000"/>
              <a:gd name="connsiteX879" fmla="*/ 5349142 w 7467600"/>
              <a:gd name="connsiteY879" fmla="*/ 2204405 h 6858000"/>
              <a:gd name="connsiteX880" fmla="*/ 5262214 w 7467600"/>
              <a:gd name="connsiteY880" fmla="*/ 2233836 h 6858000"/>
              <a:gd name="connsiteX881" fmla="*/ 4981539 w 7467600"/>
              <a:gd name="connsiteY881" fmla="*/ 1542201 h 6858000"/>
              <a:gd name="connsiteX882" fmla="*/ 4958461 w 7467600"/>
              <a:gd name="connsiteY882" fmla="*/ 1136957 h 6858000"/>
              <a:gd name="connsiteX883" fmla="*/ 4655015 w 7467600"/>
              <a:gd name="connsiteY883" fmla="*/ 891426 h 6858000"/>
              <a:gd name="connsiteX884" fmla="*/ 4348002 w 7467600"/>
              <a:gd name="connsiteY884" fmla="*/ 2205895 h 6858000"/>
              <a:gd name="connsiteX885" fmla="*/ 4262250 w 7467600"/>
              <a:gd name="connsiteY885" fmla="*/ 2219972 h 6858000"/>
              <a:gd name="connsiteX886" fmla="*/ 4550611 w 7467600"/>
              <a:gd name="connsiteY886" fmla="*/ 817540 h 6858000"/>
              <a:gd name="connsiteX887" fmla="*/ 4564418 w 7467600"/>
              <a:gd name="connsiteY887" fmla="*/ 808293 h 6858000"/>
              <a:gd name="connsiteX888" fmla="*/ 4266388 w 7467600"/>
              <a:gd name="connsiteY888" fmla="*/ 500083 h 6858000"/>
              <a:gd name="connsiteX889" fmla="*/ 4032842 w 7467600"/>
              <a:gd name="connsiteY889" fmla="*/ 211809 h 6858000"/>
              <a:gd name="connsiteX890" fmla="*/ 3882765 w 7467600"/>
              <a:gd name="connsiteY890" fmla="*/ 0 h 6858000"/>
              <a:gd name="connsiteX891" fmla="*/ 3721337 w 7467600"/>
              <a:gd name="connsiteY891" fmla="*/ 0 h 6858000"/>
              <a:gd name="connsiteX892" fmla="*/ 3797544 w 7467600"/>
              <a:gd name="connsiteY892" fmla="*/ 0 h 6858000"/>
              <a:gd name="connsiteX893" fmla="*/ 3775734 w 7467600"/>
              <a:gd name="connsiteY893" fmla="*/ 95131 h 6858000"/>
              <a:gd name="connsiteX894" fmla="*/ 3724807 w 7467600"/>
              <a:gd name="connsiteY894" fmla="*/ 272257 h 6858000"/>
              <a:gd name="connsiteX895" fmla="*/ 3726844 w 7467600"/>
              <a:gd name="connsiteY895" fmla="*/ 282988 h 6858000"/>
              <a:gd name="connsiteX896" fmla="*/ 3742664 w 7467600"/>
              <a:gd name="connsiteY896" fmla="*/ 279918 h 6858000"/>
              <a:gd name="connsiteX897" fmla="*/ 4103910 w 7467600"/>
              <a:gd name="connsiteY897" fmla="*/ 1161917 h 6858000"/>
              <a:gd name="connsiteX898" fmla="*/ 4020269 w 7467600"/>
              <a:gd name="connsiteY898" fmla="*/ 1200406 h 6858000"/>
              <a:gd name="connsiteX899" fmla="*/ 3674882 w 7467600"/>
              <a:gd name="connsiteY899" fmla="*/ 488524 h 6858000"/>
              <a:gd name="connsiteX900" fmla="*/ 3132682 w 7467600"/>
              <a:gd name="connsiteY900" fmla="*/ 1072284 h 6858000"/>
              <a:gd name="connsiteX901" fmla="*/ 2716346 w 7467600"/>
              <a:gd name="connsiteY901" fmla="*/ 1276376 h 6858000"/>
              <a:gd name="connsiteX902" fmla="*/ 2716772 w 7467600"/>
              <a:gd name="connsiteY902" fmla="*/ 1255462 h 6858000"/>
              <a:gd name="connsiteX903" fmla="*/ 3471096 w 7467600"/>
              <a:gd name="connsiteY903" fmla="*/ 437072 h 6858000"/>
              <a:gd name="connsiteX904" fmla="*/ 3639057 w 7467600"/>
              <a:gd name="connsiteY904" fmla="*/ 286334 h 6858000"/>
              <a:gd name="connsiteX905" fmla="*/ 3640309 w 7467600"/>
              <a:gd name="connsiteY905" fmla="*/ 284664 h 6858000"/>
              <a:gd name="connsiteX906" fmla="*/ 3646022 w 7467600"/>
              <a:gd name="connsiteY906" fmla="*/ 276711 h 6858000"/>
              <a:gd name="connsiteX907" fmla="*/ 3707943 w 7467600"/>
              <a:gd name="connsiteY907" fmla="*/ 65958 h 6858000"/>
              <a:gd name="connsiteX908" fmla="*/ 3721337 w 7467600"/>
              <a:gd name="connsiteY908" fmla="*/ 0 h 6858000"/>
              <a:gd name="connsiteX909" fmla="*/ 2867960 w 7467600"/>
              <a:gd name="connsiteY909" fmla="*/ 0 h 6858000"/>
              <a:gd name="connsiteX910" fmla="*/ 2926351 w 7467600"/>
              <a:gd name="connsiteY910" fmla="*/ 0 h 6858000"/>
              <a:gd name="connsiteX911" fmla="*/ 2902823 w 7467600"/>
              <a:gd name="connsiteY911" fmla="*/ 262929 h 6858000"/>
              <a:gd name="connsiteX912" fmla="*/ 2940663 w 7467600"/>
              <a:gd name="connsiteY912" fmla="*/ 140884 h 6858000"/>
              <a:gd name="connsiteX913" fmla="*/ 2947039 w 7467600"/>
              <a:gd name="connsiteY913" fmla="*/ 122524 h 6858000"/>
              <a:gd name="connsiteX914" fmla="*/ 2984316 w 7467600"/>
              <a:gd name="connsiteY914" fmla="*/ 0 h 6858000"/>
              <a:gd name="connsiteX915" fmla="*/ 3016114 w 7467600"/>
              <a:gd name="connsiteY915" fmla="*/ 0 h 6858000"/>
              <a:gd name="connsiteX916" fmla="*/ 2979949 w 7467600"/>
              <a:gd name="connsiteY916" fmla="*/ 119274 h 6858000"/>
              <a:gd name="connsiteX917" fmla="*/ 3023879 w 7467600"/>
              <a:gd name="connsiteY917" fmla="*/ 0 h 6858000"/>
              <a:gd name="connsiteX918" fmla="*/ 3105400 w 7467600"/>
              <a:gd name="connsiteY918" fmla="*/ 0 h 6858000"/>
              <a:gd name="connsiteX919" fmla="*/ 3094669 w 7467600"/>
              <a:gd name="connsiteY919" fmla="*/ 30308 h 6858000"/>
              <a:gd name="connsiteX920" fmla="*/ 2901945 w 7467600"/>
              <a:gd name="connsiteY920" fmla="*/ 466538 h 6858000"/>
              <a:gd name="connsiteX921" fmla="*/ 2815209 w 7467600"/>
              <a:gd name="connsiteY921" fmla="*/ 497361 h 6858000"/>
              <a:gd name="connsiteX922" fmla="*/ 2844845 w 7467600"/>
              <a:gd name="connsiteY922" fmla="*/ 127638 h 6858000"/>
              <a:gd name="connsiteX923" fmla="*/ 2867960 w 7467600"/>
              <a:gd name="connsiteY923" fmla="*/ 0 h 6858000"/>
              <a:gd name="connsiteX924" fmla="*/ 1057230 w 7467600"/>
              <a:gd name="connsiteY924" fmla="*/ 0 h 6858000"/>
              <a:gd name="connsiteX925" fmla="*/ 1111003 w 7467600"/>
              <a:gd name="connsiteY925" fmla="*/ 0 h 6858000"/>
              <a:gd name="connsiteX926" fmla="*/ 1125553 w 7467600"/>
              <a:gd name="connsiteY926" fmla="*/ 52588 h 6858000"/>
              <a:gd name="connsiteX927" fmla="*/ 1304276 w 7467600"/>
              <a:gd name="connsiteY927" fmla="*/ 476275 h 6858000"/>
              <a:gd name="connsiteX928" fmla="*/ 1492066 w 7467600"/>
              <a:gd name="connsiteY928" fmla="*/ 886333 h 6858000"/>
              <a:gd name="connsiteX929" fmla="*/ 1423698 w 7467600"/>
              <a:gd name="connsiteY929" fmla="*/ 710817 h 6858000"/>
              <a:gd name="connsiteX930" fmla="*/ 1357609 w 7467600"/>
              <a:gd name="connsiteY930" fmla="*/ 532892 h 6858000"/>
              <a:gd name="connsiteX931" fmla="*/ 1309550 w 7467600"/>
              <a:gd name="connsiteY931" fmla="*/ 374031 h 6858000"/>
              <a:gd name="connsiteX932" fmla="*/ 1193673 w 7467600"/>
              <a:gd name="connsiteY932" fmla="*/ 49533 h 6858000"/>
              <a:gd name="connsiteX933" fmla="*/ 1164391 w 7467600"/>
              <a:gd name="connsiteY933" fmla="*/ 0 h 6858000"/>
              <a:gd name="connsiteX934" fmla="*/ 1200666 w 7467600"/>
              <a:gd name="connsiteY934" fmla="*/ 0 h 6858000"/>
              <a:gd name="connsiteX935" fmla="*/ 1223408 w 7467600"/>
              <a:gd name="connsiteY935" fmla="*/ 38996 h 6858000"/>
              <a:gd name="connsiteX936" fmla="*/ 1339635 w 7467600"/>
              <a:gd name="connsiteY936" fmla="*/ 365517 h 6858000"/>
              <a:gd name="connsiteX937" fmla="*/ 1387469 w 7467600"/>
              <a:gd name="connsiteY937" fmla="*/ 523079 h 6858000"/>
              <a:gd name="connsiteX938" fmla="*/ 1452685 w 7467600"/>
              <a:gd name="connsiteY938" fmla="*/ 699806 h 6858000"/>
              <a:gd name="connsiteX939" fmla="*/ 1492092 w 7467600"/>
              <a:gd name="connsiteY939" fmla="*/ 800424 h 6858000"/>
              <a:gd name="connsiteX940" fmla="*/ 1455302 w 7467600"/>
              <a:gd name="connsiteY940" fmla="*/ 632913 h 6858000"/>
              <a:gd name="connsiteX941" fmla="*/ 1222336 w 7467600"/>
              <a:gd name="connsiteY941" fmla="*/ 9480 h 6858000"/>
              <a:gd name="connsiteX942" fmla="*/ 1214634 w 7467600"/>
              <a:gd name="connsiteY942" fmla="*/ 0 h 6858000"/>
              <a:gd name="connsiteX943" fmla="*/ 1289827 w 7467600"/>
              <a:gd name="connsiteY943" fmla="*/ 0 h 6858000"/>
              <a:gd name="connsiteX944" fmla="*/ 1321076 w 7467600"/>
              <a:gd name="connsiteY944" fmla="*/ 59722 h 6858000"/>
              <a:gd name="connsiteX945" fmla="*/ 1512579 w 7467600"/>
              <a:gd name="connsiteY945" fmla="*/ 626441 h 6858000"/>
              <a:gd name="connsiteX946" fmla="*/ 1506076 w 7467600"/>
              <a:gd name="connsiteY946" fmla="*/ 1089289 h 6858000"/>
              <a:gd name="connsiteX947" fmla="*/ 1486346 w 7467600"/>
              <a:gd name="connsiteY947" fmla="*/ 1079919 h 6858000"/>
              <a:gd name="connsiteX948" fmla="*/ 1070511 w 7467600"/>
              <a:gd name="connsiteY948" fmla="*/ 48609 h 6858000"/>
              <a:gd name="connsiteX949" fmla="*/ 1057230 w 7467600"/>
              <a:gd name="connsiteY949" fmla="*/ 0 h 6858000"/>
              <a:gd name="connsiteX950" fmla="*/ 43151 w 7467600"/>
              <a:gd name="connsiteY950" fmla="*/ 0 h 6858000"/>
              <a:gd name="connsiteX951" fmla="*/ 95283 w 7467600"/>
              <a:gd name="connsiteY951" fmla="*/ 0 h 6858000"/>
              <a:gd name="connsiteX952" fmla="*/ 300708 w 7467600"/>
              <a:gd name="connsiteY952" fmla="*/ 154571 h 6858000"/>
              <a:gd name="connsiteX953" fmla="*/ 530414 w 7467600"/>
              <a:gd name="connsiteY953" fmla="*/ 354673 h 6858000"/>
              <a:gd name="connsiteX954" fmla="*/ 333785 w 7467600"/>
              <a:gd name="connsiteY954" fmla="*/ 161564 h 6858000"/>
              <a:gd name="connsiteX955" fmla="*/ 147005 w 7467600"/>
              <a:gd name="connsiteY955" fmla="*/ 0 h 6858000"/>
              <a:gd name="connsiteX956" fmla="*/ 272509 w 7467600"/>
              <a:gd name="connsiteY956" fmla="*/ 0 h 6858000"/>
              <a:gd name="connsiteX957" fmla="*/ 326276 w 7467600"/>
              <a:gd name="connsiteY957" fmla="*/ 45847 h 6858000"/>
              <a:gd name="connsiteX958" fmla="*/ 823759 w 7467600"/>
              <a:gd name="connsiteY958" fmla="*/ 574145 h 6858000"/>
              <a:gd name="connsiteX959" fmla="*/ 811254 w 7467600"/>
              <a:gd name="connsiteY959" fmla="*/ 665546 h 6858000"/>
              <a:gd name="connsiteX960" fmla="*/ 154042 w 7467600"/>
              <a:gd name="connsiteY960" fmla="*/ 261522 h 6858000"/>
              <a:gd name="connsiteX961" fmla="*/ 13550 w 7467600"/>
              <a:gd name="connsiteY961" fmla="*/ 158423 h 6858000"/>
              <a:gd name="connsiteX962" fmla="*/ 0 w 7467600"/>
              <a:gd name="connsiteY962" fmla="*/ 146618 h 6858000"/>
              <a:gd name="connsiteX963" fmla="*/ 0 w 7467600"/>
              <a:gd name="connsiteY963" fmla="*/ 59161 h 6858000"/>
              <a:gd name="connsiteX964" fmla="*/ 45427 w 7467600"/>
              <a:gd name="connsiteY964" fmla="*/ 101078 h 6858000"/>
              <a:gd name="connsiteX965" fmla="*/ 630103 w 7467600"/>
              <a:gd name="connsiteY965" fmla="*/ 485885 h 6858000"/>
              <a:gd name="connsiteX966" fmla="*/ 532040 w 7467600"/>
              <a:gd name="connsiteY966" fmla="*/ 399359 h 6858000"/>
              <a:gd name="connsiteX967" fmla="*/ 517618 w 7467600"/>
              <a:gd name="connsiteY967" fmla="*/ 385726 h 6858000"/>
              <a:gd name="connsiteX968" fmla="*/ 285074 w 7467600"/>
              <a:gd name="connsiteY968" fmla="*/ 182755 h 6858000"/>
              <a:gd name="connsiteX969" fmla="*/ 43151 w 7467600"/>
              <a:gd name="connsiteY969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454976 w 7467600"/>
              <a:gd name="connsiteY74" fmla="*/ 6318297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271900 w 7467600"/>
              <a:gd name="connsiteY77" fmla="*/ 5734551 h 6858000"/>
              <a:gd name="connsiteX78" fmla="*/ 7259646 w 7467600"/>
              <a:gd name="connsiteY78" fmla="*/ 5765985 h 6858000"/>
              <a:gd name="connsiteX79" fmla="*/ 7467600 w 7467600"/>
              <a:gd name="connsiteY79" fmla="*/ 6012219 h 6858000"/>
              <a:gd name="connsiteX80" fmla="*/ 7356878 w 7467600"/>
              <a:gd name="connsiteY80" fmla="*/ 5981332 h 6858000"/>
              <a:gd name="connsiteX81" fmla="*/ 7467600 w 7467600"/>
              <a:gd name="connsiteY81" fmla="*/ 6117703 h 6858000"/>
              <a:gd name="connsiteX82" fmla="*/ 7467600 w 7467600"/>
              <a:gd name="connsiteY82" fmla="*/ 6163634 h 6858000"/>
              <a:gd name="connsiteX83" fmla="*/ 7403637 w 7467600"/>
              <a:gd name="connsiteY83" fmla="*/ 6083957 h 6858000"/>
              <a:gd name="connsiteX84" fmla="*/ 7254615 w 7467600"/>
              <a:gd name="connsiteY84" fmla="*/ 5911918 h 6858000"/>
              <a:gd name="connsiteX85" fmla="*/ 7312589 w 7467600"/>
              <a:gd name="connsiteY85" fmla="*/ 5982309 h 6858000"/>
              <a:gd name="connsiteX86" fmla="*/ 7448321 w 7467600"/>
              <a:gd name="connsiteY86" fmla="*/ 6190991 h 6858000"/>
              <a:gd name="connsiteX87" fmla="*/ 7467600 w 7467600"/>
              <a:gd name="connsiteY87" fmla="*/ 6221686 h 6858000"/>
              <a:gd name="connsiteX88" fmla="*/ 7467600 w 7467600"/>
              <a:gd name="connsiteY88" fmla="*/ 6334256 h 6858000"/>
              <a:gd name="connsiteX89" fmla="*/ 7454976 w 7467600"/>
              <a:gd name="connsiteY89" fmla="*/ 6318297 h 6858000"/>
              <a:gd name="connsiteX90" fmla="*/ 1456157 w 7467600"/>
              <a:gd name="connsiteY90" fmla="*/ 5371404 h 6858000"/>
              <a:gd name="connsiteX91" fmla="*/ 1244432 w 7467600"/>
              <a:gd name="connsiteY91" fmla="*/ 5385601 h 6858000"/>
              <a:gd name="connsiteX92" fmla="*/ 973990 w 7467600"/>
              <a:gd name="connsiteY92" fmla="*/ 5424940 h 6858000"/>
              <a:gd name="connsiteX93" fmla="*/ 1103809 w 7467600"/>
              <a:gd name="connsiteY93" fmla="*/ 5433720 h 6858000"/>
              <a:gd name="connsiteX94" fmla="*/ 1123454 w 7467600"/>
              <a:gd name="connsiteY94" fmla="*/ 5435727 h 6858000"/>
              <a:gd name="connsiteX95" fmla="*/ 1737017 w 7467600"/>
              <a:gd name="connsiteY95" fmla="*/ 5452183 h 6858000"/>
              <a:gd name="connsiteX96" fmla="*/ 1824397 w 7467600"/>
              <a:gd name="connsiteY96" fmla="*/ 5447757 h 6858000"/>
              <a:gd name="connsiteX97" fmla="*/ 2070059 w 7467600"/>
              <a:gd name="connsiteY97" fmla="*/ 5441660 h 6858000"/>
              <a:gd name="connsiteX98" fmla="*/ 1456157 w 7467600"/>
              <a:gd name="connsiteY98" fmla="*/ 5371404 h 6858000"/>
              <a:gd name="connsiteX99" fmla="*/ 4988186 w 7467600"/>
              <a:gd name="connsiteY99" fmla="*/ 5216467 h 6858000"/>
              <a:gd name="connsiteX100" fmla="*/ 4777334 w 7467600"/>
              <a:gd name="connsiteY100" fmla="*/ 5406072 h 6858000"/>
              <a:gd name="connsiteX101" fmla="*/ 4718341 w 7467600"/>
              <a:gd name="connsiteY101" fmla="*/ 5468043 h 6858000"/>
              <a:gd name="connsiteX102" fmla="*/ 4604655 w 7467600"/>
              <a:gd name="connsiteY102" fmla="*/ 5583434 h 6858000"/>
              <a:gd name="connsiteX103" fmla="*/ 4565074 w 7467600"/>
              <a:gd name="connsiteY103" fmla="*/ 5618550 h 6858000"/>
              <a:gd name="connsiteX104" fmla="*/ 4988186 w 7467600"/>
              <a:gd name="connsiteY104" fmla="*/ 5216467 h 6858000"/>
              <a:gd name="connsiteX105" fmla="*/ 4978032 w 7467600"/>
              <a:gd name="connsiteY105" fmla="*/ 5183809 h 6858000"/>
              <a:gd name="connsiteX106" fmla="*/ 4463413 w 7467600"/>
              <a:gd name="connsiteY106" fmla="*/ 5615162 h 6858000"/>
              <a:gd name="connsiteX107" fmla="*/ 4358134 w 7467600"/>
              <a:gd name="connsiteY107" fmla="*/ 5742791 h 6858000"/>
              <a:gd name="connsiteX108" fmla="*/ 4376219 w 7467600"/>
              <a:gd name="connsiteY108" fmla="*/ 5729027 h 6858000"/>
              <a:gd name="connsiteX109" fmla="*/ 4582340 w 7467600"/>
              <a:gd name="connsiteY109" fmla="*/ 5561037 h 6858000"/>
              <a:gd name="connsiteX110" fmla="*/ 4694684 w 7467600"/>
              <a:gd name="connsiteY110" fmla="*/ 5447098 h 6858000"/>
              <a:gd name="connsiteX111" fmla="*/ 4754123 w 7467600"/>
              <a:gd name="connsiteY111" fmla="*/ 5384643 h 6858000"/>
              <a:gd name="connsiteX112" fmla="*/ 4978032 w 7467600"/>
              <a:gd name="connsiteY112" fmla="*/ 5183809 h 6858000"/>
              <a:gd name="connsiteX113" fmla="*/ 1903353 w 7467600"/>
              <a:gd name="connsiteY113" fmla="*/ 5044827 h 6858000"/>
              <a:gd name="connsiteX114" fmla="*/ 1936931 w 7467600"/>
              <a:gd name="connsiteY114" fmla="*/ 5093954 h 6858000"/>
              <a:gd name="connsiteX115" fmla="*/ 2195868 w 7467600"/>
              <a:gd name="connsiteY115" fmla="*/ 5396574 h 6858000"/>
              <a:gd name="connsiteX116" fmla="*/ 2088852 w 7467600"/>
              <a:gd name="connsiteY116" fmla="*/ 5166123 h 6858000"/>
              <a:gd name="connsiteX117" fmla="*/ 1958241 w 7467600"/>
              <a:gd name="connsiteY117" fmla="*/ 5067955 h 6858000"/>
              <a:gd name="connsiteX118" fmla="*/ 1903353 w 7467600"/>
              <a:gd name="connsiteY118" fmla="*/ 5044827 h 6858000"/>
              <a:gd name="connsiteX119" fmla="*/ 1979378 w 7467600"/>
              <a:gd name="connsiteY119" fmla="*/ 4769504 h 6858000"/>
              <a:gd name="connsiteX120" fmla="*/ 2882120 w 7467600"/>
              <a:gd name="connsiteY120" fmla="*/ 5064547 h 6858000"/>
              <a:gd name="connsiteX121" fmla="*/ 2793103 w 7467600"/>
              <a:gd name="connsiteY121" fmla="*/ 5039699 h 6858000"/>
              <a:gd name="connsiteX122" fmla="*/ 2770041 w 7467600"/>
              <a:gd name="connsiteY122" fmla="*/ 5033634 h 6858000"/>
              <a:gd name="connsiteX123" fmla="*/ 1979378 w 7467600"/>
              <a:gd name="connsiteY123" fmla="*/ 4769504 h 6858000"/>
              <a:gd name="connsiteX124" fmla="*/ 1927410 w 7467600"/>
              <a:gd name="connsiteY124" fmla="*/ 4716164 h 6858000"/>
              <a:gd name="connsiteX125" fmla="*/ 1959587 w 7467600"/>
              <a:gd name="connsiteY125" fmla="*/ 4728849 h 6858000"/>
              <a:gd name="connsiteX126" fmla="*/ 2777707 w 7467600"/>
              <a:gd name="connsiteY126" fmla="*/ 5003991 h 6858000"/>
              <a:gd name="connsiteX127" fmla="*/ 2800768 w 7467600"/>
              <a:gd name="connsiteY127" fmla="*/ 5010056 h 6858000"/>
              <a:gd name="connsiteX128" fmla="*/ 2879408 w 7467600"/>
              <a:gd name="connsiteY128" fmla="*/ 5031590 h 6858000"/>
              <a:gd name="connsiteX129" fmla="*/ 2862295 w 7467600"/>
              <a:gd name="connsiteY129" fmla="*/ 5022958 h 6858000"/>
              <a:gd name="connsiteX130" fmla="*/ 2813343 w 7467600"/>
              <a:gd name="connsiteY130" fmla="*/ 4998369 h 6858000"/>
              <a:gd name="connsiteX131" fmla="*/ 2646245 w 7467600"/>
              <a:gd name="connsiteY131" fmla="*/ 4930999 h 6858000"/>
              <a:gd name="connsiteX132" fmla="*/ 1999243 w 7467600"/>
              <a:gd name="connsiteY132" fmla="*/ 4730524 h 6858000"/>
              <a:gd name="connsiteX133" fmla="*/ 1979527 w 7467600"/>
              <a:gd name="connsiteY133" fmla="*/ 4726651 h 6858000"/>
              <a:gd name="connsiteX134" fmla="*/ 1927410 w 7467600"/>
              <a:gd name="connsiteY134" fmla="*/ 4716164 h 6858000"/>
              <a:gd name="connsiteX135" fmla="*/ 1997014 w 7467600"/>
              <a:gd name="connsiteY135" fmla="*/ 4698007 h 6858000"/>
              <a:gd name="connsiteX136" fmla="*/ 2005458 w 7467600"/>
              <a:gd name="connsiteY136" fmla="*/ 4699540 h 6858000"/>
              <a:gd name="connsiteX137" fmla="*/ 2657186 w 7467600"/>
              <a:gd name="connsiteY137" fmla="*/ 4901687 h 6858000"/>
              <a:gd name="connsiteX138" fmla="*/ 2826662 w 7467600"/>
              <a:gd name="connsiteY138" fmla="*/ 4970362 h 6858000"/>
              <a:gd name="connsiteX139" fmla="*/ 2876100 w 7467600"/>
              <a:gd name="connsiteY139" fmla="*/ 4995397 h 6858000"/>
              <a:gd name="connsiteX140" fmla="*/ 3042600 w 7467600"/>
              <a:gd name="connsiteY140" fmla="*/ 5059532 h 6858000"/>
              <a:gd name="connsiteX141" fmla="*/ 1997014 w 7467600"/>
              <a:gd name="connsiteY141" fmla="*/ 4698007 h 6858000"/>
              <a:gd name="connsiteX142" fmla="*/ 2305292 w 7467600"/>
              <a:gd name="connsiteY142" fmla="*/ 4219492 h 6858000"/>
              <a:gd name="connsiteX143" fmla="*/ 3360922 w 7467600"/>
              <a:gd name="connsiteY143" fmla="*/ 4529373 h 6858000"/>
              <a:gd name="connsiteX144" fmla="*/ 3492420 w 7467600"/>
              <a:gd name="connsiteY144" fmla="*/ 4510145 h 6858000"/>
              <a:gd name="connsiteX145" fmla="*/ 3364086 w 7467600"/>
              <a:gd name="connsiteY145" fmla="*/ 4480340 h 6858000"/>
              <a:gd name="connsiteX146" fmla="*/ 3225818 w 7467600"/>
              <a:gd name="connsiteY146" fmla="*/ 4411822 h 6858000"/>
              <a:gd name="connsiteX147" fmla="*/ 3129696 w 7467600"/>
              <a:gd name="connsiteY147" fmla="*/ 4360704 h 6858000"/>
              <a:gd name="connsiteX148" fmla="*/ 2814545 w 7467600"/>
              <a:gd name="connsiteY148" fmla="*/ 4282955 h 6858000"/>
              <a:gd name="connsiteX149" fmla="*/ 2305292 w 7467600"/>
              <a:gd name="connsiteY149" fmla="*/ 4219492 h 6858000"/>
              <a:gd name="connsiteX150" fmla="*/ 2626982 w 7467600"/>
              <a:gd name="connsiteY150" fmla="*/ 4206450 h 6858000"/>
              <a:gd name="connsiteX151" fmla="*/ 2490617 w 7467600"/>
              <a:gd name="connsiteY151" fmla="*/ 4206951 h 6858000"/>
              <a:gd name="connsiteX152" fmla="*/ 2819869 w 7467600"/>
              <a:gd name="connsiteY152" fmla="*/ 4252936 h 6858000"/>
              <a:gd name="connsiteX153" fmla="*/ 3143018 w 7467600"/>
              <a:gd name="connsiteY153" fmla="*/ 4332698 h 6858000"/>
              <a:gd name="connsiteX154" fmla="*/ 3241520 w 7467600"/>
              <a:gd name="connsiteY154" fmla="*/ 4385112 h 6858000"/>
              <a:gd name="connsiteX155" fmla="*/ 3374575 w 7467600"/>
              <a:gd name="connsiteY155" fmla="*/ 4451517 h 6858000"/>
              <a:gd name="connsiteX156" fmla="*/ 3505221 w 7467600"/>
              <a:gd name="connsiteY156" fmla="*/ 4480757 h 6858000"/>
              <a:gd name="connsiteX157" fmla="*/ 2626982 w 7467600"/>
              <a:gd name="connsiteY157" fmla="*/ 4206450 h 6858000"/>
              <a:gd name="connsiteX158" fmla="*/ 1310106 w 7467600"/>
              <a:gd name="connsiteY158" fmla="*/ 3943217 h 6858000"/>
              <a:gd name="connsiteX159" fmla="*/ 854994 w 7467600"/>
              <a:gd name="connsiteY159" fmla="*/ 4399136 h 6858000"/>
              <a:gd name="connsiteX160" fmla="*/ 742462 w 7467600"/>
              <a:gd name="connsiteY160" fmla="*/ 4594648 h 6858000"/>
              <a:gd name="connsiteX161" fmla="*/ 820602 w 7467600"/>
              <a:gd name="connsiteY161" fmla="*/ 4485915 h 6858000"/>
              <a:gd name="connsiteX162" fmla="*/ 878295 w 7467600"/>
              <a:gd name="connsiteY162" fmla="*/ 4403594 h 6858000"/>
              <a:gd name="connsiteX163" fmla="*/ 1240607 w 7467600"/>
              <a:gd name="connsiteY163" fmla="*/ 4010401 h 6858000"/>
              <a:gd name="connsiteX164" fmla="*/ 1310106 w 7467600"/>
              <a:gd name="connsiteY164" fmla="*/ 3943217 h 6858000"/>
              <a:gd name="connsiteX165" fmla="*/ 1423113 w 7467600"/>
              <a:gd name="connsiteY165" fmla="*/ 3874565 h 6858000"/>
              <a:gd name="connsiteX166" fmla="*/ 1260565 w 7467600"/>
              <a:gd name="connsiteY166" fmla="*/ 4031982 h 6858000"/>
              <a:gd name="connsiteX167" fmla="*/ 901900 w 7467600"/>
              <a:gd name="connsiteY167" fmla="*/ 4421236 h 6858000"/>
              <a:gd name="connsiteX168" fmla="*/ 845044 w 7467600"/>
              <a:gd name="connsiteY168" fmla="*/ 4502436 h 6858000"/>
              <a:gd name="connsiteX169" fmla="*/ 685926 w 7467600"/>
              <a:gd name="connsiteY169" fmla="*/ 4703069 h 6858000"/>
              <a:gd name="connsiteX170" fmla="*/ 684248 w 7467600"/>
              <a:gd name="connsiteY170" fmla="*/ 4706721 h 6858000"/>
              <a:gd name="connsiteX171" fmla="*/ 1423113 w 7467600"/>
              <a:gd name="connsiteY171" fmla="*/ 3874565 h 6858000"/>
              <a:gd name="connsiteX172" fmla="*/ 3316479 w 7467600"/>
              <a:gd name="connsiteY172" fmla="*/ 3872136 h 6858000"/>
              <a:gd name="connsiteX173" fmla="*/ 3546806 w 7467600"/>
              <a:gd name="connsiteY173" fmla="*/ 4356139 h 6858000"/>
              <a:gd name="connsiteX174" fmla="*/ 3364433 w 7467600"/>
              <a:gd name="connsiteY174" fmla="*/ 3953121 h 6858000"/>
              <a:gd name="connsiteX175" fmla="*/ 3316479 w 7467600"/>
              <a:gd name="connsiteY175" fmla="*/ 3872136 h 6858000"/>
              <a:gd name="connsiteX176" fmla="*/ 3291335 w 7467600"/>
              <a:gd name="connsiteY176" fmla="*/ 3767420 h 6858000"/>
              <a:gd name="connsiteX177" fmla="*/ 3390805 w 7467600"/>
              <a:gd name="connsiteY177" fmla="*/ 3937163 h 6858000"/>
              <a:gd name="connsiteX178" fmla="*/ 3579062 w 7467600"/>
              <a:gd name="connsiteY178" fmla="*/ 4359040 h 6858000"/>
              <a:gd name="connsiteX179" fmla="*/ 3467355 w 7467600"/>
              <a:gd name="connsiteY179" fmla="*/ 3988130 h 6858000"/>
              <a:gd name="connsiteX180" fmla="*/ 3310753 w 7467600"/>
              <a:gd name="connsiteY180" fmla="*/ 3787140 h 6858000"/>
              <a:gd name="connsiteX181" fmla="*/ 3291335 w 7467600"/>
              <a:gd name="connsiteY181" fmla="*/ 3767420 h 6858000"/>
              <a:gd name="connsiteX182" fmla="*/ 1635889 w 7467600"/>
              <a:gd name="connsiteY182" fmla="*/ 3709494 h 6858000"/>
              <a:gd name="connsiteX183" fmla="*/ 1634800 w 7467600"/>
              <a:gd name="connsiteY183" fmla="*/ 3731111 h 6858000"/>
              <a:gd name="connsiteX184" fmla="*/ 1635889 w 7467600"/>
              <a:gd name="connsiteY184" fmla="*/ 3709494 h 6858000"/>
              <a:gd name="connsiteX185" fmla="*/ 1510397 w 7467600"/>
              <a:gd name="connsiteY185" fmla="*/ 3684705 h 6858000"/>
              <a:gd name="connsiteX186" fmla="*/ 1146550 w 7467600"/>
              <a:gd name="connsiteY186" fmla="*/ 3802012 h 6858000"/>
              <a:gd name="connsiteX187" fmla="*/ 698834 w 7467600"/>
              <a:gd name="connsiteY187" fmla="*/ 3952272 h 6858000"/>
              <a:gd name="connsiteX188" fmla="*/ 34256 w 7467600"/>
              <a:gd name="connsiteY188" fmla="*/ 4347603 h 6858000"/>
              <a:gd name="connsiteX189" fmla="*/ 527241 w 7467600"/>
              <a:gd name="connsiteY189" fmla="*/ 4065078 h 6858000"/>
              <a:gd name="connsiteX190" fmla="*/ 1510397 w 7467600"/>
              <a:gd name="connsiteY190" fmla="*/ 3684705 h 6858000"/>
              <a:gd name="connsiteX191" fmla="*/ 1313114 w 7467600"/>
              <a:gd name="connsiteY191" fmla="*/ 3655216 h 6858000"/>
              <a:gd name="connsiteX192" fmla="*/ 1109304 w 7467600"/>
              <a:gd name="connsiteY192" fmla="*/ 3669030 h 6858000"/>
              <a:gd name="connsiteX193" fmla="*/ 8129 w 7467600"/>
              <a:gd name="connsiteY193" fmla="*/ 4330519 h 6858000"/>
              <a:gd name="connsiteX194" fmla="*/ 687572 w 7467600"/>
              <a:gd name="connsiteY194" fmla="*/ 3925629 h 6858000"/>
              <a:gd name="connsiteX195" fmla="*/ 1138365 w 7467600"/>
              <a:gd name="connsiteY195" fmla="*/ 3774515 h 6858000"/>
              <a:gd name="connsiteX196" fmla="*/ 1505579 w 7467600"/>
              <a:gd name="connsiteY196" fmla="*/ 3655526 h 6858000"/>
              <a:gd name="connsiteX197" fmla="*/ 1313114 w 7467600"/>
              <a:gd name="connsiteY197" fmla="*/ 3655216 h 6858000"/>
              <a:gd name="connsiteX198" fmla="*/ 3655073 w 7467600"/>
              <a:gd name="connsiteY198" fmla="*/ 3650884 h 6858000"/>
              <a:gd name="connsiteX199" fmla="*/ 3989938 w 7467600"/>
              <a:gd name="connsiteY199" fmla="*/ 3991685 h 6858000"/>
              <a:gd name="connsiteX200" fmla="*/ 4393907 w 7467600"/>
              <a:gd name="connsiteY200" fmla="*/ 4261258 h 6858000"/>
              <a:gd name="connsiteX201" fmla="*/ 4648051 w 7467600"/>
              <a:gd name="connsiteY201" fmla="*/ 4374051 h 6858000"/>
              <a:gd name="connsiteX202" fmla="*/ 4383389 w 7467600"/>
              <a:gd name="connsiteY202" fmla="*/ 4184369 h 6858000"/>
              <a:gd name="connsiteX203" fmla="*/ 4165508 w 7467600"/>
              <a:gd name="connsiteY203" fmla="*/ 4035196 h 6858000"/>
              <a:gd name="connsiteX204" fmla="*/ 4068162 w 7467600"/>
              <a:gd name="connsiteY204" fmla="*/ 3953394 h 6858000"/>
              <a:gd name="connsiteX205" fmla="*/ 3981416 w 7467600"/>
              <a:gd name="connsiteY205" fmla="*/ 3880482 h 6858000"/>
              <a:gd name="connsiteX206" fmla="*/ 3800147 w 7467600"/>
              <a:gd name="connsiteY206" fmla="*/ 3749872 h 6858000"/>
              <a:gd name="connsiteX207" fmla="*/ 3655073 w 7467600"/>
              <a:gd name="connsiteY207" fmla="*/ 3650884 h 6858000"/>
              <a:gd name="connsiteX208" fmla="*/ 3670252 w 7467600"/>
              <a:gd name="connsiteY208" fmla="*/ 3622798 h 6858000"/>
              <a:gd name="connsiteX209" fmla="*/ 3817258 w 7467600"/>
              <a:gd name="connsiteY209" fmla="*/ 3723577 h 6858000"/>
              <a:gd name="connsiteX210" fmla="*/ 4000461 w 7467600"/>
              <a:gd name="connsiteY210" fmla="*/ 3855966 h 6858000"/>
              <a:gd name="connsiteX211" fmla="*/ 4088180 w 7467600"/>
              <a:gd name="connsiteY211" fmla="*/ 3929774 h 6858000"/>
              <a:gd name="connsiteX212" fmla="*/ 4184555 w 7467600"/>
              <a:gd name="connsiteY212" fmla="*/ 4010683 h 6858000"/>
              <a:gd name="connsiteX213" fmla="*/ 4399563 w 7467600"/>
              <a:gd name="connsiteY213" fmla="*/ 4158106 h 6858000"/>
              <a:gd name="connsiteX214" fmla="*/ 4684469 w 7467600"/>
              <a:gd name="connsiteY214" fmla="*/ 4364680 h 6858000"/>
              <a:gd name="connsiteX215" fmla="*/ 4690271 w 7467600"/>
              <a:gd name="connsiteY215" fmla="*/ 4370034 h 6858000"/>
              <a:gd name="connsiteX216" fmla="*/ 4136093 w 7467600"/>
              <a:gd name="connsiteY216" fmla="*/ 3858466 h 6858000"/>
              <a:gd name="connsiteX217" fmla="*/ 3670252 w 7467600"/>
              <a:gd name="connsiteY217" fmla="*/ 3622798 h 6858000"/>
              <a:gd name="connsiteX218" fmla="*/ 4440129 w 7467600"/>
              <a:gd name="connsiteY218" fmla="*/ 3448571 h 6858000"/>
              <a:gd name="connsiteX219" fmla="*/ 4856525 w 7467600"/>
              <a:gd name="connsiteY219" fmla="*/ 3915351 h 6858000"/>
              <a:gd name="connsiteX220" fmla="*/ 5059055 w 7467600"/>
              <a:gd name="connsiteY220" fmla="*/ 4108918 h 6858000"/>
              <a:gd name="connsiteX221" fmla="*/ 5290070 w 7467600"/>
              <a:gd name="connsiteY221" fmla="*/ 4263619 h 6858000"/>
              <a:gd name="connsiteX222" fmla="*/ 4834991 w 7467600"/>
              <a:gd name="connsiteY222" fmla="*/ 3830985 h 6858000"/>
              <a:gd name="connsiteX223" fmla="*/ 4440129 w 7467600"/>
              <a:gd name="connsiteY223" fmla="*/ 3448571 h 6858000"/>
              <a:gd name="connsiteX224" fmla="*/ 4441737 w 7467600"/>
              <a:gd name="connsiteY224" fmla="*/ 3399734 h 6858000"/>
              <a:gd name="connsiteX225" fmla="*/ 4431236 w 7467600"/>
              <a:gd name="connsiteY225" fmla="*/ 3400954 h 6858000"/>
              <a:gd name="connsiteX226" fmla="*/ 4557150 w 7467600"/>
              <a:gd name="connsiteY226" fmla="*/ 3510023 h 6858000"/>
              <a:gd name="connsiteX227" fmla="*/ 4856936 w 7467600"/>
              <a:gd name="connsiteY227" fmla="*/ 3809146 h 6858000"/>
              <a:gd name="connsiteX228" fmla="*/ 5111996 w 7467600"/>
              <a:gd name="connsiteY228" fmla="*/ 4065759 h 6858000"/>
              <a:gd name="connsiteX229" fmla="*/ 5388878 w 7467600"/>
              <a:gd name="connsiteY229" fmla="*/ 4300185 h 6858000"/>
              <a:gd name="connsiteX230" fmla="*/ 5425556 w 7467600"/>
              <a:gd name="connsiteY230" fmla="*/ 4308967 h 6858000"/>
              <a:gd name="connsiteX231" fmla="*/ 4943646 w 7467600"/>
              <a:gd name="connsiteY231" fmla="*/ 3822916 h 6858000"/>
              <a:gd name="connsiteX232" fmla="*/ 4594837 w 7467600"/>
              <a:gd name="connsiteY232" fmla="*/ 3532274 h 6858000"/>
              <a:gd name="connsiteX233" fmla="*/ 4441737 w 7467600"/>
              <a:gd name="connsiteY233" fmla="*/ 3399734 h 6858000"/>
              <a:gd name="connsiteX234" fmla="*/ 5425834 w 7467600"/>
              <a:gd name="connsiteY234" fmla="*/ 3162785 h 6858000"/>
              <a:gd name="connsiteX235" fmla="*/ 5401644 w 7467600"/>
              <a:gd name="connsiteY235" fmla="*/ 3617847 h 6858000"/>
              <a:gd name="connsiteX236" fmla="*/ 5467256 w 7467600"/>
              <a:gd name="connsiteY236" fmla="*/ 4175494 h 6858000"/>
              <a:gd name="connsiteX237" fmla="*/ 5448069 w 7467600"/>
              <a:gd name="connsiteY237" fmla="*/ 3567554 h 6858000"/>
              <a:gd name="connsiteX238" fmla="*/ 5425834 w 7467600"/>
              <a:gd name="connsiteY238" fmla="*/ 3162785 h 6858000"/>
              <a:gd name="connsiteX239" fmla="*/ 1318687 w 7467600"/>
              <a:gd name="connsiteY239" fmla="*/ 3113840 h 6858000"/>
              <a:gd name="connsiteX240" fmla="*/ 1066793 w 7467600"/>
              <a:gd name="connsiteY240" fmla="*/ 3212171 h 6858000"/>
              <a:gd name="connsiteX241" fmla="*/ 993319 w 7467600"/>
              <a:gd name="connsiteY241" fmla="*/ 3247648 h 6858000"/>
              <a:gd name="connsiteX242" fmla="*/ 853081 w 7467600"/>
              <a:gd name="connsiteY242" fmla="*/ 3312410 h 6858000"/>
              <a:gd name="connsiteX243" fmla="*/ 805957 w 7467600"/>
              <a:gd name="connsiteY243" fmla="*/ 3330443 h 6858000"/>
              <a:gd name="connsiteX244" fmla="*/ 1318687 w 7467600"/>
              <a:gd name="connsiteY244" fmla="*/ 3113840 h 6858000"/>
              <a:gd name="connsiteX245" fmla="*/ 5453702 w 7467600"/>
              <a:gd name="connsiteY245" fmla="*/ 3090882 h 6858000"/>
              <a:gd name="connsiteX246" fmla="*/ 5480135 w 7467600"/>
              <a:gd name="connsiteY246" fmla="*/ 3565802 h 6858000"/>
              <a:gd name="connsiteX247" fmla="*/ 5499023 w 7467600"/>
              <a:gd name="connsiteY247" fmla="*/ 4166310 h 6858000"/>
              <a:gd name="connsiteX248" fmla="*/ 5547022 w 7467600"/>
              <a:gd name="connsiteY248" fmla="*/ 3607838 h 6858000"/>
              <a:gd name="connsiteX249" fmla="*/ 5515964 w 7467600"/>
              <a:gd name="connsiteY249" fmla="*/ 3378541 h 6858000"/>
              <a:gd name="connsiteX250" fmla="*/ 5453702 w 7467600"/>
              <a:gd name="connsiteY250" fmla="*/ 3090882 h 6858000"/>
              <a:gd name="connsiteX251" fmla="*/ 1238695 w 7467600"/>
              <a:gd name="connsiteY251" fmla="*/ 3076820 h 6858000"/>
              <a:gd name="connsiteX252" fmla="*/ 716371 w 7467600"/>
              <a:gd name="connsiteY252" fmla="*/ 3293249 h 6858000"/>
              <a:gd name="connsiteX253" fmla="*/ 579522 w 7467600"/>
              <a:gd name="connsiteY253" fmla="*/ 3371759 h 6858000"/>
              <a:gd name="connsiteX254" fmla="*/ 600288 w 7467600"/>
              <a:gd name="connsiteY254" fmla="*/ 3365555 h 6858000"/>
              <a:gd name="connsiteX255" fmla="*/ 840692 w 7467600"/>
              <a:gd name="connsiteY255" fmla="*/ 3284921 h 6858000"/>
              <a:gd name="connsiteX256" fmla="*/ 979248 w 7467600"/>
              <a:gd name="connsiteY256" fmla="*/ 3221003 h 6858000"/>
              <a:gd name="connsiteX257" fmla="*/ 1053282 w 7467600"/>
              <a:gd name="connsiteY257" fmla="*/ 3185247 h 6858000"/>
              <a:gd name="connsiteX258" fmla="*/ 1320603 w 7467600"/>
              <a:gd name="connsiteY258" fmla="*/ 3081281 h 6858000"/>
              <a:gd name="connsiteX259" fmla="*/ 1238695 w 7467600"/>
              <a:gd name="connsiteY259" fmla="*/ 3076820 h 6858000"/>
              <a:gd name="connsiteX260" fmla="*/ 5425627 w 7467600"/>
              <a:gd name="connsiteY260" fmla="*/ 2954192 h 6858000"/>
              <a:gd name="connsiteX261" fmla="*/ 5470770 w 7467600"/>
              <a:gd name="connsiteY261" fmla="*/ 3005435 h 6858000"/>
              <a:gd name="connsiteX262" fmla="*/ 5519779 w 7467600"/>
              <a:gd name="connsiteY262" fmla="*/ 4359223 h 6858000"/>
              <a:gd name="connsiteX263" fmla="*/ 5520293 w 7467600"/>
              <a:gd name="connsiteY263" fmla="*/ 4360602 h 6858000"/>
              <a:gd name="connsiteX264" fmla="*/ 5767221 w 7467600"/>
              <a:gd name="connsiteY264" fmla="*/ 4665564 h 6858000"/>
              <a:gd name="connsiteX265" fmla="*/ 6937169 w 7467600"/>
              <a:gd name="connsiteY265" fmla="*/ 4815941 h 6858000"/>
              <a:gd name="connsiteX266" fmla="*/ 6953922 w 7467600"/>
              <a:gd name="connsiteY266" fmla="*/ 4890068 h 6858000"/>
              <a:gd name="connsiteX267" fmla="*/ 6071359 w 7467600"/>
              <a:gd name="connsiteY267" fmla="*/ 4770770 h 6858000"/>
              <a:gd name="connsiteX268" fmla="*/ 6038839 w 7467600"/>
              <a:gd name="connsiteY268" fmla="*/ 4764474 h 6858000"/>
              <a:gd name="connsiteX269" fmla="*/ 6038706 w 7467600"/>
              <a:gd name="connsiteY269" fmla="*/ 4763847 h 6858000"/>
              <a:gd name="connsiteX270" fmla="*/ 6037784 w 7467600"/>
              <a:gd name="connsiteY270" fmla="*/ 4764270 h 6858000"/>
              <a:gd name="connsiteX271" fmla="*/ 6038839 w 7467600"/>
              <a:gd name="connsiteY271" fmla="*/ 4764474 h 6858000"/>
              <a:gd name="connsiteX272" fmla="*/ 6040338 w 7467600"/>
              <a:gd name="connsiteY272" fmla="*/ 4771418 h 6858000"/>
              <a:gd name="connsiteX273" fmla="*/ 6024488 w 7467600"/>
              <a:gd name="connsiteY273" fmla="*/ 4809903 h 6858000"/>
              <a:gd name="connsiteX274" fmla="*/ 5599771 w 7467600"/>
              <a:gd name="connsiteY274" fmla="*/ 5509652 h 6858000"/>
              <a:gd name="connsiteX275" fmla="*/ 5548843 w 7467600"/>
              <a:gd name="connsiteY275" fmla="*/ 5563845 h 6858000"/>
              <a:gd name="connsiteX276" fmla="*/ 5940952 w 7467600"/>
              <a:gd name="connsiteY276" fmla="*/ 6250028 h 6858000"/>
              <a:gd name="connsiteX277" fmla="*/ 6043441 w 7467600"/>
              <a:gd name="connsiteY277" fmla="*/ 6665847 h 6858000"/>
              <a:gd name="connsiteX278" fmla="*/ 6093432 w 7467600"/>
              <a:gd name="connsiteY278" fmla="*/ 6858000 h 6858000"/>
              <a:gd name="connsiteX279" fmla="*/ 6034344 w 7467600"/>
              <a:gd name="connsiteY279" fmla="*/ 6858000 h 6858000"/>
              <a:gd name="connsiteX280" fmla="*/ 6026679 w 7467600"/>
              <a:gd name="connsiteY280" fmla="*/ 6836959 h 6858000"/>
              <a:gd name="connsiteX281" fmla="*/ 5800441 w 7467600"/>
              <a:gd name="connsiteY281" fmla="*/ 6335286 h 6858000"/>
              <a:gd name="connsiteX282" fmla="*/ 5526562 w 7467600"/>
              <a:gd name="connsiteY282" fmla="*/ 5705388 h 6858000"/>
              <a:gd name="connsiteX283" fmla="*/ 5519640 w 7467600"/>
              <a:gd name="connsiteY283" fmla="*/ 5683774 h 6858000"/>
              <a:gd name="connsiteX284" fmla="*/ 5844559 w 7467600"/>
              <a:gd name="connsiteY284" fmla="*/ 6553349 h 6858000"/>
              <a:gd name="connsiteX285" fmla="*/ 5975994 w 7467600"/>
              <a:gd name="connsiteY285" fmla="*/ 6858000 h 6858000"/>
              <a:gd name="connsiteX286" fmla="*/ 5898547 w 7467600"/>
              <a:gd name="connsiteY286" fmla="*/ 6858000 h 6858000"/>
              <a:gd name="connsiteX287" fmla="*/ 5682041 w 7467600"/>
              <a:gd name="connsiteY287" fmla="*/ 6355860 h 6858000"/>
              <a:gd name="connsiteX288" fmla="*/ 5461758 w 7467600"/>
              <a:gd name="connsiteY288" fmla="*/ 5820220 h 6858000"/>
              <a:gd name="connsiteX289" fmla="*/ 5237282 w 7467600"/>
              <a:gd name="connsiteY289" fmla="*/ 6579086 h 6858000"/>
              <a:gd name="connsiteX290" fmla="*/ 5115009 w 7467600"/>
              <a:gd name="connsiteY290" fmla="*/ 6858000 h 6858000"/>
              <a:gd name="connsiteX291" fmla="*/ 5028074 w 7467600"/>
              <a:gd name="connsiteY291" fmla="*/ 6858000 h 6858000"/>
              <a:gd name="connsiteX292" fmla="*/ 5079508 w 7467600"/>
              <a:gd name="connsiteY292" fmla="*/ 6749074 h 6858000"/>
              <a:gd name="connsiteX293" fmla="*/ 5371846 w 7467600"/>
              <a:gd name="connsiteY293" fmla="*/ 5924413 h 6858000"/>
              <a:gd name="connsiteX294" fmla="*/ 5270512 w 7467600"/>
              <a:gd name="connsiteY294" fmla="*/ 6138975 h 6858000"/>
              <a:gd name="connsiteX295" fmla="*/ 5062409 w 7467600"/>
              <a:gd name="connsiteY295" fmla="*/ 6653544 h 6858000"/>
              <a:gd name="connsiteX296" fmla="*/ 5036628 w 7467600"/>
              <a:gd name="connsiteY296" fmla="*/ 6754247 h 6858000"/>
              <a:gd name="connsiteX297" fmla="*/ 5009112 w 7467600"/>
              <a:gd name="connsiteY297" fmla="*/ 6858000 h 6858000"/>
              <a:gd name="connsiteX298" fmla="*/ 4976679 w 7467600"/>
              <a:gd name="connsiteY298" fmla="*/ 6858000 h 6858000"/>
              <a:gd name="connsiteX299" fmla="*/ 5006537 w 7467600"/>
              <a:gd name="connsiteY299" fmla="*/ 6747068 h 6858000"/>
              <a:gd name="connsiteX300" fmla="*/ 5032723 w 7467600"/>
              <a:gd name="connsiteY300" fmla="*/ 6644957 h 6858000"/>
              <a:gd name="connsiteX301" fmla="*/ 5242949 w 7467600"/>
              <a:gd name="connsiteY301" fmla="*/ 6125175 h 6858000"/>
              <a:gd name="connsiteX302" fmla="*/ 5286321 w 7467600"/>
              <a:gd name="connsiteY302" fmla="*/ 6033555 h 6858000"/>
              <a:gd name="connsiteX303" fmla="*/ 5008210 w 7467600"/>
              <a:gd name="connsiteY303" fmla="*/ 6649194 h 6858000"/>
              <a:gd name="connsiteX304" fmla="*/ 4986321 w 7467600"/>
              <a:gd name="connsiteY304" fmla="*/ 6765687 h 6858000"/>
              <a:gd name="connsiteX305" fmla="*/ 4973474 w 7467600"/>
              <a:gd name="connsiteY305" fmla="*/ 6858000 h 6858000"/>
              <a:gd name="connsiteX306" fmla="*/ 4907178 w 7467600"/>
              <a:gd name="connsiteY306" fmla="*/ 6858000 h 6858000"/>
              <a:gd name="connsiteX307" fmla="*/ 4910810 w 7467600"/>
              <a:gd name="connsiteY307" fmla="*/ 6829660 h 6858000"/>
              <a:gd name="connsiteX308" fmla="*/ 4987461 w 7467600"/>
              <a:gd name="connsiteY308" fmla="*/ 6432994 h 6858000"/>
              <a:gd name="connsiteX309" fmla="*/ 5179262 w 7467600"/>
              <a:gd name="connsiteY309" fmla="*/ 6035044 h 6858000"/>
              <a:gd name="connsiteX310" fmla="*/ 4689678 w 7467600"/>
              <a:gd name="connsiteY310" fmla="*/ 6440241 h 6858000"/>
              <a:gd name="connsiteX311" fmla="*/ 4477543 w 7467600"/>
              <a:gd name="connsiteY311" fmla="*/ 6674836 h 6858000"/>
              <a:gd name="connsiteX312" fmla="*/ 4329957 w 7467600"/>
              <a:gd name="connsiteY312" fmla="*/ 6858000 h 6858000"/>
              <a:gd name="connsiteX313" fmla="*/ 4218595 w 7467600"/>
              <a:gd name="connsiteY313" fmla="*/ 6858000 h 6858000"/>
              <a:gd name="connsiteX314" fmla="*/ 4368888 w 7467600"/>
              <a:gd name="connsiteY314" fmla="*/ 6668412 h 6858000"/>
              <a:gd name="connsiteX315" fmla="*/ 4563091 w 7467600"/>
              <a:gd name="connsiteY315" fmla="*/ 6442508 h 6858000"/>
              <a:gd name="connsiteX316" fmla="*/ 5387324 w 7467600"/>
              <a:gd name="connsiteY316" fmla="*/ 5705830 h 6858000"/>
              <a:gd name="connsiteX317" fmla="*/ 5073620 w 7467600"/>
              <a:gd name="connsiteY317" fmla="*/ 5955437 h 6858000"/>
              <a:gd name="connsiteX318" fmla="*/ 4689789 w 7467600"/>
              <a:gd name="connsiteY318" fmla="*/ 6268382 h 6858000"/>
              <a:gd name="connsiteX319" fmla="*/ 4418722 w 7467600"/>
              <a:gd name="connsiteY319" fmla="*/ 6570886 h 6858000"/>
              <a:gd name="connsiteX320" fmla="*/ 4214944 w 7467600"/>
              <a:gd name="connsiteY320" fmla="*/ 6858000 h 6858000"/>
              <a:gd name="connsiteX321" fmla="*/ 4177898 w 7467600"/>
              <a:gd name="connsiteY321" fmla="*/ 6858000 h 6858000"/>
              <a:gd name="connsiteX322" fmla="*/ 4391597 w 7467600"/>
              <a:gd name="connsiteY322" fmla="*/ 6556370 h 6858000"/>
              <a:gd name="connsiteX323" fmla="*/ 4668889 w 7467600"/>
              <a:gd name="connsiteY323" fmla="*/ 6246399 h 6858000"/>
              <a:gd name="connsiteX324" fmla="*/ 5055427 w 7467600"/>
              <a:gd name="connsiteY324" fmla="*/ 5931476 h 6858000"/>
              <a:gd name="connsiteX325" fmla="*/ 5371814 w 7467600"/>
              <a:gd name="connsiteY325" fmla="*/ 5678975 h 6858000"/>
              <a:gd name="connsiteX326" fmla="*/ 4987918 w 7467600"/>
              <a:gd name="connsiteY326" fmla="*/ 5838701 h 6858000"/>
              <a:gd name="connsiteX327" fmla="*/ 4317146 w 7467600"/>
              <a:gd name="connsiteY327" fmla="*/ 6587716 h 6858000"/>
              <a:gd name="connsiteX328" fmla="*/ 4171627 w 7467600"/>
              <a:gd name="connsiteY328" fmla="*/ 6858000 h 6858000"/>
              <a:gd name="connsiteX329" fmla="*/ 4081585 w 7467600"/>
              <a:gd name="connsiteY329" fmla="*/ 6858000 h 6858000"/>
              <a:gd name="connsiteX330" fmla="*/ 4238603 w 7467600"/>
              <a:gd name="connsiteY330" fmla="*/ 6559341 h 6858000"/>
              <a:gd name="connsiteX331" fmla="*/ 4778333 w 7467600"/>
              <a:gd name="connsiteY331" fmla="*/ 5873626 h 6858000"/>
              <a:gd name="connsiteX332" fmla="*/ 5414185 w 7467600"/>
              <a:gd name="connsiteY332" fmla="*/ 5573882 h 6858000"/>
              <a:gd name="connsiteX333" fmla="*/ 5959648 w 7467600"/>
              <a:gd name="connsiteY333" fmla="*/ 4760797 h 6858000"/>
              <a:gd name="connsiteX334" fmla="*/ 5355019 w 7467600"/>
              <a:gd name="connsiteY334" fmla="*/ 4734672 h 6858000"/>
              <a:gd name="connsiteX335" fmla="*/ 5083565 w 7467600"/>
              <a:gd name="connsiteY335" fmla="*/ 5179121 h 6858000"/>
              <a:gd name="connsiteX336" fmla="*/ 4713577 w 7467600"/>
              <a:gd name="connsiteY336" fmla="*/ 5616803 h 6858000"/>
              <a:gd name="connsiteX337" fmla="*/ 3989559 w 7467600"/>
              <a:gd name="connsiteY337" fmla="*/ 6145945 h 6858000"/>
              <a:gd name="connsiteX338" fmla="*/ 3939824 w 7467600"/>
              <a:gd name="connsiteY338" fmla="*/ 6066900 h 6858000"/>
              <a:gd name="connsiteX339" fmla="*/ 4584537 w 7467600"/>
              <a:gd name="connsiteY339" fmla="*/ 5324826 h 6858000"/>
              <a:gd name="connsiteX340" fmla="*/ 5037105 w 7467600"/>
              <a:gd name="connsiteY340" fmla="*/ 5088765 h 6858000"/>
              <a:gd name="connsiteX341" fmla="*/ 5039930 w 7467600"/>
              <a:gd name="connsiteY341" fmla="*/ 5089585 h 6858000"/>
              <a:gd name="connsiteX342" fmla="*/ 5263764 w 7467600"/>
              <a:gd name="connsiteY342" fmla="*/ 4735525 h 6858000"/>
              <a:gd name="connsiteX343" fmla="*/ 4086300 w 7467600"/>
              <a:gd name="connsiteY343" fmla="*/ 4884599 h 6858000"/>
              <a:gd name="connsiteX344" fmla="*/ 4085485 w 7467600"/>
              <a:gd name="connsiteY344" fmla="*/ 4899070 h 6858000"/>
              <a:gd name="connsiteX345" fmla="*/ 3871915 w 7467600"/>
              <a:gd name="connsiteY345" fmla="*/ 5253645 h 6858000"/>
              <a:gd name="connsiteX346" fmla="*/ 3799374 w 7467600"/>
              <a:gd name="connsiteY346" fmla="*/ 5466127 h 6858000"/>
              <a:gd name="connsiteX347" fmla="*/ 3498850 w 7467600"/>
              <a:gd name="connsiteY347" fmla="*/ 6661888 h 6858000"/>
              <a:gd name="connsiteX348" fmla="*/ 3399216 w 7467600"/>
              <a:gd name="connsiteY348" fmla="*/ 6858000 h 6858000"/>
              <a:gd name="connsiteX349" fmla="*/ 3303688 w 7467600"/>
              <a:gd name="connsiteY349" fmla="*/ 6858000 h 6858000"/>
              <a:gd name="connsiteX350" fmla="*/ 3391774 w 7467600"/>
              <a:gd name="connsiteY350" fmla="*/ 6697181 h 6858000"/>
              <a:gd name="connsiteX351" fmla="*/ 3735540 w 7467600"/>
              <a:gd name="connsiteY351" fmla="*/ 5546923 h 6858000"/>
              <a:gd name="connsiteX352" fmla="*/ 3729438 w 7467600"/>
              <a:gd name="connsiteY352" fmla="*/ 5569058 h 6858000"/>
              <a:gd name="connsiteX353" fmla="*/ 3707782 w 7467600"/>
              <a:gd name="connsiteY353" fmla="*/ 5644908 h 6858000"/>
              <a:gd name="connsiteX354" fmla="*/ 3583827 w 7467600"/>
              <a:gd name="connsiteY354" fmla="*/ 6039215 h 6858000"/>
              <a:gd name="connsiteX355" fmla="*/ 3547861 w 7467600"/>
              <a:gd name="connsiteY355" fmla="*/ 6129609 h 6858000"/>
              <a:gd name="connsiteX356" fmla="*/ 3490905 w 7467600"/>
              <a:gd name="connsiteY356" fmla="*/ 6277660 h 6858000"/>
              <a:gd name="connsiteX357" fmla="*/ 3455859 w 7467600"/>
              <a:gd name="connsiteY357" fmla="*/ 6391301 h 6858000"/>
              <a:gd name="connsiteX358" fmla="*/ 3429112 w 7467600"/>
              <a:gd name="connsiteY358" fmla="*/ 6479469 h 6858000"/>
              <a:gd name="connsiteX359" fmla="*/ 3304862 w 7467600"/>
              <a:gd name="connsiteY359" fmla="*/ 6796476 h 6858000"/>
              <a:gd name="connsiteX360" fmla="*/ 3276071 w 7467600"/>
              <a:gd name="connsiteY360" fmla="*/ 6858000 h 6858000"/>
              <a:gd name="connsiteX361" fmla="*/ 3240805 w 7467600"/>
              <a:gd name="connsiteY361" fmla="*/ 6858000 h 6858000"/>
              <a:gd name="connsiteX362" fmla="*/ 3275917 w 7467600"/>
              <a:gd name="connsiteY362" fmla="*/ 6783192 h 6858000"/>
              <a:gd name="connsiteX363" fmla="*/ 3399358 w 7467600"/>
              <a:gd name="connsiteY363" fmla="*/ 6469011 h 6858000"/>
              <a:gd name="connsiteX364" fmla="*/ 3425650 w 7467600"/>
              <a:gd name="connsiteY364" fmla="*/ 6381333 h 6858000"/>
              <a:gd name="connsiteX365" fmla="*/ 3460661 w 7467600"/>
              <a:gd name="connsiteY365" fmla="*/ 6266763 h 6858000"/>
              <a:gd name="connsiteX366" fmla="*/ 3518021 w 7467600"/>
              <a:gd name="connsiteY366" fmla="*/ 6117298 h 6858000"/>
              <a:gd name="connsiteX367" fmla="*/ 3554035 w 7467600"/>
              <a:gd name="connsiteY367" fmla="*/ 6027832 h 6858000"/>
              <a:gd name="connsiteX368" fmla="*/ 3677174 w 7467600"/>
              <a:gd name="connsiteY368" fmla="*/ 5636351 h 6858000"/>
              <a:gd name="connsiteX369" fmla="*/ 3698819 w 7467600"/>
              <a:gd name="connsiteY369" fmla="*/ 5560503 h 6858000"/>
              <a:gd name="connsiteX370" fmla="*/ 3702094 w 7467600"/>
              <a:gd name="connsiteY370" fmla="*/ 5549194 h 6858000"/>
              <a:gd name="connsiteX371" fmla="*/ 3398355 w 7467600"/>
              <a:gd name="connsiteY371" fmla="*/ 6094603 h 6858000"/>
              <a:gd name="connsiteX372" fmla="*/ 3193941 w 7467600"/>
              <a:gd name="connsiteY372" fmla="*/ 6798775 h 6858000"/>
              <a:gd name="connsiteX373" fmla="*/ 3184140 w 7467600"/>
              <a:gd name="connsiteY373" fmla="*/ 6858000 h 6858000"/>
              <a:gd name="connsiteX374" fmla="*/ 3099978 w 7467600"/>
              <a:gd name="connsiteY374" fmla="*/ 6858000 h 6858000"/>
              <a:gd name="connsiteX375" fmla="*/ 3101556 w 7467600"/>
              <a:gd name="connsiteY375" fmla="*/ 6843337 h 6858000"/>
              <a:gd name="connsiteX376" fmla="*/ 3370162 w 7467600"/>
              <a:gd name="connsiteY376" fmla="*/ 5785550 h 6858000"/>
              <a:gd name="connsiteX377" fmla="*/ 3746477 w 7467600"/>
              <a:gd name="connsiteY377" fmla="*/ 5377889 h 6858000"/>
              <a:gd name="connsiteX378" fmla="*/ 3863399 w 7467600"/>
              <a:gd name="connsiteY378" fmla="*/ 5087257 h 6858000"/>
              <a:gd name="connsiteX379" fmla="*/ 3968712 w 7467600"/>
              <a:gd name="connsiteY379" fmla="*/ 4913989 h 6858000"/>
              <a:gd name="connsiteX380" fmla="*/ 2792390 w 7467600"/>
              <a:gd name="connsiteY380" fmla="*/ 5382974 h 6858000"/>
              <a:gd name="connsiteX381" fmla="*/ 2714982 w 7467600"/>
              <a:gd name="connsiteY381" fmla="*/ 5427051 h 6858000"/>
              <a:gd name="connsiteX382" fmla="*/ 2813361 w 7467600"/>
              <a:gd name="connsiteY382" fmla="*/ 6023912 h 6858000"/>
              <a:gd name="connsiteX383" fmla="*/ 2688430 w 7467600"/>
              <a:gd name="connsiteY383" fmla="*/ 6801564 h 6858000"/>
              <a:gd name="connsiteX384" fmla="*/ 2629626 w 7467600"/>
              <a:gd name="connsiteY384" fmla="*/ 6763394 h 6858000"/>
              <a:gd name="connsiteX385" fmla="*/ 2565328 w 7467600"/>
              <a:gd name="connsiteY385" fmla="*/ 5516399 h 6858000"/>
              <a:gd name="connsiteX386" fmla="*/ 1922999 w 7467600"/>
              <a:gd name="connsiteY386" fmla="*/ 5980343 h 6858000"/>
              <a:gd name="connsiteX387" fmla="*/ 1950261 w 7467600"/>
              <a:gd name="connsiteY387" fmla="*/ 6405858 h 6858000"/>
              <a:gd name="connsiteX388" fmla="*/ 2365554 w 7467600"/>
              <a:gd name="connsiteY388" fmla="*/ 6759107 h 6858000"/>
              <a:gd name="connsiteX389" fmla="*/ 2424142 w 7467600"/>
              <a:gd name="connsiteY389" fmla="*/ 6858000 h 6858000"/>
              <a:gd name="connsiteX390" fmla="*/ 2395994 w 7467600"/>
              <a:gd name="connsiteY390" fmla="*/ 6858000 h 6858000"/>
              <a:gd name="connsiteX391" fmla="*/ 2392863 w 7467600"/>
              <a:gd name="connsiteY391" fmla="*/ 6852964 h 6858000"/>
              <a:gd name="connsiteX392" fmla="*/ 2017589 w 7467600"/>
              <a:gd name="connsiteY392" fmla="*/ 6493982 h 6858000"/>
              <a:gd name="connsiteX393" fmla="*/ 2147336 w 7467600"/>
              <a:gd name="connsiteY393" fmla="*/ 6594052 h 6858000"/>
              <a:gd name="connsiteX394" fmla="*/ 2207047 w 7467600"/>
              <a:gd name="connsiteY394" fmla="*/ 6654540 h 6858000"/>
              <a:gd name="connsiteX395" fmla="*/ 2299106 w 7467600"/>
              <a:gd name="connsiteY395" fmla="*/ 6778931 h 6858000"/>
              <a:gd name="connsiteX396" fmla="*/ 2314430 w 7467600"/>
              <a:gd name="connsiteY396" fmla="*/ 6801144 h 6858000"/>
              <a:gd name="connsiteX397" fmla="*/ 2352406 w 7467600"/>
              <a:gd name="connsiteY397" fmla="*/ 6858000 h 6858000"/>
              <a:gd name="connsiteX398" fmla="*/ 2314492 w 7467600"/>
              <a:gd name="connsiteY398" fmla="*/ 6858000 h 6858000"/>
              <a:gd name="connsiteX399" fmla="*/ 2288095 w 7467600"/>
              <a:gd name="connsiteY399" fmla="*/ 6818030 h 6858000"/>
              <a:gd name="connsiteX400" fmla="*/ 2272768 w 7467600"/>
              <a:gd name="connsiteY400" fmla="*/ 6795822 h 6858000"/>
              <a:gd name="connsiteX401" fmla="*/ 2182715 w 7467600"/>
              <a:gd name="connsiteY401" fmla="*/ 6675071 h 6858000"/>
              <a:gd name="connsiteX402" fmla="*/ 2032061 w 7467600"/>
              <a:gd name="connsiteY402" fmla="*/ 6541380 h 6858000"/>
              <a:gd name="connsiteX403" fmla="*/ 2257220 w 7467600"/>
              <a:gd name="connsiteY403" fmla="*/ 6826257 h 6858000"/>
              <a:gd name="connsiteX404" fmla="*/ 2281324 w 7467600"/>
              <a:gd name="connsiteY404" fmla="*/ 6858000 h 6858000"/>
              <a:gd name="connsiteX405" fmla="*/ 2242860 w 7467600"/>
              <a:gd name="connsiteY405" fmla="*/ 6858000 h 6858000"/>
              <a:gd name="connsiteX406" fmla="*/ 2232818 w 7467600"/>
              <a:gd name="connsiteY406" fmla="*/ 6844926 h 6858000"/>
              <a:gd name="connsiteX407" fmla="*/ 1990172 w 7467600"/>
              <a:gd name="connsiteY407" fmla="*/ 6542121 h 6858000"/>
              <a:gd name="connsiteX408" fmla="*/ 2124090 w 7467600"/>
              <a:gd name="connsiteY408" fmla="*/ 6761017 h 6858000"/>
              <a:gd name="connsiteX409" fmla="*/ 2200380 w 7467600"/>
              <a:gd name="connsiteY409" fmla="*/ 6858000 h 6858000"/>
              <a:gd name="connsiteX410" fmla="*/ 2147507 w 7467600"/>
              <a:gd name="connsiteY410" fmla="*/ 6858000 h 6858000"/>
              <a:gd name="connsiteX411" fmla="*/ 2070668 w 7467600"/>
              <a:gd name="connsiteY411" fmla="*/ 6761520 h 6858000"/>
              <a:gd name="connsiteX412" fmla="*/ 1975142 w 7467600"/>
              <a:gd name="connsiteY412" fmla="*/ 6585570 h 6858000"/>
              <a:gd name="connsiteX413" fmla="*/ 2050035 w 7467600"/>
              <a:gd name="connsiteY413" fmla="*/ 6813345 h 6858000"/>
              <a:gd name="connsiteX414" fmla="*/ 2063025 w 7467600"/>
              <a:gd name="connsiteY414" fmla="*/ 6858000 h 6858000"/>
              <a:gd name="connsiteX415" fmla="*/ 2021675 w 7467600"/>
              <a:gd name="connsiteY415" fmla="*/ 6858000 h 6858000"/>
              <a:gd name="connsiteX416" fmla="*/ 2019308 w 7467600"/>
              <a:gd name="connsiteY416" fmla="*/ 6847118 h 6858000"/>
              <a:gd name="connsiteX417" fmla="*/ 1938835 w 7467600"/>
              <a:gd name="connsiteY417" fmla="*/ 6551160 h 6858000"/>
              <a:gd name="connsiteX418" fmla="*/ 1953230 w 7467600"/>
              <a:gd name="connsiteY418" fmla="*/ 6759699 h 6858000"/>
              <a:gd name="connsiteX419" fmla="*/ 1956763 w 7467600"/>
              <a:gd name="connsiteY419" fmla="*/ 6778191 h 6858000"/>
              <a:gd name="connsiteX420" fmla="*/ 1967925 w 7467600"/>
              <a:gd name="connsiteY420" fmla="*/ 6858000 h 6858000"/>
              <a:gd name="connsiteX421" fmla="*/ 1936622 w 7467600"/>
              <a:gd name="connsiteY421" fmla="*/ 6858000 h 6858000"/>
              <a:gd name="connsiteX422" fmla="*/ 1926261 w 7467600"/>
              <a:gd name="connsiteY422" fmla="*/ 6784064 h 6858000"/>
              <a:gd name="connsiteX423" fmla="*/ 1922724 w 7467600"/>
              <a:gd name="connsiteY423" fmla="*/ 6765577 h 6858000"/>
              <a:gd name="connsiteX424" fmla="*/ 1904650 w 7467600"/>
              <a:gd name="connsiteY424" fmla="*/ 6639616 h 6858000"/>
              <a:gd name="connsiteX425" fmla="*/ 1885273 w 7467600"/>
              <a:gd name="connsiteY425" fmla="*/ 6858000 h 6858000"/>
              <a:gd name="connsiteX426" fmla="*/ 1854363 w 7467600"/>
              <a:gd name="connsiteY426" fmla="*/ 6858000 h 6858000"/>
              <a:gd name="connsiteX427" fmla="*/ 1880391 w 7467600"/>
              <a:gd name="connsiteY427" fmla="*/ 6603796 h 6858000"/>
              <a:gd name="connsiteX428" fmla="*/ 1818273 w 7467600"/>
              <a:gd name="connsiteY428" fmla="*/ 6715729 h 6858000"/>
              <a:gd name="connsiteX429" fmla="*/ 1794691 w 7467600"/>
              <a:gd name="connsiteY429" fmla="*/ 6843239 h 6858000"/>
              <a:gd name="connsiteX430" fmla="*/ 1794914 w 7467600"/>
              <a:gd name="connsiteY430" fmla="*/ 6858000 h 6858000"/>
              <a:gd name="connsiteX431" fmla="*/ 1746128 w 7467600"/>
              <a:gd name="connsiteY431" fmla="*/ 6858000 h 6858000"/>
              <a:gd name="connsiteX432" fmla="*/ 1753934 w 7467600"/>
              <a:gd name="connsiteY432" fmla="*/ 6724796 h 6858000"/>
              <a:gd name="connsiteX433" fmla="*/ 1792053 w 7467600"/>
              <a:gd name="connsiteY433" fmla="*/ 6572396 h 6858000"/>
              <a:gd name="connsiteX434" fmla="*/ 1862248 w 7467600"/>
              <a:gd name="connsiteY434" fmla="*/ 6266397 h 6858000"/>
              <a:gd name="connsiteX435" fmla="*/ 1862250 w 7467600"/>
              <a:gd name="connsiteY435" fmla="*/ 6033531 h 6858000"/>
              <a:gd name="connsiteX436" fmla="*/ 1211999 w 7467600"/>
              <a:gd name="connsiteY436" fmla="*/ 6683610 h 6858000"/>
              <a:gd name="connsiteX437" fmla="*/ 1213266 w 7467600"/>
              <a:gd name="connsiteY437" fmla="*/ 6691947 h 6858000"/>
              <a:gd name="connsiteX438" fmla="*/ 1203370 w 7467600"/>
              <a:gd name="connsiteY438" fmla="*/ 6850676 h 6858000"/>
              <a:gd name="connsiteX439" fmla="*/ 1203671 w 7467600"/>
              <a:gd name="connsiteY439" fmla="*/ 6858000 h 6858000"/>
              <a:gd name="connsiteX440" fmla="*/ 1143180 w 7467600"/>
              <a:gd name="connsiteY440" fmla="*/ 6858000 h 6858000"/>
              <a:gd name="connsiteX441" fmla="*/ 1142176 w 7467600"/>
              <a:gd name="connsiteY441" fmla="*/ 6766045 h 6858000"/>
              <a:gd name="connsiteX442" fmla="*/ 1067484 w 7467600"/>
              <a:gd name="connsiteY442" fmla="*/ 6858000 h 6858000"/>
              <a:gd name="connsiteX443" fmla="*/ 953928 w 7467600"/>
              <a:gd name="connsiteY443" fmla="*/ 6858000 h 6858000"/>
              <a:gd name="connsiteX444" fmla="*/ 959715 w 7467600"/>
              <a:gd name="connsiteY444" fmla="*/ 6850185 h 6858000"/>
              <a:gd name="connsiteX445" fmla="*/ 1483788 w 7467600"/>
              <a:gd name="connsiteY445" fmla="*/ 6259174 h 6858000"/>
              <a:gd name="connsiteX446" fmla="*/ 1100671 w 7467600"/>
              <a:gd name="connsiteY446" fmla="*/ 6252137 h 6858000"/>
              <a:gd name="connsiteX447" fmla="*/ 1090144 w 7467600"/>
              <a:gd name="connsiteY447" fmla="*/ 6256748 h 6858000"/>
              <a:gd name="connsiteX448" fmla="*/ 1095872 w 7467600"/>
              <a:gd name="connsiteY448" fmla="*/ 6271892 h 6858000"/>
              <a:gd name="connsiteX449" fmla="*/ 262785 w 7467600"/>
              <a:gd name="connsiteY449" fmla="*/ 6845450 h 6858000"/>
              <a:gd name="connsiteX450" fmla="*/ 209968 w 7467600"/>
              <a:gd name="connsiteY450" fmla="*/ 6770713 h 6858000"/>
              <a:gd name="connsiteX451" fmla="*/ 873460 w 7467600"/>
              <a:gd name="connsiteY451" fmla="*/ 6253768 h 6858000"/>
              <a:gd name="connsiteX452" fmla="*/ 192686 w 7467600"/>
              <a:gd name="connsiteY452" fmla="*/ 5849257 h 6858000"/>
              <a:gd name="connsiteX453" fmla="*/ 4696 w 7467600"/>
              <a:gd name="connsiteY453" fmla="*/ 5697668 h 6858000"/>
              <a:gd name="connsiteX454" fmla="*/ 0 w 7467600"/>
              <a:gd name="connsiteY454" fmla="*/ 5689984 h 6858000"/>
              <a:gd name="connsiteX455" fmla="*/ 0 w 7467600"/>
              <a:gd name="connsiteY455" fmla="*/ 5513472 h 6858000"/>
              <a:gd name="connsiteX456" fmla="*/ 174101 w 7467600"/>
              <a:gd name="connsiteY456" fmla="*/ 5620277 h 6858000"/>
              <a:gd name="connsiteX457" fmla="*/ 891800 w 7467600"/>
              <a:gd name="connsiteY457" fmla="*/ 6036935 h 6858000"/>
              <a:gd name="connsiteX458" fmla="*/ 1072219 w 7467600"/>
              <a:gd name="connsiteY458" fmla="*/ 6169443 h 6858000"/>
              <a:gd name="connsiteX459" fmla="*/ 1074117 w 7467600"/>
              <a:gd name="connsiteY459" fmla="*/ 6170301 h 6858000"/>
              <a:gd name="connsiteX460" fmla="*/ 1083114 w 7467600"/>
              <a:gd name="connsiteY460" fmla="*/ 6174131 h 6858000"/>
              <a:gd name="connsiteX461" fmla="*/ 1543010 w 7467600"/>
              <a:gd name="connsiteY461" fmla="*/ 6191140 h 6858000"/>
              <a:gd name="connsiteX462" fmla="*/ 1551080 w 7467600"/>
              <a:gd name="connsiteY462" fmla="*/ 6195006 h 6858000"/>
              <a:gd name="connsiteX463" fmla="*/ 2345443 w 7467600"/>
              <a:gd name="connsiteY463" fmla="*/ 5549882 h 6858000"/>
              <a:gd name="connsiteX464" fmla="*/ 1721499 w 7467600"/>
              <a:gd name="connsiteY464" fmla="*/ 5599969 h 6858000"/>
              <a:gd name="connsiteX465" fmla="*/ 767716 w 7467600"/>
              <a:gd name="connsiteY465" fmla="*/ 5472768 h 6858000"/>
              <a:gd name="connsiteX466" fmla="*/ 722147 w 7467600"/>
              <a:gd name="connsiteY466" fmla="*/ 5393091 h 6858000"/>
              <a:gd name="connsiteX467" fmla="*/ 1485552 w 7467600"/>
              <a:gd name="connsiteY467" fmla="*/ 5313202 h 6858000"/>
              <a:gd name="connsiteX468" fmla="*/ 2143004 w 7467600"/>
              <a:gd name="connsiteY468" fmla="*/ 5402420 h 6858000"/>
              <a:gd name="connsiteX469" fmla="*/ 1933391 w 7467600"/>
              <a:gd name="connsiteY469" fmla="*/ 5156971 h 6858000"/>
              <a:gd name="connsiteX470" fmla="*/ 1827118 w 7467600"/>
              <a:gd name="connsiteY470" fmla="*/ 4968410 h 6858000"/>
              <a:gd name="connsiteX471" fmla="*/ 1837349 w 7467600"/>
              <a:gd name="connsiteY471" fmla="*/ 4956357 h 6858000"/>
              <a:gd name="connsiteX472" fmla="*/ 2162835 w 7467600"/>
              <a:gd name="connsiteY472" fmla="*/ 5187853 h 6858000"/>
              <a:gd name="connsiteX473" fmla="*/ 2257167 w 7467600"/>
              <a:gd name="connsiteY473" fmla="*/ 5462123 h 6858000"/>
              <a:gd name="connsiteX474" fmla="*/ 2261598 w 7467600"/>
              <a:gd name="connsiteY474" fmla="*/ 5467998 h 6858000"/>
              <a:gd name="connsiteX475" fmla="*/ 2437177 w 7467600"/>
              <a:gd name="connsiteY475" fmla="*/ 5479608 h 6858000"/>
              <a:gd name="connsiteX476" fmla="*/ 2445247 w 7467600"/>
              <a:gd name="connsiteY476" fmla="*/ 5483476 h 6858000"/>
              <a:gd name="connsiteX477" fmla="*/ 2743626 w 7467600"/>
              <a:gd name="connsiteY477" fmla="*/ 5304819 h 6858000"/>
              <a:gd name="connsiteX478" fmla="*/ 3048102 w 7467600"/>
              <a:gd name="connsiteY478" fmla="*/ 5150595 h 6858000"/>
              <a:gd name="connsiteX479" fmla="*/ 1799414 w 7467600"/>
              <a:gd name="connsiteY479" fmla="*/ 4694732 h 6858000"/>
              <a:gd name="connsiteX480" fmla="*/ 1771735 w 7467600"/>
              <a:gd name="connsiteY480" fmla="*/ 4619929 h 6858000"/>
              <a:gd name="connsiteX481" fmla="*/ 3104273 w 7467600"/>
              <a:gd name="connsiteY481" fmla="*/ 5076159 h 6858000"/>
              <a:gd name="connsiteX482" fmla="*/ 3113245 w 7467600"/>
              <a:gd name="connsiteY482" fmla="*/ 5090705 h 6858000"/>
              <a:gd name="connsiteX483" fmla="*/ 3126294 w 7467600"/>
              <a:gd name="connsiteY483" fmla="*/ 5114400 h 6858000"/>
              <a:gd name="connsiteX484" fmla="*/ 3937433 w 7467600"/>
              <a:gd name="connsiteY484" fmla="*/ 4830473 h 6858000"/>
              <a:gd name="connsiteX485" fmla="*/ 3590475 w 7467600"/>
              <a:gd name="connsiteY485" fmla="*/ 4597974 h 6858000"/>
              <a:gd name="connsiteX486" fmla="*/ 3100264 w 7467600"/>
              <a:gd name="connsiteY486" fmla="*/ 4579845 h 6858000"/>
              <a:gd name="connsiteX487" fmla="*/ 2183576 w 7467600"/>
              <a:gd name="connsiteY487" fmla="*/ 4227150 h 6858000"/>
              <a:gd name="connsiteX488" fmla="*/ 2151029 w 7467600"/>
              <a:gd name="connsiteY488" fmla="*/ 4146947 h 6858000"/>
              <a:gd name="connsiteX489" fmla="*/ 3563434 w 7467600"/>
              <a:gd name="connsiteY489" fmla="*/ 4469115 h 6858000"/>
              <a:gd name="connsiteX490" fmla="*/ 3177952 w 7467600"/>
              <a:gd name="connsiteY490" fmla="*/ 3657386 h 6858000"/>
              <a:gd name="connsiteX491" fmla="*/ 3189263 w 7467600"/>
              <a:gd name="connsiteY491" fmla="*/ 3625726 h 6858000"/>
              <a:gd name="connsiteX492" fmla="*/ 3560912 w 7467600"/>
              <a:gd name="connsiteY492" fmla="*/ 4079863 h 6858000"/>
              <a:gd name="connsiteX493" fmla="*/ 3626636 w 7467600"/>
              <a:gd name="connsiteY493" fmla="*/ 4512230 h 6858000"/>
              <a:gd name="connsiteX494" fmla="*/ 3653088 w 7467600"/>
              <a:gd name="connsiteY494" fmla="*/ 4521417 h 6858000"/>
              <a:gd name="connsiteX495" fmla="*/ 3988128 w 7467600"/>
              <a:gd name="connsiteY495" fmla="*/ 4817267 h 6858000"/>
              <a:gd name="connsiteX496" fmla="*/ 4830582 w 7467600"/>
              <a:gd name="connsiteY496" fmla="*/ 4676000 h 6858000"/>
              <a:gd name="connsiteX497" fmla="*/ 4830100 w 7467600"/>
              <a:gd name="connsiteY497" fmla="*/ 4675554 h 6858000"/>
              <a:gd name="connsiteX498" fmla="*/ 4036318 w 7467600"/>
              <a:gd name="connsiteY498" fmla="*/ 4147013 h 6858000"/>
              <a:gd name="connsiteX499" fmla="*/ 3432098 w 7467600"/>
              <a:gd name="connsiteY499" fmla="*/ 3537312 h 6858000"/>
              <a:gd name="connsiteX500" fmla="*/ 3446761 w 7467600"/>
              <a:gd name="connsiteY500" fmla="*/ 3461278 h 6858000"/>
              <a:gd name="connsiteX501" fmla="*/ 4419733 w 7467600"/>
              <a:gd name="connsiteY501" fmla="*/ 3963555 h 6858000"/>
              <a:gd name="connsiteX502" fmla="*/ 4781371 w 7467600"/>
              <a:gd name="connsiteY502" fmla="*/ 4458604 h 6858000"/>
              <a:gd name="connsiteX503" fmla="*/ 4780440 w 7467600"/>
              <a:gd name="connsiteY503" fmla="*/ 4470290 h 6858000"/>
              <a:gd name="connsiteX504" fmla="*/ 4898954 w 7467600"/>
              <a:gd name="connsiteY504" fmla="*/ 4662092 h 6858000"/>
              <a:gd name="connsiteX505" fmla="*/ 4900699 w 7467600"/>
              <a:gd name="connsiteY505" fmla="*/ 4670867 h 6858000"/>
              <a:gd name="connsiteX506" fmla="*/ 5714511 w 7467600"/>
              <a:gd name="connsiteY506" fmla="*/ 4663483 h 6858000"/>
              <a:gd name="connsiteX507" fmla="*/ 5464793 w 7467600"/>
              <a:gd name="connsiteY507" fmla="*/ 4393556 h 6858000"/>
              <a:gd name="connsiteX508" fmla="*/ 5461897 w 7467600"/>
              <a:gd name="connsiteY508" fmla="*/ 4390879 h 6858000"/>
              <a:gd name="connsiteX509" fmla="*/ 4294126 w 7467600"/>
              <a:gd name="connsiteY509" fmla="*/ 3303048 h 6858000"/>
              <a:gd name="connsiteX510" fmla="*/ 4305321 w 7467600"/>
              <a:gd name="connsiteY510" fmla="*/ 3256953 h 6858000"/>
              <a:gd name="connsiteX511" fmla="*/ 4949299 w 7467600"/>
              <a:gd name="connsiteY511" fmla="*/ 3766336 h 6858000"/>
              <a:gd name="connsiteX512" fmla="*/ 5291452 w 7467600"/>
              <a:gd name="connsiteY512" fmla="*/ 4076801 h 6858000"/>
              <a:gd name="connsiteX513" fmla="*/ 5434998 w 7467600"/>
              <a:gd name="connsiteY513" fmla="*/ 4254100 h 6858000"/>
              <a:gd name="connsiteX514" fmla="*/ 5351015 w 7467600"/>
              <a:gd name="connsiteY514" fmla="*/ 3760989 h 6858000"/>
              <a:gd name="connsiteX515" fmla="*/ 5413780 w 7467600"/>
              <a:gd name="connsiteY515" fmla="*/ 2966265 h 6858000"/>
              <a:gd name="connsiteX516" fmla="*/ 5425627 w 7467600"/>
              <a:gd name="connsiteY516" fmla="*/ 2954192 h 6858000"/>
              <a:gd name="connsiteX517" fmla="*/ 6604735 w 7467600"/>
              <a:gd name="connsiteY517" fmla="*/ 2041381 h 6858000"/>
              <a:gd name="connsiteX518" fmla="*/ 7204487 w 7467600"/>
              <a:gd name="connsiteY518" fmla="*/ 2742112 h 6858000"/>
              <a:gd name="connsiteX519" fmla="*/ 7131592 w 7467600"/>
              <a:gd name="connsiteY519" fmla="*/ 2672096 h 6858000"/>
              <a:gd name="connsiteX520" fmla="*/ 6996344 w 7467600"/>
              <a:gd name="connsiteY520" fmla="*/ 2518310 h 6858000"/>
              <a:gd name="connsiteX521" fmla="*/ 6735495 w 7467600"/>
              <a:gd name="connsiteY521" fmla="*/ 2196890 h 6858000"/>
              <a:gd name="connsiteX522" fmla="*/ 6721901 w 7467600"/>
              <a:gd name="connsiteY522" fmla="*/ 2179274 h 6858000"/>
              <a:gd name="connsiteX523" fmla="*/ 6604735 w 7467600"/>
              <a:gd name="connsiteY523" fmla="*/ 2041381 h 6858000"/>
              <a:gd name="connsiteX524" fmla="*/ 6591670 w 7467600"/>
              <a:gd name="connsiteY524" fmla="*/ 1988277 h 6858000"/>
              <a:gd name="connsiteX525" fmla="*/ 6747349 w 7467600"/>
              <a:gd name="connsiteY525" fmla="*/ 2160069 h 6858000"/>
              <a:gd name="connsiteX526" fmla="*/ 6760943 w 7467600"/>
              <a:gd name="connsiteY526" fmla="*/ 2177686 h 6858000"/>
              <a:gd name="connsiteX527" fmla="*/ 7021065 w 7467600"/>
              <a:gd name="connsiteY527" fmla="*/ 2498102 h 6858000"/>
              <a:gd name="connsiteX528" fmla="*/ 7155223 w 7467600"/>
              <a:gd name="connsiteY528" fmla="*/ 2650386 h 6858000"/>
              <a:gd name="connsiteX529" fmla="*/ 7203167 w 7467600"/>
              <a:gd name="connsiteY529" fmla="*/ 2697288 h 6858000"/>
              <a:gd name="connsiteX530" fmla="*/ 6937703 w 7467600"/>
              <a:gd name="connsiteY530" fmla="*/ 2321981 h 6858000"/>
              <a:gd name="connsiteX531" fmla="*/ 6591670 w 7467600"/>
              <a:gd name="connsiteY531" fmla="*/ 1988277 h 6858000"/>
              <a:gd name="connsiteX532" fmla="*/ 5798671 w 7467600"/>
              <a:gd name="connsiteY532" fmla="*/ 1981601 h 6858000"/>
              <a:gd name="connsiteX533" fmla="*/ 5754709 w 7467600"/>
              <a:gd name="connsiteY533" fmla="*/ 2071454 h 6858000"/>
              <a:gd name="connsiteX534" fmla="*/ 5763044 w 7467600"/>
              <a:gd name="connsiteY534" fmla="*/ 2842206 h 6858000"/>
              <a:gd name="connsiteX535" fmla="*/ 5764974 w 7467600"/>
              <a:gd name="connsiteY535" fmla="*/ 2799609 h 6858000"/>
              <a:gd name="connsiteX536" fmla="*/ 5767665 w 7467600"/>
              <a:gd name="connsiteY536" fmla="*/ 2666409 h 6858000"/>
              <a:gd name="connsiteX537" fmla="*/ 5763055 w 7467600"/>
              <a:gd name="connsiteY537" fmla="*/ 2579705 h 6858000"/>
              <a:gd name="connsiteX538" fmla="*/ 5758079 w 7467600"/>
              <a:gd name="connsiteY538" fmla="*/ 2492508 h 6858000"/>
              <a:gd name="connsiteX539" fmla="*/ 5779325 w 7467600"/>
              <a:gd name="connsiteY539" fmla="*/ 2197069 h 6858000"/>
              <a:gd name="connsiteX540" fmla="*/ 5798671 w 7467600"/>
              <a:gd name="connsiteY540" fmla="*/ 1981601 h 6858000"/>
              <a:gd name="connsiteX541" fmla="*/ 5829202 w 7467600"/>
              <a:gd name="connsiteY541" fmla="*/ 1971679 h 6858000"/>
              <a:gd name="connsiteX542" fmla="*/ 5809558 w 7467600"/>
              <a:gd name="connsiteY542" fmla="*/ 2198043 h 6858000"/>
              <a:gd name="connsiteX543" fmla="*/ 5788653 w 7467600"/>
              <a:gd name="connsiteY543" fmla="*/ 2489430 h 6858000"/>
              <a:gd name="connsiteX544" fmla="*/ 5793439 w 7467600"/>
              <a:gd name="connsiteY544" fmla="*/ 2575235 h 6858000"/>
              <a:gd name="connsiteX545" fmla="*/ 5796837 w 7467600"/>
              <a:gd name="connsiteY545" fmla="*/ 2637633 h 6858000"/>
              <a:gd name="connsiteX546" fmla="*/ 5818614 w 7467600"/>
              <a:gd name="connsiteY546" fmla="*/ 2473055 h 6858000"/>
              <a:gd name="connsiteX547" fmla="*/ 5829202 w 7467600"/>
              <a:gd name="connsiteY547" fmla="*/ 1971679 h 6858000"/>
              <a:gd name="connsiteX548" fmla="*/ 5911389 w 7467600"/>
              <a:gd name="connsiteY548" fmla="*/ 1898371 h 6858000"/>
              <a:gd name="connsiteX549" fmla="*/ 6237627 w 7467600"/>
              <a:gd name="connsiteY549" fmla="*/ 2231921 h 6858000"/>
              <a:gd name="connsiteX550" fmla="*/ 5911389 w 7467600"/>
              <a:gd name="connsiteY550" fmla="*/ 1898371 h 6858000"/>
              <a:gd name="connsiteX551" fmla="*/ 6944437 w 7467600"/>
              <a:gd name="connsiteY551" fmla="*/ 1575402 h 6858000"/>
              <a:gd name="connsiteX552" fmla="*/ 6304730 w 7467600"/>
              <a:gd name="connsiteY552" fmla="*/ 1766654 h 6858000"/>
              <a:gd name="connsiteX553" fmla="*/ 6944437 w 7467600"/>
              <a:gd name="connsiteY553" fmla="*/ 1575402 h 6858000"/>
              <a:gd name="connsiteX554" fmla="*/ 7019523 w 7467600"/>
              <a:gd name="connsiteY554" fmla="*/ 1519450 h 6858000"/>
              <a:gd name="connsiteX555" fmla="*/ 6298091 w 7467600"/>
              <a:gd name="connsiteY555" fmla="*/ 1737122 h 6858000"/>
              <a:gd name="connsiteX556" fmla="*/ 7019523 w 7467600"/>
              <a:gd name="connsiteY556" fmla="*/ 1519450 h 6858000"/>
              <a:gd name="connsiteX557" fmla="*/ 2399523 w 7467600"/>
              <a:gd name="connsiteY557" fmla="*/ 1428234 h 6858000"/>
              <a:gd name="connsiteX558" fmla="*/ 2224982 w 7467600"/>
              <a:gd name="connsiteY558" fmla="*/ 1826201 h 6858000"/>
              <a:gd name="connsiteX559" fmla="*/ 2096099 w 7467600"/>
              <a:gd name="connsiteY559" fmla="*/ 2345900 h 6858000"/>
              <a:gd name="connsiteX560" fmla="*/ 2283317 w 7467600"/>
              <a:gd name="connsiteY560" fmla="*/ 1796925 h 6858000"/>
              <a:gd name="connsiteX561" fmla="*/ 2399523 w 7467600"/>
              <a:gd name="connsiteY561" fmla="*/ 1428234 h 6858000"/>
              <a:gd name="connsiteX562" fmla="*/ 2448558 w 7467600"/>
              <a:gd name="connsiteY562" fmla="*/ 1373435 h 6858000"/>
              <a:gd name="connsiteX563" fmla="*/ 2312521 w 7467600"/>
              <a:gd name="connsiteY563" fmla="*/ 1806140 h 6858000"/>
              <a:gd name="connsiteX564" fmla="*/ 2127533 w 7467600"/>
              <a:gd name="connsiteY564" fmla="*/ 2348380 h 6858000"/>
              <a:gd name="connsiteX565" fmla="*/ 2358080 w 7467600"/>
              <a:gd name="connsiteY565" fmla="*/ 1866134 h 6858000"/>
              <a:gd name="connsiteX566" fmla="*/ 2407436 w 7467600"/>
              <a:gd name="connsiteY566" fmla="*/ 1651070 h 6858000"/>
              <a:gd name="connsiteX567" fmla="*/ 2448558 w 7467600"/>
              <a:gd name="connsiteY567" fmla="*/ 1373435 h 6858000"/>
              <a:gd name="connsiteX568" fmla="*/ 278707 w 7467600"/>
              <a:gd name="connsiteY568" fmla="*/ 1352270 h 6858000"/>
              <a:gd name="connsiteX569" fmla="*/ 321570 w 7467600"/>
              <a:gd name="connsiteY569" fmla="*/ 1861610 h 6858000"/>
              <a:gd name="connsiteX570" fmla="*/ 294281 w 7467600"/>
              <a:gd name="connsiteY570" fmla="*/ 1440658 h 6858000"/>
              <a:gd name="connsiteX571" fmla="*/ 278707 w 7467600"/>
              <a:gd name="connsiteY571" fmla="*/ 1352270 h 6858000"/>
              <a:gd name="connsiteX572" fmla="*/ 1423821 w 7467600"/>
              <a:gd name="connsiteY572" fmla="*/ 1351958 h 6858000"/>
              <a:gd name="connsiteX573" fmla="*/ 1638521 w 7467600"/>
              <a:gd name="connsiteY573" fmla="*/ 1908470 h 6858000"/>
              <a:gd name="connsiteX574" fmla="*/ 1754199 w 7467600"/>
              <a:gd name="connsiteY574" fmla="*/ 2149284 h 6858000"/>
              <a:gd name="connsiteX575" fmla="*/ 1908359 w 7467600"/>
              <a:gd name="connsiteY575" fmla="*/ 2364988 h 6858000"/>
              <a:gd name="connsiteX576" fmla="*/ 1647661 w 7467600"/>
              <a:gd name="connsiteY576" fmla="*/ 1825945 h 6858000"/>
              <a:gd name="connsiteX577" fmla="*/ 1423821 w 7467600"/>
              <a:gd name="connsiteY577" fmla="*/ 1351958 h 6858000"/>
              <a:gd name="connsiteX578" fmla="*/ 1431890 w 7467600"/>
              <a:gd name="connsiteY578" fmla="*/ 1306475 h 6858000"/>
              <a:gd name="connsiteX579" fmla="*/ 1507597 w 7467600"/>
              <a:gd name="connsiteY579" fmla="*/ 1446132 h 6858000"/>
              <a:gd name="connsiteX580" fmla="*/ 1674586 w 7467600"/>
              <a:gd name="connsiteY580" fmla="*/ 1813832 h 6858000"/>
              <a:gd name="connsiteX581" fmla="*/ 1815950 w 7467600"/>
              <a:gd name="connsiteY581" fmla="*/ 2128564 h 6858000"/>
              <a:gd name="connsiteX582" fmla="*/ 1984242 w 7467600"/>
              <a:gd name="connsiteY582" fmla="*/ 2430829 h 6858000"/>
              <a:gd name="connsiteX583" fmla="*/ 2014023 w 7467600"/>
              <a:gd name="connsiteY583" fmla="*/ 2450995 h 6858000"/>
              <a:gd name="connsiteX584" fmla="*/ 1747337 w 7467600"/>
              <a:gd name="connsiteY584" fmla="*/ 1855264 h 6858000"/>
              <a:gd name="connsiteX585" fmla="*/ 1533749 w 7467600"/>
              <a:gd name="connsiteY585" fmla="*/ 1478656 h 6858000"/>
              <a:gd name="connsiteX586" fmla="*/ 1431890 w 7467600"/>
              <a:gd name="connsiteY586" fmla="*/ 1306475 h 6858000"/>
              <a:gd name="connsiteX587" fmla="*/ 5052692 w 7467600"/>
              <a:gd name="connsiteY587" fmla="*/ 1292994 h 6858000"/>
              <a:gd name="connsiteX588" fmla="*/ 5200661 w 7467600"/>
              <a:gd name="connsiteY588" fmla="*/ 1635186 h 6858000"/>
              <a:gd name="connsiteX589" fmla="*/ 5297138 w 7467600"/>
              <a:gd name="connsiteY589" fmla="*/ 1906351 h 6858000"/>
              <a:gd name="connsiteX590" fmla="*/ 5052692 w 7467600"/>
              <a:gd name="connsiteY590" fmla="*/ 1292994 h 6858000"/>
              <a:gd name="connsiteX591" fmla="*/ 5009948 w 7467600"/>
              <a:gd name="connsiteY591" fmla="*/ 1273619 h 6858000"/>
              <a:gd name="connsiteX592" fmla="*/ 5121777 w 7467600"/>
              <a:gd name="connsiteY592" fmla="*/ 1654213 h 6858000"/>
              <a:gd name="connsiteX593" fmla="*/ 5293545 w 7467600"/>
              <a:gd name="connsiteY593" fmla="*/ 2072247 h 6858000"/>
              <a:gd name="connsiteX594" fmla="*/ 5294042 w 7467600"/>
              <a:gd name="connsiteY594" fmla="*/ 2065019 h 6858000"/>
              <a:gd name="connsiteX595" fmla="*/ 5171936 w 7467600"/>
              <a:gd name="connsiteY595" fmla="*/ 1647613 h 6858000"/>
              <a:gd name="connsiteX596" fmla="*/ 5009948 w 7467600"/>
              <a:gd name="connsiteY596" fmla="*/ 1273619 h 6858000"/>
              <a:gd name="connsiteX597" fmla="*/ 655236 w 7467600"/>
              <a:gd name="connsiteY597" fmla="*/ 1268632 h 6858000"/>
              <a:gd name="connsiteX598" fmla="*/ 839521 w 7467600"/>
              <a:gd name="connsiteY598" fmla="*/ 1685315 h 6858000"/>
              <a:gd name="connsiteX599" fmla="*/ 1109416 w 7467600"/>
              <a:gd name="connsiteY599" fmla="*/ 2061663 h 6858000"/>
              <a:gd name="connsiteX600" fmla="*/ 1298300 w 7467600"/>
              <a:gd name="connsiteY600" fmla="*/ 2247742 h 6858000"/>
              <a:gd name="connsiteX601" fmla="*/ 1125871 w 7467600"/>
              <a:gd name="connsiteY601" fmla="*/ 1989513 h 6858000"/>
              <a:gd name="connsiteX602" fmla="*/ 981574 w 7467600"/>
              <a:gd name="connsiteY602" fmla="*/ 1783157 h 6858000"/>
              <a:gd name="connsiteX603" fmla="*/ 922198 w 7467600"/>
              <a:gd name="connsiteY603" fmla="*/ 1677437 h 6858000"/>
              <a:gd name="connsiteX604" fmla="*/ 869293 w 7467600"/>
              <a:gd name="connsiteY604" fmla="*/ 1583214 h 6858000"/>
              <a:gd name="connsiteX605" fmla="*/ 751431 w 7467600"/>
              <a:gd name="connsiteY605" fmla="*/ 1405731 h 6858000"/>
              <a:gd name="connsiteX606" fmla="*/ 655236 w 7467600"/>
              <a:gd name="connsiteY606" fmla="*/ 1268632 h 6858000"/>
              <a:gd name="connsiteX607" fmla="*/ 6516292 w 7467600"/>
              <a:gd name="connsiteY607" fmla="*/ 1263064 h 6858000"/>
              <a:gd name="connsiteX608" fmla="*/ 5736320 w 7467600"/>
              <a:gd name="connsiteY608" fmla="*/ 1501803 h 6858000"/>
              <a:gd name="connsiteX609" fmla="*/ 6516292 w 7467600"/>
              <a:gd name="connsiteY609" fmla="*/ 1263064 h 6858000"/>
              <a:gd name="connsiteX610" fmla="*/ 291466 w 7467600"/>
              <a:gd name="connsiteY610" fmla="*/ 1250369 h 6858000"/>
              <a:gd name="connsiteX611" fmla="*/ 323180 w 7467600"/>
              <a:gd name="connsiteY611" fmla="*/ 1435283 h 6858000"/>
              <a:gd name="connsiteX612" fmla="*/ 349381 w 7467600"/>
              <a:gd name="connsiteY612" fmla="*/ 1875041 h 6858000"/>
              <a:gd name="connsiteX613" fmla="*/ 374363 w 7467600"/>
              <a:gd name="connsiteY613" fmla="*/ 1506494 h 6858000"/>
              <a:gd name="connsiteX614" fmla="*/ 302168 w 7467600"/>
              <a:gd name="connsiteY614" fmla="*/ 1274495 h 6858000"/>
              <a:gd name="connsiteX615" fmla="*/ 291466 w 7467600"/>
              <a:gd name="connsiteY615" fmla="*/ 1250369 h 6858000"/>
              <a:gd name="connsiteX616" fmla="*/ 678222 w 7467600"/>
              <a:gd name="connsiteY616" fmla="*/ 1248670 h 6858000"/>
              <a:gd name="connsiteX617" fmla="*/ 775536 w 7467600"/>
              <a:gd name="connsiteY617" fmla="*/ 1388015 h 6858000"/>
              <a:gd name="connsiteX618" fmla="*/ 894529 w 7467600"/>
              <a:gd name="connsiteY618" fmla="*/ 1567739 h 6858000"/>
              <a:gd name="connsiteX619" fmla="*/ 948000 w 7467600"/>
              <a:gd name="connsiteY619" fmla="*/ 1663088 h 6858000"/>
              <a:gd name="connsiteX620" fmla="*/ 1006812 w 7467600"/>
              <a:gd name="connsiteY620" fmla="*/ 1767683 h 6858000"/>
              <a:gd name="connsiteX621" fmla="*/ 1149133 w 7467600"/>
              <a:gd name="connsiteY621" fmla="*/ 1971513 h 6858000"/>
              <a:gd name="connsiteX622" fmla="*/ 1333952 w 7467600"/>
              <a:gd name="connsiteY622" fmla="*/ 2251620 h 6858000"/>
              <a:gd name="connsiteX623" fmla="*/ 1337329 w 7467600"/>
              <a:gd name="connsiteY623" fmla="*/ 2258350 h 6858000"/>
              <a:gd name="connsiteX624" fmla="*/ 1014726 w 7467600"/>
              <a:gd name="connsiteY624" fmla="*/ 1615556 h 6858000"/>
              <a:gd name="connsiteX625" fmla="*/ 678222 w 7467600"/>
              <a:gd name="connsiteY625" fmla="*/ 1248670 h 6858000"/>
              <a:gd name="connsiteX626" fmla="*/ 6691602 w 7467600"/>
              <a:gd name="connsiteY626" fmla="*/ 1140573 h 6858000"/>
              <a:gd name="connsiteX627" fmla="*/ 6571100 w 7467600"/>
              <a:gd name="connsiteY627" fmla="*/ 1183662 h 6858000"/>
              <a:gd name="connsiteX628" fmla="*/ 6241687 w 7467600"/>
              <a:gd name="connsiteY628" fmla="*/ 1257600 h 6858000"/>
              <a:gd name="connsiteX629" fmla="*/ 5693009 w 7467600"/>
              <a:gd name="connsiteY629" fmla="*/ 1478256 h 6858000"/>
              <a:gd name="connsiteX630" fmla="*/ 6548420 w 7467600"/>
              <a:gd name="connsiteY630" fmla="*/ 1214599 h 6858000"/>
              <a:gd name="connsiteX631" fmla="*/ 6605473 w 7467600"/>
              <a:gd name="connsiteY631" fmla="*/ 1184686 h 6858000"/>
              <a:gd name="connsiteX632" fmla="*/ 6691602 w 7467600"/>
              <a:gd name="connsiteY632" fmla="*/ 1140573 h 6858000"/>
              <a:gd name="connsiteX633" fmla="*/ 4002475 w 7467600"/>
              <a:gd name="connsiteY633" fmla="*/ 1037802 h 6858000"/>
              <a:gd name="connsiteX634" fmla="*/ 4000324 w 7467600"/>
              <a:gd name="connsiteY634" fmla="*/ 1039362 h 6858000"/>
              <a:gd name="connsiteX635" fmla="*/ 4002862 w 7467600"/>
              <a:gd name="connsiteY635" fmla="*/ 1042866 h 6858000"/>
              <a:gd name="connsiteX636" fmla="*/ 4002475 w 7467600"/>
              <a:gd name="connsiteY636" fmla="*/ 1037802 h 6858000"/>
              <a:gd name="connsiteX637" fmla="*/ 506322 w 7467600"/>
              <a:gd name="connsiteY637" fmla="*/ 1020997 h 6858000"/>
              <a:gd name="connsiteX638" fmla="*/ 533068 w 7467600"/>
              <a:gd name="connsiteY638" fmla="*/ 1029409 h 6858000"/>
              <a:gd name="connsiteX639" fmla="*/ 1232525 w 7467600"/>
              <a:gd name="connsiteY639" fmla="*/ 1804675 h 6858000"/>
              <a:gd name="connsiteX640" fmla="*/ 1388858 w 7467600"/>
              <a:gd name="connsiteY640" fmla="*/ 2368011 h 6858000"/>
              <a:gd name="connsiteX641" fmla="*/ 1384098 w 7467600"/>
              <a:gd name="connsiteY641" fmla="*/ 2378125 h 6858000"/>
              <a:gd name="connsiteX642" fmla="*/ 1425393 w 7467600"/>
              <a:gd name="connsiteY642" fmla="*/ 2589124 h 6858000"/>
              <a:gd name="connsiteX643" fmla="*/ 1424001 w 7467600"/>
              <a:gd name="connsiteY643" fmla="*/ 2597541 h 6858000"/>
              <a:gd name="connsiteX644" fmla="*/ 2152729 w 7467600"/>
              <a:gd name="connsiteY644" fmla="*/ 2864487 h 6858000"/>
              <a:gd name="connsiteX645" fmla="*/ 2020609 w 7467600"/>
              <a:gd name="connsiteY645" fmla="*/ 2539671 h 6858000"/>
              <a:gd name="connsiteX646" fmla="*/ 2018920 w 7467600"/>
              <a:gd name="connsiteY646" fmla="*/ 2536309 h 6858000"/>
              <a:gd name="connsiteX647" fmla="*/ 1342441 w 7467600"/>
              <a:gd name="connsiteY647" fmla="*/ 1173017 h 6858000"/>
              <a:gd name="connsiteX648" fmla="*/ 1367925 w 7467600"/>
              <a:gd name="connsiteY648" fmla="*/ 1135648 h 6858000"/>
              <a:gd name="connsiteX649" fmla="*/ 1771401 w 7467600"/>
              <a:gd name="connsiteY649" fmla="*/ 1806673 h 6858000"/>
              <a:gd name="connsiteX650" fmla="*/ 1972385 w 7467600"/>
              <a:gd name="connsiteY650" fmla="*/ 2198735 h 6858000"/>
              <a:gd name="connsiteX651" fmla="*/ 2040892 w 7467600"/>
              <a:gd name="connsiteY651" fmla="*/ 2405205 h 6858000"/>
              <a:gd name="connsiteX652" fmla="*/ 2131689 w 7467600"/>
              <a:gd name="connsiteY652" fmla="*/ 1936926 h 6858000"/>
              <a:gd name="connsiteX653" fmla="*/ 2454820 w 7467600"/>
              <a:gd name="connsiteY653" fmla="*/ 1248808 h 6858000"/>
              <a:gd name="connsiteX654" fmla="*/ 2492512 w 7467600"/>
              <a:gd name="connsiteY654" fmla="*/ 1302920 h 6858000"/>
              <a:gd name="connsiteX655" fmla="*/ 2081216 w 7467600"/>
              <a:gd name="connsiteY655" fmla="*/ 2527513 h 6858000"/>
              <a:gd name="connsiteX656" fmla="*/ 2081211 w 7467600"/>
              <a:gd name="connsiteY656" fmla="*/ 2528916 h 6858000"/>
              <a:gd name="connsiteX657" fmla="*/ 2199067 w 7467600"/>
              <a:gd name="connsiteY657" fmla="*/ 2884061 h 6858000"/>
              <a:gd name="connsiteX658" fmla="*/ 3192586 w 7467600"/>
              <a:gd name="connsiteY658" fmla="*/ 3411496 h 6858000"/>
              <a:gd name="connsiteX659" fmla="*/ 3182620 w 7467600"/>
              <a:gd name="connsiteY659" fmla="*/ 3483279 h 6858000"/>
              <a:gd name="connsiteX660" fmla="*/ 2435119 w 7467600"/>
              <a:gd name="connsiteY660" fmla="*/ 3080173 h 6858000"/>
              <a:gd name="connsiteX661" fmla="*/ 2410152 w 7467600"/>
              <a:gd name="connsiteY661" fmla="*/ 3063751 h 6858000"/>
              <a:gd name="connsiteX662" fmla="*/ 2408099 w 7467600"/>
              <a:gd name="connsiteY662" fmla="*/ 3064403 h 6858000"/>
              <a:gd name="connsiteX663" fmla="*/ 2407218 w 7467600"/>
              <a:gd name="connsiteY663" fmla="*/ 3070324 h 6858000"/>
              <a:gd name="connsiteX664" fmla="*/ 2380138 w 7467600"/>
              <a:gd name="connsiteY664" fmla="*/ 3099341 h 6858000"/>
              <a:gd name="connsiteX665" fmla="*/ 1765923 w 7467600"/>
              <a:gd name="connsiteY665" fmla="*/ 3581043 h 6858000"/>
              <a:gd name="connsiteX666" fmla="*/ 1702258 w 7467600"/>
              <a:gd name="connsiteY666" fmla="*/ 3612286 h 6858000"/>
              <a:gd name="connsiteX667" fmla="*/ 1538370 w 7467600"/>
              <a:gd name="connsiteY667" fmla="*/ 3811804 h 6858000"/>
              <a:gd name="connsiteX668" fmla="*/ 542867 w 7467600"/>
              <a:gd name="connsiteY668" fmla="*/ 4944092 h 6858000"/>
              <a:gd name="connsiteX669" fmla="*/ 515800 w 7467600"/>
              <a:gd name="connsiteY669" fmla="*/ 4862180 h 6858000"/>
              <a:gd name="connsiteX670" fmla="*/ 909145 w 7467600"/>
              <a:gd name="connsiteY670" fmla="*/ 4199225 h 6858000"/>
              <a:gd name="connsiteX671" fmla="*/ 1214067 w 7467600"/>
              <a:gd name="connsiteY671" fmla="*/ 3908561 h 6858000"/>
              <a:gd name="connsiteX672" fmla="*/ 640967 w 7467600"/>
              <a:gd name="connsiteY672" fmla="*/ 4105601 h 6858000"/>
              <a:gd name="connsiteX673" fmla="*/ 112563 w 7467600"/>
              <a:gd name="connsiteY673" fmla="*/ 4396952 h 6858000"/>
              <a:gd name="connsiteX674" fmla="*/ 0 w 7467600"/>
              <a:gd name="connsiteY674" fmla="*/ 4466006 h 6858000"/>
              <a:gd name="connsiteX675" fmla="*/ 0 w 7467600"/>
              <a:gd name="connsiteY675" fmla="*/ 4233763 h 6858000"/>
              <a:gd name="connsiteX676" fmla="*/ 36881 w 7467600"/>
              <a:gd name="connsiteY676" fmla="*/ 4200118 h 6858000"/>
              <a:gd name="connsiteX677" fmla="*/ 910534 w 7467600"/>
              <a:gd name="connsiteY677" fmla="*/ 3629753 h 6858000"/>
              <a:gd name="connsiteX678" fmla="*/ 1578717 w 7467600"/>
              <a:gd name="connsiteY678" fmla="*/ 3575982 h 6858000"/>
              <a:gd name="connsiteX679" fmla="*/ 2338780 w 7467600"/>
              <a:gd name="connsiteY679" fmla="*/ 3033725 h 6858000"/>
              <a:gd name="connsiteX680" fmla="*/ 1807991 w 7467600"/>
              <a:gd name="connsiteY680" fmla="*/ 2807184 h 6858000"/>
              <a:gd name="connsiteX681" fmla="*/ 1416358 w 7467600"/>
              <a:gd name="connsiteY681" fmla="*/ 3112571 h 6858000"/>
              <a:gd name="connsiteX682" fmla="*/ 939066 w 7467600"/>
              <a:gd name="connsiteY682" fmla="*/ 3378798 h 6858000"/>
              <a:gd name="connsiteX683" fmla="*/ 115099 w 7467600"/>
              <a:gd name="connsiteY683" fmla="*/ 3607650 h 6858000"/>
              <a:gd name="connsiteX684" fmla="*/ 97284 w 7467600"/>
              <a:gd name="connsiteY684" fmla="*/ 3520393 h 6858000"/>
              <a:gd name="connsiteX685" fmla="*/ 922050 w 7467600"/>
              <a:gd name="connsiteY685" fmla="*/ 3074867 h 6858000"/>
              <a:gd name="connsiteX686" fmla="*/ 1405265 w 7467600"/>
              <a:gd name="connsiteY686" fmla="*/ 3016319 h 6858000"/>
              <a:gd name="connsiteX687" fmla="*/ 1407512 w 7467600"/>
              <a:gd name="connsiteY687" fmla="*/ 3018001 h 6858000"/>
              <a:gd name="connsiteX688" fmla="*/ 1726266 w 7467600"/>
              <a:gd name="connsiteY688" fmla="*/ 2777274 h 6858000"/>
              <a:gd name="connsiteX689" fmla="*/ 625390 w 7467600"/>
              <a:gd name="connsiteY689" fmla="*/ 2514541 h 6858000"/>
              <a:gd name="connsiteX690" fmla="*/ 619799 w 7467600"/>
              <a:gd name="connsiteY690" fmla="*/ 2527180 h 6858000"/>
              <a:gd name="connsiteX691" fmla="*/ 310030 w 7467600"/>
              <a:gd name="connsiteY691" fmla="*/ 2771818 h 6858000"/>
              <a:gd name="connsiteX692" fmla="*/ 173877 w 7467600"/>
              <a:gd name="connsiteY692" fmla="*/ 2937056 h 6858000"/>
              <a:gd name="connsiteX693" fmla="*/ 77889 w 7467600"/>
              <a:gd name="connsiteY693" fmla="*/ 3138440 h 6858000"/>
              <a:gd name="connsiteX694" fmla="*/ 0 w 7467600"/>
              <a:gd name="connsiteY694" fmla="*/ 3271395 h 6858000"/>
              <a:gd name="connsiteX695" fmla="*/ 0 w 7467600"/>
              <a:gd name="connsiteY695" fmla="*/ 3153002 h 6858000"/>
              <a:gd name="connsiteX696" fmla="*/ 2386 w 7467600"/>
              <a:gd name="connsiteY696" fmla="*/ 3149203 h 6858000"/>
              <a:gd name="connsiteX697" fmla="*/ 89753 w 7467600"/>
              <a:gd name="connsiteY697" fmla="*/ 2987702 h 6858000"/>
              <a:gd name="connsiteX698" fmla="*/ 76869 w 7467600"/>
              <a:gd name="connsiteY698" fmla="*/ 3005404 h 6858000"/>
              <a:gd name="connsiteX699" fmla="*/ 32049 w 7467600"/>
              <a:gd name="connsiteY699" fmla="*/ 3065814 h 6858000"/>
              <a:gd name="connsiteX700" fmla="*/ 0 w 7467600"/>
              <a:gd name="connsiteY700" fmla="*/ 3108744 h 6858000"/>
              <a:gd name="connsiteX701" fmla="*/ 0 w 7467600"/>
              <a:gd name="connsiteY701" fmla="*/ 3058059 h 6858000"/>
              <a:gd name="connsiteX702" fmla="*/ 7610 w 7467600"/>
              <a:gd name="connsiteY702" fmla="*/ 3047889 h 6858000"/>
              <a:gd name="connsiteX703" fmla="*/ 52419 w 7467600"/>
              <a:gd name="connsiteY703" fmla="*/ 2987479 h 6858000"/>
              <a:gd name="connsiteX704" fmla="*/ 59142 w 7467600"/>
              <a:gd name="connsiteY704" fmla="*/ 2978488 h 6858000"/>
              <a:gd name="connsiteX705" fmla="*/ 0 w 7467600"/>
              <a:gd name="connsiteY705" fmla="*/ 3015334 h 6858000"/>
              <a:gd name="connsiteX706" fmla="*/ 0 w 7467600"/>
              <a:gd name="connsiteY706" fmla="*/ 2914286 h 6858000"/>
              <a:gd name="connsiteX707" fmla="*/ 36383 w 7467600"/>
              <a:gd name="connsiteY707" fmla="*/ 2901128 h 6858000"/>
              <a:gd name="connsiteX708" fmla="*/ 156329 w 7467600"/>
              <a:gd name="connsiteY708" fmla="*/ 2840533 h 6858000"/>
              <a:gd name="connsiteX709" fmla="*/ 358355 w 7467600"/>
              <a:gd name="connsiteY709" fmla="*/ 2620471 h 6858000"/>
              <a:gd name="connsiteX710" fmla="*/ 510577 w 7467600"/>
              <a:gd name="connsiteY710" fmla="*/ 2501244 h 6858000"/>
              <a:gd name="connsiteX711" fmla="*/ 211967 w 7467600"/>
              <a:gd name="connsiteY711" fmla="*/ 2479171 h 6858000"/>
              <a:gd name="connsiteX712" fmla="*/ 0 w 7467600"/>
              <a:gd name="connsiteY712" fmla="*/ 2476398 h 6858000"/>
              <a:gd name="connsiteX713" fmla="*/ 0 w 7467600"/>
              <a:gd name="connsiteY713" fmla="*/ 2389189 h 6858000"/>
              <a:gd name="connsiteX714" fmla="*/ 103062 w 7467600"/>
              <a:gd name="connsiteY714" fmla="*/ 2389518 h 6858000"/>
              <a:gd name="connsiteX715" fmla="*/ 510734 w 7467600"/>
              <a:gd name="connsiteY715" fmla="*/ 2416201 h 6858000"/>
              <a:gd name="connsiteX716" fmla="*/ 279257 w 7467600"/>
              <a:gd name="connsiteY716" fmla="*/ 2092102 h 6858000"/>
              <a:gd name="connsiteX717" fmla="*/ 65265 w 7467600"/>
              <a:gd name="connsiteY717" fmla="*/ 2006049 h 6858000"/>
              <a:gd name="connsiteX718" fmla="*/ 0 w 7467600"/>
              <a:gd name="connsiteY718" fmla="*/ 1982532 h 6858000"/>
              <a:gd name="connsiteX719" fmla="*/ 0 w 7467600"/>
              <a:gd name="connsiteY719" fmla="*/ 1912789 h 6858000"/>
              <a:gd name="connsiteX720" fmla="*/ 97460 w 7467600"/>
              <a:gd name="connsiteY720" fmla="*/ 1953725 h 6858000"/>
              <a:gd name="connsiteX721" fmla="*/ 221272 w 7467600"/>
              <a:gd name="connsiteY721" fmla="*/ 1980766 h 6858000"/>
              <a:gd name="connsiteX722" fmla="*/ 116765 w 7467600"/>
              <a:gd name="connsiteY722" fmla="*/ 1911033 h 6858000"/>
              <a:gd name="connsiteX723" fmla="*/ 16405 w 7467600"/>
              <a:gd name="connsiteY723" fmla="*/ 1803412 h 6858000"/>
              <a:gd name="connsiteX724" fmla="*/ 0 w 7467600"/>
              <a:gd name="connsiteY724" fmla="*/ 1784777 h 6858000"/>
              <a:gd name="connsiteX725" fmla="*/ 0 w 7467600"/>
              <a:gd name="connsiteY725" fmla="*/ 1740082 h 6858000"/>
              <a:gd name="connsiteX726" fmla="*/ 39394 w 7467600"/>
              <a:gd name="connsiteY726" fmla="*/ 1784856 h 6858000"/>
              <a:gd name="connsiteX727" fmla="*/ 135813 w 7467600"/>
              <a:gd name="connsiteY727" fmla="*/ 1888838 h 6858000"/>
              <a:gd name="connsiteX728" fmla="*/ 242575 w 7467600"/>
              <a:gd name="connsiteY728" fmla="*/ 1958841 h 6858000"/>
              <a:gd name="connsiteX729" fmla="*/ 82197 w 7467600"/>
              <a:gd name="connsiteY729" fmla="*/ 1754826 h 6858000"/>
              <a:gd name="connsiteX730" fmla="*/ 0 w 7467600"/>
              <a:gd name="connsiteY730" fmla="*/ 1679650 h 6858000"/>
              <a:gd name="connsiteX731" fmla="*/ 0 w 7467600"/>
              <a:gd name="connsiteY731" fmla="*/ 1602463 h 6858000"/>
              <a:gd name="connsiteX732" fmla="*/ 84689 w 7467600"/>
              <a:gd name="connsiteY732" fmla="*/ 1677442 h 6858000"/>
              <a:gd name="connsiteX733" fmla="*/ 298437 w 7467600"/>
              <a:gd name="connsiteY733" fmla="*/ 1968019 h 6858000"/>
              <a:gd name="connsiteX734" fmla="*/ 227269 w 7467600"/>
              <a:gd name="connsiteY734" fmla="*/ 1114064 h 6858000"/>
              <a:gd name="connsiteX735" fmla="*/ 248003 w 7467600"/>
              <a:gd name="connsiteY735" fmla="*/ 1089613 h 6858000"/>
              <a:gd name="connsiteX736" fmla="*/ 427020 w 7467600"/>
              <a:gd name="connsiteY736" fmla="*/ 1619803 h 6858000"/>
              <a:gd name="connsiteX737" fmla="*/ 340345 w 7467600"/>
              <a:gd name="connsiteY737" fmla="*/ 2027739 h 6858000"/>
              <a:gd name="connsiteX738" fmla="*/ 360865 w 7467600"/>
              <a:gd name="connsiteY738" fmla="*/ 2044827 h 6858000"/>
              <a:gd name="connsiteX739" fmla="*/ 560414 w 7467600"/>
              <a:gd name="connsiteY739" fmla="*/ 2421457 h 6858000"/>
              <a:gd name="connsiteX740" fmla="*/ 1359703 w 7467600"/>
              <a:gd name="connsiteY740" fmla="*/ 2578554 h 6858000"/>
              <a:gd name="connsiteX741" fmla="*/ 1359422 w 7467600"/>
              <a:gd name="connsiteY741" fmla="*/ 2577994 h 6858000"/>
              <a:gd name="connsiteX742" fmla="*/ 828701 w 7467600"/>
              <a:gd name="connsiteY742" fmla="*/ 1839520 h 6858000"/>
              <a:gd name="connsiteX743" fmla="*/ 494427 w 7467600"/>
              <a:gd name="connsiteY743" fmla="*/ 1092333 h 6858000"/>
              <a:gd name="connsiteX744" fmla="*/ 506322 w 7467600"/>
              <a:gd name="connsiteY744" fmla="*/ 1020997 h 6858000"/>
              <a:gd name="connsiteX745" fmla="*/ 4570198 w 7467600"/>
              <a:gd name="connsiteY745" fmla="*/ 978081 h 6858000"/>
              <a:gd name="connsiteX746" fmla="*/ 4523691 w 7467600"/>
              <a:gd name="connsiteY746" fmla="*/ 1127776 h 6858000"/>
              <a:gd name="connsiteX747" fmla="*/ 4509875 w 7467600"/>
              <a:gd name="connsiteY747" fmla="*/ 1167552 h 6858000"/>
              <a:gd name="connsiteX748" fmla="*/ 4478168 w 7467600"/>
              <a:gd name="connsiteY748" fmla="*/ 1260735 h 6858000"/>
              <a:gd name="connsiteX749" fmla="*/ 4409309 w 7467600"/>
              <a:gd name="connsiteY749" fmla="*/ 1666996 h 6858000"/>
              <a:gd name="connsiteX750" fmla="*/ 4370031 w 7467600"/>
              <a:gd name="connsiteY750" fmla="*/ 1955666 h 6858000"/>
              <a:gd name="connsiteX751" fmla="*/ 4570198 w 7467600"/>
              <a:gd name="connsiteY751" fmla="*/ 978081 h 6858000"/>
              <a:gd name="connsiteX752" fmla="*/ 4557898 w 7467600"/>
              <a:gd name="connsiteY752" fmla="*/ 900011 h 6858000"/>
              <a:gd name="connsiteX753" fmla="*/ 4344840 w 7467600"/>
              <a:gd name="connsiteY753" fmla="*/ 1922038 h 6858000"/>
              <a:gd name="connsiteX754" fmla="*/ 4378710 w 7467600"/>
              <a:gd name="connsiteY754" fmla="*/ 1665516 h 6858000"/>
              <a:gd name="connsiteX755" fmla="*/ 4448798 w 7467600"/>
              <a:gd name="connsiteY755" fmla="*/ 1253024 h 6858000"/>
              <a:gd name="connsiteX756" fmla="*/ 4480315 w 7467600"/>
              <a:gd name="connsiteY756" fmla="*/ 1158454 h 6858000"/>
              <a:gd name="connsiteX757" fmla="*/ 4494133 w 7467600"/>
              <a:gd name="connsiteY757" fmla="*/ 1118676 h 6858000"/>
              <a:gd name="connsiteX758" fmla="*/ 4557898 w 7467600"/>
              <a:gd name="connsiteY758" fmla="*/ 900011 h 6858000"/>
              <a:gd name="connsiteX759" fmla="*/ 5870151 w 7467600"/>
              <a:gd name="connsiteY759" fmla="*/ 898890 h 6858000"/>
              <a:gd name="connsiteX760" fmla="*/ 5861335 w 7467600"/>
              <a:gd name="connsiteY760" fmla="*/ 899177 h 6858000"/>
              <a:gd name="connsiteX761" fmla="*/ 5843702 w 7467600"/>
              <a:gd name="connsiteY761" fmla="*/ 899748 h 6858000"/>
              <a:gd name="connsiteX762" fmla="*/ 5651107 w 7467600"/>
              <a:gd name="connsiteY762" fmla="*/ 920306 h 6858000"/>
              <a:gd name="connsiteX763" fmla="*/ 5459407 w 7467600"/>
              <a:gd name="connsiteY763" fmla="*/ 940975 h 6858000"/>
              <a:gd name="connsiteX764" fmla="*/ 5374846 w 7467600"/>
              <a:gd name="connsiteY764" fmla="*/ 941988 h 6858000"/>
              <a:gd name="connsiteX765" fmla="*/ 5256105 w 7467600"/>
              <a:gd name="connsiteY765" fmla="*/ 945632 h 6858000"/>
              <a:gd name="connsiteX766" fmla="*/ 5107071 w 7467600"/>
              <a:gd name="connsiteY766" fmla="*/ 969720 h 6858000"/>
              <a:gd name="connsiteX767" fmla="*/ 4998681 w 7467600"/>
              <a:gd name="connsiteY767" fmla="*/ 988771 h 6858000"/>
              <a:gd name="connsiteX768" fmla="*/ 5870151 w 7467600"/>
              <a:gd name="connsiteY768" fmla="*/ 898890 h 6858000"/>
              <a:gd name="connsiteX769" fmla="*/ 5504425 w 7467600"/>
              <a:gd name="connsiteY769" fmla="*/ 848067 h 6858000"/>
              <a:gd name="connsiteX770" fmla="*/ 4968849 w 7467600"/>
              <a:gd name="connsiteY770" fmla="*/ 962318 h 6858000"/>
              <a:gd name="connsiteX771" fmla="*/ 5104039 w 7467600"/>
              <a:gd name="connsiteY771" fmla="*/ 940634 h 6858000"/>
              <a:gd name="connsiteX772" fmla="*/ 5256311 w 7467600"/>
              <a:gd name="connsiteY772" fmla="*/ 916490 h 6858000"/>
              <a:gd name="connsiteX773" fmla="*/ 5377381 w 7467600"/>
              <a:gd name="connsiteY773" fmla="*/ 912671 h 6858000"/>
              <a:gd name="connsiteX774" fmla="*/ 5460148 w 7467600"/>
              <a:gd name="connsiteY774" fmla="*/ 911442 h 6858000"/>
              <a:gd name="connsiteX775" fmla="*/ 5648971 w 7467600"/>
              <a:gd name="connsiteY775" fmla="*/ 891331 h 6858000"/>
              <a:gd name="connsiteX776" fmla="*/ 5844807 w 7467600"/>
              <a:gd name="connsiteY776" fmla="*/ 870718 h 6858000"/>
              <a:gd name="connsiteX777" fmla="*/ 5862975 w 7467600"/>
              <a:gd name="connsiteY777" fmla="*/ 869756 h 6858000"/>
              <a:gd name="connsiteX778" fmla="*/ 5920887 w 7467600"/>
              <a:gd name="connsiteY778" fmla="*/ 865929 h 6858000"/>
              <a:gd name="connsiteX779" fmla="*/ 5504425 w 7467600"/>
              <a:gd name="connsiteY779" fmla="*/ 848067 h 6858000"/>
              <a:gd name="connsiteX780" fmla="*/ 3607114 w 7467600"/>
              <a:gd name="connsiteY780" fmla="*/ 467441 h 6858000"/>
              <a:gd name="connsiteX781" fmla="*/ 3296242 w 7467600"/>
              <a:gd name="connsiteY781" fmla="*/ 807991 h 6858000"/>
              <a:gd name="connsiteX782" fmla="*/ 3174674 w 7467600"/>
              <a:gd name="connsiteY782" fmla="*/ 919759 h 6858000"/>
              <a:gd name="connsiteX783" fmla="*/ 3042978 w 7467600"/>
              <a:gd name="connsiteY783" fmla="*/ 1054894 h 6858000"/>
              <a:gd name="connsiteX784" fmla="*/ 2968914 w 7467600"/>
              <a:gd name="connsiteY784" fmla="*/ 1133756 h 6858000"/>
              <a:gd name="connsiteX785" fmla="*/ 3103823 w 7467600"/>
              <a:gd name="connsiteY785" fmla="*/ 1026814 h 6858000"/>
              <a:gd name="connsiteX786" fmla="*/ 3607114 w 7467600"/>
              <a:gd name="connsiteY786" fmla="*/ 467441 h 6858000"/>
              <a:gd name="connsiteX787" fmla="*/ 3744487 w 7467600"/>
              <a:gd name="connsiteY787" fmla="*/ 383136 h 6858000"/>
              <a:gd name="connsiteX788" fmla="*/ 3970213 w 7467600"/>
              <a:gd name="connsiteY788" fmla="*/ 995559 h 6858000"/>
              <a:gd name="connsiteX789" fmla="*/ 3744487 w 7467600"/>
              <a:gd name="connsiteY789" fmla="*/ 383136 h 6858000"/>
              <a:gd name="connsiteX790" fmla="*/ 3624562 w 7467600"/>
              <a:gd name="connsiteY790" fmla="*/ 367041 h 6858000"/>
              <a:gd name="connsiteX791" fmla="*/ 3489712 w 7467600"/>
              <a:gd name="connsiteY791" fmla="*/ 485386 h 6858000"/>
              <a:gd name="connsiteX792" fmla="*/ 3182994 w 7467600"/>
              <a:gd name="connsiteY792" fmla="*/ 828265 h 6858000"/>
              <a:gd name="connsiteX793" fmla="*/ 2892114 w 7467600"/>
              <a:gd name="connsiteY793" fmla="*/ 1172635 h 6858000"/>
              <a:gd name="connsiteX794" fmla="*/ 3021459 w 7467600"/>
              <a:gd name="connsiteY794" fmla="*/ 1035385 h 6858000"/>
              <a:gd name="connsiteX795" fmla="*/ 3153873 w 7467600"/>
              <a:gd name="connsiteY795" fmla="*/ 898971 h 6858000"/>
              <a:gd name="connsiteX796" fmla="*/ 3276511 w 7467600"/>
              <a:gd name="connsiteY796" fmla="*/ 786423 h 6858000"/>
              <a:gd name="connsiteX797" fmla="*/ 3584154 w 7467600"/>
              <a:gd name="connsiteY797" fmla="*/ 448218 h 6858000"/>
              <a:gd name="connsiteX798" fmla="*/ 3624562 w 7467600"/>
              <a:gd name="connsiteY798" fmla="*/ 367041 h 6858000"/>
              <a:gd name="connsiteX799" fmla="*/ 3766672 w 7467600"/>
              <a:gd name="connsiteY799" fmla="*/ 359429 h 6858000"/>
              <a:gd name="connsiteX800" fmla="*/ 3996338 w 7467600"/>
              <a:gd name="connsiteY800" fmla="*/ 968237 h 6858000"/>
              <a:gd name="connsiteX801" fmla="*/ 3766672 w 7467600"/>
              <a:gd name="connsiteY801" fmla="*/ 359429 h 6858000"/>
              <a:gd name="connsiteX802" fmla="*/ 5805386 w 7467600"/>
              <a:gd name="connsiteY802" fmla="*/ 239240 h 6858000"/>
              <a:gd name="connsiteX803" fmla="*/ 5736947 w 7467600"/>
              <a:gd name="connsiteY803" fmla="*/ 261367 h 6858000"/>
              <a:gd name="connsiteX804" fmla="*/ 5427012 w 7467600"/>
              <a:gd name="connsiteY804" fmla="*/ 311272 h 6858000"/>
              <a:gd name="connsiteX805" fmla="*/ 5147818 w 7467600"/>
              <a:gd name="connsiteY805" fmla="*/ 322112 h 6858000"/>
              <a:gd name="connsiteX806" fmla="*/ 5060854 w 7467600"/>
              <a:gd name="connsiteY806" fmla="*/ 311882 h 6858000"/>
              <a:gd name="connsiteX807" fmla="*/ 4945989 w 7467600"/>
              <a:gd name="connsiteY807" fmla="*/ 300516 h 6858000"/>
              <a:gd name="connsiteX808" fmla="*/ 5410479 w 7467600"/>
              <a:gd name="connsiteY808" fmla="*/ 348434 h 6858000"/>
              <a:gd name="connsiteX809" fmla="*/ 5805386 w 7467600"/>
              <a:gd name="connsiteY809" fmla="*/ 239240 h 6858000"/>
              <a:gd name="connsiteX810" fmla="*/ 5905192 w 7467600"/>
              <a:gd name="connsiteY810" fmla="*/ 163079 h 6858000"/>
              <a:gd name="connsiteX811" fmla="*/ 5865655 w 7467600"/>
              <a:gd name="connsiteY811" fmla="*/ 171901 h 6858000"/>
              <a:gd name="connsiteX812" fmla="*/ 5259740 w 7467600"/>
              <a:gd name="connsiteY812" fmla="*/ 257013 h 6858000"/>
              <a:gd name="connsiteX813" fmla="*/ 5208466 w 7467600"/>
              <a:gd name="connsiteY813" fmla="*/ 257550 h 6858000"/>
              <a:gd name="connsiteX814" fmla="*/ 4980204 w 7467600"/>
              <a:gd name="connsiteY814" fmla="*/ 271903 h 6858000"/>
              <a:gd name="connsiteX815" fmla="*/ 5068068 w 7467600"/>
              <a:gd name="connsiteY815" fmla="*/ 282244 h 6858000"/>
              <a:gd name="connsiteX816" fmla="*/ 5153231 w 7467600"/>
              <a:gd name="connsiteY816" fmla="*/ 292240 h 6858000"/>
              <a:gd name="connsiteX817" fmla="*/ 5426491 w 7467600"/>
              <a:gd name="connsiteY817" fmla="*/ 281128 h 6858000"/>
              <a:gd name="connsiteX818" fmla="*/ 5731212 w 7467600"/>
              <a:gd name="connsiteY818" fmla="*/ 231951 h 6858000"/>
              <a:gd name="connsiteX819" fmla="*/ 5905192 w 7467600"/>
              <a:gd name="connsiteY819" fmla="*/ 163079 h 6858000"/>
              <a:gd name="connsiteX820" fmla="*/ 5944437 w 7467600"/>
              <a:gd name="connsiteY820" fmla="*/ 113829 h 6858000"/>
              <a:gd name="connsiteX821" fmla="*/ 5825032 w 7467600"/>
              <a:gd name="connsiteY821" fmla="*/ 146405 h 6858000"/>
              <a:gd name="connsiteX822" fmla="*/ 4955599 w 7467600"/>
              <a:gd name="connsiteY822" fmla="*/ 247008 h 6858000"/>
              <a:gd name="connsiteX823" fmla="*/ 5210104 w 7467600"/>
              <a:gd name="connsiteY823" fmla="*/ 228123 h 6858000"/>
              <a:gd name="connsiteX824" fmla="*/ 5261015 w 7467600"/>
              <a:gd name="connsiteY824" fmla="*/ 227087 h 6858000"/>
              <a:gd name="connsiteX825" fmla="*/ 5861181 w 7467600"/>
              <a:gd name="connsiteY825" fmla="*/ 143093 h 6858000"/>
              <a:gd name="connsiteX826" fmla="*/ 5961252 w 7467600"/>
              <a:gd name="connsiteY826" fmla="*/ 114820 h 6858000"/>
              <a:gd name="connsiteX827" fmla="*/ 5944437 w 7467600"/>
              <a:gd name="connsiteY827" fmla="*/ 113829 h 6858000"/>
              <a:gd name="connsiteX828" fmla="*/ 3882765 w 7467600"/>
              <a:gd name="connsiteY828" fmla="*/ 0 h 6858000"/>
              <a:gd name="connsiteX829" fmla="*/ 3995099 w 7467600"/>
              <a:gd name="connsiteY829" fmla="*/ 0 h 6858000"/>
              <a:gd name="connsiteX830" fmla="*/ 4163818 w 7467600"/>
              <a:gd name="connsiteY830" fmla="*/ 234104 h 6858000"/>
              <a:gd name="connsiteX831" fmla="*/ 4172099 w 7467600"/>
              <a:gd name="connsiteY831" fmla="*/ 234207 h 6858000"/>
              <a:gd name="connsiteX832" fmla="*/ 4784282 w 7467600"/>
              <a:gd name="connsiteY832" fmla="*/ 276561 h 6858000"/>
              <a:gd name="connsiteX833" fmla="*/ 4801687 w 7467600"/>
              <a:gd name="connsiteY833" fmla="*/ 267764 h 6858000"/>
              <a:gd name="connsiteX834" fmla="*/ 6082788 w 7467600"/>
              <a:gd name="connsiteY834" fmla="*/ 64119 h 6858000"/>
              <a:gd name="connsiteX835" fmla="*/ 6099442 w 7467600"/>
              <a:gd name="connsiteY835" fmla="*/ 82568 h 6858000"/>
              <a:gd name="connsiteX836" fmla="*/ 4804137 w 7467600"/>
              <a:gd name="connsiteY836" fmla="*/ 320931 h 6858000"/>
              <a:gd name="connsiteX837" fmla="*/ 4227047 w 7467600"/>
              <a:gd name="connsiteY837" fmla="*/ 313415 h 6858000"/>
              <a:gd name="connsiteX838" fmla="*/ 4346041 w 7467600"/>
              <a:gd name="connsiteY838" fmla="*/ 456086 h 6858000"/>
              <a:gd name="connsiteX839" fmla="*/ 4870967 w 7467600"/>
              <a:gd name="connsiteY839" fmla="*/ 963061 h 6858000"/>
              <a:gd name="connsiteX840" fmla="*/ 4889647 w 7467600"/>
              <a:gd name="connsiteY840" fmla="*/ 957147 h 6858000"/>
              <a:gd name="connsiteX841" fmla="*/ 5422504 w 7467600"/>
              <a:gd name="connsiteY841" fmla="*/ 805191 h 6858000"/>
              <a:gd name="connsiteX842" fmla="*/ 6087656 w 7467600"/>
              <a:gd name="connsiteY842" fmla="*/ 826703 h 6858000"/>
              <a:gd name="connsiteX843" fmla="*/ 6058717 w 7467600"/>
              <a:gd name="connsiteY843" fmla="*/ 865992 h 6858000"/>
              <a:gd name="connsiteX844" fmla="*/ 4974153 w 7467600"/>
              <a:gd name="connsiteY844" fmla="*/ 1045456 h 6858000"/>
              <a:gd name="connsiteX845" fmla="*/ 5627835 w 7467600"/>
              <a:gd name="connsiteY845" fmla="*/ 1472077 h 6858000"/>
              <a:gd name="connsiteX846" fmla="*/ 5629817 w 7467600"/>
              <a:gd name="connsiteY846" fmla="*/ 1471412 h 6858000"/>
              <a:gd name="connsiteX847" fmla="*/ 5634124 w 7467600"/>
              <a:gd name="connsiteY847" fmla="*/ 1470572 h 6858000"/>
              <a:gd name="connsiteX848" fmla="*/ 5755832 w 7467600"/>
              <a:gd name="connsiteY848" fmla="*/ 1383886 h 6858000"/>
              <a:gd name="connsiteX849" fmla="*/ 6014186 w 7467600"/>
              <a:gd name="connsiteY849" fmla="*/ 1279799 h 6858000"/>
              <a:gd name="connsiteX850" fmla="*/ 6901619 w 7467600"/>
              <a:gd name="connsiteY850" fmla="*/ 1047874 h 6858000"/>
              <a:gd name="connsiteX851" fmla="*/ 6931566 w 7467600"/>
              <a:gd name="connsiteY851" fmla="*/ 1062034 h 6858000"/>
              <a:gd name="connsiteX852" fmla="*/ 5790982 w 7467600"/>
              <a:gd name="connsiteY852" fmla="*/ 1561380 h 6858000"/>
              <a:gd name="connsiteX853" fmla="*/ 6188971 w 7467600"/>
              <a:gd name="connsiteY853" fmla="*/ 1755168 h 6858000"/>
              <a:gd name="connsiteX854" fmla="*/ 6202446 w 7467600"/>
              <a:gd name="connsiteY854" fmla="*/ 1752268 h 6858000"/>
              <a:gd name="connsiteX855" fmla="*/ 7179560 w 7467600"/>
              <a:gd name="connsiteY855" fmla="*/ 1467551 h 6858000"/>
              <a:gd name="connsiteX856" fmla="*/ 7158730 w 7467600"/>
              <a:gd name="connsiteY856" fmla="*/ 1507835 h 6858000"/>
              <a:gd name="connsiteX857" fmla="*/ 6326959 w 7467600"/>
              <a:gd name="connsiteY857" fmla="*/ 1817686 h 6858000"/>
              <a:gd name="connsiteX858" fmla="*/ 6537433 w 7467600"/>
              <a:gd name="connsiteY858" fmla="*/ 1907790 h 6858000"/>
              <a:gd name="connsiteX859" fmla="*/ 6550221 w 7467600"/>
              <a:gd name="connsiteY859" fmla="*/ 1910729 h 6858000"/>
              <a:gd name="connsiteX860" fmla="*/ 6964438 w 7467600"/>
              <a:gd name="connsiteY860" fmla="*/ 2209505 h 6858000"/>
              <a:gd name="connsiteX861" fmla="*/ 7367862 w 7467600"/>
              <a:gd name="connsiteY861" fmla="*/ 2806833 h 6858000"/>
              <a:gd name="connsiteX862" fmla="*/ 7364329 w 7467600"/>
              <a:gd name="connsiteY862" fmla="*/ 2826907 h 6858000"/>
              <a:gd name="connsiteX863" fmla="*/ 7290545 w 7467600"/>
              <a:gd name="connsiteY863" fmla="*/ 2850663 h 6858000"/>
              <a:gd name="connsiteX864" fmla="*/ 6472036 w 7467600"/>
              <a:gd name="connsiteY864" fmla="*/ 1959003 h 6858000"/>
              <a:gd name="connsiteX865" fmla="*/ 5792897 w 7467600"/>
              <a:gd name="connsiteY865" fmla="*/ 1647747 h 6858000"/>
              <a:gd name="connsiteX866" fmla="*/ 5842751 w 7467600"/>
              <a:gd name="connsiteY866" fmla="*/ 1816112 h 6858000"/>
              <a:gd name="connsiteX867" fmla="*/ 5847424 w 7467600"/>
              <a:gd name="connsiteY867" fmla="*/ 1815776 h 6858000"/>
              <a:gd name="connsiteX868" fmla="*/ 6399821 w 7467600"/>
              <a:gd name="connsiteY868" fmla="*/ 2344799 h 6858000"/>
              <a:gd name="connsiteX869" fmla="*/ 6323232 w 7467600"/>
              <a:gd name="connsiteY869" fmla="*/ 2389634 h 6858000"/>
              <a:gd name="connsiteX870" fmla="*/ 5942958 w 7467600"/>
              <a:gd name="connsiteY870" fmla="*/ 2077708 h 6858000"/>
              <a:gd name="connsiteX871" fmla="*/ 5921559 w 7467600"/>
              <a:gd name="connsiteY871" fmla="*/ 2378596 h 6858000"/>
              <a:gd name="connsiteX872" fmla="*/ 5817651 w 7467600"/>
              <a:gd name="connsiteY872" fmla="*/ 3023919 h 6858000"/>
              <a:gd name="connsiteX873" fmla="*/ 5729634 w 7467600"/>
              <a:gd name="connsiteY873" fmla="*/ 3051849 h 6858000"/>
              <a:gd name="connsiteX874" fmla="*/ 5611018 w 7467600"/>
              <a:gd name="connsiteY874" fmla="*/ 2316769 h 6858000"/>
              <a:gd name="connsiteX875" fmla="*/ 5687608 w 7467600"/>
              <a:gd name="connsiteY875" fmla="*/ 2039972 h 6858000"/>
              <a:gd name="connsiteX876" fmla="*/ 5657554 w 7467600"/>
              <a:gd name="connsiteY876" fmla="*/ 1576445 h 6858000"/>
              <a:gd name="connsiteX877" fmla="*/ 5150475 w 7467600"/>
              <a:gd name="connsiteY877" fmla="*/ 1274012 h 6858000"/>
              <a:gd name="connsiteX878" fmla="*/ 5349142 w 7467600"/>
              <a:gd name="connsiteY878" fmla="*/ 2204405 h 6858000"/>
              <a:gd name="connsiteX879" fmla="*/ 5262214 w 7467600"/>
              <a:gd name="connsiteY879" fmla="*/ 2233836 h 6858000"/>
              <a:gd name="connsiteX880" fmla="*/ 4981539 w 7467600"/>
              <a:gd name="connsiteY880" fmla="*/ 1542201 h 6858000"/>
              <a:gd name="connsiteX881" fmla="*/ 4958461 w 7467600"/>
              <a:gd name="connsiteY881" fmla="*/ 1136957 h 6858000"/>
              <a:gd name="connsiteX882" fmla="*/ 4655015 w 7467600"/>
              <a:gd name="connsiteY882" fmla="*/ 891426 h 6858000"/>
              <a:gd name="connsiteX883" fmla="*/ 4348002 w 7467600"/>
              <a:gd name="connsiteY883" fmla="*/ 2205895 h 6858000"/>
              <a:gd name="connsiteX884" fmla="*/ 4262250 w 7467600"/>
              <a:gd name="connsiteY884" fmla="*/ 2219972 h 6858000"/>
              <a:gd name="connsiteX885" fmla="*/ 4550611 w 7467600"/>
              <a:gd name="connsiteY885" fmla="*/ 817540 h 6858000"/>
              <a:gd name="connsiteX886" fmla="*/ 4564418 w 7467600"/>
              <a:gd name="connsiteY886" fmla="*/ 808293 h 6858000"/>
              <a:gd name="connsiteX887" fmla="*/ 4266388 w 7467600"/>
              <a:gd name="connsiteY887" fmla="*/ 500083 h 6858000"/>
              <a:gd name="connsiteX888" fmla="*/ 4032842 w 7467600"/>
              <a:gd name="connsiteY888" fmla="*/ 211809 h 6858000"/>
              <a:gd name="connsiteX889" fmla="*/ 3882765 w 7467600"/>
              <a:gd name="connsiteY889" fmla="*/ 0 h 6858000"/>
              <a:gd name="connsiteX890" fmla="*/ 3721337 w 7467600"/>
              <a:gd name="connsiteY890" fmla="*/ 0 h 6858000"/>
              <a:gd name="connsiteX891" fmla="*/ 3797544 w 7467600"/>
              <a:gd name="connsiteY891" fmla="*/ 0 h 6858000"/>
              <a:gd name="connsiteX892" fmla="*/ 3775734 w 7467600"/>
              <a:gd name="connsiteY892" fmla="*/ 95131 h 6858000"/>
              <a:gd name="connsiteX893" fmla="*/ 3724807 w 7467600"/>
              <a:gd name="connsiteY893" fmla="*/ 272257 h 6858000"/>
              <a:gd name="connsiteX894" fmla="*/ 3726844 w 7467600"/>
              <a:gd name="connsiteY894" fmla="*/ 282988 h 6858000"/>
              <a:gd name="connsiteX895" fmla="*/ 3742664 w 7467600"/>
              <a:gd name="connsiteY895" fmla="*/ 279918 h 6858000"/>
              <a:gd name="connsiteX896" fmla="*/ 4103910 w 7467600"/>
              <a:gd name="connsiteY896" fmla="*/ 1161917 h 6858000"/>
              <a:gd name="connsiteX897" fmla="*/ 4020269 w 7467600"/>
              <a:gd name="connsiteY897" fmla="*/ 1200406 h 6858000"/>
              <a:gd name="connsiteX898" fmla="*/ 3674882 w 7467600"/>
              <a:gd name="connsiteY898" fmla="*/ 488524 h 6858000"/>
              <a:gd name="connsiteX899" fmla="*/ 3132682 w 7467600"/>
              <a:gd name="connsiteY899" fmla="*/ 1072284 h 6858000"/>
              <a:gd name="connsiteX900" fmla="*/ 2716346 w 7467600"/>
              <a:gd name="connsiteY900" fmla="*/ 1276376 h 6858000"/>
              <a:gd name="connsiteX901" fmla="*/ 2716772 w 7467600"/>
              <a:gd name="connsiteY901" fmla="*/ 1255462 h 6858000"/>
              <a:gd name="connsiteX902" fmla="*/ 3471096 w 7467600"/>
              <a:gd name="connsiteY902" fmla="*/ 437072 h 6858000"/>
              <a:gd name="connsiteX903" fmla="*/ 3639057 w 7467600"/>
              <a:gd name="connsiteY903" fmla="*/ 286334 h 6858000"/>
              <a:gd name="connsiteX904" fmla="*/ 3640309 w 7467600"/>
              <a:gd name="connsiteY904" fmla="*/ 284664 h 6858000"/>
              <a:gd name="connsiteX905" fmla="*/ 3646022 w 7467600"/>
              <a:gd name="connsiteY905" fmla="*/ 276711 h 6858000"/>
              <a:gd name="connsiteX906" fmla="*/ 3707943 w 7467600"/>
              <a:gd name="connsiteY906" fmla="*/ 65958 h 6858000"/>
              <a:gd name="connsiteX907" fmla="*/ 3721337 w 7467600"/>
              <a:gd name="connsiteY907" fmla="*/ 0 h 6858000"/>
              <a:gd name="connsiteX908" fmla="*/ 2867960 w 7467600"/>
              <a:gd name="connsiteY908" fmla="*/ 0 h 6858000"/>
              <a:gd name="connsiteX909" fmla="*/ 2926351 w 7467600"/>
              <a:gd name="connsiteY909" fmla="*/ 0 h 6858000"/>
              <a:gd name="connsiteX910" fmla="*/ 2902823 w 7467600"/>
              <a:gd name="connsiteY910" fmla="*/ 262929 h 6858000"/>
              <a:gd name="connsiteX911" fmla="*/ 2940663 w 7467600"/>
              <a:gd name="connsiteY911" fmla="*/ 140884 h 6858000"/>
              <a:gd name="connsiteX912" fmla="*/ 2947039 w 7467600"/>
              <a:gd name="connsiteY912" fmla="*/ 122524 h 6858000"/>
              <a:gd name="connsiteX913" fmla="*/ 2984316 w 7467600"/>
              <a:gd name="connsiteY913" fmla="*/ 0 h 6858000"/>
              <a:gd name="connsiteX914" fmla="*/ 3016114 w 7467600"/>
              <a:gd name="connsiteY914" fmla="*/ 0 h 6858000"/>
              <a:gd name="connsiteX915" fmla="*/ 2979949 w 7467600"/>
              <a:gd name="connsiteY915" fmla="*/ 119274 h 6858000"/>
              <a:gd name="connsiteX916" fmla="*/ 3023879 w 7467600"/>
              <a:gd name="connsiteY916" fmla="*/ 0 h 6858000"/>
              <a:gd name="connsiteX917" fmla="*/ 3105400 w 7467600"/>
              <a:gd name="connsiteY917" fmla="*/ 0 h 6858000"/>
              <a:gd name="connsiteX918" fmla="*/ 3094669 w 7467600"/>
              <a:gd name="connsiteY918" fmla="*/ 30308 h 6858000"/>
              <a:gd name="connsiteX919" fmla="*/ 2901945 w 7467600"/>
              <a:gd name="connsiteY919" fmla="*/ 466538 h 6858000"/>
              <a:gd name="connsiteX920" fmla="*/ 2815209 w 7467600"/>
              <a:gd name="connsiteY920" fmla="*/ 497361 h 6858000"/>
              <a:gd name="connsiteX921" fmla="*/ 2844845 w 7467600"/>
              <a:gd name="connsiteY921" fmla="*/ 127638 h 6858000"/>
              <a:gd name="connsiteX922" fmla="*/ 2867960 w 7467600"/>
              <a:gd name="connsiteY922" fmla="*/ 0 h 6858000"/>
              <a:gd name="connsiteX923" fmla="*/ 1057230 w 7467600"/>
              <a:gd name="connsiteY923" fmla="*/ 0 h 6858000"/>
              <a:gd name="connsiteX924" fmla="*/ 1111003 w 7467600"/>
              <a:gd name="connsiteY924" fmla="*/ 0 h 6858000"/>
              <a:gd name="connsiteX925" fmla="*/ 1125553 w 7467600"/>
              <a:gd name="connsiteY925" fmla="*/ 52588 h 6858000"/>
              <a:gd name="connsiteX926" fmla="*/ 1304276 w 7467600"/>
              <a:gd name="connsiteY926" fmla="*/ 476275 h 6858000"/>
              <a:gd name="connsiteX927" fmla="*/ 1492066 w 7467600"/>
              <a:gd name="connsiteY927" fmla="*/ 886333 h 6858000"/>
              <a:gd name="connsiteX928" fmla="*/ 1423698 w 7467600"/>
              <a:gd name="connsiteY928" fmla="*/ 710817 h 6858000"/>
              <a:gd name="connsiteX929" fmla="*/ 1357609 w 7467600"/>
              <a:gd name="connsiteY929" fmla="*/ 532892 h 6858000"/>
              <a:gd name="connsiteX930" fmla="*/ 1309550 w 7467600"/>
              <a:gd name="connsiteY930" fmla="*/ 374031 h 6858000"/>
              <a:gd name="connsiteX931" fmla="*/ 1193673 w 7467600"/>
              <a:gd name="connsiteY931" fmla="*/ 49533 h 6858000"/>
              <a:gd name="connsiteX932" fmla="*/ 1164391 w 7467600"/>
              <a:gd name="connsiteY932" fmla="*/ 0 h 6858000"/>
              <a:gd name="connsiteX933" fmla="*/ 1200666 w 7467600"/>
              <a:gd name="connsiteY933" fmla="*/ 0 h 6858000"/>
              <a:gd name="connsiteX934" fmla="*/ 1223408 w 7467600"/>
              <a:gd name="connsiteY934" fmla="*/ 38996 h 6858000"/>
              <a:gd name="connsiteX935" fmla="*/ 1339635 w 7467600"/>
              <a:gd name="connsiteY935" fmla="*/ 365517 h 6858000"/>
              <a:gd name="connsiteX936" fmla="*/ 1387469 w 7467600"/>
              <a:gd name="connsiteY936" fmla="*/ 523079 h 6858000"/>
              <a:gd name="connsiteX937" fmla="*/ 1452685 w 7467600"/>
              <a:gd name="connsiteY937" fmla="*/ 699806 h 6858000"/>
              <a:gd name="connsiteX938" fmla="*/ 1492092 w 7467600"/>
              <a:gd name="connsiteY938" fmla="*/ 800424 h 6858000"/>
              <a:gd name="connsiteX939" fmla="*/ 1455302 w 7467600"/>
              <a:gd name="connsiteY939" fmla="*/ 632913 h 6858000"/>
              <a:gd name="connsiteX940" fmla="*/ 1222336 w 7467600"/>
              <a:gd name="connsiteY940" fmla="*/ 9480 h 6858000"/>
              <a:gd name="connsiteX941" fmla="*/ 1214634 w 7467600"/>
              <a:gd name="connsiteY941" fmla="*/ 0 h 6858000"/>
              <a:gd name="connsiteX942" fmla="*/ 1289827 w 7467600"/>
              <a:gd name="connsiteY942" fmla="*/ 0 h 6858000"/>
              <a:gd name="connsiteX943" fmla="*/ 1321076 w 7467600"/>
              <a:gd name="connsiteY943" fmla="*/ 59722 h 6858000"/>
              <a:gd name="connsiteX944" fmla="*/ 1512579 w 7467600"/>
              <a:gd name="connsiteY944" fmla="*/ 626441 h 6858000"/>
              <a:gd name="connsiteX945" fmla="*/ 1506076 w 7467600"/>
              <a:gd name="connsiteY945" fmla="*/ 1089289 h 6858000"/>
              <a:gd name="connsiteX946" fmla="*/ 1486346 w 7467600"/>
              <a:gd name="connsiteY946" fmla="*/ 1079919 h 6858000"/>
              <a:gd name="connsiteX947" fmla="*/ 1070511 w 7467600"/>
              <a:gd name="connsiteY947" fmla="*/ 48609 h 6858000"/>
              <a:gd name="connsiteX948" fmla="*/ 1057230 w 7467600"/>
              <a:gd name="connsiteY948" fmla="*/ 0 h 6858000"/>
              <a:gd name="connsiteX949" fmla="*/ 43151 w 7467600"/>
              <a:gd name="connsiteY949" fmla="*/ 0 h 6858000"/>
              <a:gd name="connsiteX950" fmla="*/ 95283 w 7467600"/>
              <a:gd name="connsiteY950" fmla="*/ 0 h 6858000"/>
              <a:gd name="connsiteX951" fmla="*/ 300708 w 7467600"/>
              <a:gd name="connsiteY951" fmla="*/ 154571 h 6858000"/>
              <a:gd name="connsiteX952" fmla="*/ 530414 w 7467600"/>
              <a:gd name="connsiteY952" fmla="*/ 354673 h 6858000"/>
              <a:gd name="connsiteX953" fmla="*/ 333785 w 7467600"/>
              <a:gd name="connsiteY953" fmla="*/ 161564 h 6858000"/>
              <a:gd name="connsiteX954" fmla="*/ 147005 w 7467600"/>
              <a:gd name="connsiteY954" fmla="*/ 0 h 6858000"/>
              <a:gd name="connsiteX955" fmla="*/ 272509 w 7467600"/>
              <a:gd name="connsiteY955" fmla="*/ 0 h 6858000"/>
              <a:gd name="connsiteX956" fmla="*/ 326276 w 7467600"/>
              <a:gd name="connsiteY956" fmla="*/ 45847 h 6858000"/>
              <a:gd name="connsiteX957" fmla="*/ 823759 w 7467600"/>
              <a:gd name="connsiteY957" fmla="*/ 574145 h 6858000"/>
              <a:gd name="connsiteX958" fmla="*/ 811254 w 7467600"/>
              <a:gd name="connsiteY958" fmla="*/ 665546 h 6858000"/>
              <a:gd name="connsiteX959" fmla="*/ 154042 w 7467600"/>
              <a:gd name="connsiteY959" fmla="*/ 261522 h 6858000"/>
              <a:gd name="connsiteX960" fmla="*/ 13550 w 7467600"/>
              <a:gd name="connsiteY960" fmla="*/ 158423 h 6858000"/>
              <a:gd name="connsiteX961" fmla="*/ 0 w 7467600"/>
              <a:gd name="connsiteY961" fmla="*/ 146618 h 6858000"/>
              <a:gd name="connsiteX962" fmla="*/ 0 w 7467600"/>
              <a:gd name="connsiteY962" fmla="*/ 59161 h 6858000"/>
              <a:gd name="connsiteX963" fmla="*/ 45427 w 7467600"/>
              <a:gd name="connsiteY963" fmla="*/ 101078 h 6858000"/>
              <a:gd name="connsiteX964" fmla="*/ 630103 w 7467600"/>
              <a:gd name="connsiteY964" fmla="*/ 485885 h 6858000"/>
              <a:gd name="connsiteX965" fmla="*/ 532040 w 7467600"/>
              <a:gd name="connsiteY965" fmla="*/ 399359 h 6858000"/>
              <a:gd name="connsiteX966" fmla="*/ 517618 w 7467600"/>
              <a:gd name="connsiteY966" fmla="*/ 385726 h 6858000"/>
              <a:gd name="connsiteX967" fmla="*/ 285074 w 7467600"/>
              <a:gd name="connsiteY967" fmla="*/ 182755 h 6858000"/>
              <a:gd name="connsiteX968" fmla="*/ 43151 w 7467600"/>
              <a:gd name="connsiteY968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454976 w 7467600"/>
              <a:gd name="connsiteY74" fmla="*/ 6318297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271900 w 7467600"/>
              <a:gd name="connsiteY77" fmla="*/ 5734551 h 6858000"/>
              <a:gd name="connsiteX78" fmla="*/ 7467600 w 7467600"/>
              <a:gd name="connsiteY78" fmla="*/ 6012219 h 6858000"/>
              <a:gd name="connsiteX79" fmla="*/ 7356878 w 7467600"/>
              <a:gd name="connsiteY79" fmla="*/ 5981332 h 6858000"/>
              <a:gd name="connsiteX80" fmla="*/ 7467600 w 7467600"/>
              <a:gd name="connsiteY80" fmla="*/ 6117703 h 6858000"/>
              <a:gd name="connsiteX81" fmla="*/ 7467600 w 7467600"/>
              <a:gd name="connsiteY81" fmla="*/ 6163634 h 6858000"/>
              <a:gd name="connsiteX82" fmla="*/ 7403637 w 7467600"/>
              <a:gd name="connsiteY82" fmla="*/ 6083957 h 6858000"/>
              <a:gd name="connsiteX83" fmla="*/ 7254615 w 7467600"/>
              <a:gd name="connsiteY83" fmla="*/ 5911918 h 6858000"/>
              <a:gd name="connsiteX84" fmla="*/ 7312589 w 7467600"/>
              <a:gd name="connsiteY84" fmla="*/ 5982309 h 6858000"/>
              <a:gd name="connsiteX85" fmla="*/ 7448321 w 7467600"/>
              <a:gd name="connsiteY85" fmla="*/ 6190991 h 6858000"/>
              <a:gd name="connsiteX86" fmla="*/ 7467600 w 7467600"/>
              <a:gd name="connsiteY86" fmla="*/ 6221686 h 6858000"/>
              <a:gd name="connsiteX87" fmla="*/ 7467600 w 7467600"/>
              <a:gd name="connsiteY87" fmla="*/ 6334256 h 6858000"/>
              <a:gd name="connsiteX88" fmla="*/ 7454976 w 7467600"/>
              <a:gd name="connsiteY88" fmla="*/ 6318297 h 6858000"/>
              <a:gd name="connsiteX89" fmla="*/ 1456157 w 7467600"/>
              <a:gd name="connsiteY89" fmla="*/ 5371404 h 6858000"/>
              <a:gd name="connsiteX90" fmla="*/ 1244432 w 7467600"/>
              <a:gd name="connsiteY90" fmla="*/ 5385601 h 6858000"/>
              <a:gd name="connsiteX91" fmla="*/ 973990 w 7467600"/>
              <a:gd name="connsiteY91" fmla="*/ 5424940 h 6858000"/>
              <a:gd name="connsiteX92" fmla="*/ 1103809 w 7467600"/>
              <a:gd name="connsiteY92" fmla="*/ 5433720 h 6858000"/>
              <a:gd name="connsiteX93" fmla="*/ 1123454 w 7467600"/>
              <a:gd name="connsiteY93" fmla="*/ 5435727 h 6858000"/>
              <a:gd name="connsiteX94" fmla="*/ 1737017 w 7467600"/>
              <a:gd name="connsiteY94" fmla="*/ 5452183 h 6858000"/>
              <a:gd name="connsiteX95" fmla="*/ 1824397 w 7467600"/>
              <a:gd name="connsiteY95" fmla="*/ 5447757 h 6858000"/>
              <a:gd name="connsiteX96" fmla="*/ 2070059 w 7467600"/>
              <a:gd name="connsiteY96" fmla="*/ 5441660 h 6858000"/>
              <a:gd name="connsiteX97" fmla="*/ 1456157 w 7467600"/>
              <a:gd name="connsiteY97" fmla="*/ 5371404 h 6858000"/>
              <a:gd name="connsiteX98" fmla="*/ 4988186 w 7467600"/>
              <a:gd name="connsiteY98" fmla="*/ 5216467 h 6858000"/>
              <a:gd name="connsiteX99" fmla="*/ 4777334 w 7467600"/>
              <a:gd name="connsiteY99" fmla="*/ 5406072 h 6858000"/>
              <a:gd name="connsiteX100" fmla="*/ 4718341 w 7467600"/>
              <a:gd name="connsiteY100" fmla="*/ 5468043 h 6858000"/>
              <a:gd name="connsiteX101" fmla="*/ 4604655 w 7467600"/>
              <a:gd name="connsiteY101" fmla="*/ 5583434 h 6858000"/>
              <a:gd name="connsiteX102" fmla="*/ 4565074 w 7467600"/>
              <a:gd name="connsiteY102" fmla="*/ 5618550 h 6858000"/>
              <a:gd name="connsiteX103" fmla="*/ 4988186 w 7467600"/>
              <a:gd name="connsiteY103" fmla="*/ 5216467 h 6858000"/>
              <a:gd name="connsiteX104" fmla="*/ 4978032 w 7467600"/>
              <a:gd name="connsiteY104" fmla="*/ 5183809 h 6858000"/>
              <a:gd name="connsiteX105" fmla="*/ 4463413 w 7467600"/>
              <a:gd name="connsiteY105" fmla="*/ 5615162 h 6858000"/>
              <a:gd name="connsiteX106" fmla="*/ 4358134 w 7467600"/>
              <a:gd name="connsiteY106" fmla="*/ 5742791 h 6858000"/>
              <a:gd name="connsiteX107" fmla="*/ 4376219 w 7467600"/>
              <a:gd name="connsiteY107" fmla="*/ 5729027 h 6858000"/>
              <a:gd name="connsiteX108" fmla="*/ 4582340 w 7467600"/>
              <a:gd name="connsiteY108" fmla="*/ 5561037 h 6858000"/>
              <a:gd name="connsiteX109" fmla="*/ 4694684 w 7467600"/>
              <a:gd name="connsiteY109" fmla="*/ 5447098 h 6858000"/>
              <a:gd name="connsiteX110" fmla="*/ 4754123 w 7467600"/>
              <a:gd name="connsiteY110" fmla="*/ 5384643 h 6858000"/>
              <a:gd name="connsiteX111" fmla="*/ 4978032 w 7467600"/>
              <a:gd name="connsiteY111" fmla="*/ 5183809 h 6858000"/>
              <a:gd name="connsiteX112" fmla="*/ 1903353 w 7467600"/>
              <a:gd name="connsiteY112" fmla="*/ 5044827 h 6858000"/>
              <a:gd name="connsiteX113" fmla="*/ 1936931 w 7467600"/>
              <a:gd name="connsiteY113" fmla="*/ 5093954 h 6858000"/>
              <a:gd name="connsiteX114" fmla="*/ 2195868 w 7467600"/>
              <a:gd name="connsiteY114" fmla="*/ 5396574 h 6858000"/>
              <a:gd name="connsiteX115" fmla="*/ 2088852 w 7467600"/>
              <a:gd name="connsiteY115" fmla="*/ 5166123 h 6858000"/>
              <a:gd name="connsiteX116" fmla="*/ 1958241 w 7467600"/>
              <a:gd name="connsiteY116" fmla="*/ 5067955 h 6858000"/>
              <a:gd name="connsiteX117" fmla="*/ 1903353 w 7467600"/>
              <a:gd name="connsiteY117" fmla="*/ 5044827 h 6858000"/>
              <a:gd name="connsiteX118" fmla="*/ 1979378 w 7467600"/>
              <a:gd name="connsiteY118" fmla="*/ 4769504 h 6858000"/>
              <a:gd name="connsiteX119" fmla="*/ 2882120 w 7467600"/>
              <a:gd name="connsiteY119" fmla="*/ 5064547 h 6858000"/>
              <a:gd name="connsiteX120" fmla="*/ 2793103 w 7467600"/>
              <a:gd name="connsiteY120" fmla="*/ 5039699 h 6858000"/>
              <a:gd name="connsiteX121" fmla="*/ 2770041 w 7467600"/>
              <a:gd name="connsiteY121" fmla="*/ 5033634 h 6858000"/>
              <a:gd name="connsiteX122" fmla="*/ 1979378 w 7467600"/>
              <a:gd name="connsiteY122" fmla="*/ 4769504 h 6858000"/>
              <a:gd name="connsiteX123" fmla="*/ 1927410 w 7467600"/>
              <a:gd name="connsiteY123" fmla="*/ 4716164 h 6858000"/>
              <a:gd name="connsiteX124" fmla="*/ 1959587 w 7467600"/>
              <a:gd name="connsiteY124" fmla="*/ 4728849 h 6858000"/>
              <a:gd name="connsiteX125" fmla="*/ 2777707 w 7467600"/>
              <a:gd name="connsiteY125" fmla="*/ 5003991 h 6858000"/>
              <a:gd name="connsiteX126" fmla="*/ 2800768 w 7467600"/>
              <a:gd name="connsiteY126" fmla="*/ 5010056 h 6858000"/>
              <a:gd name="connsiteX127" fmla="*/ 2879408 w 7467600"/>
              <a:gd name="connsiteY127" fmla="*/ 5031590 h 6858000"/>
              <a:gd name="connsiteX128" fmla="*/ 2862295 w 7467600"/>
              <a:gd name="connsiteY128" fmla="*/ 5022958 h 6858000"/>
              <a:gd name="connsiteX129" fmla="*/ 2813343 w 7467600"/>
              <a:gd name="connsiteY129" fmla="*/ 4998369 h 6858000"/>
              <a:gd name="connsiteX130" fmla="*/ 2646245 w 7467600"/>
              <a:gd name="connsiteY130" fmla="*/ 4930999 h 6858000"/>
              <a:gd name="connsiteX131" fmla="*/ 1999243 w 7467600"/>
              <a:gd name="connsiteY131" fmla="*/ 4730524 h 6858000"/>
              <a:gd name="connsiteX132" fmla="*/ 1979527 w 7467600"/>
              <a:gd name="connsiteY132" fmla="*/ 4726651 h 6858000"/>
              <a:gd name="connsiteX133" fmla="*/ 1927410 w 7467600"/>
              <a:gd name="connsiteY133" fmla="*/ 4716164 h 6858000"/>
              <a:gd name="connsiteX134" fmla="*/ 1997014 w 7467600"/>
              <a:gd name="connsiteY134" fmla="*/ 4698007 h 6858000"/>
              <a:gd name="connsiteX135" fmla="*/ 2005458 w 7467600"/>
              <a:gd name="connsiteY135" fmla="*/ 4699540 h 6858000"/>
              <a:gd name="connsiteX136" fmla="*/ 2657186 w 7467600"/>
              <a:gd name="connsiteY136" fmla="*/ 4901687 h 6858000"/>
              <a:gd name="connsiteX137" fmla="*/ 2826662 w 7467600"/>
              <a:gd name="connsiteY137" fmla="*/ 4970362 h 6858000"/>
              <a:gd name="connsiteX138" fmla="*/ 2876100 w 7467600"/>
              <a:gd name="connsiteY138" fmla="*/ 4995397 h 6858000"/>
              <a:gd name="connsiteX139" fmla="*/ 3042600 w 7467600"/>
              <a:gd name="connsiteY139" fmla="*/ 5059532 h 6858000"/>
              <a:gd name="connsiteX140" fmla="*/ 1997014 w 7467600"/>
              <a:gd name="connsiteY140" fmla="*/ 4698007 h 6858000"/>
              <a:gd name="connsiteX141" fmla="*/ 2305292 w 7467600"/>
              <a:gd name="connsiteY141" fmla="*/ 4219492 h 6858000"/>
              <a:gd name="connsiteX142" fmla="*/ 3360922 w 7467600"/>
              <a:gd name="connsiteY142" fmla="*/ 4529373 h 6858000"/>
              <a:gd name="connsiteX143" fmla="*/ 3492420 w 7467600"/>
              <a:gd name="connsiteY143" fmla="*/ 4510145 h 6858000"/>
              <a:gd name="connsiteX144" fmla="*/ 3364086 w 7467600"/>
              <a:gd name="connsiteY144" fmla="*/ 4480340 h 6858000"/>
              <a:gd name="connsiteX145" fmla="*/ 3225818 w 7467600"/>
              <a:gd name="connsiteY145" fmla="*/ 4411822 h 6858000"/>
              <a:gd name="connsiteX146" fmla="*/ 3129696 w 7467600"/>
              <a:gd name="connsiteY146" fmla="*/ 4360704 h 6858000"/>
              <a:gd name="connsiteX147" fmla="*/ 2814545 w 7467600"/>
              <a:gd name="connsiteY147" fmla="*/ 4282955 h 6858000"/>
              <a:gd name="connsiteX148" fmla="*/ 2305292 w 7467600"/>
              <a:gd name="connsiteY148" fmla="*/ 4219492 h 6858000"/>
              <a:gd name="connsiteX149" fmla="*/ 2626982 w 7467600"/>
              <a:gd name="connsiteY149" fmla="*/ 4206450 h 6858000"/>
              <a:gd name="connsiteX150" fmla="*/ 2490617 w 7467600"/>
              <a:gd name="connsiteY150" fmla="*/ 4206951 h 6858000"/>
              <a:gd name="connsiteX151" fmla="*/ 2819869 w 7467600"/>
              <a:gd name="connsiteY151" fmla="*/ 4252936 h 6858000"/>
              <a:gd name="connsiteX152" fmla="*/ 3143018 w 7467600"/>
              <a:gd name="connsiteY152" fmla="*/ 4332698 h 6858000"/>
              <a:gd name="connsiteX153" fmla="*/ 3241520 w 7467600"/>
              <a:gd name="connsiteY153" fmla="*/ 4385112 h 6858000"/>
              <a:gd name="connsiteX154" fmla="*/ 3374575 w 7467600"/>
              <a:gd name="connsiteY154" fmla="*/ 4451517 h 6858000"/>
              <a:gd name="connsiteX155" fmla="*/ 3505221 w 7467600"/>
              <a:gd name="connsiteY155" fmla="*/ 4480757 h 6858000"/>
              <a:gd name="connsiteX156" fmla="*/ 2626982 w 7467600"/>
              <a:gd name="connsiteY156" fmla="*/ 4206450 h 6858000"/>
              <a:gd name="connsiteX157" fmla="*/ 1310106 w 7467600"/>
              <a:gd name="connsiteY157" fmla="*/ 3943217 h 6858000"/>
              <a:gd name="connsiteX158" fmla="*/ 854994 w 7467600"/>
              <a:gd name="connsiteY158" fmla="*/ 4399136 h 6858000"/>
              <a:gd name="connsiteX159" fmla="*/ 742462 w 7467600"/>
              <a:gd name="connsiteY159" fmla="*/ 4594648 h 6858000"/>
              <a:gd name="connsiteX160" fmla="*/ 820602 w 7467600"/>
              <a:gd name="connsiteY160" fmla="*/ 4485915 h 6858000"/>
              <a:gd name="connsiteX161" fmla="*/ 878295 w 7467600"/>
              <a:gd name="connsiteY161" fmla="*/ 4403594 h 6858000"/>
              <a:gd name="connsiteX162" fmla="*/ 1240607 w 7467600"/>
              <a:gd name="connsiteY162" fmla="*/ 4010401 h 6858000"/>
              <a:gd name="connsiteX163" fmla="*/ 1310106 w 7467600"/>
              <a:gd name="connsiteY163" fmla="*/ 3943217 h 6858000"/>
              <a:gd name="connsiteX164" fmla="*/ 1423113 w 7467600"/>
              <a:gd name="connsiteY164" fmla="*/ 3874565 h 6858000"/>
              <a:gd name="connsiteX165" fmla="*/ 1260565 w 7467600"/>
              <a:gd name="connsiteY165" fmla="*/ 4031982 h 6858000"/>
              <a:gd name="connsiteX166" fmla="*/ 901900 w 7467600"/>
              <a:gd name="connsiteY166" fmla="*/ 4421236 h 6858000"/>
              <a:gd name="connsiteX167" fmla="*/ 845044 w 7467600"/>
              <a:gd name="connsiteY167" fmla="*/ 4502436 h 6858000"/>
              <a:gd name="connsiteX168" fmla="*/ 685926 w 7467600"/>
              <a:gd name="connsiteY168" fmla="*/ 4703069 h 6858000"/>
              <a:gd name="connsiteX169" fmla="*/ 684248 w 7467600"/>
              <a:gd name="connsiteY169" fmla="*/ 4706721 h 6858000"/>
              <a:gd name="connsiteX170" fmla="*/ 1423113 w 7467600"/>
              <a:gd name="connsiteY170" fmla="*/ 3874565 h 6858000"/>
              <a:gd name="connsiteX171" fmla="*/ 3316479 w 7467600"/>
              <a:gd name="connsiteY171" fmla="*/ 3872136 h 6858000"/>
              <a:gd name="connsiteX172" fmla="*/ 3546806 w 7467600"/>
              <a:gd name="connsiteY172" fmla="*/ 4356139 h 6858000"/>
              <a:gd name="connsiteX173" fmla="*/ 3364433 w 7467600"/>
              <a:gd name="connsiteY173" fmla="*/ 3953121 h 6858000"/>
              <a:gd name="connsiteX174" fmla="*/ 3316479 w 7467600"/>
              <a:gd name="connsiteY174" fmla="*/ 3872136 h 6858000"/>
              <a:gd name="connsiteX175" fmla="*/ 3291335 w 7467600"/>
              <a:gd name="connsiteY175" fmla="*/ 3767420 h 6858000"/>
              <a:gd name="connsiteX176" fmla="*/ 3390805 w 7467600"/>
              <a:gd name="connsiteY176" fmla="*/ 3937163 h 6858000"/>
              <a:gd name="connsiteX177" fmla="*/ 3579062 w 7467600"/>
              <a:gd name="connsiteY177" fmla="*/ 4359040 h 6858000"/>
              <a:gd name="connsiteX178" fmla="*/ 3467355 w 7467600"/>
              <a:gd name="connsiteY178" fmla="*/ 3988130 h 6858000"/>
              <a:gd name="connsiteX179" fmla="*/ 3310753 w 7467600"/>
              <a:gd name="connsiteY179" fmla="*/ 3787140 h 6858000"/>
              <a:gd name="connsiteX180" fmla="*/ 3291335 w 7467600"/>
              <a:gd name="connsiteY180" fmla="*/ 3767420 h 6858000"/>
              <a:gd name="connsiteX181" fmla="*/ 1635889 w 7467600"/>
              <a:gd name="connsiteY181" fmla="*/ 3709494 h 6858000"/>
              <a:gd name="connsiteX182" fmla="*/ 1634800 w 7467600"/>
              <a:gd name="connsiteY182" fmla="*/ 3731111 h 6858000"/>
              <a:gd name="connsiteX183" fmla="*/ 1635889 w 7467600"/>
              <a:gd name="connsiteY183" fmla="*/ 3709494 h 6858000"/>
              <a:gd name="connsiteX184" fmla="*/ 1510397 w 7467600"/>
              <a:gd name="connsiteY184" fmla="*/ 3684705 h 6858000"/>
              <a:gd name="connsiteX185" fmla="*/ 1146550 w 7467600"/>
              <a:gd name="connsiteY185" fmla="*/ 3802012 h 6858000"/>
              <a:gd name="connsiteX186" fmla="*/ 698834 w 7467600"/>
              <a:gd name="connsiteY186" fmla="*/ 3952272 h 6858000"/>
              <a:gd name="connsiteX187" fmla="*/ 34256 w 7467600"/>
              <a:gd name="connsiteY187" fmla="*/ 4347603 h 6858000"/>
              <a:gd name="connsiteX188" fmla="*/ 527241 w 7467600"/>
              <a:gd name="connsiteY188" fmla="*/ 4065078 h 6858000"/>
              <a:gd name="connsiteX189" fmla="*/ 1510397 w 7467600"/>
              <a:gd name="connsiteY189" fmla="*/ 3684705 h 6858000"/>
              <a:gd name="connsiteX190" fmla="*/ 1313114 w 7467600"/>
              <a:gd name="connsiteY190" fmla="*/ 3655216 h 6858000"/>
              <a:gd name="connsiteX191" fmla="*/ 1109304 w 7467600"/>
              <a:gd name="connsiteY191" fmla="*/ 3669030 h 6858000"/>
              <a:gd name="connsiteX192" fmla="*/ 8129 w 7467600"/>
              <a:gd name="connsiteY192" fmla="*/ 4330519 h 6858000"/>
              <a:gd name="connsiteX193" fmla="*/ 687572 w 7467600"/>
              <a:gd name="connsiteY193" fmla="*/ 3925629 h 6858000"/>
              <a:gd name="connsiteX194" fmla="*/ 1138365 w 7467600"/>
              <a:gd name="connsiteY194" fmla="*/ 3774515 h 6858000"/>
              <a:gd name="connsiteX195" fmla="*/ 1505579 w 7467600"/>
              <a:gd name="connsiteY195" fmla="*/ 3655526 h 6858000"/>
              <a:gd name="connsiteX196" fmla="*/ 1313114 w 7467600"/>
              <a:gd name="connsiteY196" fmla="*/ 3655216 h 6858000"/>
              <a:gd name="connsiteX197" fmla="*/ 3655073 w 7467600"/>
              <a:gd name="connsiteY197" fmla="*/ 3650884 h 6858000"/>
              <a:gd name="connsiteX198" fmla="*/ 3989938 w 7467600"/>
              <a:gd name="connsiteY198" fmla="*/ 3991685 h 6858000"/>
              <a:gd name="connsiteX199" fmla="*/ 4393907 w 7467600"/>
              <a:gd name="connsiteY199" fmla="*/ 4261258 h 6858000"/>
              <a:gd name="connsiteX200" fmla="*/ 4648051 w 7467600"/>
              <a:gd name="connsiteY200" fmla="*/ 4374051 h 6858000"/>
              <a:gd name="connsiteX201" fmla="*/ 4383389 w 7467600"/>
              <a:gd name="connsiteY201" fmla="*/ 4184369 h 6858000"/>
              <a:gd name="connsiteX202" fmla="*/ 4165508 w 7467600"/>
              <a:gd name="connsiteY202" fmla="*/ 4035196 h 6858000"/>
              <a:gd name="connsiteX203" fmla="*/ 4068162 w 7467600"/>
              <a:gd name="connsiteY203" fmla="*/ 3953394 h 6858000"/>
              <a:gd name="connsiteX204" fmla="*/ 3981416 w 7467600"/>
              <a:gd name="connsiteY204" fmla="*/ 3880482 h 6858000"/>
              <a:gd name="connsiteX205" fmla="*/ 3800147 w 7467600"/>
              <a:gd name="connsiteY205" fmla="*/ 3749872 h 6858000"/>
              <a:gd name="connsiteX206" fmla="*/ 3655073 w 7467600"/>
              <a:gd name="connsiteY206" fmla="*/ 3650884 h 6858000"/>
              <a:gd name="connsiteX207" fmla="*/ 3670252 w 7467600"/>
              <a:gd name="connsiteY207" fmla="*/ 3622798 h 6858000"/>
              <a:gd name="connsiteX208" fmla="*/ 3817258 w 7467600"/>
              <a:gd name="connsiteY208" fmla="*/ 3723577 h 6858000"/>
              <a:gd name="connsiteX209" fmla="*/ 4000461 w 7467600"/>
              <a:gd name="connsiteY209" fmla="*/ 3855966 h 6858000"/>
              <a:gd name="connsiteX210" fmla="*/ 4088180 w 7467600"/>
              <a:gd name="connsiteY210" fmla="*/ 3929774 h 6858000"/>
              <a:gd name="connsiteX211" fmla="*/ 4184555 w 7467600"/>
              <a:gd name="connsiteY211" fmla="*/ 4010683 h 6858000"/>
              <a:gd name="connsiteX212" fmla="*/ 4399563 w 7467600"/>
              <a:gd name="connsiteY212" fmla="*/ 4158106 h 6858000"/>
              <a:gd name="connsiteX213" fmla="*/ 4684469 w 7467600"/>
              <a:gd name="connsiteY213" fmla="*/ 4364680 h 6858000"/>
              <a:gd name="connsiteX214" fmla="*/ 4690271 w 7467600"/>
              <a:gd name="connsiteY214" fmla="*/ 4370034 h 6858000"/>
              <a:gd name="connsiteX215" fmla="*/ 4136093 w 7467600"/>
              <a:gd name="connsiteY215" fmla="*/ 3858466 h 6858000"/>
              <a:gd name="connsiteX216" fmla="*/ 3670252 w 7467600"/>
              <a:gd name="connsiteY216" fmla="*/ 3622798 h 6858000"/>
              <a:gd name="connsiteX217" fmla="*/ 4440129 w 7467600"/>
              <a:gd name="connsiteY217" fmla="*/ 3448571 h 6858000"/>
              <a:gd name="connsiteX218" fmla="*/ 4856525 w 7467600"/>
              <a:gd name="connsiteY218" fmla="*/ 3915351 h 6858000"/>
              <a:gd name="connsiteX219" fmla="*/ 5059055 w 7467600"/>
              <a:gd name="connsiteY219" fmla="*/ 4108918 h 6858000"/>
              <a:gd name="connsiteX220" fmla="*/ 5290070 w 7467600"/>
              <a:gd name="connsiteY220" fmla="*/ 4263619 h 6858000"/>
              <a:gd name="connsiteX221" fmla="*/ 4834991 w 7467600"/>
              <a:gd name="connsiteY221" fmla="*/ 3830985 h 6858000"/>
              <a:gd name="connsiteX222" fmla="*/ 4440129 w 7467600"/>
              <a:gd name="connsiteY222" fmla="*/ 3448571 h 6858000"/>
              <a:gd name="connsiteX223" fmla="*/ 4441737 w 7467600"/>
              <a:gd name="connsiteY223" fmla="*/ 3399734 h 6858000"/>
              <a:gd name="connsiteX224" fmla="*/ 4431236 w 7467600"/>
              <a:gd name="connsiteY224" fmla="*/ 3400954 h 6858000"/>
              <a:gd name="connsiteX225" fmla="*/ 4557150 w 7467600"/>
              <a:gd name="connsiteY225" fmla="*/ 3510023 h 6858000"/>
              <a:gd name="connsiteX226" fmla="*/ 4856936 w 7467600"/>
              <a:gd name="connsiteY226" fmla="*/ 3809146 h 6858000"/>
              <a:gd name="connsiteX227" fmla="*/ 5111996 w 7467600"/>
              <a:gd name="connsiteY227" fmla="*/ 4065759 h 6858000"/>
              <a:gd name="connsiteX228" fmla="*/ 5388878 w 7467600"/>
              <a:gd name="connsiteY228" fmla="*/ 4300185 h 6858000"/>
              <a:gd name="connsiteX229" fmla="*/ 5425556 w 7467600"/>
              <a:gd name="connsiteY229" fmla="*/ 4308967 h 6858000"/>
              <a:gd name="connsiteX230" fmla="*/ 4943646 w 7467600"/>
              <a:gd name="connsiteY230" fmla="*/ 3822916 h 6858000"/>
              <a:gd name="connsiteX231" fmla="*/ 4594837 w 7467600"/>
              <a:gd name="connsiteY231" fmla="*/ 3532274 h 6858000"/>
              <a:gd name="connsiteX232" fmla="*/ 4441737 w 7467600"/>
              <a:gd name="connsiteY232" fmla="*/ 3399734 h 6858000"/>
              <a:gd name="connsiteX233" fmla="*/ 5425834 w 7467600"/>
              <a:gd name="connsiteY233" fmla="*/ 3162785 h 6858000"/>
              <a:gd name="connsiteX234" fmla="*/ 5401644 w 7467600"/>
              <a:gd name="connsiteY234" fmla="*/ 3617847 h 6858000"/>
              <a:gd name="connsiteX235" fmla="*/ 5467256 w 7467600"/>
              <a:gd name="connsiteY235" fmla="*/ 4175494 h 6858000"/>
              <a:gd name="connsiteX236" fmla="*/ 5448069 w 7467600"/>
              <a:gd name="connsiteY236" fmla="*/ 3567554 h 6858000"/>
              <a:gd name="connsiteX237" fmla="*/ 5425834 w 7467600"/>
              <a:gd name="connsiteY237" fmla="*/ 3162785 h 6858000"/>
              <a:gd name="connsiteX238" fmla="*/ 1318687 w 7467600"/>
              <a:gd name="connsiteY238" fmla="*/ 3113840 h 6858000"/>
              <a:gd name="connsiteX239" fmla="*/ 1066793 w 7467600"/>
              <a:gd name="connsiteY239" fmla="*/ 3212171 h 6858000"/>
              <a:gd name="connsiteX240" fmla="*/ 993319 w 7467600"/>
              <a:gd name="connsiteY240" fmla="*/ 3247648 h 6858000"/>
              <a:gd name="connsiteX241" fmla="*/ 853081 w 7467600"/>
              <a:gd name="connsiteY241" fmla="*/ 3312410 h 6858000"/>
              <a:gd name="connsiteX242" fmla="*/ 805957 w 7467600"/>
              <a:gd name="connsiteY242" fmla="*/ 3330443 h 6858000"/>
              <a:gd name="connsiteX243" fmla="*/ 1318687 w 7467600"/>
              <a:gd name="connsiteY243" fmla="*/ 3113840 h 6858000"/>
              <a:gd name="connsiteX244" fmla="*/ 5453702 w 7467600"/>
              <a:gd name="connsiteY244" fmla="*/ 3090882 h 6858000"/>
              <a:gd name="connsiteX245" fmla="*/ 5480135 w 7467600"/>
              <a:gd name="connsiteY245" fmla="*/ 3565802 h 6858000"/>
              <a:gd name="connsiteX246" fmla="*/ 5499023 w 7467600"/>
              <a:gd name="connsiteY246" fmla="*/ 4166310 h 6858000"/>
              <a:gd name="connsiteX247" fmla="*/ 5547022 w 7467600"/>
              <a:gd name="connsiteY247" fmla="*/ 3607838 h 6858000"/>
              <a:gd name="connsiteX248" fmla="*/ 5515964 w 7467600"/>
              <a:gd name="connsiteY248" fmla="*/ 3378541 h 6858000"/>
              <a:gd name="connsiteX249" fmla="*/ 5453702 w 7467600"/>
              <a:gd name="connsiteY249" fmla="*/ 3090882 h 6858000"/>
              <a:gd name="connsiteX250" fmla="*/ 1238695 w 7467600"/>
              <a:gd name="connsiteY250" fmla="*/ 3076820 h 6858000"/>
              <a:gd name="connsiteX251" fmla="*/ 716371 w 7467600"/>
              <a:gd name="connsiteY251" fmla="*/ 3293249 h 6858000"/>
              <a:gd name="connsiteX252" fmla="*/ 579522 w 7467600"/>
              <a:gd name="connsiteY252" fmla="*/ 3371759 h 6858000"/>
              <a:gd name="connsiteX253" fmla="*/ 600288 w 7467600"/>
              <a:gd name="connsiteY253" fmla="*/ 3365555 h 6858000"/>
              <a:gd name="connsiteX254" fmla="*/ 840692 w 7467600"/>
              <a:gd name="connsiteY254" fmla="*/ 3284921 h 6858000"/>
              <a:gd name="connsiteX255" fmla="*/ 979248 w 7467600"/>
              <a:gd name="connsiteY255" fmla="*/ 3221003 h 6858000"/>
              <a:gd name="connsiteX256" fmla="*/ 1053282 w 7467600"/>
              <a:gd name="connsiteY256" fmla="*/ 3185247 h 6858000"/>
              <a:gd name="connsiteX257" fmla="*/ 1320603 w 7467600"/>
              <a:gd name="connsiteY257" fmla="*/ 3081281 h 6858000"/>
              <a:gd name="connsiteX258" fmla="*/ 1238695 w 7467600"/>
              <a:gd name="connsiteY258" fmla="*/ 3076820 h 6858000"/>
              <a:gd name="connsiteX259" fmla="*/ 5425627 w 7467600"/>
              <a:gd name="connsiteY259" fmla="*/ 2954192 h 6858000"/>
              <a:gd name="connsiteX260" fmla="*/ 5470770 w 7467600"/>
              <a:gd name="connsiteY260" fmla="*/ 3005435 h 6858000"/>
              <a:gd name="connsiteX261" fmla="*/ 5519779 w 7467600"/>
              <a:gd name="connsiteY261" fmla="*/ 4359223 h 6858000"/>
              <a:gd name="connsiteX262" fmla="*/ 5520293 w 7467600"/>
              <a:gd name="connsiteY262" fmla="*/ 4360602 h 6858000"/>
              <a:gd name="connsiteX263" fmla="*/ 5767221 w 7467600"/>
              <a:gd name="connsiteY263" fmla="*/ 4665564 h 6858000"/>
              <a:gd name="connsiteX264" fmla="*/ 6937169 w 7467600"/>
              <a:gd name="connsiteY264" fmla="*/ 4815941 h 6858000"/>
              <a:gd name="connsiteX265" fmla="*/ 6953922 w 7467600"/>
              <a:gd name="connsiteY265" fmla="*/ 4890068 h 6858000"/>
              <a:gd name="connsiteX266" fmla="*/ 6071359 w 7467600"/>
              <a:gd name="connsiteY266" fmla="*/ 4770770 h 6858000"/>
              <a:gd name="connsiteX267" fmla="*/ 6038839 w 7467600"/>
              <a:gd name="connsiteY267" fmla="*/ 4764474 h 6858000"/>
              <a:gd name="connsiteX268" fmla="*/ 6038706 w 7467600"/>
              <a:gd name="connsiteY268" fmla="*/ 4763847 h 6858000"/>
              <a:gd name="connsiteX269" fmla="*/ 6037784 w 7467600"/>
              <a:gd name="connsiteY269" fmla="*/ 4764270 h 6858000"/>
              <a:gd name="connsiteX270" fmla="*/ 6038839 w 7467600"/>
              <a:gd name="connsiteY270" fmla="*/ 4764474 h 6858000"/>
              <a:gd name="connsiteX271" fmla="*/ 6040338 w 7467600"/>
              <a:gd name="connsiteY271" fmla="*/ 4771418 h 6858000"/>
              <a:gd name="connsiteX272" fmla="*/ 6024488 w 7467600"/>
              <a:gd name="connsiteY272" fmla="*/ 4809903 h 6858000"/>
              <a:gd name="connsiteX273" fmla="*/ 5599771 w 7467600"/>
              <a:gd name="connsiteY273" fmla="*/ 5509652 h 6858000"/>
              <a:gd name="connsiteX274" fmla="*/ 5548843 w 7467600"/>
              <a:gd name="connsiteY274" fmla="*/ 5563845 h 6858000"/>
              <a:gd name="connsiteX275" fmla="*/ 5940952 w 7467600"/>
              <a:gd name="connsiteY275" fmla="*/ 6250028 h 6858000"/>
              <a:gd name="connsiteX276" fmla="*/ 6043441 w 7467600"/>
              <a:gd name="connsiteY276" fmla="*/ 6665847 h 6858000"/>
              <a:gd name="connsiteX277" fmla="*/ 6093432 w 7467600"/>
              <a:gd name="connsiteY277" fmla="*/ 6858000 h 6858000"/>
              <a:gd name="connsiteX278" fmla="*/ 6034344 w 7467600"/>
              <a:gd name="connsiteY278" fmla="*/ 6858000 h 6858000"/>
              <a:gd name="connsiteX279" fmla="*/ 6026679 w 7467600"/>
              <a:gd name="connsiteY279" fmla="*/ 6836959 h 6858000"/>
              <a:gd name="connsiteX280" fmla="*/ 5800441 w 7467600"/>
              <a:gd name="connsiteY280" fmla="*/ 6335286 h 6858000"/>
              <a:gd name="connsiteX281" fmla="*/ 5526562 w 7467600"/>
              <a:gd name="connsiteY281" fmla="*/ 5705388 h 6858000"/>
              <a:gd name="connsiteX282" fmla="*/ 5519640 w 7467600"/>
              <a:gd name="connsiteY282" fmla="*/ 5683774 h 6858000"/>
              <a:gd name="connsiteX283" fmla="*/ 5844559 w 7467600"/>
              <a:gd name="connsiteY283" fmla="*/ 6553349 h 6858000"/>
              <a:gd name="connsiteX284" fmla="*/ 5975994 w 7467600"/>
              <a:gd name="connsiteY284" fmla="*/ 6858000 h 6858000"/>
              <a:gd name="connsiteX285" fmla="*/ 5898547 w 7467600"/>
              <a:gd name="connsiteY285" fmla="*/ 6858000 h 6858000"/>
              <a:gd name="connsiteX286" fmla="*/ 5682041 w 7467600"/>
              <a:gd name="connsiteY286" fmla="*/ 6355860 h 6858000"/>
              <a:gd name="connsiteX287" fmla="*/ 5461758 w 7467600"/>
              <a:gd name="connsiteY287" fmla="*/ 5820220 h 6858000"/>
              <a:gd name="connsiteX288" fmla="*/ 5237282 w 7467600"/>
              <a:gd name="connsiteY288" fmla="*/ 6579086 h 6858000"/>
              <a:gd name="connsiteX289" fmla="*/ 5115009 w 7467600"/>
              <a:gd name="connsiteY289" fmla="*/ 6858000 h 6858000"/>
              <a:gd name="connsiteX290" fmla="*/ 5028074 w 7467600"/>
              <a:gd name="connsiteY290" fmla="*/ 6858000 h 6858000"/>
              <a:gd name="connsiteX291" fmla="*/ 5079508 w 7467600"/>
              <a:gd name="connsiteY291" fmla="*/ 6749074 h 6858000"/>
              <a:gd name="connsiteX292" fmla="*/ 5371846 w 7467600"/>
              <a:gd name="connsiteY292" fmla="*/ 5924413 h 6858000"/>
              <a:gd name="connsiteX293" fmla="*/ 5270512 w 7467600"/>
              <a:gd name="connsiteY293" fmla="*/ 6138975 h 6858000"/>
              <a:gd name="connsiteX294" fmla="*/ 5062409 w 7467600"/>
              <a:gd name="connsiteY294" fmla="*/ 6653544 h 6858000"/>
              <a:gd name="connsiteX295" fmla="*/ 5036628 w 7467600"/>
              <a:gd name="connsiteY295" fmla="*/ 6754247 h 6858000"/>
              <a:gd name="connsiteX296" fmla="*/ 5009112 w 7467600"/>
              <a:gd name="connsiteY296" fmla="*/ 6858000 h 6858000"/>
              <a:gd name="connsiteX297" fmla="*/ 4976679 w 7467600"/>
              <a:gd name="connsiteY297" fmla="*/ 6858000 h 6858000"/>
              <a:gd name="connsiteX298" fmla="*/ 5006537 w 7467600"/>
              <a:gd name="connsiteY298" fmla="*/ 6747068 h 6858000"/>
              <a:gd name="connsiteX299" fmla="*/ 5032723 w 7467600"/>
              <a:gd name="connsiteY299" fmla="*/ 6644957 h 6858000"/>
              <a:gd name="connsiteX300" fmla="*/ 5242949 w 7467600"/>
              <a:gd name="connsiteY300" fmla="*/ 6125175 h 6858000"/>
              <a:gd name="connsiteX301" fmla="*/ 5286321 w 7467600"/>
              <a:gd name="connsiteY301" fmla="*/ 6033555 h 6858000"/>
              <a:gd name="connsiteX302" fmla="*/ 5008210 w 7467600"/>
              <a:gd name="connsiteY302" fmla="*/ 6649194 h 6858000"/>
              <a:gd name="connsiteX303" fmla="*/ 4986321 w 7467600"/>
              <a:gd name="connsiteY303" fmla="*/ 6765687 h 6858000"/>
              <a:gd name="connsiteX304" fmla="*/ 4973474 w 7467600"/>
              <a:gd name="connsiteY304" fmla="*/ 6858000 h 6858000"/>
              <a:gd name="connsiteX305" fmla="*/ 4907178 w 7467600"/>
              <a:gd name="connsiteY305" fmla="*/ 6858000 h 6858000"/>
              <a:gd name="connsiteX306" fmla="*/ 4910810 w 7467600"/>
              <a:gd name="connsiteY306" fmla="*/ 6829660 h 6858000"/>
              <a:gd name="connsiteX307" fmla="*/ 4987461 w 7467600"/>
              <a:gd name="connsiteY307" fmla="*/ 6432994 h 6858000"/>
              <a:gd name="connsiteX308" fmla="*/ 5179262 w 7467600"/>
              <a:gd name="connsiteY308" fmla="*/ 6035044 h 6858000"/>
              <a:gd name="connsiteX309" fmla="*/ 4689678 w 7467600"/>
              <a:gd name="connsiteY309" fmla="*/ 6440241 h 6858000"/>
              <a:gd name="connsiteX310" fmla="*/ 4477543 w 7467600"/>
              <a:gd name="connsiteY310" fmla="*/ 6674836 h 6858000"/>
              <a:gd name="connsiteX311" fmla="*/ 4329957 w 7467600"/>
              <a:gd name="connsiteY311" fmla="*/ 6858000 h 6858000"/>
              <a:gd name="connsiteX312" fmla="*/ 4218595 w 7467600"/>
              <a:gd name="connsiteY312" fmla="*/ 6858000 h 6858000"/>
              <a:gd name="connsiteX313" fmla="*/ 4368888 w 7467600"/>
              <a:gd name="connsiteY313" fmla="*/ 6668412 h 6858000"/>
              <a:gd name="connsiteX314" fmla="*/ 4563091 w 7467600"/>
              <a:gd name="connsiteY314" fmla="*/ 6442508 h 6858000"/>
              <a:gd name="connsiteX315" fmla="*/ 5387324 w 7467600"/>
              <a:gd name="connsiteY315" fmla="*/ 5705830 h 6858000"/>
              <a:gd name="connsiteX316" fmla="*/ 5073620 w 7467600"/>
              <a:gd name="connsiteY316" fmla="*/ 5955437 h 6858000"/>
              <a:gd name="connsiteX317" fmla="*/ 4689789 w 7467600"/>
              <a:gd name="connsiteY317" fmla="*/ 6268382 h 6858000"/>
              <a:gd name="connsiteX318" fmla="*/ 4418722 w 7467600"/>
              <a:gd name="connsiteY318" fmla="*/ 6570886 h 6858000"/>
              <a:gd name="connsiteX319" fmla="*/ 4214944 w 7467600"/>
              <a:gd name="connsiteY319" fmla="*/ 6858000 h 6858000"/>
              <a:gd name="connsiteX320" fmla="*/ 4177898 w 7467600"/>
              <a:gd name="connsiteY320" fmla="*/ 6858000 h 6858000"/>
              <a:gd name="connsiteX321" fmla="*/ 4391597 w 7467600"/>
              <a:gd name="connsiteY321" fmla="*/ 6556370 h 6858000"/>
              <a:gd name="connsiteX322" fmla="*/ 4668889 w 7467600"/>
              <a:gd name="connsiteY322" fmla="*/ 6246399 h 6858000"/>
              <a:gd name="connsiteX323" fmla="*/ 5055427 w 7467600"/>
              <a:gd name="connsiteY323" fmla="*/ 5931476 h 6858000"/>
              <a:gd name="connsiteX324" fmla="*/ 5371814 w 7467600"/>
              <a:gd name="connsiteY324" fmla="*/ 5678975 h 6858000"/>
              <a:gd name="connsiteX325" fmla="*/ 4987918 w 7467600"/>
              <a:gd name="connsiteY325" fmla="*/ 5838701 h 6858000"/>
              <a:gd name="connsiteX326" fmla="*/ 4317146 w 7467600"/>
              <a:gd name="connsiteY326" fmla="*/ 6587716 h 6858000"/>
              <a:gd name="connsiteX327" fmla="*/ 4171627 w 7467600"/>
              <a:gd name="connsiteY327" fmla="*/ 6858000 h 6858000"/>
              <a:gd name="connsiteX328" fmla="*/ 4081585 w 7467600"/>
              <a:gd name="connsiteY328" fmla="*/ 6858000 h 6858000"/>
              <a:gd name="connsiteX329" fmla="*/ 4238603 w 7467600"/>
              <a:gd name="connsiteY329" fmla="*/ 6559341 h 6858000"/>
              <a:gd name="connsiteX330" fmla="*/ 4778333 w 7467600"/>
              <a:gd name="connsiteY330" fmla="*/ 5873626 h 6858000"/>
              <a:gd name="connsiteX331" fmla="*/ 5414185 w 7467600"/>
              <a:gd name="connsiteY331" fmla="*/ 5573882 h 6858000"/>
              <a:gd name="connsiteX332" fmla="*/ 5959648 w 7467600"/>
              <a:gd name="connsiteY332" fmla="*/ 4760797 h 6858000"/>
              <a:gd name="connsiteX333" fmla="*/ 5355019 w 7467600"/>
              <a:gd name="connsiteY333" fmla="*/ 4734672 h 6858000"/>
              <a:gd name="connsiteX334" fmla="*/ 5083565 w 7467600"/>
              <a:gd name="connsiteY334" fmla="*/ 5179121 h 6858000"/>
              <a:gd name="connsiteX335" fmla="*/ 4713577 w 7467600"/>
              <a:gd name="connsiteY335" fmla="*/ 5616803 h 6858000"/>
              <a:gd name="connsiteX336" fmla="*/ 3989559 w 7467600"/>
              <a:gd name="connsiteY336" fmla="*/ 6145945 h 6858000"/>
              <a:gd name="connsiteX337" fmla="*/ 3939824 w 7467600"/>
              <a:gd name="connsiteY337" fmla="*/ 6066900 h 6858000"/>
              <a:gd name="connsiteX338" fmla="*/ 4584537 w 7467600"/>
              <a:gd name="connsiteY338" fmla="*/ 5324826 h 6858000"/>
              <a:gd name="connsiteX339" fmla="*/ 5037105 w 7467600"/>
              <a:gd name="connsiteY339" fmla="*/ 5088765 h 6858000"/>
              <a:gd name="connsiteX340" fmla="*/ 5039930 w 7467600"/>
              <a:gd name="connsiteY340" fmla="*/ 5089585 h 6858000"/>
              <a:gd name="connsiteX341" fmla="*/ 5263764 w 7467600"/>
              <a:gd name="connsiteY341" fmla="*/ 4735525 h 6858000"/>
              <a:gd name="connsiteX342" fmla="*/ 4086300 w 7467600"/>
              <a:gd name="connsiteY342" fmla="*/ 4884599 h 6858000"/>
              <a:gd name="connsiteX343" fmla="*/ 4085485 w 7467600"/>
              <a:gd name="connsiteY343" fmla="*/ 4899070 h 6858000"/>
              <a:gd name="connsiteX344" fmla="*/ 3871915 w 7467600"/>
              <a:gd name="connsiteY344" fmla="*/ 5253645 h 6858000"/>
              <a:gd name="connsiteX345" fmla="*/ 3799374 w 7467600"/>
              <a:gd name="connsiteY345" fmla="*/ 5466127 h 6858000"/>
              <a:gd name="connsiteX346" fmla="*/ 3498850 w 7467600"/>
              <a:gd name="connsiteY346" fmla="*/ 6661888 h 6858000"/>
              <a:gd name="connsiteX347" fmla="*/ 3399216 w 7467600"/>
              <a:gd name="connsiteY347" fmla="*/ 6858000 h 6858000"/>
              <a:gd name="connsiteX348" fmla="*/ 3303688 w 7467600"/>
              <a:gd name="connsiteY348" fmla="*/ 6858000 h 6858000"/>
              <a:gd name="connsiteX349" fmla="*/ 3391774 w 7467600"/>
              <a:gd name="connsiteY349" fmla="*/ 6697181 h 6858000"/>
              <a:gd name="connsiteX350" fmla="*/ 3735540 w 7467600"/>
              <a:gd name="connsiteY350" fmla="*/ 5546923 h 6858000"/>
              <a:gd name="connsiteX351" fmla="*/ 3729438 w 7467600"/>
              <a:gd name="connsiteY351" fmla="*/ 5569058 h 6858000"/>
              <a:gd name="connsiteX352" fmla="*/ 3707782 w 7467600"/>
              <a:gd name="connsiteY352" fmla="*/ 5644908 h 6858000"/>
              <a:gd name="connsiteX353" fmla="*/ 3583827 w 7467600"/>
              <a:gd name="connsiteY353" fmla="*/ 6039215 h 6858000"/>
              <a:gd name="connsiteX354" fmla="*/ 3547861 w 7467600"/>
              <a:gd name="connsiteY354" fmla="*/ 6129609 h 6858000"/>
              <a:gd name="connsiteX355" fmla="*/ 3490905 w 7467600"/>
              <a:gd name="connsiteY355" fmla="*/ 6277660 h 6858000"/>
              <a:gd name="connsiteX356" fmla="*/ 3455859 w 7467600"/>
              <a:gd name="connsiteY356" fmla="*/ 6391301 h 6858000"/>
              <a:gd name="connsiteX357" fmla="*/ 3429112 w 7467600"/>
              <a:gd name="connsiteY357" fmla="*/ 6479469 h 6858000"/>
              <a:gd name="connsiteX358" fmla="*/ 3304862 w 7467600"/>
              <a:gd name="connsiteY358" fmla="*/ 6796476 h 6858000"/>
              <a:gd name="connsiteX359" fmla="*/ 3276071 w 7467600"/>
              <a:gd name="connsiteY359" fmla="*/ 6858000 h 6858000"/>
              <a:gd name="connsiteX360" fmla="*/ 3240805 w 7467600"/>
              <a:gd name="connsiteY360" fmla="*/ 6858000 h 6858000"/>
              <a:gd name="connsiteX361" fmla="*/ 3275917 w 7467600"/>
              <a:gd name="connsiteY361" fmla="*/ 6783192 h 6858000"/>
              <a:gd name="connsiteX362" fmla="*/ 3399358 w 7467600"/>
              <a:gd name="connsiteY362" fmla="*/ 6469011 h 6858000"/>
              <a:gd name="connsiteX363" fmla="*/ 3425650 w 7467600"/>
              <a:gd name="connsiteY363" fmla="*/ 6381333 h 6858000"/>
              <a:gd name="connsiteX364" fmla="*/ 3460661 w 7467600"/>
              <a:gd name="connsiteY364" fmla="*/ 6266763 h 6858000"/>
              <a:gd name="connsiteX365" fmla="*/ 3518021 w 7467600"/>
              <a:gd name="connsiteY365" fmla="*/ 6117298 h 6858000"/>
              <a:gd name="connsiteX366" fmla="*/ 3554035 w 7467600"/>
              <a:gd name="connsiteY366" fmla="*/ 6027832 h 6858000"/>
              <a:gd name="connsiteX367" fmla="*/ 3677174 w 7467600"/>
              <a:gd name="connsiteY367" fmla="*/ 5636351 h 6858000"/>
              <a:gd name="connsiteX368" fmla="*/ 3698819 w 7467600"/>
              <a:gd name="connsiteY368" fmla="*/ 5560503 h 6858000"/>
              <a:gd name="connsiteX369" fmla="*/ 3702094 w 7467600"/>
              <a:gd name="connsiteY369" fmla="*/ 5549194 h 6858000"/>
              <a:gd name="connsiteX370" fmla="*/ 3398355 w 7467600"/>
              <a:gd name="connsiteY370" fmla="*/ 6094603 h 6858000"/>
              <a:gd name="connsiteX371" fmla="*/ 3193941 w 7467600"/>
              <a:gd name="connsiteY371" fmla="*/ 6798775 h 6858000"/>
              <a:gd name="connsiteX372" fmla="*/ 3184140 w 7467600"/>
              <a:gd name="connsiteY372" fmla="*/ 6858000 h 6858000"/>
              <a:gd name="connsiteX373" fmla="*/ 3099978 w 7467600"/>
              <a:gd name="connsiteY373" fmla="*/ 6858000 h 6858000"/>
              <a:gd name="connsiteX374" fmla="*/ 3101556 w 7467600"/>
              <a:gd name="connsiteY374" fmla="*/ 6843337 h 6858000"/>
              <a:gd name="connsiteX375" fmla="*/ 3370162 w 7467600"/>
              <a:gd name="connsiteY375" fmla="*/ 5785550 h 6858000"/>
              <a:gd name="connsiteX376" fmla="*/ 3746477 w 7467600"/>
              <a:gd name="connsiteY376" fmla="*/ 5377889 h 6858000"/>
              <a:gd name="connsiteX377" fmla="*/ 3863399 w 7467600"/>
              <a:gd name="connsiteY377" fmla="*/ 5087257 h 6858000"/>
              <a:gd name="connsiteX378" fmla="*/ 3968712 w 7467600"/>
              <a:gd name="connsiteY378" fmla="*/ 4913989 h 6858000"/>
              <a:gd name="connsiteX379" fmla="*/ 2792390 w 7467600"/>
              <a:gd name="connsiteY379" fmla="*/ 5382974 h 6858000"/>
              <a:gd name="connsiteX380" fmla="*/ 2714982 w 7467600"/>
              <a:gd name="connsiteY380" fmla="*/ 5427051 h 6858000"/>
              <a:gd name="connsiteX381" fmla="*/ 2813361 w 7467600"/>
              <a:gd name="connsiteY381" fmla="*/ 6023912 h 6858000"/>
              <a:gd name="connsiteX382" fmla="*/ 2688430 w 7467600"/>
              <a:gd name="connsiteY382" fmla="*/ 6801564 h 6858000"/>
              <a:gd name="connsiteX383" fmla="*/ 2629626 w 7467600"/>
              <a:gd name="connsiteY383" fmla="*/ 6763394 h 6858000"/>
              <a:gd name="connsiteX384" fmla="*/ 2565328 w 7467600"/>
              <a:gd name="connsiteY384" fmla="*/ 5516399 h 6858000"/>
              <a:gd name="connsiteX385" fmla="*/ 1922999 w 7467600"/>
              <a:gd name="connsiteY385" fmla="*/ 5980343 h 6858000"/>
              <a:gd name="connsiteX386" fmla="*/ 1950261 w 7467600"/>
              <a:gd name="connsiteY386" fmla="*/ 6405858 h 6858000"/>
              <a:gd name="connsiteX387" fmla="*/ 2365554 w 7467600"/>
              <a:gd name="connsiteY387" fmla="*/ 6759107 h 6858000"/>
              <a:gd name="connsiteX388" fmla="*/ 2424142 w 7467600"/>
              <a:gd name="connsiteY388" fmla="*/ 6858000 h 6858000"/>
              <a:gd name="connsiteX389" fmla="*/ 2395994 w 7467600"/>
              <a:gd name="connsiteY389" fmla="*/ 6858000 h 6858000"/>
              <a:gd name="connsiteX390" fmla="*/ 2392863 w 7467600"/>
              <a:gd name="connsiteY390" fmla="*/ 6852964 h 6858000"/>
              <a:gd name="connsiteX391" fmla="*/ 2017589 w 7467600"/>
              <a:gd name="connsiteY391" fmla="*/ 6493982 h 6858000"/>
              <a:gd name="connsiteX392" fmla="*/ 2147336 w 7467600"/>
              <a:gd name="connsiteY392" fmla="*/ 6594052 h 6858000"/>
              <a:gd name="connsiteX393" fmla="*/ 2207047 w 7467600"/>
              <a:gd name="connsiteY393" fmla="*/ 6654540 h 6858000"/>
              <a:gd name="connsiteX394" fmla="*/ 2299106 w 7467600"/>
              <a:gd name="connsiteY394" fmla="*/ 6778931 h 6858000"/>
              <a:gd name="connsiteX395" fmla="*/ 2314430 w 7467600"/>
              <a:gd name="connsiteY395" fmla="*/ 6801144 h 6858000"/>
              <a:gd name="connsiteX396" fmla="*/ 2352406 w 7467600"/>
              <a:gd name="connsiteY396" fmla="*/ 6858000 h 6858000"/>
              <a:gd name="connsiteX397" fmla="*/ 2314492 w 7467600"/>
              <a:gd name="connsiteY397" fmla="*/ 6858000 h 6858000"/>
              <a:gd name="connsiteX398" fmla="*/ 2288095 w 7467600"/>
              <a:gd name="connsiteY398" fmla="*/ 6818030 h 6858000"/>
              <a:gd name="connsiteX399" fmla="*/ 2272768 w 7467600"/>
              <a:gd name="connsiteY399" fmla="*/ 6795822 h 6858000"/>
              <a:gd name="connsiteX400" fmla="*/ 2182715 w 7467600"/>
              <a:gd name="connsiteY400" fmla="*/ 6675071 h 6858000"/>
              <a:gd name="connsiteX401" fmla="*/ 2032061 w 7467600"/>
              <a:gd name="connsiteY401" fmla="*/ 6541380 h 6858000"/>
              <a:gd name="connsiteX402" fmla="*/ 2257220 w 7467600"/>
              <a:gd name="connsiteY402" fmla="*/ 6826257 h 6858000"/>
              <a:gd name="connsiteX403" fmla="*/ 2281324 w 7467600"/>
              <a:gd name="connsiteY403" fmla="*/ 6858000 h 6858000"/>
              <a:gd name="connsiteX404" fmla="*/ 2242860 w 7467600"/>
              <a:gd name="connsiteY404" fmla="*/ 6858000 h 6858000"/>
              <a:gd name="connsiteX405" fmla="*/ 2232818 w 7467600"/>
              <a:gd name="connsiteY405" fmla="*/ 6844926 h 6858000"/>
              <a:gd name="connsiteX406" fmla="*/ 1990172 w 7467600"/>
              <a:gd name="connsiteY406" fmla="*/ 6542121 h 6858000"/>
              <a:gd name="connsiteX407" fmla="*/ 2124090 w 7467600"/>
              <a:gd name="connsiteY407" fmla="*/ 6761017 h 6858000"/>
              <a:gd name="connsiteX408" fmla="*/ 2200380 w 7467600"/>
              <a:gd name="connsiteY408" fmla="*/ 6858000 h 6858000"/>
              <a:gd name="connsiteX409" fmla="*/ 2147507 w 7467600"/>
              <a:gd name="connsiteY409" fmla="*/ 6858000 h 6858000"/>
              <a:gd name="connsiteX410" fmla="*/ 2070668 w 7467600"/>
              <a:gd name="connsiteY410" fmla="*/ 6761520 h 6858000"/>
              <a:gd name="connsiteX411" fmla="*/ 1975142 w 7467600"/>
              <a:gd name="connsiteY411" fmla="*/ 6585570 h 6858000"/>
              <a:gd name="connsiteX412" fmla="*/ 2050035 w 7467600"/>
              <a:gd name="connsiteY412" fmla="*/ 6813345 h 6858000"/>
              <a:gd name="connsiteX413" fmla="*/ 2063025 w 7467600"/>
              <a:gd name="connsiteY413" fmla="*/ 6858000 h 6858000"/>
              <a:gd name="connsiteX414" fmla="*/ 2021675 w 7467600"/>
              <a:gd name="connsiteY414" fmla="*/ 6858000 h 6858000"/>
              <a:gd name="connsiteX415" fmla="*/ 2019308 w 7467600"/>
              <a:gd name="connsiteY415" fmla="*/ 6847118 h 6858000"/>
              <a:gd name="connsiteX416" fmla="*/ 1938835 w 7467600"/>
              <a:gd name="connsiteY416" fmla="*/ 6551160 h 6858000"/>
              <a:gd name="connsiteX417" fmla="*/ 1953230 w 7467600"/>
              <a:gd name="connsiteY417" fmla="*/ 6759699 h 6858000"/>
              <a:gd name="connsiteX418" fmla="*/ 1956763 w 7467600"/>
              <a:gd name="connsiteY418" fmla="*/ 6778191 h 6858000"/>
              <a:gd name="connsiteX419" fmla="*/ 1967925 w 7467600"/>
              <a:gd name="connsiteY419" fmla="*/ 6858000 h 6858000"/>
              <a:gd name="connsiteX420" fmla="*/ 1936622 w 7467600"/>
              <a:gd name="connsiteY420" fmla="*/ 6858000 h 6858000"/>
              <a:gd name="connsiteX421" fmla="*/ 1926261 w 7467600"/>
              <a:gd name="connsiteY421" fmla="*/ 6784064 h 6858000"/>
              <a:gd name="connsiteX422" fmla="*/ 1922724 w 7467600"/>
              <a:gd name="connsiteY422" fmla="*/ 6765577 h 6858000"/>
              <a:gd name="connsiteX423" fmla="*/ 1904650 w 7467600"/>
              <a:gd name="connsiteY423" fmla="*/ 6639616 h 6858000"/>
              <a:gd name="connsiteX424" fmla="*/ 1885273 w 7467600"/>
              <a:gd name="connsiteY424" fmla="*/ 6858000 h 6858000"/>
              <a:gd name="connsiteX425" fmla="*/ 1854363 w 7467600"/>
              <a:gd name="connsiteY425" fmla="*/ 6858000 h 6858000"/>
              <a:gd name="connsiteX426" fmla="*/ 1880391 w 7467600"/>
              <a:gd name="connsiteY426" fmla="*/ 6603796 h 6858000"/>
              <a:gd name="connsiteX427" fmla="*/ 1818273 w 7467600"/>
              <a:gd name="connsiteY427" fmla="*/ 6715729 h 6858000"/>
              <a:gd name="connsiteX428" fmla="*/ 1794691 w 7467600"/>
              <a:gd name="connsiteY428" fmla="*/ 6843239 h 6858000"/>
              <a:gd name="connsiteX429" fmla="*/ 1794914 w 7467600"/>
              <a:gd name="connsiteY429" fmla="*/ 6858000 h 6858000"/>
              <a:gd name="connsiteX430" fmla="*/ 1746128 w 7467600"/>
              <a:gd name="connsiteY430" fmla="*/ 6858000 h 6858000"/>
              <a:gd name="connsiteX431" fmla="*/ 1753934 w 7467600"/>
              <a:gd name="connsiteY431" fmla="*/ 6724796 h 6858000"/>
              <a:gd name="connsiteX432" fmla="*/ 1792053 w 7467600"/>
              <a:gd name="connsiteY432" fmla="*/ 6572396 h 6858000"/>
              <a:gd name="connsiteX433" fmla="*/ 1862248 w 7467600"/>
              <a:gd name="connsiteY433" fmla="*/ 6266397 h 6858000"/>
              <a:gd name="connsiteX434" fmla="*/ 1862250 w 7467600"/>
              <a:gd name="connsiteY434" fmla="*/ 6033531 h 6858000"/>
              <a:gd name="connsiteX435" fmla="*/ 1211999 w 7467600"/>
              <a:gd name="connsiteY435" fmla="*/ 6683610 h 6858000"/>
              <a:gd name="connsiteX436" fmla="*/ 1213266 w 7467600"/>
              <a:gd name="connsiteY436" fmla="*/ 6691947 h 6858000"/>
              <a:gd name="connsiteX437" fmla="*/ 1203370 w 7467600"/>
              <a:gd name="connsiteY437" fmla="*/ 6850676 h 6858000"/>
              <a:gd name="connsiteX438" fmla="*/ 1203671 w 7467600"/>
              <a:gd name="connsiteY438" fmla="*/ 6858000 h 6858000"/>
              <a:gd name="connsiteX439" fmla="*/ 1143180 w 7467600"/>
              <a:gd name="connsiteY439" fmla="*/ 6858000 h 6858000"/>
              <a:gd name="connsiteX440" fmla="*/ 1142176 w 7467600"/>
              <a:gd name="connsiteY440" fmla="*/ 6766045 h 6858000"/>
              <a:gd name="connsiteX441" fmla="*/ 1067484 w 7467600"/>
              <a:gd name="connsiteY441" fmla="*/ 6858000 h 6858000"/>
              <a:gd name="connsiteX442" fmla="*/ 953928 w 7467600"/>
              <a:gd name="connsiteY442" fmla="*/ 6858000 h 6858000"/>
              <a:gd name="connsiteX443" fmla="*/ 959715 w 7467600"/>
              <a:gd name="connsiteY443" fmla="*/ 6850185 h 6858000"/>
              <a:gd name="connsiteX444" fmla="*/ 1483788 w 7467600"/>
              <a:gd name="connsiteY444" fmla="*/ 6259174 h 6858000"/>
              <a:gd name="connsiteX445" fmla="*/ 1100671 w 7467600"/>
              <a:gd name="connsiteY445" fmla="*/ 6252137 h 6858000"/>
              <a:gd name="connsiteX446" fmla="*/ 1090144 w 7467600"/>
              <a:gd name="connsiteY446" fmla="*/ 6256748 h 6858000"/>
              <a:gd name="connsiteX447" fmla="*/ 1095872 w 7467600"/>
              <a:gd name="connsiteY447" fmla="*/ 6271892 h 6858000"/>
              <a:gd name="connsiteX448" fmla="*/ 262785 w 7467600"/>
              <a:gd name="connsiteY448" fmla="*/ 6845450 h 6858000"/>
              <a:gd name="connsiteX449" fmla="*/ 209968 w 7467600"/>
              <a:gd name="connsiteY449" fmla="*/ 6770713 h 6858000"/>
              <a:gd name="connsiteX450" fmla="*/ 873460 w 7467600"/>
              <a:gd name="connsiteY450" fmla="*/ 6253768 h 6858000"/>
              <a:gd name="connsiteX451" fmla="*/ 192686 w 7467600"/>
              <a:gd name="connsiteY451" fmla="*/ 5849257 h 6858000"/>
              <a:gd name="connsiteX452" fmla="*/ 4696 w 7467600"/>
              <a:gd name="connsiteY452" fmla="*/ 5697668 h 6858000"/>
              <a:gd name="connsiteX453" fmla="*/ 0 w 7467600"/>
              <a:gd name="connsiteY453" fmla="*/ 5689984 h 6858000"/>
              <a:gd name="connsiteX454" fmla="*/ 0 w 7467600"/>
              <a:gd name="connsiteY454" fmla="*/ 5513472 h 6858000"/>
              <a:gd name="connsiteX455" fmla="*/ 174101 w 7467600"/>
              <a:gd name="connsiteY455" fmla="*/ 5620277 h 6858000"/>
              <a:gd name="connsiteX456" fmla="*/ 891800 w 7467600"/>
              <a:gd name="connsiteY456" fmla="*/ 6036935 h 6858000"/>
              <a:gd name="connsiteX457" fmla="*/ 1072219 w 7467600"/>
              <a:gd name="connsiteY457" fmla="*/ 6169443 h 6858000"/>
              <a:gd name="connsiteX458" fmla="*/ 1074117 w 7467600"/>
              <a:gd name="connsiteY458" fmla="*/ 6170301 h 6858000"/>
              <a:gd name="connsiteX459" fmla="*/ 1083114 w 7467600"/>
              <a:gd name="connsiteY459" fmla="*/ 6174131 h 6858000"/>
              <a:gd name="connsiteX460" fmla="*/ 1543010 w 7467600"/>
              <a:gd name="connsiteY460" fmla="*/ 6191140 h 6858000"/>
              <a:gd name="connsiteX461" fmla="*/ 1551080 w 7467600"/>
              <a:gd name="connsiteY461" fmla="*/ 6195006 h 6858000"/>
              <a:gd name="connsiteX462" fmla="*/ 2345443 w 7467600"/>
              <a:gd name="connsiteY462" fmla="*/ 5549882 h 6858000"/>
              <a:gd name="connsiteX463" fmla="*/ 1721499 w 7467600"/>
              <a:gd name="connsiteY463" fmla="*/ 5599969 h 6858000"/>
              <a:gd name="connsiteX464" fmla="*/ 767716 w 7467600"/>
              <a:gd name="connsiteY464" fmla="*/ 5472768 h 6858000"/>
              <a:gd name="connsiteX465" fmla="*/ 722147 w 7467600"/>
              <a:gd name="connsiteY465" fmla="*/ 5393091 h 6858000"/>
              <a:gd name="connsiteX466" fmla="*/ 1485552 w 7467600"/>
              <a:gd name="connsiteY466" fmla="*/ 5313202 h 6858000"/>
              <a:gd name="connsiteX467" fmla="*/ 2143004 w 7467600"/>
              <a:gd name="connsiteY467" fmla="*/ 5402420 h 6858000"/>
              <a:gd name="connsiteX468" fmla="*/ 1933391 w 7467600"/>
              <a:gd name="connsiteY468" fmla="*/ 5156971 h 6858000"/>
              <a:gd name="connsiteX469" fmla="*/ 1827118 w 7467600"/>
              <a:gd name="connsiteY469" fmla="*/ 4968410 h 6858000"/>
              <a:gd name="connsiteX470" fmla="*/ 1837349 w 7467600"/>
              <a:gd name="connsiteY470" fmla="*/ 4956357 h 6858000"/>
              <a:gd name="connsiteX471" fmla="*/ 2162835 w 7467600"/>
              <a:gd name="connsiteY471" fmla="*/ 5187853 h 6858000"/>
              <a:gd name="connsiteX472" fmla="*/ 2257167 w 7467600"/>
              <a:gd name="connsiteY472" fmla="*/ 5462123 h 6858000"/>
              <a:gd name="connsiteX473" fmla="*/ 2261598 w 7467600"/>
              <a:gd name="connsiteY473" fmla="*/ 5467998 h 6858000"/>
              <a:gd name="connsiteX474" fmla="*/ 2437177 w 7467600"/>
              <a:gd name="connsiteY474" fmla="*/ 5479608 h 6858000"/>
              <a:gd name="connsiteX475" fmla="*/ 2445247 w 7467600"/>
              <a:gd name="connsiteY475" fmla="*/ 5483476 h 6858000"/>
              <a:gd name="connsiteX476" fmla="*/ 2743626 w 7467600"/>
              <a:gd name="connsiteY476" fmla="*/ 5304819 h 6858000"/>
              <a:gd name="connsiteX477" fmla="*/ 3048102 w 7467600"/>
              <a:gd name="connsiteY477" fmla="*/ 5150595 h 6858000"/>
              <a:gd name="connsiteX478" fmla="*/ 1799414 w 7467600"/>
              <a:gd name="connsiteY478" fmla="*/ 4694732 h 6858000"/>
              <a:gd name="connsiteX479" fmla="*/ 1771735 w 7467600"/>
              <a:gd name="connsiteY479" fmla="*/ 4619929 h 6858000"/>
              <a:gd name="connsiteX480" fmla="*/ 3104273 w 7467600"/>
              <a:gd name="connsiteY480" fmla="*/ 5076159 h 6858000"/>
              <a:gd name="connsiteX481" fmla="*/ 3113245 w 7467600"/>
              <a:gd name="connsiteY481" fmla="*/ 5090705 h 6858000"/>
              <a:gd name="connsiteX482" fmla="*/ 3126294 w 7467600"/>
              <a:gd name="connsiteY482" fmla="*/ 5114400 h 6858000"/>
              <a:gd name="connsiteX483" fmla="*/ 3937433 w 7467600"/>
              <a:gd name="connsiteY483" fmla="*/ 4830473 h 6858000"/>
              <a:gd name="connsiteX484" fmla="*/ 3590475 w 7467600"/>
              <a:gd name="connsiteY484" fmla="*/ 4597974 h 6858000"/>
              <a:gd name="connsiteX485" fmla="*/ 3100264 w 7467600"/>
              <a:gd name="connsiteY485" fmla="*/ 4579845 h 6858000"/>
              <a:gd name="connsiteX486" fmla="*/ 2183576 w 7467600"/>
              <a:gd name="connsiteY486" fmla="*/ 4227150 h 6858000"/>
              <a:gd name="connsiteX487" fmla="*/ 2151029 w 7467600"/>
              <a:gd name="connsiteY487" fmla="*/ 4146947 h 6858000"/>
              <a:gd name="connsiteX488" fmla="*/ 3563434 w 7467600"/>
              <a:gd name="connsiteY488" fmla="*/ 4469115 h 6858000"/>
              <a:gd name="connsiteX489" fmla="*/ 3177952 w 7467600"/>
              <a:gd name="connsiteY489" fmla="*/ 3657386 h 6858000"/>
              <a:gd name="connsiteX490" fmla="*/ 3189263 w 7467600"/>
              <a:gd name="connsiteY490" fmla="*/ 3625726 h 6858000"/>
              <a:gd name="connsiteX491" fmla="*/ 3560912 w 7467600"/>
              <a:gd name="connsiteY491" fmla="*/ 4079863 h 6858000"/>
              <a:gd name="connsiteX492" fmla="*/ 3626636 w 7467600"/>
              <a:gd name="connsiteY492" fmla="*/ 4512230 h 6858000"/>
              <a:gd name="connsiteX493" fmla="*/ 3653088 w 7467600"/>
              <a:gd name="connsiteY493" fmla="*/ 4521417 h 6858000"/>
              <a:gd name="connsiteX494" fmla="*/ 3988128 w 7467600"/>
              <a:gd name="connsiteY494" fmla="*/ 4817267 h 6858000"/>
              <a:gd name="connsiteX495" fmla="*/ 4830582 w 7467600"/>
              <a:gd name="connsiteY495" fmla="*/ 4676000 h 6858000"/>
              <a:gd name="connsiteX496" fmla="*/ 4830100 w 7467600"/>
              <a:gd name="connsiteY496" fmla="*/ 4675554 h 6858000"/>
              <a:gd name="connsiteX497" fmla="*/ 4036318 w 7467600"/>
              <a:gd name="connsiteY497" fmla="*/ 4147013 h 6858000"/>
              <a:gd name="connsiteX498" fmla="*/ 3432098 w 7467600"/>
              <a:gd name="connsiteY498" fmla="*/ 3537312 h 6858000"/>
              <a:gd name="connsiteX499" fmla="*/ 3446761 w 7467600"/>
              <a:gd name="connsiteY499" fmla="*/ 3461278 h 6858000"/>
              <a:gd name="connsiteX500" fmla="*/ 4419733 w 7467600"/>
              <a:gd name="connsiteY500" fmla="*/ 3963555 h 6858000"/>
              <a:gd name="connsiteX501" fmla="*/ 4781371 w 7467600"/>
              <a:gd name="connsiteY501" fmla="*/ 4458604 h 6858000"/>
              <a:gd name="connsiteX502" fmla="*/ 4780440 w 7467600"/>
              <a:gd name="connsiteY502" fmla="*/ 4470290 h 6858000"/>
              <a:gd name="connsiteX503" fmla="*/ 4898954 w 7467600"/>
              <a:gd name="connsiteY503" fmla="*/ 4662092 h 6858000"/>
              <a:gd name="connsiteX504" fmla="*/ 4900699 w 7467600"/>
              <a:gd name="connsiteY504" fmla="*/ 4670867 h 6858000"/>
              <a:gd name="connsiteX505" fmla="*/ 5714511 w 7467600"/>
              <a:gd name="connsiteY505" fmla="*/ 4663483 h 6858000"/>
              <a:gd name="connsiteX506" fmla="*/ 5464793 w 7467600"/>
              <a:gd name="connsiteY506" fmla="*/ 4393556 h 6858000"/>
              <a:gd name="connsiteX507" fmla="*/ 5461897 w 7467600"/>
              <a:gd name="connsiteY507" fmla="*/ 4390879 h 6858000"/>
              <a:gd name="connsiteX508" fmla="*/ 4294126 w 7467600"/>
              <a:gd name="connsiteY508" fmla="*/ 3303048 h 6858000"/>
              <a:gd name="connsiteX509" fmla="*/ 4305321 w 7467600"/>
              <a:gd name="connsiteY509" fmla="*/ 3256953 h 6858000"/>
              <a:gd name="connsiteX510" fmla="*/ 4949299 w 7467600"/>
              <a:gd name="connsiteY510" fmla="*/ 3766336 h 6858000"/>
              <a:gd name="connsiteX511" fmla="*/ 5291452 w 7467600"/>
              <a:gd name="connsiteY511" fmla="*/ 4076801 h 6858000"/>
              <a:gd name="connsiteX512" fmla="*/ 5434998 w 7467600"/>
              <a:gd name="connsiteY512" fmla="*/ 4254100 h 6858000"/>
              <a:gd name="connsiteX513" fmla="*/ 5351015 w 7467600"/>
              <a:gd name="connsiteY513" fmla="*/ 3760989 h 6858000"/>
              <a:gd name="connsiteX514" fmla="*/ 5413780 w 7467600"/>
              <a:gd name="connsiteY514" fmla="*/ 2966265 h 6858000"/>
              <a:gd name="connsiteX515" fmla="*/ 5425627 w 7467600"/>
              <a:gd name="connsiteY515" fmla="*/ 2954192 h 6858000"/>
              <a:gd name="connsiteX516" fmla="*/ 6604735 w 7467600"/>
              <a:gd name="connsiteY516" fmla="*/ 2041381 h 6858000"/>
              <a:gd name="connsiteX517" fmla="*/ 7204487 w 7467600"/>
              <a:gd name="connsiteY517" fmla="*/ 2742112 h 6858000"/>
              <a:gd name="connsiteX518" fmla="*/ 7131592 w 7467600"/>
              <a:gd name="connsiteY518" fmla="*/ 2672096 h 6858000"/>
              <a:gd name="connsiteX519" fmla="*/ 6996344 w 7467600"/>
              <a:gd name="connsiteY519" fmla="*/ 2518310 h 6858000"/>
              <a:gd name="connsiteX520" fmla="*/ 6735495 w 7467600"/>
              <a:gd name="connsiteY520" fmla="*/ 2196890 h 6858000"/>
              <a:gd name="connsiteX521" fmla="*/ 6721901 w 7467600"/>
              <a:gd name="connsiteY521" fmla="*/ 2179274 h 6858000"/>
              <a:gd name="connsiteX522" fmla="*/ 6604735 w 7467600"/>
              <a:gd name="connsiteY522" fmla="*/ 2041381 h 6858000"/>
              <a:gd name="connsiteX523" fmla="*/ 6591670 w 7467600"/>
              <a:gd name="connsiteY523" fmla="*/ 1988277 h 6858000"/>
              <a:gd name="connsiteX524" fmla="*/ 6747349 w 7467600"/>
              <a:gd name="connsiteY524" fmla="*/ 2160069 h 6858000"/>
              <a:gd name="connsiteX525" fmla="*/ 6760943 w 7467600"/>
              <a:gd name="connsiteY525" fmla="*/ 2177686 h 6858000"/>
              <a:gd name="connsiteX526" fmla="*/ 7021065 w 7467600"/>
              <a:gd name="connsiteY526" fmla="*/ 2498102 h 6858000"/>
              <a:gd name="connsiteX527" fmla="*/ 7155223 w 7467600"/>
              <a:gd name="connsiteY527" fmla="*/ 2650386 h 6858000"/>
              <a:gd name="connsiteX528" fmla="*/ 7203167 w 7467600"/>
              <a:gd name="connsiteY528" fmla="*/ 2697288 h 6858000"/>
              <a:gd name="connsiteX529" fmla="*/ 6937703 w 7467600"/>
              <a:gd name="connsiteY529" fmla="*/ 2321981 h 6858000"/>
              <a:gd name="connsiteX530" fmla="*/ 6591670 w 7467600"/>
              <a:gd name="connsiteY530" fmla="*/ 1988277 h 6858000"/>
              <a:gd name="connsiteX531" fmla="*/ 5798671 w 7467600"/>
              <a:gd name="connsiteY531" fmla="*/ 1981601 h 6858000"/>
              <a:gd name="connsiteX532" fmla="*/ 5754709 w 7467600"/>
              <a:gd name="connsiteY532" fmla="*/ 2071454 h 6858000"/>
              <a:gd name="connsiteX533" fmla="*/ 5763044 w 7467600"/>
              <a:gd name="connsiteY533" fmla="*/ 2842206 h 6858000"/>
              <a:gd name="connsiteX534" fmla="*/ 5764974 w 7467600"/>
              <a:gd name="connsiteY534" fmla="*/ 2799609 h 6858000"/>
              <a:gd name="connsiteX535" fmla="*/ 5767665 w 7467600"/>
              <a:gd name="connsiteY535" fmla="*/ 2666409 h 6858000"/>
              <a:gd name="connsiteX536" fmla="*/ 5763055 w 7467600"/>
              <a:gd name="connsiteY536" fmla="*/ 2579705 h 6858000"/>
              <a:gd name="connsiteX537" fmla="*/ 5758079 w 7467600"/>
              <a:gd name="connsiteY537" fmla="*/ 2492508 h 6858000"/>
              <a:gd name="connsiteX538" fmla="*/ 5779325 w 7467600"/>
              <a:gd name="connsiteY538" fmla="*/ 2197069 h 6858000"/>
              <a:gd name="connsiteX539" fmla="*/ 5798671 w 7467600"/>
              <a:gd name="connsiteY539" fmla="*/ 1981601 h 6858000"/>
              <a:gd name="connsiteX540" fmla="*/ 5829202 w 7467600"/>
              <a:gd name="connsiteY540" fmla="*/ 1971679 h 6858000"/>
              <a:gd name="connsiteX541" fmla="*/ 5809558 w 7467600"/>
              <a:gd name="connsiteY541" fmla="*/ 2198043 h 6858000"/>
              <a:gd name="connsiteX542" fmla="*/ 5788653 w 7467600"/>
              <a:gd name="connsiteY542" fmla="*/ 2489430 h 6858000"/>
              <a:gd name="connsiteX543" fmla="*/ 5793439 w 7467600"/>
              <a:gd name="connsiteY543" fmla="*/ 2575235 h 6858000"/>
              <a:gd name="connsiteX544" fmla="*/ 5796837 w 7467600"/>
              <a:gd name="connsiteY544" fmla="*/ 2637633 h 6858000"/>
              <a:gd name="connsiteX545" fmla="*/ 5818614 w 7467600"/>
              <a:gd name="connsiteY545" fmla="*/ 2473055 h 6858000"/>
              <a:gd name="connsiteX546" fmla="*/ 5829202 w 7467600"/>
              <a:gd name="connsiteY546" fmla="*/ 1971679 h 6858000"/>
              <a:gd name="connsiteX547" fmla="*/ 5911389 w 7467600"/>
              <a:gd name="connsiteY547" fmla="*/ 1898371 h 6858000"/>
              <a:gd name="connsiteX548" fmla="*/ 6237627 w 7467600"/>
              <a:gd name="connsiteY548" fmla="*/ 2231921 h 6858000"/>
              <a:gd name="connsiteX549" fmla="*/ 5911389 w 7467600"/>
              <a:gd name="connsiteY549" fmla="*/ 1898371 h 6858000"/>
              <a:gd name="connsiteX550" fmla="*/ 6944437 w 7467600"/>
              <a:gd name="connsiteY550" fmla="*/ 1575402 h 6858000"/>
              <a:gd name="connsiteX551" fmla="*/ 6304730 w 7467600"/>
              <a:gd name="connsiteY551" fmla="*/ 1766654 h 6858000"/>
              <a:gd name="connsiteX552" fmla="*/ 6944437 w 7467600"/>
              <a:gd name="connsiteY552" fmla="*/ 1575402 h 6858000"/>
              <a:gd name="connsiteX553" fmla="*/ 7019523 w 7467600"/>
              <a:gd name="connsiteY553" fmla="*/ 1519450 h 6858000"/>
              <a:gd name="connsiteX554" fmla="*/ 6298091 w 7467600"/>
              <a:gd name="connsiteY554" fmla="*/ 1737122 h 6858000"/>
              <a:gd name="connsiteX555" fmla="*/ 7019523 w 7467600"/>
              <a:gd name="connsiteY555" fmla="*/ 1519450 h 6858000"/>
              <a:gd name="connsiteX556" fmla="*/ 2399523 w 7467600"/>
              <a:gd name="connsiteY556" fmla="*/ 1428234 h 6858000"/>
              <a:gd name="connsiteX557" fmla="*/ 2224982 w 7467600"/>
              <a:gd name="connsiteY557" fmla="*/ 1826201 h 6858000"/>
              <a:gd name="connsiteX558" fmla="*/ 2096099 w 7467600"/>
              <a:gd name="connsiteY558" fmla="*/ 2345900 h 6858000"/>
              <a:gd name="connsiteX559" fmla="*/ 2283317 w 7467600"/>
              <a:gd name="connsiteY559" fmla="*/ 1796925 h 6858000"/>
              <a:gd name="connsiteX560" fmla="*/ 2399523 w 7467600"/>
              <a:gd name="connsiteY560" fmla="*/ 1428234 h 6858000"/>
              <a:gd name="connsiteX561" fmla="*/ 2448558 w 7467600"/>
              <a:gd name="connsiteY561" fmla="*/ 1373435 h 6858000"/>
              <a:gd name="connsiteX562" fmla="*/ 2312521 w 7467600"/>
              <a:gd name="connsiteY562" fmla="*/ 1806140 h 6858000"/>
              <a:gd name="connsiteX563" fmla="*/ 2127533 w 7467600"/>
              <a:gd name="connsiteY563" fmla="*/ 2348380 h 6858000"/>
              <a:gd name="connsiteX564" fmla="*/ 2358080 w 7467600"/>
              <a:gd name="connsiteY564" fmla="*/ 1866134 h 6858000"/>
              <a:gd name="connsiteX565" fmla="*/ 2407436 w 7467600"/>
              <a:gd name="connsiteY565" fmla="*/ 1651070 h 6858000"/>
              <a:gd name="connsiteX566" fmla="*/ 2448558 w 7467600"/>
              <a:gd name="connsiteY566" fmla="*/ 1373435 h 6858000"/>
              <a:gd name="connsiteX567" fmla="*/ 278707 w 7467600"/>
              <a:gd name="connsiteY567" fmla="*/ 1352270 h 6858000"/>
              <a:gd name="connsiteX568" fmla="*/ 321570 w 7467600"/>
              <a:gd name="connsiteY568" fmla="*/ 1861610 h 6858000"/>
              <a:gd name="connsiteX569" fmla="*/ 294281 w 7467600"/>
              <a:gd name="connsiteY569" fmla="*/ 1440658 h 6858000"/>
              <a:gd name="connsiteX570" fmla="*/ 278707 w 7467600"/>
              <a:gd name="connsiteY570" fmla="*/ 1352270 h 6858000"/>
              <a:gd name="connsiteX571" fmla="*/ 1423821 w 7467600"/>
              <a:gd name="connsiteY571" fmla="*/ 1351958 h 6858000"/>
              <a:gd name="connsiteX572" fmla="*/ 1638521 w 7467600"/>
              <a:gd name="connsiteY572" fmla="*/ 1908470 h 6858000"/>
              <a:gd name="connsiteX573" fmla="*/ 1754199 w 7467600"/>
              <a:gd name="connsiteY573" fmla="*/ 2149284 h 6858000"/>
              <a:gd name="connsiteX574" fmla="*/ 1908359 w 7467600"/>
              <a:gd name="connsiteY574" fmla="*/ 2364988 h 6858000"/>
              <a:gd name="connsiteX575" fmla="*/ 1647661 w 7467600"/>
              <a:gd name="connsiteY575" fmla="*/ 1825945 h 6858000"/>
              <a:gd name="connsiteX576" fmla="*/ 1423821 w 7467600"/>
              <a:gd name="connsiteY576" fmla="*/ 1351958 h 6858000"/>
              <a:gd name="connsiteX577" fmla="*/ 1431890 w 7467600"/>
              <a:gd name="connsiteY577" fmla="*/ 1306475 h 6858000"/>
              <a:gd name="connsiteX578" fmla="*/ 1507597 w 7467600"/>
              <a:gd name="connsiteY578" fmla="*/ 1446132 h 6858000"/>
              <a:gd name="connsiteX579" fmla="*/ 1674586 w 7467600"/>
              <a:gd name="connsiteY579" fmla="*/ 1813832 h 6858000"/>
              <a:gd name="connsiteX580" fmla="*/ 1815950 w 7467600"/>
              <a:gd name="connsiteY580" fmla="*/ 2128564 h 6858000"/>
              <a:gd name="connsiteX581" fmla="*/ 1984242 w 7467600"/>
              <a:gd name="connsiteY581" fmla="*/ 2430829 h 6858000"/>
              <a:gd name="connsiteX582" fmla="*/ 2014023 w 7467600"/>
              <a:gd name="connsiteY582" fmla="*/ 2450995 h 6858000"/>
              <a:gd name="connsiteX583" fmla="*/ 1747337 w 7467600"/>
              <a:gd name="connsiteY583" fmla="*/ 1855264 h 6858000"/>
              <a:gd name="connsiteX584" fmla="*/ 1533749 w 7467600"/>
              <a:gd name="connsiteY584" fmla="*/ 1478656 h 6858000"/>
              <a:gd name="connsiteX585" fmla="*/ 1431890 w 7467600"/>
              <a:gd name="connsiteY585" fmla="*/ 1306475 h 6858000"/>
              <a:gd name="connsiteX586" fmla="*/ 5052692 w 7467600"/>
              <a:gd name="connsiteY586" fmla="*/ 1292994 h 6858000"/>
              <a:gd name="connsiteX587" fmla="*/ 5200661 w 7467600"/>
              <a:gd name="connsiteY587" fmla="*/ 1635186 h 6858000"/>
              <a:gd name="connsiteX588" fmla="*/ 5297138 w 7467600"/>
              <a:gd name="connsiteY588" fmla="*/ 1906351 h 6858000"/>
              <a:gd name="connsiteX589" fmla="*/ 5052692 w 7467600"/>
              <a:gd name="connsiteY589" fmla="*/ 1292994 h 6858000"/>
              <a:gd name="connsiteX590" fmla="*/ 5009948 w 7467600"/>
              <a:gd name="connsiteY590" fmla="*/ 1273619 h 6858000"/>
              <a:gd name="connsiteX591" fmla="*/ 5121777 w 7467600"/>
              <a:gd name="connsiteY591" fmla="*/ 1654213 h 6858000"/>
              <a:gd name="connsiteX592" fmla="*/ 5293545 w 7467600"/>
              <a:gd name="connsiteY592" fmla="*/ 2072247 h 6858000"/>
              <a:gd name="connsiteX593" fmla="*/ 5294042 w 7467600"/>
              <a:gd name="connsiteY593" fmla="*/ 2065019 h 6858000"/>
              <a:gd name="connsiteX594" fmla="*/ 5171936 w 7467600"/>
              <a:gd name="connsiteY594" fmla="*/ 1647613 h 6858000"/>
              <a:gd name="connsiteX595" fmla="*/ 5009948 w 7467600"/>
              <a:gd name="connsiteY595" fmla="*/ 1273619 h 6858000"/>
              <a:gd name="connsiteX596" fmla="*/ 655236 w 7467600"/>
              <a:gd name="connsiteY596" fmla="*/ 1268632 h 6858000"/>
              <a:gd name="connsiteX597" fmla="*/ 839521 w 7467600"/>
              <a:gd name="connsiteY597" fmla="*/ 1685315 h 6858000"/>
              <a:gd name="connsiteX598" fmla="*/ 1109416 w 7467600"/>
              <a:gd name="connsiteY598" fmla="*/ 2061663 h 6858000"/>
              <a:gd name="connsiteX599" fmla="*/ 1298300 w 7467600"/>
              <a:gd name="connsiteY599" fmla="*/ 2247742 h 6858000"/>
              <a:gd name="connsiteX600" fmla="*/ 1125871 w 7467600"/>
              <a:gd name="connsiteY600" fmla="*/ 1989513 h 6858000"/>
              <a:gd name="connsiteX601" fmla="*/ 981574 w 7467600"/>
              <a:gd name="connsiteY601" fmla="*/ 1783157 h 6858000"/>
              <a:gd name="connsiteX602" fmla="*/ 922198 w 7467600"/>
              <a:gd name="connsiteY602" fmla="*/ 1677437 h 6858000"/>
              <a:gd name="connsiteX603" fmla="*/ 869293 w 7467600"/>
              <a:gd name="connsiteY603" fmla="*/ 1583214 h 6858000"/>
              <a:gd name="connsiteX604" fmla="*/ 751431 w 7467600"/>
              <a:gd name="connsiteY604" fmla="*/ 1405731 h 6858000"/>
              <a:gd name="connsiteX605" fmla="*/ 655236 w 7467600"/>
              <a:gd name="connsiteY605" fmla="*/ 1268632 h 6858000"/>
              <a:gd name="connsiteX606" fmla="*/ 6516292 w 7467600"/>
              <a:gd name="connsiteY606" fmla="*/ 1263064 h 6858000"/>
              <a:gd name="connsiteX607" fmla="*/ 5736320 w 7467600"/>
              <a:gd name="connsiteY607" fmla="*/ 1501803 h 6858000"/>
              <a:gd name="connsiteX608" fmla="*/ 6516292 w 7467600"/>
              <a:gd name="connsiteY608" fmla="*/ 1263064 h 6858000"/>
              <a:gd name="connsiteX609" fmla="*/ 291466 w 7467600"/>
              <a:gd name="connsiteY609" fmla="*/ 1250369 h 6858000"/>
              <a:gd name="connsiteX610" fmla="*/ 323180 w 7467600"/>
              <a:gd name="connsiteY610" fmla="*/ 1435283 h 6858000"/>
              <a:gd name="connsiteX611" fmla="*/ 349381 w 7467600"/>
              <a:gd name="connsiteY611" fmla="*/ 1875041 h 6858000"/>
              <a:gd name="connsiteX612" fmla="*/ 374363 w 7467600"/>
              <a:gd name="connsiteY612" fmla="*/ 1506494 h 6858000"/>
              <a:gd name="connsiteX613" fmla="*/ 302168 w 7467600"/>
              <a:gd name="connsiteY613" fmla="*/ 1274495 h 6858000"/>
              <a:gd name="connsiteX614" fmla="*/ 291466 w 7467600"/>
              <a:gd name="connsiteY614" fmla="*/ 1250369 h 6858000"/>
              <a:gd name="connsiteX615" fmla="*/ 678222 w 7467600"/>
              <a:gd name="connsiteY615" fmla="*/ 1248670 h 6858000"/>
              <a:gd name="connsiteX616" fmla="*/ 775536 w 7467600"/>
              <a:gd name="connsiteY616" fmla="*/ 1388015 h 6858000"/>
              <a:gd name="connsiteX617" fmla="*/ 894529 w 7467600"/>
              <a:gd name="connsiteY617" fmla="*/ 1567739 h 6858000"/>
              <a:gd name="connsiteX618" fmla="*/ 948000 w 7467600"/>
              <a:gd name="connsiteY618" fmla="*/ 1663088 h 6858000"/>
              <a:gd name="connsiteX619" fmla="*/ 1006812 w 7467600"/>
              <a:gd name="connsiteY619" fmla="*/ 1767683 h 6858000"/>
              <a:gd name="connsiteX620" fmla="*/ 1149133 w 7467600"/>
              <a:gd name="connsiteY620" fmla="*/ 1971513 h 6858000"/>
              <a:gd name="connsiteX621" fmla="*/ 1333952 w 7467600"/>
              <a:gd name="connsiteY621" fmla="*/ 2251620 h 6858000"/>
              <a:gd name="connsiteX622" fmla="*/ 1337329 w 7467600"/>
              <a:gd name="connsiteY622" fmla="*/ 2258350 h 6858000"/>
              <a:gd name="connsiteX623" fmla="*/ 1014726 w 7467600"/>
              <a:gd name="connsiteY623" fmla="*/ 1615556 h 6858000"/>
              <a:gd name="connsiteX624" fmla="*/ 678222 w 7467600"/>
              <a:gd name="connsiteY624" fmla="*/ 1248670 h 6858000"/>
              <a:gd name="connsiteX625" fmla="*/ 6691602 w 7467600"/>
              <a:gd name="connsiteY625" fmla="*/ 1140573 h 6858000"/>
              <a:gd name="connsiteX626" fmla="*/ 6571100 w 7467600"/>
              <a:gd name="connsiteY626" fmla="*/ 1183662 h 6858000"/>
              <a:gd name="connsiteX627" fmla="*/ 6241687 w 7467600"/>
              <a:gd name="connsiteY627" fmla="*/ 1257600 h 6858000"/>
              <a:gd name="connsiteX628" fmla="*/ 5693009 w 7467600"/>
              <a:gd name="connsiteY628" fmla="*/ 1478256 h 6858000"/>
              <a:gd name="connsiteX629" fmla="*/ 6548420 w 7467600"/>
              <a:gd name="connsiteY629" fmla="*/ 1214599 h 6858000"/>
              <a:gd name="connsiteX630" fmla="*/ 6605473 w 7467600"/>
              <a:gd name="connsiteY630" fmla="*/ 1184686 h 6858000"/>
              <a:gd name="connsiteX631" fmla="*/ 6691602 w 7467600"/>
              <a:gd name="connsiteY631" fmla="*/ 1140573 h 6858000"/>
              <a:gd name="connsiteX632" fmla="*/ 4002475 w 7467600"/>
              <a:gd name="connsiteY632" fmla="*/ 1037802 h 6858000"/>
              <a:gd name="connsiteX633" fmla="*/ 4000324 w 7467600"/>
              <a:gd name="connsiteY633" fmla="*/ 1039362 h 6858000"/>
              <a:gd name="connsiteX634" fmla="*/ 4002862 w 7467600"/>
              <a:gd name="connsiteY634" fmla="*/ 1042866 h 6858000"/>
              <a:gd name="connsiteX635" fmla="*/ 4002475 w 7467600"/>
              <a:gd name="connsiteY635" fmla="*/ 1037802 h 6858000"/>
              <a:gd name="connsiteX636" fmla="*/ 506322 w 7467600"/>
              <a:gd name="connsiteY636" fmla="*/ 1020997 h 6858000"/>
              <a:gd name="connsiteX637" fmla="*/ 533068 w 7467600"/>
              <a:gd name="connsiteY637" fmla="*/ 1029409 h 6858000"/>
              <a:gd name="connsiteX638" fmla="*/ 1232525 w 7467600"/>
              <a:gd name="connsiteY638" fmla="*/ 1804675 h 6858000"/>
              <a:gd name="connsiteX639" fmla="*/ 1388858 w 7467600"/>
              <a:gd name="connsiteY639" fmla="*/ 2368011 h 6858000"/>
              <a:gd name="connsiteX640" fmla="*/ 1384098 w 7467600"/>
              <a:gd name="connsiteY640" fmla="*/ 2378125 h 6858000"/>
              <a:gd name="connsiteX641" fmla="*/ 1425393 w 7467600"/>
              <a:gd name="connsiteY641" fmla="*/ 2589124 h 6858000"/>
              <a:gd name="connsiteX642" fmla="*/ 1424001 w 7467600"/>
              <a:gd name="connsiteY642" fmla="*/ 2597541 h 6858000"/>
              <a:gd name="connsiteX643" fmla="*/ 2152729 w 7467600"/>
              <a:gd name="connsiteY643" fmla="*/ 2864487 h 6858000"/>
              <a:gd name="connsiteX644" fmla="*/ 2020609 w 7467600"/>
              <a:gd name="connsiteY644" fmla="*/ 2539671 h 6858000"/>
              <a:gd name="connsiteX645" fmla="*/ 2018920 w 7467600"/>
              <a:gd name="connsiteY645" fmla="*/ 2536309 h 6858000"/>
              <a:gd name="connsiteX646" fmla="*/ 1342441 w 7467600"/>
              <a:gd name="connsiteY646" fmla="*/ 1173017 h 6858000"/>
              <a:gd name="connsiteX647" fmla="*/ 1367925 w 7467600"/>
              <a:gd name="connsiteY647" fmla="*/ 1135648 h 6858000"/>
              <a:gd name="connsiteX648" fmla="*/ 1771401 w 7467600"/>
              <a:gd name="connsiteY648" fmla="*/ 1806673 h 6858000"/>
              <a:gd name="connsiteX649" fmla="*/ 1972385 w 7467600"/>
              <a:gd name="connsiteY649" fmla="*/ 2198735 h 6858000"/>
              <a:gd name="connsiteX650" fmla="*/ 2040892 w 7467600"/>
              <a:gd name="connsiteY650" fmla="*/ 2405205 h 6858000"/>
              <a:gd name="connsiteX651" fmla="*/ 2131689 w 7467600"/>
              <a:gd name="connsiteY651" fmla="*/ 1936926 h 6858000"/>
              <a:gd name="connsiteX652" fmla="*/ 2454820 w 7467600"/>
              <a:gd name="connsiteY652" fmla="*/ 1248808 h 6858000"/>
              <a:gd name="connsiteX653" fmla="*/ 2492512 w 7467600"/>
              <a:gd name="connsiteY653" fmla="*/ 1302920 h 6858000"/>
              <a:gd name="connsiteX654" fmla="*/ 2081216 w 7467600"/>
              <a:gd name="connsiteY654" fmla="*/ 2527513 h 6858000"/>
              <a:gd name="connsiteX655" fmla="*/ 2081211 w 7467600"/>
              <a:gd name="connsiteY655" fmla="*/ 2528916 h 6858000"/>
              <a:gd name="connsiteX656" fmla="*/ 2199067 w 7467600"/>
              <a:gd name="connsiteY656" fmla="*/ 2884061 h 6858000"/>
              <a:gd name="connsiteX657" fmla="*/ 3192586 w 7467600"/>
              <a:gd name="connsiteY657" fmla="*/ 3411496 h 6858000"/>
              <a:gd name="connsiteX658" fmla="*/ 3182620 w 7467600"/>
              <a:gd name="connsiteY658" fmla="*/ 3483279 h 6858000"/>
              <a:gd name="connsiteX659" fmla="*/ 2435119 w 7467600"/>
              <a:gd name="connsiteY659" fmla="*/ 3080173 h 6858000"/>
              <a:gd name="connsiteX660" fmla="*/ 2410152 w 7467600"/>
              <a:gd name="connsiteY660" fmla="*/ 3063751 h 6858000"/>
              <a:gd name="connsiteX661" fmla="*/ 2408099 w 7467600"/>
              <a:gd name="connsiteY661" fmla="*/ 3064403 h 6858000"/>
              <a:gd name="connsiteX662" fmla="*/ 2407218 w 7467600"/>
              <a:gd name="connsiteY662" fmla="*/ 3070324 h 6858000"/>
              <a:gd name="connsiteX663" fmla="*/ 2380138 w 7467600"/>
              <a:gd name="connsiteY663" fmla="*/ 3099341 h 6858000"/>
              <a:gd name="connsiteX664" fmla="*/ 1765923 w 7467600"/>
              <a:gd name="connsiteY664" fmla="*/ 3581043 h 6858000"/>
              <a:gd name="connsiteX665" fmla="*/ 1702258 w 7467600"/>
              <a:gd name="connsiteY665" fmla="*/ 3612286 h 6858000"/>
              <a:gd name="connsiteX666" fmla="*/ 1538370 w 7467600"/>
              <a:gd name="connsiteY666" fmla="*/ 3811804 h 6858000"/>
              <a:gd name="connsiteX667" fmla="*/ 542867 w 7467600"/>
              <a:gd name="connsiteY667" fmla="*/ 4944092 h 6858000"/>
              <a:gd name="connsiteX668" fmla="*/ 515800 w 7467600"/>
              <a:gd name="connsiteY668" fmla="*/ 4862180 h 6858000"/>
              <a:gd name="connsiteX669" fmla="*/ 909145 w 7467600"/>
              <a:gd name="connsiteY669" fmla="*/ 4199225 h 6858000"/>
              <a:gd name="connsiteX670" fmla="*/ 1214067 w 7467600"/>
              <a:gd name="connsiteY670" fmla="*/ 3908561 h 6858000"/>
              <a:gd name="connsiteX671" fmla="*/ 640967 w 7467600"/>
              <a:gd name="connsiteY671" fmla="*/ 4105601 h 6858000"/>
              <a:gd name="connsiteX672" fmla="*/ 112563 w 7467600"/>
              <a:gd name="connsiteY672" fmla="*/ 4396952 h 6858000"/>
              <a:gd name="connsiteX673" fmla="*/ 0 w 7467600"/>
              <a:gd name="connsiteY673" fmla="*/ 4466006 h 6858000"/>
              <a:gd name="connsiteX674" fmla="*/ 0 w 7467600"/>
              <a:gd name="connsiteY674" fmla="*/ 4233763 h 6858000"/>
              <a:gd name="connsiteX675" fmla="*/ 36881 w 7467600"/>
              <a:gd name="connsiteY675" fmla="*/ 4200118 h 6858000"/>
              <a:gd name="connsiteX676" fmla="*/ 910534 w 7467600"/>
              <a:gd name="connsiteY676" fmla="*/ 3629753 h 6858000"/>
              <a:gd name="connsiteX677" fmla="*/ 1578717 w 7467600"/>
              <a:gd name="connsiteY677" fmla="*/ 3575982 h 6858000"/>
              <a:gd name="connsiteX678" fmla="*/ 2338780 w 7467600"/>
              <a:gd name="connsiteY678" fmla="*/ 3033725 h 6858000"/>
              <a:gd name="connsiteX679" fmla="*/ 1807991 w 7467600"/>
              <a:gd name="connsiteY679" fmla="*/ 2807184 h 6858000"/>
              <a:gd name="connsiteX680" fmla="*/ 1416358 w 7467600"/>
              <a:gd name="connsiteY680" fmla="*/ 3112571 h 6858000"/>
              <a:gd name="connsiteX681" fmla="*/ 939066 w 7467600"/>
              <a:gd name="connsiteY681" fmla="*/ 3378798 h 6858000"/>
              <a:gd name="connsiteX682" fmla="*/ 115099 w 7467600"/>
              <a:gd name="connsiteY682" fmla="*/ 3607650 h 6858000"/>
              <a:gd name="connsiteX683" fmla="*/ 97284 w 7467600"/>
              <a:gd name="connsiteY683" fmla="*/ 3520393 h 6858000"/>
              <a:gd name="connsiteX684" fmla="*/ 922050 w 7467600"/>
              <a:gd name="connsiteY684" fmla="*/ 3074867 h 6858000"/>
              <a:gd name="connsiteX685" fmla="*/ 1405265 w 7467600"/>
              <a:gd name="connsiteY685" fmla="*/ 3016319 h 6858000"/>
              <a:gd name="connsiteX686" fmla="*/ 1407512 w 7467600"/>
              <a:gd name="connsiteY686" fmla="*/ 3018001 h 6858000"/>
              <a:gd name="connsiteX687" fmla="*/ 1726266 w 7467600"/>
              <a:gd name="connsiteY687" fmla="*/ 2777274 h 6858000"/>
              <a:gd name="connsiteX688" fmla="*/ 625390 w 7467600"/>
              <a:gd name="connsiteY688" fmla="*/ 2514541 h 6858000"/>
              <a:gd name="connsiteX689" fmla="*/ 619799 w 7467600"/>
              <a:gd name="connsiteY689" fmla="*/ 2527180 h 6858000"/>
              <a:gd name="connsiteX690" fmla="*/ 310030 w 7467600"/>
              <a:gd name="connsiteY690" fmla="*/ 2771818 h 6858000"/>
              <a:gd name="connsiteX691" fmla="*/ 173877 w 7467600"/>
              <a:gd name="connsiteY691" fmla="*/ 2937056 h 6858000"/>
              <a:gd name="connsiteX692" fmla="*/ 77889 w 7467600"/>
              <a:gd name="connsiteY692" fmla="*/ 3138440 h 6858000"/>
              <a:gd name="connsiteX693" fmla="*/ 0 w 7467600"/>
              <a:gd name="connsiteY693" fmla="*/ 3271395 h 6858000"/>
              <a:gd name="connsiteX694" fmla="*/ 0 w 7467600"/>
              <a:gd name="connsiteY694" fmla="*/ 3153002 h 6858000"/>
              <a:gd name="connsiteX695" fmla="*/ 2386 w 7467600"/>
              <a:gd name="connsiteY695" fmla="*/ 3149203 h 6858000"/>
              <a:gd name="connsiteX696" fmla="*/ 89753 w 7467600"/>
              <a:gd name="connsiteY696" fmla="*/ 2987702 h 6858000"/>
              <a:gd name="connsiteX697" fmla="*/ 76869 w 7467600"/>
              <a:gd name="connsiteY697" fmla="*/ 3005404 h 6858000"/>
              <a:gd name="connsiteX698" fmla="*/ 32049 w 7467600"/>
              <a:gd name="connsiteY698" fmla="*/ 3065814 h 6858000"/>
              <a:gd name="connsiteX699" fmla="*/ 0 w 7467600"/>
              <a:gd name="connsiteY699" fmla="*/ 3108744 h 6858000"/>
              <a:gd name="connsiteX700" fmla="*/ 0 w 7467600"/>
              <a:gd name="connsiteY700" fmla="*/ 3058059 h 6858000"/>
              <a:gd name="connsiteX701" fmla="*/ 7610 w 7467600"/>
              <a:gd name="connsiteY701" fmla="*/ 3047889 h 6858000"/>
              <a:gd name="connsiteX702" fmla="*/ 52419 w 7467600"/>
              <a:gd name="connsiteY702" fmla="*/ 2987479 h 6858000"/>
              <a:gd name="connsiteX703" fmla="*/ 59142 w 7467600"/>
              <a:gd name="connsiteY703" fmla="*/ 2978488 h 6858000"/>
              <a:gd name="connsiteX704" fmla="*/ 0 w 7467600"/>
              <a:gd name="connsiteY704" fmla="*/ 3015334 h 6858000"/>
              <a:gd name="connsiteX705" fmla="*/ 0 w 7467600"/>
              <a:gd name="connsiteY705" fmla="*/ 2914286 h 6858000"/>
              <a:gd name="connsiteX706" fmla="*/ 36383 w 7467600"/>
              <a:gd name="connsiteY706" fmla="*/ 2901128 h 6858000"/>
              <a:gd name="connsiteX707" fmla="*/ 156329 w 7467600"/>
              <a:gd name="connsiteY707" fmla="*/ 2840533 h 6858000"/>
              <a:gd name="connsiteX708" fmla="*/ 358355 w 7467600"/>
              <a:gd name="connsiteY708" fmla="*/ 2620471 h 6858000"/>
              <a:gd name="connsiteX709" fmla="*/ 510577 w 7467600"/>
              <a:gd name="connsiteY709" fmla="*/ 2501244 h 6858000"/>
              <a:gd name="connsiteX710" fmla="*/ 211967 w 7467600"/>
              <a:gd name="connsiteY710" fmla="*/ 2479171 h 6858000"/>
              <a:gd name="connsiteX711" fmla="*/ 0 w 7467600"/>
              <a:gd name="connsiteY711" fmla="*/ 2476398 h 6858000"/>
              <a:gd name="connsiteX712" fmla="*/ 0 w 7467600"/>
              <a:gd name="connsiteY712" fmla="*/ 2389189 h 6858000"/>
              <a:gd name="connsiteX713" fmla="*/ 103062 w 7467600"/>
              <a:gd name="connsiteY713" fmla="*/ 2389518 h 6858000"/>
              <a:gd name="connsiteX714" fmla="*/ 510734 w 7467600"/>
              <a:gd name="connsiteY714" fmla="*/ 2416201 h 6858000"/>
              <a:gd name="connsiteX715" fmla="*/ 279257 w 7467600"/>
              <a:gd name="connsiteY715" fmla="*/ 2092102 h 6858000"/>
              <a:gd name="connsiteX716" fmla="*/ 65265 w 7467600"/>
              <a:gd name="connsiteY716" fmla="*/ 2006049 h 6858000"/>
              <a:gd name="connsiteX717" fmla="*/ 0 w 7467600"/>
              <a:gd name="connsiteY717" fmla="*/ 1982532 h 6858000"/>
              <a:gd name="connsiteX718" fmla="*/ 0 w 7467600"/>
              <a:gd name="connsiteY718" fmla="*/ 1912789 h 6858000"/>
              <a:gd name="connsiteX719" fmla="*/ 97460 w 7467600"/>
              <a:gd name="connsiteY719" fmla="*/ 1953725 h 6858000"/>
              <a:gd name="connsiteX720" fmla="*/ 221272 w 7467600"/>
              <a:gd name="connsiteY720" fmla="*/ 1980766 h 6858000"/>
              <a:gd name="connsiteX721" fmla="*/ 116765 w 7467600"/>
              <a:gd name="connsiteY721" fmla="*/ 1911033 h 6858000"/>
              <a:gd name="connsiteX722" fmla="*/ 16405 w 7467600"/>
              <a:gd name="connsiteY722" fmla="*/ 1803412 h 6858000"/>
              <a:gd name="connsiteX723" fmla="*/ 0 w 7467600"/>
              <a:gd name="connsiteY723" fmla="*/ 1784777 h 6858000"/>
              <a:gd name="connsiteX724" fmla="*/ 0 w 7467600"/>
              <a:gd name="connsiteY724" fmla="*/ 1740082 h 6858000"/>
              <a:gd name="connsiteX725" fmla="*/ 39394 w 7467600"/>
              <a:gd name="connsiteY725" fmla="*/ 1784856 h 6858000"/>
              <a:gd name="connsiteX726" fmla="*/ 135813 w 7467600"/>
              <a:gd name="connsiteY726" fmla="*/ 1888838 h 6858000"/>
              <a:gd name="connsiteX727" fmla="*/ 242575 w 7467600"/>
              <a:gd name="connsiteY727" fmla="*/ 1958841 h 6858000"/>
              <a:gd name="connsiteX728" fmla="*/ 82197 w 7467600"/>
              <a:gd name="connsiteY728" fmla="*/ 1754826 h 6858000"/>
              <a:gd name="connsiteX729" fmla="*/ 0 w 7467600"/>
              <a:gd name="connsiteY729" fmla="*/ 1679650 h 6858000"/>
              <a:gd name="connsiteX730" fmla="*/ 0 w 7467600"/>
              <a:gd name="connsiteY730" fmla="*/ 1602463 h 6858000"/>
              <a:gd name="connsiteX731" fmla="*/ 84689 w 7467600"/>
              <a:gd name="connsiteY731" fmla="*/ 1677442 h 6858000"/>
              <a:gd name="connsiteX732" fmla="*/ 298437 w 7467600"/>
              <a:gd name="connsiteY732" fmla="*/ 1968019 h 6858000"/>
              <a:gd name="connsiteX733" fmla="*/ 227269 w 7467600"/>
              <a:gd name="connsiteY733" fmla="*/ 1114064 h 6858000"/>
              <a:gd name="connsiteX734" fmla="*/ 248003 w 7467600"/>
              <a:gd name="connsiteY734" fmla="*/ 1089613 h 6858000"/>
              <a:gd name="connsiteX735" fmla="*/ 427020 w 7467600"/>
              <a:gd name="connsiteY735" fmla="*/ 1619803 h 6858000"/>
              <a:gd name="connsiteX736" fmla="*/ 340345 w 7467600"/>
              <a:gd name="connsiteY736" fmla="*/ 2027739 h 6858000"/>
              <a:gd name="connsiteX737" fmla="*/ 360865 w 7467600"/>
              <a:gd name="connsiteY737" fmla="*/ 2044827 h 6858000"/>
              <a:gd name="connsiteX738" fmla="*/ 560414 w 7467600"/>
              <a:gd name="connsiteY738" fmla="*/ 2421457 h 6858000"/>
              <a:gd name="connsiteX739" fmla="*/ 1359703 w 7467600"/>
              <a:gd name="connsiteY739" fmla="*/ 2578554 h 6858000"/>
              <a:gd name="connsiteX740" fmla="*/ 1359422 w 7467600"/>
              <a:gd name="connsiteY740" fmla="*/ 2577994 h 6858000"/>
              <a:gd name="connsiteX741" fmla="*/ 828701 w 7467600"/>
              <a:gd name="connsiteY741" fmla="*/ 1839520 h 6858000"/>
              <a:gd name="connsiteX742" fmla="*/ 494427 w 7467600"/>
              <a:gd name="connsiteY742" fmla="*/ 1092333 h 6858000"/>
              <a:gd name="connsiteX743" fmla="*/ 506322 w 7467600"/>
              <a:gd name="connsiteY743" fmla="*/ 1020997 h 6858000"/>
              <a:gd name="connsiteX744" fmla="*/ 4570198 w 7467600"/>
              <a:gd name="connsiteY744" fmla="*/ 978081 h 6858000"/>
              <a:gd name="connsiteX745" fmla="*/ 4523691 w 7467600"/>
              <a:gd name="connsiteY745" fmla="*/ 1127776 h 6858000"/>
              <a:gd name="connsiteX746" fmla="*/ 4509875 w 7467600"/>
              <a:gd name="connsiteY746" fmla="*/ 1167552 h 6858000"/>
              <a:gd name="connsiteX747" fmla="*/ 4478168 w 7467600"/>
              <a:gd name="connsiteY747" fmla="*/ 1260735 h 6858000"/>
              <a:gd name="connsiteX748" fmla="*/ 4409309 w 7467600"/>
              <a:gd name="connsiteY748" fmla="*/ 1666996 h 6858000"/>
              <a:gd name="connsiteX749" fmla="*/ 4370031 w 7467600"/>
              <a:gd name="connsiteY749" fmla="*/ 1955666 h 6858000"/>
              <a:gd name="connsiteX750" fmla="*/ 4570198 w 7467600"/>
              <a:gd name="connsiteY750" fmla="*/ 978081 h 6858000"/>
              <a:gd name="connsiteX751" fmla="*/ 4557898 w 7467600"/>
              <a:gd name="connsiteY751" fmla="*/ 900011 h 6858000"/>
              <a:gd name="connsiteX752" fmla="*/ 4344840 w 7467600"/>
              <a:gd name="connsiteY752" fmla="*/ 1922038 h 6858000"/>
              <a:gd name="connsiteX753" fmla="*/ 4378710 w 7467600"/>
              <a:gd name="connsiteY753" fmla="*/ 1665516 h 6858000"/>
              <a:gd name="connsiteX754" fmla="*/ 4448798 w 7467600"/>
              <a:gd name="connsiteY754" fmla="*/ 1253024 h 6858000"/>
              <a:gd name="connsiteX755" fmla="*/ 4480315 w 7467600"/>
              <a:gd name="connsiteY755" fmla="*/ 1158454 h 6858000"/>
              <a:gd name="connsiteX756" fmla="*/ 4494133 w 7467600"/>
              <a:gd name="connsiteY756" fmla="*/ 1118676 h 6858000"/>
              <a:gd name="connsiteX757" fmla="*/ 4557898 w 7467600"/>
              <a:gd name="connsiteY757" fmla="*/ 900011 h 6858000"/>
              <a:gd name="connsiteX758" fmla="*/ 5870151 w 7467600"/>
              <a:gd name="connsiteY758" fmla="*/ 898890 h 6858000"/>
              <a:gd name="connsiteX759" fmla="*/ 5861335 w 7467600"/>
              <a:gd name="connsiteY759" fmla="*/ 899177 h 6858000"/>
              <a:gd name="connsiteX760" fmla="*/ 5843702 w 7467600"/>
              <a:gd name="connsiteY760" fmla="*/ 899748 h 6858000"/>
              <a:gd name="connsiteX761" fmla="*/ 5651107 w 7467600"/>
              <a:gd name="connsiteY761" fmla="*/ 920306 h 6858000"/>
              <a:gd name="connsiteX762" fmla="*/ 5459407 w 7467600"/>
              <a:gd name="connsiteY762" fmla="*/ 940975 h 6858000"/>
              <a:gd name="connsiteX763" fmla="*/ 5374846 w 7467600"/>
              <a:gd name="connsiteY763" fmla="*/ 941988 h 6858000"/>
              <a:gd name="connsiteX764" fmla="*/ 5256105 w 7467600"/>
              <a:gd name="connsiteY764" fmla="*/ 945632 h 6858000"/>
              <a:gd name="connsiteX765" fmla="*/ 5107071 w 7467600"/>
              <a:gd name="connsiteY765" fmla="*/ 969720 h 6858000"/>
              <a:gd name="connsiteX766" fmla="*/ 4998681 w 7467600"/>
              <a:gd name="connsiteY766" fmla="*/ 988771 h 6858000"/>
              <a:gd name="connsiteX767" fmla="*/ 5870151 w 7467600"/>
              <a:gd name="connsiteY767" fmla="*/ 898890 h 6858000"/>
              <a:gd name="connsiteX768" fmla="*/ 5504425 w 7467600"/>
              <a:gd name="connsiteY768" fmla="*/ 848067 h 6858000"/>
              <a:gd name="connsiteX769" fmla="*/ 4968849 w 7467600"/>
              <a:gd name="connsiteY769" fmla="*/ 962318 h 6858000"/>
              <a:gd name="connsiteX770" fmla="*/ 5104039 w 7467600"/>
              <a:gd name="connsiteY770" fmla="*/ 940634 h 6858000"/>
              <a:gd name="connsiteX771" fmla="*/ 5256311 w 7467600"/>
              <a:gd name="connsiteY771" fmla="*/ 916490 h 6858000"/>
              <a:gd name="connsiteX772" fmla="*/ 5377381 w 7467600"/>
              <a:gd name="connsiteY772" fmla="*/ 912671 h 6858000"/>
              <a:gd name="connsiteX773" fmla="*/ 5460148 w 7467600"/>
              <a:gd name="connsiteY773" fmla="*/ 911442 h 6858000"/>
              <a:gd name="connsiteX774" fmla="*/ 5648971 w 7467600"/>
              <a:gd name="connsiteY774" fmla="*/ 891331 h 6858000"/>
              <a:gd name="connsiteX775" fmla="*/ 5844807 w 7467600"/>
              <a:gd name="connsiteY775" fmla="*/ 870718 h 6858000"/>
              <a:gd name="connsiteX776" fmla="*/ 5862975 w 7467600"/>
              <a:gd name="connsiteY776" fmla="*/ 869756 h 6858000"/>
              <a:gd name="connsiteX777" fmla="*/ 5920887 w 7467600"/>
              <a:gd name="connsiteY777" fmla="*/ 865929 h 6858000"/>
              <a:gd name="connsiteX778" fmla="*/ 5504425 w 7467600"/>
              <a:gd name="connsiteY778" fmla="*/ 848067 h 6858000"/>
              <a:gd name="connsiteX779" fmla="*/ 3607114 w 7467600"/>
              <a:gd name="connsiteY779" fmla="*/ 467441 h 6858000"/>
              <a:gd name="connsiteX780" fmla="*/ 3296242 w 7467600"/>
              <a:gd name="connsiteY780" fmla="*/ 807991 h 6858000"/>
              <a:gd name="connsiteX781" fmla="*/ 3174674 w 7467600"/>
              <a:gd name="connsiteY781" fmla="*/ 919759 h 6858000"/>
              <a:gd name="connsiteX782" fmla="*/ 3042978 w 7467600"/>
              <a:gd name="connsiteY782" fmla="*/ 1054894 h 6858000"/>
              <a:gd name="connsiteX783" fmla="*/ 2968914 w 7467600"/>
              <a:gd name="connsiteY783" fmla="*/ 1133756 h 6858000"/>
              <a:gd name="connsiteX784" fmla="*/ 3103823 w 7467600"/>
              <a:gd name="connsiteY784" fmla="*/ 1026814 h 6858000"/>
              <a:gd name="connsiteX785" fmla="*/ 3607114 w 7467600"/>
              <a:gd name="connsiteY785" fmla="*/ 467441 h 6858000"/>
              <a:gd name="connsiteX786" fmla="*/ 3744487 w 7467600"/>
              <a:gd name="connsiteY786" fmla="*/ 383136 h 6858000"/>
              <a:gd name="connsiteX787" fmla="*/ 3970213 w 7467600"/>
              <a:gd name="connsiteY787" fmla="*/ 995559 h 6858000"/>
              <a:gd name="connsiteX788" fmla="*/ 3744487 w 7467600"/>
              <a:gd name="connsiteY788" fmla="*/ 383136 h 6858000"/>
              <a:gd name="connsiteX789" fmla="*/ 3624562 w 7467600"/>
              <a:gd name="connsiteY789" fmla="*/ 367041 h 6858000"/>
              <a:gd name="connsiteX790" fmla="*/ 3489712 w 7467600"/>
              <a:gd name="connsiteY790" fmla="*/ 485386 h 6858000"/>
              <a:gd name="connsiteX791" fmla="*/ 3182994 w 7467600"/>
              <a:gd name="connsiteY791" fmla="*/ 828265 h 6858000"/>
              <a:gd name="connsiteX792" fmla="*/ 2892114 w 7467600"/>
              <a:gd name="connsiteY792" fmla="*/ 1172635 h 6858000"/>
              <a:gd name="connsiteX793" fmla="*/ 3021459 w 7467600"/>
              <a:gd name="connsiteY793" fmla="*/ 1035385 h 6858000"/>
              <a:gd name="connsiteX794" fmla="*/ 3153873 w 7467600"/>
              <a:gd name="connsiteY794" fmla="*/ 898971 h 6858000"/>
              <a:gd name="connsiteX795" fmla="*/ 3276511 w 7467600"/>
              <a:gd name="connsiteY795" fmla="*/ 786423 h 6858000"/>
              <a:gd name="connsiteX796" fmla="*/ 3584154 w 7467600"/>
              <a:gd name="connsiteY796" fmla="*/ 448218 h 6858000"/>
              <a:gd name="connsiteX797" fmla="*/ 3624562 w 7467600"/>
              <a:gd name="connsiteY797" fmla="*/ 367041 h 6858000"/>
              <a:gd name="connsiteX798" fmla="*/ 3766672 w 7467600"/>
              <a:gd name="connsiteY798" fmla="*/ 359429 h 6858000"/>
              <a:gd name="connsiteX799" fmla="*/ 3996338 w 7467600"/>
              <a:gd name="connsiteY799" fmla="*/ 968237 h 6858000"/>
              <a:gd name="connsiteX800" fmla="*/ 3766672 w 7467600"/>
              <a:gd name="connsiteY800" fmla="*/ 359429 h 6858000"/>
              <a:gd name="connsiteX801" fmla="*/ 5805386 w 7467600"/>
              <a:gd name="connsiteY801" fmla="*/ 239240 h 6858000"/>
              <a:gd name="connsiteX802" fmla="*/ 5736947 w 7467600"/>
              <a:gd name="connsiteY802" fmla="*/ 261367 h 6858000"/>
              <a:gd name="connsiteX803" fmla="*/ 5427012 w 7467600"/>
              <a:gd name="connsiteY803" fmla="*/ 311272 h 6858000"/>
              <a:gd name="connsiteX804" fmla="*/ 5147818 w 7467600"/>
              <a:gd name="connsiteY804" fmla="*/ 322112 h 6858000"/>
              <a:gd name="connsiteX805" fmla="*/ 5060854 w 7467600"/>
              <a:gd name="connsiteY805" fmla="*/ 311882 h 6858000"/>
              <a:gd name="connsiteX806" fmla="*/ 4945989 w 7467600"/>
              <a:gd name="connsiteY806" fmla="*/ 300516 h 6858000"/>
              <a:gd name="connsiteX807" fmla="*/ 5410479 w 7467600"/>
              <a:gd name="connsiteY807" fmla="*/ 348434 h 6858000"/>
              <a:gd name="connsiteX808" fmla="*/ 5805386 w 7467600"/>
              <a:gd name="connsiteY808" fmla="*/ 239240 h 6858000"/>
              <a:gd name="connsiteX809" fmla="*/ 5905192 w 7467600"/>
              <a:gd name="connsiteY809" fmla="*/ 163079 h 6858000"/>
              <a:gd name="connsiteX810" fmla="*/ 5865655 w 7467600"/>
              <a:gd name="connsiteY810" fmla="*/ 171901 h 6858000"/>
              <a:gd name="connsiteX811" fmla="*/ 5259740 w 7467600"/>
              <a:gd name="connsiteY811" fmla="*/ 257013 h 6858000"/>
              <a:gd name="connsiteX812" fmla="*/ 5208466 w 7467600"/>
              <a:gd name="connsiteY812" fmla="*/ 257550 h 6858000"/>
              <a:gd name="connsiteX813" fmla="*/ 4980204 w 7467600"/>
              <a:gd name="connsiteY813" fmla="*/ 271903 h 6858000"/>
              <a:gd name="connsiteX814" fmla="*/ 5068068 w 7467600"/>
              <a:gd name="connsiteY814" fmla="*/ 282244 h 6858000"/>
              <a:gd name="connsiteX815" fmla="*/ 5153231 w 7467600"/>
              <a:gd name="connsiteY815" fmla="*/ 292240 h 6858000"/>
              <a:gd name="connsiteX816" fmla="*/ 5426491 w 7467600"/>
              <a:gd name="connsiteY816" fmla="*/ 281128 h 6858000"/>
              <a:gd name="connsiteX817" fmla="*/ 5731212 w 7467600"/>
              <a:gd name="connsiteY817" fmla="*/ 231951 h 6858000"/>
              <a:gd name="connsiteX818" fmla="*/ 5905192 w 7467600"/>
              <a:gd name="connsiteY818" fmla="*/ 163079 h 6858000"/>
              <a:gd name="connsiteX819" fmla="*/ 5944437 w 7467600"/>
              <a:gd name="connsiteY819" fmla="*/ 113829 h 6858000"/>
              <a:gd name="connsiteX820" fmla="*/ 5825032 w 7467600"/>
              <a:gd name="connsiteY820" fmla="*/ 146405 h 6858000"/>
              <a:gd name="connsiteX821" fmla="*/ 4955599 w 7467600"/>
              <a:gd name="connsiteY821" fmla="*/ 247008 h 6858000"/>
              <a:gd name="connsiteX822" fmla="*/ 5210104 w 7467600"/>
              <a:gd name="connsiteY822" fmla="*/ 228123 h 6858000"/>
              <a:gd name="connsiteX823" fmla="*/ 5261015 w 7467600"/>
              <a:gd name="connsiteY823" fmla="*/ 227087 h 6858000"/>
              <a:gd name="connsiteX824" fmla="*/ 5861181 w 7467600"/>
              <a:gd name="connsiteY824" fmla="*/ 143093 h 6858000"/>
              <a:gd name="connsiteX825" fmla="*/ 5961252 w 7467600"/>
              <a:gd name="connsiteY825" fmla="*/ 114820 h 6858000"/>
              <a:gd name="connsiteX826" fmla="*/ 5944437 w 7467600"/>
              <a:gd name="connsiteY826" fmla="*/ 113829 h 6858000"/>
              <a:gd name="connsiteX827" fmla="*/ 3882765 w 7467600"/>
              <a:gd name="connsiteY827" fmla="*/ 0 h 6858000"/>
              <a:gd name="connsiteX828" fmla="*/ 3995099 w 7467600"/>
              <a:gd name="connsiteY828" fmla="*/ 0 h 6858000"/>
              <a:gd name="connsiteX829" fmla="*/ 4163818 w 7467600"/>
              <a:gd name="connsiteY829" fmla="*/ 234104 h 6858000"/>
              <a:gd name="connsiteX830" fmla="*/ 4172099 w 7467600"/>
              <a:gd name="connsiteY830" fmla="*/ 234207 h 6858000"/>
              <a:gd name="connsiteX831" fmla="*/ 4784282 w 7467600"/>
              <a:gd name="connsiteY831" fmla="*/ 276561 h 6858000"/>
              <a:gd name="connsiteX832" fmla="*/ 4801687 w 7467600"/>
              <a:gd name="connsiteY832" fmla="*/ 267764 h 6858000"/>
              <a:gd name="connsiteX833" fmla="*/ 6082788 w 7467600"/>
              <a:gd name="connsiteY833" fmla="*/ 64119 h 6858000"/>
              <a:gd name="connsiteX834" fmla="*/ 6099442 w 7467600"/>
              <a:gd name="connsiteY834" fmla="*/ 82568 h 6858000"/>
              <a:gd name="connsiteX835" fmla="*/ 4804137 w 7467600"/>
              <a:gd name="connsiteY835" fmla="*/ 320931 h 6858000"/>
              <a:gd name="connsiteX836" fmla="*/ 4227047 w 7467600"/>
              <a:gd name="connsiteY836" fmla="*/ 313415 h 6858000"/>
              <a:gd name="connsiteX837" fmla="*/ 4346041 w 7467600"/>
              <a:gd name="connsiteY837" fmla="*/ 456086 h 6858000"/>
              <a:gd name="connsiteX838" fmla="*/ 4870967 w 7467600"/>
              <a:gd name="connsiteY838" fmla="*/ 963061 h 6858000"/>
              <a:gd name="connsiteX839" fmla="*/ 4889647 w 7467600"/>
              <a:gd name="connsiteY839" fmla="*/ 957147 h 6858000"/>
              <a:gd name="connsiteX840" fmla="*/ 5422504 w 7467600"/>
              <a:gd name="connsiteY840" fmla="*/ 805191 h 6858000"/>
              <a:gd name="connsiteX841" fmla="*/ 6087656 w 7467600"/>
              <a:gd name="connsiteY841" fmla="*/ 826703 h 6858000"/>
              <a:gd name="connsiteX842" fmla="*/ 6058717 w 7467600"/>
              <a:gd name="connsiteY842" fmla="*/ 865992 h 6858000"/>
              <a:gd name="connsiteX843" fmla="*/ 4974153 w 7467600"/>
              <a:gd name="connsiteY843" fmla="*/ 1045456 h 6858000"/>
              <a:gd name="connsiteX844" fmla="*/ 5627835 w 7467600"/>
              <a:gd name="connsiteY844" fmla="*/ 1472077 h 6858000"/>
              <a:gd name="connsiteX845" fmla="*/ 5629817 w 7467600"/>
              <a:gd name="connsiteY845" fmla="*/ 1471412 h 6858000"/>
              <a:gd name="connsiteX846" fmla="*/ 5634124 w 7467600"/>
              <a:gd name="connsiteY846" fmla="*/ 1470572 h 6858000"/>
              <a:gd name="connsiteX847" fmla="*/ 5755832 w 7467600"/>
              <a:gd name="connsiteY847" fmla="*/ 1383886 h 6858000"/>
              <a:gd name="connsiteX848" fmla="*/ 6014186 w 7467600"/>
              <a:gd name="connsiteY848" fmla="*/ 1279799 h 6858000"/>
              <a:gd name="connsiteX849" fmla="*/ 6901619 w 7467600"/>
              <a:gd name="connsiteY849" fmla="*/ 1047874 h 6858000"/>
              <a:gd name="connsiteX850" fmla="*/ 6931566 w 7467600"/>
              <a:gd name="connsiteY850" fmla="*/ 1062034 h 6858000"/>
              <a:gd name="connsiteX851" fmla="*/ 5790982 w 7467600"/>
              <a:gd name="connsiteY851" fmla="*/ 1561380 h 6858000"/>
              <a:gd name="connsiteX852" fmla="*/ 6188971 w 7467600"/>
              <a:gd name="connsiteY852" fmla="*/ 1755168 h 6858000"/>
              <a:gd name="connsiteX853" fmla="*/ 6202446 w 7467600"/>
              <a:gd name="connsiteY853" fmla="*/ 1752268 h 6858000"/>
              <a:gd name="connsiteX854" fmla="*/ 7179560 w 7467600"/>
              <a:gd name="connsiteY854" fmla="*/ 1467551 h 6858000"/>
              <a:gd name="connsiteX855" fmla="*/ 7158730 w 7467600"/>
              <a:gd name="connsiteY855" fmla="*/ 1507835 h 6858000"/>
              <a:gd name="connsiteX856" fmla="*/ 6326959 w 7467600"/>
              <a:gd name="connsiteY856" fmla="*/ 1817686 h 6858000"/>
              <a:gd name="connsiteX857" fmla="*/ 6537433 w 7467600"/>
              <a:gd name="connsiteY857" fmla="*/ 1907790 h 6858000"/>
              <a:gd name="connsiteX858" fmla="*/ 6550221 w 7467600"/>
              <a:gd name="connsiteY858" fmla="*/ 1910729 h 6858000"/>
              <a:gd name="connsiteX859" fmla="*/ 6964438 w 7467600"/>
              <a:gd name="connsiteY859" fmla="*/ 2209505 h 6858000"/>
              <a:gd name="connsiteX860" fmla="*/ 7367862 w 7467600"/>
              <a:gd name="connsiteY860" fmla="*/ 2806833 h 6858000"/>
              <a:gd name="connsiteX861" fmla="*/ 7364329 w 7467600"/>
              <a:gd name="connsiteY861" fmla="*/ 2826907 h 6858000"/>
              <a:gd name="connsiteX862" fmla="*/ 7290545 w 7467600"/>
              <a:gd name="connsiteY862" fmla="*/ 2850663 h 6858000"/>
              <a:gd name="connsiteX863" fmla="*/ 6472036 w 7467600"/>
              <a:gd name="connsiteY863" fmla="*/ 1959003 h 6858000"/>
              <a:gd name="connsiteX864" fmla="*/ 5792897 w 7467600"/>
              <a:gd name="connsiteY864" fmla="*/ 1647747 h 6858000"/>
              <a:gd name="connsiteX865" fmla="*/ 5842751 w 7467600"/>
              <a:gd name="connsiteY865" fmla="*/ 1816112 h 6858000"/>
              <a:gd name="connsiteX866" fmla="*/ 5847424 w 7467600"/>
              <a:gd name="connsiteY866" fmla="*/ 1815776 h 6858000"/>
              <a:gd name="connsiteX867" fmla="*/ 6399821 w 7467600"/>
              <a:gd name="connsiteY867" fmla="*/ 2344799 h 6858000"/>
              <a:gd name="connsiteX868" fmla="*/ 6323232 w 7467600"/>
              <a:gd name="connsiteY868" fmla="*/ 2389634 h 6858000"/>
              <a:gd name="connsiteX869" fmla="*/ 5942958 w 7467600"/>
              <a:gd name="connsiteY869" fmla="*/ 2077708 h 6858000"/>
              <a:gd name="connsiteX870" fmla="*/ 5921559 w 7467600"/>
              <a:gd name="connsiteY870" fmla="*/ 2378596 h 6858000"/>
              <a:gd name="connsiteX871" fmla="*/ 5817651 w 7467600"/>
              <a:gd name="connsiteY871" fmla="*/ 3023919 h 6858000"/>
              <a:gd name="connsiteX872" fmla="*/ 5729634 w 7467600"/>
              <a:gd name="connsiteY872" fmla="*/ 3051849 h 6858000"/>
              <a:gd name="connsiteX873" fmla="*/ 5611018 w 7467600"/>
              <a:gd name="connsiteY873" fmla="*/ 2316769 h 6858000"/>
              <a:gd name="connsiteX874" fmla="*/ 5687608 w 7467600"/>
              <a:gd name="connsiteY874" fmla="*/ 2039972 h 6858000"/>
              <a:gd name="connsiteX875" fmla="*/ 5657554 w 7467600"/>
              <a:gd name="connsiteY875" fmla="*/ 1576445 h 6858000"/>
              <a:gd name="connsiteX876" fmla="*/ 5150475 w 7467600"/>
              <a:gd name="connsiteY876" fmla="*/ 1274012 h 6858000"/>
              <a:gd name="connsiteX877" fmla="*/ 5349142 w 7467600"/>
              <a:gd name="connsiteY877" fmla="*/ 2204405 h 6858000"/>
              <a:gd name="connsiteX878" fmla="*/ 5262214 w 7467600"/>
              <a:gd name="connsiteY878" fmla="*/ 2233836 h 6858000"/>
              <a:gd name="connsiteX879" fmla="*/ 4981539 w 7467600"/>
              <a:gd name="connsiteY879" fmla="*/ 1542201 h 6858000"/>
              <a:gd name="connsiteX880" fmla="*/ 4958461 w 7467600"/>
              <a:gd name="connsiteY880" fmla="*/ 1136957 h 6858000"/>
              <a:gd name="connsiteX881" fmla="*/ 4655015 w 7467600"/>
              <a:gd name="connsiteY881" fmla="*/ 891426 h 6858000"/>
              <a:gd name="connsiteX882" fmla="*/ 4348002 w 7467600"/>
              <a:gd name="connsiteY882" fmla="*/ 2205895 h 6858000"/>
              <a:gd name="connsiteX883" fmla="*/ 4262250 w 7467600"/>
              <a:gd name="connsiteY883" fmla="*/ 2219972 h 6858000"/>
              <a:gd name="connsiteX884" fmla="*/ 4550611 w 7467600"/>
              <a:gd name="connsiteY884" fmla="*/ 817540 h 6858000"/>
              <a:gd name="connsiteX885" fmla="*/ 4564418 w 7467600"/>
              <a:gd name="connsiteY885" fmla="*/ 808293 h 6858000"/>
              <a:gd name="connsiteX886" fmla="*/ 4266388 w 7467600"/>
              <a:gd name="connsiteY886" fmla="*/ 500083 h 6858000"/>
              <a:gd name="connsiteX887" fmla="*/ 4032842 w 7467600"/>
              <a:gd name="connsiteY887" fmla="*/ 211809 h 6858000"/>
              <a:gd name="connsiteX888" fmla="*/ 3882765 w 7467600"/>
              <a:gd name="connsiteY888" fmla="*/ 0 h 6858000"/>
              <a:gd name="connsiteX889" fmla="*/ 3721337 w 7467600"/>
              <a:gd name="connsiteY889" fmla="*/ 0 h 6858000"/>
              <a:gd name="connsiteX890" fmla="*/ 3797544 w 7467600"/>
              <a:gd name="connsiteY890" fmla="*/ 0 h 6858000"/>
              <a:gd name="connsiteX891" fmla="*/ 3775734 w 7467600"/>
              <a:gd name="connsiteY891" fmla="*/ 95131 h 6858000"/>
              <a:gd name="connsiteX892" fmla="*/ 3724807 w 7467600"/>
              <a:gd name="connsiteY892" fmla="*/ 272257 h 6858000"/>
              <a:gd name="connsiteX893" fmla="*/ 3726844 w 7467600"/>
              <a:gd name="connsiteY893" fmla="*/ 282988 h 6858000"/>
              <a:gd name="connsiteX894" fmla="*/ 3742664 w 7467600"/>
              <a:gd name="connsiteY894" fmla="*/ 279918 h 6858000"/>
              <a:gd name="connsiteX895" fmla="*/ 4103910 w 7467600"/>
              <a:gd name="connsiteY895" fmla="*/ 1161917 h 6858000"/>
              <a:gd name="connsiteX896" fmla="*/ 4020269 w 7467600"/>
              <a:gd name="connsiteY896" fmla="*/ 1200406 h 6858000"/>
              <a:gd name="connsiteX897" fmla="*/ 3674882 w 7467600"/>
              <a:gd name="connsiteY897" fmla="*/ 488524 h 6858000"/>
              <a:gd name="connsiteX898" fmla="*/ 3132682 w 7467600"/>
              <a:gd name="connsiteY898" fmla="*/ 1072284 h 6858000"/>
              <a:gd name="connsiteX899" fmla="*/ 2716346 w 7467600"/>
              <a:gd name="connsiteY899" fmla="*/ 1276376 h 6858000"/>
              <a:gd name="connsiteX900" fmla="*/ 2716772 w 7467600"/>
              <a:gd name="connsiteY900" fmla="*/ 1255462 h 6858000"/>
              <a:gd name="connsiteX901" fmla="*/ 3471096 w 7467600"/>
              <a:gd name="connsiteY901" fmla="*/ 437072 h 6858000"/>
              <a:gd name="connsiteX902" fmla="*/ 3639057 w 7467600"/>
              <a:gd name="connsiteY902" fmla="*/ 286334 h 6858000"/>
              <a:gd name="connsiteX903" fmla="*/ 3640309 w 7467600"/>
              <a:gd name="connsiteY903" fmla="*/ 284664 h 6858000"/>
              <a:gd name="connsiteX904" fmla="*/ 3646022 w 7467600"/>
              <a:gd name="connsiteY904" fmla="*/ 276711 h 6858000"/>
              <a:gd name="connsiteX905" fmla="*/ 3707943 w 7467600"/>
              <a:gd name="connsiteY905" fmla="*/ 65958 h 6858000"/>
              <a:gd name="connsiteX906" fmla="*/ 3721337 w 7467600"/>
              <a:gd name="connsiteY906" fmla="*/ 0 h 6858000"/>
              <a:gd name="connsiteX907" fmla="*/ 2867960 w 7467600"/>
              <a:gd name="connsiteY907" fmla="*/ 0 h 6858000"/>
              <a:gd name="connsiteX908" fmla="*/ 2926351 w 7467600"/>
              <a:gd name="connsiteY908" fmla="*/ 0 h 6858000"/>
              <a:gd name="connsiteX909" fmla="*/ 2902823 w 7467600"/>
              <a:gd name="connsiteY909" fmla="*/ 262929 h 6858000"/>
              <a:gd name="connsiteX910" fmla="*/ 2940663 w 7467600"/>
              <a:gd name="connsiteY910" fmla="*/ 140884 h 6858000"/>
              <a:gd name="connsiteX911" fmla="*/ 2947039 w 7467600"/>
              <a:gd name="connsiteY911" fmla="*/ 122524 h 6858000"/>
              <a:gd name="connsiteX912" fmla="*/ 2984316 w 7467600"/>
              <a:gd name="connsiteY912" fmla="*/ 0 h 6858000"/>
              <a:gd name="connsiteX913" fmla="*/ 3016114 w 7467600"/>
              <a:gd name="connsiteY913" fmla="*/ 0 h 6858000"/>
              <a:gd name="connsiteX914" fmla="*/ 2979949 w 7467600"/>
              <a:gd name="connsiteY914" fmla="*/ 119274 h 6858000"/>
              <a:gd name="connsiteX915" fmla="*/ 3023879 w 7467600"/>
              <a:gd name="connsiteY915" fmla="*/ 0 h 6858000"/>
              <a:gd name="connsiteX916" fmla="*/ 3105400 w 7467600"/>
              <a:gd name="connsiteY916" fmla="*/ 0 h 6858000"/>
              <a:gd name="connsiteX917" fmla="*/ 3094669 w 7467600"/>
              <a:gd name="connsiteY917" fmla="*/ 30308 h 6858000"/>
              <a:gd name="connsiteX918" fmla="*/ 2901945 w 7467600"/>
              <a:gd name="connsiteY918" fmla="*/ 466538 h 6858000"/>
              <a:gd name="connsiteX919" fmla="*/ 2815209 w 7467600"/>
              <a:gd name="connsiteY919" fmla="*/ 497361 h 6858000"/>
              <a:gd name="connsiteX920" fmla="*/ 2844845 w 7467600"/>
              <a:gd name="connsiteY920" fmla="*/ 127638 h 6858000"/>
              <a:gd name="connsiteX921" fmla="*/ 2867960 w 7467600"/>
              <a:gd name="connsiteY921" fmla="*/ 0 h 6858000"/>
              <a:gd name="connsiteX922" fmla="*/ 1057230 w 7467600"/>
              <a:gd name="connsiteY922" fmla="*/ 0 h 6858000"/>
              <a:gd name="connsiteX923" fmla="*/ 1111003 w 7467600"/>
              <a:gd name="connsiteY923" fmla="*/ 0 h 6858000"/>
              <a:gd name="connsiteX924" fmla="*/ 1125553 w 7467600"/>
              <a:gd name="connsiteY924" fmla="*/ 52588 h 6858000"/>
              <a:gd name="connsiteX925" fmla="*/ 1304276 w 7467600"/>
              <a:gd name="connsiteY925" fmla="*/ 476275 h 6858000"/>
              <a:gd name="connsiteX926" fmla="*/ 1492066 w 7467600"/>
              <a:gd name="connsiteY926" fmla="*/ 886333 h 6858000"/>
              <a:gd name="connsiteX927" fmla="*/ 1423698 w 7467600"/>
              <a:gd name="connsiteY927" fmla="*/ 710817 h 6858000"/>
              <a:gd name="connsiteX928" fmla="*/ 1357609 w 7467600"/>
              <a:gd name="connsiteY928" fmla="*/ 532892 h 6858000"/>
              <a:gd name="connsiteX929" fmla="*/ 1309550 w 7467600"/>
              <a:gd name="connsiteY929" fmla="*/ 374031 h 6858000"/>
              <a:gd name="connsiteX930" fmla="*/ 1193673 w 7467600"/>
              <a:gd name="connsiteY930" fmla="*/ 49533 h 6858000"/>
              <a:gd name="connsiteX931" fmla="*/ 1164391 w 7467600"/>
              <a:gd name="connsiteY931" fmla="*/ 0 h 6858000"/>
              <a:gd name="connsiteX932" fmla="*/ 1200666 w 7467600"/>
              <a:gd name="connsiteY932" fmla="*/ 0 h 6858000"/>
              <a:gd name="connsiteX933" fmla="*/ 1223408 w 7467600"/>
              <a:gd name="connsiteY933" fmla="*/ 38996 h 6858000"/>
              <a:gd name="connsiteX934" fmla="*/ 1339635 w 7467600"/>
              <a:gd name="connsiteY934" fmla="*/ 365517 h 6858000"/>
              <a:gd name="connsiteX935" fmla="*/ 1387469 w 7467600"/>
              <a:gd name="connsiteY935" fmla="*/ 523079 h 6858000"/>
              <a:gd name="connsiteX936" fmla="*/ 1452685 w 7467600"/>
              <a:gd name="connsiteY936" fmla="*/ 699806 h 6858000"/>
              <a:gd name="connsiteX937" fmla="*/ 1492092 w 7467600"/>
              <a:gd name="connsiteY937" fmla="*/ 800424 h 6858000"/>
              <a:gd name="connsiteX938" fmla="*/ 1455302 w 7467600"/>
              <a:gd name="connsiteY938" fmla="*/ 632913 h 6858000"/>
              <a:gd name="connsiteX939" fmla="*/ 1222336 w 7467600"/>
              <a:gd name="connsiteY939" fmla="*/ 9480 h 6858000"/>
              <a:gd name="connsiteX940" fmla="*/ 1214634 w 7467600"/>
              <a:gd name="connsiteY940" fmla="*/ 0 h 6858000"/>
              <a:gd name="connsiteX941" fmla="*/ 1289827 w 7467600"/>
              <a:gd name="connsiteY941" fmla="*/ 0 h 6858000"/>
              <a:gd name="connsiteX942" fmla="*/ 1321076 w 7467600"/>
              <a:gd name="connsiteY942" fmla="*/ 59722 h 6858000"/>
              <a:gd name="connsiteX943" fmla="*/ 1512579 w 7467600"/>
              <a:gd name="connsiteY943" fmla="*/ 626441 h 6858000"/>
              <a:gd name="connsiteX944" fmla="*/ 1506076 w 7467600"/>
              <a:gd name="connsiteY944" fmla="*/ 1089289 h 6858000"/>
              <a:gd name="connsiteX945" fmla="*/ 1486346 w 7467600"/>
              <a:gd name="connsiteY945" fmla="*/ 1079919 h 6858000"/>
              <a:gd name="connsiteX946" fmla="*/ 1070511 w 7467600"/>
              <a:gd name="connsiteY946" fmla="*/ 48609 h 6858000"/>
              <a:gd name="connsiteX947" fmla="*/ 1057230 w 7467600"/>
              <a:gd name="connsiteY947" fmla="*/ 0 h 6858000"/>
              <a:gd name="connsiteX948" fmla="*/ 43151 w 7467600"/>
              <a:gd name="connsiteY948" fmla="*/ 0 h 6858000"/>
              <a:gd name="connsiteX949" fmla="*/ 95283 w 7467600"/>
              <a:gd name="connsiteY949" fmla="*/ 0 h 6858000"/>
              <a:gd name="connsiteX950" fmla="*/ 300708 w 7467600"/>
              <a:gd name="connsiteY950" fmla="*/ 154571 h 6858000"/>
              <a:gd name="connsiteX951" fmla="*/ 530414 w 7467600"/>
              <a:gd name="connsiteY951" fmla="*/ 354673 h 6858000"/>
              <a:gd name="connsiteX952" fmla="*/ 333785 w 7467600"/>
              <a:gd name="connsiteY952" fmla="*/ 161564 h 6858000"/>
              <a:gd name="connsiteX953" fmla="*/ 147005 w 7467600"/>
              <a:gd name="connsiteY953" fmla="*/ 0 h 6858000"/>
              <a:gd name="connsiteX954" fmla="*/ 272509 w 7467600"/>
              <a:gd name="connsiteY954" fmla="*/ 0 h 6858000"/>
              <a:gd name="connsiteX955" fmla="*/ 326276 w 7467600"/>
              <a:gd name="connsiteY955" fmla="*/ 45847 h 6858000"/>
              <a:gd name="connsiteX956" fmla="*/ 823759 w 7467600"/>
              <a:gd name="connsiteY956" fmla="*/ 574145 h 6858000"/>
              <a:gd name="connsiteX957" fmla="*/ 811254 w 7467600"/>
              <a:gd name="connsiteY957" fmla="*/ 665546 h 6858000"/>
              <a:gd name="connsiteX958" fmla="*/ 154042 w 7467600"/>
              <a:gd name="connsiteY958" fmla="*/ 261522 h 6858000"/>
              <a:gd name="connsiteX959" fmla="*/ 13550 w 7467600"/>
              <a:gd name="connsiteY959" fmla="*/ 158423 h 6858000"/>
              <a:gd name="connsiteX960" fmla="*/ 0 w 7467600"/>
              <a:gd name="connsiteY960" fmla="*/ 146618 h 6858000"/>
              <a:gd name="connsiteX961" fmla="*/ 0 w 7467600"/>
              <a:gd name="connsiteY961" fmla="*/ 59161 h 6858000"/>
              <a:gd name="connsiteX962" fmla="*/ 45427 w 7467600"/>
              <a:gd name="connsiteY962" fmla="*/ 101078 h 6858000"/>
              <a:gd name="connsiteX963" fmla="*/ 630103 w 7467600"/>
              <a:gd name="connsiteY963" fmla="*/ 485885 h 6858000"/>
              <a:gd name="connsiteX964" fmla="*/ 532040 w 7467600"/>
              <a:gd name="connsiteY964" fmla="*/ 399359 h 6858000"/>
              <a:gd name="connsiteX965" fmla="*/ 517618 w 7467600"/>
              <a:gd name="connsiteY965" fmla="*/ 385726 h 6858000"/>
              <a:gd name="connsiteX966" fmla="*/ 285074 w 7467600"/>
              <a:gd name="connsiteY966" fmla="*/ 182755 h 6858000"/>
              <a:gd name="connsiteX967" fmla="*/ 43151 w 7467600"/>
              <a:gd name="connsiteY967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454976 w 7467600"/>
              <a:gd name="connsiteY74" fmla="*/ 6318297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467600 w 7467600"/>
              <a:gd name="connsiteY77" fmla="*/ 6012219 h 6858000"/>
              <a:gd name="connsiteX78" fmla="*/ 7356878 w 7467600"/>
              <a:gd name="connsiteY78" fmla="*/ 5981332 h 6858000"/>
              <a:gd name="connsiteX79" fmla="*/ 7467600 w 7467600"/>
              <a:gd name="connsiteY79" fmla="*/ 6117703 h 6858000"/>
              <a:gd name="connsiteX80" fmla="*/ 7467600 w 7467600"/>
              <a:gd name="connsiteY80" fmla="*/ 6163634 h 6858000"/>
              <a:gd name="connsiteX81" fmla="*/ 7403637 w 7467600"/>
              <a:gd name="connsiteY81" fmla="*/ 6083957 h 6858000"/>
              <a:gd name="connsiteX82" fmla="*/ 7254615 w 7467600"/>
              <a:gd name="connsiteY82" fmla="*/ 5911918 h 6858000"/>
              <a:gd name="connsiteX83" fmla="*/ 7312589 w 7467600"/>
              <a:gd name="connsiteY83" fmla="*/ 5982309 h 6858000"/>
              <a:gd name="connsiteX84" fmla="*/ 7448321 w 7467600"/>
              <a:gd name="connsiteY84" fmla="*/ 6190991 h 6858000"/>
              <a:gd name="connsiteX85" fmla="*/ 7467600 w 7467600"/>
              <a:gd name="connsiteY85" fmla="*/ 6221686 h 6858000"/>
              <a:gd name="connsiteX86" fmla="*/ 7467600 w 7467600"/>
              <a:gd name="connsiteY86" fmla="*/ 6334256 h 6858000"/>
              <a:gd name="connsiteX87" fmla="*/ 7454976 w 7467600"/>
              <a:gd name="connsiteY87" fmla="*/ 6318297 h 6858000"/>
              <a:gd name="connsiteX88" fmla="*/ 1456157 w 7467600"/>
              <a:gd name="connsiteY88" fmla="*/ 5371404 h 6858000"/>
              <a:gd name="connsiteX89" fmla="*/ 1244432 w 7467600"/>
              <a:gd name="connsiteY89" fmla="*/ 5385601 h 6858000"/>
              <a:gd name="connsiteX90" fmla="*/ 973990 w 7467600"/>
              <a:gd name="connsiteY90" fmla="*/ 5424940 h 6858000"/>
              <a:gd name="connsiteX91" fmla="*/ 1103809 w 7467600"/>
              <a:gd name="connsiteY91" fmla="*/ 5433720 h 6858000"/>
              <a:gd name="connsiteX92" fmla="*/ 1123454 w 7467600"/>
              <a:gd name="connsiteY92" fmla="*/ 5435727 h 6858000"/>
              <a:gd name="connsiteX93" fmla="*/ 1737017 w 7467600"/>
              <a:gd name="connsiteY93" fmla="*/ 5452183 h 6858000"/>
              <a:gd name="connsiteX94" fmla="*/ 1824397 w 7467600"/>
              <a:gd name="connsiteY94" fmla="*/ 5447757 h 6858000"/>
              <a:gd name="connsiteX95" fmla="*/ 2070059 w 7467600"/>
              <a:gd name="connsiteY95" fmla="*/ 5441660 h 6858000"/>
              <a:gd name="connsiteX96" fmla="*/ 1456157 w 7467600"/>
              <a:gd name="connsiteY96" fmla="*/ 5371404 h 6858000"/>
              <a:gd name="connsiteX97" fmla="*/ 4988186 w 7467600"/>
              <a:gd name="connsiteY97" fmla="*/ 5216467 h 6858000"/>
              <a:gd name="connsiteX98" fmla="*/ 4777334 w 7467600"/>
              <a:gd name="connsiteY98" fmla="*/ 5406072 h 6858000"/>
              <a:gd name="connsiteX99" fmla="*/ 4718341 w 7467600"/>
              <a:gd name="connsiteY99" fmla="*/ 5468043 h 6858000"/>
              <a:gd name="connsiteX100" fmla="*/ 4604655 w 7467600"/>
              <a:gd name="connsiteY100" fmla="*/ 5583434 h 6858000"/>
              <a:gd name="connsiteX101" fmla="*/ 4565074 w 7467600"/>
              <a:gd name="connsiteY101" fmla="*/ 5618550 h 6858000"/>
              <a:gd name="connsiteX102" fmla="*/ 4988186 w 7467600"/>
              <a:gd name="connsiteY102" fmla="*/ 5216467 h 6858000"/>
              <a:gd name="connsiteX103" fmla="*/ 4978032 w 7467600"/>
              <a:gd name="connsiteY103" fmla="*/ 5183809 h 6858000"/>
              <a:gd name="connsiteX104" fmla="*/ 4463413 w 7467600"/>
              <a:gd name="connsiteY104" fmla="*/ 5615162 h 6858000"/>
              <a:gd name="connsiteX105" fmla="*/ 4358134 w 7467600"/>
              <a:gd name="connsiteY105" fmla="*/ 5742791 h 6858000"/>
              <a:gd name="connsiteX106" fmla="*/ 4376219 w 7467600"/>
              <a:gd name="connsiteY106" fmla="*/ 5729027 h 6858000"/>
              <a:gd name="connsiteX107" fmla="*/ 4582340 w 7467600"/>
              <a:gd name="connsiteY107" fmla="*/ 5561037 h 6858000"/>
              <a:gd name="connsiteX108" fmla="*/ 4694684 w 7467600"/>
              <a:gd name="connsiteY108" fmla="*/ 5447098 h 6858000"/>
              <a:gd name="connsiteX109" fmla="*/ 4754123 w 7467600"/>
              <a:gd name="connsiteY109" fmla="*/ 5384643 h 6858000"/>
              <a:gd name="connsiteX110" fmla="*/ 4978032 w 7467600"/>
              <a:gd name="connsiteY110" fmla="*/ 5183809 h 6858000"/>
              <a:gd name="connsiteX111" fmla="*/ 1903353 w 7467600"/>
              <a:gd name="connsiteY111" fmla="*/ 5044827 h 6858000"/>
              <a:gd name="connsiteX112" fmla="*/ 1936931 w 7467600"/>
              <a:gd name="connsiteY112" fmla="*/ 5093954 h 6858000"/>
              <a:gd name="connsiteX113" fmla="*/ 2195868 w 7467600"/>
              <a:gd name="connsiteY113" fmla="*/ 5396574 h 6858000"/>
              <a:gd name="connsiteX114" fmla="*/ 2088852 w 7467600"/>
              <a:gd name="connsiteY114" fmla="*/ 5166123 h 6858000"/>
              <a:gd name="connsiteX115" fmla="*/ 1958241 w 7467600"/>
              <a:gd name="connsiteY115" fmla="*/ 5067955 h 6858000"/>
              <a:gd name="connsiteX116" fmla="*/ 1903353 w 7467600"/>
              <a:gd name="connsiteY116" fmla="*/ 5044827 h 6858000"/>
              <a:gd name="connsiteX117" fmla="*/ 1979378 w 7467600"/>
              <a:gd name="connsiteY117" fmla="*/ 4769504 h 6858000"/>
              <a:gd name="connsiteX118" fmla="*/ 2882120 w 7467600"/>
              <a:gd name="connsiteY118" fmla="*/ 5064547 h 6858000"/>
              <a:gd name="connsiteX119" fmla="*/ 2793103 w 7467600"/>
              <a:gd name="connsiteY119" fmla="*/ 5039699 h 6858000"/>
              <a:gd name="connsiteX120" fmla="*/ 2770041 w 7467600"/>
              <a:gd name="connsiteY120" fmla="*/ 5033634 h 6858000"/>
              <a:gd name="connsiteX121" fmla="*/ 1979378 w 7467600"/>
              <a:gd name="connsiteY121" fmla="*/ 4769504 h 6858000"/>
              <a:gd name="connsiteX122" fmla="*/ 1927410 w 7467600"/>
              <a:gd name="connsiteY122" fmla="*/ 4716164 h 6858000"/>
              <a:gd name="connsiteX123" fmla="*/ 1959587 w 7467600"/>
              <a:gd name="connsiteY123" fmla="*/ 4728849 h 6858000"/>
              <a:gd name="connsiteX124" fmla="*/ 2777707 w 7467600"/>
              <a:gd name="connsiteY124" fmla="*/ 5003991 h 6858000"/>
              <a:gd name="connsiteX125" fmla="*/ 2800768 w 7467600"/>
              <a:gd name="connsiteY125" fmla="*/ 5010056 h 6858000"/>
              <a:gd name="connsiteX126" fmla="*/ 2879408 w 7467600"/>
              <a:gd name="connsiteY126" fmla="*/ 5031590 h 6858000"/>
              <a:gd name="connsiteX127" fmla="*/ 2862295 w 7467600"/>
              <a:gd name="connsiteY127" fmla="*/ 5022958 h 6858000"/>
              <a:gd name="connsiteX128" fmla="*/ 2813343 w 7467600"/>
              <a:gd name="connsiteY128" fmla="*/ 4998369 h 6858000"/>
              <a:gd name="connsiteX129" fmla="*/ 2646245 w 7467600"/>
              <a:gd name="connsiteY129" fmla="*/ 4930999 h 6858000"/>
              <a:gd name="connsiteX130" fmla="*/ 1999243 w 7467600"/>
              <a:gd name="connsiteY130" fmla="*/ 4730524 h 6858000"/>
              <a:gd name="connsiteX131" fmla="*/ 1979527 w 7467600"/>
              <a:gd name="connsiteY131" fmla="*/ 4726651 h 6858000"/>
              <a:gd name="connsiteX132" fmla="*/ 1927410 w 7467600"/>
              <a:gd name="connsiteY132" fmla="*/ 4716164 h 6858000"/>
              <a:gd name="connsiteX133" fmla="*/ 1997014 w 7467600"/>
              <a:gd name="connsiteY133" fmla="*/ 4698007 h 6858000"/>
              <a:gd name="connsiteX134" fmla="*/ 2005458 w 7467600"/>
              <a:gd name="connsiteY134" fmla="*/ 4699540 h 6858000"/>
              <a:gd name="connsiteX135" fmla="*/ 2657186 w 7467600"/>
              <a:gd name="connsiteY135" fmla="*/ 4901687 h 6858000"/>
              <a:gd name="connsiteX136" fmla="*/ 2826662 w 7467600"/>
              <a:gd name="connsiteY136" fmla="*/ 4970362 h 6858000"/>
              <a:gd name="connsiteX137" fmla="*/ 2876100 w 7467600"/>
              <a:gd name="connsiteY137" fmla="*/ 4995397 h 6858000"/>
              <a:gd name="connsiteX138" fmla="*/ 3042600 w 7467600"/>
              <a:gd name="connsiteY138" fmla="*/ 5059532 h 6858000"/>
              <a:gd name="connsiteX139" fmla="*/ 1997014 w 7467600"/>
              <a:gd name="connsiteY139" fmla="*/ 4698007 h 6858000"/>
              <a:gd name="connsiteX140" fmla="*/ 2305292 w 7467600"/>
              <a:gd name="connsiteY140" fmla="*/ 4219492 h 6858000"/>
              <a:gd name="connsiteX141" fmla="*/ 3360922 w 7467600"/>
              <a:gd name="connsiteY141" fmla="*/ 4529373 h 6858000"/>
              <a:gd name="connsiteX142" fmla="*/ 3492420 w 7467600"/>
              <a:gd name="connsiteY142" fmla="*/ 4510145 h 6858000"/>
              <a:gd name="connsiteX143" fmla="*/ 3364086 w 7467600"/>
              <a:gd name="connsiteY143" fmla="*/ 4480340 h 6858000"/>
              <a:gd name="connsiteX144" fmla="*/ 3225818 w 7467600"/>
              <a:gd name="connsiteY144" fmla="*/ 4411822 h 6858000"/>
              <a:gd name="connsiteX145" fmla="*/ 3129696 w 7467600"/>
              <a:gd name="connsiteY145" fmla="*/ 4360704 h 6858000"/>
              <a:gd name="connsiteX146" fmla="*/ 2814545 w 7467600"/>
              <a:gd name="connsiteY146" fmla="*/ 4282955 h 6858000"/>
              <a:gd name="connsiteX147" fmla="*/ 2305292 w 7467600"/>
              <a:gd name="connsiteY147" fmla="*/ 4219492 h 6858000"/>
              <a:gd name="connsiteX148" fmla="*/ 2626982 w 7467600"/>
              <a:gd name="connsiteY148" fmla="*/ 4206450 h 6858000"/>
              <a:gd name="connsiteX149" fmla="*/ 2490617 w 7467600"/>
              <a:gd name="connsiteY149" fmla="*/ 4206951 h 6858000"/>
              <a:gd name="connsiteX150" fmla="*/ 2819869 w 7467600"/>
              <a:gd name="connsiteY150" fmla="*/ 4252936 h 6858000"/>
              <a:gd name="connsiteX151" fmla="*/ 3143018 w 7467600"/>
              <a:gd name="connsiteY151" fmla="*/ 4332698 h 6858000"/>
              <a:gd name="connsiteX152" fmla="*/ 3241520 w 7467600"/>
              <a:gd name="connsiteY152" fmla="*/ 4385112 h 6858000"/>
              <a:gd name="connsiteX153" fmla="*/ 3374575 w 7467600"/>
              <a:gd name="connsiteY153" fmla="*/ 4451517 h 6858000"/>
              <a:gd name="connsiteX154" fmla="*/ 3505221 w 7467600"/>
              <a:gd name="connsiteY154" fmla="*/ 4480757 h 6858000"/>
              <a:gd name="connsiteX155" fmla="*/ 2626982 w 7467600"/>
              <a:gd name="connsiteY155" fmla="*/ 4206450 h 6858000"/>
              <a:gd name="connsiteX156" fmla="*/ 1310106 w 7467600"/>
              <a:gd name="connsiteY156" fmla="*/ 3943217 h 6858000"/>
              <a:gd name="connsiteX157" fmla="*/ 854994 w 7467600"/>
              <a:gd name="connsiteY157" fmla="*/ 4399136 h 6858000"/>
              <a:gd name="connsiteX158" fmla="*/ 742462 w 7467600"/>
              <a:gd name="connsiteY158" fmla="*/ 4594648 h 6858000"/>
              <a:gd name="connsiteX159" fmla="*/ 820602 w 7467600"/>
              <a:gd name="connsiteY159" fmla="*/ 4485915 h 6858000"/>
              <a:gd name="connsiteX160" fmla="*/ 878295 w 7467600"/>
              <a:gd name="connsiteY160" fmla="*/ 4403594 h 6858000"/>
              <a:gd name="connsiteX161" fmla="*/ 1240607 w 7467600"/>
              <a:gd name="connsiteY161" fmla="*/ 4010401 h 6858000"/>
              <a:gd name="connsiteX162" fmla="*/ 1310106 w 7467600"/>
              <a:gd name="connsiteY162" fmla="*/ 3943217 h 6858000"/>
              <a:gd name="connsiteX163" fmla="*/ 1423113 w 7467600"/>
              <a:gd name="connsiteY163" fmla="*/ 3874565 h 6858000"/>
              <a:gd name="connsiteX164" fmla="*/ 1260565 w 7467600"/>
              <a:gd name="connsiteY164" fmla="*/ 4031982 h 6858000"/>
              <a:gd name="connsiteX165" fmla="*/ 901900 w 7467600"/>
              <a:gd name="connsiteY165" fmla="*/ 4421236 h 6858000"/>
              <a:gd name="connsiteX166" fmla="*/ 845044 w 7467600"/>
              <a:gd name="connsiteY166" fmla="*/ 4502436 h 6858000"/>
              <a:gd name="connsiteX167" fmla="*/ 685926 w 7467600"/>
              <a:gd name="connsiteY167" fmla="*/ 4703069 h 6858000"/>
              <a:gd name="connsiteX168" fmla="*/ 684248 w 7467600"/>
              <a:gd name="connsiteY168" fmla="*/ 4706721 h 6858000"/>
              <a:gd name="connsiteX169" fmla="*/ 1423113 w 7467600"/>
              <a:gd name="connsiteY169" fmla="*/ 3874565 h 6858000"/>
              <a:gd name="connsiteX170" fmla="*/ 3316479 w 7467600"/>
              <a:gd name="connsiteY170" fmla="*/ 3872136 h 6858000"/>
              <a:gd name="connsiteX171" fmla="*/ 3546806 w 7467600"/>
              <a:gd name="connsiteY171" fmla="*/ 4356139 h 6858000"/>
              <a:gd name="connsiteX172" fmla="*/ 3364433 w 7467600"/>
              <a:gd name="connsiteY172" fmla="*/ 3953121 h 6858000"/>
              <a:gd name="connsiteX173" fmla="*/ 3316479 w 7467600"/>
              <a:gd name="connsiteY173" fmla="*/ 3872136 h 6858000"/>
              <a:gd name="connsiteX174" fmla="*/ 3291335 w 7467600"/>
              <a:gd name="connsiteY174" fmla="*/ 3767420 h 6858000"/>
              <a:gd name="connsiteX175" fmla="*/ 3390805 w 7467600"/>
              <a:gd name="connsiteY175" fmla="*/ 3937163 h 6858000"/>
              <a:gd name="connsiteX176" fmla="*/ 3579062 w 7467600"/>
              <a:gd name="connsiteY176" fmla="*/ 4359040 h 6858000"/>
              <a:gd name="connsiteX177" fmla="*/ 3467355 w 7467600"/>
              <a:gd name="connsiteY177" fmla="*/ 3988130 h 6858000"/>
              <a:gd name="connsiteX178" fmla="*/ 3310753 w 7467600"/>
              <a:gd name="connsiteY178" fmla="*/ 3787140 h 6858000"/>
              <a:gd name="connsiteX179" fmla="*/ 3291335 w 7467600"/>
              <a:gd name="connsiteY179" fmla="*/ 3767420 h 6858000"/>
              <a:gd name="connsiteX180" fmla="*/ 1635889 w 7467600"/>
              <a:gd name="connsiteY180" fmla="*/ 3709494 h 6858000"/>
              <a:gd name="connsiteX181" fmla="*/ 1634800 w 7467600"/>
              <a:gd name="connsiteY181" fmla="*/ 3731111 h 6858000"/>
              <a:gd name="connsiteX182" fmla="*/ 1635889 w 7467600"/>
              <a:gd name="connsiteY182" fmla="*/ 3709494 h 6858000"/>
              <a:gd name="connsiteX183" fmla="*/ 1510397 w 7467600"/>
              <a:gd name="connsiteY183" fmla="*/ 3684705 h 6858000"/>
              <a:gd name="connsiteX184" fmla="*/ 1146550 w 7467600"/>
              <a:gd name="connsiteY184" fmla="*/ 3802012 h 6858000"/>
              <a:gd name="connsiteX185" fmla="*/ 698834 w 7467600"/>
              <a:gd name="connsiteY185" fmla="*/ 3952272 h 6858000"/>
              <a:gd name="connsiteX186" fmla="*/ 34256 w 7467600"/>
              <a:gd name="connsiteY186" fmla="*/ 4347603 h 6858000"/>
              <a:gd name="connsiteX187" fmla="*/ 527241 w 7467600"/>
              <a:gd name="connsiteY187" fmla="*/ 4065078 h 6858000"/>
              <a:gd name="connsiteX188" fmla="*/ 1510397 w 7467600"/>
              <a:gd name="connsiteY188" fmla="*/ 3684705 h 6858000"/>
              <a:gd name="connsiteX189" fmla="*/ 1313114 w 7467600"/>
              <a:gd name="connsiteY189" fmla="*/ 3655216 h 6858000"/>
              <a:gd name="connsiteX190" fmla="*/ 1109304 w 7467600"/>
              <a:gd name="connsiteY190" fmla="*/ 3669030 h 6858000"/>
              <a:gd name="connsiteX191" fmla="*/ 8129 w 7467600"/>
              <a:gd name="connsiteY191" fmla="*/ 4330519 h 6858000"/>
              <a:gd name="connsiteX192" fmla="*/ 687572 w 7467600"/>
              <a:gd name="connsiteY192" fmla="*/ 3925629 h 6858000"/>
              <a:gd name="connsiteX193" fmla="*/ 1138365 w 7467600"/>
              <a:gd name="connsiteY193" fmla="*/ 3774515 h 6858000"/>
              <a:gd name="connsiteX194" fmla="*/ 1505579 w 7467600"/>
              <a:gd name="connsiteY194" fmla="*/ 3655526 h 6858000"/>
              <a:gd name="connsiteX195" fmla="*/ 1313114 w 7467600"/>
              <a:gd name="connsiteY195" fmla="*/ 3655216 h 6858000"/>
              <a:gd name="connsiteX196" fmla="*/ 3655073 w 7467600"/>
              <a:gd name="connsiteY196" fmla="*/ 3650884 h 6858000"/>
              <a:gd name="connsiteX197" fmla="*/ 3989938 w 7467600"/>
              <a:gd name="connsiteY197" fmla="*/ 3991685 h 6858000"/>
              <a:gd name="connsiteX198" fmla="*/ 4393907 w 7467600"/>
              <a:gd name="connsiteY198" fmla="*/ 4261258 h 6858000"/>
              <a:gd name="connsiteX199" fmla="*/ 4648051 w 7467600"/>
              <a:gd name="connsiteY199" fmla="*/ 4374051 h 6858000"/>
              <a:gd name="connsiteX200" fmla="*/ 4383389 w 7467600"/>
              <a:gd name="connsiteY200" fmla="*/ 4184369 h 6858000"/>
              <a:gd name="connsiteX201" fmla="*/ 4165508 w 7467600"/>
              <a:gd name="connsiteY201" fmla="*/ 4035196 h 6858000"/>
              <a:gd name="connsiteX202" fmla="*/ 4068162 w 7467600"/>
              <a:gd name="connsiteY202" fmla="*/ 3953394 h 6858000"/>
              <a:gd name="connsiteX203" fmla="*/ 3981416 w 7467600"/>
              <a:gd name="connsiteY203" fmla="*/ 3880482 h 6858000"/>
              <a:gd name="connsiteX204" fmla="*/ 3800147 w 7467600"/>
              <a:gd name="connsiteY204" fmla="*/ 3749872 h 6858000"/>
              <a:gd name="connsiteX205" fmla="*/ 3655073 w 7467600"/>
              <a:gd name="connsiteY205" fmla="*/ 3650884 h 6858000"/>
              <a:gd name="connsiteX206" fmla="*/ 3670252 w 7467600"/>
              <a:gd name="connsiteY206" fmla="*/ 3622798 h 6858000"/>
              <a:gd name="connsiteX207" fmla="*/ 3817258 w 7467600"/>
              <a:gd name="connsiteY207" fmla="*/ 3723577 h 6858000"/>
              <a:gd name="connsiteX208" fmla="*/ 4000461 w 7467600"/>
              <a:gd name="connsiteY208" fmla="*/ 3855966 h 6858000"/>
              <a:gd name="connsiteX209" fmla="*/ 4088180 w 7467600"/>
              <a:gd name="connsiteY209" fmla="*/ 3929774 h 6858000"/>
              <a:gd name="connsiteX210" fmla="*/ 4184555 w 7467600"/>
              <a:gd name="connsiteY210" fmla="*/ 4010683 h 6858000"/>
              <a:gd name="connsiteX211" fmla="*/ 4399563 w 7467600"/>
              <a:gd name="connsiteY211" fmla="*/ 4158106 h 6858000"/>
              <a:gd name="connsiteX212" fmla="*/ 4684469 w 7467600"/>
              <a:gd name="connsiteY212" fmla="*/ 4364680 h 6858000"/>
              <a:gd name="connsiteX213" fmla="*/ 4690271 w 7467600"/>
              <a:gd name="connsiteY213" fmla="*/ 4370034 h 6858000"/>
              <a:gd name="connsiteX214" fmla="*/ 4136093 w 7467600"/>
              <a:gd name="connsiteY214" fmla="*/ 3858466 h 6858000"/>
              <a:gd name="connsiteX215" fmla="*/ 3670252 w 7467600"/>
              <a:gd name="connsiteY215" fmla="*/ 3622798 h 6858000"/>
              <a:gd name="connsiteX216" fmla="*/ 4440129 w 7467600"/>
              <a:gd name="connsiteY216" fmla="*/ 3448571 h 6858000"/>
              <a:gd name="connsiteX217" fmla="*/ 4856525 w 7467600"/>
              <a:gd name="connsiteY217" fmla="*/ 3915351 h 6858000"/>
              <a:gd name="connsiteX218" fmla="*/ 5059055 w 7467600"/>
              <a:gd name="connsiteY218" fmla="*/ 4108918 h 6858000"/>
              <a:gd name="connsiteX219" fmla="*/ 5290070 w 7467600"/>
              <a:gd name="connsiteY219" fmla="*/ 4263619 h 6858000"/>
              <a:gd name="connsiteX220" fmla="*/ 4834991 w 7467600"/>
              <a:gd name="connsiteY220" fmla="*/ 3830985 h 6858000"/>
              <a:gd name="connsiteX221" fmla="*/ 4440129 w 7467600"/>
              <a:gd name="connsiteY221" fmla="*/ 3448571 h 6858000"/>
              <a:gd name="connsiteX222" fmla="*/ 4441737 w 7467600"/>
              <a:gd name="connsiteY222" fmla="*/ 3399734 h 6858000"/>
              <a:gd name="connsiteX223" fmla="*/ 4431236 w 7467600"/>
              <a:gd name="connsiteY223" fmla="*/ 3400954 h 6858000"/>
              <a:gd name="connsiteX224" fmla="*/ 4557150 w 7467600"/>
              <a:gd name="connsiteY224" fmla="*/ 3510023 h 6858000"/>
              <a:gd name="connsiteX225" fmla="*/ 4856936 w 7467600"/>
              <a:gd name="connsiteY225" fmla="*/ 3809146 h 6858000"/>
              <a:gd name="connsiteX226" fmla="*/ 5111996 w 7467600"/>
              <a:gd name="connsiteY226" fmla="*/ 4065759 h 6858000"/>
              <a:gd name="connsiteX227" fmla="*/ 5388878 w 7467600"/>
              <a:gd name="connsiteY227" fmla="*/ 4300185 h 6858000"/>
              <a:gd name="connsiteX228" fmla="*/ 5425556 w 7467600"/>
              <a:gd name="connsiteY228" fmla="*/ 4308967 h 6858000"/>
              <a:gd name="connsiteX229" fmla="*/ 4943646 w 7467600"/>
              <a:gd name="connsiteY229" fmla="*/ 3822916 h 6858000"/>
              <a:gd name="connsiteX230" fmla="*/ 4594837 w 7467600"/>
              <a:gd name="connsiteY230" fmla="*/ 3532274 h 6858000"/>
              <a:gd name="connsiteX231" fmla="*/ 4441737 w 7467600"/>
              <a:gd name="connsiteY231" fmla="*/ 3399734 h 6858000"/>
              <a:gd name="connsiteX232" fmla="*/ 5425834 w 7467600"/>
              <a:gd name="connsiteY232" fmla="*/ 3162785 h 6858000"/>
              <a:gd name="connsiteX233" fmla="*/ 5401644 w 7467600"/>
              <a:gd name="connsiteY233" fmla="*/ 3617847 h 6858000"/>
              <a:gd name="connsiteX234" fmla="*/ 5467256 w 7467600"/>
              <a:gd name="connsiteY234" fmla="*/ 4175494 h 6858000"/>
              <a:gd name="connsiteX235" fmla="*/ 5448069 w 7467600"/>
              <a:gd name="connsiteY235" fmla="*/ 3567554 h 6858000"/>
              <a:gd name="connsiteX236" fmla="*/ 5425834 w 7467600"/>
              <a:gd name="connsiteY236" fmla="*/ 3162785 h 6858000"/>
              <a:gd name="connsiteX237" fmla="*/ 1318687 w 7467600"/>
              <a:gd name="connsiteY237" fmla="*/ 3113840 h 6858000"/>
              <a:gd name="connsiteX238" fmla="*/ 1066793 w 7467600"/>
              <a:gd name="connsiteY238" fmla="*/ 3212171 h 6858000"/>
              <a:gd name="connsiteX239" fmla="*/ 993319 w 7467600"/>
              <a:gd name="connsiteY239" fmla="*/ 3247648 h 6858000"/>
              <a:gd name="connsiteX240" fmla="*/ 853081 w 7467600"/>
              <a:gd name="connsiteY240" fmla="*/ 3312410 h 6858000"/>
              <a:gd name="connsiteX241" fmla="*/ 805957 w 7467600"/>
              <a:gd name="connsiteY241" fmla="*/ 3330443 h 6858000"/>
              <a:gd name="connsiteX242" fmla="*/ 1318687 w 7467600"/>
              <a:gd name="connsiteY242" fmla="*/ 3113840 h 6858000"/>
              <a:gd name="connsiteX243" fmla="*/ 5453702 w 7467600"/>
              <a:gd name="connsiteY243" fmla="*/ 3090882 h 6858000"/>
              <a:gd name="connsiteX244" fmla="*/ 5480135 w 7467600"/>
              <a:gd name="connsiteY244" fmla="*/ 3565802 h 6858000"/>
              <a:gd name="connsiteX245" fmla="*/ 5499023 w 7467600"/>
              <a:gd name="connsiteY245" fmla="*/ 4166310 h 6858000"/>
              <a:gd name="connsiteX246" fmla="*/ 5547022 w 7467600"/>
              <a:gd name="connsiteY246" fmla="*/ 3607838 h 6858000"/>
              <a:gd name="connsiteX247" fmla="*/ 5515964 w 7467600"/>
              <a:gd name="connsiteY247" fmla="*/ 3378541 h 6858000"/>
              <a:gd name="connsiteX248" fmla="*/ 5453702 w 7467600"/>
              <a:gd name="connsiteY248" fmla="*/ 3090882 h 6858000"/>
              <a:gd name="connsiteX249" fmla="*/ 1238695 w 7467600"/>
              <a:gd name="connsiteY249" fmla="*/ 3076820 h 6858000"/>
              <a:gd name="connsiteX250" fmla="*/ 716371 w 7467600"/>
              <a:gd name="connsiteY250" fmla="*/ 3293249 h 6858000"/>
              <a:gd name="connsiteX251" fmla="*/ 579522 w 7467600"/>
              <a:gd name="connsiteY251" fmla="*/ 3371759 h 6858000"/>
              <a:gd name="connsiteX252" fmla="*/ 600288 w 7467600"/>
              <a:gd name="connsiteY252" fmla="*/ 3365555 h 6858000"/>
              <a:gd name="connsiteX253" fmla="*/ 840692 w 7467600"/>
              <a:gd name="connsiteY253" fmla="*/ 3284921 h 6858000"/>
              <a:gd name="connsiteX254" fmla="*/ 979248 w 7467600"/>
              <a:gd name="connsiteY254" fmla="*/ 3221003 h 6858000"/>
              <a:gd name="connsiteX255" fmla="*/ 1053282 w 7467600"/>
              <a:gd name="connsiteY255" fmla="*/ 3185247 h 6858000"/>
              <a:gd name="connsiteX256" fmla="*/ 1320603 w 7467600"/>
              <a:gd name="connsiteY256" fmla="*/ 3081281 h 6858000"/>
              <a:gd name="connsiteX257" fmla="*/ 1238695 w 7467600"/>
              <a:gd name="connsiteY257" fmla="*/ 3076820 h 6858000"/>
              <a:gd name="connsiteX258" fmla="*/ 5425627 w 7467600"/>
              <a:gd name="connsiteY258" fmla="*/ 2954192 h 6858000"/>
              <a:gd name="connsiteX259" fmla="*/ 5470770 w 7467600"/>
              <a:gd name="connsiteY259" fmla="*/ 3005435 h 6858000"/>
              <a:gd name="connsiteX260" fmla="*/ 5519779 w 7467600"/>
              <a:gd name="connsiteY260" fmla="*/ 4359223 h 6858000"/>
              <a:gd name="connsiteX261" fmla="*/ 5520293 w 7467600"/>
              <a:gd name="connsiteY261" fmla="*/ 4360602 h 6858000"/>
              <a:gd name="connsiteX262" fmla="*/ 5767221 w 7467600"/>
              <a:gd name="connsiteY262" fmla="*/ 4665564 h 6858000"/>
              <a:gd name="connsiteX263" fmla="*/ 6937169 w 7467600"/>
              <a:gd name="connsiteY263" fmla="*/ 4815941 h 6858000"/>
              <a:gd name="connsiteX264" fmla="*/ 6953922 w 7467600"/>
              <a:gd name="connsiteY264" fmla="*/ 4890068 h 6858000"/>
              <a:gd name="connsiteX265" fmla="*/ 6071359 w 7467600"/>
              <a:gd name="connsiteY265" fmla="*/ 4770770 h 6858000"/>
              <a:gd name="connsiteX266" fmla="*/ 6038839 w 7467600"/>
              <a:gd name="connsiteY266" fmla="*/ 4764474 h 6858000"/>
              <a:gd name="connsiteX267" fmla="*/ 6038706 w 7467600"/>
              <a:gd name="connsiteY267" fmla="*/ 4763847 h 6858000"/>
              <a:gd name="connsiteX268" fmla="*/ 6037784 w 7467600"/>
              <a:gd name="connsiteY268" fmla="*/ 4764270 h 6858000"/>
              <a:gd name="connsiteX269" fmla="*/ 6038839 w 7467600"/>
              <a:gd name="connsiteY269" fmla="*/ 4764474 h 6858000"/>
              <a:gd name="connsiteX270" fmla="*/ 6040338 w 7467600"/>
              <a:gd name="connsiteY270" fmla="*/ 4771418 h 6858000"/>
              <a:gd name="connsiteX271" fmla="*/ 6024488 w 7467600"/>
              <a:gd name="connsiteY271" fmla="*/ 4809903 h 6858000"/>
              <a:gd name="connsiteX272" fmla="*/ 5599771 w 7467600"/>
              <a:gd name="connsiteY272" fmla="*/ 5509652 h 6858000"/>
              <a:gd name="connsiteX273" fmla="*/ 5548843 w 7467600"/>
              <a:gd name="connsiteY273" fmla="*/ 5563845 h 6858000"/>
              <a:gd name="connsiteX274" fmla="*/ 5940952 w 7467600"/>
              <a:gd name="connsiteY274" fmla="*/ 6250028 h 6858000"/>
              <a:gd name="connsiteX275" fmla="*/ 6043441 w 7467600"/>
              <a:gd name="connsiteY275" fmla="*/ 6665847 h 6858000"/>
              <a:gd name="connsiteX276" fmla="*/ 6093432 w 7467600"/>
              <a:gd name="connsiteY276" fmla="*/ 6858000 h 6858000"/>
              <a:gd name="connsiteX277" fmla="*/ 6034344 w 7467600"/>
              <a:gd name="connsiteY277" fmla="*/ 6858000 h 6858000"/>
              <a:gd name="connsiteX278" fmla="*/ 6026679 w 7467600"/>
              <a:gd name="connsiteY278" fmla="*/ 6836959 h 6858000"/>
              <a:gd name="connsiteX279" fmla="*/ 5800441 w 7467600"/>
              <a:gd name="connsiteY279" fmla="*/ 6335286 h 6858000"/>
              <a:gd name="connsiteX280" fmla="*/ 5526562 w 7467600"/>
              <a:gd name="connsiteY280" fmla="*/ 5705388 h 6858000"/>
              <a:gd name="connsiteX281" fmla="*/ 5519640 w 7467600"/>
              <a:gd name="connsiteY281" fmla="*/ 5683774 h 6858000"/>
              <a:gd name="connsiteX282" fmla="*/ 5844559 w 7467600"/>
              <a:gd name="connsiteY282" fmla="*/ 6553349 h 6858000"/>
              <a:gd name="connsiteX283" fmla="*/ 5975994 w 7467600"/>
              <a:gd name="connsiteY283" fmla="*/ 6858000 h 6858000"/>
              <a:gd name="connsiteX284" fmla="*/ 5898547 w 7467600"/>
              <a:gd name="connsiteY284" fmla="*/ 6858000 h 6858000"/>
              <a:gd name="connsiteX285" fmla="*/ 5682041 w 7467600"/>
              <a:gd name="connsiteY285" fmla="*/ 6355860 h 6858000"/>
              <a:gd name="connsiteX286" fmla="*/ 5461758 w 7467600"/>
              <a:gd name="connsiteY286" fmla="*/ 5820220 h 6858000"/>
              <a:gd name="connsiteX287" fmla="*/ 5237282 w 7467600"/>
              <a:gd name="connsiteY287" fmla="*/ 6579086 h 6858000"/>
              <a:gd name="connsiteX288" fmla="*/ 5115009 w 7467600"/>
              <a:gd name="connsiteY288" fmla="*/ 6858000 h 6858000"/>
              <a:gd name="connsiteX289" fmla="*/ 5028074 w 7467600"/>
              <a:gd name="connsiteY289" fmla="*/ 6858000 h 6858000"/>
              <a:gd name="connsiteX290" fmla="*/ 5079508 w 7467600"/>
              <a:gd name="connsiteY290" fmla="*/ 6749074 h 6858000"/>
              <a:gd name="connsiteX291" fmla="*/ 5371846 w 7467600"/>
              <a:gd name="connsiteY291" fmla="*/ 5924413 h 6858000"/>
              <a:gd name="connsiteX292" fmla="*/ 5270512 w 7467600"/>
              <a:gd name="connsiteY292" fmla="*/ 6138975 h 6858000"/>
              <a:gd name="connsiteX293" fmla="*/ 5062409 w 7467600"/>
              <a:gd name="connsiteY293" fmla="*/ 6653544 h 6858000"/>
              <a:gd name="connsiteX294" fmla="*/ 5036628 w 7467600"/>
              <a:gd name="connsiteY294" fmla="*/ 6754247 h 6858000"/>
              <a:gd name="connsiteX295" fmla="*/ 5009112 w 7467600"/>
              <a:gd name="connsiteY295" fmla="*/ 6858000 h 6858000"/>
              <a:gd name="connsiteX296" fmla="*/ 4976679 w 7467600"/>
              <a:gd name="connsiteY296" fmla="*/ 6858000 h 6858000"/>
              <a:gd name="connsiteX297" fmla="*/ 5006537 w 7467600"/>
              <a:gd name="connsiteY297" fmla="*/ 6747068 h 6858000"/>
              <a:gd name="connsiteX298" fmla="*/ 5032723 w 7467600"/>
              <a:gd name="connsiteY298" fmla="*/ 6644957 h 6858000"/>
              <a:gd name="connsiteX299" fmla="*/ 5242949 w 7467600"/>
              <a:gd name="connsiteY299" fmla="*/ 6125175 h 6858000"/>
              <a:gd name="connsiteX300" fmla="*/ 5286321 w 7467600"/>
              <a:gd name="connsiteY300" fmla="*/ 6033555 h 6858000"/>
              <a:gd name="connsiteX301" fmla="*/ 5008210 w 7467600"/>
              <a:gd name="connsiteY301" fmla="*/ 6649194 h 6858000"/>
              <a:gd name="connsiteX302" fmla="*/ 4986321 w 7467600"/>
              <a:gd name="connsiteY302" fmla="*/ 6765687 h 6858000"/>
              <a:gd name="connsiteX303" fmla="*/ 4973474 w 7467600"/>
              <a:gd name="connsiteY303" fmla="*/ 6858000 h 6858000"/>
              <a:gd name="connsiteX304" fmla="*/ 4907178 w 7467600"/>
              <a:gd name="connsiteY304" fmla="*/ 6858000 h 6858000"/>
              <a:gd name="connsiteX305" fmla="*/ 4910810 w 7467600"/>
              <a:gd name="connsiteY305" fmla="*/ 6829660 h 6858000"/>
              <a:gd name="connsiteX306" fmla="*/ 4987461 w 7467600"/>
              <a:gd name="connsiteY306" fmla="*/ 6432994 h 6858000"/>
              <a:gd name="connsiteX307" fmla="*/ 5179262 w 7467600"/>
              <a:gd name="connsiteY307" fmla="*/ 6035044 h 6858000"/>
              <a:gd name="connsiteX308" fmla="*/ 4689678 w 7467600"/>
              <a:gd name="connsiteY308" fmla="*/ 6440241 h 6858000"/>
              <a:gd name="connsiteX309" fmla="*/ 4477543 w 7467600"/>
              <a:gd name="connsiteY309" fmla="*/ 6674836 h 6858000"/>
              <a:gd name="connsiteX310" fmla="*/ 4329957 w 7467600"/>
              <a:gd name="connsiteY310" fmla="*/ 6858000 h 6858000"/>
              <a:gd name="connsiteX311" fmla="*/ 4218595 w 7467600"/>
              <a:gd name="connsiteY311" fmla="*/ 6858000 h 6858000"/>
              <a:gd name="connsiteX312" fmla="*/ 4368888 w 7467600"/>
              <a:gd name="connsiteY312" fmla="*/ 6668412 h 6858000"/>
              <a:gd name="connsiteX313" fmla="*/ 4563091 w 7467600"/>
              <a:gd name="connsiteY313" fmla="*/ 6442508 h 6858000"/>
              <a:gd name="connsiteX314" fmla="*/ 5387324 w 7467600"/>
              <a:gd name="connsiteY314" fmla="*/ 5705830 h 6858000"/>
              <a:gd name="connsiteX315" fmla="*/ 5073620 w 7467600"/>
              <a:gd name="connsiteY315" fmla="*/ 5955437 h 6858000"/>
              <a:gd name="connsiteX316" fmla="*/ 4689789 w 7467600"/>
              <a:gd name="connsiteY316" fmla="*/ 6268382 h 6858000"/>
              <a:gd name="connsiteX317" fmla="*/ 4418722 w 7467600"/>
              <a:gd name="connsiteY317" fmla="*/ 6570886 h 6858000"/>
              <a:gd name="connsiteX318" fmla="*/ 4214944 w 7467600"/>
              <a:gd name="connsiteY318" fmla="*/ 6858000 h 6858000"/>
              <a:gd name="connsiteX319" fmla="*/ 4177898 w 7467600"/>
              <a:gd name="connsiteY319" fmla="*/ 6858000 h 6858000"/>
              <a:gd name="connsiteX320" fmla="*/ 4391597 w 7467600"/>
              <a:gd name="connsiteY320" fmla="*/ 6556370 h 6858000"/>
              <a:gd name="connsiteX321" fmla="*/ 4668889 w 7467600"/>
              <a:gd name="connsiteY321" fmla="*/ 6246399 h 6858000"/>
              <a:gd name="connsiteX322" fmla="*/ 5055427 w 7467600"/>
              <a:gd name="connsiteY322" fmla="*/ 5931476 h 6858000"/>
              <a:gd name="connsiteX323" fmla="*/ 5371814 w 7467600"/>
              <a:gd name="connsiteY323" fmla="*/ 5678975 h 6858000"/>
              <a:gd name="connsiteX324" fmla="*/ 4987918 w 7467600"/>
              <a:gd name="connsiteY324" fmla="*/ 5838701 h 6858000"/>
              <a:gd name="connsiteX325" fmla="*/ 4317146 w 7467600"/>
              <a:gd name="connsiteY325" fmla="*/ 6587716 h 6858000"/>
              <a:gd name="connsiteX326" fmla="*/ 4171627 w 7467600"/>
              <a:gd name="connsiteY326" fmla="*/ 6858000 h 6858000"/>
              <a:gd name="connsiteX327" fmla="*/ 4081585 w 7467600"/>
              <a:gd name="connsiteY327" fmla="*/ 6858000 h 6858000"/>
              <a:gd name="connsiteX328" fmla="*/ 4238603 w 7467600"/>
              <a:gd name="connsiteY328" fmla="*/ 6559341 h 6858000"/>
              <a:gd name="connsiteX329" fmla="*/ 4778333 w 7467600"/>
              <a:gd name="connsiteY329" fmla="*/ 5873626 h 6858000"/>
              <a:gd name="connsiteX330" fmla="*/ 5414185 w 7467600"/>
              <a:gd name="connsiteY330" fmla="*/ 5573882 h 6858000"/>
              <a:gd name="connsiteX331" fmla="*/ 5959648 w 7467600"/>
              <a:gd name="connsiteY331" fmla="*/ 4760797 h 6858000"/>
              <a:gd name="connsiteX332" fmla="*/ 5355019 w 7467600"/>
              <a:gd name="connsiteY332" fmla="*/ 4734672 h 6858000"/>
              <a:gd name="connsiteX333" fmla="*/ 5083565 w 7467600"/>
              <a:gd name="connsiteY333" fmla="*/ 5179121 h 6858000"/>
              <a:gd name="connsiteX334" fmla="*/ 4713577 w 7467600"/>
              <a:gd name="connsiteY334" fmla="*/ 5616803 h 6858000"/>
              <a:gd name="connsiteX335" fmla="*/ 3989559 w 7467600"/>
              <a:gd name="connsiteY335" fmla="*/ 6145945 h 6858000"/>
              <a:gd name="connsiteX336" fmla="*/ 3939824 w 7467600"/>
              <a:gd name="connsiteY336" fmla="*/ 6066900 h 6858000"/>
              <a:gd name="connsiteX337" fmla="*/ 4584537 w 7467600"/>
              <a:gd name="connsiteY337" fmla="*/ 5324826 h 6858000"/>
              <a:gd name="connsiteX338" fmla="*/ 5037105 w 7467600"/>
              <a:gd name="connsiteY338" fmla="*/ 5088765 h 6858000"/>
              <a:gd name="connsiteX339" fmla="*/ 5039930 w 7467600"/>
              <a:gd name="connsiteY339" fmla="*/ 5089585 h 6858000"/>
              <a:gd name="connsiteX340" fmla="*/ 5263764 w 7467600"/>
              <a:gd name="connsiteY340" fmla="*/ 4735525 h 6858000"/>
              <a:gd name="connsiteX341" fmla="*/ 4086300 w 7467600"/>
              <a:gd name="connsiteY341" fmla="*/ 4884599 h 6858000"/>
              <a:gd name="connsiteX342" fmla="*/ 4085485 w 7467600"/>
              <a:gd name="connsiteY342" fmla="*/ 4899070 h 6858000"/>
              <a:gd name="connsiteX343" fmla="*/ 3871915 w 7467600"/>
              <a:gd name="connsiteY343" fmla="*/ 5253645 h 6858000"/>
              <a:gd name="connsiteX344" fmla="*/ 3799374 w 7467600"/>
              <a:gd name="connsiteY344" fmla="*/ 5466127 h 6858000"/>
              <a:gd name="connsiteX345" fmla="*/ 3498850 w 7467600"/>
              <a:gd name="connsiteY345" fmla="*/ 6661888 h 6858000"/>
              <a:gd name="connsiteX346" fmla="*/ 3399216 w 7467600"/>
              <a:gd name="connsiteY346" fmla="*/ 6858000 h 6858000"/>
              <a:gd name="connsiteX347" fmla="*/ 3303688 w 7467600"/>
              <a:gd name="connsiteY347" fmla="*/ 6858000 h 6858000"/>
              <a:gd name="connsiteX348" fmla="*/ 3391774 w 7467600"/>
              <a:gd name="connsiteY348" fmla="*/ 6697181 h 6858000"/>
              <a:gd name="connsiteX349" fmla="*/ 3735540 w 7467600"/>
              <a:gd name="connsiteY349" fmla="*/ 5546923 h 6858000"/>
              <a:gd name="connsiteX350" fmla="*/ 3729438 w 7467600"/>
              <a:gd name="connsiteY350" fmla="*/ 5569058 h 6858000"/>
              <a:gd name="connsiteX351" fmla="*/ 3707782 w 7467600"/>
              <a:gd name="connsiteY351" fmla="*/ 5644908 h 6858000"/>
              <a:gd name="connsiteX352" fmla="*/ 3583827 w 7467600"/>
              <a:gd name="connsiteY352" fmla="*/ 6039215 h 6858000"/>
              <a:gd name="connsiteX353" fmla="*/ 3547861 w 7467600"/>
              <a:gd name="connsiteY353" fmla="*/ 6129609 h 6858000"/>
              <a:gd name="connsiteX354" fmla="*/ 3490905 w 7467600"/>
              <a:gd name="connsiteY354" fmla="*/ 6277660 h 6858000"/>
              <a:gd name="connsiteX355" fmla="*/ 3455859 w 7467600"/>
              <a:gd name="connsiteY355" fmla="*/ 6391301 h 6858000"/>
              <a:gd name="connsiteX356" fmla="*/ 3429112 w 7467600"/>
              <a:gd name="connsiteY356" fmla="*/ 6479469 h 6858000"/>
              <a:gd name="connsiteX357" fmla="*/ 3304862 w 7467600"/>
              <a:gd name="connsiteY357" fmla="*/ 6796476 h 6858000"/>
              <a:gd name="connsiteX358" fmla="*/ 3276071 w 7467600"/>
              <a:gd name="connsiteY358" fmla="*/ 6858000 h 6858000"/>
              <a:gd name="connsiteX359" fmla="*/ 3240805 w 7467600"/>
              <a:gd name="connsiteY359" fmla="*/ 6858000 h 6858000"/>
              <a:gd name="connsiteX360" fmla="*/ 3275917 w 7467600"/>
              <a:gd name="connsiteY360" fmla="*/ 6783192 h 6858000"/>
              <a:gd name="connsiteX361" fmla="*/ 3399358 w 7467600"/>
              <a:gd name="connsiteY361" fmla="*/ 6469011 h 6858000"/>
              <a:gd name="connsiteX362" fmla="*/ 3425650 w 7467600"/>
              <a:gd name="connsiteY362" fmla="*/ 6381333 h 6858000"/>
              <a:gd name="connsiteX363" fmla="*/ 3460661 w 7467600"/>
              <a:gd name="connsiteY363" fmla="*/ 6266763 h 6858000"/>
              <a:gd name="connsiteX364" fmla="*/ 3518021 w 7467600"/>
              <a:gd name="connsiteY364" fmla="*/ 6117298 h 6858000"/>
              <a:gd name="connsiteX365" fmla="*/ 3554035 w 7467600"/>
              <a:gd name="connsiteY365" fmla="*/ 6027832 h 6858000"/>
              <a:gd name="connsiteX366" fmla="*/ 3677174 w 7467600"/>
              <a:gd name="connsiteY366" fmla="*/ 5636351 h 6858000"/>
              <a:gd name="connsiteX367" fmla="*/ 3698819 w 7467600"/>
              <a:gd name="connsiteY367" fmla="*/ 5560503 h 6858000"/>
              <a:gd name="connsiteX368" fmla="*/ 3702094 w 7467600"/>
              <a:gd name="connsiteY368" fmla="*/ 5549194 h 6858000"/>
              <a:gd name="connsiteX369" fmla="*/ 3398355 w 7467600"/>
              <a:gd name="connsiteY369" fmla="*/ 6094603 h 6858000"/>
              <a:gd name="connsiteX370" fmla="*/ 3193941 w 7467600"/>
              <a:gd name="connsiteY370" fmla="*/ 6798775 h 6858000"/>
              <a:gd name="connsiteX371" fmla="*/ 3184140 w 7467600"/>
              <a:gd name="connsiteY371" fmla="*/ 6858000 h 6858000"/>
              <a:gd name="connsiteX372" fmla="*/ 3099978 w 7467600"/>
              <a:gd name="connsiteY372" fmla="*/ 6858000 h 6858000"/>
              <a:gd name="connsiteX373" fmla="*/ 3101556 w 7467600"/>
              <a:gd name="connsiteY373" fmla="*/ 6843337 h 6858000"/>
              <a:gd name="connsiteX374" fmla="*/ 3370162 w 7467600"/>
              <a:gd name="connsiteY374" fmla="*/ 5785550 h 6858000"/>
              <a:gd name="connsiteX375" fmla="*/ 3746477 w 7467600"/>
              <a:gd name="connsiteY375" fmla="*/ 5377889 h 6858000"/>
              <a:gd name="connsiteX376" fmla="*/ 3863399 w 7467600"/>
              <a:gd name="connsiteY376" fmla="*/ 5087257 h 6858000"/>
              <a:gd name="connsiteX377" fmla="*/ 3968712 w 7467600"/>
              <a:gd name="connsiteY377" fmla="*/ 4913989 h 6858000"/>
              <a:gd name="connsiteX378" fmla="*/ 2792390 w 7467600"/>
              <a:gd name="connsiteY378" fmla="*/ 5382974 h 6858000"/>
              <a:gd name="connsiteX379" fmla="*/ 2714982 w 7467600"/>
              <a:gd name="connsiteY379" fmla="*/ 5427051 h 6858000"/>
              <a:gd name="connsiteX380" fmla="*/ 2813361 w 7467600"/>
              <a:gd name="connsiteY380" fmla="*/ 6023912 h 6858000"/>
              <a:gd name="connsiteX381" fmla="*/ 2688430 w 7467600"/>
              <a:gd name="connsiteY381" fmla="*/ 6801564 h 6858000"/>
              <a:gd name="connsiteX382" fmla="*/ 2629626 w 7467600"/>
              <a:gd name="connsiteY382" fmla="*/ 6763394 h 6858000"/>
              <a:gd name="connsiteX383" fmla="*/ 2565328 w 7467600"/>
              <a:gd name="connsiteY383" fmla="*/ 5516399 h 6858000"/>
              <a:gd name="connsiteX384" fmla="*/ 1922999 w 7467600"/>
              <a:gd name="connsiteY384" fmla="*/ 5980343 h 6858000"/>
              <a:gd name="connsiteX385" fmla="*/ 1950261 w 7467600"/>
              <a:gd name="connsiteY385" fmla="*/ 6405858 h 6858000"/>
              <a:gd name="connsiteX386" fmla="*/ 2365554 w 7467600"/>
              <a:gd name="connsiteY386" fmla="*/ 6759107 h 6858000"/>
              <a:gd name="connsiteX387" fmla="*/ 2424142 w 7467600"/>
              <a:gd name="connsiteY387" fmla="*/ 6858000 h 6858000"/>
              <a:gd name="connsiteX388" fmla="*/ 2395994 w 7467600"/>
              <a:gd name="connsiteY388" fmla="*/ 6858000 h 6858000"/>
              <a:gd name="connsiteX389" fmla="*/ 2392863 w 7467600"/>
              <a:gd name="connsiteY389" fmla="*/ 6852964 h 6858000"/>
              <a:gd name="connsiteX390" fmla="*/ 2017589 w 7467600"/>
              <a:gd name="connsiteY390" fmla="*/ 6493982 h 6858000"/>
              <a:gd name="connsiteX391" fmla="*/ 2147336 w 7467600"/>
              <a:gd name="connsiteY391" fmla="*/ 6594052 h 6858000"/>
              <a:gd name="connsiteX392" fmla="*/ 2207047 w 7467600"/>
              <a:gd name="connsiteY392" fmla="*/ 6654540 h 6858000"/>
              <a:gd name="connsiteX393" fmla="*/ 2299106 w 7467600"/>
              <a:gd name="connsiteY393" fmla="*/ 6778931 h 6858000"/>
              <a:gd name="connsiteX394" fmla="*/ 2314430 w 7467600"/>
              <a:gd name="connsiteY394" fmla="*/ 6801144 h 6858000"/>
              <a:gd name="connsiteX395" fmla="*/ 2352406 w 7467600"/>
              <a:gd name="connsiteY395" fmla="*/ 6858000 h 6858000"/>
              <a:gd name="connsiteX396" fmla="*/ 2314492 w 7467600"/>
              <a:gd name="connsiteY396" fmla="*/ 6858000 h 6858000"/>
              <a:gd name="connsiteX397" fmla="*/ 2288095 w 7467600"/>
              <a:gd name="connsiteY397" fmla="*/ 6818030 h 6858000"/>
              <a:gd name="connsiteX398" fmla="*/ 2272768 w 7467600"/>
              <a:gd name="connsiteY398" fmla="*/ 6795822 h 6858000"/>
              <a:gd name="connsiteX399" fmla="*/ 2182715 w 7467600"/>
              <a:gd name="connsiteY399" fmla="*/ 6675071 h 6858000"/>
              <a:gd name="connsiteX400" fmla="*/ 2032061 w 7467600"/>
              <a:gd name="connsiteY400" fmla="*/ 6541380 h 6858000"/>
              <a:gd name="connsiteX401" fmla="*/ 2257220 w 7467600"/>
              <a:gd name="connsiteY401" fmla="*/ 6826257 h 6858000"/>
              <a:gd name="connsiteX402" fmla="*/ 2281324 w 7467600"/>
              <a:gd name="connsiteY402" fmla="*/ 6858000 h 6858000"/>
              <a:gd name="connsiteX403" fmla="*/ 2242860 w 7467600"/>
              <a:gd name="connsiteY403" fmla="*/ 6858000 h 6858000"/>
              <a:gd name="connsiteX404" fmla="*/ 2232818 w 7467600"/>
              <a:gd name="connsiteY404" fmla="*/ 6844926 h 6858000"/>
              <a:gd name="connsiteX405" fmla="*/ 1990172 w 7467600"/>
              <a:gd name="connsiteY405" fmla="*/ 6542121 h 6858000"/>
              <a:gd name="connsiteX406" fmla="*/ 2124090 w 7467600"/>
              <a:gd name="connsiteY406" fmla="*/ 6761017 h 6858000"/>
              <a:gd name="connsiteX407" fmla="*/ 2200380 w 7467600"/>
              <a:gd name="connsiteY407" fmla="*/ 6858000 h 6858000"/>
              <a:gd name="connsiteX408" fmla="*/ 2147507 w 7467600"/>
              <a:gd name="connsiteY408" fmla="*/ 6858000 h 6858000"/>
              <a:gd name="connsiteX409" fmla="*/ 2070668 w 7467600"/>
              <a:gd name="connsiteY409" fmla="*/ 6761520 h 6858000"/>
              <a:gd name="connsiteX410" fmla="*/ 1975142 w 7467600"/>
              <a:gd name="connsiteY410" fmla="*/ 6585570 h 6858000"/>
              <a:gd name="connsiteX411" fmla="*/ 2050035 w 7467600"/>
              <a:gd name="connsiteY411" fmla="*/ 6813345 h 6858000"/>
              <a:gd name="connsiteX412" fmla="*/ 2063025 w 7467600"/>
              <a:gd name="connsiteY412" fmla="*/ 6858000 h 6858000"/>
              <a:gd name="connsiteX413" fmla="*/ 2021675 w 7467600"/>
              <a:gd name="connsiteY413" fmla="*/ 6858000 h 6858000"/>
              <a:gd name="connsiteX414" fmla="*/ 2019308 w 7467600"/>
              <a:gd name="connsiteY414" fmla="*/ 6847118 h 6858000"/>
              <a:gd name="connsiteX415" fmla="*/ 1938835 w 7467600"/>
              <a:gd name="connsiteY415" fmla="*/ 6551160 h 6858000"/>
              <a:gd name="connsiteX416" fmla="*/ 1953230 w 7467600"/>
              <a:gd name="connsiteY416" fmla="*/ 6759699 h 6858000"/>
              <a:gd name="connsiteX417" fmla="*/ 1956763 w 7467600"/>
              <a:gd name="connsiteY417" fmla="*/ 6778191 h 6858000"/>
              <a:gd name="connsiteX418" fmla="*/ 1967925 w 7467600"/>
              <a:gd name="connsiteY418" fmla="*/ 6858000 h 6858000"/>
              <a:gd name="connsiteX419" fmla="*/ 1936622 w 7467600"/>
              <a:gd name="connsiteY419" fmla="*/ 6858000 h 6858000"/>
              <a:gd name="connsiteX420" fmla="*/ 1926261 w 7467600"/>
              <a:gd name="connsiteY420" fmla="*/ 6784064 h 6858000"/>
              <a:gd name="connsiteX421" fmla="*/ 1922724 w 7467600"/>
              <a:gd name="connsiteY421" fmla="*/ 6765577 h 6858000"/>
              <a:gd name="connsiteX422" fmla="*/ 1904650 w 7467600"/>
              <a:gd name="connsiteY422" fmla="*/ 6639616 h 6858000"/>
              <a:gd name="connsiteX423" fmla="*/ 1885273 w 7467600"/>
              <a:gd name="connsiteY423" fmla="*/ 6858000 h 6858000"/>
              <a:gd name="connsiteX424" fmla="*/ 1854363 w 7467600"/>
              <a:gd name="connsiteY424" fmla="*/ 6858000 h 6858000"/>
              <a:gd name="connsiteX425" fmla="*/ 1880391 w 7467600"/>
              <a:gd name="connsiteY425" fmla="*/ 6603796 h 6858000"/>
              <a:gd name="connsiteX426" fmla="*/ 1818273 w 7467600"/>
              <a:gd name="connsiteY426" fmla="*/ 6715729 h 6858000"/>
              <a:gd name="connsiteX427" fmla="*/ 1794691 w 7467600"/>
              <a:gd name="connsiteY427" fmla="*/ 6843239 h 6858000"/>
              <a:gd name="connsiteX428" fmla="*/ 1794914 w 7467600"/>
              <a:gd name="connsiteY428" fmla="*/ 6858000 h 6858000"/>
              <a:gd name="connsiteX429" fmla="*/ 1746128 w 7467600"/>
              <a:gd name="connsiteY429" fmla="*/ 6858000 h 6858000"/>
              <a:gd name="connsiteX430" fmla="*/ 1753934 w 7467600"/>
              <a:gd name="connsiteY430" fmla="*/ 6724796 h 6858000"/>
              <a:gd name="connsiteX431" fmla="*/ 1792053 w 7467600"/>
              <a:gd name="connsiteY431" fmla="*/ 6572396 h 6858000"/>
              <a:gd name="connsiteX432" fmla="*/ 1862248 w 7467600"/>
              <a:gd name="connsiteY432" fmla="*/ 6266397 h 6858000"/>
              <a:gd name="connsiteX433" fmla="*/ 1862250 w 7467600"/>
              <a:gd name="connsiteY433" fmla="*/ 6033531 h 6858000"/>
              <a:gd name="connsiteX434" fmla="*/ 1211999 w 7467600"/>
              <a:gd name="connsiteY434" fmla="*/ 6683610 h 6858000"/>
              <a:gd name="connsiteX435" fmla="*/ 1213266 w 7467600"/>
              <a:gd name="connsiteY435" fmla="*/ 6691947 h 6858000"/>
              <a:gd name="connsiteX436" fmla="*/ 1203370 w 7467600"/>
              <a:gd name="connsiteY436" fmla="*/ 6850676 h 6858000"/>
              <a:gd name="connsiteX437" fmla="*/ 1203671 w 7467600"/>
              <a:gd name="connsiteY437" fmla="*/ 6858000 h 6858000"/>
              <a:gd name="connsiteX438" fmla="*/ 1143180 w 7467600"/>
              <a:gd name="connsiteY438" fmla="*/ 6858000 h 6858000"/>
              <a:gd name="connsiteX439" fmla="*/ 1142176 w 7467600"/>
              <a:gd name="connsiteY439" fmla="*/ 6766045 h 6858000"/>
              <a:gd name="connsiteX440" fmla="*/ 1067484 w 7467600"/>
              <a:gd name="connsiteY440" fmla="*/ 6858000 h 6858000"/>
              <a:gd name="connsiteX441" fmla="*/ 953928 w 7467600"/>
              <a:gd name="connsiteY441" fmla="*/ 6858000 h 6858000"/>
              <a:gd name="connsiteX442" fmla="*/ 959715 w 7467600"/>
              <a:gd name="connsiteY442" fmla="*/ 6850185 h 6858000"/>
              <a:gd name="connsiteX443" fmla="*/ 1483788 w 7467600"/>
              <a:gd name="connsiteY443" fmla="*/ 6259174 h 6858000"/>
              <a:gd name="connsiteX444" fmla="*/ 1100671 w 7467600"/>
              <a:gd name="connsiteY444" fmla="*/ 6252137 h 6858000"/>
              <a:gd name="connsiteX445" fmla="*/ 1090144 w 7467600"/>
              <a:gd name="connsiteY445" fmla="*/ 6256748 h 6858000"/>
              <a:gd name="connsiteX446" fmla="*/ 1095872 w 7467600"/>
              <a:gd name="connsiteY446" fmla="*/ 6271892 h 6858000"/>
              <a:gd name="connsiteX447" fmla="*/ 262785 w 7467600"/>
              <a:gd name="connsiteY447" fmla="*/ 6845450 h 6858000"/>
              <a:gd name="connsiteX448" fmla="*/ 209968 w 7467600"/>
              <a:gd name="connsiteY448" fmla="*/ 6770713 h 6858000"/>
              <a:gd name="connsiteX449" fmla="*/ 873460 w 7467600"/>
              <a:gd name="connsiteY449" fmla="*/ 6253768 h 6858000"/>
              <a:gd name="connsiteX450" fmla="*/ 192686 w 7467600"/>
              <a:gd name="connsiteY450" fmla="*/ 5849257 h 6858000"/>
              <a:gd name="connsiteX451" fmla="*/ 4696 w 7467600"/>
              <a:gd name="connsiteY451" fmla="*/ 5697668 h 6858000"/>
              <a:gd name="connsiteX452" fmla="*/ 0 w 7467600"/>
              <a:gd name="connsiteY452" fmla="*/ 5689984 h 6858000"/>
              <a:gd name="connsiteX453" fmla="*/ 0 w 7467600"/>
              <a:gd name="connsiteY453" fmla="*/ 5513472 h 6858000"/>
              <a:gd name="connsiteX454" fmla="*/ 174101 w 7467600"/>
              <a:gd name="connsiteY454" fmla="*/ 5620277 h 6858000"/>
              <a:gd name="connsiteX455" fmla="*/ 891800 w 7467600"/>
              <a:gd name="connsiteY455" fmla="*/ 6036935 h 6858000"/>
              <a:gd name="connsiteX456" fmla="*/ 1072219 w 7467600"/>
              <a:gd name="connsiteY456" fmla="*/ 6169443 h 6858000"/>
              <a:gd name="connsiteX457" fmla="*/ 1074117 w 7467600"/>
              <a:gd name="connsiteY457" fmla="*/ 6170301 h 6858000"/>
              <a:gd name="connsiteX458" fmla="*/ 1083114 w 7467600"/>
              <a:gd name="connsiteY458" fmla="*/ 6174131 h 6858000"/>
              <a:gd name="connsiteX459" fmla="*/ 1543010 w 7467600"/>
              <a:gd name="connsiteY459" fmla="*/ 6191140 h 6858000"/>
              <a:gd name="connsiteX460" fmla="*/ 1551080 w 7467600"/>
              <a:gd name="connsiteY460" fmla="*/ 6195006 h 6858000"/>
              <a:gd name="connsiteX461" fmla="*/ 2345443 w 7467600"/>
              <a:gd name="connsiteY461" fmla="*/ 5549882 h 6858000"/>
              <a:gd name="connsiteX462" fmla="*/ 1721499 w 7467600"/>
              <a:gd name="connsiteY462" fmla="*/ 5599969 h 6858000"/>
              <a:gd name="connsiteX463" fmla="*/ 767716 w 7467600"/>
              <a:gd name="connsiteY463" fmla="*/ 5472768 h 6858000"/>
              <a:gd name="connsiteX464" fmla="*/ 722147 w 7467600"/>
              <a:gd name="connsiteY464" fmla="*/ 5393091 h 6858000"/>
              <a:gd name="connsiteX465" fmla="*/ 1485552 w 7467600"/>
              <a:gd name="connsiteY465" fmla="*/ 5313202 h 6858000"/>
              <a:gd name="connsiteX466" fmla="*/ 2143004 w 7467600"/>
              <a:gd name="connsiteY466" fmla="*/ 5402420 h 6858000"/>
              <a:gd name="connsiteX467" fmla="*/ 1933391 w 7467600"/>
              <a:gd name="connsiteY467" fmla="*/ 5156971 h 6858000"/>
              <a:gd name="connsiteX468" fmla="*/ 1827118 w 7467600"/>
              <a:gd name="connsiteY468" fmla="*/ 4968410 h 6858000"/>
              <a:gd name="connsiteX469" fmla="*/ 1837349 w 7467600"/>
              <a:gd name="connsiteY469" fmla="*/ 4956357 h 6858000"/>
              <a:gd name="connsiteX470" fmla="*/ 2162835 w 7467600"/>
              <a:gd name="connsiteY470" fmla="*/ 5187853 h 6858000"/>
              <a:gd name="connsiteX471" fmla="*/ 2257167 w 7467600"/>
              <a:gd name="connsiteY471" fmla="*/ 5462123 h 6858000"/>
              <a:gd name="connsiteX472" fmla="*/ 2261598 w 7467600"/>
              <a:gd name="connsiteY472" fmla="*/ 5467998 h 6858000"/>
              <a:gd name="connsiteX473" fmla="*/ 2437177 w 7467600"/>
              <a:gd name="connsiteY473" fmla="*/ 5479608 h 6858000"/>
              <a:gd name="connsiteX474" fmla="*/ 2445247 w 7467600"/>
              <a:gd name="connsiteY474" fmla="*/ 5483476 h 6858000"/>
              <a:gd name="connsiteX475" fmla="*/ 2743626 w 7467600"/>
              <a:gd name="connsiteY475" fmla="*/ 5304819 h 6858000"/>
              <a:gd name="connsiteX476" fmla="*/ 3048102 w 7467600"/>
              <a:gd name="connsiteY476" fmla="*/ 5150595 h 6858000"/>
              <a:gd name="connsiteX477" fmla="*/ 1799414 w 7467600"/>
              <a:gd name="connsiteY477" fmla="*/ 4694732 h 6858000"/>
              <a:gd name="connsiteX478" fmla="*/ 1771735 w 7467600"/>
              <a:gd name="connsiteY478" fmla="*/ 4619929 h 6858000"/>
              <a:gd name="connsiteX479" fmla="*/ 3104273 w 7467600"/>
              <a:gd name="connsiteY479" fmla="*/ 5076159 h 6858000"/>
              <a:gd name="connsiteX480" fmla="*/ 3113245 w 7467600"/>
              <a:gd name="connsiteY480" fmla="*/ 5090705 h 6858000"/>
              <a:gd name="connsiteX481" fmla="*/ 3126294 w 7467600"/>
              <a:gd name="connsiteY481" fmla="*/ 5114400 h 6858000"/>
              <a:gd name="connsiteX482" fmla="*/ 3937433 w 7467600"/>
              <a:gd name="connsiteY482" fmla="*/ 4830473 h 6858000"/>
              <a:gd name="connsiteX483" fmla="*/ 3590475 w 7467600"/>
              <a:gd name="connsiteY483" fmla="*/ 4597974 h 6858000"/>
              <a:gd name="connsiteX484" fmla="*/ 3100264 w 7467600"/>
              <a:gd name="connsiteY484" fmla="*/ 4579845 h 6858000"/>
              <a:gd name="connsiteX485" fmla="*/ 2183576 w 7467600"/>
              <a:gd name="connsiteY485" fmla="*/ 4227150 h 6858000"/>
              <a:gd name="connsiteX486" fmla="*/ 2151029 w 7467600"/>
              <a:gd name="connsiteY486" fmla="*/ 4146947 h 6858000"/>
              <a:gd name="connsiteX487" fmla="*/ 3563434 w 7467600"/>
              <a:gd name="connsiteY487" fmla="*/ 4469115 h 6858000"/>
              <a:gd name="connsiteX488" fmla="*/ 3177952 w 7467600"/>
              <a:gd name="connsiteY488" fmla="*/ 3657386 h 6858000"/>
              <a:gd name="connsiteX489" fmla="*/ 3189263 w 7467600"/>
              <a:gd name="connsiteY489" fmla="*/ 3625726 h 6858000"/>
              <a:gd name="connsiteX490" fmla="*/ 3560912 w 7467600"/>
              <a:gd name="connsiteY490" fmla="*/ 4079863 h 6858000"/>
              <a:gd name="connsiteX491" fmla="*/ 3626636 w 7467600"/>
              <a:gd name="connsiteY491" fmla="*/ 4512230 h 6858000"/>
              <a:gd name="connsiteX492" fmla="*/ 3653088 w 7467600"/>
              <a:gd name="connsiteY492" fmla="*/ 4521417 h 6858000"/>
              <a:gd name="connsiteX493" fmla="*/ 3988128 w 7467600"/>
              <a:gd name="connsiteY493" fmla="*/ 4817267 h 6858000"/>
              <a:gd name="connsiteX494" fmla="*/ 4830582 w 7467600"/>
              <a:gd name="connsiteY494" fmla="*/ 4676000 h 6858000"/>
              <a:gd name="connsiteX495" fmla="*/ 4830100 w 7467600"/>
              <a:gd name="connsiteY495" fmla="*/ 4675554 h 6858000"/>
              <a:gd name="connsiteX496" fmla="*/ 4036318 w 7467600"/>
              <a:gd name="connsiteY496" fmla="*/ 4147013 h 6858000"/>
              <a:gd name="connsiteX497" fmla="*/ 3432098 w 7467600"/>
              <a:gd name="connsiteY497" fmla="*/ 3537312 h 6858000"/>
              <a:gd name="connsiteX498" fmla="*/ 3446761 w 7467600"/>
              <a:gd name="connsiteY498" fmla="*/ 3461278 h 6858000"/>
              <a:gd name="connsiteX499" fmla="*/ 4419733 w 7467600"/>
              <a:gd name="connsiteY499" fmla="*/ 3963555 h 6858000"/>
              <a:gd name="connsiteX500" fmla="*/ 4781371 w 7467600"/>
              <a:gd name="connsiteY500" fmla="*/ 4458604 h 6858000"/>
              <a:gd name="connsiteX501" fmla="*/ 4780440 w 7467600"/>
              <a:gd name="connsiteY501" fmla="*/ 4470290 h 6858000"/>
              <a:gd name="connsiteX502" fmla="*/ 4898954 w 7467600"/>
              <a:gd name="connsiteY502" fmla="*/ 4662092 h 6858000"/>
              <a:gd name="connsiteX503" fmla="*/ 4900699 w 7467600"/>
              <a:gd name="connsiteY503" fmla="*/ 4670867 h 6858000"/>
              <a:gd name="connsiteX504" fmla="*/ 5714511 w 7467600"/>
              <a:gd name="connsiteY504" fmla="*/ 4663483 h 6858000"/>
              <a:gd name="connsiteX505" fmla="*/ 5464793 w 7467600"/>
              <a:gd name="connsiteY505" fmla="*/ 4393556 h 6858000"/>
              <a:gd name="connsiteX506" fmla="*/ 5461897 w 7467600"/>
              <a:gd name="connsiteY506" fmla="*/ 4390879 h 6858000"/>
              <a:gd name="connsiteX507" fmla="*/ 4294126 w 7467600"/>
              <a:gd name="connsiteY507" fmla="*/ 3303048 h 6858000"/>
              <a:gd name="connsiteX508" fmla="*/ 4305321 w 7467600"/>
              <a:gd name="connsiteY508" fmla="*/ 3256953 h 6858000"/>
              <a:gd name="connsiteX509" fmla="*/ 4949299 w 7467600"/>
              <a:gd name="connsiteY509" fmla="*/ 3766336 h 6858000"/>
              <a:gd name="connsiteX510" fmla="*/ 5291452 w 7467600"/>
              <a:gd name="connsiteY510" fmla="*/ 4076801 h 6858000"/>
              <a:gd name="connsiteX511" fmla="*/ 5434998 w 7467600"/>
              <a:gd name="connsiteY511" fmla="*/ 4254100 h 6858000"/>
              <a:gd name="connsiteX512" fmla="*/ 5351015 w 7467600"/>
              <a:gd name="connsiteY512" fmla="*/ 3760989 h 6858000"/>
              <a:gd name="connsiteX513" fmla="*/ 5413780 w 7467600"/>
              <a:gd name="connsiteY513" fmla="*/ 2966265 h 6858000"/>
              <a:gd name="connsiteX514" fmla="*/ 5425627 w 7467600"/>
              <a:gd name="connsiteY514" fmla="*/ 2954192 h 6858000"/>
              <a:gd name="connsiteX515" fmla="*/ 6604735 w 7467600"/>
              <a:gd name="connsiteY515" fmla="*/ 2041381 h 6858000"/>
              <a:gd name="connsiteX516" fmla="*/ 7204487 w 7467600"/>
              <a:gd name="connsiteY516" fmla="*/ 2742112 h 6858000"/>
              <a:gd name="connsiteX517" fmla="*/ 7131592 w 7467600"/>
              <a:gd name="connsiteY517" fmla="*/ 2672096 h 6858000"/>
              <a:gd name="connsiteX518" fmla="*/ 6996344 w 7467600"/>
              <a:gd name="connsiteY518" fmla="*/ 2518310 h 6858000"/>
              <a:gd name="connsiteX519" fmla="*/ 6735495 w 7467600"/>
              <a:gd name="connsiteY519" fmla="*/ 2196890 h 6858000"/>
              <a:gd name="connsiteX520" fmla="*/ 6721901 w 7467600"/>
              <a:gd name="connsiteY520" fmla="*/ 2179274 h 6858000"/>
              <a:gd name="connsiteX521" fmla="*/ 6604735 w 7467600"/>
              <a:gd name="connsiteY521" fmla="*/ 2041381 h 6858000"/>
              <a:gd name="connsiteX522" fmla="*/ 6591670 w 7467600"/>
              <a:gd name="connsiteY522" fmla="*/ 1988277 h 6858000"/>
              <a:gd name="connsiteX523" fmla="*/ 6747349 w 7467600"/>
              <a:gd name="connsiteY523" fmla="*/ 2160069 h 6858000"/>
              <a:gd name="connsiteX524" fmla="*/ 6760943 w 7467600"/>
              <a:gd name="connsiteY524" fmla="*/ 2177686 h 6858000"/>
              <a:gd name="connsiteX525" fmla="*/ 7021065 w 7467600"/>
              <a:gd name="connsiteY525" fmla="*/ 2498102 h 6858000"/>
              <a:gd name="connsiteX526" fmla="*/ 7155223 w 7467600"/>
              <a:gd name="connsiteY526" fmla="*/ 2650386 h 6858000"/>
              <a:gd name="connsiteX527" fmla="*/ 7203167 w 7467600"/>
              <a:gd name="connsiteY527" fmla="*/ 2697288 h 6858000"/>
              <a:gd name="connsiteX528" fmla="*/ 6937703 w 7467600"/>
              <a:gd name="connsiteY528" fmla="*/ 2321981 h 6858000"/>
              <a:gd name="connsiteX529" fmla="*/ 6591670 w 7467600"/>
              <a:gd name="connsiteY529" fmla="*/ 1988277 h 6858000"/>
              <a:gd name="connsiteX530" fmla="*/ 5798671 w 7467600"/>
              <a:gd name="connsiteY530" fmla="*/ 1981601 h 6858000"/>
              <a:gd name="connsiteX531" fmla="*/ 5754709 w 7467600"/>
              <a:gd name="connsiteY531" fmla="*/ 2071454 h 6858000"/>
              <a:gd name="connsiteX532" fmla="*/ 5763044 w 7467600"/>
              <a:gd name="connsiteY532" fmla="*/ 2842206 h 6858000"/>
              <a:gd name="connsiteX533" fmla="*/ 5764974 w 7467600"/>
              <a:gd name="connsiteY533" fmla="*/ 2799609 h 6858000"/>
              <a:gd name="connsiteX534" fmla="*/ 5767665 w 7467600"/>
              <a:gd name="connsiteY534" fmla="*/ 2666409 h 6858000"/>
              <a:gd name="connsiteX535" fmla="*/ 5763055 w 7467600"/>
              <a:gd name="connsiteY535" fmla="*/ 2579705 h 6858000"/>
              <a:gd name="connsiteX536" fmla="*/ 5758079 w 7467600"/>
              <a:gd name="connsiteY536" fmla="*/ 2492508 h 6858000"/>
              <a:gd name="connsiteX537" fmla="*/ 5779325 w 7467600"/>
              <a:gd name="connsiteY537" fmla="*/ 2197069 h 6858000"/>
              <a:gd name="connsiteX538" fmla="*/ 5798671 w 7467600"/>
              <a:gd name="connsiteY538" fmla="*/ 1981601 h 6858000"/>
              <a:gd name="connsiteX539" fmla="*/ 5829202 w 7467600"/>
              <a:gd name="connsiteY539" fmla="*/ 1971679 h 6858000"/>
              <a:gd name="connsiteX540" fmla="*/ 5809558 w 7467600"/>
              <a:gd name="connsiteY540" fmla="*/ 2198043 h 6858000"/>
              <a:gd name="connsiteX541" fmla="*/ 5788653 w 7467600"/>
              <a:gd name="connsiteY541" fmla="*/ 2489430 h 6858000"/>
              <a:gd name="connsiteX542" fmla="*/ 5793439 w 7467600"/>
              <a:gd name="connsiteY542" fmla="*/ 2575235 h 6858000"/>
              <a:gd name="connsiteX543" fmla="*/ 5796837 w 7467600"/>
              <a:gd name="connsiteY543" fmla="*/ 2637633 h 6858000"/>
              <a:gd name="connsiteX544" fmla="*/ 5818614 w 7467600"/>
              <a:gd name="connsiteY544" fmla="*/ 2473055 h 6858000"/>
              <a:gd name="connsiteX545" fmla="*/ 5829202 w 7467600"/>
              <a:gd name="connsiteY545" fmla="*/ 1971679 h 6858000"/>
              <a:gd name="connsiteX546" fmla="*/ 5911389 w 7467600"/>
              <a:gd name="connsiteY546" fmla="*/ 1898371 h 6858000"/>
              <a:gd name="connsiteX547" fmla="*/ 6237627 w 7467600"/>
              <a:gd name="connsiteY547" fmla="*/ 2231921 h 6858000"/>
              <a:gd name="connsiteX548" fmla="*/ 5911389 w 7467600"/>
              <a:gd name="connsiteY548" fmla="*/ 1898371 h 6858000"/>
              <a:gd name="connsiteX549" fmla="*/ 6944437 w 7467600"/>
              <a:gd name="connsiteY549" fmla="*/ 1575402 h 6858000"/>
              <a:gd name="connsiteX550" fmla="*/ 6304730 w 7467600"/>
              <a:gd name="connsiteY550" fmla="*/ 1766654 h 6858000"/>
              <a:gd name="connsiteX551" fmla="*/ 6944437 w 7467600"/>
              <a:gd name="connsiteY551" fmla="*/ 1575402 h 6858000"/>
              <a:gd name="connsiteX552" fmla="*/ 7019523 w 7467600"/>
              <a:gd name="connsiteY552" fmla="*/ 1519450 h 6858000"/>
              <a:gd name="connsiteX553" fmla="*/ 6298091 w 7467600"/>
              <a:gd name="connsiteY553" fmla="*/ 1737122 h 6858000"/>
              <a:gd name="connsiteX554" fmla="*/ 7019523 w 7467600"/>
              <a:gd name="connsiteY554" fmla="*/ 1519450 h 6858000"/>
              <a:gd name="connsiteX555" fmla="*/ 2399523 w 7467600"/>
              <a:gd name="connsiteY555" fmla="*/ 1428234 h 6858000"/>
              <a:gd name="connsiteX556" fmla="*/ 2224982 w 7467600"/>
              <a:gd name="connsiteY556" fmla="*/ 1826201 h 6858000"/>
              <a:gd name="connsiteX557" fmla="*/ 2096099 w 7467600"/>
              <a:gd name="connsiteY557" fmla="*/ 2345900 h 6858000"/>
              <a:gd name="connsiteX558" fmla="*/ 2283317 w 7467600"/>
              <a:gd name="connsiteY558" fmla="*/ 1796925 h 6858000"/>
              <a:gd name="connsiteX559" fmla="*/ 2399523 w 7467600"/>
              <a:gd name="connsiteY559" fmla="*/ 1428234 h 6858000"/>
              <a:gd name="connsiteX560" fmla="*/ 2448558 w 7467600"/>
              <a:gd name="connsiteY560" fmla="*/ 1373435 h 6858000"/>
              <a:gd name="connsiteX561" fmla="*/ 2312521 w 7467600"/>
              <a:gd name="connsiteY561" fmla="*/ 1806140 h 6858000"/>
              <a:gd name="connsiteX562" fmla="*/ 2127533 w 7467600"/>
              <a:gd name="connsiteY562" fmla="*/ 2348380 h 6858000"/>
              <a:gd name="connsiteX563" fmla="*/ 2358080 w 7467600"/>
              <a:gd name="connsiteY563" fmla="*/ 1866134 h 6858000"/>
              <a:gd name="connsiteX564" fmla="*/ 2407436 w 7467600"/>
              <a:gd name="connsiteY564" fmla="*/ 1651070 h 6858000"/>
              <a:gd name="connsiteX565" fmla="*/ 2448558 w 7467600"/>
              <a:gd name="connsiteY565" fmla="*/ 1373435 h 6858000"/>
              <a:gd name="connsiteX566" fmla="*/ 278707 w 7467600"/>
              <a:gd name="connsiteY566" fmla="*/ 1352270 h 6858000"/>
              <a:gd name="connsiteX567" fmla="*/ 321570 w 7467600"/>
              <a:gd name="connsiteY567" fmla="*/ 1861610 h 6858000"/>
              <a:gd name="connsiteX568" fmla="*/ 294281 w 7467600"/>
              <a:gd name="connsiteY568" fmla="*/ 1440658 h 6858000"/>
              <a:gd name="connsiteX569" fmla="*/ 278707 w 7467600"/>
              <a:gd name="connsiteY569" fmla="*/ 1352270 h 6858000"/>
              <a:gd name="connsiteX570" fmla="*/ 1423821 w 7467600"/>
              <a:gd name="connsiteY570" fmla="*/ 1351958 h 6858000"/>
              <a:gd name="connsiteX571" fmla="*/ 1638521 w 7467600"/>
              <a:gd name="connsiteY571" fmla="*/ 1908470 h 6858000"/>
              <a:gd name="connsiteX572" fmla="*/ 1754199 w 7467600"/>
              <a:gd name="connsiteY572" fmla="*/ 2149284 h 6858000"/>
              <a:gd name="connsiteX573" fmla="*/ 1908359 w 7467600"/>
              <a:gd name="connsiteY573" fmla="*/ 2364988 h 6858000"/>
              <a:gd name="connsiteX574" fmla="*/ 1647661 w 7467600"/>
              <a:gd name="connsiteY574" fmla="*/ 1825945 h 6858000"/>
              <a:gd name="connsiteX575" fmla="*/ 1423821 w 7467600"/>
              <a:gd name="connsiteY575" fmla="*/ 1351958 h 6858000"/>
              <a:gd name="connsiteX576" fmla="*/ 1431890 w 7467600"/>
              <a:gd name="connsiteY576" fmla="*/ 1306475 h 6858000"/>
              <a:gd name="connsiteX577" fmla="*/ 1507597 w 7467600"/>
              <a:gd name="connsiteY577" fmla="*/ 1446132 h 6858000"/>
              <a:gd name="connsiteX578" fmla="*/ 1674586 w 7467600"/>
              <a:gd name="connsiteY578" fmla="*/ 1813832 h 6858000"/>
              <a:gd name="connsiteX579" fmla="*/ 1815950 w 7467600"/>
              <a:gd name="connsiteY579" fmla="*/ 2128564 h 6858000"/>
              <a:gd name="connsiteX580" fmla="*/ 1984242 w 7467600"/>
              <a:gd name="connsiteY580" fmla="*/ 2430829 h 6858000"/>
              <a:gd name="connsiteX581" fmla="*/ 2014023 w 7467600"/>
              <a:gd name="connsiteY581" fmla="*/ 2450995 h 6858000"/>
              <a:gd name="connsiteX582" fmla="*/ 1747337 w 7467600"/>
              <a:gd name="connsiteY582" fmla="*/ 1855264 h 6858000"/>
              <a:gd name="connsiteX583" fmla="*/ 1533749 w 7467600"/>
              <a:gd name="connsiteY583" fmla="*/ 1478656 h 6858000"/>
              <a:gd name="connsiteX584" fmla="*/ 1431890 w 7467600"/>
              <a:gd name="connsiteY584" fmla="*/ 1306475 h 6858000"/>
              <a:gd name="connsiteX585" fmla="*/ 5052692 w 7467600"/>
              <a:gd name="connsiteY585" fmla="*/ 1292994 h 6858000"/>
              <a:gd name="connsiteX586" fmla="*/ 5200661 w 7467600"/>
              <a:gd name="connsiteY586" fmla="*/ 1635186 h 6858000"/>
              <a:gd name="connsiteX587" fmla="*/ 5297138 w 7467600"/>
              <a:gd name="connsiteY587" fmla="*/ 1906351 h 6858000"/>
              <a:gd name="connsiteX588" fmla="*/ 5052692 w 7467600"/>
              <a:gd name="connsiteY588" fmla="*/ 1292994 h 6858000"/>
              <a:gd name="connsiteX589" fmla="*/ 5009948 w 7467600"/>
              <a:gd name="connsiteY589" fmla="*/ 1273619 h 6858000"/>
              <a:gd name="connsiteX590" fmla="*/ 5121777 w 7467600"/>
              <a:gd name="connsiteY590" fmla="*/ 1654213 h 6858000"/>
              <a:gd name="connsiteX591" fmla="*/ 5293545 w 7467600"/>
              <a:gd name="connsiteY591" fmla="*/ 2072247 h 6858000"/>
              <a:gd name="connsiteX592" fmla="*/ 5294042 w 7467600"/>
              <a:gd name="connsiteY592" fmla="*/ 2065019 h 6858000"/>
              <a:gd name="connsiteX593" fmla="*/ 5171936 w 7467600"/>
              <a:gd name="connsiteY593" fmla="*/ 1647613 h 6858000"/>
              <a:gd name="connsiteX594" fmla="*/ 5009948 w 7467600"/>
              <a:gd name="connsiteY594" fmla="*/ 1273619 h 6858000"/>
              <a:gd name="connsiteX595" fmla="*/ 655236 w 7467600"/>
              <a:gd name="connsiteY595" fmla="*/ 1268632 h 6858000"/>
              <a:gd name="connsiteX596" fmla="*/ 839521 w 7467600"/>
              <a:gd name="connsiteY596" fmla="*/ 1685315 h 6858000"/>
              <a:gd name="connsiteX597" fmla="*/ 1109416 w 7467600"/>
              <a:gd name="connsiteY597" fmla="*/ 2061663 h 6858000"/>
              <a:gd name="connsiteX598" fmla="*/ 1298300 w 7467600"/>
              <a:gd name="connsiteY598" fmla="*/ 2247742 h 6858000"/>
              <a:gd name="connsiteX599" fmla="*/ 1125871 w 7467600"/>
              <a:gd name="connsiteY599" fmla="*/ 1989513 h 6858000"/>
              <a:gd name="connsiteX600" fmla="*/ 981574 w 7467600"/>
              <a:gd name="connsiteY600" fmla="*/ 1783157 h 6858000"/>
              <a:gd name="connsiteX601" fmla="*/ 922198 w 7467600"/>
              <a:gd name="connsiteY601" fmla="*/ 1677437 h 6858000"/>
              <a:gd name="connsiteX602" fmla="*/ 869293 w 7467600"/>
              <a:gd name="connsiteY602" fmla="*/ 1583214 h 6858000"/>
              <a:gd name="connsiteX603" fmla="*/ 751431 w 7467600"/>
              <a:gd name="connsiteY603" fmla="*/ 1405731 h 6858000"/>
              <a:gd name="connsiteX604" fmla="*/ 655236 w 7467600"/>
              <a:gd name="connsiteY604" fmla="*/ 1268632 h 6858000"/>
              <a:gd name="connsiteX605" fmla="*/ 6516292 w 7467600"/>
              <a:gd name="connsiteY605" fmla="*/ 1263064 h 6858000"/>
              <a:gd name="connsiteX606" fmla="*/ 5736320 w 7467600"/>
              <a:gd name="connsiteY606" fmla="*/ 1501803 h 6858000"/>
              <a:gd name="connsiteX607" fmla="*/ 6516292 w 7467600"/>
              <a:gd name="connsiteY607" fmla="*/ 1263064 h 6858000"/>
              <a:gd name="connsiteX608" fmla="*/ 291466 w 7467600"/>
              <a:gd name="connsiteY608" fmla="*/ 1250369 h 6858000"/>
              <a:gd name="connsiteX609" fmla="*/ 323180 w 7467600"/>
              <a:gd name="connsiteY609" fmla="*/ 1435283 h 6858000"/>
              <a:gd name="connsiteX610" fmla="*/ 349381 w 7467600"/>
              <a:gd name="connsiteY610" fmla="*/ 1875041 h 6858000"/>
              <a:gd name="connsiteX611" fmla="*/ 374363 w 7467600"/>
              <a:gd name="connsiteY611" fmla="*/ 1506494 h 6858000"/>
              <a:gd name="connsiteX612" fmla="*/ 302168 w 7467600"/>
              <a:gd name="connsiteY612" fmla="*/ 1274495 h 6858000"/>
              <a:gd name="connsiteX613" fmla="*/ 291466 w 7467600"/>
              <a:gd name="connsiteY613" fmla="*/ 1250369 h 6858000"/>
              <a:gd name="connsiteX614" fmla="*/ 678222 w 7467600"/>
              <a:gd name="connsiteY614" fmla="*/ 1248670 h 6858000"/>
              <a:gd name="connsiteX615" fmla="*/ 775536 w 7467600"/>
              <a:gd name="connsiteY615" fmla="*/ 1388015 h 6858000"/>
              <a:gd name="connsiteX616" fmla="*/ 894529 w 7467600"/>
              <a:gd name="connsiteY616" fmla="*/ 1567739 h 6858000"/>
              <a:gd name="connsiteX617" fmla="*/ 948000 w 7467600"/>
              <a:gd name="connsiteY617" fmla="*/ 1663088 h 6858000"/>
              <a:gd name="connsiteX618" fmla="*/ 1006812 w 7467600"/>
              <a:gd name="connsiteY618" fmla="*/ 1767683 h 6858000"/>
              <a:gd name="connsiteX619" fmla="*/ 1149133 w 7467600"/>
              <a:gd name="connsiteY619" fmla="*/ 1971513 h 6858000"/>
              <a:gd name="connsiteX620" fmla="*/ 1333952 w 7467600"/>
              <a:gd name="connsiteY620" fmla="*/ 2251620 h 6858000"/>
              <a:gd name="connsiteX621" fmla="*/ 1337329 w 7467600"/>
              <a:gd name="connsiteY621" fmla="*/ 2258350 h 6858000"/>
              <a:gd name="connsiteX622" fmla="*/ 1014726 w 7467600"/>
              <a:gd name="connsiteY622" fmla="*/ 1615556 h 6858000"/>
              <a:gd name="connsiteX623" fmla="*/ 678222 w 7467600"/>
              <a:gd name="connsiteY623" fmla="*/ 1248670 h 6858000"/>
              <a:gd name="connsiteX624" fmla="*/ 6691602 w 7467600"/>
              <a:gd name="connsiteY624" fmla="*/ 1140573 h 6858000"/>
              <a:gd name="connsiteX625" fmla="*/ 6571100 w 7467600"/>
              <a:gd name="connsiteY625" fmla="*/ 1183662 h 6858000"/>
              <a:gd name="connsiteX626" fmla="*/ 6241687 w 7467600"/>
              <a:gd name="connsiteY626" fmla="*/ 1257600 h 6858000"/>
              <a:gd name="connsiteX627" fmla="*/ 5693009 w 7467600"/>
              <a:gd name="connsiteY627" fmla="*/ 1478256 h 6858000"/>
              <a:gd name="connsiteX628" fmla="*/ 6548420 w 7467600"/>
              <a:gd name="connsiteY628" fmla="*/ 1214599 h 6858000"/>
              <a:gd name="connsiteX629" fmla="*/ 6605473 w 7467600"/>
              <a:gd name="connsiteY629" fmla="*/ 1184686 h 6858000"/>
              <a:gd name="connsiteX630" fmla="*/ 6691602 w 7467600"/>
              <a:gd name="connsiteY630" fmla="*/ 1140573 h 6858000"/>
              <a:gd name="connsiteX631" fmla="*/ 4002475 w 7467600"/>
              <a:gd name="connsiteY631" fmla="*/ 1037802 h 6858000"/>
              <a:gd name="connsiteX632" fmla="*/ 4000324 w 7467600"/>
              <a:gd name="connsiteY632" fmla="*/ 1039362 h 6858000"/>
              <a:gd name="connsiteX633" fmla="*/ 4002862 w 7467600"/>
              <a:gd name="connsiteY633" fmla="*/ 1042866 h 6858000"/>
              <a:gd name="connsiteX634" fmla="*/ 4002475 w 7467600"/>
              <a:gd name="connsiteY634" fmla="*/ 1037802 h 6858000"/>
              <a:gd name="connsiteX635" fmla="*/ 506322 w 7467600"/>
              <a:gd name="connsiteY635" fmla="*/ 1020997 h 6858000"/>
              <a:gd name="connsiteX636" fmla="*/ 533068 w 7467600"/>
              <a:gd name="connsiteY636" fmla="*/ 1029409 h 6858000"/>
              <a:gd name="connsiteX637" fmla="*/ 1232525 w 7467600"/>
              <a:gd name="connsiteY637" fmla="*/ 1804675 h 6858000"/>
              <a:gd name="connsiteX638" fmla="*/ 1388858 w 7467600"/>
              <a:gd name="connsiteY638" fmla="*/ 2368011 h 6858000"/>
              <a:gd name="connsiteX639" fmla="*/ 1384098 w 7467600"/>
              <a:gd name="connsiteY639" fmla="*/ 2378125 h 6858000"/>
              <a:gd name="connsiteX640" fmla="*/ 1425393 w 7467600"/>
              <a:gd name="connsiteY640" fmla="*/ 2589124 h 6858000"/>
              <a:gd name="connsiteX641" fmla="*/ 1424001 w 7467600"/>
              <a:gd name="connsiteY641" fmla="*/ 2597541 h 6858000"/>
              <a:gd name="connsiteX642" fmla="*/ 2152729 w 7467600"/>
              <a:gd name="connsiteY642" fmla="*/ 2864487 h 6858000"/>
              <a:gd name="connsiteX643" fmla="*/ 2020609 w 7467600"/>
              <a:gd name="connsiteY643" fmla="*/ 2539671 h 6858000"/>
              <a:gd name="connsiteX644" fmla="*/ 2018920 w 7467600"/>
              <a:gd name="connsiteY644" fmla="*/ 2536309 h 6858000"/>
              <a:gd name="connsiteX645" fmla="*/ 1342441 w 7467600"/>
              <a:gd name="connsiteY645" fmla="*/ 1173017 h 6858000"/>
              <a:gd name="connsiteX646" fmla="*/ 1367925 w 7467600"/>
              <a:gd name="connsiteY646" fmla="*/ 1135648 h 6858000"/>
              <a:gd name="connsiteX647" fmla="*/ 1771401 w 7467600"/>
              <a:gd name="connsiteY647" fmla="*/ 1806673 h 6858000"/>
              <a:gd name="connsiteX648" fmla="*/ 1972385 w 7467600"/>
              <a:gd name="connsiteY648" fmla="*/ 2198735 h 6858000"/>
              <a:gd name="connsiteX649" fmla="*/ 2040892 w 7467600"/>
              <a:gd name="connsiteY649" fmla="*/ 2405205 h 6858000"/>
              <a:gd name="connsiteX650" fmla="*/ 2131689 w 7467600"/>
              <a:gd name="connsiteY650" fmla="*/ 1936926 h 6858000"/>
              <a:gd name="connsiteX651" fmla="*/ 2454820 w 7467600"/>
              <a:gd name="connsiteY651" fmla="*/ 1248808 h 6858000"/>
              <a:gd name="connsiteX652" fmla="*/ 2492512 w 7467600"/>
              <a:gd name="connsiteY652" fmla="*/ 1302920 h 6858000"/>
              <a:gd name="connsiteX653" fmla="*/ 2081216 w 7467600"/>
              <a:gd name="connsiteY653" fmla="*/ 2527513 h 6858000"/>
              <a:gd name="connsiteX654" fmla="*/ 2081211 w 7467600"/>
              <a:gd name="connsiteY654" fmla="*/ 2528916 h 6858000"/>
              <a:gd name="connsiteX655" fmla="*/ 2199067 w 7467600"/>
              <a:gd name="connsiteY655" fmla="*/ 2884061 h 6858000"/>
              <a:gd name="connsiteX656" fmla="*/ 3192586 w 7467600"/>
              <a:gd name="connsiteY656" fmla="*/ 3411496 h 6858000"/>
              <a:gd name="connsiteX657" fmla="*/ 3182620 w 7467600"/>
              <a:gd name="connsiteY657" fmla="*/ 3483279 h 6858000"/>
              <a:gd name="connsiteX658" fmla="*/ 2435119 w 7467600"/>
              <a:gd name="connsiteY658" fmla="*/ 3080173 h 6858000"/>
              <a:gd name="connsiteX659" fmla="*/ 2410152 w 7467600"/>
              <a:gd name="connsiteY659" fmla="*/ 3063751 h 6858000"/>
              <a:gd name="connsiteX660" fmla="*/ 2408099 w 7467600"/>
              <a:gd name="connsiteY660" fmla="*/ 3064403 h 6858000"/>
              <a:gd name="connsiteX661" fmla="*/ 2407218 w 7467600"/>
              <a:gd name="connsiteY661" fmla="*/ 3070324 h 6858000"/>
              <a:gd name="connsiteX662" fmla="*/ 2380138 w 7467600"/>
              <a:gd name="connsiteY662" fmla="*/ 3099341 h 6858000"/>
              <a:gd name="connsiteX663" fmla="*/ 1765923 w 7467600"/>
              <a:gd name="connsiteY663" fmla="*/ 3581043 h 6858000"/>
              <a:gd name="connsiteX664" fmla="*/ 1702258 w 7467600"/>
              <a:gd name="connsiteY664" fmla="*/ 3612286 h 6858000"/>
              <a:gd name="connsiteX665" fmla="*/ 1538370 w 7467600"/>
              <a:gd name="connsiteY665" fmla="*/ 3811804 h 6858000"/>
              <a:gd name="connsiteX666" fmla="*/ 542867 w 7467600"/>
              <a:gd name="connsiteY666" fmla="*/ 4944092 h 6858000"/>
              <a:gd name="connsiteX667" fmla="*/ 515800 w 7467600"/>
              <a:gd name="connsiteY667" fmla="*/ 4862180 h 6858000"/>
              <a:gd name="connsiteX668" fmla="*/ 909145 w 7467600"/>
              <a:gd name="connsiteY668" fmla="*/ 4199225 h 6858000"/>
              <a:gd name="connsiteX669" fmla="*/ 1214067 w 7467600"/>
              <a:gd name="connsiteY669" fmla="*/ 3908561 h 6858000"/>
              <a:gd name="connsiteX670" fmla="*/ 640967 w 7467600"/>
              <a:gd name="connsiteY670" fmla="*/ 4105601 h 6858000"/>
              <a:gd name="connsiteX671" fmla="*/ 112563 w 7467600"/>
              <a:gd name="connsiteY671" fmla="*/ 4396952 h 6858000"/>
              <a:gd name="connsiteX672" fmla="*/ 0 w 7467600"/>
              <a:gd name="connsiteY672" fmla="*/ 4466006 h 6858000"/>
              <a:gd name="connsiteX673" fmla="*/ 0 w 7467600"/>
              <a:gd name="connsiteY673" fmla="*/ 4233763 h 6858000"/>
              <a:gd name="connsiteX674" fmla="*/ 36881 w 7467600"/>
              <a:gd name="connsiteY674" fmla="*/ 4200118 h 6858000"/>
              <a:gd name="connsiteX675" fmla="*/ 910534 w 7467600"/>
              <a:gd name="connsiteY675" fmla="*/ 3629753 h 6858000"/>
              <a:gd name="connsiteX676" fmla="*/ 1578717 w 7467600"/>
              <a:gd name="connsiteY676" fmla="*/ 3575982 h 6858000"/>
              <a:gd name="connsiteX677" fmla="*/ 2338780 w 7467600"/>
              <a:gd name="connsiteY677" fmla="*/ 3033725 h 6858000"/>
              <a:gd name="connsiteX678" fmla="*/ 1807991 w 7467600"/>
              <a:gd name="connsiteY678" fmla="*/ 2807184 h 6858000"/>
              <a:gd name="connsiteX679" fmla="*/ 1416358 w 7467600"/>
              <a:gd name="connsiteY679" fmla="*/ 3112571 h 6858000"/>
              <a:gd name="connsiteX680" fmla="*/ 939066 w 7467600"/>
              <a:gd name="connsiteY680" fmla="*/ 3378798 h 6858000"/>
              <a:gd name="connsiteX681" fmla="*/ 115099 w 7467600"/>
              <a:gd name="connsiteY681" fmla="*/ 3607650 h 6858000"/>
              <a:gd name="connsiteX682" fmla="*/ 97284 w 7467600"/>
              <a:gd name="connsiteY682" fmla="*/ 3520393 h 6858000"/>
              <a:gd name="connsiteX683" fmla="*/ 922050 w 7467600"/>
              <a:gd name="connsiteY683" fmla="*/ 3074867 h 6858000"/>
              <a:gd name="connsiteX684" fmla="*/ 1405265 w 7467600"/>
              <a:gd name="connsiteY684" fmla="*/ 3016319 h 6858000"/>
              <a:gd name="connsiteX685" fmla="*/ 1407512 w 7467600"/>
              <a:gd name="connsiteY685" fmla="*/ 3018001 h 6858000"/>
              <a:gd name="connsiteX686" fmla="*/ 1726266 w 7467600"/>
              <a:gd name="connsiteY686" fmla="*/ 2777274 h 6858000"/>
              <a:gd name="connsiteX687" fmla="*/ 625390 w 7467600"/>
              <a:gd name="connsiteY687" fmla="*/ 2514541 h 6858000"/>
              <a:gd name="connsiteX688" fmla="*/ 619799 w 7467600"/>
              <a:gd name="connsiteY688" fmla="*/ 2527180 h 6858000"/>
              <a:gd name="connsiteX689" fmla="*/ 310030 w 7467600"/>
              <a:gd name="connsiteY689" fmla="*/ 2771818 h 6858000"/>
              <a:gd name="connsiteX690" fmla="*/ 173877 w 7467600"/>
              <a:gd name="connsiteY690" fmla="*/ 2937056 h 6858000"/>
              <a:gd name="connsiteX691" fmla="*/ 77889 w 7467600"/>
              <a:gd name="connsiteY691" fmla="*/ 3138440 h 6858000"/>
              <a:gd name="connsiteX692" fmla="*/ 0 w 7467600"/>
              <a:gd name="connsiteY692" fmla="*/ 3271395 h 6858000"/>
              <a:gd name="connsiteX693" fmla="*/ 0 w 7467600"/>
              <a:gd name="connsiteY693" fmla="*/ 3153002 h 6858000"/>
              <a:gd name="connsiteX694" fmla="*/ 2386 w 7467600"/>
              <a:gd name="connsiteY694" fmla="*/ 3149203 h 6858000"/>
              <a:gd name="connsiteX695" fmla="*/ 89753 w 7467600"/>
              <a:gd name="connsiteY695" fmla="*/ 2987702 h 6858000"/>
              <a:gd name="connsiteX696" fmla="*/ 76869 w 7467600"/>
              <a:gd name="connsiteY696" fmla="*/ 3005404 h 6858000"/>
              <a:gd name="connsiteX697" fmla="*/ 32049 w 7467600"/>
              <a:gd name="connsiteY697" fmla="*/ 3065814 h 6858000"/>
              <a:gd name="connsiteX698" fmla="*/ 0 w 7467600"/>
              <a:gd name="connsiteY698" fmla="*/ 3108744 h 6858000"/>
              <a:gd name="connsiteX699" fmla="*/ 0 w 7467600"/>
              <a:gd name="connsiteY699" fmla="*/ 3058059 h 6858000"/>
              <a:gd name="connsiteX700" fmla="*/ 7610 w 7467600"/>
              <a:gd name="connsiteY700" fmla="*/ 3047889 h 6858000"/>
              <a:gd name="connsiteX701" fmla="*/ 52419 w 7467600"/>
              <a:gd name="connsiteY701" fmla="*/ 2987479 h 6858000"/>
              <a:gd name="connsiteX702" fmla="*/ 59142 w 7467600"/>
              <a:gd name="connsiteY702" fmla="*/ 2978488 h 6858000"/>
              <a:gd name="connsiteX703" fmla="*/ 0 w 7467600"/>
              <a:gd name="connsiteY703" fmla="*/ 3015334 h 6858000"/>
              <a:gd name="connsiteX704" fmla="*/ 0 w 7467600"/>
              <a:gd name="connsiteY704" fmla="*/ 2914286 h 6858000"/>
              <a:gd name="connsiteX705" fmla="*/ 36383 w 7467600"/>
              <a:gd name="connsiteY705" fmla="*/ 2901128 h 6858000"/>
              <a:gd name="connsiteX706" fmla="*/ 156329 w 7467600"/>
              <a:gd name="connsiteY706" fmla="*/ 2840533 h 6858000"/>
              <a:gd name="connsiteX707" fmla="*/ 358355 w 7467600"/>
              <a:gd name="connsiteY707" fmla="*/ 2620471 h 6858000"/>
              <a:gd name="connsiteX708" fmla="*/ 510577 w 7467600"/>
              <a:gd name="connsiteY708" fmla="*/ 2501244 h 6858000"/>
              <a:gd name="connsiteX709" fmla="*/ 211967 w 7467600"/>
              <a:gd name="connsiteY709" fmla="*/ 2479171 h 6858000"/>
              <a:gd name="connsiteX710" fmla="*/ 0 w 7467600"/>
              <a:gd name="connsiteY710" fmla="*/ 2476398 h 6858000"/>
              <a:gd name="connsiteX711" fmla="*/ 0 w 7467600"/>
              <a:gd name="connsiteY711" fmla="*/ 2389189 h 6858000"/>
              <a:gd name="connsiteX712" fmla="*/ 103062 w 7467600"/>
              <a:gd name="connsiteY712" fmla="*/ 2389518 h 6858000"/>
              <a:gd name="connsiteX713" fmla="*/ 510734 w 7467600"/>
              <a:gd name="connsiteY713" fmla="*/ 2416201 h 6858000"/>
              <a:gd name="connsiteX714" fmla="*/ 279257 w 7467600"/>
              <a:gd name="connsiteY714" fmla="*/ 2092102 h 6858000"/>
              <a:gd name="connsiteX715" fmla="*/ 65265 w 7467600"/>
              <a:gd name="connsiteY715" fmla="*/ 2006049 h 6858000"/>
              <a:gd name="connsiteX716" fmla="*/ 0 w 7467600"/>
              <a:gd name="connsiteY716" fmla="*/ 1982532 h 6858000"/>
              <a:gd name="connsiteX717" fmla="*/ 0 w 7467600"/>
              <a:gd name="connsiteY717" fmla="*/ 1912789 h 6858000"/>
              <a:gd name="connsiteX718" fmla="*/ 97460 w 7467600"/>
              <a:gd name="connsiteY718" fmla="*/ 1953725 h 6858000"/>
              <a:gd name="connsiteX719" fmla="*/ 221272 w 7467600"/>
              <a:gd name="connsiteY719" fmla="*/ 1980766 h 6858000"/>
              <a:gd name="connsiteX720" fmla="*/ 116765 w 7467600"/>
              <a:gd name="connsiteY720" fmla="*/ 1911033 h 6858000"/>
              <a:gd name="connsiteX721" fmla="*/ 16405 w 7467600"/>
              <a:gd name="connsiteY721" fmla="*/ 1803412 h 6858000"/>
              <a:gd name="connsiteX722" fmla="*/ 0 w 7467600"/>
              <a:gd name="connsiteY722" fmla="*/ 1784777 h 6858000"/>
              <a:gd name="connsiteX723" fmla="*/ 0 w 7467600"/>
              <a:gd name="connsiteY723" fmla="*/ 1740082 h 6858000"/>
              <a:gd name="connsiteX724" fmla="*/ 39394 w 7467600"/>
              <a:gd name="connsiteY724" fmla="*/ 1784856 h 6858000"/>
              <a:gd name="connsiteX725" fmla="*/ 135813 w 7467600"/>
              <a:gd name="connsiteY725" fmla="*/ 1888838 h 6858000"/>
              <a:gd name="connsiteX726" fmla="*/ 242575 w 7467600"/>
              <a:gd name="connsiteY726" fmla="*/ 1958841 h 6858000"/>
              <a:gd name="connsiteX727" fmla="*/ 82197 w 7467600"/>
              <a:gd name="connsiteY727" fmla="*/ 1754826 h 6858000"/>
              <a:gd name="connsiteX728" fmla="*/ 0 w 7467600"/>
              <a:gd name="connsiteY728" fmla="*/ 1679650 h 6858000"/>
              <a:gd name="connsiteX729" fmla="*/ 0 w 7467600"/>
              <a:gd name="connsiteY729" fmla="*/ 1602463 h 6858000"/>
              <a:gd name="connsiteX730" fmla="*/ 84689 w 7467600"/>
              <a:gd name="connsiteY730" fmla="*/ 1677442 h 6858000"/>
              <a:gd name="connsiteX731" fmla="*/ 298437 w 7467600"/>
              <a:gd name="connsiteY731" fmla="*/ 1968019 h 6858000"/>
              <a:gd name="connsiteX732" fmla="*/ 227269 w 7467600"/>
              <a:gd name="connsiteY732" fmla="*/ 1114064 h 6858000"/>
              <a:gd name="connsiteX733" fmla="*/ 248003 w 7467600"/>
              <a:gd name="connsiteY733" fmla="*/ 1089613 h 6858000"/>
              <a:gd name="connsiteX734" fmla="*/ 427020 w 7467600"/>
              <a:gd name="connsiteY734" fmla="*/ 1619803 h 6858000"/>
              <a:gd name="connsiteX735" fmla="*/ 340345 w 7467600"/>
              <a:gd name="connsiteY735" fmla="*/ 2027739 h 6858000"/>
              <a:gd name="connsiteX736" fmla="*/ 360865 w 7467600"/>
              <a:gd name="connsiteY736" fmla="*/ 2044827 h 6858000"/>
              <a:gd name="connsiteX737" fmla="*/ 560414 w 7467600"/>
              <a:gd name="connsiteY737" fmla="*/ 2421457 h 6858000"/>
              <a:gd name="connsiteX738" fmla="*/ 1359703 w 7467600"/>
              <a:gd name="connsiteY738" fmla="*/ 2578554 h 6858000"/>
              <a:gd name="connsiteX739" fmla="*/ 1359422 w 7467600"/>
              <a:gd name="connsiteY739" fmla="*/ 2577994 h 6858000"/>
              <a:gd name="connsiteX740" fmla="*/ 828701 w 7467600"/>
              <a:gd name="connsiteY740" fmla="*/ 1839520 h 6858000"/>
              <a:gd name="connsiteX741" fmla="*/ 494427 w 7467600"/>
              <a:gd name="connsiteY741" fmla="*/ 1092333 h 6858000"/>
              <a:gd name="connsiteX742" fmla="*/ 506322 w 7467600"/>
              <a:gd name="connsiteY742" fmla="*/ 1020997 h 6858000"/>
              <a:gd name="connsiteX743" fmla="*/ 4570198 w 7467600"/>
              <a:gd name="connsiteY743" fmla="*/ 978081 h 6858000"/>
              <a:gd name="connsiteX744" fmla="*/ 4523691 w 7467600"/>
              <a:gd name="connsiteY744" fmla="*/ 1127776 h 6858000"/>
              <a:gd name="connsiteX745" fmla="*/ 4509875 w 7467600"/>
              <a:gd name="connsiteY745" fmla="*/ 1167552 h 6858000"/>
              <a:gd name="connsiteX746" fmla="*/ 4478168 w 7467600"/>
              <a:gd name="connsiteY746" fmla="*/ 1260735 h 6858000"/>
              <a:gd name="connsiteX747" fmla="*/ 4409309 w 7467600"/>
              <a:gd name="connsiteY747" fmla="*/ 1666996 h 6858000"/>
              <a:gd name="connsiteX748" fmla="*/ 4370031 w 7467600"/>
              <a:gd name="connsiteY748" fmla="*/ 1955666 h 6858000"/>
              <a:gd name="connsiteX749" fmla="*/ 4570198 w 7467600"/>
              <a:gd name="connsiteY749" fmla="*/ 978081 h 6858000"/>
              <a:gd name="connsiteX750" fmla="*/ 4557898 w 7467600"/>
              <a:gd name="connsiteY750" fmla="*/ 900011 h 6858000"/>
              <a:gd name="connsiteX751" fmla="*/ 4344840 w 7467600"/>
              <a:gd name="connsiteY751" fmla="*/ 1922038 h 6858000"/>
              <a:gd name="connsiteX752" fmla="*/ 4378710 w 7467600"/>
              <a:gd name="connsiteY752" fmla="*/ 1665516 h 6858000"/>
              <a:gd name="connsiteX753" fmla="*/ 4448798 w 7467600"/>
              <a:gd name="connsiteY753" fmla="*/ 1253024 h 6858000"/>
              <a:gd name="connsiteX754" fmla="*/ 4480315 w 7467600"/>
              <a:gd name="connsiteY754" fmla="*/ 1158454 h 6858000"/>
              <a:gd name="connsiteX755" fmla="*/ 4494133 w 7467600"/>
              <a:gd name="connsiteY755" fmla="*/ 1118676 h 6858000"/>
              <a:gd name="connsiteX756" fmla="*/ 4557898 w 7467600"/>
              <a:gd name="connsiteY756" fmla="*/ 900011 h 6858000"/>
              <a:gd name="connsiteX757" fmla="*/ 5870151 w 7467600"/>
              <a:gd name="connsiteY757" fmla="*/ 898890 h 6858000"/>
              <a:gd name="connsiteX758" fmla="*/ 5861335 w 7467600"/>
              <a:gd name="connsiteY758" fmla="*/ 899177 h 6858000"/>
              <a:gd name="connsiteX759" fmla="*/ 5843702 w 7467600"/>
              <a:gd name="connsiteY759" fmla="*/ 899748 h 6858000"/>
              <a:gd name="connsiteX760" fmla="*/ 5651107 w 7467600"/>
              <a:gd name="connsiteY760" fmla="*/ 920306 h 6858000"/>
              <a:gd name="connsiteX761" fmla="*/ 5459407 w 7467600"/>
              <a:gd name="connsiteY761" fmla="*/ 940975 h 6858000"/>
              <a:gd name="connsiteX762" fmla="*/ 5374846 w 7467600"/>
              <a:gd name="connsiteY762" fmla="*/ 941988 h 6858000"/>
              <a:gd name="connsiteX763" fmla="*/ 5256105 w 7467600"/>
              <a:gd name="connsiteY763" fmla="*/ 945632 h 6858000"/>
              <a:gd name="connsiteX764" fmla="*/ 5107071 w 7467600"/>
              <a:gd name="connsiteY764" fmla="*/ 969720 h 6858000"/>
              <a:gd name="connsiteX765" fmla="*/ 4998681 w 7467600"/>
              <a:gd name="connsiteY765" fmla="*/ 988771 h 6858000"/>
              <a:gd name="connsiteX766" fmla="*/ 5870151 w 7467600"/>
              <a:gd name="connsiteY766" fmla="*/ 898890 h 6858000"/>
              <a:gd name="connsiteX767" fmla="*/ 5504425 w 7467600"/>
              <a:gd name="connsiteY767" fmla="*/ 848067 h 6858000"/>
              <a:gd name="connsiteX768" fmla="*/ 4968849 w 7467600"/>
              <a:gd name="connsiteY768" fmla="*/ 962318 h 6858000"/>
              <a:gd name="connsiteX769" fmla="*/ 5104039 w 7467600"/>
              <a:gd name="connsiteY769" fmla="*/ 940634 h 6858000"/>
              <a:gd name="connsiteX770" fmla="*/ 5256311 w 7467600"/>
              <a:gd name="connsiteY770" fmla="*/ 916490 h 6858000"/>
              <a:gd name="connsiteX771" fmla="*/ 5377381 w 7467600"/>
              <a:gd name="connsiteY771" fmla="*/ 912671 h 6858000"/>
              <a:gd name="connsiteX772" fmla="*/ 5460148 w 7467600"/>
              <a:gd name="connsiteY772" fmla="*/ 911442 h 6858000"/>
              <a:gd name="connsiteX773" fmla="*/ 5648971 w 7467600"/>
              <a:gd name="connsiteY773" fmla="*/ 891331 h 6858000"/>
              <a:gd name="connsiteX774" fmla="*/ 5844807 w 7467600"/>
              <a:gd name="connsiteY774" fmla="*/ 870718 h 6858000"/>
              <a:gd name="connsiteX775" fmla="*/ 5862975 w 7467600"/>
              <a:gd name="connsiteY775" fmla="*/ 869756 h 6858000"/>
              <a:gd name="connsiteX776" fmla="*/ 5920887 w 7467600"/>
              <a:gd name="connsiteY776" fmla="*/ 865929 h 6858000"/>
              <a:gd name="connsiteX777" fmla="*/ 5504425 w 7467600"/>
              <a:gd name="connsiteY777" fmla="*/ 848067 h 6858000"/>
              <a:gd name="connsiteX778" fmla="*/ 3607114 w 7467600"/>
              <a:gd name="connsiteY778" fmla="*/ 467441 h 6858000"/>
              <a:gd name="connsiteX779" fmla="*/ 3296242 w 7467600"/>
              <a:gd name="connsiteY779" fmla="*/ 807991 h 6858000"/>
              <a:gd name="connsiteX780" fmla="*/ 3174674 w 7467600"/>
              <a:gd name="connsiteY780" fmla="*/ 919759 h 6858000"/>
              <a:gd name="connsiteX781" fmla="*/ 3042978 w 7467600"/>
              <a:gd name="connsiteY781" fmla="*/ 1054894 h 6858000"/>
              <a:gd name="connsiteX782" fmla="*/ 2968914 w 7467600"/>
              <a:gd name="connsiteY782" fmla="*/ 1133756 h 6858000"/>
              <a:gd name="connsiteX783" fmla="*/ 3103823 w 7467600"/>
              <a:gd name="connsiteY783" fmla="*/ 1026814 h 6858000"/>
              <a:gd name="connsiteX784" fmla="*/ 3607114 w 7467600"/>
              <a:gd name="connsiteY784" fmla="*/ 467441 h 6858000"/>
              <a:gd name="connsiteX785" fmla="*/ 3744487 w 7467600"/>
              <a:gd name="connsiteY785" fmla="*/ 383136 h 6858000"/>
              <a:gd name="connsiteX786" fmla="*/ 3970213 w 7467600"/>
              <a:gd name="connsiteY786" fmla="*/ 995559 h 6858000"/>
              <a:gd name="connsiteX787" fmla="*/ 3744487 w 7467600"/>
              <a:gd name="connsiteY787" fmla="*/ 383136 h 6858000"/>
              <a:gd name="connsiteX788" fmla="*/ 3624562 w 7467600"/>
              <a:gd name="connsiteY788" fmla="*/ 367041 h 6858000"/>
              <a:gd name="connsiteX789" fmla="*/ 3489712 w 7467600"/>
              <a:gd name="connsiteY789" fmla="*/ 485386 h 6858000"/>
              <a:gd name="connsiteX790" fmla="*/ 3182994 w 7467600"/>
              <a:gd name="connsiteY790" fmla="*/ 828265 h 6858000"/>
              <a:gd name="connsiteX791" fmla="*/ 2892114 w 7467600"/>
              <a:gd name="connsiteY791" fmla="*/ 1172635 h 6858000"/>
              <a:gd name="connsiteX792" fmla="*/ 3021459 w 7467600"/>
              <a:gd name="connsiteY792" fmla="*/ 1035385 h 6858000"/>
              <a:gd name="connsiteX793" fmla="*/ 3153873 w 7467600"/>
              <a:gd name="connsiteY793" fmla="*/ 898971 h 6858000"/>
              <a:gd name="connsiteX794" fmla="*/ 3276511 w 7467600"/>
              <a:gd name="connsiteY794" fmla="*/ 786423 h 6858000"/>
              <a:gd name="connsiteX795" fmla="*/ 3584154 w 7467600"/>
              <a:gd name="connsiteY795" fmla="*/ 448218 h 6858000"/>
              <a:gd name="connsiteX796" fmla="*/ 3624562 w 7467600"/>
              <a:gd name="connsiteY796" fmla="*/ 367041 h 6858000"/>
              <a:gd name="connsiteX797" fmla="*/ 3766672 w 7467600"/>
              <a:gd name="connsiteY797" fmla="*/ 359429 h 6858000"/>
              <a:gd name="connsiteX798" fmla="*/ 3996338 w 7467600"/>
              <a:gd name="connsiteY798" fmla="*/ 968237 h 6858000"/>
              <a:gd name="connsiteX799" fmla="*/ 3766672 w 7467600"/>
              <a:gd name="connsiteY799" fmla="*/ 359429 h 6858000"/>
              <a:gd name="connsiteX800" fmla="*/ 5805386 w 7467600"/>
              <a:gd name="connsiteY800" fmla="*/ 239240 h 6858000"/>
              <a:gd name="connsiteX801" fmla="*/ 5736947 w 7467600"/>
              <a:gd name="connsiteY801" fmla="*/ 261367 h 6858000"/>
              <a:gd name="connsiteX802" fmla="*/ 5427012 w 7467600"/>
              <a:gd name="connsiteY802" fmla="*/ 311272 h 6858000"/>
              <a:gd name="connsiteX803" fmla="*/ 5147818 w 7467600"/>
              <a:gd name="connsiteY803" fmla="*/ 322112 h 6858000"/>
              <a:gd name="connsiteX804" fmla="*/ 5060854 w 7467600"/>
              <a:gd name="connsiteY804" fmla="*/ 311882 h 6858000"/>
              <a:gd name="connsiteX805" fmla="*/ 4945989 w 7467600"/>
              <a:gd name="connsiteY805" fmla="*/ 300516 h 6858000"/>
              <a:gd name="connsiteX806" fmla="*/ 5410479 w 7467600"/>
              <a:gd name="connsiteY806" fmla="*/ 348434 h 6858000"/>
              <a:gd name="connsiteX807" fmla="*/ 5805386 w 7467600"/>
              <a:gd name="connsiteY807" fmla="*/ 239240 h 6858000"/>
              <a:gd name="connsiteX808" fmla="*/ 5905192 w 7467600"/>
              <a:gd name="connsiteY808" fmla="*/ 163079 h 6858000"/>
              <a:gd name="connsiteX809" fmla="*/ 5865655 w 7467600"/>
              <a:gd name="connsiteY809" fmla="*/ 171901 h 6858000"/>
              <a:gd name="connsiteX810" fmla="*/ 5259740 w 7467600"/>
              <a:gd name="connsiteY810" fmla="*/ 257013 h 6858000"/>
              <a:gd name="connsiteX811" fmla="*/ 5208466 w 7467600"/>
              <a:gd name="connsiteY811" fmla="*/ 257550 h 6858000"/>
              <a:gd name="connsiteX812" fmla="*/ 4980204 w 7467600"/>
              <a:gd name="connsiteY812" fmla="*/ 271903 h 6858000"/>
              <a:gd name="connsiteX813" fmla="*/ 5068068 w 7467600"/>
              <a:gd name="connsiteY813" fmla="*/ 282244 h 6858000"/>
              <a:gd name="connsiteX814" fmla="*/ 5153231 w 7467600"/>
              <a:gd name="connsiteY814" fmla="*/ 292240 h 6858000"/>
              <a:gd name="connsiteX815" fmla="*/ 5426491 w 7467600"/>
              <a:gd name="connsiteY815" fmla="*/ 281128 h 6858000"/>
              <a:gd name="connsiteX816" fmla="*/ 5731212 w 7467600"/>
              <a:gd name="connsiteY816" fmla="*/ 231951 h 6858000"/>
              <a:gd name="connsiteX817" fmla="*/ 5905192 w 7467600"/>
              <a:gd name="connsiteY817" fmla="*/ 163079 h 6858000"/>
              <a:gd name="connsiteX818" fmla="*/ 5944437 w 7467600"/>
              <a:gd name="connsiteY818" fmla="*/ 113829 h 6858000"/>
              <a:gd name="connsiteX819" fmla="*/ 5825032 w 7467600"/>
              <a:gd name="connsiteY819" fmla="*/ 146405 h 6858000"/>
              <a:gd name="connsiteX820" fmla="*/ 4955599 w 7467600"/>
              <a:gd name="connsiteY820" fmla="*/ 247008 h 6858000"/>
              <a:gd name="connsiteX821" fmla="*/ 5210104 w 7467600"/>
              <a:gd name="connsiteY821" fmla="*/ 228123 h 6858000"/>
              <a:gd name="connsiteX822" fmla="*/ 5261015 w 7467600"/>
              <a:gd name="connsiteY822" fmla="*/ 227087 h 6858000"/>
              <a:gd name="connsiteX823" fmla="*/ 5861181 w 7467600"/>
              <a:gd name="connsiteY823" fmla="*/ 143093 h 6858000"/>
              <a:gd name="connsiteX824" fmla="*/ 5961252 w 7467600"/>
              <a:gd name="connsiteY824" fmla="*/ 114820 h 6858000"/>
              <a:gd name="connsiteX825" fmla="*/ 5944437 w 7467600"/>
              <a:gd name="connsiteY825" fmla="*/ 113829 h 6858000"/>
              <a:gd name="connsiteX826" fmla="*/ 3882765 w 7467600"/>
              <a:gd name="connsiteY826" fmla="*/ 0 h 6858000"/>
              <a:gd name="connsiteX827" fmla="*/ 3995099 w 7467600"/>
              <a:gd name="connsiteY827" fmla="*/ 0 h 6858000"/>
              <a:gd name="connsiteX828" fmla="*/ 4163818 w 7467600"/>
              <a:gd name="connsiteY828" fmla="*/ 234104 h 6858000"/>
              <a:gd name="connsiteX829" fmla="*/ 4172099 w 7467600"/>
              <a:gd name="connsiteY829" fmla="*/ 234207 h 6858000"/>
              <a:gd name="connsiteX830" fmla="*/ 4784282 w 7467600"/>
              <a:gd name="connsiteY830" fmla="*/ 276561 h 6858000"/>
              <a:gd name="connsiteX831" fmla="*/ 4801687 w 7467600"/>
              <a:gd name="connsiteY831" fmla="*/ 267764 h 6858000"/>
              <a:gd name="connsiteX832" fmla="*/ 6082788 w 7467600"/>
              <a:gd name="connsiteY832" fmla="*/ 64119 h 6858000"/>
              <a:gd name="connsiteX833" fmla="*/ 6099442 w 7467600"/>
              <a:gd name="connsiteY833" fmla="*/ 82568 h 6858000"/>
              <a:gd name="connsiteX834" fmla="*/ 4804137 w 7467600"/>
              <a:gd name="connsiteY834" fmla="*/ 320931 h 6858000"/>
              <a:gd name="connsiteX835" fmla="*/ 4227047 w 7467600"/>
              <a:gd name="connsiteY835" fmla="*/ 313415 h 6858000"/>
              <a:gd name="connsiteX836" fmla="*/ 4346041 w 7467600"/>
              <a:gd name="connsiteY836" fmla="*/ 456086 h 6858000"/>
              <a:gd name="connsiteX837" fmla="*/ 4870967 w 7467600"/>
              <a:gd name="connsiteY837" fmla="*/ 963061 h 6858000"/>
              <a:gd name="connsiteX838" fmla="*/ 4889647 w 7467600"/>
              <a:gd name="connsiteY838" fmla="*/ 957147 h 6858000"/>
              <a:gd name="connsiteX839" fmla="*/ 5422504 w 7467600"/>
              <a:gd name="connsiteY839" fmla="*/ 805191 h 6858000"/>
              <a:gd name="connsiteX840" fmla="*/ 6087656 w 7467600"/>
              <a:gd name="connsiteY840" fmla="*/ 826703 h 6858000"/>
              <a:gd name="connsiteX841" fmla="*/ 6058717 w 7467600"/>
              <a:gd name="connsiteY841" fmla="*/ 865992 h 6858000"/>
              <a:gd name="connsiteX842" fmla="*/ 4974153 w 7467600"/>
              <a:gd name="connsiteY842" fmla="*/ 1045456 h 6858000"/>
              <a:gd name="connsiteX843" fmla="*/ 5627835 w 7467600"/>
              <a:gd name="connsiteY843" fmla="*/ 1472077 h 6858000"/>
              <a:gd name="connsiteX844" fmla="*/ 5629817 w 7467600"/>
              <a:gd name="connsiteY844" fmla="*/ 1471412 h 6858000"/>
              <a:gd name="connsiteX845" fmla="*/ 5634124 w 7467600"/>
              <a:gd name="connsiteY845" fmla="*/ 1470572 h 6858000"/>
              <a:gd name="connsiteX846" fmla="*/ 5755832 w 7467600"/>
              <a:gd name="connsiteY846" fmla="*/ 1383886 h 6858000"/>
              <a:gd name="connsiteX847" fmla="*/ 6014186 w 7467600"/>
              <a:gd name="connsiteY847" fmla="*/ 1279799 h 6858000"/>
              <a:gd name="connsiteX848" fmla="*/ 6901619 w 7467600"/>
              <a:gd name="connsiteY848" fmla="*/ 1047874 h 6858000"/>
              <a:gd name="connsiteX849" fmla="*/ 6931566 w 7467600"/>
              <a:gd name="connsiteY849" fmla="*/ 1062034 h 6858000"/>
              <a:gd name="connsiteX850" fmla="*/ 5790982 w 7467600"/>
              <a:gd name="connsiteY850" fmla="*/ 1561380 h 6858000"/>
              <a:gd name="connsiteX851" fmla="*/ 6188971 w 7467600"/>
              <a:gd name="connsiteY851" fmla="*/ 1755168 h 6858000"/>
              <a:gd name="connsiteX852" fmla="*/ 6202446 w 7467600"/>
              <a:gd name="connsiteY852" fmla="*/ 1752268 h 6858000"/>
              <a:gd name="connsiteX853" fmla="*/ 7179560 w 7467600"/>
              <a:gd name="connsiteY853" fmla="*/ 1467551 h 6858000"/>
              <a:gd name="connsiteX854" fmla="*/ 7158730 w 7467600"/>
              <a:gd name="connsiteY854" fmla="*/ 1507835 h 6858000"/>
              <a:gd name="connsiteX855" fmla="*/ 6326959 w 7467600"/>
              <a:gd name="connsiteY855" fmla="*/ 1817686 h 6858000"/>
              <a:gd name="connsiteX856" fmla="*/ 6537433 w 7467600"/>
              <a:gd name="connsiteY856" fmla="*/ 1907790 h 6858000"/>
              <a:gd name="connsiteX857" fmla="*/ 6550221 w 7467600"/>
              <a:gd name="connsiteY857" fmla="*/ 1910729 h 6858000"/>
              <a:gd name="connsiteX858" fmla="*/ 6964438 w 7467600"/>
              <a:gd name="connsiteY858" fmla="*/ 2209505 h 6858000"/>
              <a:gd name="connsiteX859" fmla="*/ 7367862 w 7467600"/>
              <a:gd name="connsiteY859" fmla="*/ 2806833 h 6858000"/>
              <a:gd name="connsiteX860" fmla="*/ 7364329 w 7467600"/>
              <a:gd name="connsiteY860" fmla="*/ 2826907 h 6858000"/>
              <a:gd name="connsiteX861" fmla="*/ 7290545 w 7467600"/>
              <a:gd name="connsiteY861" fmla="*/ 2850663 h 6858000"/>
              <a:gd name="connsiteX862" fmla="*/ 6472036 w 7467600"/>
              <a:gd name="connsiteY862" fmla="*/ 1959003 h 6858000"/>
              <a:gd name="connsiteX863" fmla="*/ 5792897 w 7467600"/>
              <a:gd name="connsiteY863" fmla="*/ 1647747 h 6858000"/>
              <a:gd name="connsiteX864" fmla="*/ 5842751 w 7467600"/>
              <a:gd name="connsiteY864" fmla="*/ 1816112 h 6858000"/>
              <a:gd name="connsiteX865" fmla="*/ 5847424 w 7467600"/>
              <a:gd name="connsiteY865" fmla="*/ 1815776 h 6858000"/>
              <a:gd name="connsiteX866" fmla="*/ 6399821 w 7467600"/>
              <a:gd name="connsiteY866" fmla="*/ 2344799 h 6858000"/>
              <a:gd name="connsiteX867" fmla="*/ 6323232 w 7467600"/>
              <a:gd name="connsiteY867" fmla="*/ 2389634 h 6858000"/>
              <a:gd name="connsiteX868" fmla="*/ 5942958 w 7467600"/>
              <a:gd name="connsiteY868" fmla="*/ 2077708 h 6858000"/>
              <a:gd name="connsiteX869" fmla="*/ 5921559 w 7467600"/>
              <a:gd name="connsiteY869" fmla="*/ 2378596 h 6858000"/>
              <a:gd name="connsiteX870" fmla="*/ 5817651 w 7467600"/>
              <a:gd name="connsiteY870" fmla="*/ 3023919 h 6858000"/>
              <a:gd name="connsiteX871" fmla="*/ 5729634 w 7467600"/>
              <a:gd name="connsiteY871" fmla="*/ 3051849 h 6858000"/>
              <a:gd name="connsiteX872" fmla="*/ 5611018 w 7467600"/>
              <a:gd name="connsiteY872" fmla="*/ 2316769 h 6858000"/>
              <a:gd name="connsiteX873" fmla="*/ 5687608 w 7467600"/>
              <a:gd name="connsiteY873" fmla="*/ 2039972 h 6858000"/>
              <a:gd name="connsiteX874" fmla="*/ 5657554 w 7467600"/>
              <a:gd name="connsiteY874" fmla="*/ 1576445 h 6858000"/>
              <a:gd name="connsiteX875" fmla="*/ 5150475 w 7467600"/>
              <a:gd name="connsiteY875" fmla="*/ 1274012 h 6858000"/>
              <a:gd name="connsiteX876" fmla="*/ 5349142 w 7467600"/>
              <a:gd name="connsiteY876" fmla="*/ 2204405 h 6858000"/>
              <a:gd name="connsiteX877" fmla="*/ 5262214 w 7467600"/>
              <a:gd name="connsiteY877" fmla="*/ 2233836 h 6858000"/>
              <a:gd name="connsiteX878" fmla="*/ 4981539 w 7467600"/>
              <a:gd name="connsiteY878" fmla="*/ 1542201 h 6858000"/>
              <a:gd name="connsiteX879" fmla="*/ 4958461 w 7467600"/>
              <a:gd name="connsiteY879" fmla="*/ 1136957 h 6858000"/>
              <a:gd name="connsiteX880" fmla="*/ 4655015 w 7467600"/>
              <a:gd name="connsiteY880" fmla="*/ 891426 h 6858000"/>
              <a:gd name="connsiteX881" fmla="*/ 4348002 w 7467600"/>
              <a:gd name="connsiteY881" fmla="*/ 2205895 h 6858000"/>
              <a:gd name="connsiteX882" fmla="*/ 4262250 w 7467600"/>
              <a:gd name="connsiteY882" fmla="*/ 2219972 h 6858000"/>
              <a:gd name="connsiteX883" fmla="*/ 4550611 w 7467600"/>
              <a:gd name="connsiteY883" fmla="*/ 817540 h 6858000"/>
              <a:gd name="connsiteX884" fmla="*/ 4564418 w 7467600"/>
              <a:gd name="connsiteY884" fmla="*/ 808293 h 6858000"/>
              <a:gd name="connsiteX885" fmla="*/ 4266388 w 7467600"/>
              <a:gd name="connsiteY885" fmla="*/ 500083 h 6858000"/>
              <a:gd name="connsiteX886" fmla="*/ 4032842 w 7467600"/>
              <a:gd name="connsiteY886" fmla="*/ 211809 h 6858000"/>
              <a:gd name="connsiteX887" fmla="*/ 3882765 w 7467600"/>
              <a:gd name="connsiteY887" fmla="*/ 0 h 6858000"/>
              <a:gd name="connsiteX888" fmla="*/ 3721337 w 7467600"/>
              <a:gd name="connsiteY888" fmla="*/ 0 h 6858000"/>
              <a:gd name="connsiteX889" fmla="*/ 3797544 w 7467600"/>
              <a:gd name="connsiteY889" fmla="*/ 0 h 6858000"/>
              <a:gd name="connsiteX890" fmla="*/ 3775734 w 7467600"/>
              <a:gd name="connsiteY890" fmla="*/ 95131 h 6858000"/>
              <a:gd name="connsiteX891" fmla="*/ 3724807 w 7467600"/>
              <a:gd name="connsiteY891" fmla="*/ 272257 h 6858000"/>
              <a:gd name="connsiteX892" fmla="*/ 3726844 w 7467600"/>
              <a:gd name="connsiteY892" fmla="*/ 282988 h 6858000"/>
              <a:gd name="connsiteX893" fmla="*/ 3742664 w 7467600"/>
              <a:gd name="connsiteY893" fmla="*/ 279918 h 6858000"/>
              <a:gd name="connsiteX894" fmla="*/ 4103910 w 7467600"/>
              <a:gd name="connsiteY894" fmla="*/ 1161917 h 6858000"/>
              <a:gd name="connsiteX895" fmla="*/ 4020269 w 7467600"/>
              <a:gd name="connsiteY895" fmla="*/ 1200406 h 6858000"/>
              <a:gd name="connsiteX896" fmla="*/ 3674882 w 7467600"/>
              <a:gd name="connsiteY896" fmla="*/ 488524 h 6858000"/>
              <a:gd name="connsiteX897" fmla="*/ 3132682 w 7467600"/>
              <a:gd name="connsiteY897" fmla="*/ 1072284 h 6858000"/>
              <a:gd name="connsiteX898" fmla="*/ 2716346 w 7467600"/>
              <a:gd name="connsiteY898" fmla="*/ 1276376 h 6858000"/>
              <a:gd name="connsiteX899" fmla="*/ 2716772 w 7467600"/>
              <a:gd name="connsiteY899" fmla="*/ 1255462 h 6858000"/>
              <a:gd name="connsiteX900" fmla="*/ 3471096 w 7467600"/>
              <a:gd name="connsiteY900" fmla="*/ 437072 h 6858000"/>
              <a:gd name="connsiteX901" fmla="*/ 3639057 w 7467600"/>
              <a:gd name="connsiteY901" fmla="*/ 286334 h 6858000"/>
              <a:gd name="connsiteX902" fmla="*/ 3640309 w 7467600"/>
              <a:gd name="connsiteY902" fmla="*/ 284664 h 6858000"/>
              <a:gd name="connsiteX903" fmla="*/ 3646022 w 7467600"/>
              <a:gd name="connsiteY903" fmla="*/ 276711 h 6858000"/>
              <a:gd name="connsiteX904" fmla="*/ 3707943 w 7467600"/>
              <a:gd name="connsiteY904" fmla="*/ 65958 h 6858000"/>
              <a:gd name="connsiteX905" fmla="*/ 3721337 w 7467600"/>
              <a:gd name="connsiteY905" fmla="*/ 0 h 6858000"/>
              <a:gd name="connsiteX906" fmla="*/ 2867960 w 7467600"/>
              <a:gd name="connsiteY906" fmla="*/ 0 h 6858000"/>
              <a:gd name="connsiteX907" fmla="*/ 2926351 w 7467600"/>
              <a:gd name="connsiteY907" fmla="*/ 0 h 6858000"/>
              <a:gd name="connsiteX908" fmla="*/ 2902823 w 7467600"/>
              <a:gd name="connsiteY908" fmla="*/ 262929 h 6858000"/>
              <a:gd name="connsiteX909" fmla="*/ 2940663 w 7467600"/>
              <a:gd name="connsiteY909" fmla="*/ 140884 h 6858000"/>
              <a:gd name="connsiteX910" fmla="*/ 2947039 w 7467600"/>
              <a:gd name="connsiteY910" fmla="*/ 122524 h 6858000"/>
              <a:gd name="connsiteX911" fmla="*/ 2984316 w 7467600"/>
              <a:gd name="connsiteY911" fmla="*/ 0 h 6858000"/>
              <a:gd name="connsiteX912" fmla="*/ 3016114 w 7467600"/>
              <a:gd name="connsiteY912" fmla="*/ 0 h 6858000"/>
              <a:gd name="connsiteX913" fmla="*/ 2979949 w 7467600"/>
              <a:gd name="connsiteY913" fmla="*/ 119274 h 6858000"/>
              <a:gd name="connsiteX914" fmla="*/ 3023879 w 7467600"/>
              <a:gd name="connsiteY914" fmla="*/ 0 h 6858000"/>
              <a:gd name="connsiteX915" fmla="*/ 3105400 w 7467600"/>
              <a:gd name="connsiteY915" fmla="*/ 0 h 6858000"/>
              <a:gd name="connsiteX916" fmla="*/ 3094669 w 7467600"/>
              <a:gd name="connsiteY916" fmla="*/ 30308 h 6858000"/>
              <a:gd name="connsiteX917" fmla="*/ 2901945 w 7467600"/>
              <a:gd name="connsiteY917" fmla="*/ 466538 h 6858000"/>
              <a:gd name="connsiteX918" fmla="*/ 2815209 w 7467600"/>
              <a:gd name="connsiteY918" fmla="*/ 497361 h 6858000"/>
              <a:gd name="connsiteX919" fmla="*/ 2844845 w 7467600"/>
              <a:gd name="connsiteY919" fmla="*/ 127638 h 6858000"/>
              <a:gd name="connsiteX920" fmla="*/ 2867960 w 7467600"/>
              <a:gd name="connsiteY920" fmla="*/ 0 h 6858000"/>
              <a:gd name="connsiteX921" fmla="*/ 1057230 w 7467600"/>
              <a:gd name="connsiteY921" fmla="*/ 0 h 6858000"/>
              <a:gd name="connsiteX922" fmla="*/ 1111003 w 7467600"/>
              <a:gd name="connsiteY922" fmla="*/ 0 h 6858000"/>
              <a:gd name="connsiteX923" fmla="*/ 1125553 w 7467600"/>
              <a:gd name="connsiteY923" fmla="*/ 52588 h 6858000"/>
              <a:gd name="connsiteX924" fmla="*/ 1304276 w 7467600"/>
              <a:gd name="connsiteY924" fmla="*/ 476275 h 6858000"/>
              <a:gd name="connsiteX925" fmla="*/ 1492066 w 7467600"/>
              <a:gd name="connsiteY925" fmla="*/ 886333 h 6858000"/>
              <a:gd name="connsiteX926" fmla="*/ 1423698 w 7467600"/>
              <a:gd name="connsiteY926" fmla="*/ 710817 h 6858000"/>
              <a:gd name="connsiteX927" fmla="*/ 1357609 w 7467600"/>
              <a:gd name="connsiteY927" fmla="*/ 532892 h 6858000"/>
              <a:gd name="connsiteX928" fmla="*/ 1309550 w 7467600"/>
              <a:gd name="connsiteY928" fmla="*/ 374031 h 6858000"/>
              <a:gd name="connsiteX929" fmla="*/ 1193673 w 7467600"/>
              <a:gd name="connsiteY929" fmla="*/ 49533 h 6858000"/>
              <a:gd name="connsiteX930" fmla="*/ 1164391 w 7467600"/>
              <a:gd name="connsiteY930" fmla="*/ 0 h 6858000"/>
              <a:gd name="connsiteX931" fmla="*/ 1200666 w 7467600"/>
              <a:gd name="connsiteY931" fmla="*/ 0 h 6858000"/>
              <a:gd name="connsiteX932" fmla="*/ 1223408 w 7467600"/>
              <a:gd name="connsiteY932" fmla="*/ 38996 h 6858000"/>
              <a:gd name="connsiteX933" fmla="*/ 1339635 w 7467600"/>
              <a:gd name="connsiteY933" fmla="*/ 365517 h 6858000"/>
              <a:gd name="connsiteX934" fmla="*/ 1387469 w 7467600"/>
              <a:gd name="connsiteY934" fmla="*/ 523079 h 6858000"/>
              <a:gd name="connsiteX935" fmla="*/ 1452685 w 7467600"/>
              <a:gd name="connsiteY935" fmla="*/ 699806 h 6858000"/>
              <a:gd name="connsiteX936" fmla="*/ 1492092 w 7467600"/>
              <a:gd name="connsiteY936" fmla="*/ 800424 h 6858000"/>
              <a:gd name="connsiteX937" fmla="*/ 1455302 w 7467600"/>
              <a:gd name="connsiteY937" fmla="*/ 632913 h 6858000"/>
              <a:gd name="connsiteX938" fmla="*/ 1222336 w 7467600"/>
              <a:gd name="connsiteY938" fmla="*/ 9480 h 6858000"/>
              <a:gd name="connsiteX939" fmla="*/ 1214634 w 7467600"/>
              <a:gd name="connsiteY939" fmla="*/ 0 h 6858000"/>
              <a:gd name="connsiteX940" fmla="*/ 1289827 w 7467600"/>
              <a:gd name="connsiteY940" fmla="*/ 0 h 6858000"/>
              <a:gd name="connsiteX941" fmla="*/ 1321076 w 7467600"/>
              <a:gd name="connsiteY941" fmla="*/ 59722 h 6858000"/>
              <a:gd name="connsiteX942" fmla="*/ 1512579 w 7467600"/>
              <a:gd name="connsiteY942" fmla="*/ 626441 h 6858000"/>
              <a:gd name="connsiteX943" fmla="*/ 1506076 w 7467600"/>
              <a:gd name="connsiteY943" fmla="*/ 1089289 h 6858000"/>
              <a:gd name="connsiteX944" fmla="*/ 1486346 w 7467600"/>
              <a:gd name="connsiteY944" fmla="*/ 1079919 h 6858000"/>
              <a:gd name="connsiteX945" fmla="*/ 1070511 w 7467600"/>
              <a:gd name="connsiteY945" fmla="*/ 48609 h 6858000"/>
              <a:gd name="connsiteX946" fmla="*/ 1057230 w 7467600"/>
              <a:gd name="connsiteY946" fmla="*/ 0 h 6858000"/>
              <a:gd name="connsiteX947" fmla="*/ 43151 w 7467600"/>
              <a:gd name="connsiteY947" fmla="*/ 0 h 6858000"/>
              <a:gd name="connsiteX948" fmla="*/ 95283 w 7467600"/>
              <a:gd name="connsiteY948" fmla="*/ 0 h 6858000"/>
              <a:gd name="connsiteX949" fmla="*/ 300708 w 7467600"/>
              <a:gd name="connsiteY949" fmla="*/ 154571 h 6858000"/>
              <a:gd name="connsiteX950" fmla="*/ 530414 w 7467600"/>
              <a:gd name="connsiteY950" fmla="*/ 354673 h 6858000"/>
              <a:gd name="connsiteX951" fmla="*/ 333785 w 7467600"/>
              <a:gd name="connsiteY951" fmla="*/ 161564 h 6858000"/>
              <a:gd name="connsiteX952" fmla="*/ 147005 w 7467600"/>
              <a:gd name="connsiteY952" fmla="*/ 0 h 6858000"/>
              <a:gd name="connsiteX953" fmla="*/ 272509 w 7467600"/>
              <a:gd name="connsiteY953" fmla="*/ 0 h 6858000"/>
              <a:gd name="connsiteX954" fmla="*/ 326276 w 7467600"/>
              <a:gd name="connsiteY954" fmla="*/ 45847 h 6858000"/>
              <a:gd name="connsiteX955" fmla="*/ 823759 w 7467600"/>
              <a:gd name="connsiteY955" fmla="*/ 574145 h 6858000"/>
              <a:gd name="connsiteX956" fmla="*/ 811254 w 7467600"/>
              <a:gd name="connsiteY956" fmla="*/ 665546 h 6858000"/>
              <a:gd name="connsiteX957" fmla="*/ 154042 w 7467600"/>
              <a:gd name="connsiteY957" fmla="*/ 261522 h 6858000"/>
              <a:gd name="connsiteX958" fmla="*/ 13550 w 7467600"/>
              <a:gd name="connsiteY958" fmla="*/ 158423 h 6858000"/>
              <a:gd name="connsiteX959" fmla="*/ 0 w 7467600"/>
              <a:gd name="connsiteY959" fmla="*/ 146618 h 6858000"/>
              <a:gd name="connsiteX960" fmla="*/ 0 w 7467600"/>
              <a:gd name="connsiteY960" fmla="*/ 59161 h 6858000"/>
              <a:gd name="connsiteX961" fmla="*/ 45427 w 7467600"/>
              <a:gd name="connsiteY961" fmla="*/ 101078 h 6858000"/>
              <a:gd name="connsiteX962" fmla="*/ 630103 w 7467600"/>
              <a:gd name="connsiteY962" fmla="*/ 485885 h 6858000"/>
              <a:gd name="connsiteX963" fmla="*/ 532040 w 7467600"/>
              <a:gd name="connsiteY963" fmla="*/ 399359 h 6858000"/>
              <a:gd name="connsiteX964" fmla="*/ 517618 w 7467600"/>
              <a:gd name="connsiteY964" fmla="*/ 385726 h 6858000"/>
              <a:gd name="connsiteX965" fmla="*/ 285074 w 7467600"/>
              <a:gd name="connsiteY965" fmla="*/ 182755 h 6858000"/>
              <a:gd name="connsiteX966" fmla="*/ 43151 w 7467600"/>
              <a:gd name="connsiteY96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454976 w 7467600"/>
              <a:gd name="connsiteY74" fmla="*/ 6318297 h 6858000"/>
              <a:gd name="connsiteX75" fmla="*/ 7379510 w 7467600"/>
              <a:gd name="connsiteY75" fmla="*/ 5755454 h 6858000"/>
              <a:gd name="connsiteX76" fmla="*/ 7467600 w 7467600"/>
              <a:gd name="connsiteY76" fmla="*/ 6012219 h 6858000"/>
              <a:gd name="connsiteX77" fmla="*/ 7356878 w 7467600"/>
              <a:gd name="connsiteY77" fmla="*/ 5981332 h 6858000"/>
              <a:gd name="connsiteX78" fmla="*/ 7467600 w 7467600"/>
              <a:gd name="connsiteY78" fmla="*/ 6117703 h 6858000"/>
              <a:gd name="connsiteX79" fmla="*/ 7467600 w 7467600"/>
              <a:gd name="connsiteY79" fmla="*/ 6163634 h 6858000"/>
              <a:gd name="connsiteX80" fmla="*/ 7403637 w 7467600"/>
              <a:gd name="connsiteY80" fmla="*/ 6083957 h 6858000"/>
              <a:gd name="connsiteX81" fmla="*/ 7254615 w 7467600"/>
              <a:gd name="connsiteY81" fmla="*/ 5911918 h 6858000"/>
              <a:gd name="connsiteX82" fmla="*/ 7312589 w 7467600"/>
              <a:gd name="connsiteY82" fmla="*/ 5982309 h 6858000"/>
              <a:gd name="connsiteX83" fmla="*/ 7448321 w 7467600"/>
              <a:gd name="connsiteY83" fmla="*/ 6190991 h 6858000"/>
              <a:gd name="connsiteX84" fmla="*/ 7467600 w 7467600"/>
              <a:gd name="connsiteY84" fmla="*/ 6221686 h 6858000"/>
              <a:gd name="connsiteX85" fmla="*/ 7467600 w 7467600"/>
              <a:gd name="connsiteY85" fmla="*/ 6334256 h 6858000"/>
              <a:gd name="connsiteX86" fmla="*/ 7454976 w 7467600"/>
              <a:gd name="connsiteY86" fmla="*/ 6318297 h 6858000"/>
              <a:gd name="connsiteX87" fmla="*/ 1456157 w 7467600"/>
              <a:gd name="connsiteY87" fmla="*/ 5371404 h 6858000"/>
              <a:gd name="connsiteX88" fmla="*/ 1244432 w 7467600"/>
              <a:gd name="connsiteY88" fmla="*/ 5385601 h 6858000"/>
              <a:gd name="connsiteX89" fmla="*/ 973990 w 7467600"/>
              <a:gd name="connsiteY89" fmla="*/ 5424940 h 6858000"/>
              <a:gd name="connsiteX90" fmla="*/ 1103809 w 7467600"/>
              <a:gd name="connsiteY90" fmla="*/ 5433720 h 6858000"/>
              <a:gd name="connsiteX91" fmla="*/ 1123454 w 7467600"/>
              <a:gd name="connsiteY91" fmla="*/ 5435727 h 6858000"/>
              <a:gd name="connsiteX92" fmla="*/ 1737017 w 7467600"/>
              <a:gd name="connsiteY92" fmla="*/ 5452183 h 6858000"/>
              <a:gd name="connsiteX93" fmla="*/ 1824397 w 7467600"/>
              <a:gd name="connsiteY93" fmla="*/ 5447757 h 6858000"/>
              <a:gd name="connsiteX94" fmla="*/ 2070059 w 7467600"/>
              <a:gd name="connsiteY94" fmla="*/ 5441660 h 6858000"/>
              <a:gd name="connsiteX95" fmla="*/ 1456157 w 7467600"/>
              <a:gd name="connsiteY95" fmla="*/ 5371404 h 6858000"/>
              <a:gd name="connsiteX96" fmla="*/ 4988186 w 7467600"/>
              <a:gd name="connsiteY96" fmla="*/ 5216467 h 6858000"/>
              <a:gd name="connsiteX97" fmla="*/ 4777334 w 7467600"/>
              <a:gd name="connsiteY97" fmla="*/ 5406072 h 6858000"/>
              <a:gd name="connsiteX98" fmla="*/ 4718341 w 7467600"/>
              <a:gd name="connsiteY98" fmla="*/ 5468043 h 6858000"/>
              <a:gd name="connsiteX99" fmla="*/ 4604655 w 7467600"/>
              <a:gd name="connsiteY99" fmla="*/ 5583434 h 6858000"/>
              <a:gd name="connsiteX100" fmla="*/ 4565074 w 7467600"/>
              <a:gd name="connsiteY100" fmla="*/ 5618550 h 6858000"/>
              <a:gd name="connsiteX101" fmla="*/ 4988186 w 7467600"/>
              <a:gd name="connsiteY101" fmla="*/ 5216467 h 6858000"/>
              <a:gd name="connsiteX102" fmla="*/ 4978032 w 7467600"/>
              <a:gd name="connsiteY102" fmla="*/ 5183809 h 6858000"/>
              <a:gd name="connsiteX103" fmla="*/ 4463413 w 7467600"/>
              <a:gd name="connsiteY103" fmla="*/ 5615162 h 6858000"/>
              <a:gd name="connsiteX104" fmla="*/ 4358134 w 7467600"/>
              <a:gd name="connsiteY104" fmla="*/ 5742791 h 6858000"/>
              <a:gd name="connsiteX105" fmla="*/ 4376219 w 7467600"/>
              <a:gd name="connsiteY105" fmla="*/ 5729027 h 6858000"/>
              <a:gd name="connsiteX106" fmla="*/ 4582340 w 7467600"/>
              <a:gd name="connsiteY106" fmla="*/ 5561037 h 6858000"/>
              <a:gd name="connsiteX107" fmla="*/ 4694684 w 7467600"/>
              <a:gd name="connsiteY107" fmla="*/ 5447098 h 6858000"/>
              <a:gd name="connsiteX108" fmla="*/ 4754123 w 7467600"/>
              <a:gd name="connsiteY108" fmla="*/ 5384643 h 6858000"/>
              <a:gd name="connsiteX109" fmla="*/ 4978032 w 7467600"/>
              <a:gd name="connsiteY109" fmla="*/ 5183809 h 6858000"/>
              <a:gd name="connsiteX110" fmla="*/ 1903353 w 7467600"/>
              <a:gd name="connsiteY110" fmla="*/ 5044827 h 6858000"/>
              <a:gd name="connsiteX111" fmla="*/ 1936931 w 7467600"/>
              <a:gd name="connsiteY111" fmla="*/ 5093954 h 6858000"/>
              <a:gd name="connsiteX112" fmla="*/ 2195868 w 7467600"/>
              <a:gd name="connsiteY112" fmla="*/ 5396574 h 6858000"/>
              <a:gd name="connsiteX113" fmla="*/ 2088852 w 7467600"/>
              <a:gd name="connsiteY113" fmla="*/ 5166123 h 6858000"/>
              <a:gd name="connsiteX114" fmla="*/ 1958241 w 7467600"/>
              <a:gd name="connsiteY114" fmla="*/ 5067955 h 6858000"/>
              <a:gd name="connsiteX115" fmla="*/ 1903353 w 7467600"/>
              <a:gd name="connsiteY115" fmla="*/ 5044827 h 6858000"/>
              <a:gd name="connsiteX116" fmla="*/ 1979378 w 7467600"/>
              <a:gd name="connsiteY116" fmla="*/ 4769504 h 6858000"/>
              <a:gd name="connsiteX117" fmla="*/ 2882120 w 7467600"/>
              <a:gd name="connsiteY117" fmla="*/ 5064547 h 6858000"/>
              <a:gd name="connsiteX118" fmla="*/ 2793103 w 7467600"/>
              <a:gd name="connsiteY118" fmla="*/ 5039699 h 6858000"/>
              <a:gd name="connsiteX119" fmla="*/ 2770041 w 7467600"/>
              <a:gd name="connsiteY119" fmla="*/ 5033634 h 6858000"/>
              <a:gd name="connsiteX120" fmla="*/ 1979378 w 7467600"/>
              <a:gd name="connsiteY120" fmla="*/ 4769504 h 6858000"/>
              <a:gd name="connsiteX121" fmla="*/ 1927410 w 7467600"/>
              <a:gd name="connsiteY121" fmla="*/ 4716164 h 6858000"/>
              <a:gd name="connsiteX122" fmla="*/ 1959587 w 7467600"/>
              <a:gd name="connsiteY122" fmla="*/ 4728849 h 6858000"/>
              <a:gd name="connsiteX123" fmla="*/ 2777707 w 7467600"/>
              <a:gd name="connsiteY123" fmla="*/ 5003991 h 6858000"/>
              <a:gd name="connsiteX124" fmla="*/ 2800768 w 7467600"/>
              <a:gd name="connsiteY124" fmla="*/ 5010056 h 6858000"/>
              <a:gd name="connsiteX125" fmla="*/ 2879408 w 7467600"/>
              <a:gd name="connsiteY125" fmla="*/ 5031590 h 6858000"/>
              <a:gd name="connsiteX126" fmla="*/ 2862295 w 7467600"/>
              <a:gd name="connsiteY126" fmla="*/ 5022958 h 6858000"/>
              <a:gd name="connsiteX127" fmla="*/ 2813343 w 7467600"/>
              <a:gd name="connsiteY127" fmla="*/ 4998369 h 6858000"/>
              <a:gd name="connsiteX128" fmla="*/ 2646245 w 7467600"/>
              <a:gd name="connsiteY128" fmla="*/ 4930999 h 6858000"/>
              <a:gd name="connsiteX129" fmla="*/ 1999243 w 7467600"/>
              <a:gd name="connsiteY129" fmla="*/ 4730524 h 6858000"/>
              <a:gd name="connsiteX130" fmla="*/ 1979527 w 7467600"/>
              <a:gd name="connsiteY130" fmla="*/ 4726651 h 6858000"/>
              <a:gd name="connsiteX131" fmla="*/ 1927410 w 7467600"/>
              <a:gd name="connsiteY131" fmla="*/ 4716164 h 6858000"/>
              <a:gd name="connsiteX132" fmla="*/ 1997014 w 7467600"/>
              <a:gd name="connsiteY132" fmla="*/ 4698007 h 6858000"/>
              <a:gd name="connsiteX133" fmla="*/ 2005458 w 7467600"/>
              <a:gd name="connsiteY133" fmla="*/ 4699540 h 6858000"/>
              <a:gd name="connsiteX134" fmla="*/ 2657186 w 7467600"/>
              <a:gd name="connsiteY134" fmla="*/ 4901687 h 6858000"/>
              <a:gd name="connsiteX135" fmla="*/ 2826662 w 7467600"/>
              <a:gd name="connsiteY135" fmla="*/ 4970362 h 6858000"/>
              <a:gd name="connsiteX136" fmla="*/ 2876100 w 7467600"/>
              <a:gd name="connsiteY136" fmla="*/ 4995397 h 6858000"/>
              <a:gd name="connsiteX137" fmla="*/ 3042600 w 7467600"/>
              <a:gd name="connsiteY137" fmla="*/ 5059532 h 6858000"/>
              <a:gd name="connsiteX138" fmla="*/ 1997014 w 7467600"/>
              <a:gd name="connsiteY138" fmla="*/ 4698007 h 6858000"/>
              <a:gd name="connsiteX139" fmla="*/ 2305292 w 7467600"/>
              <a:gd name="connsiteY139" fmla="*/ 4219492 h 6858000"/>
              <a:gd name="connsiteX140" fmla="*/ 3360922 w 7467600"/>
              <a:gd name="connsiteY140" fmla="*/ 4529373 h 6858000"/>
              <a:gd name="connsiteX141" fmla="*/ 3492420 w 7467600"/>
              <a:gd name="connsiteY141" fmla="*/ 4510145 h 6858000"/>
              <a:gd name="connsiteX142" fmla="*/ 3364086 w 7467600"/>
              <a:gd name="connsiteY142" fmla="*/ 4480340 h 6858000"/>
              <a:gd name="connsiteX143" fmla="*/ 3225818 w 7467600"/>
              <a:gd name="connsiteY143" fmla="*/ 4411822 h 6858000"/>
              <a:gd name="connsiteX144" fmla="*/ 3129696 w 7467600"/>
              <a:gd name="connsiteY144" fmla="*/ 4360704 h 6858000"/>
              <a:gd name="connsiteX145" fmla="*/ 2814545 w 7467600"/>
              <a:gd name="connsiteY145" fmla="*/ 4282955 h 6858000"/>
              <a:gd name="connsiteX146" fmla="*/ 2305292 w 7467600"/>
              <a:gd name="connsiteY146" fmla="*/ 4219492 h 6858000"/>
              <a:gd name="connsiteX147" fmla="*/ 2626982 w 7467600"/>
              <a:gd name="connsiteY147" fmla="*/ 4206450 h 6858000"/>
              <a:gd name="connsiteX148" fmla="*/ 2490617 w 7467600"/>
              <a:gd name="connsiteY148" fmla="*/ 4206951 h 6858000"/>
              <a:gd name="connsiteX149" fmla="*/ 2819869 w 7467600"/>
              <a:gd name="connsiteY149" fmla="*/ 4252936 h 6858000"/>
              <a:gd name="connsiteX150" fmla="*/ 3143018 w 7467600"/>
              <a:gd name="connsiteY150" fmla="*/ 4332698 h 6858000"/>
              <a:gd name="connsiteX151" fmla="*/ 3241520 w 7467600"/>
              <a:gd name="connsiteY151" fmla="*/ 4385112 h 6858000"/>
              <a:gd name="connsiteX152" fmla="*/ 3374575 w 7467600"/>
              <a:gd name="connsiteY152" fmla="*/ 4451517 h 6858000"/>
              <a:gd name="connsiteX153" fmla="*/ 3505221 w 7467600"/>
              <a:gd name="connsiteY153" fmla="*/ 4480757 h 6858000"/>
              <a:gd name="connsiteX154" fmla="*/ 2626982 w 7467600"/>
              <a:gd name="connsiteY154" fmla="*/ 4206450 h 6858000"/>
              <a:gd name="connsiteX155" fmla="*/ 1310106 w 7467600"/>
              <a:gd name="connsiteY155" fmla="*/ 3943217 h 6858000"/>
              <a:gd name="connsiteX156" fmla="*/ 854994 w 7467600"/>
              <a:gd name="connsiteY156" fmla="*/ 4399136 h 6858000"/>
              <a:gd name="connsiteX157" fmla="*/ 742462 w 7467600"/>
              <a:gd name="connsiteY157" fmla="*/ 4594648 h 6858000"/>
              <a:gd name="connsiteX158" fmla="*/ 820602 w 7467600"/>
              <a:gd name="connsiteY158" fmla="*/ 4485915 h 6858000"/>
              <a:gd name="connsiteX159" fmla="*/ 878295 w 7467600"/>
              <a:gd name="connsiteY159" fmla="*/ 4403594 h 6858000"/>
              <a:gd name="connsiteX160" fmla="*/ 1240607 w 7467600"/>
              <a:gd name="connsiteY160" fmla="*/ 4010401 h 6858000"/>
              <a:gd name="connsiteX161" fmla="*/ 1310106 w 7467600"/>
              <a:gd name="connsiteY161" fmla="*/ 3943217 h 6858000"/>
              <a:gd name="connsiteX162" fmla="*/ 1423113 w 7467600"/>
              <a:gd name="connsiteY162" fmla="*/ 3874565 h 6858000"/>
              <a:gd name="connsiteX163" fmla="*/ 1260565 w 7467600"/>
              <a:gd name="connsiteY163" fmla="*/ 4031982 h 6858000"/>
              <a:gd name="connsiteX164" fmla="*/ 901900 w 7467600"/>
              <a:gd name="connsiteY164" fmla="*/ 4421236 h 6858000"/>
              <a:gd name="connsiteX165" fmla="*/ 845044 w 7467600"/>
              <a:gd name="connsiteY165" fmla="*/ 4502436 h 6858000"/>
              <a:gd name="connsiteX166" fmla="*/ 685926 w 7467600"/>
              <a:gd name="connsiteY166" fmla="*/ 4703069 h 6858000"/>
              <a:gd name="connsiteX167" fmla="*/ 684248 w 7467600"/>
              <a:gd name="connsiteY167" fmla="*/ 4706721 h 6858000"/>
              <a:gd name="connsiteX168" fmla="*/ 1423113 w 7467600"/>
              <a:gd name="connsiteY168" fmla="*/ 3874565 h 6858000"/>
              <a:gd name="connsiteX169" fmla="*/ 3316479 w 7467600"/>
              <a:gd name="connsiteY169" fmla="*/ 3872136 h 6858000"/>
              <a:gd name="connsiteX170" fmla="*/ 3546806 w 7467600"/>
              <a:gd name="connsiteY170" fmla="*/ 4356139 h 6858000"/>
              <a:gd name="connsiteX171" fmla="*/ 3364433 w 7467600"/>
              <a:gd name="connsiteY171" fmla="*/ 3953121 h 6858000"/>
              <a:gd name="connsiteX172" fmla="*/ 3316479 w 7467600"/>
              <a:gd name="connsiteY172" fmla="*/ 3872136 h 6858000"/>
              <a:gd name="connsiteX173" fmla="*/ 3291335 w 7467600"/>
              <a:gd name="connsiteY173" fmla="*/ 3767420 h 6858000"/>
              <a:gd name="connsiteX174" fmla="*/ 3390805 w 7467600"/>
              <a:gd name="connsiteY174" fmla="*/ 3937163 h 6858000"/>
              <a:gd name="connsiteX175" fmla="*/ 3579062 w 7467600"/>
              <a:gd name="connsiteY175" fmla="*/ 4359040 h 6858000"/>
              <a:gd name="connsiteX176" fmla="*/ 3467355 w 7467600"/>
              <a:gd name="connsiteY176" fmla="*/ 3988130 h 6858000"/>
              <a:gd name="connsiteX177" fmla="*/ 3310753 w 7467600"/>
              <a:gd name="connsiteY177" fmla="*/ 3787140 h 6858000"/>
              <a:gd name="connsiteX178" fmla="*/ 3291335 w 7467600"/>
              <a:gd name="connsiteY178" fmla="*/ 3767420 h 6858000"/>
              <a:gd name="connsiteX179" fmla="*/ 1635889 w 7467600"/>
              <a:gd name="connsiteY179" fmla="*/ 3709494 h 6858000"/>
              <a:gd name="connsiteX180" fmla="*/ 1634800 w 7467600"/>
              <a:gd name="connsiteY180" fmla="*/ 3731111 h 6858000"/>
              <a:gd name="connsiteX181" fmla="*/ 1635889 w 7467600"/>
              <a:gd name="connsiteY181" fmla="*/ 3709494 h 6858000"/>
              <a:gd name="connsiteX182" fmla="*/ 1510397 w 7467600"/>
              <a:gd name="connsiteY182" fmla="*/ 3684705 h 6858000"/>
              <a:gd name="connsiteX183" fmla="*/ 1146550 w 7467600"/>
              <a:gd name="connsiteY183" fmla="*/ 3802012 h 6858000"/>
              <a:gd name="connsiteX184" fmla="*/ 698834 w 7467600"/>
              <a:gd name="connsiteY184" fmla="*/ 3952272 h 6858000"/>
              <a:gd name="connsiteX185" fmla="*/ 34256 w 7467600"/>
              <a:gd name="connsiteY185" fmla="*/ 4347603 h 6858000"/>
              <a:gd name="connsiteX186" fmla="*/ 527241 w 7467600"/>
              <a:gd name="connsiteY186" fmla="*/ 4065078 h 6858000"/>
              <a:gd name="connsiteX187" fmla="*/ 1510397 w 7467600"/>
              <a:gd name="connsiteY187" fmla="*/ 3684705 h 6858000"/>
              <a:gd name="connsiteX188" fmla="*/ 1313114 w 7467600"/>
              <a:gd name="connsiteY188" fmla="*/ 3655216 h 6858000"/>
              <a:gd name="connsiteX189" fmla="*/ 1109304 w 7467600"/>
              <a:gd name="connsiteY189" fmla="*/ 3669030 h 6858000"/>
              <a:gd name="connsiteX190" fmla="*/ 8129 w 7467600"/>
              <a:gd name="connsiteY190" fmla="*/ 4330519 h 6858000"/>
              <a:gd name="connsiteX191" fmla="*/ 687572 w 7467600"/>
              <a:gd name="connsiteY191" fmla="*/ 3925629 h 6858000"/>
              <a:gd name="connsiteX192" fmla="*/ 1138365 w 7467600"/>
              <a:gd name="connsiteY192" fmla="*/ 3774515 h 6858000"/>
              <a:gd name="connsiteX193" fmla="*/ 1505579 w 7467600"/>
              <a:gd name="connsiteY193" fmla="*/ 3655526 h 6858000"/>
              <a:gd name="connsiteX194" fmla="*/ 1313114 w 7467600"/>
              <a:gd name="connsiteY194" fmla="*/ 3655216 h 6858000"/>
              <a:gd name="connsiteX195" fmla="*/ 3655073 w 7467600"/>
              <a:gd name="connsiteY195" fmla="*/ 3650884 h 6858000"/>
              <a:gd name="connsiteX196" fmla="*/ 3989938 w 7467600"/>
              <a:gd name="connsiteY196" fmla="*/ 3991685 h 6858000"/>
              <a:gd name="connsiteX197" fmla="*/ 4393907 w 7467600"/>
              <a:gd name="connsiteY197" fmla="*/ 4261258 h 6858000"/>
              <a:gd name="connsiteX198" fmla="*/ 4648051 w 7467600"/>
              <a:gd name="connsiteY198" fmla="*/ 4374051 h 6858000"/>
              <a:gd name="connsiteX199" fmla="*/ 4383389 w 7467600"/>
              <a:gd name="connsiteY199" fmla="*/ 4184369 h 6858000"/>
              <a:gd name="connsiteX200" fmla="*/ 4165508 w 7467600"/>
              <a:gd name="connsiteY200" fmla="*/ 4035196 h 6858000"/>
              <a:gd name="connsiteX201" fmla="*/ 4068162 w 7467600"/>
              <a:gd name="connsiteY201" fmla="*/ 3953394 h 6858000"/>
              <a:gd name="connsiteX202" fmla="*/ 3981416 w 7467600"/>
              <a:gd name="connsiteY202" fmla="*/ 3880482 h 6858000"/>
              <a:gd name="connsiteX203" fmla="*/ 3800147 w 7467600"/>
              <a:gd name="connsiteY203" fmla="*/ 3749872 h 6858000"/>
              <a:gd name="connsiteX204" fmla="*/ 3655073 w 7467600"/>
              <a:gd name="connsiteY204" fmla="*/ 3650884 h 6858000"/>
              <a:gd name="connsiteX205" fmla="*/ 3670252 w 7467600"/>
              <a:gd name="connsiteY205" fmla="*/ 3622798 h 6858000"/>
              <a:gd name="connsiteX206" fmla="*/ 3817258 w 7467600"/>
              <a:gd name="connsiteY206" fmla="*/ 3723577 h 6858000"/>
              <a:gd name="connsiteX207" fmla="*/ 4000461 w 7467600"/>
              <a:gd name="connsiteY207" fmla="*/ 3855966 h 6858000"/>
              <a:gd name="connsiteX208" fmla="*/ 4088180 w 7467600"/>
              <a:gd name="connsiteY208" fmla="*/ 3929774 h 6858000"/>
              <a:gd name="connsiteX209" fmla="*/ 4184555 w 7467600"/>
              <a:gd name="connsiteY209" fmla="*/ 4010683 h 6858000"/>
              <a:gd name="connsiteX210" fmla="*/ 4399563 w 7467600"/>
              <a:gd name="connsiteY210" fmla="*/ 4158106 h 6858000"/>
              <a:gd name="connsiteX211" fmla="*/ 4684469 w 7467600"/>
              <a:gd name="connsiteY211" fmla="*/ 4364680 h 6858000"/>
              <a:gd name="connsiteX212" fmla="*/ 4690271 w 7467600"/>
              <a:gd name="connsiteY212" fmla="*/ 4370034 h 6858000"/>
              <a:gd name="connsiteX213" fmla="*/ 4136093 w 7467600"/>
              <a:gd name="connsiteY213" fmla="*/ 3858466 h 6858000"/>
              <a:gd name="connsiteX214" fmla="*/ 3670252 w 7467600"/>
              <a:gd name="connsiteY214" fmla="*/ 3622798 h 6858000"/>
              <a:gd name="connsiteX215" fmla="*/ 4440129 w 7467600"/>
              <a:gd name="connsiteY215" fmla="*/ 3448571 h 6858000"/>
              <a:gd name="connsiteX216" fmla="*/ 4856525 w 7467600"/>
              <a:gd name="connsiteY216" fmla="*/ 3915351 h 6858000"/>
              <a:gd name="connsiteX217" fmla="*/ 5059055 w 7467600"/>
              <a:gd name="connsiteY217" fmla="*/ 4108918 h 6858000"/>
              <a:gd name="connsiteX218" fmla="*/ 5290070 w 7467600"/>
              <a:gd name="connsiteY218" fmla="*/ 4263619 h 6858000"/>
              <a:gd name="connsiteX219" fmla="*/ 4834991 w 7467600"/>
              <a:gd name="connsiteY219" fmla="*/ 3830985 h 6858000"/>
              <a:gd name="connsiteX220" fmla="*/ 4440129 w 7467600"/>
              <a:gd name="connsiteY220" fmla="*/ 3448571 h 6858000"/>
              <a:gd name="connsiteX221" fmla="*/ 4441737 w 7467600"/>
              <a:gd name="connsiteY221" fmla="*/ 3399734 h 6858000"/>
              <a:gd name="connsiteX222" fmla="*/ 4431236 w 7467600"/>
              <a:gd name="connsiteY222" fmla="*/ 3400954 h 6858000"/>
              <a:gd name="connsiteX223" fmla="*/ 4557150 w 7467600"/>
              <a:gd name="connsiteY223" fmla="*/ 3510023 h 6858000"/>
              <a:gd name="connsiteX224" fmla="*/ 4856936 w 7467600"/>
              <a:gd name="connsiteY224" fmla="*/ 3809146 h 6858000"/>
              <a:gd name="connsiteX225" fmla="*/ 5111996 w 7467600"/>
              <a:gd name="connsiteY225" fmla="*/ 4065759 h 6858000"/>
              <a:gd name="connsiteX226" fmla="*/ 5388878 w 7467600"/>
              <a:gd name="connsiteY226" fmla="*/ 4300185 h 6858000"/>
              <a:gd name="connsiteX227" fmla="*/ 5425556 w 7467600"/>
              <a:gd name="connsiteY227" fmla="*/ 4308967 h 6858000"/>
              <a:gd name="connsiteX228" fmla="*/ 4943646 w 7467600"/>
              <a:gd name="connsiteY228" fmla="*/ 3822916 h 6858000"/>
              <a:gd name="connsiteX229" fmla="*/ 4594837 w 7467600"/>
              <a:gd name="connsiteY229" fmla="*/ 3532274 h 6858000"/>
              <a:gd name="connsiteX230" fmla="*/ 4441737 w 7467600"/>
              <a:gd name="connsiteY230" fmla="*/ 3399734 h 6858000"/>
              <a:gd name="connsiteX231" fmla="*/ 5425834 w 7467600"/>
              <a:gd name="connsiteY231" fmla="*/ 3162785 h 6858000"/>
              <a:gd name="connsiteX232" fmla="*/ 5401644 w 7467600"/>
              <a:gd name="connsiteY232" fmla="*/ 3617847 h 6858000"/>
              <a:gd name="connsiteX233" fmla="*/ 5467256 w 7467600"/>
              <a:gd name="connsiteY233" fmla="*/ 4175494 h 6858000"/>
              <a:gd name="connsiteX234" fmla="*/ 5448069 w 7467600"/>
              <a:gd name="connsiteY234" fmla="*/ 3567554 h 6858000"/>
              <a:gd name="connsiteX235" fmla="*/ 5425834 w 7467600"/>
              <a:gd name="connsiteY235" fmla="*/ 3162785 h 6858000"/>
              <a:gd name="connsiteX236" fmla="*/ 1318687 w 7467600"/>
              <a:gd name="connsiteY236" fmla="*/ 3113840 h 6858000"/>
              <a:gd name="connsiteX237" fmla="*/ 1066793 w 7467600"/>
              <a:gd name="connsiteY237" fmla="*/ 3212171 h 6858000"/>
              <a:gd name="connsiteX238" fmla="*/ 993319 w 7467600"/>
              <a:gd name="connsiteY238" fmla="*/ 3247648 h 6858000"/>
              <a:gd name="connsiteX239" fmla="*/ 853081 w 7467600"/>
              <a:gd name="connsiteY239" fmla="*/ 3312410 h 6858000"/>
              <a:gd name="connsiteX240" fmla="*/ 805957 w 7467600"/>
              <a:gd name="connsiteY240" fmla="*/ 3330443 h 6858000"/>
              <a:gd name="connsiteX241" fmla="*/ 1318687 w 7467600"/>
              <a:gd name="connsiteY241" fmla="*/ 3113840 h 6858000"/>
              <a:gd name="connsiteX242" fmla="*/ 5453702 w 7467600"/>
              <a:gd name="connsiteY242" fmla="*/ 3090882 h 6858000"/>
              <a:gd name="connsiteX243" fmla="*/ 5480135 w 7467600"/>
              <a:gd name="connsiteY243" fmla="*/ 3565802 h 6858000"/>
              <a:gd name="connsiteX244" fmla="*/ 5499023 w 7467600"/>
              <a:gd name="connsiteY244" fmla="*/ 4166310 h 6858000"/>
              <a:gd name="connsiteX245" fmla="*/ 5547022 w 7467600"/>
              <a:gd name="connsiteY245" fmla="*/ 3607838 h 6858000"/>
              <a:gd name="connsiteX246" fmla="*/ 5515964 w 7467600"/>
              <a:gd name="connsiteY246" fmla="*/ 3378541 h 6858000"/>
              <a:gd name="connsiteX247" fmla="*/ 5453702 w 7467600"/>
              <a:gd name="connsiteY247" fmla="*/ 3090882 h 6858000"/>
              <a:gd name="connsiteX248" fmla="*/ 1238695 w 7467600"/>
              <a:gd name="connsiteY248" fmla="*/ 3076820 h 6858000"/>
              <a:gd name="connsiteX249" fmla="*/ 716371 w 7467600"/>
              <a:gd name="connsiteY249" fmla="*/ 3293249 h 6858000"/>
              <a:gd name="connsiteX250" fmla="*/ 579522 w 7467600"/>
              <a:gd name="connsiteY250" fmla="*/ 3371759 h 6858000"/>
              <a:gd name="connsiteX251" fmla="*/ 600288 w 7467600"/>
              <a:gd name="connsiteY251" fmla="*/ 3365555 h 6858000"/>
              <a:gd name="connsiteX252" fmla="*/ 840692 w 7467600"/>
              <a:gd name="connsiteY252" fmla="*/ 3284921 h 6858000"/>
              <a:gd name="connsiteX253" fmla="*/ 979248 w 7467600"/>
              <a:gd name="connsiteY253" fmla="*/ 3221003 h 6858000"/>
              <a:gd name="connsiteX254" fmla="*/ 1053282 w 7467600"/>
              <a:gd name="connsiteY254" fmla="*/ 3185247 h 6858000"/>
              <a:gd name="connsiteX255" fmla="*/ 1320603 w 7467600"/>
              <a:gd name="connsiteY255" fmla="*/ 3081281 h 6858000"/>
              <a:gd name="connsiteX256" fmla="*/ 1238695 w 7467600"/>
              <a:gd name="connsiteY256" fmla="*/ 3076820 h 6858000"/>
              <a:gd name="connsiteX257" fmla="*/ 5425627 w 7467600"/>
              <a:gd name="connsiteY257" fmla="*/ 2954192 h 6858000"/>
              <a:gd name="connsiteX258" fmla="*/ 5470770 w 7467600"/>
              <a:gd name="connsiteY258" fmla="*/ 3005435 h 6858000"/>
              <a:gd name="connsiteX259" fmla="*/ 5519779 w 7467600"/>
              <a:gd name="connsiteY259" fmla="*/ 4359223 h 6858000"/>
              <a:gd name="connsiteX260" fmla="*/ 5520293 w 7467600"/>
              <a:gd name="connsiteY260" fmla="*/ 4360602 h 6858000"/>
              <a:gd name="connsiteX261" fmla="*/ 5767221 w 7467600"/>
              <a:gd name="connsiteY261" fmla="*/ 4665564 h 6858000"/>
              <a:gd name="connsiteX262" fmla="*/ 6937169 w 7467600"/>
              <a:gd name="connsiteY262" fmla="*/ 4815941 h 6858000"/>
              <a:gd name="connsiteX263" fmla="*/ 6953922 w 7467600"/>
              <a:gd name="connsiteY263" fmla="*/ 4890068 h 6858000"/>
              <a:gd name="connsiteX264" fmla="*/ 6071359 w 7467600"/>
              <a:gd name="connsiteY264" fmla="*/ 4770770 h 6858000"/>
              <a:gd name="connsiteX265" fmla="*/ 6038839 w 7467600"/>
              <a:gd name="connsiteY265" fmla="*/ 4764474 h 6858000"/>
              <a:gd name="connsiteX266" fmla="*/ 6038706 w 7467600"/>
              <a:gd name="connsiteY266" fmla="*/ 4763847 h 6858000"/>
              <a:gd name="connsiteX267" fmla="*/ 6037784 w 7467600"/>
              <a:gd name="connsiteY267" fmla="*/ 4764270 h 6858000"/>
              <a:gd name="connsiteX268" fmla="*/ 6038839 w 7467600"/>
              <a:gd name="connsiteY268" fmla="*/ 4764474 h 6858000"/>
              <a:gd name="connsiteX269" fmla="*/ 6040338 w 7467600"/>
              <a:gd name="connsiteY269" fmla="*/ 4771418 h 6858000"/>
              <a:gd name="connsiteX270" fmla="*/ 6024488 w 7467600"/>
              <a:gd name="connsiteY270" fmla="*/ 4809903 h 6858000"/>
              <a:gd name="connsiteX271" fmla="*/ 5599771 w 7467600"/>
              <a:gd name="connsiteY271" fmla="*/ 5509652 h 6858000"/>
              <a:gd name="connsiteX272" fmla="*/ 5548843 w 7467600"/>
              <a:gd name="connsiteY272" fmla="*/ 5563845 h 6858000"/>
              <a:gd name="connsiteX273" fmla="*/ 5940952 w 7467600"/>
              <a:gd name="connsiteY273" fmla="*/ 6250028 h 6858000"/>
              <a:gd name="connsiteX274" fmla="*/ 6043441 w 7467600"/>
              <a:gd name="connsiteY274" fmla="*/ 6665847 h 6858000"/>
              <a:gd name="connsiteX275" fmla="*/ 6093432 w 7467600"/>
              <a:gd name="connsiteY275" fmla="*/ 6858000 h 6858000"/>
              <a:gd name="connsiteX276" fmla="*/ 6034344 w 7467600"/>
              <a:gd name="connsiteY276" fmla="*/ 6858000 h 6858000"/>
              <a:gd name="connsiteX277" fmla="*/ 6026679 w 7467600"/>
              <a:gd name="connsiteY277" fmla="*/ 6836959 h 6858000"/>
              <a:gd name="connsiteX278" fmla="*/ 5800441 w 7467600"/>
              <a:gd name="connsiteY278" fmla="*/ 6335286 h 6858000"/>
              <a:gd name="connsiteX279" fmla="*/ 5526562 w 7467600"/>
              <a:gd name="connsiteY279" fmla="*/ 5705388 h 6858000"/>
              <a:gd name="connsiteX280" fmla="*/ 5519640 w 7467600"/>
              <a:gd name="connsiteY280" fmla="*/ 5683774 h 6858000"/>
              <a:gd name="connsiteX281" fmla="*/ 5844559 w 7467600"/>
              <a:gd name="connsiteY281" fmla="*/ 6553349 h 6858000"/>
              <a:gd name="connsiteX282" fmla="*/ 5975994 w 7467600"/>
              <a:gd name="connsiteY282" fmla="*/ 6858000 h 6858000"/>
              <a:gd name="connsiteX283" fmla="*/ 5898547 w 7467600"/>
              <a:gd name="connsiteY283" fmla="*/ 6858000 h 6858000"/>
              <a:gd name="connsiteX284" fmla="*/ 5682041 w 7467600"/>
              <a:gd name="connsiteY284" fmla="*/ 6355860 h 6858000"/>
              <a:gd name="connsiteX285" fmla="*/ 5461758 w 7467600"/>
              <a:gd name="connsiteY285" fmla="*/ 5820220 h 6858000"/>
              <a:gd name="connsiteX286" fmla="*/ 5237282 w 7467600"/>
              <a:gd name="connsiteY286" fmla="*/ 6579086 h 6858000"/>
              <a:gd name="connsiteX287" fmla="*/ 5115009 w 7467600"/>
              <a:gd name="connsiteY287" fmla="*/ 6858000 h 6858000"/>
              <a:gd name="connsiteX288" fmla="*/ 5028074 w 7467600"/>
              <a:gd name="connsiteY288" fmla="*/ 6858000 h 6858000"/>
              <a:gd name="connsiteX289" fmla="*/ 5079508 w 7467600"/>
              <a:gd name="connsiteY289" fmla="*/ 6749074 h 6858000"/>
              <a:gd name="connsiteX290" fmla="*/ 5371846 w 7467600"/>
              <a:gd name="connsiteY290" fmla="*/ 5924413 h 6858000"/>
              <a:gd name="connsiteX291" fmla="*/ 5270512 w 7467600"/>
              <a:gd name="connsiteY291" fmla="*/ 6138975 h 6858000"/>
              <a:gd name="connsiteX292" fmla="*/ 5062409 w 7467600"/>
              <a:gd name="connsiteY292" fmla="*/ 6653544 h 6858000"/>
              <a:gd name="connsiteX293" fmla="*/ 5036628 w 7467600"/>
              <a:gd name="connsiteY293" fmla="*/ 6754247 h 6858000"/>
              <a:gd name="connsiteX294" fmla="*/ 5009112 w 7467600"/>
              <a:gd name="connsiteY294" fmla="*/ 6858000 h 6858000"/>
              <a:gd name="connsiteX295" fmla="*/ 4976679 w 7467600"/>
              <a:gd name="connsiteY295" fmla="*/ 6858000 h 6858000"/>
              <a:gd name="connsiteX296" fmla="*/ 5006537 w 7467600"/>
              <a:gd name="connsiteY296" fmla="*/ 6747068 h 6858000"/>
              <a:gd name="connsiteX297" fmla="*/ 5032723 w 7467600"/>
              <a:gd name="connsiteY297" fmla="*/ 6644957 h 6858000"/>
              <a:gd name="connsiteX298" fmla="*/ 5242949 w 7467600"/>
              <a:gd name="connsiteY298" fmla="*/ 6125175 h 6858000"/>
              <a:gd name="connsiteX299" fmla="*/ 5286321 w 7467600"/>
              <a:gd name="connsiteY299" fmla="*/ 6033555 h 6858000"/>
              <a:gd name="connsiteX300" fmla="*/ 5008210 w 7467600"/>
              <a:gd name="connsiteY300" fmla="*/ 6649194 h 6858000"/>
              <a:gd name="connsiteX301" fmla="*/ 4986321 w 7467600"/>
              <a:gd name="connsiteY301" fmla="*/ 6765687 h 6858000"/>
              <a:gd name="connsiteX302" fmla="*/ 4973474 w 7467600"/>
              <a:gd name="connsiteY302" fmla="*/ 6858000 h 6858000"/>
              <a:gd name="connsiteX303" fmla="*/ 4907178 w 7467600"/>
              <a:gd name="connsiteY303" fmla="*/ 6858000 h 6858000"/>
              <a:gd name="connsiteX304" fmla="*/ 4910810 w 7467600"/>
              <a:gd name="connsiteY304" fmla="*/ 6829660 h 6858000"/>
              <a:gd name="connsiteX305" fmla="*/ 4987461 w 7467600"/>
              <a:gd name="connsiteY305" fmla="*/ 6432994 h 6858000"/>
              <a:gd name="connsiteX306" fmla="*/ 5179262 w 7467600"/>
              <a:gd name="connsiteY306" fmla="*/ 6035044 h 6858000"/>
              <a:gd name="connsiteX307" fmla="*/ 4689678 w 7467600"/>
              <a:gd name="connsiteY307" fmla="*/ 6440241 h 6858000"/>
              <a:gd name="connsiteX308" fmla="*/ 4477543 w 7467600"/>
              <a:gd name="connsiteY308" fmla="*/ 6674836 h 6858000"/>
              <a:gd name="connsiteX309" fmla="*/ 4329957 w 7467600"/>
              <a:gd name="connsiteY309" fmla="*/ 6858000 h 6858000"/>
              <a:gd name="connsiteX310" fmla="*/ 4218595 w 7467600"/>
              <a:gd name="connsiteY310" fmla="*/ 6858000 h 6858000"/>
              <a:gd name="connsiteX311" fmla="*/ 4368888 w 7467600"/>
              <a:gd name="connsiteY311" fmla="*/ 6668412 h 6858000"/>
              <a:gd name="connsiteX312" fmla="*/ 4563091 w 7467600"/>
              <a:gd name="connsiteY312" fmla="*/ 6442508 h 6858000"/>
              <a:gd name="connsiteX313" fmla="*/ 5387324 w 7467600"/>
              <a:gd name="connsiteY313" fmla="*/ 5705830 h 6858000"/>
              <a:gd name="connsiteX314" fmla="*/ 5073620 w 7467600"/>
              <a:gd name="connsiteY314" fmla="*/ 5955437 h 6858000"/>
              <a:gd name="connsiteX315" fmla="*/ 4689789 w 7467600"/>
              <a:gd name="connsiteY315" fmla="*/ 6268382 h 6858000"/>
              <a:gd name="connsiteX316" fmla="*/ 4418722 w 7467600"/>
              <a:gd name="connsiteY316" fmla="*/ 6570886 h 6858000"/>
              <a:gd name="connsiteX317" fmla="*/ 4214944 w 7467600"/>
              <a:gd name="connsiteY317" fmla="*/ 6858000 h 6858000"/>
              <a:gd name="connsiteX318" fmla="*/ 4177898 w 7467600"/>
              <a:gd name="connsiteY318" fmla="*/ 6858000 h 6858000"/>
              <a:gd name="connsiteX319" fmla="*/ 4391597 w 7467600"/>
              <a:gd name="connsiteY319" fmla="*/ 6556370 h 6858000"/>
              <a:gd name="connsiteX320" fmla="*/ 4668889 w 7467600"/>
              <a:gd name="connsiteY320" fmla="*/ 6246399 h 6858000"/>
              <a:gd name="connsiteX321" fmla="*/ 5055427 w 7467600"/>
              <a:gd name="connsiteY321" fmla="*/ 5931476 h 6858000"/>
              <a:gd name="connsiteX322" fmla="*/ 5371814 w 7467600"/>
              <a:gd name="connsiteY322" fmla="*/ 5678975 h 6858000"/>
              <a:gd name="connsiteX323" fmla="*/ 4987918 w 7467600"/>
              <a:gd name="connsiteY323" fmla="*/ 5838701 h 6858000"/>
              <a:gd name="connsiteX324" fmla="*/ 4317146 w 7467600"/>
              <a:gd name="connsiteY324" fmla="*/ 6587716 h 6858000"/>
              <a:gd name="connsiteX325" fmla="*/ 4171627 w 7467600"/>
              <a:gd name="connsiteY325" fmla="*/ 6858000 h 6858000"/>
              <a:gd name="connsiteX326" fmla="*/ 4081585 w 7467600"/>
              <a:gd name="connsiteY326" fmla="*/ 6858000 h 6858000"/>
              <a:gd name="connsiteX327" fmla="*/ 4238603 w 7467600"/>
              <a:gd name="connsiteY327" fmla="*/ 6559341 h 6858000"/>
              <a:gd name="connsiteX328" fmla="*/ 4778333 w 7467600"/>
              <a:gd name="connsiteY328" fmla="*/ 5873626 h 6858000"/>
              <a:gd name="connsiteX329" fmla="*/ 5414185 w 7467600"/>
              <a:gd name="connsiteY329" fmla="*/ 5573882 h 6858000"/>
              <a:gd name="connsiteX330" fmla="*/ 5959648 w 7467600"/>
              <a:gd name="connsiteY330" fmla="*/ 4760797 h 6858000"/>
              <a:gd name="connsiteX331" fmla="*/ 5355019 w 7467600"/>
              <a:gd name="connsiteY331" fmla="*/ 4734672 h 6858000"/>
              <a:gd name="connsiteX332" fmla="*/ 5083565 w 7467600"/>
              <a:gd name="connsiteY332" fmla="*/ 5179121 h 6858000"/>
              <a:gd name="connsiteX333" fmla="*/ 4713577 w 7467600"/>
              <a:gd name="connsiteY333" fmla="*/ 5616803 h 6858000"/>
              <a:gd name="connsiteX334" fmla="*/ 3989559 w 7467600"/>
              <a:gd name="connsiteY334" fmla="*/ 6145945 h 6858000"/>
              <a:gd name="connsiteX335" fmla="*/ 3939824 w 7467600"/>
              <a:gd name="connsiteY335" fmla="*/ 6066900 h 6858000"/>
              <a:gd name="connsiteX336" fmla="*/ 4584537 w 7467600"/>
              <a:gd name="connsiteY336" fmla="*/ 5324826 h 6858000"/>
              <a:gd name="connsiteX337" fmla="*/ 5037105 w 7467600"/>
              <a:gd name="connsiteY337" fmla="*/ 5088765 h 6858000"/>
              <a:gd name="connsiteX338" fmla="*/ 5039930 w 7467600"/>
              <a:gd name="connsiteY338" fmla="*/ 5089585 h 6858000"/>
              <a:gd name="connsiteX339" fmla="*/ 5263764 w 7467600"/>
              <a:gd name="connsiteY339" fmla="*/ 4735525 h 6858000"/>
              <a:gd name="connsiteX340" fmla="*/ 4086300 w 7467600"/>
              <a:gd name="connsiteY340" fmla="*/ 4884599 h 6858000"/>
              <a:gd name="connsiteX341" fmla="*/ 4085485 w 7467600"/>
              <a:gd name="connsiteY341" fmla="*/ 4899070 h 6858000"/>
              <a:gd name="connsiteX342" fmla="*/ 3871915 w 7467600"/>
              <a:gd name="connsiteY342" fmla="*/ 5253645 h 6858000"/>
              <a:gd name="connsiteX343" fmla="*/ 3799374 w 7467600"/>
              <a:gd name="connsiteY343" fmla="*/ 5466127 h 6858000"/>
              <a:gd name="connsiteX344" fmla="*/ 3498850 w 7467600"/>
              <a:gd name="connsiteY344" fmla="*/ 6661888 h 6858000"/>
              <a:gd name="connsiteX345" fmla="*/ 3399216 w 7467600"/>
              <a:gd name="connsiteY345" fmla="*/ 6858000 h 6858000"/>
              <a:gd name="connsiteX346" fmla="*/ 3303688 w 7467600"/>
              <a:gd name="connsiteY346" fmla="*/ 6858000 h 6858000"/>
              <a:gd name="connsiteX347" fmla="*/ 3391774 w 7467600"/>
              <a:gd name="connsiteY347" fmla="*/ 6697181 h 6858000"/>
              <a:gd name="connsiteX348" fmla="*/ 3735540 w 7467600"/>
              <a:gd name="connsiteY348" fmla="*/ 5546923 h 6858000"/>
              <a:gd name="connsiteX349" fmla="*/ 3729438 w 7467600"/>
              <a:gd name="connsiteY349" fmla="*/ 5569058 h 6858000"/>
              <a:gd name="connsiteX350" fmla="*/ 3707782 w 7467600"/>
              <a:gd name="connsiteY350" fmla="*/ 5644908 h 6858000"/>
              <a:gd name="connsiteX351" fmla="*/ 3583827 w 7467600"/>
              <a:gd name="connsiteY351" fmla="*/ 6039215 h 6858000"/>
              <a:gd name="connsiteX352" fmla="*/ 3547861 w 7467600"/>
              <a:gd name="connsiteY352" fmla="*/ 6129609 h 6858000"/>
              <a:gd name="connsiteX353" fmla="*/ 3490905 w 7467600"/>
              <a:gd name="connsiteY353" fmla="*/ 6277660 h 6858000"/>
              <a:gd name="connsiteX354" fmla="*/ 3455859 w 7467600"/>
              <a:gd name="connsiteY354" fmla="*/ 6391301 h 6858000"/>
              <a:gd name="connsiteX355" fmla="*/ 3429112 w 7467600"/>
              <a:gd name="connsiteY355" fmla="*/ 6479469 h 6858000"/>
              <a:gd name="connsiteX356" fmla="*/ 3304862 w 7467600"/>
              <a:gd name="connsiteY356" fmla="*/ 6796476 h 6858000"/>
              <a:gd name="connsiteX357" fmla="*/ 3276071 w 7467600"/>
              <a:gd name="connsiteY357" fmla="*/ 6858000 h 6858000"/>
              <a:gd name="connsiteX358" fmla="*/ 3240805 w 7467600"/>
              <a:gd name="connsiteY358" fmla="*/ 6858000 h 6858000"/>
              <a:gd name="connsiteX359" fmla="*/ 3275917 w 7467600"/>
              <a:gd name="connsiteY359" fmla="*/ 6783192 h 6858000"/>
              <a:gd name="connsiteX360" fmla="*/ 3399358 w 7467600"/>
              <a:gd name="connsiteY360" fmla="*/ 6469011 h 6858000"/>
              <a:gd name="connsiteX361" fmla="*/ 3425650 w 7467600"/>
              <a:gd name="connsiteY361" fmla="*/ 6381333 h 6858000"/>
              <a:gd name="connsiteX362" fmla="*/ 3460661 w 7467600"/>
              <a:gd name="connsiteY362" fmla="*/ 6266763 h 6858000"/>
              <a:gd name="connsiteX363" fmla="*/ 3518021 w 7467600"/>
              <a:gd name="connsiteY363" fmla="*/ 6117298 h 6858000"/>
              <a:gd name="connsiteX364" fmla="*/ 3554035 w 7467600"/>
              <a:gd name="connsiteY364" fmla="*/ 6027832 h 6858000"/>
              <a:gd name="connsiteX365" fmla="*/ 3677174 w 7467600"/>
              <a:gd name="connsiteY365" fmla="*/ 5636351 h 6858000"/>
              <a:gd name="connsiteX366" fmla="*/ 3698819 w 7467600"/>
              <a:gd name="connsiteY366" fmla="*/ 5560503 h 6858000"/>
              <a:gd name="connsiteX367" fmla="*/ 3702094 w 7467600"/>
              <a:gd name="connsiteY367" fmla="*/ 5549194 h 6858000"/>
              <a:gd name="connsiteX368" fmla="*/ 3398355 w 7467600"/>
              <a:gd name="connsiteY368" fmla="*/ 6094603 h 6858000"/>
              <a:gd name="connsiteX369" fmla="*/ 3193941 w 7467600"/>
              <a:gd name="connsiteY369" fmla="*/ 6798775 h 6858000"/>
              <a:gd name="connsiteX370" fmla="*/ 3184140 w 7467600"/>
              <a:gd name="connsiteY370" fmla="*/ 6858000 h 6858000"/>
              <a:gd name="connsiteX371" fmla="*/ 3099978 w 7467600"/>
              <a:gd name="connsiteY371" fmla="*/ 6858000 h 6858000"/>
              <a:gd name="connsiteX372" fmla="*/ 3101556 w 7467600"/>
              <a:gd name="connsiteY372" fmla="*/ 6843337 h 6858000"/>
              <a:gd name="connsiteX373" fmla="*/ 3370162 w 7467600"/>
              <a:gd name="connsiteY373" fmla="*/ 5785550 h 6858000"/>
              <a:gd name="connsiteX374" fmla="*/ 3746477 w 7467600"/>
              <a:gd name="connsiteY374" fmla="*/ 5377889 h 6858000"/>
              <a:gd name="connsiteX375" fmla="*/ 3863399 w 7467600"/>
              <a:gd name="connsiteY375" fmla="*/ 5087257 h 6858000"/>
              <a:gd name="connsiteX376" fmla="*/ 3968712 w 7467600"/>
              <a:gd name="connsiteY376" fmla="*/ 4913989 h 6858000"/>
              <a:gd name="connsiteX377" fmla="*/ 2792390 w 7467600"/>
              <a:gd name="connsiteY377" fmla="*/ 5382974 h 6858000"/>
              <a:gd name="connsiteX378" fmla="*/ 2714982 w 7467600"/>
              <a:gd name="connsiteY378" fmla="*/ 5427051 h 6858000"/>
              <a:gd name="connsiteX379" fmla="*/ 2813361 w 7467600"/>
              <a:gd name="connsiteY379" fmla="*/ 6023912 h 6858000"/>
              <a:gd name="connsiteX380" fmla="*/ 2688430 w 7467600"/>
              <a:gd name="connsiteY380" fmla="*/ 6801564 h 6858000"/>
              <a:gd name="connsiteX381" fmla="*/ 2629626 w 7467600"/>
              <a:gd name="connsiteY381" fmla="*/ 6763394 h 6858000"/>
              <a:gd name="connsiteX382" fmla="*/ 2565328 w 7467600"/>
              <a:gd name="connsiteY382" fmla="*/ 5516399 h 6858000"/>
              <a:gd name="connsiteX383" fmla="*/ 1922999 w 7467600"/>
              <a:gd name="connsiteY383" fmla="*/ 5980343 h 6858000"/>
              <a:gd name="connsiteX384" fmla="*/ 1950261 w 7467600"/>
              <a:gd name="connsiteY384" fmla="*/ 6405858 h 6858000"/>
              <a:gd name="connsiteX385" fmla="*/ 2365554 w 7467600"/>
              <a:gd name="connsiteY385" fmla="*/ 6759107 h 6858000"/>
              <a:gd name="connsiteX386" fmla="*/ 2424142 w 7467600"/>
              <a:gd name="connsiteY386" fmla="*/ 6858000 h 6858000"/>
              <a:gd name="connsiteX387" fmla="*/ 2395994 w 7467600"/>
              <a:gd name="connsiteY387" fmla="*/ 6858000 h 6858000"/>
              <a:gd name="connsiteX388" fmla="*/ 2392863 w 7467600"/>
              <a:gd name="connsiteY388" fmla="*/ 6852964 h 6858000"/>
              <a:gd name="connsiteX389" fmla="*/ 2017589 w 7467600"/>
              <a:gd name="connsiteY389" fmla="*/ 6493982 h 6858000"/>
              <a:gd name="connsiteX390" fmla="*/ 2147336 w 7467600"/>
              <a:gd name="connsiteY390" fmla="*/ 6594052 h 6858000"/>
              <a:gd name="connsiteX391" fmla="*/ 2207047 w 7467600"/>
              <a:gd name="connsiteY391" fmla="*/ 6654540 h 6858000"/>
              <a:gd name="connsiteX392" fmla="*/ 2299106 w 7467600"/>
              <a:gd name="connsiteY392" fmla="*/ 6778931 h 6858000"/>
              <a:gd name="connsiteX393" fmla="*/ 2314430 w 7467600"/>
              <a:gd name="connsiteY393" fmla="*/ 6801144 h 6858000"/>
              <a:gd name="connsiteX394" fmla="*/ 2352406 w 7467600"/>
              <a:gd name="connsiteY394" fmla="*/ 6858000 h 6858000"/>
              <a:gd name="connsiteX395" fmla="*/ 2314492 w 7467600"/>
              <a:gd name="connsiteY395" fmla="*/ 6858000 h 6858000"/>
              <a:gd name="connsiteX396" fmla="*/ 2288095 w 7467600"/>
              <a:gd name="connsiteY396" fmla="*/ 6818030 h 6858000"/>
              <a:gd name="connsiteX397" fmla="*/ 2272768 w 7467600"/>
              <a:gd name="connsiteY397" fmla="*/ 6795822 h 6858000"/>
              <a:gd name="connsiteX398" fmla="*/ 2182715 w 7467600"/>
              <a:gd name="connsiteY398" fmla="*/ 6675071 h 6858000"/>
              <a:gd name="connsiteX399" fmla="*/ 2032061 w 7467600"/>
              <a:gd name="connsiteY399" fmla="*/ 6541380 h 6858000"/>
              <a:gd name="connsiteX400" fmla="*/ 2257220 w 7467600"/>
              <a:gd name="connsiteY400" fmla="*/ 6826257 h 6858000"/>
              <a:gd name="connsiteX401" fmla="*/ 2281324 w 7467600"/>
              <a:gd name="connsiteY401" fmla="*/ 6858000 h 6858000"/>
              <a:gd name="connsiteX402" fmla="*/ 2242860 w 7467600"/>
              <a:gd name="connsiteY402" fmla="*/ 6858000 h 6858000"/>
              <a:gd name="connsiteX403" fmla="*/ 2232818 w 7467600"/>
              <a:gd name="connsiteY403" fmla="*/ 6844926 h 6858000"/>
              <a:gd name="connsiteX404" fmla="*/ 1990172 w 7467600"/>
              <a:gd name="connsiteY404" fmla="*/ 6542121 h 6858000"/>
              <a:gd name="connsiteX405" fmla="*/ 2124090 w 7467600"/>
              <a:gd name="connsiteY405" fmla="*/ 6761017 h 6858000"/>
              <a:gd name="connsiteX406" fmla="*/ 2200380 w 7467600"/>
              <a:gd name="connsiteY406" fmla="*/ 6858000 h 6858000"/>
              <a:gd name="connsiteX407" fmla="*/ 2147507 w 7467600"/>
              <a:gd name="connsiteY407" fmla="*/ 6858000 h 6858000"/>
              <a:gd name="connsiteX408" fmla="*/ 2070668 w 7467600"/>
              <a:gd name="connsiteY408" fmla="*/ 6761520 h 6858000"/>
              <a:gd name="connsiteX409" fmla="*/ 1975142 w 7467600"/>
              <a:gd name="connsiteY409" fmla="*/ 6585570 h 6858000"/>
              <a:gd name="connsiteX410" fmla="*/ 2050035 w 7467600"/>
              <a:gd name="connsiteY410" fmla="*/ 6813345 h 6858000"/>
              <a:gd name="connsiteX411" fmla="*/ 2063025 w 7467600"/>
              <a:gd name="connsiteY411" fmla="*/ 6858000 h 6858000"/>
              <a:gd name="connsiteX412" fmla="*/ 2021675 w 7467600"/>
              <a:gd name="connsiteY412" fmla="*/ 6858000 h 6858000"/>
              <a:gd name="connsiteX413" fmla="*/ 2019308 w 7467600"/>
              <a:gd name="connsiteY413" fmla="*/ 6847118 h 6858000"/>
              <a:gd name="connsiteX414" fmla="*/ 1938835 w 7467600"/>
              <a:gd name="connsiteY414" fmla="*/ 6551160 h 6858000"/>
              <a:gd name="connsiteX415" fmla="*/ 1953230 w 7467600"/>
              <a:gd name="connsiteY415" fmla="*/ 6759699 h 6858000"/>
              <a:gd name="connsiteX416" fmla="*/ 1956763 w 7467600"/>
              <a:gd name="connsiteY416" fmla="*/ 6778191 h 6858000"/>
              <a:gd name="connsiteX417" fmla="*/ 1967925 w 7467600"/>
              <a:gd name="connsiteY417" fmla="*/ 6858000 h 6858000"/>
              <a:gd name="connsiteX418" fmla="*/ 1936622 w 7467600"/>
              <a:gd name="connsiteY418" fmla="*/ 6858000 h 6858000"/>
              <a:gd name="connsiteX419" fmla="*/ 1926261 w 7467600"/>
              <a:gd name="connsiteY419" fmla="*/ 6784064 h 6858000"/>
              <a:gd name="connsiteX420" fmla="*/ 1922724 w 7467600"/>
              <a:gd name="connsiteY420" fmla="*/ 6765577 h 6858000"/>
              <a:gd name="connsiteX421" fmla="*/ 1904650 w 7467600"/>
              <a:gd name="connsiteY421" fmla="*/ 6639616 h 6858000"/>
              <a:gd name="connsiteX422" fmla="*/ 1885273 w 7467600"/>
              <a:gd name="connsiteY422" fmla="*/ 6858000 h 6858000"/>
              <a:gd name="connsiteX423" fmla="*/ 1854363 w 7467600"/>
              <a:gd name="connsiteY423" fmla="*/ 6858000 h 6858000"/>
              <a:gd name="connsiteX424" fmla="*/ 1880391 w 7467600"/>
              <a:gd name="connsiteY424" fmla="*/ 6603796 h 6858000"/>
              <a:gd name="connsiteX425" fmla="*/ 1818273 w 7467600"/>
              <a:gd name="connsiteY425" fmla="*/ 6715729 h 6858000"/>
              <a:gd name="connsiteX426" fmla="*/ 1794691 w 7467600"/>
              <a:gd name="connsiteY426" fmla="*/ 6843239 h 6858000"/>
              <a:gd name="connsiteX427" fmla="*/ 1794914 w 7467600"/>
              <a:gd name="connsiteY427" fmla="*/ 6858000 h 6858000"/>
              <a:gd name="connsiteX428" fmla="*/ 1746128 w 7467600"/>
              <a:gd name="connsiteY428" fmla="*/ 6858000 h 6858000"/>
              <a:gd name="connsiteX429" fmla="*/ 1753934 w 7467600"/>
              <a:gd name="connsiteY429" fmla="*/ 6724796 h 6858000"/>
              <a:gd name="connsiteX430" fmla="*/ 1792053 w 7467600"/>
              <a:gd name="connsiteY430" fmla="*/ 6572396 h 6858000"/>
              <a:gd name="connsiteX431" fmla="*/ 1862248 w 7467600"/>
              <a:gd name="connsiteY431" fmla="*/ 6266397 h 6858000"/>
              <a:gd name="connsiteX432" fmla="*/ 1862250 w 7467600"/>
              <a:gd name="connsiteY432" fmla="*/ 6033531 h 6858000"/>
              <a:gd name="connsiteX433" fmla="*/ 1211999 w 7467600"/>
              <a:gd name="connsiteY433" fmla="*/ 6683610 h 6858000"/>
              <a:gd name="connsiteX434" fmla="*/ 1213266 w 7467600"/>
              <a:gd name="connsiteY434" fmla="*/ 6691947 h 6858000"/>
              <a:gd name="connsiteX435" fmla="*/ 1203370 w 7467600"/>
              <a:gd name="connsiteY435" fmla="*/ 6850676 h 6858000"/>
              <a:gd name="connsiteX436" fmla="*/ 1203671 w 7467600"/>
              <a:gd name="connsiteY436" fmla="*/ 6858000 h 6858000"/>
              <a:gd name="connsiteX437" fmla="*/ 1143180 w 7467600"/>
              <a:gd name="connsiteY437" fmla="*/ 6858000 h 6858000"/>
              <a:gd name="connsiteX438" fmla="*/ 1142176 w 7467600"/>
              <a:gd name="connsiteY438" fmla="*/ 6766045 h 6858000"/>
              <a:gd name="connsiteX439" fmla="*/ 1067484 w 7467600"/>
              <a:gd name="connsiteY439" fmla="*/ 6858000 h 6858000"/>
              <a:gd name="connsiteX440" fmla="*/ 953928 w 7467600"/>
              <a:gd name="connsiteY440" fmla="*/ 6858000 h 6858000"/>
              <a:gd name="connsiteX441" fmla="*/ 959715 w 7467600"/>
              <a:gd name="connsiteY441" fmla="*/ 6850185 h 6858000"/>
              <a:gd name="connsiteX442" fmla="*/ 1483788 w 7467600"/>
              <a:gd name="connsiteY442" fmla="*/ 6259174 h 6858000"/>
              <a:gd name="connsiteX443" fmla="*/ 1100671 w 7467600"/>
              <a:gd name="connsiteY443" fmla="*/ 6252137 h 6858000"/>
              <a:gd name="connsiteX444" fmla="*/ 1090144 w 7467600"/>
              <a:gd name="connsiteY444" fmla="*/ 6256748 h 6858000"/>
              <a:gd name="connsiteX445" fmla="*/ 1095872 w 7467600"/>
              <a:gd name="connsiteY445" fmla="*/ 6271892 h 6858000"/>
              <a:gd name="connsiteX446" fmla="*/ 262785 w 7467600"/>
              <a:gd name="connsiteY446" fmla="*/ 6845450 h 6858000"/>
              <a:gd name="connsiteX447" fmla="*/ 209968 w 7467600"/>
              <a:gd name="connsiteY447" fmla="*/ 6770713 h 6858000"/>
              <a:gd name="connsiteX448" fmla="*/ 873460 w 7467600"/>
              <a:gd name="connsiteY448" fmla="*/ 6253768 h 6858000"/>
              <a:gd name="connsiteX449" fmla="*/ 192686 w 7467600"/>
              <a:gd name="connsiteY449" fmla="*/ 5849257 h 6858000"/>
              <a:gd name="connsiteX450" fmla="*/ 4696 w 7467600"/>
              <a:gd name="connsiteY450" fmla="*/ 5697668 h 6858000"/>
              <a:gd name="connsiteX451" fmla="*/ 0 w 7467600"/>
              <a:gd name="connsiteY451" fmla="*/ 5689984 h 6858000"/>
              <a:gd name="connsiteX452" fmla="*/ 0 w 7467600"/>
              <a:gd name="connsiteY452" fmla="*/ 5513472 h 6858000"/>
              <a:gd name="connsiteX453" fmla="*/ 174101 w 7467600"/>
              <a:gd name="connsiteY453" fmla="*/ 5620277 h 6858000"/>
              <a:gd name="connsiteX454" fmla="*/ 891800 w 7467600"/>
              <a:gd name="connsiteY454" fmla="*/ 6036935 h 6858000"/>
              <a:gd name="connsiteX455" fmla="*/ 1072219 w 7467600"/>
              <a:gd name="connsiteY455" fmla="*/ 6169443 h 6858000"/>
              <a:gd name="connsiteX456" fmla="*/ 1074117 w 7467600"/>
              <a:gd name="connsiteY456" fmla="*/ 6170301 h 6858000"/>
              <a:gd name="connsiteX457" fmla="*/ 1083114 w 7467600"/>
              <a:gd name="connsiteY457" fmla="*/ 6174131 h 6858000"/>
              <a:gd name="connsiteX458" fmla="*/ 1543010 w 7467600"/>
              <a:gd name="connsiteY458" fmla="*/ 6191140 h 6858000"/>
              <a:gd name="connsiteX459" fmla="*/ 1551080 w 7467600"/>
              <a:gd name="connsiteY459" fmla="*/ 6195006 h 6858000"/>
              <a:gd name="connsiteX460" fmla="*/ 2345443 w 7467600"/>
              <a:gd name="connsiteY460" fmla="*/ 5549882 h 6858000"/>
              <a:gd name="connsiteX461" fmla="*/ 1721499 w 7467600"/>
              <a:gd name="connsiteY461" fmla="*/ 5599969 h 6858000"/>
              <a:gd name="connsiteX462" fmla="*/ 767716 w 7467600"/>
              <a:gd name="connsiteY462" fmla="*/ 5472768 h 6858000"/>
              <a:gd name="connsiteX463" fmla="*/ 722147 w 7467600"/>
              <a:gd name="connsiteY463" fmla="*/ 5393091 h 6858000"/>
              <a:gd name="connsiteX464" fmla="*/ 1485552 w 7467600"/>
              <a:gd name="connsiteY464" fmla="*/ 5313202 h 6858000"/>
              <a:gd name="connsiteX465" fmla="*/ 2143004 w 7467600"/>
              <a:gd name="connsiteY465" fmla="*/ 5402420 h 6858000"/>
              <a:gd name="connsiteX466" fmla="*/ 1933391 w 7467600"/>
              <a:gd name="connsiteY466" fmla="*/ 5156971 h 6858000"/>
              <a:gd name="connsiteX467" fmla="*/ 1827118 w 7467600"/>
              <a:gd name="connsiteY467" fmla="*/ 4968410 h 6858000"/>
              <a:gd name="connsiteX468" fmla="*/ 1837349 w 7467600"/>
              <a:gd name="connsiteY468" fmla="*/ 4956357 h 6858000"/>
              <a:gd name="connsiteX469" fmla="*/ 2162835 w 7467600"/>
              <a:gd name="connsiteY469" fmla="*/ 5187853 h 6858000"/>
              <a:gd name="connsiteX470" fmla="*/ 2257167 w 7467600"/>
              <a:gd name="connsiteY470" fmla="*/ 5462123 h 6858000"/>
              <a:gd name="connsiteX471" fmla="*/ 2261598 w 7467600"/>
              <a:gd name="connsiteY471" fmla="*/ 5467998 h 6858000"/>
              <a:gd name="connsiteX472" fmla="*/ 2437177 w 7467600"/>
              <a:gd name="connsiteY472" fmla="*/ 5479608 h 6858000"/>
              <a:gd name="connsiteX473" fmla="*/ 2445247 w 7467600"/>
              <a:gd name="connsiteY473" fmla="*/ 5483476 h 6858000"/>
              <a:gd name="connsiteX474" fmla="*/ 2743626 w 7467600"/>
              <a:gd name="connsiteY474" fmla="*/ 5304819 h 6858000"/>
              <a:gd name="connsiteX475" fmla="*/ 3048102 w 7467600"/>
              <a:gd name="connsiteY475" fmla="*/ 5150595 h 6858000"/>
              <a:gd name="connsiteX476" fmla="*/ 1799414 w 7467600"/>
              <a:gd name="connsiteY476" fmla="*/ 4694732 h 6858000"/>
              <a:gd name="connsiteX477" fmla="*/ 1771735 w 7467600"/>
              <a:gd name="connsiteY477" fmla="*/ 4619929 h 6858000"/>
              <a:gd name="connsiteX478" fmla="*/ 3104273 w 7467600"/>
              <a:gd name="connsiteY478" fmla="*/ 5076159 h 6858000"/>
              <a:gd name="connsiteX479" fmla="*/ 3113245 w 7467600"/>
              <a:gd name="connsiteY479" fmla="*/ 5090705 h 6858000"/>
              <a:gd name="connsiteX480" fmla="*/ 3126294 w 7467600"/>
              <a:gd name="connsiteY480" fmla="*/ 5114400 h 6858000"/>
              <a:gd name="connsiteX481" fmla="*/ 3937433 w 7467600"/>
              <a:gd name="connsiteY481" fmla="*/ 4830473 h 6858000"/>
              <a:gd name="connsiteX482" fmla="*/ 3590475 w 7467600"/>
              <a:gd name="connsiteY482" fmla="*/ 4597974 h 6858000"/>
              <a:gd name="connsiteX483" fmla="*/ 3100264 w 7467600"/>
              <a:gd name="connsiteY483" fmla="*/ 4579845 h 6858000"/>
              <a:gd name="connsiteX484" fmla="*/ 2183576 w 7467600"/>
              <a:gd name="connsiteY484" fmla="*/ 4227150 h 6858000"/>
              <a:gd name="connsiteX485" fmla="*/ 2151029 w 7467600"/>
              <a:gd name="connsiteY485" fmla="*/ 4146947 h 6858000"/>
              <a:gd name="connsiteX486" fmla="*/ 3563434 w 7467600"/>
              <a:gd name="connsiteY486" fmla="*/ 4469115 h 6858000"/>
              <a:gd name="connsiteX487" fmla="*/ 3177952 w 7467600"/>
              <a:gd name="connsiteY487" fmla="*/ 3657386 h 6858000"/>
              <a:gd name="connsiteX488" fmla="*/ 3189263 w 7467600"/>
              <a:gd name="connsiteY488" fmla="*/ 3625726 h 6858000"/>
              <a:gd name="connsiteX489" fmla="*/ 3560912 w 7467600"/>
              <a:gd name="connsiteY489" fmla="*/ 4079863 h 6858000"/>
              <a:gd name="connsiteX490" fmla="*/ 3626636 w 7467600"/>
              <a:gd name="connsiteY490" fmla="*/ 4512230 h 6858000"/>
              <a:gd name="connsiteX491" fmla="*/ 3653088 w 7467600"/>
              <a:gd name="connsiteY491" fmla="*/ 4521417 h 6858000"/>
              <a:gd name="connsiteX492" fmla="*/ 3988128 w 7467600"/>
              <a:gd name="connsiteY492" fmla="*/ 4817267 h 6858000"/>
              <a:gd name="connsiteX493" fmla="*/ 4830582 w 7467600"/>
              <a:gd name="connsiteY493" fmla="*/ 4676000 h 6858000"/>
              <a:gd name="connsiteX494" fmla="*/ 4830100 w 7467600"/>
              <a:gd name="connsiteY494" fmla="*/ 4675554 h 6858000"/>
              <a:gd name="connsiteX495" fmla="*/ 4036318 w 7467600"/>
              <a:gd name="connsiteY495" fmla="*/ 4147013 h 6858000"/>
              <a:gd name="connsiteX496" fmla="*/ 3432098 w 7467600"/>
              <a:gd name="connsiteY496" fmla="*/ 3537312 h 6858000"/>
              <a:gd name="connsiteX497" fmla="*/ 3446761 w 7467600"/>
              <a:gd name="connsiteY497" fmla="*/ 3461278 h 6858000"/>
              <a:gd name="connsiteX498" fmla="*/ 4419733 w 7467600"/>
              <a:gd name="connsiteY498" fmla="*/ 3963555 h 6858000"/>
              <a:gd name="connsiteX499" fmla="*/ 4781371 w 7467600"/>
              <a:gd name="connsiteY499" fmla="*/ 4458604 h 6858000"/>
              <a:gd name="connsiteX500" fmla="*/ 4780440 w 7467600"/>
              <a:gd name="connsiteY500" fmla="*/ 4470290 h 6858000"/>
              <a:gd name="connsiteX501" fmla="*/ 4898954 w 7467600"/>
              <a:gd name="connsiteY501" fmla="*/ 4662092 h 6858000"/>
              <a:gd name="connsiteX502" fmla="*/ 4900699 w 7467600"/>
              <a:gd name="connsiteY502" fmla="*/ 4670867 h 6858000"/>
              <a:gd name="connsiteX503" fmla="*/ 5714511 w 7467600"/>
              <a:gd name="connsiteY503" fmla="*/ 4663483 h 6858000"/>
              <a:gd name="connsiteX504" fmla="*/ 5464793 w 7467600"/>
              <a:gd name="connsiteY504" fmla="*/ 4393556 h 6858000"/>
              <a:gd name="connsiteX505" fmla="*/ 5461897 w 7467600"/>
              <a:gd name="connsiteY505" fmla="*/ 4390879 h 6858000"/>
              <a:gd name="connsiteX506" fmla="*/ 4294126 w 7467600"/>
              <a:gd name="connsiteY506" fmla="*/ 3303048 h 6858000"/>
              <a:gd name="connsiteX507" fmla="*/ 4305321 w 7467600"/>
              <a:gd name="connsiteY507" fmla="*/ 3256953 h 6858000"/>
              <a:gd name="connsiteX508" fmla="*/ 4949299 w 7467600"/>
              <a:gd name="connsiteY508" fmla="*/ 3766336 h 6858000"/>
              <a:gd name="connsiteX509" fmla="*/ 5291452 w 7467600"/>
              <a:gd name="connsiteY509" fmla="*/ 4076801 h 6858000"/>
              <a:gd name="connsiteX510" fmla="*/ 5434998 w 7467600"/>
              <a:gd name="connsiteY510" fmla="*/ 4254100 h 6858000"/>
              <a:gd name="connsiteX511" fmla="*/ 5351015 w 7467600"/>
              <a:gd name="connsiteY511" fmla="*/ 3760989 h 6858000"/>
              <a:gd name="connsiteX512" fmla="*/ 5413780 w 7467600"/>
              <a:gd name="connsiteY512" fmla="*/ 2966265 h 6858000"/>
              <a:gd name="connsiteX513" fmla="*/ 5425627 w 7467600"/>
              <a:gd name="connsiteY513" fmla="*/ 2954192 h 6858000"/>
              <a:gd name="connsiteX514" fmla="*/ 6604735 w 7467600"/>
              <a:gd name="connsiteY514" fmla="*/ 2041381 h 6858000"/>
              <a:gd name="connsiteX515" fmla="*/ 7204487 w 7467600"/>
              <a:gd name="connsiteY515" fmla="*/ 2742112 h 6858000"/>
              <a:gd name="connsiteX516" fmla="*/ 7131592 w 7467600"/>
              <a:gd name="connsiteY516" fmla="*/ 2672096 h 6858000"/>
              <a:gd name="connsiteX517" fmla="*/ 6996344 w 7467600"/>
              <a:gd name="connsiteY517" fmla="*/ 2518310 h 6858000"/>
              <a:gd name="connsiteX518" fmla="*/ 6735495 w 7467600"/>
              <a:gd name="connsiteY518" fmla="*/ 2196890 h 6858000"/>
              <a:gd name="connsiteX519" fmla="*/ 6721901 w 7467600"/>
              <a:gd name="connsiteY519" fmla="*/ 2179274 h 6858000"/>
              <a:gd name="connsiteX520" fmla="*/ 6604735 w 7467600"/>
              <a:gd name="connsiteY520" fmla="*/ 2041381 h 6858000"/>
              <a:gd name="connsiteX521" fmla="*/ 6591670 w 7467600"/>
              <a:gd name="connsiteY521" fmla="*/ 1988277 h 6858000"/>
              <a:gd name="connsiteX522" fmla="*/ 6747349 w 7467600"/>
              <a:gd name="connsiteY522" fmla="*/ 2160069 h 6858000"/>
              <a:gd name="connsiteX523" fmla="*/ 6760943 w 7467600"/>
              <a:gd name="connsiteY523" fmla="*/ 2177686 h 6858000"/>
              <a:gd name="connsiteX524" fmla="*/ 7021065 w 7467600"/>
              <a:gd name="connsiteY524" fmla="*/ 2498102 h 6858000"/>
              <a:gd name="connsiteX525" fmla="*/ 7155223 w 7467600"/>
              <a:gd name="connsiteY525" fmla="*/ 2650386 h 6858000"/>
              <a:gd name="connsiteX526" fmla="*/ 7203167 w 7467600"/>
              <a:gd name="connsiteY526" fmla="*/ 2697288 h 6858000"/>
              <a:gd name="connsiteX527" fmla="*/ 6937703 w 7467600"/>
              <a:gd name="connsiteY527" fmla="*/ 2321981 h 6858000"/>
              <a:gd name="connsiteX528" fmla="*/ 6591670 w 7467600"/>
              <a:gd name="connsiteY528" fmla="*/ 1988277 h 6858000"/>
              <a:gd name="connsiteX529" fmla="*/ 5798671 w 7467600"/>
              <a:gd name="connsiteY529" fmla="*/ 1981601 h 6858000"/>
              <a:gd name="connsiteX530" fmla="*/ 5754709 w 7467600"/>
              <a:gd name="connsiteY530" fmla="*/ 2071454 h 6858000"/>
              <a:gd name="connsiteX531" fmla="*/ 5763044 w 7467600"/>
              <a:gd name="connsiteY531" fmla="*/ 2842206 h 6858000"/>
              <a:gd name="connsiteX532" fmla="*/ 5764974 w 7467600"/>
              <a:gd name="connsiteY532" fmla="*/ 2799609 h 6858000"/>
              <a:gd name="connsiteX533" fmla="*/ 5767665 w 7467600"/>
              <a:gd name="connsiteY533" fmla="*/ 2666409 h 6858000"/>
              <a:gd name="connsiteX534" fmla="*/ 5763055 w 7467600"/>
              <a:gd name="connsiteY534" fmla="*/ 2579705 h 6858000"/>
              <a:gd name="connsiteX535" fmla="*/ 5758079 w 7467600"/>
              <a:gd name="connsiteY535" fmla="*/ 2492508 h 6858000"/>
              <a:gd name="connsiteX536" fmla="*/ 5779325 w 7467600"/>
              <a:gd name="connsiteY536" fmla="*/ 2197069 h 6858000"/>
              <a:gd name="connsiteX537" fmla="*/ 5798671 w 7467600"/>
              <a:gd name="connsiteY537" fmla="*/ 1981601 h 6858000"/>
              <a:gd name="connsiteX538" fmla="*/ 5829202 w 7467600"/>
              <a:gd name="connsiteY538" fmla="*/ 1971679 h 6858000"/>
              <a:gd name="connsiteX539" fmla="*/ 5809558 w 7467600"/>
              <a:gd name="connsiteY539" fmla="*/ 2198043 h 6858000"/>
              <a:gd name="connsiteX540" fmla="*/ 5788653 w 7467600"/>
              <a:gd name="connsiteY540" fmla="*/ 2489430 h 6858000"/>
              <a:gd name="connsiteX541" fmla="*/ 5793439 w 7467600"/>
              <a:gd name="connsiteY541" fmla="*/ 2575235 h 6858000"/>
              <a:gd name="connsiteX542" fmla="*/ 5796837 w 7467600"/>
              <a:gd name="connsiteY542" fmla="*/ 2637633 h 6858000"/>
              <a:gd name="connsiteX543" fmla="*/ 5818614 w 7467600"/>
              <a:gd name="connsiteY543" fmla="*/ 2473055 h 6858000"/>
              <a:gd name="connsiteX544" fmla="*/ 5829202 w 7467600"/>
              <a:gd name="connsiteY544" fmla="*/ 1971679 h 6858000"/>
              <a:gd name="connsiteX545" fmla="*/ 5911389 w 7467600"/>
              <a:gd name="connsiteY545" fmla="*/ 1898371 h 6858000"/>
              <a:gd name="connsiteX546" fmla="*/ 6237627 w 7467600"/>
              <a:gd name="connsiteY546" fmla="*/ 2231921 h 6858000"/>
              <a:gd name="connsiteX547" fmla="*/ 5911389 w 7467600"/>
              <a:gd name="connsiteY547" fmla="*/ 1898371 h 6858000"/>
              <a:gd name="connsiteX548" fmla="*/ 6944437 w 7467600"/>
              <a:gd name="connsiteY548" fmla="*/ 1575402 h 6858000"/>
              <a:gd name="connsiteX549" fmla="*/ 6304730 w 7467600"/>
              <a:gd name="connsiteY549" fmla="*/ 1766654 h 6858000"/>
              <a:gd name="connsiteX550" fmla="*/ 6944437 w 7467600"/>
              <a:gd name="connsiteY550" fmla="*/ 1575402 h 6858000"/>
              <a:gd name="connsiteX551" fmla="*/ 7019523 w 7467600"/>
              <a:gd name="connsiteY551" fmla="*/ 1519450 h 6858000"/>
              <a:gd name="connsiteX552" fmla="*/ 6298091 w 7467600"/>
              <a:gd name="connsiteY552" fmla="*/ 1737122 h 6858000"/>
              <a:gd name="connsiteX553" fmla="*/ 7019523 w 7467600"/>
              <a:gd name="connsiteY553" fmla="*/ 1519450 h 6858000"/>
              <a:gd name="connsiteX554" fmla="*/ 2399523 w 7467600"/>
              <a:gd name="connsiteY554" fmla="*/ 1428234 h 6858000"/>
              <a:gd name="connsiteX555" fmla="*/ 2224982 w 7467600"/>
              <a:gd name="connsiteY555" fmla="*/ 1826201 h 6858000"/>
              <a:gd name="connsiteX556" fmla="*/ 2096099 w 7467600"/>
              <a:gd name="connsiteY556" fmla="*/ 2345900 h 6858000"/>
              <a:gd name="connsiteX557" fmla="*/ 2283317 w 7467600"/>
              <a:gd name="connsiteY557" fmla="*/ 1796925 h 6858000"/>
              <a:gd name="connsiteX558" fmla="*/ 2399523 w 7467600"/>
              <a:gd name="connsiteY558" fmla="*/ 1428234 h 6858000"/>
              <a:gd name="connsiteX559" fmla="*/ 2448558 w 7467600"/>
              <a:gd name="connsiteY559" fmla="*/ 1373435 h 6858000"/>
              <a:gd name="connsiteX560" fmla="*/ 2312521 w 7467600"/>
              <a:gd name="connsiteY560" fmla="*/ 1806140 h 6858000"/>
              <a:gd name="connsiteX561" fmla="*/ 2127533 w 7467600"/>
              <a:gd name="connsiteY561" fmla="*/ 2348380 h 6858000"/>
              <a:gd name="connsiteX562" fmla="*/ 2358080 w 7467600"/>
              <a:gd name="connsiteY562" fmla="*/ 1866134 h 6858000"/>
              <a:gd name="connsiteX563" fmla="*/ 2407436 w 7467600"/>
              <a:gd name="connsiteY563" fmla="*/ 1651070 h 6858000"/>
              <a:gd name="connsiteX564" fmla="*/ 2448558 w 7467600"/>
              <a:gd name="connsiteY564" fmla="*/ 1373435 h 6858000"/>
              <a:gd name="connsiteX565" fmla="*/ 278707 w 7467600"/>
              <a:gd name="connsiteY565" fmla="*/ 1352270 h 6858000"/>
              <a:gd name="connsiteX566" fmla="*/ 321570 w 7467600"/>
              <a:gd name="connsiteY566" fmla="*/ 1861610 h 6858000"/>
              <a:gd name="connsiteX567" fmla="*/ 294281 w 7467600"/>
              <a:gd name="connsiteY567" fmla="*/ 1440658 h 6858000"/>
              <a:gd name="connsiteX568" fmla="*/ 278707 w 7467600"/>
              <a:gd name="connsiteY568" fmla="*/ 1352270 h 6858000"/>
              <a:gd name="connsiteX569" fmla="*/ 1423821 w 7467600"/>
              <a:gd name="connsiteY569" fmla="*/ 1351958 h 6858000"/>
              <a:gd name="connsiteX570" fmla="*/ 1638521 w 7467600"/>
              <a:gd name="connsiteY570" fmla="*/ 1908470 h 6858000"/>
              <a:gd name="connsiteX571" fmla="*/ 1754199 w 7467600"/>
              <a:gd name="connsiteY571" fmla="*/ 2149284 h 6858000"/>
              <a:gd name="connsiteX572" fmla="*/ 1908359 w 7467600"/>
              <a:gd name="connsiteY572" fmla="*/ 2364988 h 6858000"/>
              <a:gd name="connsiteX573" fmla="*/ 1647661 w 7467600"/>
              <a:gd name="connsiteY573" fmla="*/ 1825945 h 6858000"/>
              <a:gd name="connsiteX574" fmla="*/ 1423821 w 7467600"/>
              <a:gd name="connsiteY574" fmla="*/ 1351958 h 6858000"/>
              <a:gd name="connsiteX575" fmla="*/ 1431890 w 7467600"/>
              <a:gd name="connsiteY575" fmla="*/ 1306475 h 6858000"/>
              <a:gd name="connsiteX576" fmla="*/ 1507597 w 7467600"/>
              <a:gd name="connsiteY576" fmla="*/ 1446132 h 6858000"/>
              <a:gd name="connsiteX577" fmla="*/ 1674586 w 7467600"/>
              <a:gd name="connsiteY577" fmla="*/ 1813832 h 6858000"/>
              <a:gd name="connsiteX578" fmla="*/ 1815950 w 7467600"/>
              <a:gd name="connsiteY578" fmla="*/ 2128564 h 6858000"/>
              <a:gd name="connsiteX579" fmla="*/ 1984242 w 7467600"/>
              <a:gd name="connsiteY579" fmla="*/ 2430829 h 6858000"/>
              <a:gd name="connsiteX580" fmla="*/ 2014023 w 7467600"/>
              <a:gd name="connsiteY580" fmla="*/ 2450995 h 6858000"/>
              <a:gd name="connsiteX581" fmla="*/ 1747337 w 7467600"/>
              <a:gd name="connsiteY581" fmla="*/ 1855264 h 6858000"/>
              <a:gd name="connsiteX582" fmla="*/ 1533749 w 7467600"/>
              <a:gd name="connsiteY582" fmla="*/ 1478656 h 6858000"/>
              <a:gd name="connsiteX583" fmla="*/ 1431890 w 7467600"/>
              <a:gd name="connsiteY583" fmla="*/ 1306475 h 6858000"/>
              <a:gd name="connsiteX584" fmla="*/ 5052692 w 7467600"/>
              <a:gd name="connsiteY584" fmla="*/ 1292994 h 6858000"/>
              <a:gd name="connsiteX585" fmla="*/ 5200661 w 7467600"/>
              <a:gd name="connsiteY585" fmla="*/ 1635186 h 6858000"/>
              <a:gd name="connsiteX586" fmla="*/ 5297138 w 7467600"/>
              <a:gd name="connsiteY586" fmla="*/ 1906351 h 6858000"/>
              <a:gd name="connsiteX587" fmla="*/ 5052692 w 7467600"/>
              <a:gd name="connsiteY587" fmla="*/ 1292994 h 6858000"/>
              <a:gd name="connsiteX588" fmla="*/ 5009948 w 7467600"/>
              <a:gd name="connsiteY588" fmla="*/ 1273619 h 6858000"/>
              <a:gd name="connsiteX589" fmla="*/ 5121777 w 7467600"/>
              <a:gd name="connsiteY589" fmla="*/ 1654213 h 6858000"/>
              <a:gd name="connsiteX590" fmla="*/ 5293545 w 7467600"/>
              <a:gd name="connsiteY590" fmla="*/ 2072247 h 6858000"/>
              <a:gd name="connsiteX591" fmla="*/ 5294042 w 7467600"/>
              <a:gd name="connsiteY591" fmla="*/ 2065019 h 6858000"/>
              <a:gd name="connsiteX592" fmla="*/ 5171936 w 7467600"/>
              <a:gd name="connsiteY592" fmla="*/ 1647613 h 6858000"/>
              <a:gd name="connsiteX593" fmla="*/ 5009948 w 7467600"/>
              <a:gd name="connsiteY593" fmla="*/ 1273619 h 6858000"/>
              <a:gd name="connsiteX594" fmla="*/ 655236 w 7467600"/>
              <a:gd name="connsiteY594" fmla="*/ 1268632 h 6858000"/>
              <a:gd name="connsiteX595" fmla="*/ 839521 w 7467600"/>
              <a:gd name="connsiteY595" fmla="*/ 1685315 h 6858000"/>
              <a:gd name="connsiteX596" fmla="*/ 1109416 w 7467600"/>
              <a:gd name="connsiteY596" fmla="*/ 2061663 h 6858000"/>
              <a:gd name="connsiteX597" fmla="*/ 1298300 w 7467600"/>
              <a:gd name="connsiteY597" fmla="*/ 2247742 h 6858000"/>
              <a:gd name="connsiteX598" fmla="*/ 1125871 w 7467600"/>
              <a:gd name="connsiteY598" fmla="*/ 1989513 h 6858000"/>
              <a:gd name="connsiteX599" fmla="*/ 981574 w 7467600"/>
              <a:gd name="connsiteY599" fmla="*/ 1783157 h 6858000"/>
              <a:gd name="connsiteX600" fmla="*/ 922198 w 7467600"/>
              <a:gd name="connsiteY600" fmla="*/ 1677437 h 6858000"/>
              <a:gd name="connsiteX601" fmla="*/ 869293 w 7467600"/>
              <a:gd name="connsiteY601" fmla="*/ 1583214 h 6858000"/>
              <a:gd name="connsiteX602" fmla="*/ 751431 w 7467600"/>
              <a:gd name="connsiteY602" fmla="*/ 1405731 h 6858000"/>
              <a:gd name="connsiteX603" fmla="*/ 655236 w 7467600"/>
              <a:gd name="connsiteY603" fmla="*/ 1268632 h 6858000"/>
              <a:gd name="connsiteX604" fmla="*/ 6516292 w 7467600"/>
              <a:gd name="connsiteY604" fmla="*/ 1263064 h 6858000"/>
              <a:gd name="connsiteX605" fmla="*/ 5736320 w 7467600"/>
              <a:gd name="connsiteY605" fmla="*/ 1501803 h 6858000"/>
              <a:gd name="connsiteX606" fmla="*/ 6516292 w 7467600"/>
              <a:gd name="connsiteY606" fmla="*/ 1263064 h 6858000"/>
              <a:gd name="connsiteX607" fmla="*/ 291466 w 7467600"/>
              <a:gd name="connsiteY607" fmla="*/ 1250369 h 6858000"/>
              <a:gd name="connsiteX608" fmla="*/ 323180 w 7467600"/>
              <a:gd name="connsiteY608" fmla="*/ 1435283 h 6858000"/>
              <a:gd name="connsiteX609" fmla="*/ 349381 w 7467600"/>
              <a:gd name="connsiteY609" fmla="*/ 1875041 h 6858000"/>
              <a:gd name="connsiteX610" fmla="*/ 374363 w 7467600"/>
              <a:gd name="connsiteY610" fmla="*/ 1506494 h 6858000"/>
              <a:gd name="connsiteX611" fmla="*/ 302168 w 7467600"/>
              <a:gd name="connsiteY611" fmla="*/ 1274495 h 6858000"/>
              <a:gd name="connsiteX612" fmla="*/ 291466 w 7467600"/>
              <a:gd name="connsiteY612" fmla="*/ 1250369 h 6858000"/>
              <a:gd name="connsiteX613" fmla="*/ 678222 w 7467600"/>
              <a:gd name="connsiteY613" fmla="*/ 1248670 h 6858000"/>
              <a:gd name="connsiteX614" fmla="*/ 775536 w 7467600"/>
              <a:gd name="connsiteY614" fmla="*/ 1388015 h 6858000"/>
              <a:gd name="connsiteX615" fmla="*/ 894529 w 7467600"/>
              <a:gd name="connsiteY615" fmla="*/ 1567739 h 6858000"/>
              <a:gd name="connsiteX616" fmla="*/ 948000 w 7467600"/>
              <a:gd name="connsiteY616" fmla="*/ 1663088 h 6858000"/>
              <a:gd name="connsiteX617" fmla="*/ 1006812 w 7467600"/>
              <a:gd name="connsiteY617" fmla="*/ 1767683 h 6858000"/>
              <a:gd name="connsiteX618" fmla="*/ 1149133 w 7467600"/>
              <a:gd name="connsiteY618" fmla="*/ 1971513 h 6858000"/>
              <a:gd name="connsiteX619" fmla="*/ 1333952 w 7467600"/>
              <a:gd name="connsiteY619" fmla="*/ 2251620 h 6858000"/>
              <a:gd name="connsiteX620" fmla="*/ 1337329 w 7467600"/>
              <a:gd name="connsiteY620" fmla="*/ 2258350 h 6858000"/>
              <a:gd name="connsiteX621" fmla="*/ 1014726 w 7467600"/>
              <a:gd name="connsiteY621" fmla="*/ 1615556 h 6858000"/>
              <a:gd name="connsiteX622" fmla="*/ 678222 w 7467600"/>
              <a:gd name="connsiteY622" fmla="*/ 1248670 h 6858000"/>
              <a:gd name="connsiteX623" fmla="*/ 6691602 w 7467600"/>
              <a:gd name="connsiteY623" fmla="*/ 1140573 h 6858000"/>
              <a:gd name="connsiteX624" fmla="*/ 6571100 w 7467600"/>
              <a:gd name="connsiteY624" fmla="*/ 1183662 h 6858000"/>
              <a:gd name="connsiteX625" fmla="*/ 6241687 w 7467600"/>
              <a:gd name="connsiteY625" fmla="*/ 1257600 h 6858000"/>
              <a:gd name="connsiteX626" fmla="*/ 5693009 w 7467600"/>
              <a:gd name="connsiteY626" fmla="*/ 1478256 h 6858000"/>
              <a:gd name="connsiteX627" fmla="*/ 6548420 w 7467600"/>
              <a:gd name="connsiteY627" fmla="*/ 1214599 h 6858000"/>
              <a:gd name="connsiteX628" fmla="*/ 6605473 w 7467600"/>
              <a:gd name="connsiteY628" fmla="*/ 1184686 h 6858000"/>
              <a:gd name="connsiteX629" fmla="*/ 6691602 w 7467600"/>
              <a:gd name="connsiteY629" fmla="*/ 1140573 h 6858000"/>
              <a:gd name="connsiteX630" fmla="*/ 4002475 w 7467600"/>
              <a:gd name="connsiteY630" fmla="*/ 1037802 h 6858000"/>
              <a:gd name="connsiteX631" fmla="*/ 4000324 w 7467600"/>
              <a:gd name="connsiteY631" fmla="*/ 1039362 h 6858000"/>
              <a:gd name="connsiteX632" fmla="*/ 4002862 w 7467600"/>
              <a:gd name="connsiteY632" fmla="*/ 1042866 h 6858000"/>
              <a:gd name="connsiteX633" fmla="*/ 4002475 w 7467600"/>
              <a:gd name="connsiteY633" fmla="*/ 1037802 h 6858000"/>
              <a:gd name="connsiteX634" fmla="*/ 506322 w 7467600"/>
              <a:gd name="connsiteY634" fmla="*/ 1020997 h 6858000"/>
              <a:gd name="connsiteX635" fmla="*/ 533068 w 7467600"/>
              <a:gd name="connsiteY635" fmla="*/ 1029409 h 6858000"/>
              <a:gd name="connsiteX636" fmla="*/ 1232525 w 7467600"/>
              <a:gd name="connsiteY636" fmla="*/ 1804675 h 6858000"/>
              <a:gd name="connsiteX637" fmla="*/ 1388858 w 7467600"/>
              <a:gd name="connsiteY637" fmla="*/ 2368011 h 6858000"/>
              <a:gd name="connsiteX638" fmla="*/ 1384098 w 7467600"/>
              <a:gd name="connsiteY638" fmla="*/ 2378125 h 6858000"/>
              <a:gd name="connsiteX639" fmla="*/ 1425393 w 7467600"/>
              <a:gd name="connsiteY639" fmla="*/ 2589124 h 6858000"/>
              <a:gd name="connsiteX640" fmla="*/ 1424001 w 7467600"/>
              <a:gd name="connsiteY640" fmla="*/ 2597541 h 6858000"/>
              <a:gd name="connsiteX641" fmla="*/ 2152729 w 7467600"/>
              <a:gd name="connsiteY641" fmla="*/ 2864487 h 6858000"/>
              <a:gd name="connsiteX642" fmla="*/ 2020609 w 7467600"/>
              <a:gd name="connsiteY642" fmla="*/ 2539671 h 6858000"/>
              <a:gd name="connsiteX643" fmla="*/ 2018920 w 7467600"/>
              <a:gd name="connsiteY643" fmla="*/ 2536309 h 6858000"/>
              <a:gd name="connsiteX644" fmla="*/ 1342441 w 7467600"/>
              <a:gd name="connsiteY644" fmla="*/ 1173017 h 6858000"/>
              <a:gd name="connsiteX645" fmla="*/ 1367925 w 7467600"/>
              <a:gd name="connsiteY645" fmla="*/ 1135648 h 6858000"/>
              <a:gd name="connsiteX646" fmla="*/ 1771401 w 7467600"/>
              <a:gd name="connsiteY646" fmla="*/ 1806673 h 6858000"/>
              <a:gd name="connsiteX647" fmla="*/ 1972385 w 7467600"/>
              <a:gd name="connsiteY647" fmla="*/ 2198735 h 6858000"/>
              <a:gd name="connsiteX648" fmla="*/ 2040892 w 7467600"/>
              <a:gd name="connsiteY648" fmla="*/ 2405205 h 6858000"/>
              <a:gd name="connsiteX649" fmla="*/ 2131689 w 7467600"/>
              <a:gd name="connsiteY649" fmla="*/ 1936926 h 6858000"/>
              <a:gd name="connsiteX650" fmla="*/ 2454820 w 7467600"/>
              <a:gd name="connsiteY650" fmla="*/ 1248808 h 6858000"/>
              <a:gd name="connsiteX651" fmla="*/ 2492512 w 7467600"/>
              <a:gd name="connsiteY651" fmla="*/ 1302920 h 6858000"/>
              <a:gd name="connsiteX652" fmla="*/ 2081216 w 7467600"/>
              <a:gd name="connsiteY652" fmla="*/ 2527513 h 6858000"/>
              <a:gd name="connsiteX653" fmla="*/ 2081211 w 7467600"/>
              <a:gd name="connsiteY653" fmla="*/ 2528916 h 6858000"/>
              <a:gd name="connsiteX654" fmla="*/ 2199067 w 7467600"/>
              <a:gd name="connsiteY654" fmla="*/ 2884061 h 6858000"/>
              <a:gd name="connsiteX655" fmla="*/ 3192586 w 7467600"/>
              <a:gd name="connsiteY655" fmla="*/ 3411496 h 6858000"/>
              <a:gd name="connsiteX656" fmla="*/ 3182620 w 7467600"/>
              <a:gd name="connsiteY656" fmla="*/ 3483279 h 6858000"/>
              <a:gd name="connsiteX657" fmla="*/ 2435119 w 7467600"/>
              <a:gd name="connsiteY657" fmla="*/ 3080173 h 6858000"/>
              <a:gd name="connsiteX658" fmla="*/ 2410152 w 7467600"/>
              <a:gd name="connsiteY658" fmla="*/ 3063751 h 6858000"/>
              <a:gd name="connsiteX659" fmla="*/ 2408099 w 7467600"/>
              <a:gd name="connsiteY659" fmla="*/ 3064403 h 6858000"/>
              <a:gd name="connsiteX660" fmla="*/ 2407218 w 7467600"/>
              <a:gd name="connsiteY660" fmla="*/ 3070324 h 6858000"/>
              <a:gd name="connsiteX661" fmla="*/ 2380138 w 7467600"/>
              <a:gd name="connsiteY661" fmla="*/ 3099341 h 6858000"/>
              <a:gd name="connsiteX662" fmla="*/ 1765923 w 7467600"/>
              <a:gd name="connsiteY662" fmla="*/ 3581043 h 6858000"/>
              <a:gd name="connsiteX663" fmla="*/ 1702258 w 7467600"/>
              <a:gd name="connsiteY663" fmla="*/ 3612286 h 6858000"/>
              <a:gd name="connsiteX664" fmla="*/ 1538370 w 7467600"/>
              <a:gd name="connsiteY664" fmla="*/ 3811804 h 6858000"/>
              <a:gd name="connsiteX665" fmla="*/ 542867 w 7467600"/>
              <a:gd name="connsiteY665" fmla="*/ 4944092 h 6858000"/>
              <a:gd name="connsiteX666" fmla="*/ 515800 w 7467600"/>
              <a:gd name="connsiteY666" fmla="*/ 4862180 h 6858000"/>
              <a:gd name="connsiteX667" fmla="*/ 909145 w 7467600"/>
              <a:gd name="connsiteY667" fmla="*/ 4199225 h 6858000"/>
              <a:gd name="connsiteX668" fmla="*/ 1214067 w 7467600"/>
              <a:gd name="connsiteY668" fmla="*/ 3908561 h 6858000"/>
              <a:gd name="connsiteX669" fmla="*/ 640967 w 7467600"/>
              <a:gd name="connsiteY669" fmla="*/ 4105601 h 6858000"/>
              <a:gd name="connsiteX670" fmla="*/ 112563 w 7467600"/>
              <a:gd name="connsiteY670" fmla="*/ 4396952 h 6858000"/>
              <a:gd name="connsiteX671" fmla="*/ 0 w 7467600"/>
              <a:gd name="connsiteY671" fmla="*/ 4466006 h 6858000"/>
              <a:gd name="connsiteX672" fmla="*/ 0 w 7467600"/>
              <a:gd name="connsiteY672" fmla="*/ 4233763 h 6858000"/>
              <a:gd name="connsiteX673" fmla="*/ 36881 w 7467600"/>
              <a:gd name="connsiteY673" fmla="*/ 4200118 h 6858000"/>
              <a:gd name="connsiteX674" fmla="*/ 910534 w 7467600"/>
              <a:gd name="connsiteY674" fmla="*/ 3629753 h 6858000"/>
              <a:gd name="connsiteX675" fmla="*/ 1578717 w 7467600"/>
              <a:gd name="connsiteY675" fmla="*/ 3575982 h 6858000"/>
              <a:gd name="connsiteX676" fmla="*/ 2338780 w 7467600"/>
              <a:gd name="connsiteY676" fmla="*/ 3033725 h 6858000"/>
              <a:gd name="connsiteX677" fmla="*/ 1807991 w 7467600"/>
              <a:gd name="connsiteY677" fmla="*/ 2807184 h 6858000"/>
              <a:gd name="connsiteX678" fmla="*/ 1416358 w 7467600"/>
              <a:gd name="connsiteY678" fmla="*/ 3112571 h 6858000"/>
              <a:gd name="connsiteX679" fmla="*/ 939066 w 7467600"/>
              <a:gd name="connsiteY679" fmla="*/ 3378798 h 6858000"/>
              <a:gd name="connsiteX680" fmla="*/ 115099 w 7467600"/>
              <a:gd name="connsiteY680" fmla="*/ 3607650 h 6858000"/>
              <a:gd name="connsiteX681" fmla="*/ 97284 w 7467600"/>
              <a:gd name="connsiteY681" fmla="*/ 3520393 h 6858000"/>
              <a:gd name="connsiteX682" fmla="*/ 922050 w 7467600"/>
              <a:gd name="connsiteY682" fmla="*/ 3074867 h 6858000"/>
              <a:gd name="connsiteX683" fmla="*/ 1405265 w 7467600"/>
              <a:gd name="connsiteY683" fmla="*/ 3016319 h 6858000"/>
              <a:gd name="connsiteX684" fmla="*/ 1407512 w 7467600"/>
              <a:gd name="connsiteY684" fmla="*/ 3018001 h 6858000"/>
              <a:gd name="connsiteX685" fmla="*/ 1726266 w 7467600"/>
              <a:gd name="connsiteY685" fmla="*/ 2777274 h 6858000"/>
              <a:gd name="connsiteX686" fmla="*/ 625390 w 7467600"/>
              <a:gd name="connsiteY686" fmla="*/ 2514541 h 6858000"/>
              <a:gd name="connsiteX687" fmla="*/ 619799 w 7467600"/>
              <a:gd name="connsiteY687" fmla="*/ 2527180 h 6858000"/>
              <a:gd name="connsiteX688" fmla="*/ 310030 w 7467600"/>
              <a:gd name="connsiteY688" fmla="*/ 2771818 h 6858000"/>
              <a:gd name="connsiteX689" fmla="*/ 173877 w 7467600"/>
              <a:gd name="connsiteY689" fmla="*/ 2937056 h 6858000"/>
              <a:gd name="connsiteX690" fmla="*/ 77889 w 7467600"/>
              <a:gd name="connsiteY690" fmla="*/ 3138440 h 6858000"/>
              <a:gd name="connsiteX691" fmla="*/ 0 w 7467600"/>
              <a:gd name="connsiteY691" fmla="*/ 3271395 h 6858000"/>
              <a:gd name="connsiteX692" fmla="*/ 0 w 7467600"/>
              <a:gd name="connsiteY692" fmla="*/ 3153002 h 6858000"/>
              <a:gd name="connsiteX693" fmla="*/ 2386 w 7467600"/>
              <a:gd name="connsiteY693" fmla="*/ 3149203 h 6858000"/>
              <a:gd name="connsiteX694" fmla="*/ 89753 w 7467600"/>
              <a:gd name="connsiteY694" fmla="*/ 2987702 h 6858000"/>
              <a:gd name="connsiteX695" fmla="*/ 76869 w 7467600"/>
              <a:gd name="connsiteY695" fmla="*/ 3005404 h 6858000"/>
              <a:gd name="connsiteX696" fmla="*/ 32049 w 7467600"/>
              <a:gd name="connsiteY696" fmla="*/ 3065814 h 6858000"/>
              <a:gd name="connsiteX697" fmla="*/ 0 w 7467600"/>
              <a:gd name="connsiteY697" fmla="*/ 3108744 h 6858000"/>
              <a:gd name="connsiteX698" fmla="*/ 0 w 7467600"/>
              <a:gd name="connsiteY698" fmla="*/ 3058059 h 6858000"/>
              <a:gd name="connsiteX699" fmla="*/ 7610 w 7467600"/>
              <a:gd name="connsiteY699" fmla="*/ 3047889 h 6858000"/>
              <a:gd name="connsiteX700" fmla="*/ 52419 w 7467600"/>
              <a:gd name="connsiteY700" fmla="*/ 2987479 h 6858000"/>
              <a:gd name="connsiteX701" fmla="*/ 59142 w 7467600"/>
              <a:gd name="connsiteY701" fmla="*/ 2978488 h 6858000"/>
              <a:gd name="connsiteX702" fmla="*/ 0 w 7467600"/>
              <a:gd name="connsiteY702" fmla="*/ 3015334 h 6858000"/>
              <a:gd name="connsiteX703" fmla="*/ 0 w 7467600"/>
              <a:gd name="connsiteY703" fmla="*/ 2914286 h 6858000"/>
              <a:gd name="connsiteX704" fmla="*/ 36383 w 7467600"/>
              <a:gd name="connsiteY704" fmla="*/ 2901128 h 6858000"/>
              <a:gd name="connsiteX705" fmla="*/ 156329 w 7467600"/>
              <a:gd name="connsiteY705" fmla="*/ 2840533 h 6858000"/>
              <a:gd name="connsiteX706" fmla="*/ 358355 w 7467600"/>
              <a:gd name="connsiteY706" fmla="*/ 2620471 h 6858000"/>
              <a:gd name="connsiteX707" fmla="*/ 510577 w 7467600"/>
              <a:gd name="connsiteY707" fmla="*/ 2501244 h 6858000"/>
              <a:gd name="connsiteX708" fmla="*/ 211967 w 7467600"/>
              <a:gd name="connsiteY708" fmla="*/ 2479171 h 6858000"/>
              <a:gd name="connsiteX709" fmla="*/ 0 w 7467600"/>
              <a:gd name="connsiteY709" fmla="*/ 2476398 h 6858000"/>
              <a:gd name="connsiteX710" fmla="*/ 0 w 7467600"/>
              <a:gd name="connsiteY710" fmla="*/ 2389189 h 6858000"/>
              <a:gd name="connsiteX711" fmla="*/ 103062 w 7467600"/>
              <a:gd name="connsiteY711" fmla="*/ 2389518 h 6858000"/>
              <a:gd name="connsiteX712" fmla="*/ 510734 w 7467600"/>
              <a:gd name="connsiteY712" fmla="*/ 2416201 h 6858000"/>
              <a:gd name="connsiteX713" fmla="*/ 279257 w 7467600"/>
              <a:gd name="connsiteY713" fmla="*/ 2092102 h 6858000"/>
              <a:gd name="connsiteX714" fmla="*/ 65265 w 7467600"/>
              <a:gd name="connsiteY714" fmla="*/ 2006049 h 6858000"/>
              <a:gd name="connsiteX715" fmla="*/ 0 w 7467600"/>
              <a:gd name="connsiteY715" fmla="*/ 1982532 h 6858000"/>
              <a:gd name="connsiteX716" fmla="*/ 0 w 7467600"/>
              <a:gd name="connsiteY716" fmla="*/ 1912789 h 6858000"/>
              <a:gd name="connsiteX717" fmla="*/ 97460 w 7467600"/>
              <a:gd name="connsiteY717" fmla="*/ 1953725 h 6858000"/>
              <a:gd name="connsiteX718" fmla="*/ 221272 w 7467600"/>
              <a:gd name="connsiteY718" fmla="*/ 1980766 h 6858000"/>
              <a:gd name="connsiteX719" fmla="*/ 116765 w 7467600"/>
              <a:gd name="connsiteY719" fmla="*/ 1911033 h 6858000"/>
              <a:gd name="connsiteX720" fmla="*/ 16405 w 7467600"/>
              <a:gd name="connsiteY720" fmla="*/ 1803412 h 6858000"/>
              <a:gd name="connsiteX721" fmla="*/ 0 w 7467600"/>
              <a:gd name="connsiteY721" fmla="*/ 1784777 h 6858000"/>
              <a:gd name="connsiteX722" fmla="*/ 0 w 7467600"/>
              <a:gd name="connsiteY722" fmla="*/ 1740082 h 6858000"/>
              <a:gd name="connsiteX723" fmla="*/ 39394 w 7467600"/>
              <a:gd name="connsiteY723" fmla="*/ 1784856 h 6858000"/>
              <a:gd name="connsiteX724" fmla="*/ 135813 w 7467600"/>
              <a:gd name="connsiteY724" fmla="*/ 1888838 h 6858000"/>
              <a:gd name="connsiteX725" fmla="*/ 242575 w 7467600"/>
              <a:gd name="connsiteY725" fmla="*/ 1958841 h 6858000"/>
              <a:gd name="connsiteX726" fmla="*/ 82197 w 7467600"/>
              <a:gd name="connsiteY726" fmla="*/ 1754826 h 6858000"/>
              <a:gd name="connsiteX727" fmla="*/ 0 w 7467600"/>
              <a:gd name="connsiteY727" fmla="*/ 1679650 h 6858000"/>
              <a:gd name="connsiteX728" fmla="*/ 0 w 7467600"/>
              <a:gd name="connsiteY728" fmla="*/ 1602463 h 6858000"/>
              <a:gd name="connsiteX729" fmla="*/ 84689 w 7467600"/>
              <a:gd name="connsiteY729" fmla="*/ 1677442 h 6858000"/>
              <a:gd name="connsiteX730" fmla="*/ 298437 w 7467600"/>
              <a:gd name="connsiteY730" fmla="*/ 1968019 h 6858000"/>
              <a:gd name="connsiteX731" fmla="*/ 227269 w 7467600"/>
              <a:gd name="connsiteY731" fmla="*/ 1114064 h 6858000"/>
              <a:gd name="connsiteX732" fmla="*/ 248003 w 7467600"/>
              <a:gd name="connsiteY732" fmla="*/ 1089613 h 6858000"/>
              <a:gd name="connsiteX733" fmla="*/ 427020 w 7467600"/>
              <a:gd name="connsiteY733" fmla="*/ 1619803 h 6858000"/>
              <a:gd name="connsiteX734" fmla="*/ 340345 w 7467600"/>
              <a:gd name="connsiteY734" fmla="*/ 2027739 h 6858000"/>
              <a:gd name="connsiteX735" fmla="*/ 360865 w 7467600"/>
              <a:gd name="connsiteY735" fmla="*/ 2044827 h 6858000"/>
              <a:gd name="connsiteX736" fmla="*/ 560414 w 7467600"/>
              <a:gd name="connsiteY736" fmla="*/ 2421457 h 6858000"/>
              <a:gd name="connsiteX737" fmla="*/ 1359703 w 7467600"/>
              <a:gd name="connsiteY737" fmla="*/ 2578554 h 6858000"/>
              <a:gd name="connsiteX738" fmla="*/ 1359422 w 7467600"/>
              <a:gd name="connsiteY738" fmla="*/ 2577994 h 6858000"/>
              <a:gd name="connsiteX739" fmla="*/ 828701 w 7467600"/>
              <a:gd name="connsiteY739" fmla="*/ 1839520 h 6858000"/>
              <a:gd name="connsiteX740" fmla="*/ 494427 w 7467600"/>
              <a:gd name="connsiteY740" fmla="*/ 1092333 h 6858000"/>
              <a:gd name="connsiteX741" fmla="*/ 506322 w 7467600"/>
              <a:gd name="connsiteY741" fmla="*/ 1020997 h 6858000"/>
              <a:gd name="connsiteX742" fmla="*/ 4570198 w 7467600"/>
              <a:gd name="connsiteY742" fmla="*/ 978081 h 6858000"/>
              <a:gd name="connsiteX743" fmla="*/ 4523691 w 7467600"/>
              <a:gd name="connsiteY743" fmla="*/ 1127776 h 6858000"/>
              <a:gd name="connsiteX744" fmla="*/ 4509875 w 7467600"/>
              <a:gd name="connsiteY744" fmla="*/ 1167552 h 6858000"/>
              <a:gd name="connsiteX745" fmla="*/ 4478168 w 7467600"/>
              <a:gd name="connsiteY745" fmla="*/ 1260735 h 6858000"/>
              <a:gd name="connsiteX746" fmla="*/ 4409309 w 7467600"/>
              <a:gd name="connsiteY746" fmla="*/ 1666996 h 6858000"/>
              <a:gd name="connsiteX747" fmla="*/ 4370031 w 7467600"/>
              <a:gd name="connsiteY747" fmla="*/ 1955666 h 6858000"/>
              <a:gd name="connsiteX748" fmla="*/ 4570198 w 7467600"/>
              <a:gd name="connsiteY748" fmla="*/ 978081 h 6858000"/>
              <a:gd name="connsiteX749" fmla="*/ 4557898 w 7467600"/>
              <a:gd name="connsiteY749" fmla="*/ 900011 h 6858000"/>
              <a:gd name="connsiteX750" fmla="*/ 4344840 w 7467600"/>
              <a:gd name="connsiteY750" fmla="*/ 1922038 h 6858000"/>
              <a:gd name="connsiteX751" fmla="*/ 4378710 w 7467600"/>
              <a:gd name="connsiteY751" fmla="*/ 1665516 h 6858000"/>
              <a:gd name="connsiteX752" fmla="*/ 4448798 w 7467600"/>
              <a:gd name="connsiteY752" fmla="*/ 1253024 h 6858000"/>
              <a:gd name="connsiteX753" fmla="*/ 4480315 w 7467600"/>
              <a:gd name="connsiteY753" fmla="*/ 1158454 h 6858000"/>
              <a:gd name="connsiteX754" fmla="*/ 4494133 w 7467600"/>
              <a:gd name="connsiteY754" fmla="*/ 1118676 h 6858000"/>
              <a:gd name="connsiteX755" fmla="*/ 4557898 w 7467600"/>
              <a:gd name="connsiteY755" fmla="*/ 900011 h 6858000"/>
              <a:gd name="connsiteX756" fmla="*/ 5870151 w 7467600"/>
              <a:gd name="connsiteY756" fmla="*/ 898890 h 6858000"/>
              <a:gd name="connsiteX757" fmla="*/ 5861335 w 7467600"/>
              <a:gd name="connsiteY757" fmla="*/ 899177 h 6858000"/>
              <a:gd name="connsiteX758" fmla="*/ 5843702 w 7467600"/>
              <a:gd name="connsiteY758" fmla="*/ 899748 h 6858000"/>
              <a:gd name="connsiteX759" fmla="*/ 5651107 w 7467600"/>
              <a:gd name="connsiteY759" fmla="*/ 920306 h 6858000"/>
              <a:gd name="connsiteX760" fmla="*/ 5459407 w 7467600"/>
              <a:gd name="connsiteY760" fmla="*/ 940975 h 6858000"/>
              <a:gd name="connsiteX761" fmla="*/ 5374846 w 7467600"/>
              <a:gd name="connsiteY761" fmla="*/ 941988 h 6858000"/>
              <a:gd name="connsiteX762" fmla="*/ 5256105 w 7467600"/>
              <a:gd name="connsiteY762" fmla="*/ 945632 h 6858000"/>
              <a:gd name="connsiteX763" fmla="*/ 5107071 w 7467600"/>
              <a:gd name="connsiteY763" fmla="*/ 969720 h 6858000"/>
              <a:gd name="connsiteX764" fmla="*/ 4998681 w 7467600"/>
              <a:gd name="connsiteY764" fmla="*/ 988771 h 6858000"/>
              <a:gd name="connsiteX765" fmla="*/ 5870151 w 7467600"/>
              <a:gd name="connsiteY765" fmla="*/ 898890 h 6858000"/>
              <a:gd name="connsiteX766" fmla="*/ 5504425 w 7467600"/>
              <a:gd name="connsiteY766" fmla="*/ 848067 h 6858000"/>
              <a:gd name="connsiteX767" fmla="*/ 4968849 w 7467600"/>
              <a:gd name="connsiteY767" fmla="*/ 962318 h 6858000"/>
              <a:gd name="connsiteX768" fmla="*/ 5104039 w 7467600"/>
              <a:gd name="connsiteY768" fmla="*/ 940634 h 6858000"/>
              <a:gd name="connsiteX769" fmla="*/ 5256311 w 7467600"/>
              <a:gd name="connsiteY769" fmla="*/ 916490 h 6858000"/>
              <a:gd name="connsiteX770" fmla="*/ 5377381 w 7467600"/>
              <a:gd name="connsiteY770" fmla="*/ 912671 h 6858000"/>
              <a:gd name="connsiteX771" fmla="*/ 5460148 w 7467600"/>
              <a:gd name="connsiteY771" fmla="*/ 911442 h 6858000"/>
              <a:gd name="connsiteX772" fmla="*/ 5648971 w 7467600"/>
              <a:gd name="connsiteY772" fmla="*/ 891331 h 6858000"/>
              <a:gd name="connsiteX773" fmla="*/ 5844807 w 7467600"/>
              <a:gd name="connsiteY773" fmla="*/ 870718 h 6858000"/>
              <a:gd name="connsiteX774" fmla="*/ 5862975 w 7467600"/>
              <a:gd name="connsiteY774" fmla="*/ 869756 h 6858000"/>
              <a:gd name="connsiteX775" fmla="*/ 5920887 w 7467600"/>
              <a:gd name="connsiteY775" fmla="*/ 865929 h 6858000"/>
              <a:gd name="connsiteX776" fmla="*/ 5504425 w 7467600"/>
              <a:gd name="connsiteY776" fmla="*/ 848067 h 6858000"/>
              <a:gd name="connsiteX777" fmla="*/ 3607114 w 7467600"/>
              <a:gd name="connsiteY777" fmla="*/ 467441 h 6858000"/>
              <a:gd name="connsiteX778" fmla="*/ 3296242 w 7467600"/>
              <a:gd name="connsiteY778" fmla="*/ 807991 h 6858000"/>
              <a:gd name="connsiteX779" fmla="*/ 3174674 w 7467600"/>
              <a:gd name="connsiteY779" fmla="*/ 919759 h 6858000"/>
              <a:gd name="connsiteX780" fmla="*/ 3042978 w 7467600"/>
              <a:gd name="connsiteY780" fmla="*/ 1054894 h 6858000"/>
              <a:gd name="connsiteX781" fmla="*/ 2968914 w 7467600"/>
              <a:gd name="connsiteY781" fmla="*/ 1133756 h 6858000"/>
              <a:gd name="connsiteX782" fmla="*/ 3103823 w 7467600"/>
              <a:gd name="connsiteY782" fmla="*/ 1026814 h 6858000"/>
              <a:gd name="connsiteX783" fmla="*/ 3607114 w 7467600"/>
              <a:gd name="connsiteY783" fmla="*/ 467441 h 6858000"/>
              <a:gd name="connsiteX784" fmla="*/ 3744487 w 7467600"/>
              <a:gd name="connsiteY784" fmla="*/ 383136 h 6858000"/>
              <a:gd name="connsiteX785" fmla="*/ 3970213 w 7467600"/>
              <a:gd name="connsiteY785" fmla="*/ 995559 h 6858000"/>
              <a:gd name="connsiteX786" fmla="*/ 3744487 w 7467600"/>
              <a:gd name="connsiteY786" fmla="*/ 383136 h 6858000"/>
              <a:gd name="connsiteX787" fmla="*/ 3624562 w 7467600"/>
              <a:gd name="connsiteY787" fmla="*/ 367041 h 6858000"/>
              <a:gd name="connsiteX788" fmla="*/ 3489712 w 7467600"/>
              <a:gd name="connsiteY788" fmla="*/ 485386 h 6858000"/>
              <a:gd name="connsiteX789" fmla="*/ 3182994 w 7467600"/>
              <a:gd name="connsiteY789" fmla="*/ 828265 h 6858000"/>
              <a:gd name="connsiteX790" fmla="*/ 2892114 w 7467600"/>
              <a:gd name="connsiteY790" fmla="*/ 1172635 h 6858000"/>
              <a:gd name="connsiteX791" fmla="*/ 3021459 w 7467600"/>
              <a:gd name="connsiteY791" fmla="*/ 1035385 h 6858000"/>
              <a:gd name="connsiteX792" fmla="*/ 3153873 w 7467600"/>
              <a:gd name="connsiteY792" fmla="*/ 898971 h 6858000"/>
              <a:gd name="connsiteX793" fmla="*/ 3276511 w 7467600"/>
              <a:gd name="connsiteY793" fmla="*/ 786423 h 6858000"/>
              <a:gd name="connsiteX794" fmla="*/ 3584154 w 7467600"/>
              <a:gd name="connsiteY794" fmla="*/ 448218 h 6858000"/>
              <a:gd name="connsiteX795" fmla="*/ 3624562 w 7467600"/>
              <a:gd name="connsiteY795" fmla="*/ 367041 h 6858000"/>
              <a:gd name="connsiteX796" fmla="*/ 3766672 w 7467600"/>
              <a:gd name="connsiteY796" fmla="*/ 359429 h 6858000"/>
              <a:gd name="connsiteX797" fmla="*/ 3996338 w 7467600"/>
              <a:gd name="connsiteY797" fmla="*/ 968237 h 6858000"/>
              <a:gd name="connsiteX798" fmla="*/ 3766672 w 7467600"/>
              <a:gd name="connsiteY798" fmla="*/ 359429 h 6858000"/>
              <a:gd name="connsiteX799" fmla="*/ 5805386 w 7467600"/>
              <a:gd name="connsiteY799" fmla="*/ 239240 h 6858000"/>
              <a:gd name="connsiteX800" fmla="*/ 5736947 w 7467600"/>
              <a:gd name="connsiteY800" fmla="*/ 261367 h 6858000"/>
              <a:gd name="connsiteX801" fmla="*/ 5427012 w 7467600"/>
              <a:gd name="connsiteY801" fmla="*/ 311272 h 6858000"/>
              <a:gd name="connsiteX802" fmla="*/ 5147818 w 7467600"/>
              <a:gd name="connsiteY802" fmla="*/ 322112 h 6858000"/>
              <a:gd name="connsiteX803" fmla="*/ 5060854 w 7467600"/>
              <a:gd name="connsiteY803" fmla="*/ 311882 h 6858000"/>
              <a:gd name="connsiteX804" fmla="*/ 4945989 w 7467600"/>
              <a:gd name="connsiteY804" fmla="*/ 300516 h 6858000"/>
              <a:gd name="connsiteX805" fmla="*/ 5410479 w 7467600"/>
              <a:gd name="connsiteY805" fmla="*/ 348434 h 6858000"/>
              <a:gd name="connsiteX806" fmla="*/ 5805386 w 7467600"/>
              <a:gd name="connsiteY806" fmla="*/ 239240 h 6858000"/>
              <a:gd name="connsiteX807" fmla="*/ 5905192 w 7467600"/>
              <a:gd name="connsiteY807" fmla="*/ 163079 h 6858000"/>
              <a:gd name="connsiteX808" fmla="*/ 5865655 w 7467600"/>
              <a:gd name="connsiteY808" fmla="*/ 171901 h 6858000"/>
              <a:gd name="connsiteX809" fmla="*/ 5259740 w 7467600"/>
              <a:gd name="connsiteY809" fmla="*/ 257013 h 6858000"/>
              <a:gd name="connsiteX810" fmla="*/ 5208466 w 7467600"/>
              <a:gd name="connsiteY810" fmla="*/ 257550 h 6858000"/>
              <a:gd name="connsiteX811" fmla="*/ 4980204 w 7467600"/>
              <a:gd name="connsiteY811" fmla="*/ 271903 h 6858000"/>
              <a:gd name="connsiteX812" fmla="*/ 5068068 w 7467600"/>
              <a:gd name="connsiteY812" fmla="*/ 282244 h 6858000"/>
              <a:gd name="connsiteX813" fmla="*/ 5153231 w 7467600"/>
              <a:gd name="connsiteY813" fmla="*/ 292240 h 6858000"/>
              <a:gd name="connsiteX814" fmla="*/ 5426491 w 7467600"/>
              <a:gd name="connsiteY814" fmla="*/ 281128 h 6858000"/>
              <a:gd name="connsiteX815" fmla="*/ 5731212 w 7467600"/>
              <a:gd name="connsiteY815" fmla="*/ 231951 h 6858000"/>
              <a:gd name="connsiteX816" fmla="*/ 5905192 w 7467600"/>
              <a:gd name="connsiteY816" fmla="*/ 163079 h 6858000"/>
              <a:gd name="connsiteX817" fmla="*/ 5944437 w 7467600"/>
              <a:gd name="connsiteY817" fmla="*/ 113829 h 6858000"/>
              <a:gd name="connsiteX818" fmla="*/ 5825032 w 7467600"/>
              <a:gd name="connsiteY818" fmla="*/ 146405 h 6858000"/>
              <a:gd name="connsiteX819" fmla="*/ 4955599 w 7467600"/>
              <a:gd name="connsiteY819" fmla="*/ 247008 h 6858000"/>
              <a:gd name="connsiteX820" fmla="*/ 5210104 w 7467600"/>
              <a:gd name="connsiteY820" fmla="*/ 228123 h 6858000"/>
              <a:gd name="connsiteX821" fmla="*/ 5261015 w 7467600"/>
              <a:gd name="connsiteY821" fmla="*/ 227087 h 6858000"/>
              <a:gd name="connsiteX822" fmla="*/ 5861181 w 7467600"/>
              <a:gd name="connsiteY822" fmla="*/ 143093 h 6858000"/>
              <a:gd name="connsiteX823" fmla="*/ 5961252 w 7467600"/>
              <a:gd name="connsiteY823" fmla="*/ 114820 h 6858000"/>
              <a:gd name="connsiteX824" fmla="*/ 5944437 w 7467600"/>
              <a:gd name="connsiteY824" fmla="*/ 113829 h 6858000"/>
              <a:gd name="connsiteX825" fmla="*/ 3882765 w 7467600"/>
              <a:gd name="connsiteY825" fmla="*/ 0 h 6858000"/>
              <a:gd name="connsiteX826" fmla="*/ 3995099 w 7467600"/>
              <a:gd name="connsiteY826" fmla="*/ 0 h 6858000"/>
              <a:gd name="connsiteX827" fmla="*/ 4163818 w 7467600"/>
              <a:gd name="connsiteY827" fmla="*/ 234104 h 6858000"/>
              <a:gd name="connsiteX828" fmla="*/ 4172099 w 7467600"/>
              <a:gd name="connsiteY828" fmla="*/ 234207 h 6858000"/>
              <a:gd name="connsiteX829" fmla="*/ 4784282 w 7467600"/>
              <a:gd name="connsiteY829" fmla="*/ 276561 h 6858000"/>
              <a:gd name="connsiteX830" fmla="*/ 4801687 w 7467600"/>
              <a:gd name="connsiteY830" fmla="*/ 267764 h 6858000"/>
              <a:gd name="connsiteX831" fmla="*/ 6082788 w 7467600"/>
              <a:gd name="connsiteY831" fmla="*/ 64119 h 6858000"/>
              <a:gd name="connsiteX832" fmla="*/ 6099442 w 7467600"/>
              <a:gd name="connsiteY832" fmla="*/ 82568 h 6858000"/>
              <a:gd name="connsiteX833" fmla="*/ 4804137 w 7467600"/>
              <a:gd name="connsiteY833" fmla="*/ 320931 h 6858000"/>
              <a:gd name="connsiteX834" fmla="*/ 4227047 w 7467600"/>
              <a:gd name="connsiteY834" fmla="*/ 313415 h 6858000"/>
              <a:gd name="connsiteX835" fmla="*/ 4346041 w 7467600"/>
              <a:gd name="connsiteY835" fmla="*/ 456086 h 6858000"/>
              <a:gd name="connsiteX836" fmla="*/ 4870967 w 7467600"/>
              <a:gd name="connsiteY836" fmla="*/ 963061 h 6858000"/>
              <a:gd name="connsiteX837" fmla="*/ 4889647 w 7467600"/>
              <a:gd name="connsiteY837" fmla="*/ 957147 h 6858000"/>
              <a:gd name="connsiteX838" fmla="*/ 5422504 w 7467600"/>
              <a:gd name="connsiteY838" fmla="*/ 805191 h 6858000"/>
              <a:gd name="connsiteX839" fmla="*/ 6087656 w 7467600"/>
              <a:gd name="connsiteY839" fmla="*/ 826703 h 6858000"/>
              <a:gd name="connsiteX840" fmla="*/ 6058717 w 7467600"/>
              <a:gd name="connsiteY840" fmla="*/ 865992 h 6858000"/>
              <a:gd name="connsiteX841" fmla="*/ 4974153 w 7467600"/>
              <a:gd name="connsiteY841" fmla="*/ 1045456 h 6858000"/>
              <a:gd name="connsiteX842" fmla="*/ 5627835 w 7467600"/>
              <a:gd name="connsiteY842" fmla="*/ 1472077 h 6858000"/>
              <a:gd name="connsiteX843" fmla="*/ 5629817 w 7467600"/>
              <a:gd name="connsiteY843" fmla="*/ 1471412 h 6858000"/>
              <a:gd name="connsiteX844" fmla="*/ 5634124 w 7467600"/>
              <a:gd name="connsiteY844" fmla="*/ 1470572 h 6858000"/>
              <a:gd name="connsiteX845" fmla="*/ 5755832 w 7467600"/>
              <a:gd name="connsiteY845" fmla="*/ 1383886 h 6858000"/>
              <a:gd name="connsiteX846" fmla="*/ 6014186 w 7467600"/>
              <a:gd name="connsiteY846" fmla="*/ 1279799 h 6858000"/>
              <a:gd name="connsiteX847" fmla="*/ 6901619 w 7467600"/>
              <a:gd name="connsiteY847" fmla="*/ 1047874 h 6858000"/>
              <a:gd name="connsiteX848" fmla="*/ 6931566 w 7467600"/>
              <a:gd name="connsiteY848" fmla="*/ 1062034 h 6858000"/>
              <a:gd name="connsiteX849" fmla="*/ 5790982 w 7467600"/>
              <a:gd name="connsiteY849" fmla="*/ 1561380 h 6858000"/>
              <a:gd name="connsiteX850" fmla="*/ 6188971 w 7467600"/>
              <a:gd name="connsiteY850" fmla="*/ 1755168 h 6858000"/>
              <a:gd name="connsiteX851" fmla="*/ 6202446 w 7467600"/>
              <a:gd name="connsiteY851" fmla="*/ 1752268 h 6858000"/>
              <a:gd name="connsiteX852" fmla="*/ 7179560 w 7467600"/>
              <a:gd name="connsiteY852" fmla="*/ 1467551 h 6858000"/>
              <a:gd name="connsiteX853" fmla="*/ 7158730 w 7467600"/>
              <a:gd name="connsiteY853" fmla="*/ 1507835 h 6858000"/>
              <a:gd name="connsiteX854" fmla="*/ 6326959 w 7467600"/>
              <a:gd name="connsiteY854" fmla="*/ 1817686 h 6858000"/>
              <a:gd name="connsiteX855" fmla="*/ 6537433 w 7467600"/>
              <a:gd name="connsiteY855" fmla="*/ 1907790 h 6858000"/>
              <a:gd name="connsiteX856" fmla="*/ 6550221 w 7467600"/>
              <a:gd name="connsiteY856" fmla="*/ 1910729 h 6858000"/>
              <a:gd name="connsiteX857" fmla="*/ 6964438 w 7467600"/>
              <a:gd name="connsiteY857" fmla="*/ 2209505 h 6858000"/>
              <a:gd name="connsiteX858" fmla="*/ 7367862 w 7467600"/>
              <a:gd name="connsiteY858" fmla="*/ 2806833 h 6858000"/>
              <a:gd name="connsiteX859" fmla="*/ 7364329 w 7467600"/>
              <a:gd name="connsiteY859" fmla="*/ 2826907 h 6858000"/>
              <a:gd name="connsiteX860" fmla="*/ 7290545 w 7467600"/>
              <a:gd name="connsiteY860" fmla="*/ 2850663 h 6858000"/>
              <a:gd name="connsiteX861" fmla="*/ 6472036 w 7467600"/>
              <a:gd name="connsiteY861" fmla="*/ 1959003 h 6858000"/>
              <a:gd name="connsiteX862" fmla="*/ 5792897 w 7467600"/>
              <a:gd name="connsiteY862" fmla="*/ 1647747 h 6858000"/>
              <a:gd name="connsiteX863" fmla="*/ 5842751 w 7467600"/>
              <a:gd name="connsiteY863" fmla="*/ 1816112 h 6858000"/>
              <a:gd name="connsiteX864" fmla="*/ 5847424 w 7467600"/>
              <a:gd name="connsiteY864" fmla="*/ 1815776 h 6858000"/>
              <a:gd name="connsiteX865" fmla="*/ 6399821 w 7467600"/>
              <a:gd name="connsiteY865" fmla="*/ 2344799 h 6858000"/>
              <a:gd name="connsiteX866" fmla="*/ 6323232 w 7467600"/>
              <a:gd name="connsiteY866" fmla="*/ 2389634 h 6858000"/>
              <a:gd name="connsiteX867" fmla="*/ 5942958 w 7467600"/>
              <a:gd name="connsiteY867" fmla="*/ 2077708 h 6858000"/>
              <a:gd name="connsiteX868" fmla="*/ 5921559 w 7467600"/>
              <a:gd name="connsiteY868" fmla="*/ 2378596 h 6858000"/>
              <a:gd name="connsiteX869" fmla="*/ 5817651 w 7467600"/>
              <a:gd name="connsiteY869" fmla="*/ 3023919 h 6858000"/>
              <a:gd name="connsiteX870" fmla="*/ 5729634 w 7467600"/>
              <a:gd name="connsiteY870" fmla="*/ 3051849 h 6858000"/>
              <a:gd name="connsiteX871" fmla="*/ 5611018 w 7467600"/>
              <a:gd name="connsiteY871" fmla="*/ 2316769 h 6858000"/>
              <a:gd name="connsiteX872" fmla="*/ 5687608 w 7467600"/>
              <a:gd name="connsiteY872" fmla="*/ 2039972 h 6858000"/>
              <a:gd name="connsiteX873" fmla="*/ 5657554 w 7467600"/>
              <a:gd name="connsiteY873" fmla="*/ 1576445 h 6858000"/>
              <a:gd name="connsiteX874" fmla="*/ 5150475 w 7467600"/>
              <a:gd name="connsiteY874" fmla="*/ 1274012 h 6858000"/>
              <a:gd name="connsiteX875" fmla="*/ 5349142 w 7467600"/>
              <a:gd name="connsiteY875" fmla="*/ 2204405 h 6858000"/>
              <a:gd name="connsiteX876" fmla="*/ 5262214 w 7467600"/>
              <a:gd name="connsiteY876" fmla="*/ 2233836 h 6858000"/>
              <a:gd name="connsiteX877" fmla="*/ 4981539 w 7467600"/>
              <a:gd name="connsiteY877" fmla="*/ 1542201 h 6858000"/>
              <a:gd name="connsiteX878" fmla="*/ 4958461 w 7467600"/>
              <a:gd name="connsiteY878" fmla="*/ 1136957 h 6858000"/>
              <a:gd name="connsiteX879" fmla="*/ 4655015 w 7467600"/>
              <a:gd name="connsiteY879" fmla="*/ 891426 h 6858000"/>
              <a:gd name="connsiteX880" fmla="*/ 4348002 w 7467600"/>
              <a:gd name="connsiteY880" fmla="*/ 2205895 h 6858000"/>
              <a:gd name="connsiteX881" fmla="*/ 4262250 w 7467600"/>
              <a:gd name="connsiteY881" fmla="*/ 2219972 h 6858000"/>
              <a:gd name="connsiteX882" fmla="*/ 4550611 w 7467600"/>
              <a:gd name="connsiteY882" fmla="*/ 817540 h 6858000"/>
              <a:gd name="connsiteX883" fmla="*/ 4564418 w 7467600"/>
              <a:gd name="connsiteY883" fmla="*/ 808293 h 6858000"/>
              <a:gd name="connsiteX884" fmla="*/ 4266388 w 7467600"/>
              <a:gd name="connsiteY884" fmla="*/ 500083 h 6858000"/>
              <a:gd name="connsiteX885" fmla="*/ 4032842 w 7467600"/>
              <a:gd name="connsiteY885" fmla="*/ 211809 h 6858000"/>
              <a:gd name="connsiteX886" fmla="*/ 3882765 w 7467600"/>
              <a:gd name="connsiteY886" fmla="*/ 0 h 6858000"/>
              <a:gd name="connsiteX887" fmla="*/ 3721337 w 7467600"/>
              <a:gd name="connsiteY887" fmla="*/ 0 h 6858000"/>
              <a:gd name="connsiteX888" fmla="*/ 3797544 w 7467600"/>
              <a:gd name="connsiteY888" fmla="*/ 0 h 6858000"/>
              <a:gd name="connsiteX889" fmla="*/ 3775734 w 7467600"/>
              <a:gd name="connsiteY889" fmla="*/ 95131 h 6858000"/>
              <a:gd name="connsiteX890" fmla="*/ 3724807 w 7467600"/>
              <a:gd name="connsiteY890" fmla="*/ 272257 h 6858000"/>
              <a:gd name="connsiteX891" fmla="*/ 3726844 w 7467600"/>
              <a:gd name="connsiteY891" fmla="*/ 282988 h 6858000"/>
              <a:gd name="connsiteX892" fmla="*/ 3742664 w 7467600"/>
              <a:gd name="connsiteY892" fmla="*/ 279918 h 6858000"/>
              <a:gd name="connsiteX893" fmla="*/ 4103910 w 7467600"/>
              <a:gd name="connsiteY893" fmla="*/ 1161917 h 6858000"/>
              <a:gd name="connsiteX894" fmla="*/ 4020269 w 7467600"/>
              <a:gd name="connsiteY894" fmla="*/ 1200406 h 6858000"/>
              <a:gd name="connsiteX895" fmla="*/ 3674882 w 7467600"/>
              <a:gd name="connsiteY895" fmla="*/ 488524 h 6858000"/>
              <a:gd name="connsiteX896" fmla="*/ 3132682 w 7467600"/>
              <a:gd name="connsiteY896" fmla="*/ 1072284 h 6858000"/>
              <a:gd name="connsiteX897" fmla="*/ 2716346 w 7467600"/>
              <a:gd name="connsiteY897" fmla="*/ 1276376 h 6858000"/>
              <a:gd name="connsiteX898" fmla="*/ 2716772 w 7467600"/>
              <a:gd name="connsiteY898" fmla="*/ 1255462 h 6858000"/>
              <a:gd name="connsiteX899" fmla="*/ 3471096 w 7467600"/>
              <a:gd name="connsiteY899" fmla="*/ 437072 h 6858000"/>
              <a:gd name="connsiteX900" fmla="*/ 3639057 w 7467600"/>
              <a:gd name="connsiteY900" fmla="*/ 286334 h 6858000"/>
              <a:gd name="connsiteX901" fmla="*/ 3640309 w 7467600"/>
              <a:gd name="connsiteY901" fmla="*/ 284664 h 6858000"/>
              <a:gd name="connsiteX902" fmla="*/ 3646022 w 7467600"/>
              <a:gd name="connsiteY902" fmla="*/ 276711 h 6858000"/>
              <a:gd name="connsiteX903" fmla="*/ 3707943 w 7467600"/>
              <a:gd name="connsiteY903" fmla="*/ 65958 h 6858000"/>
              <a:gd name="connsiteX904" fmla="*/ 3721337 w 7467600"/>
              <a:gd name="connsiteY904" fmla="*/ 0 h 6858000"/>
              <a:gd name="connsiteX905" fmla="*/ 2867960 w 7467600"/>
              <a:gd name="connsiteY905" fmla="*/ 0 h 6858000"/>
              <a:gd name="connsiteX906" fmla="*/ 2926351 w 7467600"/>
              <a:gd name="connsiteY906" fmla="*/ 0 h 6858000"/>
              <a:gd name="connsiteX907" fmla="*/ 2902823 w 7467600"/>
              <a:gd name="connsiteY907" fmla="*/ 262929 h 6858000"/>
              <a:gd name="connsiteX908" fmla="*/ 2940663 w 7467600"/>
              <a:gd name="connsiteY908" fmla="*/ 140884 h 6858000"/>
              <a:gd name="connsiteX909" fmla="*/ 2947039 w 7467600"/>
              <a:gd name="connsiteY909" fmla="*/ 122524 h 6858000"/>
              <a:gd name="connsiteX910" fmla="*/ 2984316 w 7467600"/>
              <a:gd name="connsiteY910" fmla="*/ 0 h 6858000"/>
              <a:gd name="connsiteX911" fmla="*/ 3016114 w 7467600"/>
              <a:gd name="connsiteY911" fmla="*/ 0 h 6858000"/>
              <a:gd name="connsiteX912" fmla="*/ 2979949 w 7467600"/>
              <a:gd name="connsiteY912" fmla="*/ 119274 h 6858000"/>
              <a:gd name="connsiteX913" fmla="*/ 3023879 w 7467600"/>
              <a:gd name="connsiteY913" fmla="*/ 0 h 6858000"/>
              <a:gd name="connsiteX914" fmla="*/ 3105400 w 7467600"/>
              <a:gd name="connsiteY914" fmla="*/ 0 h 6858000"/>
              <a:gd name="connsiteX915" fmla="*/ 3094669 w 7467600"/>
              <a:gd name="connsiteY915" fmla="*/ 30308 h 6858000"/>
              <a:gd name="connsiteX916" fmla="*/ 2901945 w 7467600"/>
              <a:gd name="connsiteY916" fmla="*/ 466538 h 6858000"/>
              <a:gd name="connsiteX917" fmla="*/ 2815209 w 7467600"/>
              <a:gd name="connsiteY917" fmla="*/ 497361 h 6858000"/>
              <a:gd name="connsiteX918" fmla="*/ 2844845 w 7467600"/>
              <a:gd name="connsiteY918" fmla="*/ 127638 h 6858000"/>
              <a:gd name="connsiteX919" fmla="*/ 2867960 w 7467600"/>
              <a:gd name="connsiteY919" fmla="*/ 0 h 6858000"/>
              <a:gd name="connsiteX920" fmla="*/ 1057230 w 7467600"/>
              <a:gd name="connsiteY920" fmla="*/ 0 h 6858000"/>
              <a:gd name="connsiteX921" fmla="*/ 1111003 w 7467600"/>
              <a:gd name="connsiteY921" fmla="*/ 0 h 6858000"/>
              <a:gd name="connsiteX922" fmla="*/ 1125553 w 7467600"/>
              <a:gd name="connsiteY922" fmla="*/ 52588 h 6858000"/>
              <a:gd name="connsiteX923" fmla="*/ 1304276 w 7467600"/>
              <a:gd name="connsiteY923" fmla="*/ 476275 h 6858000"/>
              <a:gd name="connsiteX924" fmla="*/ 1492066 w 7467600"/>
              <a:gd name="connsiteY924" fmla="*/ 886333 h 6858000"/>
              <a:gd name="connsiteX925" fmla="*/ 1423698 w 7467600"/>
              <a:gd name="connsiteY925" fmla="*/ 710817 h 6858000"/>
              <a:gd name="connsiteX926" fmla="*/ 1357609 w 7467600"/>
              <a:gd name="connsiteY926" fmla="*/ 532892 h 6858000"/>
              <a:gd name="connsiteX927" fmla="*/ 1309550 w 7467600"/>
              <a:gd name="connsiteY927" fmla="*/ 374031 h 6858000"/>
              <a:gd name="connsiteX928" fmla="*/ 1193673 w 7467600"/>
              <a:gd name="connsiteY928" fmla="*/ 49533 h 6858000"/>
              <a:gd name="connsiteX929" fmla="*/ 1164391 w 7467600"/>
              <a:gd name="connsiteY929" fmla="*/ 0 h 6858000"/>
              <a:gd name="connsiteX930" fmla="*/ 1200666 w 7467600"/>
              <a:gd name="connsiteY930" fmla="*/ 0 h 6858000"/>
              <a:gd name="connsiteX931" fmla="*/ 1223408 w 7467600"/>
              <a:gd name="connsiteY931" fmla="*/ 38996 h 6858000"/>
              <a:gd name="connsiteX932" fmla="*/ 1339635 w 7467600"/>
              <a:gd name="connsiteY932" fmla="*/ 365517 h 6858000"/>
              <a:gd name="connsiteX933" fmla="*/ 1387469 w 7467600"/>
              <a:gd name="connsiteY933" fmla="*/ 523079 h 6858000"/>
              <a:gd name="connsiteX934" fmla="*/ 1452685 w 7467600"/>
              <a:gd name="connsiteY934" fmla="*/ 699806 h 6858000"/>
              <a:gd name="connsiteX935" fmla="*/ 1492092 w 7467600"/>
              <a:gd name="connsiteY935" fmla="*/ 800424 h 6858000"/>
              <a:gd name="connsiteX936" fmla="*/ 1455302 w 7467600"/>
              <a:gd name="connsiteY936" fmla="*/ 632913 h 6858000"/>
              <a:gd name="connsiteX937" fmla="*/ 1222336 w 7467600"/>
              <a:gd name="connsiteY937" fmla="*/ 9480 h 6858000"/>
              <a:gd name="connsiteX938" fmla="*/ 1214634 w 7467600"/>
              <a:gd name="connsiteY938" fmla="*/ 0 h 6858000"/>
              <a:gd name="connsiteX939" fmla="*/ 1289827 w 7467600"/>
              <a:gd name="connsiteY939" fmla="*/ 0 h 6858000"/>
              <a:gd name="connsiteX940" fmla="*/ 1321076 w 7467600"/>
              <a:gd name="connsiteY940" fmla="*/ 59722 h 6858000"/>
              <a:gd name="connsiteX941" fmla="*/ 1512579 w 7467600"/>
              <a:gd name="connsiteY941" fmla="*/ 626441 h 6858000"/>
              <a:gd name="connsiteX942" fmla="*/ 1506076 w 7467600"/>
              <a:gd name="connsiteY942" fmla="*/ 1089289 h 6858000"/>
              <a:gd name="connsiteX943" fmla="*/ 1486346 w 7467600"/>
              <a:gd name="connsiteY943" fmla="*/ 1079919 h 6858000"/>
              <a:gd name="connsiteX944" fmla="*/ 1070511 w 7467600"/>
              <a:gd name="connsiteY944" fmla="*/ 48609 h 6858000"/>
              <a:gd name="connsiteX945" fmla="*/ 1057230 w 7467600"/>
              <a:gd name="connsiteY945" fmla="*/ 0 h 6858000"/>
              <a:gd name="connsiteX946" fmla="*/ 43151 w 7467600"/>
              <a:gd name="connsiteY946" fmla="*/ 0 h 6858000"/>
              <a:gd name="connsiteX947" fmla="*/ 95283 w 7467600"/>
              <a:gd name="connsiteY947" fmla="*/ 0 h 6858000"/>
              <a:gd name="connsiteX948" fmla="*/ 300708 w 7467600"/>
              <a:gd name="connsiteY948" fmla="*/ 154571 h 6858000"/>
              <a:gd name="connsiteX949" fmla="*/ 530414 w 7467600"/>
              <a:gd name="connsiteY949" fmla="*/ 354673 h 6858000"/>
              <a:gd name="connsiteX950" fmla="*/ 333785 w 7467600"/>
              <a:gd name="connsiteY950" fmla="*/ 161564 h 6858000"/>
              <a:gd name="connsiteX951" fmla="*/ 147005 w 7467600"/>
              <a:gd name="connsiteY951" fmla="*/ 0 h 6858000"/>
              <a:gd name="connsiteX952" fmla="*/ 272509 w 7467600"/>
              <a:gd name="connsiteY952" fmla="*/ 0 h 6858000"/>
              <a:gd name="connsiteX953" fmla="*/ 326276 w 7467600"/>
              <a:gd name="connsiteY953" fmla="*/ 45847 h 6858000"/>
              <a:gd name="connsiteX954" fmla="*/ 823759 w 7467600"/>
              <a:gd name="connsiteY954" fmla="*/ 574145 h 6858000"/>
              <a:gd name="connsiteX955" fmla="*/ 811254 w 7467600"/>
              <a:gd name="connsiteY955" fmla="*/ 665546 h 6858000"/>
              <a:gd name="connsiteX956" fmla="*/ 154042 w 7467600"/>
              <a:gd name="connsiteY956" fmla="*/ 261522 h 6858000"/>
              <a:gd name="connsiteX957" fmla="*/ 13550 w 7467600"/>
              <a:gd name="connsiteY957" fmla="*/ 158423 h 6858000"/>
              <a:gd name="connsiteX958" fmla="*/ 0 w 7467600"/>
              <a:gd name="connsiteY958" fmla="*/ 146618 h 6858000"/>
              <a:gd name="connsiteX959" fmla="*/ 0 w 7467600"/>
              <a:gd name="connsiteY959" fmla="*/ 59161 h 6858000"/>
              <a:gd name="connsiteX960" fmla="*/ 45427 w 7467600"/>
              <a:gd name="connsiteY960" fmla="*/ 101078 h 6858000"/>
              <a:gd name="connsiteX961" fmla="*/ 630103 w 7467600"/>
              <a:gd name="connsiteY961" fmla="*/ 485885 h 6858000"/>
              <a:gd name="connsiteX962" fmla="*/ 532040 w 7467600"/>
              <a:gd name="connsiteY962" fmla="*/ 399359 h 6858000"/>
              <a:gd name="connsiteX963" fmla="*/ 517618 w 7467600"/>
              <a:gd name="connsiteY963" fmla="*/ 385726 h 6858000"/>
              <a:gd name="connsiteX964" fmla="*/ 285074 w 7467600"/>
              <a:gd name="connsiteY964" fmla="*/ 182755 h 6858000"/>
              <a:gd name="connsiteX965" fmla="*/ 43151 w 7467600"/>
              <a:gd name="connsiteY965" fmla="*/ 0 h 6858000"/>
              <a:gd name="connsiteX0" fmla="*/ 369702 w 7472601"/>
              <a:gd name="connsiteY0" fmla="*/ 6712169 h 6858000"/>
              <a:gd name="connsiteX1" fmla="*/ 366575 w 7472601"/>
              <a:gd name="connsiteY1" fmla="*/ 6715556 h 6858000"/>
              <a:gd name="connsiteX2" fmla="*/ 371637 w 7472601"/>
              <a:gd name="connsiteY2" fmla="*/ 6713954 h 6858000"/>
              <a:gd name="connsiteX3" fmla="*/ 369702 w 7472601"/>
              <a:gd name="connsiteY3" fmla="*/ 6712169 h 6858000"/>
              <a:gd name="connsiteX4" fmla="*/ 7088673 w 7472601"/>
              <a:gd name="connsiteY4" fmla="*/ 6610396 h 6858000"/>
              <a:gd name="connsiteX5" fmla="*/ 7440138 w 7472601"/>
              <a:gd name="connsiteY5" fmla="*/ 6622648 h 6858000"/>
              <a:gd name="connsiteX6" fmla="*/ 7467600 w 7472601"/>
              <a:gd name="connsiteY6" fmla="*/ 6628217 h 6858000"/>
              <a:gd name="connsiteX7" fmla="*/ 7467600 w 7472601"/>
              <a:gd name="connsiteY7" fmla="*/ 6668575 h 6858000"/>
              <a:gd name="connsiteX8" fmla="*/ 7392322 w 7472601"/>
              <a:gd name="connsiteY8" fmla="*/ 6658238 h 6858000"/>
              <a:gd name="connsiteX9" fmla="*/ 7467600 w 7472601"/>
              <a:gd name="connsiteY9" fmla="*/ 6683873 h 6858000"/>
              <a:gd name="connsiteX10" fmla="*/ 7467600 w 7472601"/>
              <a:gd name="connsiteY10" fmla="*/ 6714215 h 6858000"/>
              <a:gd name="connsiteX11" fmla="*/ 7447383 w 7472601"/>
              <a:gd name="connsiteY11" fmla="*/ 6707202 h 6858000"/>
              <a:gd name="connsiteX12" fmla="*/ 7289862 w 7472601"/>
              <a:gd name="connsiteY12" fmla="*/ 6659827 h 6858000"/>
              <a:gd name="connsiteX13" fmla="*/ 7434024 w 7472601"/>
              <a:gd name="connsiteY13" fmla="*/ 6722130 h 6858000"/>
              <a:gd name="connsiteX14" fmla="*/ 7467600 w 7472601"/>
              <a:gd name="connsiteY14" fmla="*/ 6736157 h 6858000"/>
              <a:gd name="connsiteX15" fmla="*/ 7467600 w 7472601"/>
              <a:gd name="connsiteY15" fmla="*/ 6767913 h 6858000"/>
              <a:gd name="connsiteX16" fmla="*/ 7392158 w 7472601"/>
              <a:gd name="connsiteY16" fmla="*/ 6771365 h 6858000"/>
              <a:gd name="connsiteX17" fmla="*/ 7467600 w 7472601"/>
              <a:gd name="connsiteY17" fmla="*/ 6805948 h 6858000"/>
              <a:gd name="connsiteX18" fmla="*/ 7467600 w 7472601"/>
              <a:gd name="connsiteY18" fmla="*/ 6831490 h 6858000"/>
              <a:gd name="connsiteX19" fmla="*/ 7410696 w 7472601"/>
              <a:gd name="connsiteY19" fmla="*/ 6803861 h 6858000"/>
              <a:gd name="connsiteX20" fmla="*/ 7088673 w 7472601"/>
              <a:gd name="connsiteY20" fmla="*/ 6610396 h 6858000"/>
              <a:gd name="connsiteX21" fmla="*/ 1019354 w 7472601"/>
              <a:gd name="connsiteY21" fmla="*/ 6315006 h 6858000"/>
              <a:gd name="connsiteX22" fmla="*/ 441046 w 7472601"/>
              <a:gd name="connsiteY22" fmla="*/ 6691153 h 6858000"/>
              <a:gd name="connsiteX23" fmla="*/ 1019354 w 7472601"/>
              <a:gd name="connsiteY23" fmla="*/ 6315006 h 6858000"/>
              <a:gd name="connsiteX24" fmla="*/ 991680 w 7472601"/>
              <a:gd name="connsiteY24" fmla="*/ 6298413 h 6858000"/>
              <a:gd name="connsiteX25" fmla="*/ 409060 w 7472601"/>
              <a:gd name="connsiteY25" fmla="*/ 6671470 h 6858000"/>
              <a:gd name="connsiteX26" fmla="*/ 991680 w 7472601"/>
              <a:gd name="connsiteY26" fmla="*/ 6298413 h 6858000"/>
              <a:gd name="connsiteX27" fmla="*/ 103333 w 7472601"/>
              <a:gd name="connsiteY27" fmla="*/ 5699602 h 6858000"/>
              <a:gd name="connsiteX28" fmla="*/ 233938 w 7472601"/>
              <a:gd name="connsiteY28" fmla="*/ 5809416 h 6858000"/>
              <a:gd name="connsiteX29" fmla="*/ 883580 w 7472601"/>
              <a:gd name="connsiteY29" fmla="*/ 6180710 h 6858000"/>
              <a:gd name="connsiteX30" fmla="*/ 487337 w 7472601"/>
              <a:gd name="connsiteY30" fmla="*/ 5950182 h 6858000"/>
              <a:gd name="connsiteX31" fmla="*/ 354051 w 7472601"/>
              <a:gd name="connsiteY31" fmla="*/ 5854912 h 6858000"/>
              <a:gd name="connsiteX32" fmla="*/ 195436 w 7472601"/>
              <a:gd name="connsiteY32" fmla="*/ 5755068 h 6858000"/>
              <a:gd name="connsiteX33" fmla="*/ 103333 w 7472601"/>
              <a:gd name="connsiteY33" fmla="*/ 5699602 h 6858000"/>
              <a:gd name="connsiteX34" fmla="*/ 5539432 w 7472601"/>
              <a:gd name="connsiteY34" fmla="*/ 5642928 h 6858000"/>
              <a:gd name="connsiteX35" fmla="*/ 5555462 w 7472601"/>
              <a:gd name="connsiteY35" fmla="*/ 5694454 h 6858000"/>
              <a:gd name="connsiteX36" fmla="*/ 5828270 w 7472601"/>
              <a:gd name="connsiteY36" fmla="*/ 6320663 h 6858000"/>
              <a:gd name="connsiteX37" fmla="*/ 5947416 w 7472601"/>
              <a:gd name="connsiteY37" fmla="*/ 6574846 h 6858000"/>
              <a:gd name="connsiteX38" fmla="*/ 5539432 w 7472601"/>
              <a:gd name="connsiteY38" fmla="*/ 5642928 h 6858000"/>
              <a:gd name="connsiteX39" fmla="*/ 51253 w 7472601"/>
              <a:gd name="connsiteY39" fmla="*/ 5631825 h 6858000"/>
              <a:gd name="connsiteX40" fmla="*/ 211622 w 7472601"/>
              <a:gd name="connsiteY40" fmla="*/ 5728803 h 6858000"/>
              <a:gd name="connsiteX41" fmla="*/ 371652 w 7472601"/>
              <a:gd name="connsiteY41" fmla="*/ 5829062 h 6858000"/>
              <a:gd name="connsiteX42" fmla="*/ 505903 w 7472601"/>
              <a:gd name="connsiteY42" fmla="*/ 5925221 h 6858000"/>
              <a:gd name="connsiteX43" fmla="*/ 899240 w 7472601"/>
              <a:gd name="connsiteY43" fmla="*/ 6153068 h 6858000"/>
              <a:gd name="connsiteX44" fmla="*/ 988114 w 7472601"/>
              <a:gd name="connsiteY44" fmla="*/ 6174204 h 6858000"/>
              <a:gd name="connsiteX45" fmla="*/ 845971 w 7472601"/>
              <a:gd name="connsiteY45" fmla="*/ 6067177 h 6858000"/>
              <a:gd name="connsiteX46" fmla="*/ 448057 w 7472601"/>
              <a:gd name="connsiteY46" fmla="*/ 5841376 h 6858000"/>
              <a:gd name="connsiteX47" fmla="*/ 51253 w 7472601"/>
              <a:gd name="connsiteY47" fmla="*/ 5631825 h 6858000"/>
              <a:gd name="connsiteX48" fmla="*/ 2606687 w 7472601"/>
              <a:gd name="connsiteY48" fmla="*/ 5630718 h 6858000"/>
              <a:gd name="connsiteX49" fmla="*/ 2645658 w 7472601"/>
              <a:gd name="connsiteY49" fmla="*/ 6640259 h 6858000"/>
              <a:gd name="connsiteX50" fmla="*/ 2606687 w 7472601"/>
              <a:gd name="connsiteY50" fmla="*/ 5630718 h 6858000"/>
              <a:gd name="connsiteX51" fmla="*/ 3642057 w 7472601"/>
              <a:gd name="connsiteY51" fmla="*/ 5573487 h 6858000"/>
              <a:gd name="connsiteX52" fmla="*/ 3632981 w 7472601"/>
              <a:gd name="connsiteY52" fmla="*/ 5579437 h 6858000"/>
              <a:gd name="connsiteX53" fmla="*/ 3382436 w 7472601"/>
              <a:gd name="connsiteY53" fmla="*/ 5952726 h 6858000"/>
              <a:gd name="connsiteX54" fmla="*/ 3191929 w 7472601"/>
              <a:gd name="connsiteY54" fmla="*/ 6662669 h 6858000"/>
              <a:gd name="connsiteX55" fmla="*/ 3369898 w 7472601"/>
              <a:gd name="connsiteY55" fmla="*/ 6081771 h 6858000"/>
              <a:gd name="connsiteX56" fmla="*/ 3642057 w 7472601"/>
              <a:gd name="connsiteY56" fmla="*/ 5573487 h 6858000"/>
              <a:gd name="connsiteX57" fmla="*/ 2650666 w 7472601"/>
              <a:gd name="connsiteY57" fmla="*/ 5530686 h 6858000"/>
              <a:gd name="connsiteX58" fmla="*/ 2650249 w 7472601"/>
              <a:gd name="connsiteY58" fmla="*/ 5532101 h 6858000"/>
              <a:gd name="connsiteX59" fmla="*/ 2663808 w 7472601"/>
              <a:gd name="connsiteY59" fmla="*/ 6535215 h 6858000"/>
              <a:gd name="connsiteX60" fmla="*/ 2665418 w 7472601"/>
              <a:gd name="connsiteY60" fmla="*/ 6132756 h 6858000"/>
              <a:gd name="connsiteX61" fmla="*/ 2650666 w 7472601"/>
              <a:gd name="connsiteY61" fmla="*/ 5530686 h 6858000"/>
              <a:gd name="connsiteX62" fmla="*/ 2680277 w 7472601"/>
              <a:gd name="connsiteY62" fmla="*/ 5479204 h 6858000"/>
              <a:gd name="connsiteX63" fmla="*/ 2678972 w 7472601"/>
              <a:gd name="connsiteY63" fmla="*/ 5481582 h 6858000"/>
              <a:gd name="connsiteX64" fmla="*/ 2696666 w 7472601"/>
              <a:gd name="connsiteY64" fmla="*/ 6133836 h 6858000"/>
              <a:gd name="connsiteX65" fmla="*/ 2695769 w 7472601"/>
              <a:gd name="connsiteY65" fmla="*/ 6390955 h 6858000"/>
              <a:gd name="connsiteX66" fmla="*/ 2739893 w 7472601"/>
              <a:gd name="connsiteY66" fmla="*/ 6108357 h 6858000"/>
              <a:gd name="connsiteX67" fmla="*/ 2680277 w 7472601"/>
              <a:gd name="connsiteY67" fmla="*/ 5479204 h 6858000"/>
              <a:gd name="connsiteX68" fmla="*/ 1132195 w 7472601"/>
              <a:gd name="connsiteY68" fmla="*/ 5467980 h 6858000"/>
              <a:gd name="connsiteX69" fmla="*/ 1679056 w 7472601"/>
              <a:gd name="connsiteY69" fmla="*/ 5516907 h 6858000"/>
              <a:gd name="connsiteX70" fmla="*/ 2128648 w 7472601"/>
              <a:gd name="connsiteY70" fmla="*/ 5474249 h 6858000"/>
              <a:gd name="connsiteX71" fmla="*/ 1825619 w 7472601"/>
              <a:gd name="connsiteY71" fmla="*/ 5478447 h 6858000"/>
              <a:gd name="connsiteX72" fmla="*/ 1737798 w 7472601"/>
              <a:gd name="connsiteY72" fmla="*/ 5483353 h 6858000"/>
              <a:gd name="connsiteX73" fmla="*/ 1132195 w 7472601"/>
              <a:gd name="connsiteY73" fmla="*/ 5467980 h 6858000"/>
              <a:gd name="connsiteX74" fmla="*/ 7454976 w 7472601"/>
              <a:gd name="connsiteY74" fmla="*/ 6318297 h 6858000"/>
              <a:gd name="connsiteX75" fmla="*/ 7467600 w 7472601"/>
              <a:gd name="connsiteY75" fmla="*/ 6012219 h 6858000"/>
              <a:gd name="connsiteX76" fmla="*/ 7356878 w 7472601"/>
              <a:gd name="connsiteY76" fmla="*/ 5981332 h 6858000"/>
              <a:gd name="connsiteX77" fmla="*/ 7467600 w 7472601"/>
              <a:gd name="connsiteY77" fmla="*/ 6117703 h 6858000"/>
              <a:gd name="connsiteX78" fmla="*/ 7467600 w 7472601"/>
              <a:gd name="connsiteY78" fmla="*/ 6163634 h 6858000"/>
              <a:gd name="connsiteX79" fmla="*/ 7403637 w 7472601"/>
              <a:gd name="connsiteY79" fmla="*/ 6083957 h 6858000"/>
              <a:gd name="connsiteX80" fmla="*/ 7254615 w 7472601"/>
              <a:gd name="connsiteY80" fmla="*/ 5911918 h 6858000"/>
              <a:gd name="connsiteX81" fmla="*/ 7312589 w 7472601"/>
              <a:gd name="connsiteY81" fmla="*/ 5982309 h 6858000"/>
              <a:gd name="connsiteX82" fmla="*/ 7448321 w 7472601"/>
              <a:gd name="connsiteY82" fmla="*/ 6190991 h 6858000"/>
              <a:gd name="connsiteX83" fmla="*/ 7467600 w 7472601"/>
              <a:gd name="connsiteY83" fmla="*/ 6221686 h 6858000"/>
              <a:gd name="connsiteX84" fmla="*/ 7467600 w 7472601"/>
              <a:gd name="connsiteY84" fmla="*/ 6334256 h 6858000"/>
              <a:gd name="connsiteX85" fmla="*/ 7454976 w 7472601"/>
              <a:gd name="connsiteY85" fmla="*/ 6318297 h 6858000"/>
              <a:gd name="connsiteX86" fmla="*/ 1456157 w 7472601"/>
              <a:gd name="connsiteY86" fmla="*/ 5371404 h 6858000"/>
              <a:gd name="connsiteX87" fmla="*/ 1244432 w 7472601"/>
              <a:gd name="connsiteY87" fmla="*/ 5385601 h 6858000"/>
              <a:gd name="connsiteX88" fmla="*/ 973990 w 7472601"/>
              <a:gd name="connsiteY88" fmla="*/ 5424940 h 6858000"/>
              <a:gd name="connsiteX89" fmla="*/ 1103809 w 7472601"/>
              <a:gd name="connsiteY89" fmla="*/ 5433720 h 6858000"/>
              <a:gd name="connsiteX90" fmla="*/ 1123454 w 7472601"/>
              <a:gd name="connsiteY90" fmla="*/ 5435727 h 6858000"/>
              <a:gd name="connsiteX91" fmla="*/ 1737017 w 7472601"/>
              <a:gd name="connsiteY91" fmla="*/ 5452183 h 6858000"/>
              <a:gd name="connsiteX92" fmla="*/ 1824397 w 7472601"/>
              <a:gd name="connsiteY92" fmla="*/ 5447757 h 6858000"/>
              <a:gd name="connsiteX93" fmla="*/ 2070059 w 7472601"/>
              <a:gd name="connsiteY93" fmla="*/ 5441660 h 6858000"/>
              <a:gd name="connsiteX94" fmla="*/ 1456157 w 7472601"/>
              <a:gd name="connsiteY94" fmla="*/ 5371404 h 6858000"/>
              <a:gd name="connsiteX95" fmla="*/ 4988186 w 7472601"/>
              <a:gd name="connsiteY95" fmla="*/ 5216467 h 6858000"/>
              <a:gd name="connsiteX96" fmla="*/ 4777334 w 7472601"/>
              <a:gd name="connsiteY96" fmla="*/ 5406072 h 6858000"/>
              <a:gd name="connsiteX97" fmla="*/ 4718341 w 7472601"/>
              <a:gd name="connsiteY97" fmla="*/ 5468043 h 6858000"/>
              <a:gd name="connsiteX98" fmla="*/ 4604655 w 7472601"/>
              <a:gd name="connsiteY98" fmla="*/ 5583434 h 6858000"/>
              <a:gd name="connsiteX99" fmla="*/ 4565074 w 7472601"/>
              <a:gd name="connsiteY99" fmla="*/ 5618550 h 6858000"/>
              <a:gd name="connsiteX100" fmla="*/ 4988186 w 7472601"/>
              <a:gd name="connsiteY100" fmla="*/ 5216467 h 6858000"/>
              <a:gd name="connsiteX101" fmla="*/ 4978032 w 7472601"/>
              <a:gd name="connsiteY101" fmla="*/ 5183809 h 6858000"/>
              <a:gd name="connsiteX102" fmla="*/ 4463413 w 7472601"/>
              <a:gd name="connsiteY102" fmla="*/ 5615162 h 6858000"/>
              <a:gd name="connsiteX103" fmla="*/ 4358134 w 7472601"/>
              <a:gd name="connsiteY103" fmla="*/ 5742791 h 6858000"/>
              <a:gd name="connsiteX104" fmla="*/ 4376219 w 7472601"/>
              <a:gd name="connsiteY104" fmla="*/ 5729027 h 6858000"/>
              <a:gd name="connsiteX105" fmla="*/ 4582340 w 7472601"/>
              <a:gd name="connsiteY105" fmla="*/ 5561037 h 6858000"/>
              <a:gd name="connsiteX106" fmla="*/ 4694684 w 7472601"/>
              <a:gd name="connsiteY106" fmla="*/ 5447098 h 6858000"/>
              <a:gd name="connsiteX107" fmla="*/ 4754123 w 7472601"/>
              <a:gd name="connsiteY107" fmla="*/ 5384643 h 6858000"/>
              <a:gd name="connsiteX108" fmla="*/ 4978032 w 7472601"/>
              <a:gd name="connsiteY108" fmla="*/ 5183809 h 6858000"/>
              <a:gd name="connsiteX109" fmla="*/ 1903353 w 7472601"/>
              <a:gd name="connsiteY109" fmla="*/ 5044827 h 6858000"/>
              <a:gd name="connsiteX110" fmla="*/ 1936931 w 7472601"/>
              <a:gd name="connsiteY110" fmla="*/ 5093954 h 6858000"/>
              <a:gd name="connsiteX111" fmla="*/ 2195868 w 7472601"/>
              <a:gd name="connsiteY111" fmla="*/ 5396574 h 6858000"/>
              <a:gd name="connsiteX112" fmla="*/ 2088852 w 7472601"/>
              <a:gd name="connsiteY112" fmla="*/ 5166123 h 6858000"/>
              <a:gd name="connsiteX113" fmla="*/ 1958241 w 7472601"/>
              <a:gd name="connsiteY113" fmla="*/ 5067955 h 6858000"/>
              <a:gd name="connsiteX114" fmla="*/ 1903353 w 7472601"/>
              <a:gd name="connsiteY114" fmla="*/ 5044827 h 6858000"/>
              <a:gd name="connsiteX115" fmla="*/ 1979378 w 7472601"/>
              <a:gd name="connsiteY115" fmla="*/ 4769504 h 6858000"/>
              <a:gd name="connsiteX116" fmla="*/ 2882120 w 7472601"/>
              <a:gd name="connsiteY116" fmla="*/ 5064547 h 6858000"/>
              <a:gd name="connsiteX117" fmla="*/ 2793103 w 7472601"/>
              <a:gd name="connsiteY117" fmla="*/ 5039699 h 6858000"/>
              <a:gd name="connsiteX118" fmla="*/ 2770041 w 7472601"/>
              <a:gd name="connsiteY118" fmla="*/ 5033634 h 6858000"/>
              <a:gd name="connsiteX119" fmla="*/ 1979378 w 7472601"/>
              <a:gd name="connsiteY119" fmla="*/ 4769504 h 6858000"/>
              <a:gd name="connsiteX120" fmla="*/ 1927410 w 7472601"/>
              <a:gd name="connsiteY120" fmla="*/ 4716164 h 6858000"/>
              <a:gd name="connsiteX121" fmla="*/ 1959587 w 7472601"/>
              <a:gd name="connsiteY121" fmla="*/ 4728849 h 6858000"/>
              <a:gd name="connsiteX122" fmla="*/ 2777707 w 7472601"/>
              <a:gd name="connsiteY122" fmla="*/ 5003991 h 6858000"/>
              <a:gd name="connsiteX123" fmla="*/ 2800768 w 7472601"/>
              <a:gd name="connsiteY123" fmla="*/ 5010056 h 6858000"/>
              <a:gd name="connsiteX124" fmla="*/ 2879408 w 7472601"/>
              <a:gd name="connsiteY124" fmla="*/ 5031590 h 6858000"/>
              <a:gd name="connsiteX125" fmla="*/ 2862295 w 7472601"/>
              <a:gd name="connsiteY125" fmla="*/ 5022958 h 6858000"/>
              <a:gd name="connsiteX126" fmla="*/ 2813343 w 7472601"/>
              <a:gd name="connsiteY126" fmla="*/ 4998369 h 6858000"/>
              <a:gd name="connsiteX127" fmla="*/ 2646245 w 7472601"/>
              <a:gd name="connsiteY127" fmla="*/ 4930999 h 6858000"/>
              <a:gd name="connsiteX128" fmla="*/ 1999243 w 7472601"/>
              <a:gd name="connsiteY128" fmla="*/ 4730524 h 6858000"/>
              <a:gd name="connsiteX129" fmla="*/ 1979527 w 7472601"/>
              <a:gd name="connsiteY129" fmla="*/ 4726651 h 6858000"/>
              <a:gd name="connsiteX130" fmla="*/ 1927410 w 7472601"/>
              <a:gd name="connsiteY130" fmla="*/ 4716164 h 6858000"/>
              <a:gd name="connsiteX131" fmla="*/ 1997014 w 7472601"/>
              <a:gd name="connsiteY131" fmla="*/ 4698007 h 6858000"/>
              <a:gd name="connsiteX132" fmla="*/ 2005458 w 7472601"/>
              <a:gd name="connsiteY132" fmla="*/ 4699540 h 6858000"/>
              <a:gd name="connsiteX133" fmla="*/ 2657186 w 7472601"/>
              <a:gd name="connsiteY133" fmla="*/ 4901687 h 6858000"/>
              <a:gd name="connsiteX134" fmla="*/ 2826662 w 7472601"/>
              <a:gd name="connsiteY134" fmla="*/ 4970362 h 6858000"/>
              <a:gd name="connsiteX135" fmla="*/ 2876100 w 7472601"/>
              <a:gd name="connsiteY135" fmla="*/ 4995397 h 6858000"/>
              <a:gd name="connsiteX136" fmla="*/ 3042600 w 7472601"/>
              <a:gd name="connsiteY136" fmla="*/ 5059532 h 6858000"/>
              <a:gd name="connsiteX137" fmla="*/ 1997014 w 7472601"/>
              <a:gd name="connsiteY137" fmla="*/ 4698007 h 6858000"/>
              <a:gd name="connsiteX138" fmla="*/ 2305292 w 7472601"/>
              <a:gd name="connsiteY138" fmla="*/ 4219492 h 6858000"/>
              <a:gd name="connsiteX139" fmla="*/ 3360922 w 7472601"/>
              <a:gd name="connsiteY139" fmla="*/ 4529373 h 6858000"/>
              <a:gd name="connsiteX140" fmla="*/ 3492420 w 7472601"/>
              <a:gd name="connsiteY140" fmla="*/ 4510145 h 6858000"/>
              <a:gd name="connsiteX141" fmla="*/ 3364086 w 7472601"/>
              <a:gd name="connsiteY141" fmla="*/ 4480340 h 6858000"/>
              <a:gd name="connsiteX142" fmla="*/ 3225818 w 7472601"/>
              <a:gd name="connsiteY142" fmla="*/ 4411822 h 6858000"/>
              <a:gd name="connsiteX143" fmla="*/ 3129696 w 7472601"/>
              <a:gd name="connsiteY143" fmla="*/ 4360704 h 6858000"/>
              <a:gd name="connsiteX144" fmla="*/ 2814545 w 7472601"/>
              <a:gd name="connsiteY144" fmla="*/ 4282955 h 6858000"/>
              <a:gd name="connsiteX145" fmla="*/ 2305292 w 7472601"/>
              <a:gd name="connsiteY145" fmla="*/ 4219492 h 6858000"/>
              <a:gd name="connsiteX146" fmla="*/ 2626982 w 7472601"/>
              <a:gd name="connsiteY146" fmla="*/ 4206450 h 6858000"/>
              <a:gd name="connsiteX147" fmla="*/ 2490617 w 7472601"/>
              <a:gd name="connsiteY147" fmla="*/ 4206951 h 6858000"/>
              <a:gd name="connsiteX148" fmla="*/ 2819869 w 7472601"/>
              <a:gd name="connsiteY148" fmla="*/ 4252936 h 6858000"/>
              <a:gd name="connsiteX149" fmla="*/ 3143018 w 7472601"/>
              <a:gd name="connsiteY149" fmla="*/ 4332698 h 6858000"/>
              <a:gd name="connsiteX150" fmla="*/ 3241520 w 7472601"/>
              <a:gd name="connsiteY150" fmla="*/ 4385112 h 6858000"/>
              <a:gd name="connsiteX151" fmla="*/ 3374575 w 7472601"/>
              <a:gd name="connsiteY151" fmla="*/ 4451517 h 6858000"/>
              <a:gd name="connsiteX152" fmla="*/ 3505221 w 7472601"/>
              <a:gd name="connsiteY152" fmla="*/ 4480757 h 6858000"/>
              <a:gd name="connsiteX153" fmla="*/ 2626982 w 7472601"/>
              <a:gd name="connsiteY153" fmla="*/ 4206450 h 6858000"/>
              <a:gd name="connsiteX154" fmla="*/ 1310106 w 7472601"/>
              <a:gd name="connsiteY154" fmla="*/ 3943217 h 6858000"/>
              <a:gd name="connsiteX155" fmla="*/ 854994 w 7472601"/>
              <a:gd name="connsiteY155" fmla="*/ 4399136 h 6858000"/>
              <a:gd name="connsiteX156" fmla="*/ 742462 w 7472601"/>
              <a:gd name="connsiteY156" fmla="*/ 4594648 h 6858000"/>
              <a:gd name="connsiteX157" fmla="*/ 820602 w 7472601"/>
              <a:gd name="connsiteY157" fmla="*/ 4485915 h 6858000"/>
              <a:gd name="connsiteX158" fmla="*/ 878295 w 7472601"/>
              <a:gd name="connsiteY158" fmla="*/ 4403594 h 6858000"/>
              <a:gd name="connsiteX159" fmla="*/ 1240607 w 7472601"/>
              <a:gd name="connsiteY159" fmla="*/ 4010401 h 6858000"/>
              <a:gd name="connsiteX160" fmla="*/ 1310106 w 7472601"/>
              <a:gd name="connsiteY160" fmla="*/ 3943217 h 6858000"/>
              <a:gd name="connsiteX161" fmla="*/ 1423113 w 7472601"/>
              <a:gd name="connsiteY161" fmla="*/ 3874565 h 6858000"/>
              <a:gd name="connsiteX162" fmla="*/ 1260565 w 7472601"/>
              <a:gd name="connsiteY162" fmla="*/ 4031982 h 6858000"/>
              <a:gd name="connsiteX163" fmla="*/ 901900 w 7472601"/>
              <a:gd name="connsiteY163" fmla="*/ 4421236 h 6858000"/>
              <a:gd name="connsiteX164" fmla="*/ 845044 w 7472601"/>
              <a:gd name="connsiteY164" fmla="*/ 4502436 h 6858000"/>
              <a:gd name="connsiteX165" fmla="*/ 685926 w 7472601"/>
              <a:gd name="connsiteY165" fmla="*/ 4703069 h 6858000"/>
              <a:gd name="connsiteX166" fmla="*/ 684248 w 7472601"/>
              <a:gd name="connsiteY166" fmla="*/ 4706721 h 6858000"/>
              <a:gd name="connsiteX167" fmla="*/ 1423113 w 7472601"/>
              <a:gd name="connsiteY167" fmla="*/ 3874565 h 6858000"/>
              <a:gd name="connsiteX168" fmla="*/ 3316479 w 7472601"/>
              <a:gd name="connsiteY168" fmla="*/ 3872136 h 6858000"/>
              <a:gd name="connsiteX169" fmla="*/ 3546806 w 7472601"/>
              <a:gd name="connsiteY169" fmla="*/ 4356139 h 6858000"/>
              <a:gd name="connsiteX170" fmla="*/ 3364433 w 7472601"/>
              <a:gd name="connsiteY170" fmla="*/ 3953121 h 6858000"/>
              <a:gd name="connsiteX171" fmla="*/ 3316479 w 7472601"/>
              <a:gd name="connsiteY171" fmla="*/ 3872136 h 6858000"/>
              <a:gd name="connsiteX172" fmla="*/ 3291335 w 7472601"/>
              <a:gd name="connsiteY172" fmla="*/ 3767420 h 6858000"/>
              <a:gd name="connsiteX173" fmla="*/ 3390805 w 7472601"/>
              <a:gd name="connsiteY173" fmla="*/ 3937163 h 6858000"/>
              <a:gd name="connsiteX174" fmla="*/ 3579062 w 7472601"/>
              <a:gd name="connsiteY174" fmla="*/ 4359040 h 6858000"/>
              <a:gd name="connsiteX175" fmla="*/ 3467355 w 7472601"/>
              <a:gd name="connsiteY175" fmla="*/ 3988130 h 6858000"/>
              <a:gd name="connsiteX176" fmla="*/ 3310753 w 7472601"/>
              <a:gd name="connsiteY176" fmla="*/ 3787140 h 6858000"/>
              <a:gd name="connsiteX177" fmla="*/ 3291335 w 7472601"/>
              <a:gd name="connsiteY177" fmla="*/ 3767420 h 6858000"/>
              <a:gd name="connsiteX178" fmla="*/ 1635889 w 7472601"/>
              <a:gd name="connsiteY178" fmla="*/ 3709494 h 6858000"/>
              <a:gd name="connsiteX179" fmla="*/ 1634800 w 7472601"/>
              <a:gd name="connsiteY179" fmla="*/ 3731111 h 6858000"/>
              <a:gd name="connsiteX180" fmla="*/ 1635889 w 7472601"/>
              <a:gd name="connsiteY180" fmla="*/ 3709494 h 6858000"/>
              <a:gd name="connsiteX181" fmla="*/ 1510397 w 7472601"/>
              <a:gd name="connsiteY181" fmla="*/ 3684705 h 6858000"/>
              <a:gd name="connsiteX182" fmla="*/ 1146550 w 7472601"/>
              <a:gd name="connsiteY182" fmla="*/ 3802012 h 6858000"/>
              <a:gd name="connsiteX183" fmla="*/ 698834 w 7472601"/>
              <a:gd name="connsiteY183" fmla="*/ 3952272 h 6858000"/>
              <a:gd name="connsiteX184" fmla="*/ 34256 w 7472601"/>
              <a:gd name="connsiteY184" fmla="*/ 4347603 h 6858000"/>
              <a:gd name="connsiteX185" fmla="*/ 527241 w 7472601"/>
              <a:gd name="connsiteY185" fmla="*/ 4065078 h 6858000"/>
              <a:gd name="connsiteX186" fmla="*/ 1510397 w 7472601"/>
              <a:gd name="connsiteY186" fmla="*/ 3684705 h 6858000"/>
              <a:gd name="connsiteX187" fmla="*/ 1313114 w 7472601"/>
              <a:gd name="connsiteY187" fmla="*/ 3655216 h 6858000"/>
              <a:gd name="connsiteX188" fmla="*/ 1109304 w 7472601"/>
              <a:gd name="connsiteY188" fmla="*/ 3669030 h 6858000"/>
              <a:gd name="connsiteX189" fmla="*/ 8129 w 7472601"/>
              <a:gd name="connsiteY189" fmla="*/ 4330519 h 6858000"/>
              <a:gd name="connsiteX190" fmla="*/ 687572 w 7472601"/>
              <a:gd name="connsiteY190" fmla="*/ 3925629 h 6858000"/>
              <a:gd name="connsiteX191" fmla="*/ 1138365 w 7472601"/>
              <a:gd name="connsiteY191" fmla="*/ 3774515 h 6858000"/>
              <a:gd name="connsiteX192" fmla="*/ 1505579 w 7472601"/>
              <a:gd name="connsiteY192" fmla="*/ 3655526 h 6858000"/>
              <a:gd name="connsiteX193" fmla="*/ 1313114 w 7472601"/>
              <a:gd name="connsiteY193" fmla="*/ 3655216 h 6858000"/>
              <a:gd name="connsiteX194" fmla="*/ 3655073 w 7472601"/>
              <a:gd name="connsiteY194" fmla="*/ 3650884 h 6858000"/>
              <a:gd name="connsiteX195" fmla="*/ 3989938 w 7472601"/>
              <a:gd name="connsiteY195" fmla="*/ 3991685 h 6858000"/>
              <a:gd name="connsiteX196" fmla="*/ 4393907 w 7472601"/>
              <a:gd name="connsiteY196" fmla="*/ 4261258 h 6858000"/>
              <a:gd name="connsiteX197" fmla="*/ 4648051 w 7472601"/>
              <a:gd name="connsiteY197" fmla="*/ 4374051 h 6858000"/>
              <a:gd name="connsiteX198" fmla="*/ 4383389 w 7472601"/>
              <a:gd name="connsiteY198" fmla="*/ 4184369 h 6858000"/>
              <a:gd name="connsiteX199" fmla="*/ 4165508 w 7472601"/>
              <a:gd name="connsiteY199" fmla="*/ 4035196 h 6858000"/>
              <a:gd name="connsiteX200" fmla="*/ 4068162 w 7472601"/>
              <a:gd name="connsiteY200" fmla="*/ 3953394 h 6858000"/>
              <a:gd name="connsiteX201" fmla="*/ 3981416 w 7472601"/>
              <a:gd name="connsiteY201" fmla="*/ 3880482 h 6858000"/>
              <a:gd name="connsiteX202" fmla="*/ 3800147 w 7472601"/>
              <a:gd name="connsiteY202" fmla="*/ 3749872 h 6858000"/>
              <a:gd name="connsiteX203" fmla="*/ 3655073 w 7472601"/>
              <a:gd name="connsiteY203" fmla="*/ 3650884 h 6858000"/>
              <a:gd name="connsiteX204" fmla="*/ 3670252 w 7472601"/>
              <a:gd name="connsiteY204" fmla="*/ 3622798 h 6858000"/>
              <a:gd name="connsiteX205" fmla="*/ 3817258 w 7472601"/>
              <a:gd name="connsiteY205" fmla="*/ 3723577 h 6858000"/>
              <a:gd name="connsiteX206" fmla="*/ 4000461 w 7472601"/>
              <a:gd name="connsiteY206" fmla="*/ 3855966 h 6858000"/>
              <a:gd name="connsiteX207" fmla="*/ 4088180 w 7472601"/>
              <a:gd name="connsiteY207" fmla="*/ 3929774 h 6858000"/>
              <a:gd name="connsiteX208" fmla="*/ 4184555 w 7472601"/>
              <a:gd name="connsiteY208" fmla="*/ 4010683 h 6858000"/>
              <a:gd name="connsiteX209" fmla="*/ 4399563 w 7472601"/>
              <a:gd name="connsiteY209" fmla="*/ 4158106 h 6858000"/>
              <a:gd name="connsiteX210" fmla="*/ 4684469 w 7472601"/>
              <a:gd name="connsiteY210" fmla="*/ 4364680 h 6858000"/>
              <a:gd name="connsiteX211" fmla="*/ 4690271 w 7472601"/>
              <a:gd name="connsiteY211" fmla="*/ 4370034 h 6858000"/>
              <a:gd name="connsiteX212" fmla="*/ 4136093 w 7472601"/>
              <a:gd name="connsiteY212" fmla="*/ 3858466 h 6858000"/>
              <a:gd name="connsiteX213" fmla="*/ 3670252 w 7472601"/>
              <a:gd name="connsiteY213" fmla="*/ 3622798 h 6858000"/>
              <a:gd name="connsiteX214" fmla="*/ 4440129 w 7472601"/>
              <a:gd name="connsiteY214" fmla="*/ 3448571 h 6858000"/>
              <a:gd name="connsiteX215" fmla="*/ 4856525 w 7472601"/>
              <a:gd name="connsiteY215" fmla="*/ 3915351 h 6858000"/>
              <a:gd name="connsiteX216" fmla="*/ 5059055 w 7472601"/>
              <a:gd name="connsiteY216" fmla="*/ 4108918 h 6858000"/>
              <a:gd name="connsiteX217" fmla="*/ 5290070 w 7472601"/>
              <a:gd name="connsiteY217" fmla="*/ 4263619 h 6858000"/>
              <a:gd name="connsiteX218" fmla="*/ 4834991 w 7472601"/>
              <a:gd name="connsiteY218" fmla="*/ 3830985 h 6858000"/>
              <a:gd name="connsiteX219" fmla="*/ 4440129 w 7472601"/>
              <a:gd name="connsiteY219" fmla="*/ 3448571 h 6858000"/>
              <a:gd name="connsiteX220" fmla="*/ 4441737 w 7472601"/>
              <a:gd name="connsiteY220" fmla="*/ 3399734 h 6858000"/>
              <a:gd name="connsiteX221" fmla="*/ 4431236 w 7472601"/>
              <a:gd name="connsiteY221" fmla="*/ 3400954 h 6858000"/>
              <a:gd name="connsiteX222" fmla="*/ 4557150 w 7472601"/>
              <a:gd name="connsiteY222" fmla="*/ 3510023 h 6858000"/>
              <a:gd name="connsiteX223" fmla="*/ 4856936 w 7472601"/>
              <a:gd name="connsiteY223" fmla="*/ 3809146 h 6858000"/>
              <a:gd name="connsiteX224" fmla="*/ 5111996 w 7472601"/>
              <a:gd name="connsiteY224" fmla="*/ 4065759 h 6858000"/>
              <a:gd name="connsiteX225" fmla="*/ 5388878 w 7472601"/>
              <a:gd name="connsiteY225" fmla="*/ 4300185 h 6858000"/>
              <a:gd name="connsiteX226" fmla="*/ 5425556 w 7472601"/>
              <a:gd name="connsiteY226" fmla="*/ 4308967 h 6858000"/>
              <a:gd name="connsiteX227" fmla="*/ 4943646 w 7472601"/>
              <a:gd name="connsiteY227" fmla="*/ 3822916 h 6858000"/>
              <a:gd name="connsiteX228" fmla="*/ 4594837 w 7472601"/>
              <a:gd name="connsiteY228" fmla="*/ 3532274 h 6858000"/>
              <a:gd name="connsiteX229" fmla="*/ 4441737 w 7472601"/>
              <a:gd name="connsiteY229" fmla="*/ 3399734 h 6858000"/>
              <a:gd name="connsiteX230" fmla="*/ 5425834 w 7472601"/>
              <a:gd name="connsiteY230" fmla="*/ 3162785 h 6858000"/>
              <a:gd name="connsiteX231" fmla="*/ 5401644 w 7472601"/>
              <a:gd name="connsiteY231" fmla="*/ 3617847 h 6858000"/>
              <a:gd name="connsiteX232" fmla="*/ 5467256 w 7472601"/>
              <a:gd name="connsiteY232" fmla="*/ 4175494 h 6858000"/>
              <a:gd name="connsiteX233" fmla="*/ 5448069 w 7472601"/>
              <a:gd name="connsiteY233" fmla="*/ 3567554 h 6858000"/>
              <a:gd name="connsiteX234" fmla="*/ 5425834 w 7472601"/>
              <a:gd name="connsiteY234" fmla="*/ 3162785 h 6858000"/>
              <a:gd name="connsiteX235" fmla="*/ 1318687 w 7472601"/>
              <a:gd name="connsiteY235" fmla="*/ 3113840 h 6858000"/>
              <a:gd name="connsiteX236" fmla="*/ 1066793 w 7472601"/>
              <a:gd name="connsiteY236" fmla="*/ 3212171 h 6858000"/>
              <a:gd name="connsiteX237" fmla="*/ 993319 w 7472601"/>
              <a:gd name="connsiteY237" fmla="*/ 3247648 h 6858000"/>
              <a:gd name="connsiteX238" fmla="*/ 853081 w 7472601"/>
              <a:gd name="connsiteY238" fmla="*/ 3312410 h 6858000"/>
              <a:gd name="connsiteX239" fmla="*/ 805957 w 7472601"/>
              <a:gd name="connsiteY239" fmla="*/ 3330443 h 6858000"/>
              <a:gd name="connsiteX240" fmla="*/ 1318687 w 7472601"/>
              <a:gd name="connsiteY240" fmla="*/ 3113840 h 6858000"/>
              <a:gd name="connsiteX241" fmla="*/ 5453702 w 7472601"/>
              <a:gd name="connsiteY241" fmla="*/ 3090882 h 6858000"/>
              <a:gd name="connsiteX242" fmla="*/ 5480135 w 7472601"/>
              <a:gd name="connsiteY242" fmla="*/ 3565802 h 6858000"/>
              <a:gd name="connsiteX243" fmla="*/ 5499023 w 7472601"/>
              <a:gd name="connsiteY243" fmla="*/ 4166310 h 6858000"/>
              <a:gd name="connsiteX244" fmla="*/ 5547022 w 7472601"/>
              <a:gd name="connsiteY244" fmla="*/ 3607838 h 6858000"/>
              <a:gd name="connsiteX245" fmla="*/ 5515964 w 7472601"/>
              <a:gd name="connsiteY245" fmla="*/ 3378541 h 6858000"/>
              <a:gd name="connsiteX246" fmla="*/ 5453702 w 7472601"/>
              <a:gd name="connsiteY246" fmla="*/ 3090882 h 6858000"/>
              <a:gd name="connsiteX247" fmla="*/ 1238695 w 7472601"/>
              <a:gd name="connsiteY247" fmla="*/ 3076820 h 6858000"/>
              <a:gd name="connsiteX248" fmla="*/ 716371 w 7472601"/>
              <a:gd name="connsiteY248" fmla="*/ 3293249 h 6858000"/>
              <a:gd name="connsiteX249" fmla="*/ 579522 w 7472601"/>
              <a:gd name="connsiteY249" fmla="*/ 3371759 h 6858000"/>
              <a:gd name="connsiteX250" fmla="*/ 600288 w 7472601"/>
              <a:gd name="connsiteY250" fmla="*/ 3365555 h 6858000"/>
              <a:gd name="connsiteX251" fmla="*/ 840692 w 7472601"/>
              <a:gd name="connsiteY251" fmla="*/ 3284921 h 6858000"/>
              <a:gd name="connsiteX252" fmla="*/ 979248 w 7472601"/>
              <a:gd name="connsiteY252" fmla="*/ 3221003 h 6858000"/>
              <a:gd name="connsiteX253" fmla="*/ 1053282 w 7472601"/>
              <a:gd name="connsiteY253" fmla="*/ 3185247 h 6858000"/>
              <a:gd name="connsiteX254" fmla="*/ 1320603 w 7472601"/>
              <a:gd name="connsiteY254" fmla="*/ 3081281 h 6858000"/>
              <a:gd name="connsiteX255" fmla="*/ 1238695 w 7472601"/>
              <a:gd name="connsiteY255" fmla="*/ 3076820 h 6858000"/>
              <a:gd name="connsiteX256" fmla="*/ 5425627 w 7472601"/>
              <a:gd name="connsiteY256" fmla="*/ 2954192 h 6858000"/>
              <a:gd name="connsiteX257" fmla="*/ 5470770 w 7472601"/>
              <a:gd name="connsiteY257" fmla="*/ 3005435 h 6858000"/>
              <a:gd name="connsiteX258" fmla="*/ 5519779 w 7472601"/>
              <a:gd name="connsiteY258" fmla="*/ 4359223 h 6858000"/>
              <a:gd name="connsiteX259" fmla="*/ 5520293 w 7472601"/>
              <a:gd name="connsiteY259" fmla="*/ 4360602 h 6858000"/>
              <a:gd name="connsiteX260" fmla="*/ 5767221 w 7472601"/>
              <a:gd name="connsiteY260" fmla="*/ 4665564 h 6858000"/>
              <a:gd name="connsiteX261" fmla="*/ 6937169 w 7472601"/>
              <a:gd name="connsiteY261" fmla="*/ 4815941 h 6858000"/>
              <a:gd name="connsiteX262" fmla="*/ 6953922 w 7472601"/>
              <a:gd name="connsiteY262" fmla="*/ 4890068 h 6858000"/>
              <a:gd name="connsiteX263" fmla="*/ 6071359 w 7472601"/>
              <a:gd name="connsiteY263" fmla="*/ 4770770 h 6858000"/>
              <a:gd name="connsiteX264" fmla="*/ 6038839 w 7472601"/>
              <a:gd name="connsiteY264" fmla="*/ 4764474 h 6858000"/>
              <a:gd name="connsiteX265" fmla="*/ 6038706 w 7472601"/>
              <a:gd name="connsiteY265" fmla="*/ 4763847 h 6858000"/>
              <a:gd name="connsiteX266" fmla="*/ 6037784 w 7472601"/>
              <a:gd name="connsiteY266" fmla="*/ 4764270 h 6858000"/>
              <a:gd name="connsiteX267" fmla="*/ 6038839 w 7472601"/>
              <a:gd name="connsiteY267" fmla="*/ 4764474 h 6858000"/>
              <a:gd name="connsiteX268" fmla="*/ 6040338 w 7472601"/>
              <a:gd name="connsiteY268" fmla="*/ 4771418 h 6858000"/>
              <a:gd name="connsiteX269" fmla="*/ 6024488 w 7472601"/>
              <a:gd name="connsiteY269" fmla="*/ 4809903 h 6858000"/>
              <a:gd name="connsiteX270" fmla="*/ 5599771 w 7472601"/>
              <a:gd name="connsiteY270" fmla="*/ 5509652 h 6858000"/>
              <a:gd name="connsiteX271" fmla="*/ 5548843 w 7472601"/>
              <a:gd name="connsiteY271" fmla="*/ 5563845 h 6858000"/>
              <a:gd name="connsiteX272" fmla="*/ 5940952 w 7472601"/>
              <a:gd name="connsiteY272" fmla="*/ 6250028 h 6858000"/>
              <a:gd name="connsiteX273" fmla="*/ 6043441 w 7472601"/>
              <a:gd name="connsiteY273" fmla="*/ 6665847 h 6858000"/>
              <a:gd name="connsiteX274" fmla="*/ 6093432 w 7472601"/>
              <a:gd name="connsiteY274" fmla="*/ 6858000 h 6858000"/>
              <a:gd name="connsiteX275" fmla="*/ 6034344 w 7472601"/>
              <a:gd name="connsiteY275" fmla="*/ 6858000 h 6858000"/>
              <a:gd name="connsiteX276" fmla="*/ 6026679 w 7472601"/>
              <a:gd name="connsiteY276" fmla="*/ 6836959 h 6858000"/>
              <a:gd name="connsiteX277" fmla="*/ 5800441 w 7472601"/>
              <a:gd name="connsiteY277" fmla="*/ 6335286 h 6858000"/>
              <a:gd name="connsiteX278" fmla="*/ 5526562 w 7472601"/>
              <a:gd name="connsiteY278" fmla="*/ 5705388 h 6858000"/>
              <a:gd name="connsiteX279" fmla="*/ 5519640 w 7472601"/>
              <a:gd name="connsiteY279" fmla="*/ 5683774 h 6858000"/>
              <a:gd name="connsiteX280" fmla="*/ 5844559 w 7472601"/>
              <a:gd name="connsiteY280" fmla="*/ 6553349 h 6858000"/>
              <a:gd name="connsiteX281" fmla="*/ 5975994 w 7472601"/>
              <a:gd name="connsiteY281" fmla="*/ 6858000 h 6858000"/>
              <a:gd name="connsiteX282" fmla="*/ 5898547 w 7472601"/>
              <a:gd name="connsiteY282" fmla="*/ 6858000 h 6858000"/>
              <a:gd name="connsiteX283" fmla="*/ 5682041 w 7472601"/>
              <a:gd name="connsiteY283" fmla="*/ 6355860 h 6858000"/>
              <a:gd name="connsiteX284" fmla="*/ 5461758 w 7472601"/>
              <a:gd name="connsiteY284" fmla="*/ 5820220 h 6858000"/>
              <a:gd name="connsiteX285" fmla="*/ 5237282 w 7472601"/>
              <a:gd name="connsiteY285" fmla="*/ 6579086 h 6858000"/>
              <a:gd name="connsiteX286" fmla="*/ 5115009 w 7472601"/>
              <a:gd name="connsiteY286" fmla="*/ 6858000 h 6858000"/>
              <a:gd name="connsiteX287" fmla="*/ 5028074 w 7472601"/>
              <a:gd name="connsiteY287" fmla="*/ 6858000 h 6858000"/>
              <a:gd name="connsiteX288" fmla="*/ 5079508 w 7472601"/>
              <a:gd name="connsiteY288" fmla="*/ 6749074 h 6858000"/>
              <a:gd name="connsiteX289" fmla="*/ 5371846 w 7472601"/>
              <a:gd name="connsiteY289" fmla="*/ 5924413 h 6858000"/>
              <a:gd name="connsiteX290" fmla="*/ 5270512 w 7472601"/>
              <a:gd name="connsiteY290" fmla="*/ 6138975 h 6858000"/>
              <a:gd name="connsiteX291" fmla="*/ 5062409 w 7472601"/>
              <a:gd name="connsiteY291" fmla="*/ 6653544 h 6858000"/>
              <a:gd name="connsiteX292" fmla="*/ 5036628 w 7472601"/>
              <a:gd name="connsiteY292" fmla="*/ 6754247 h 6858000"/>
              <a:gd name="connsiteX293" fmla="*/ 5009112 w 7472601"/>
              <a:gd name="connsiteY293" fmla="*/ 6858000 h 6858000"/>
              <a:gd name="connsiteX294" fmla="*/ 4976679 w 7472601"/>
              <a:gd name="connsiteY294" fmla="*/ 6858000 h 6858000"/>
              <a:gd name="connsiteX295" fmla="*/ 5006537 w 7472601"/>
              <a:gd name="connsiteY295" fmla="*/ 6747068 h 6858000"/>
              <a:gd name="connsiteX296" fmla="*/ 5032723 w 7472601"/>
              <a:gd name="connsiteY296" fmla="*/ 6644957 h 6858000"/>
              <a:gd name="connsiteX297" fmla="*/ 5242949 w 7472601"/>
              <a:gd name="connsiteY297" fmla="*/ 6125175 h 6858000"/>
              <a:gd name="connsiteX298" fmla="*/ 5286321 w 7472601"/>
              <a:gd name="connsiteY298" fmla="*/ 6033555 h 6858000"/>
              <a:gd name="connsiteX299" fmla="*/ 5008210 w 7472601"/>
              <a:gd name="connsiteY299" fmla="*/ 6649194 h 6858000"/>
              <a:gd name="connsiteX300" fmla="*/ 4986321 w 7472601"/>
              <a:gd name="connsiteY300" fmla="*/ 6765687 h 6858000"/>
              <a:gd name="connsiteX301" fmla="*/ 4973474 w 7472601"/>
              <a:gd name="connsiteY301" fmla="*/ 6858000 h 6858000"/>
              <a:gd name="connsiteX302" fmla="*/ 4907178 w 7472601"/>
              <a:gd name="connsiteY302" fmla="*/ 6858000 h 6858000"/>
              <a:gd name="connsiteX303" fmla="*/ 4910810 w 7472601"/>
              <a:gd name="connsiteY303" fmla="*/ 6829660 h 6858000"/>
              <a:gd name="connsiteX304" fmla="*/ 4987461 w 7472601"/>
              <a:gd name="connsiteY304" fmla="*/ 6432994 h 6858000"/>
              <a:gd name="connsiteX305" fmla="*/ 5179262 w 7472601"/>
              <a:gd name="connsiteY305" fmla="*/ 6035044 h 6858000"/>
              <a:gd name="connsiteX306" fmla="*/ 4689678 w 7472601"/>
              <a:gd name="connsiteY306" fmla="*/ 6440241 h 6858000"/>
              <a:gd name="connsiteX307" fmla="*/ 4477543 w 7472601"/>
              <a:gd name="connsiteY307" fmla="*/ 6674836 h 6858000"/>
              <a:gd name="connsiteX308" fmla="*/ 4329957 w 7472601"/>
              <a:gd name="connsiteY308" fmla="*/ 6858000 h 6858000"/>
              <a:gd name="connsiteX309" fmla="*/ 4218595 w 7472601"/>
              <a:gd name="connsiteY309" fmla="*/ 6858000 h 6858000"/>
              <a:gd name="connsiteX310" fmla="*/ 4368888 w 7472601"/>
              <a:gd name="connsiteY310" fmla="*/ 6668412 h 6858000"/>
              <a:gd name="connsiteX311" fmla="*/ 4563091 w 7472601"/>
              <a:gd name="connsiteY311" fmla="*/ 6442508 h 6858000"/>
              <a:gd name="connsiteX312" fmla="*/ 5387324 w 7472601"/>
              <a:gd name="connsiteY312" fmla="*/ 5705830 h 6858000"/>
              <a:gd name="connsiteX313" fmla="*/ 5073620 w 7472601"/>
              <a:gd name="connsiteY313" fmla="*/ 5955437 h 6858000"/>
              <a:gd name="connsiteX314" fmla="*/ 4689789 w 7472601"/>
              <a:gd name="connsiteY314" fmla="*/ 6268382 h 6858000"/>
              <a:gd name="connsiteX315" fmla="*/ 4418722 w 7472601"/>
              <a:gd name="connsiteY315" fmla="*/ 6570886 h 6858000"/>
              <a:gd name="connsiteX316" fmla="*/ 4214944 w 7472601"/>
              <a:gd name="connsiteY316" fmla="*/ 6858000 h 6858000"/>
              <a:gd name="connsiteX317" fmla="*/ 4177898 w 7472601"/>
              <a:gd name="connsiteY317" fmla="*/ 6858000 h 6858000"/>
              <a:gd name="connsiteX318" fmla="*/ 4391597 w 7472601"/>
              <a:gd name="connsiteY318" fmla="*/ 6556370 h 6858000"/>
              <a:gd name="connsiteX319" fmla="*/ 4668889 w 7472601"/>
              <a:gd name="connsiteY319" fmla="*/ 6246399 h 6858000"/>
              <a:gd name="connsiteX320" fmla="*/ 5055427 w 7472601"/>
              <a:gd name="connsiteY320" fmla="*/ 5931476 h 6858000"/>
              <a:gd name="connsiteX321" fmla="*/ 5371814 w 7472601"/>
              <a:gd name="connsiteY321" fmla="*/ 5678975 h 6858000"/>
              <a:gd name="connsiteX322" fmla="*/ 4987918 w 7472601"/>
              <a:gd name="connsiteY322" fmla="*/ 5838701 h 6858000"/>
              <a:gd name="connsiteX323" fmla="*/ 4317146 w 7472601"/>
              <a:gd name="connsiteY323" fmla="*/ 6587716 h 6858000"/>
              <a:gd name="connsiteX324" fmla="*/ 4171627 w 7472601"/>
              <a:gd name="connsiteY324" fmla="*/ 6858000 h 6858000"/>
              <a:gd name="connsiteX325" fmla="*/ 4081585 w 7472601"/>
              <a:gd name="connsiteY325" fmla="*/ 6858000 h 6858000"/>
              <a:gd name="connsiteX326" fmla="*/ 4238603 w 7472601"/>
              <a:gd name="connsiteY326" fmla="*/ 6559341 h 6858000"/>
              <a:gd name="connsiteX327" fmla="*/ 4778333 w 7472601"/>
              <a:gd name="connsiteY327" fmla="*/ 5873626 h 6858000"/>
              <a:gd name="connsiteX328" fmla="*/ 5414185 w 7472601"/>
              <a:gd name="connsiteY328" fmla="*/ 5573882 h 6858000"/>
              <a:gd name="connsiteX329" fmla="*/ 5959648 w 7472601"/>
              <a:gd name="connsiteY329" fmla="*/ 4760797 h 6858000"/>
              <a:gd name="connsiteX330" fmla="*/ 5355019 w 7472601"/>
              <a:gd name="connsiteY330" fmla="*/ 4734672 h 6858000"/>
              <a:gd name="connsiteX331" fmla="*/ 5083565 w 7472601"/>
              <a:gd name="connsiteY331" fmla="*/ 5179121 h 6858000"/>
              <a:gd name="connsiteX332" fmla="*/ 4713577 w 7472601"/>
              <a:gd name="connsiteY332" fmla="*/ 5616803 h 6858000"/>
              <a:gd name="connsiteX333" fmla="*/ 3989559 w 7472601"/>
              <a:gd name="connsiteY333" fmla="*/ 6145945 h 6858000"/>
              <a:gd name="connsiteX334" fmla="*/ 3939824 w 7472601"/>
              <a:gd name="connsiteY334" fmla="*/ 6066900 h 6858000"/>
              <a:gd name="connsiteX335" fmla="*/ 4584537 w 7472601"/>
              <a:gd name="connsiteY335" fmla="*/ 5324826 h 6858000"/>
              <a:gd name="connsiteX336" fmla="*/ 5037105 w 7472601"/>
              <a:gd name="connsiteY336" fmla="*/ 5088765 h 6858000"/>
              <a:gd name="connsiteX337" fmla="*/ 5039930 w 7472601"/>
              <a:gd name="connsiteY337" fmla="*/ 5089585 h 6858000"/>
              <a:gd name="connsiteX338" fmla="*/ 5263764 w 7472601"/>
              <a:gd name="connsiteY338" fmla="*/ 4735525 h 6858000"/>
              <a:gd name="connsiteX339" fmla="*/ 4086300 w 7472601"/>
              <a:gd name="connsiteY339" fmla="*/ 4884599 h 6858000"/>
              <a:gd name="connsiteX340" fmla="*/ 4085485 w 7472601"/>
              <a:gd name="connsiteY340" fmla="*/ 4899070 h 6858000"/>
              <a:gd name="connsiteX341" fmla="*/ 3871915 w 7472601"/>
              <a:gd name="connsiteY341" fmla="*/ 5253645 h 6858000"/>
              <a:gd name="connsiteX342" fmla="*/ 3799374 w 7472601"/>
              <a:gd name="connsiteY342" fmla="*/ 5466127 h 6858000"/>
              <a:gd name="connsiteX343" fmla="*/ 3498850 w 7472601"/>
              <a:gd name="connsiteY343" fmla="*/ 6661888 h 6858000"/>
              <a:gd name="connsiteX344" fmla="*/ 3399216 w 7472601"/>
              <a:gd name="connsiteY344" fmla="*/ 6858000 h 6858000"/>
              <a:gd name="connsiteX345" fmla="*/ 3303688 w 7472601"/>
              <a:gd name="connsiteY345" fmla="*/ 6858000 h 6858000"/>
              <a:gd name="connsiteX346" fmla="*/ 3391774 w 7472601"/>
              <a:gd name="connsiteY346" fmla="*/ 6697181 h 6858000"/>
              <a:gd name="connsiteX347" fmla="*/ 3735540 w 7472601"/>
              <a:gd name="connsiteY347" fmla="*/ 5546923 h 6858000"/>
              <a:gd name="connsiteX348" fmla="*/ 3729438 w 7472601"/>
              <a:gd name="connsiteY348" fmla="*/ 5569058 h 6858000"/>
              <a:gd name="connsiteX349" fmla="*/ 3707782 w 7472601"/>
              <a:gd name="connsiteY349" fmla="*/ 5644908 h 6858000"/>
              <a:gd name="connsiteX350" fmla="*/ 3583827 w 7472601"/>
              <a:gd name="connsiteY350" fmla="*/ 6039215 h 6858000"/>
              <a:gd name="connsiteX351" fmla="*/ 3547861 w 7472601"/>
              <a:gd name="connsiteY351" fmla="*/ 6129609 h 6858000"/>
              <a:gd name="connsiteX352" fmla="*/ 3490905 w 7472601"/>
              <a:gd name="connsiteY352" fmla="*/ 6277660 h 6858000"/>
              <a:gd name="connsiteX353" fmla="*/ 3455859 w 7472601"/>
              <a:gd name="connsiteY353" fmla="*/ 6391301 h 6858000"/>
              <a:gd name="connsiteX354" fmla="*/ 3429112 w 7472601"/>
              <a:gd name="connsiteY354" fmla="*/ 6479469 h 6858000"/>
              <a:gd name="connsiteX355" fmla="*/ 3304862 w 7472601"/>
              <a:gd name="connsiteY355" fmla="*/ 6796476 h 6858000"/>
              <a:gd name="connsiteX356" fmla="*/ 3276071 w 7472601"/>
              <a:gd name="connsiteY356" fmla="*/ 6858000 h 6858000"/>
              <a:gd name="connsiteX357" fmla="*/ 3240805 w 7472601"/>
              <a:gd name="connsiteY357" fmla="*/ 6858000 h 6858000"/>
              <a:gd name="connsiteX358" fmla="*/ 3275917 w 7472601"/>
              <a:gd name="connsiteY358" fmla="*/ 6783192 h 6858000"/>
              <a:gd name="connsiteX359" fmla="*/ 3399358 w 7472601"/>
              <a:gd name="connsiteY359" fmla="*/ 6469011 h 6858000"/>
              <a:gd name="connsiteX360" fmla="*/ 3425650 w 7472601"/>
              <a:gd name="connsiteY360" fmla="*/ 6381333 h 6858000"/>
              <a:gd name="connsiteX361" fmla="*/ 3460661 w 7472601"/>
              <a:gd name="connsiteY361" fmla="*/ 6266763 h 6858000"/>
              <a:gd name="connsiteX362" fmla="*/ 3518021 w 7472601"/>
              <a:gd name="connsiteY362" fmla="*/ 6117298 h 6858000"/>
              <a:gd name="connsiteX363" fmla="*/ 3554035 w 7472601"/>
              <a:gd name="connsiteY363" fmla="*/ 6027832 h 6858000"/>
              <a:gd name="connsiteX364" fmla="*/ 3677174 w 7472601"/>
              <a:gd name="connsiteY364" fmla="*/ 5636351 h 6858000"/>
              <a:gd name="connsiteX365" fmla="*/ 3698819 w 7472601"/>
              <a:gd name="connsiteY365" fmla="*/ 5560503 h 6858000"/>
              <a:gd name="connsiteX366" fmla="*/ 3702094 w 7472601"/>
              <a:gd name="connsiteY366" fmla="*/ 5549194 h 6858000"/>
              <a:gd name="connsiteX367" fmla="*/ 3398355 w 7472601"/>
              <a:gd name="connsiteY367" fmla="*/ 6094603 h 6858000"/>
              <a:gd name="connsiteX368" fmla="*/ 3193941 w 7472601"/>
              <a:gd name="connsiteY368" fmla="*/ 6798775 h 6858000"/>
              <a:gd name="connsiteX369" fmla="*/ 3184140 w 7472601"/>
              <a:gd name="connsiteY369" fmla="*/ 6858000 h 6858000"/>
              <a:gd name="connsiteX370" fmla="*/ 3099978 w 7472601"/>
              <a:gd name="connsiteY370" fmla="*/ 6858000 h 6858000"/>
              <a:gd name="connsiteX371" fmla="*/ 3101556 w 7472601"/>
              <a:gd name="connsiteY371" fmla="*/ 6843337 h 6858000"/>
              <a:gd name="connsiteX372" fmla="*/ 3370162 w 7472601"/>
              <a:gd name="connsiteY372" fmla="*/ 5785550 h 6858000"/>
              <a:gd name="connsiteX373" fmla="*/ 3746477 w 7472601"/>
              <a:gd name="connsiteY373" fmla="*/ 5377889 h 6858000"/>
              <a:gd name="connsiteX374" fmla="*/ 3863399 w 7472601"/>
              <a:gd name="connsiteY374" fmla="*/ 5087257 h 6858000"/>
              <a:gd name="connsiteX375" fmla="*/ 3968712 w 7472601"/>
              <a:gd name="connsiteY375" fmla="*/ 4913989 h 6858000"/>
              <a:gd name="connsiteX376" fmla="*/ 2792390 w 7472601"/>
              <a:gd name="connsiteY376" fmla="*/ 5382974 h 6858000"/>
              <a:gd name="connsiteX377" fmla="*/ 2714982 w 7472601"/>
              <a:gd name="connsiteY377" fmla="*/ 5427051 h 6858000"/>
              <a:gd name="connsiteX378" fmla="*/ 2813361 w 7472601"/>
              <a:gd name="connsiteY378" fmla="*/ 6023912 h 6858000"/>
              <a:gd name="connsiteX379" fmla="*/ 2688430 w 7472601"/>
              <a:gd name="connsiteY379" fmla="*/ 6801564 h 6858000"/>
              <a:gd name="connsiteX380" fmla="*/ 2629626 w 7472601"/>
              <a:gd name="connsiteY380" fmla="*/ 6763394 h 6858000"/>
              <a:gd name="connsiteX381" fmla="*/ 2565328 w 7472601"/>
              <a:gd name="connsiteY381" fmla="*/ 5516399 h 6858000"/>
              <a:gd name="connsiteX382" fmla="*/ 1922999 w 7472601"/>
              <a:gd name="connsiteY382" fmla="*/ 5980343 h 6858000"/>
              <a:gd name="connsiteX383" fmla="*/ 1950261 w 7472601"/>
              <a:gd name="connsiteY383" fmla="*/ 6405858 h 6858000"/>
              <a:gd name="connsiteX384" fmla="*/ 2365554 w 7472601"/>
              <a:gd name="connsiteY384" fmla="*/ 6759107 h 6858000"/>
              <a:gd name="connsiteX385" fmla="*/ 2424142 w 7472601"/>
              <a:gd name="connsiteY385" fmla="*/ 6858000 h 6858000"/>
              <a:gd name="connsiteX386" fmla="*/ 2395994 w 7472601"/>
              <a:gd name="connsiteY386" fmla="*/ 6858000 h 6858000"/>
              <a:gd name="connsiteX387" fmla="*/ 2392863 w 7472601"/>
              <a:gd name="connsiteY387" fmla="*/ 6852964 h 6858000"/>
              <a:gd name="connsiteX388" fmla="*/ 2017589 w 7472601"/>
              <a:gd name="connsiteY388" fmla="*/ 6493982 h 6858000"/>
              <a:gd name="connsiteX389" fmla="*/ 2147336 w 7472601"/>
              <a:gd name="connsiteY389" fmla="*/ 6594052 h 6858000"/>
              <a:gd name="connsiteX390" fmla="*/ 2207047 w 7472601"/>
              <a:gd name="connsiteY390" fmla="*/ 6654540 h 6858000"/>
              <a:gd name="connsiteX391" fmla="*/ 2299106 w 7472601"/>
              <a:gd name="connsiteY391" fmla="*/ 6778931 h 6858000"/>
              <a:gd name="connsiteX392" fmla="*/ 2314430 w 7472601"/>
              <a:gd name="connsiteY392" fmla="*/ 6801144 h 6858000"/>
              <a:gd name="connsiteX393" fmla="*/ 2352406 w 7472601"/>
              <a:gd name="connsiteY393" fmla="*/ 6858000 h 6858000"/>
              <a:gd name="connsiteX394" fmla="*/ 2314492 w 7472601"/>
              <a:gd name="connsiteY394" fmla="*/ 6858000 h 6858000"/>
              <a:gd name="connsiteX395" fmla="*/ 2288095 w 7472601"/>
              <a:gd name="connsiteY395" fmla="*/ 6818030 h 6858000"/>
              <a:gd name="connsiteX396" fmla="*/ 2272768 w 7472601"/>
              <a:gd name="connsiteY396" fmla="*/ 6795822 h 6858000"/>
              <a:gd name="connsiteX397" fmla="*/ 2182715 w 7472601"/>
              <a:gd name="connsiteY397" fmla="*/ 6675071 h 6858000"/>
              <a:gd name="connsiteX398" fmla="*/ 2032061 w 7472601"/>
              <a:gd name="connsiteY398" fmla="*/ 6541380 h 6858000"/>
              <a:gd name="connsiteX399" fmla="*/ 2257220 w 7472601"/>
              <a:gd name="connsiteY399" fmla="*/ 6826257 h 6858000"/>
              <a:gd name="connsiteX400" fmla="*/ 2281324 w 7472601"/>
              <a:gd name="connsiteY400" fmla="*/ 6858000 h 6858000"/>
              <a:gd name="connsiteX401" fmla="*/ 2242860 w 7472601"/>
              <a:gd name="connsiteY401" fmla="*/ 6858000 h 6858000"/>
              <a:gd name="connsiteX402" fmla="*/ 2232818 w 7472601"/>
              <a:gd name="connsiteY402" fmla="*/ 6844926 h 6858000"/>
              <a:gd name="connsiteX403" fmla="*/ 1990172 w 7472601"/>
              <a:gd name="connsiteY403" fmla="*/ 6542121 h 6858000"/>
              <a:gd name="connsiteX404" fmla="*/ 2124090 w 7472601"/>
              <a:gd name="connsiteY404" fmla="*/ 6761017 h 6858000"/>
              <a:gd name="connsiteX405" fmla="*/ 2200380 w 7472601"/>
              <a:gd name="connsiteY405" fmla="*/ 6858000 h 6858000"/>
              <a:gd name="connsiteX406" fmla="*/ 2147507 w 7472601"/>
              <a:gd name="connsiteY406" fmla="*/ 6858000 h 6858000"/>
              <a:gd name="connsiteX407" fmla="*/ 2070668 w 7472601"/>
              <a:gd name="connsiteY407" fmla="*/ 6761520 h 6858000"/>
              <a:gd name="connsiteX408" fmla="*/ 1975142 w 7472601"/>
              <a:gd name="connsiteY408" fmla="*/ 6585570 h 6858000"/>
              <a:gd name="connsiteX409" fmla="*/ 2050035 w 7472601"/>
              <a:gd name="connsiteY409" fmla="*/ 6813345 h 6858000"/>
              <a:gd name="connsiteX410" fmla="*/ 2063025 w 7472601"/>
              <a:gd name="connsiteY410" fmla="*/ 6858000 h 6858000"/>
              <a:gd name="connsiteX411" fmla="*/ 2021675 w 7472601"/>
              <a:gd name="connsiteY411" fmla="*/ 6858000 h 6858000"/>
              <a:gd name="connsiteX412" fmla="*/ 2019308 w 7472601"/>
              <a:gd name="connsiteY412" fmla="*/ 6847118 h 6858000"/>
              <a:gd name="connsiteX413" fmla="*/ 1938835 w 7472601"/>
              <a:gd name="connsiteY413" fmla="*/ 6551160 h 6858000"/>
              <a:gd name="connsiteX414" fmla="*/ 1953230 w 7472601"/>
              <a:gd name="connsiteY414" fmla="*/ 6759699 h 6858000"/>
              <a:gd name="connsiteX415" fmla="*/ 1956763 w 7472601"/>
              <a:gd name="connsiteY415" fmla="*/ 6778191 h 6858000"/>
              <a:gd name="connsiteX416" fmla="*/ 1967925 w 7472601"/>
              <a:gd name="connsiteY416" fmla="*/ 6858000 h 6858000"/>
              <a:gd name="connsiteX417" fmla="*/ 1936622 w 7472601"/>
              <a:gd name="connsiteY417" fmla="*/ 6858000 h 6858000"/>
              <a:gd name="connsiteX418" fmla="*/ 1926261 w 7472601"/>
              <a:gd name="connsiteY418" fmla="*/ 6784064 h 6858000"/>
              <a:gd name="connsiteX419" fmla="*/ 1922724 w 7472601"/>
              <a:gd name="connsiteY419" fmla="*/ 6765577 h 6858000"/>
              <a:gd name="connsiteX420" fmla="*/ 1904650 w 7472601"/>
              <a:gd name="connsiteY420" fmla="*/ 6639616 h 6858000"/>
              <a:gd name="connsiteX421" fmla="*/ 1885273 w 7472601"/>
              <a:gd name="connsiteY421" fmla="*/ 6858000 h 6858000"/>
              <a:gd name="connsiteX422" fmla="*/ 1854363 w 7472601"/>
              <a:gd name="connsiteY422" fmla="*/ 6858000 h 6858000"/>
              <a:gd name="connsiteX423" fmla="*/ 1880391 w 7472601"/>
              <a:gd name="connsiteY423" fmla="*/ 6603796 h 6858000"/>
              <a:gd name="connsiteX424" fmla="*/ 1818273 w 7472601"/>
              <a:gd name="connsiteY424" fmla="*/ 6715729 h 6858000"/>
              <a:gd name="connsiteX425" fmla="*/ 1794691 w 7472601"/>
              <a:gd name="connsiteY425" fmla="*/ 6843239 h 6858000"/>
              <a:gd name="connsiteX426" fmla="*/ 1794914 w 7472601"/>
              <a:gd name="connsiteY426" fmla="*/ 6858000 h 6858000"/>
              <a:gd name="connsiteX427" fmla="*/ 1746128 w 7472601"/>
              <a:gd name="connsiteY427" fmla="*/ 6858000 h 6858000"/>
              <a:gd name="connsiteX428" fmla="*/ 1753934 w 7472601"/>
              <a:gd name="connsiteY428" fmla="*/ 6724796 h 6858000"/>
              <a:gd name="connsiteX429" fmla="*/ 1792053 w 7472601"/>
              <a:gd name="connsiteY429" fmla="*/ 6572396 h 6858000"/>
              <a:gd name="connsiteX430" fmla="*/ 1862248 w 7472601"/>
              <a:gd name="connsiteY430" fmla="*/ 6266397 h 6858000"/>
              <a:gd name="connsiteX431" fmla="*/ 1862250 w 7472601"/>
              <a:gd name="connsiteY431" fmla="*/ 6033531 h 6858000"/>
              <a:gd name="connsiteX432" fmla="*/ 1211999 w 7472601"/>
              <a:gd name="connsiteY432" fmla="*/ 6683610 h 6858000"/>
              <a:gd name="connsiteX433" fmla="*/ 1213266 w 7472601"/>
              <a:gd name="connsiteY433" fmla="*/ 6691947 h 6858000"/>
              <a:gd name="connsiteX434" fmla="*/ 1203370 w 7472601"/>
              <a:gd name="connsiteY434" fmla="*/ 6850676 h 6858000"/>
              <a:gd name="connsiteX435" fmla="*/ 1203671 w 7472601"/>
              <a:gd name="connsiteY435" fmla="*/ 6858000 h 6858000"/>
              <a:gd name="connsiteX436" fmla="*/ 1143180 w 7472601"/>
              <a:gd name="connsiteY436" fmla="*/ 6858000 h 6858000"/>
              <a:gd name="connsiteX437" fmla="*/ 1142176 w 7472601"/>
              <a:gd name="connsiteY437" fmla="*/ 6766045 h 6858000"/>
              <a:gd name="connsiteX438" fmla="*/ 1067484 w 7472601"/>
              <a:gd name="connsiteY438" fmla="*/ 6858000 h 6858000"/>
              <a:gd name="connsiteX439" fmla="*/ 953928 w 7472601"/>
              <a:gd name="connsiteY439" fmla="*/ 6858000 h 6858000"/>
              <a:gd name="connsiteX440" fmla="*/ 959715 w 7472601"/>
              <a:gd name="connsiteY440" fmla="*/ 6850185 h 6858000"/>
              <a:gd name="connsiteX441" fmla="*/ 1483788 w 7472601"/>
              <a:gd name="connsiteY441" fmla="*/ 6259174 h 6858000"/>
              <a:gd name="connsiteX442" fmla="*/ 1100671 w 7472601"/>
              <a:gd name="connsiteY442" fmla="*/ 6252137 h 6858000"/>
              <a:gd name="connsiteX443" fmla="*/ 1090144 w 7472601"/>
              <a:gd name="connsiteY443" fmla="*/ 6256748 h 6858000"/>
              <a:gd name="connsiteX444" fmla="*/ 1095872 w 7472601"/>
              <a:gd name="connsiteY444" fmla="*/ 6271892 h 6858000"/>
              <a:gd name="connsiteX445" fmla="*/ 262785 w 7472601"/>
              <a:gd name="connsiteY445" fmla="*/ 6845450 h 6858000"/>
              <a:gd name="connsiteX446" fmla="*/ 209968 w 7472601"/>
              <a:gd name="connsiteY446" fmla="*/ 6770713 h 6858000"/>
              <a:gd name="connsiteX447" fmla="*/ 873460 w 7472601"/>
              <a:gd name="connsiteY447" fmla="*/ 6253768 h 6858000"/>
              <a:gd name="connsiteX448" fmla="*/ 192686 w 7472601"/>
              <a:gd name="connsiteY448" fmla="*/ 5849257 h 6858000"/>
              <a:gd name="connsiteX449" fmla="*/ 4696 w 7472601"/>
              <a:gd name="connsiteY449" fmla="*/ 5697668 h 6858000"/>
              <a:gd name="connsiteX450" fmla="*/ 0 w 7472601"/>
              <a:gd name="connsiteY450" fmla="*/ 5689984 h 6858000"/>
              <a:gd name="connsiteX451" fmla="*/ 0 w 7472601"/>
              <a:gd name="connsiteY451" fmla="*/ 5513472 h 6858000"/>
              <a:gd name="connsiteX452" fmla="*/ 174101 w 7472601"/>
              <a:gd name="connsiteY452" fmla="*/ 5620277 h 6858000"/>
              <a:gd name="connsiteX453" fmla="*/ 891800 w 7472601"/>
              <a:gd name="connsiteY453" fmla="*/ 6036935 h 6858000"/>
              <a:gd name="connsiteX454" fmla="*/ 1072219 w 7472601"/>
              <a:gd name="connsiteY454" fmla="*/ 6169443 h 6858000"/>
              <a:gd name="connsiteX455" fmla="*/ 1074117 w 7472601"/>
              <a:gd name="connsiteY455" fmla="*/ 6170301 h 6858000"/>
              <a:gd name="connsiteX456" fmla="*/ 1083114 w 7472601"/>
              <a:gd name="connsiteY456" fmla="*/ 6174131 h 6858000"/>
              <a:gd name="connsiteX457" fmla="*/ 1543010 w 7472601"/>
              <a:gd name="connsiteY457" fmla="*/ 6191140 h 6858000"/>
              <a:gd name="connsiteX458" fmla="*/ 1551080 w 7472601"/>
              <a:gd name="connsiteY458" fmla="*/ 6195006 h 6858000"/>
              <a:gd name="connsiteX459" fmla="*/ 2345443 w 7472601"/>
              <a:gd name="connsiteY459" fmla="*/ 5549882 h 6858000"/>
              <a:gd name="connsiteX460" fmla="*/ 1721499 w 7472601"/>
              <a:gd name="connsiteY460" fmla="*/ 5599969 h 6858000"/>
              <a:gd name="connsiteX461" fmla="*/ 767716 w 7472601"/>
              <a:gd name="connsiteY461" fmla="*/ 5472768 h 6858000"/>
              <a:gd name="connsiteX462" fmla="*/ 722147 w 7472601"/>
              <a:gd name="connsiteY462" fmla="*/ 5393091 h 6858000"/>
              <a:gd name="connsiteX463" fmla="*/ 1485552 w 7472601"/>
              <a:gd name="connsiteY463" fmla="*/ 5313202 h 6858000"/>
              <a:gd name="connsiteX464" fmla="*/ 2143004 w 7472601"/>
              <a:gd name="connsiteY464" fmla="*/ 5402420 h 6858000"/>
              <a:gd name="connsiteX465" fmla="*/ 1933391 w 7472601"/>
              <a:gd name="connsiteY465" fmla="*/ 5156971 h 6858000"/>
              <a:gd name="connsiteX466" fmla="*/ 1827118 w 7472601"/>
              <a:gd name="connsiteY466" fmla="*/ 4968410 h 6858000"/>
              <a:gd name="connsiteX467" fmla="*/ 1837349 w 7472601"/>
              <a:gd name="connsiteY467" fmla="*/ 4956357 h 6858000"/>
              <a:gd name="connsiteX468" fmla="*/ 2162835 w 7472601"/>
              <a:gd name="connsiteY468" fmla="*/ 5187853 h 6858000"/>
              <a:gd name="connsiteX469" fmla="*/ 2257167 w 7472601"/>
              <a:gd name="connsiteY469" fmla="*/ 5462123 h 6858000"/>
              <a:gd name="connsiteX470" fmla="*/ 2261598 w 7472601"/>
              <a:gd name="connsiteY470" fmla="*/ 5467998 h 6858000"/>
              <a:gd name="connsiteX471" fmla="*/ 2437177 w 7472601"/>
              <a:gd name="connsiteY471" fmla="*/ 5479608 h 6858000"/>
              <a:gd name="connsiteX472" fmla="*/ 2445247 w 7472601"/>
              <a:gd name="connsiteY472" fmla="*/ 5483476 h 6858000"/>
              <a:gd name="connsiteX473" fmla="*/ 2743626 w 7472601"/>
              <a:gd name="connsiteY473" fmla="*/ 5304819 h 6858000"/>
              <a:gd name="connsiteX474" fmla="*/ 3048102 w 7472601"/>
              <a:gd name="connsiteY474" fmla="*/ 5150595 h 6858000"/>
              <a:gd name="connsiteX475" fmla="*/ 1799414 w 7472601"/>
              <a:gd name="connsiteY475" fmla="*/ 4694732 h 6858000"/>
              <a:gd name="connsiteX476" fmla="*/ 1771735 w 7472601"/>
              <a:gd name="connsiteY476" fmla="*/ 4619929 h 6858000"/>
              <a:gd name="connsiteX477" fmla="*/ 3104273 w 7472601"/>
              <a:gd name="connsiteY477" fmla="*/ 5076159 h 6858000"/>
              <a:gd name="connsiteX478" fmla="*/ 3113245 w 7472601"/>
              <a:gd name="connsiteY478" fmla="*/ 5090705 h 6858000"/>
              <a:gd name="connsiteX479" fmla="*/ 3126294 w 7472601"/>
              <a:gd name="connsiteY479" fmla="*/ 5114400 h 6858000"/>
              <a:gd name="connsiteX480" fmla="*/ 3937433 w 7472601"/>
              <a:gd name="connsiteY480" fmla="*/ 4830473 h 6858000"/>
              <a:gd name="connsiteX481" fmla="*/ 3590475 w 7472601"/>
              <a:gd name="connsiteY481" fmla="*/ 4597974 h 6858000"/>
              <a:gd name="connsiteX482" fmla="*/ 3100264 w 7472601"/>
              <a:gd name="connsiteY482" fmla="*/ 4579845 h 6858000"/>
              <a:gd name="connsiteX483" fmla="*/ 2183576 w 7472601"/>
              <a:gd name="connsiteY483" fmla="*/ 4227150 h 6858000"/>
              <a:gd name="connsiteX484" fmla="*/ 2151029 w 7472601"/>
              <a:gd name="connsiteY484" fmla="*/ 4146947 h 6858000"/>
              <a:gd name="connsiteX485" fmla="*/ 3563434 w 7472601"/>
              <a:gd name="connsiteY485" fmla="*/ 4469115 h 6858000"/>
              <a:gd name="connsiteX486" fmla="*/ 3177952 w 7472601"/>
              <a:gd name="connsiteY486" fmla="*/ 3657386 h 6858000"/>
              <a:gd name="connsiteX487" fmla="*/ 3189263 w 7472601"/>
              <a:gd name="connsiteY487" fmla="*/ 3625726 h 6858000"/>
              <a:gd name="connsiteX488" fmla="*/ 3560912 w 7472601"/>
              <a:gd name="connsiteY488" fmla="*/ 4079863 h 6858000"/>
              <a:gd name="connsiteX489" fmla="*/ 3626636 w 7472601"/>
              <a:gd name="connsiteY489" fmla="*/ 4512230 h 6858000"/>
              <a:gd name="connsiteX490" fmla="*/ 3653088 w 7472601"/>
              <a:gd name="connsiteY490" fmla="*/ 4521417 h 6858000"/>
              <a:gd name="connsiteX491" fmla="*/ 3988128 w 7472601"/>
              <a:gd name="connsiteY491" fmla="*/ 4817267 h 6858000"/>
              <a:gd name="connsiteX492" fmla="*/ 4830582 w 7472601"/>
              <a:gd name="connsiteY492" fmla="*/ 4676000 h 6858000"/>
              <a:gd name="connsiteX493" fmla="*/ 4830100 w 7472601"/>
              <a:gd name="connsiteY493" fmla="*/ 4675554 h 6858000"/>
              <a:gd name="connsiteX494" fmla="*/ 4036318 w 7472601"/>
              <a:gd name="connsiteY494" fmla="*/ 4147013 h 6858000"/>
              <a:gd name="connsiteX495" fmla="*/ 3432098 w 7472601"/>
              <a:gd name="connsiteY495" fmla="*/ 3537312 h 6858000"/>
              <a:gd name="connsiteX496" fmla="*/ 3446761 w 7472601"/>
              <a:gd name="connsiteY496" fmla="*/ 3461278 h 6858000"/>
              <a:gd name="connsiteX497" fmla="*/ 4419733 w 7472601"/>
              <a:gd name="connsiteY497" fmla="*/ 3963555 h 6858000"/>
              <a:gd name="connsiteX498" fmla="*/ 4781371 w 7472601"/>
              <a:gd name="connsiteY498" fmla="*/ 4458604 h 6858000"/>
              <a:gd name="connsiteX499" fmla="*/ 4780440 w 7472601"/>
              <a:gd name="connsiteY499" fmla="*/ 4470290 h 6858000"/>
              <a:gd name="connsiteX500" fmla="*/ 4898954 w 7472601"/>
              <a:gd name="connsiteY500" fmla="*/ 4662092 h 6858000"/>
              <a:gd name="connsiteX501" fmla="*/ 4900699 w 7472601"/>
              <a:gd name="connsiteY501" fmla="*/ 4670867 h 6858000"/>
              <a:gd name="connsiteX502" fmla="*/ 5714511 w 7472601"/>
              <a:gd name="connsiteY502" fmla="*/ 4663483 h 6858000"/>
              <a:gd name="connsiteX503" fmla="*/ 5464793 w 7472601"/>
              <a:gd name="connsiteY503" fmla="*/ 4393556 h 6858000"/>
              <a:gd name="connsiteX504" fmla="*/ 5461897 w 7472601"/>
              <a:gd name="connsiteY504" fmla="*/ 4390879 h 6858000"/>
              <a:gd name="connsiteX505" fmla="*/ 4294126 w 7472601"/>
              <a:gd name="connsiteY505" fmla="*/ 3303048 h 6858000"/>
              <a:gd name="connsiteX506" fmla="*/ 4305321 w 7472601"/>
              <a:gd name="connsiteY506" fmla="*/ 3256953 h 6858000"/>
              <a:gd name="connsiteX507" fmla="*/ 4949299 w 7472601"/>
              <a:gd name="connsiteY507" fmla="*/ 3766336 h 6858000"/>
              <a:gd name="connsiteX508" fmla="*/ 5291452 w 7472601"/>
              <a:gd name="connsiteY508" fmla="*/ 4076801 h 6858000"/>
              <a:gd name="connsiteX509" fmla="*/ 5434998 w 7472601"/>
              <a:gd name="connsiteY509" fmla="*/ 4254100 h 6858000"/>
              <a:gd name="connsiteX510" fmla="*/ 5351015 w 7472601"/>
              <a:gd name="connsiteY510" fmla="*/ 3760989 h 6858000"/>
              <a:gd name="connsiteX511" fmla="*/ 5413780 w 7472601"/>
              <a:gd name="connsiteY511" fmla="*/ 2966265 h 6858000"/>
              <a:gd name="connsiteX512" fmla="*/ 5425627 w 7472601"/>
              <a:gd name="connsiteY512" fmla="*/ 2954192 h 6858000"/>
              <a:gd name="connsiteX513" fmla="*/ 6604735 w 7472601"/>
              <a:gd name="connsiteY513" fmla="*/ 2041381 h 6858000"/>
              <a:gd name="connsiteX514" fmla="*/ 7204487 w 7472601"/>
              <a:gd name="connsiteY514" fmla="*/ 2742112 h 6858000"/>
              <a:gd name="connsiteX515" fmla="*/ 7131592 w 7472601"/>
              <a:gd name="connsiteY515" fmla="*/ 2672096 h 6858000"/>
              <a:gd name="connsiteX516" fmla="*/ 6996344 w 7472601"/>
              <a:gd name="connsiteY516" fmla="*/ 2518310 h 6858000"/>
              <a:gd name="connsiteX517" fmla="*/ 6735495 w 7472601"/>
              <a:gd name="connsiteY517" fmla="*/ 2196890 h 6858000"/>
              <a:gd name="connsiteX518" fmla="*/ 6721901 w 7472601"/>
              <a:gd name="connsiteY518" fmla="*/ 2179274 h 6858000"/>
              <a:gd name="connsiteX519" fmla="*/ 6604735 w 7472601"/>
              <a:gd name="connsiteY519" fmla="*/ 2041381 h 6858000"/>
              <a:gd name="connsiteX520" fmla="*/ 6591670 w 7472601"/>
              <a:gd name="connsiteY520" fmla="*/ 1988277 h 6858000"/>
              <a:gd name="connsiteX521" fmla="*/ 6747349 w 7472601"/>
              <a:gd name="connsiteY521" fmla="*/ 2160069 h 6858000"/>
              <a:gd name="connsiteX522" fmla="*/ 6760943 w 7472601"/>
              <a:gd name="connsiteY522" fmla="*/ 2177686 h 6858000"/>
              <a:gd name="connsiteX523" fmla="*/ 7021065 w 7472601"/>
              <a:gd name="connsiteY523" fmla="*/ 2498102 h 6858000"/>
              <a:gd name="connsiteX524" fmla="*/ 7155223 w 7472601"/>
              <a:gd name="connsiteY524" fmla="*/ 2650386 h 6858000"/>
              <a:gd name="connsiteX525" fmla="*/ 7203167 w 7472601"/>
              <a:gd name="connsiteY525" fmla="*/ 2697288 h 6858000"/>
              <a:gd name="connsiteX526" fmla="*/ 6937703 w 7472601"/>
              <a:gd name="connsiteY526" fmla="*/ 2321981 h 6858000"/>
              <a:gd name="connsiteX527" fmla="*/ 6591670 w 7472601"/>
              <a:gd name="connsiteY527" fmla="*/ 1988277 h 6858000"/>
              <a:gd name="connsiteX528" fmla="*/ 5798671 w 7472601"/>
              <a:gd name="connsiteY528" fmla="*/ 1981601 h 6858000"/>
              <a:gd name="connsiteX529" fmla="*/ 5754709 w 7472601"/>
              <a:gd name="connsiteY529" fmla="*/ 2071454 h 6858000"/>
              <a:gd name="connsiteX530" fmla="*/ 5763044 w 7472601"/>
              <a:gd name="connsiteY530" fmla="*/ 2842206 h 6858000"/>
              <a:gd name="connsiteX531" fmla="*/ 5764974 w 7472601"/>
              <a:gd name="connsiteY531" fmla="*/ 2799609 h 6858000"/>
              <a:gd name="connsiteX532" fmla="*/ 5767665 w 7472601"/>
              <a:gd name="connsiteY532" fmla="*/ 2666409 h 6858000"/>
              <a:gd name="connsiteX533" fmla="*/ 5763055 w 7472601"/>
              <a:gd name="connsiteY533" fmla="*/ 2579705 h 6858000"/>
              <a:gd name="connsiteX534" fmla="*/ 5758079 w 7472601"/>
              <a:gd name="connsiteY534" fmla="*/ 2492508 h 6858000"/>
              <a:gd name="connsiteX535" fmla="*/ 5779325 w 7472601"/>
              <a:gd name="connsiteY535" fmla="*/ 2197069 h 6858000"/>
              <a:gd name="connsiteX536" fmla="*/ 5798671 w 7472601"/>
              <a:gd name="connsiteY536" fmla="*/ 1981601 h 6858000"/>
              <a:gd name="connsiteX537" fmla="*/ 5829202 w 7472601"/>
              <a:gd name="connsiteY537" fmla="*/ 1971679 h 6858000"/>
              <a:gd name="connsiteX538" fmla="*/ 5809558 w 7472601"/>
              <a:gd name="connsiteY538" fmla="*/ 2198043 h 6858000"/>
              <a:gd name="connsiteX539" fmla="*/ 5788653 w 7472601"/>
              <a:gd name="connsiteY539" fmla="*/ 2489430 h 6858000"/>
              <a:gd name="connsiteX540" fmla="*/ 5793439 w 7472601"/>
              <a:gd name="connsiteY540" fmla="*/ 2575235 h 6858000"/>
              <a:gd name="connsiteX541" fmla="*/ 5796837 w 7472601"/>
              <a:gd name="connsiteY541" fmla="*/ 2637633 h 6858000"/>
              <a:gd name="connsiteX542" fmla="*/ 5818614 w 7472601"/>
              <a:gd name="connsiteY542" fmla="*/ 2473055 h 6858000"/>
              <a:gd name="connsiteX543" fmla="*/ 5829202 w 7472601"/>
              <a:gd name="connsiteY543" fmla="*/ 1971679 h 6858000"/>
              <a:gd name="connsiteX544" fmla="*/ 5911389 w 7472601"/>
              <a:gd name="connsiteY544" fmla="*/ 1898371 h 6858000"/>
              <a:gd name="connsiteX545" fmla="*/ 6237627 w 7472601"/>
              <a:gd name="connsiteY545" fmla="*/ 2231921 h 6858000"/>
              <a:gd name="connsiteX546" fmla="*/ 5911389 w 7472601"/>
              <a:gd name="connsiteY546" fmla="*/ 1898371 h 6858000"/>
              <a:gd name="connsiteX547" fmla="*/ 6944437 w 7472601"/>
              <a:gd name="connsiteY547" fmla="*/ 1575402 h 6858000"/>
              <a:gd name="connsiteX548" fmla="*/ 6304730 w 7472601"/>
              <a:gd name="connsiteY548" fmla="*/ 1766654 h 6858000"/>
              <a:gd name="connsiteX549" fmla="*/ 6944437 w 7472601"/>
              <a:gd name="connsiteY549" fmla="*/ 1575402 h 6858000"/>
              <a:gd name="connsiteX550" fmla="*/ 7019523 w 7472601"/>
              <a:gd name="connsiteY550" fmla="*/ 1519450 h 6858000"/>
              <a:gd name="connsiteX551" fmla="*/ 6298091 w 7472601"/>
              <a:gd name="connsiteY551" fmla="*/ 1737122 h 6858000"/>
              <a:gd name="connsiteX552" fmla="*/ 7019523 w 7472601"/>
              <a:gd name="connsiteY552" fmla="*/ 1519450 h 6858000"/>
              <a:gd name="connsiteX553" fmla="*/ 2399523 w 7472601"/>
              <a:gd name="connsiteY553" fmla="*/ 1428234 h 6858000"/>
              <a:gd name="connsiteX554" fmla="*/ 2224982 w 7472601"/>
              <a:gd name="connsiteY554" fmla="*/ 1826201 h 6858000"/>
              <a:gd name="connsiteX555" fmla="*/ 2096099 w 7472601"/>
              <a:gd name="connsiteY555" fmla="*/ 2345900 h 6858000"/>
              <a:gd name="connsiteX556" fmla="*/ 2283317 w 7472601"/>
              <a:gd name="connsiteY556" fmla="*/ 1796925 h 6858000"/>
              <a:gd name="connsiteX557" fmla="*/ 2399523 w 7472601"/>
              <a:gd name="connsiteY557" fmla="*/ 1428234 h 6858000"/>
              <a:gd name="connsiteX558" fmla="*/ 2448558 w 7472601"/>
              <a:gd name="connsiteY558" fmla="*/ 1373435 h 6858000"/>
              <a:gd name="connsiteX559" fmla="*/ 2312521 w 7472601"/>
              <a:gd name="connsiteY559" fmla="*/ 1806140 h 6858000"/>
              <a:gd name="connsiteX560" fmla="*/ 2127533 w 7472601"/>
              <a:gd name="connsiteY560" fmla="*/ 2348380 h 6858000"/>
              <a:gd name="connsiteX561" fmla="*/ 2358080 w 7472601"/>
              <a:gd name="connsiteY561" fmla="*/ 1866134 h 6858000"/>
              <a:gd name="connsiteX562" fmla="*/ 2407436 w 7472601"/>
              <a:gd name="connsiteY562" fmla="*/ 1651070 h 6858000"/>
              <a:gd name="connsiteX563" fmla="*/ 2448558 w 7472601"/>
              <a:gd name="connsiteY563" fmla="*/ 1373435 h 6858000"/>
              <a:gd name="connsiteX564" fmla="*/ 278707 w 7472601"/>
              <a:gd name="connsiteY564" fmla="*/ 1352270 h 6858000"/>
              <a:gd name="connsiteX565" fmla="*/ 321570 w 7472601"/>
              <a:gd name="connsiteY565" fmla="*/ 1861610 h 6858000"/>
              <a:gd name="connsiteX566" fmla="*/ 294281 w 7472601"/>
              <a:gd name="connsiteY566" fmla="*/ 1440658 h 6858000"/>
              <a:gd name="connsiteX567" fmla="*/ 278707 w 7472601"/>
              <a:gd name="connsiteY567" fmla="*/ 1352270 h 6858000"/>
              <a:gd name="connsiteX568" fmla="*/ 1423821 w 7472601"/>
              <a:gd name="connsiteY568" fmla="*/ 1351958 h 6858000"/>
              <a:gd name="connsiteX569" fmla="*/ 1638521 w 7472601"/>
              <a:gd name="connsiteY569" fmla="*/ 1908470 h 6858000"/>
              <a:gd name="connsiteX570" fmla="*/ 1754199 w 7472601"/>
              <a:gd name="connsiteY570" fmla="*/ 2149284 h 6858000"/>
              <a:gd name="connsiteX571" fmla="*/ 1908359 w 7472601"/>
              <a:gd name="connsiteY571" fmla="*/ 2364988 h 6858000"/>
              <a:gd name="connsiteX572" fmla="*/ 1647661 w 7472601"/>
              <a:gd name="connsiteY572" fmla="*/ 1825945 h 6858000"/>
              <a:gd name="connsiteX573" fmla="*/ 1423821 w 7472601"/>
              <a:gd name="connsiteY573" fmla="*/ 1351958 h 6858000"/>
              <a:gd name="connsiteX574" fmla="*/ 1431890 w 7472601"/>
              <a:gd name="connsiteY574" fmla="*/ 1306475 h 6858000"/>
              <a:gd name="connsiteX575" fmla="*/ 1507597 w 7472601"/>
              <a:gd name="connsiteY575" fmla="*/ 1446132 h 6858000"/>
              <a:gd name="connsiteX576" fmla="*/ 1674586 w 7472601"/>
              <a:gd name="connsiteY576" fmla="*/ 1813832 h 6858000"/>
              <a:gd name="connsiteX577" fmla="*/ 1815950 w 7472601"/>
              <a:gd name="connsiteY577" fmla="*/ 2128564 h 6858000"/>
              <a:gd name="connsiteX578" fmla="*/ 1984242 w 7472601"/>
              <a:gd name="connsiteY578" fmla="*/ 2430829 h 6858000"/>
              <a:gd name="connsiteX579" fmla="*/ 2014023 w 7472601"/>
              <a:gd name="connsiteY579" fmla="*/ 2450995 h 6858000"/>
              <a:gd name="connsiteX580" fmla="*/ 1747337 w 7472601"/>
              <a:gd name="connsiteY580" fmla="*/ 1855264 h 6858000"/>
              <a:gd name="connsiteX581" fmla="*/ 1533749 w 7472601"/>
              <a:gd name="connsiteY581" fmla="*/ 1478656 h 6858000"/>
              <a:gd name="connsiteX582" fmla="*/ 1431890 w 7472601"/>
              <a:gd name="connsiteY582" fmla="*/ 1306475 h 6858000"/>
              <a:gd name="connsiteX583" fmla="*/ 5052692 w 7472601"/>
              <a:gd name="connsiteY583" fmla="*/ 1292994 h 6858000"/>
              <a:gd name="connsiteX584" fmla="*/ 5200661 w 7472601"/>
              <a:gd name="connsiteY584" fmla="*/ 1635186 h 6858000"/>
              <a:gd name="connsiteX585" fmla="*/ 5297138 w 7472601"/>
              <a:gd name="connsiteY585" fmla="*/ 1906351 h 6858000"/>
              <a:gd name="connsiteX586" fmla="*/ 5052692 w 7472601"/>
              <a:gd name="connsiteY586" fmla="*/ 1292994 h 6858000"/>
              <a:gd name="connsiteX587" fmla="*/ 5009948 w 7472601"/>
              <a:gd name="connsiteY587" fmla="*/ 1273619 h 6858000"/>
              <a:gd name="connsiteX588" fmla="*/ 5121777 w 7472601"/>
              <a:gd name="connsiteY588" fmla="*/ 1654213 h 6858000"/>
              <a:gd name="connsiteX589" fmla="*/ 5293545 w 7472601"/>
              <a:gd name="connsiteY589" fmla="*/ 2072247 h 6858000"/>
              <a:gd name="connsiteX590" fmla="*/ 5294042 w 7472601"/>
              <a:gd name="connsiteY590" fmla="*/ 2065019 h 6858000"/>
              <a:gd name="connsiteX591" fmla="*/ 5171936 w 7472601"/>
              <a:gd name="connsiteY591" fmla="*/ 1647613 h 6858000"/>
              <a:gd name="connsiteX592" fmla="*/ 5009948 w 7472601"/>
              <a:gd name="connsiteY592" fmla="*/ 1273619 h 6858000"/>
              <a:gd name="connsiteX593" fmla="*/ 655236 w 7472601"/>
              <a:gd name="connsiteY593" fmla="*/ 1268632 h 6858000"/>
              <a:gd name="connsiteX594" fmla="*/ 839521 w 7472601"/>
              <a:gd name="connsiteY594" fmla="*/ 1685315 h 6858000"/>
              <a:gd name="connsiteX595" fmla="*/ 1109416 w 7472601"/>
              <a:gd name="connsiteY595" fmla="*/ 2061663 h 6858000"/>
              <a:gd name="connsiteX596" fmla="*/ 1298300 w 7472601"/>
              <a:gd name="connsiteY596" fmla="*/ 2247742 h 6858000"/>
              <a:gd name="connsiteX597" fmla="*/ 1125871 w 7472601"/>
              <a:gd name="connsiteY597" fmla="*/ 1989513 h 6858000"/>
              <a:gd name="connsiteX598" fmla="*/ 981574 w 7472601"/>
              <a:gd name="connsiteY598" fmla="*/ 1783157 h 6858000"/>
              <a:gd name="connsiteX599" fmla="*/ 922198 w 7472601"/>
              <a:gd name="connsiteY599" fmla="*/ 1677437 h 6858000"/>
              <a:gd name="connsiteX600" fmla="*/ 869293 w 7472601"/>
              <a:gd name="connsiteY600" fmla="*/ 1583214 h 6858000"/>
              <a:gd name="connsiteX601" fmla="*/ 751431 w 7472601"/>
              <a:gd name="connsiteY601" fmla="*/ 1405731 h 6858000"/>
              <a:gd name="connsiteX602" fmla="*/ 655236 w 7472601"/>
              <a:gd name="connsiteY602" fmla="*/ 1268632 h 6858000"/>
              <a:gd name="connsiteX603" fmla="*/ 6516292 w 7472601"/>
              <a:gd name="connsiteY603" fmla="*/ 1263064 h 6858000"/>
              <a:gd name="connsiteX604" fmla="*/ 5736320 w 7472601"/>
              <a:gd name="connsiteY604" fmla="*/ 1501803 h 6858000"/>
              <a:gd name="connsiteX605" fmla="*/ 6516292 w 7472601"/>
              <a:gd name="connsiteY605" fmla="*/ 1263064 h 6858000"/>
              <a:gd name="connsiteX606" fmla="*/ 291466 w 7472601"/>
              <a:gd name="connsiteY606" fmla="*/ 1250369 h 6858000"/>
              <a:gd name="connsiteX607" fmla="*/ 323180 w 7472601"/>
              <a:gd name="connsiteY607" fmla="*/ 1435283 h 6858000"/>
              <a:gd name="connsiteX608" fmla="*/ 349381 w 7472601"/>
              <a:gd name="connsiteY608" fmla="*/ 1875041 h 6858000"/>
              <a:gd name="connsiteX609" fmla="*/ 374363 w 7472601"/>
              <a:gd name="connsiteY609" fmla="*/ 1506494 h 6858000"/>
              <a:gd name="connsiteX610" fmla="*/ 302168 w 7472601"/>
              <a:gd name="connsiteY610" fmla="*/ 1274495 h 6858000"/>
              <a:gd name="connsiteX611" fmla="*/ 291466 w 7472601"/>
              <a:gd name="connsiteY611" fmla="*/ 1250369 h 6858000"/>
              <a:gd name="connsiteX612" fmla="*/ 678222 w 7472601"/>
              <a:gd name="connsiteY612" fmla="*/ 1248670 h 6858000"/>
              <a:gd name="connsiteX613" fmla="*/ 775536 w 7472601"/>
              <a:gd name="connsiteY613" fmla="*/ 1388015 h 6858000"/>
              <a:gd name="connsiteX614" fmla="*/ 894529 w 7472601"/>
              <a:gd name="connsiteY614" fmla="*/ 1567739 h 6858000"/>
              <a:gd name="connsiteX615" fmla="*/ 948000 w 7472601"/>
              <a:gd name="connsiteY615" fmla="*/ 1663088 h 6858000"/>
              <a:gd name="connsiteX616" fmla="*/ 1006812 w 7472601"/>
              <a:gd name="connsiteY616" fmla="*/ 1767683 h 6858000"/>
              <a:gd name="connsiteX617" fmla="*/ 1149133 w 7472601"/>
              <a:gd name="connsiteY617" fmla="*/ 1971513 h 6858000"/>
              <a:gd name="connsiteX618" fmla="*/ 1333952 w 7472601"/>
              <a:gd name="connsiteY618" fmla="*/ 2251620 h 6858000"/>
              <a:gd name="connsiteX619" fmla="*/ 1337329 w 7472601"/>
              <a:gd name="connsiteY619" fmla="*/ 2258350 h 6858000"/>
              <a:gd name="connsiteX620" fmla="*/ 1014726 w 7472601"/>
              <a:gd name="connsiteY620" fmla="*/ 1615556 h 6858000"/>
              <a:gd name="connsiteX621" fmla="*/ 678222 w 7472601"/>
              <a:gd name="connsiteY621" fmla="*/ 1248670 h 6858000"/>
              <a:gd name="connsiteX622" fmla="*/ 6691602 w 7472601"/>
              <a:gd name="connsiteY622" fmla="*/ 1140573 h 6858000"/>
              <a:gd name="connsiteX623" fmla="*/ 6571100 w 7472601"/>
              <a:gd name="connsiteY623" fmla="*/ 1183662 h 6858000"/>
              <a:gd name="connsiteX624" fmla="*/ 6241687 w 7472601"/>
              <a:gd name="connsiteY624" fmla="*/ 1257600 h 6858000"/>
              <a:gd name="connsiteX625" fmla="*/ 5693009 w 7472601"/>
              <a:gd name="connsiteY625" fmla="*/ 1478256 h 6858000"/>
              <a:gd name="connsiteX626" fmla="*/ 6548420 w 7472601"/>
              <a:gd name="connsiteY626" fmla="*/ 1214599 h 6858000"/>
              <a:gd name="connsiteX627" fmla="*/ 6605473 w 7472601"/>
              <a:gd name="connsiteY627" fmla="*/ 1184686 h 6858000"/>
              <a:gd name="connsiteX628" fmla="*/ 6691602 w 7472601"/>
              <a:gd name="connsiteY628" fmla="*/ 1140573 h 6858000"/>
              <a:gd name="connsiteX629" fmla="*/ 4002475 w 7472601"/>
              <a:gd name="connsiteY629" fmla="*/ 1037802 h 6858000"/>
              <a:gd name="connsiteX630" fmla="*/ 4000324 w 7472601"/>
              <a:gd name="connsiteY630" fmla="*/ 1039362 h 6858000"/>
              <a:gd name="connsiteX631" fmla="*/ 4002862 w 7472601"/>
              <a:gd name="connsiteY631" fmla="*/ 1042866 h 6858000"/>
              <a:gd name="connsiteX632" fmla="*/ 4002475 w 7472601"/>
              <a:gd name="connsiteY632" fmla="*/ 1037802 h 6858000"/>
              <a:gd name="connsiteX633" fmla="*/ 506322 w 7472601"/>
              <a:gd name="connsiteY633" fmla="*/ 1020997 h 6858000"/>
              <a:gd name="connsiteX634" fmla="*/ 533068 w 7472601"/>
              <a:gd name="connsiteY634" fmla="*/ 1029409 h 6858000"/>
              <a:gd name="connsiteX635" fmla="*/ 1232525 w 7472601"/>
              <a:gd name="connsiteY635" fmla="*/ 1804675 h 6858000"/>
              <a:gd name="connsiteX636" fmla="*/ 1388858 w 7472601"/>
              <a:gd name="connsiteY636" fmla="*/ 2368011 h 6858000"/>
              <a:gd name="connsiteX637" fmla="*/ 1384098 w 7472601"/>
              <a:gd name="connsiteY637" fmla="*/ 2378125 h 6858000"/>
              <a:gd name="connsiteX638" fmla="*/ 1425393 w 7472601"/>
              <a:gd name="connsiteY638" fmla="*/ 2589124 h 6858000"/>
              <a:gd name="connsiteX639" fmla="*/ 1424001 w 7472601"/>
              <a:gd name="connsiteY639" fmla="*/ 2597541 h 6858000"/>
              <a:gd name="connsiteX640" fmla="*/ 2152729 w 7472601"/>
              <a:gd name="connsiteY640" fmla="*/ 2864487 h 6858000"/>
              <a:gd name="connsiteX641" fmla="*/ 2020609 w 7472601"/>
              <a:gd name="connsiteY641" fmla="*/ 2539671 h 6858000"/>
              <a:gd name="connsiteX642" fmla="*/ 2018920 w 7472601"/>
              <a:gd name="connsiteY642" fmla="*/ 2536309 h 6858000"/>
              <a:gd name="connsiteX643" fmla="*/ 1342441 w 7472601"/>
              <a:gd name="connsiteY643" fmla="*/ 1173017 h 6858000"/>
              <a:gd name="connsiteX644" fmla="*/ 1367925 w 7472601"/>
              <a:gd name="connsiteY644" fmla="*/ 1135648 h 6858000"/>
              <a:gd name="connsiteX645" fmla="*/ 1771401 w 7472601"/>
              <a:gd name="connsiteY645" fmla="*/ 1806673 h 6858000"/>
              <a:gd name="connsiteX646" fmla="*/ 1972385 w 7472601"/>
              <a:gd name="connsiteY646" fmla="*/ 2198735 h 6858000"/>
              <a:gd name="connsiteX647" fmla="*/ 2040892 w 7472601"/>
              <a:gd name="connsiteY647" fmla="*/ 2405205 h 6858000"/>
              <a:gd name="connsiteX648" fmla="*/ 2131689 w 7472601"/>
              <a:gd name="connsiteY648" fmla="*/ 1936926 h 6858000"/>
              <a:gd name="connsiteX649" fmla="*/ 2454820 w 7472601"/>
              <a:gd name="connsiteY649" fmla="*/ 1248808 h 6858000"/>
              <a:gd name="connsiteX650" fmla="*/ 2492512 w 7472601"/>
              <a:gd name="connsiteY650" fmla="*/ 1302920 h 6858000"/>
              <a:gd name="connsiteX651" fmla="*/ 2081216 w 7472601"/>
              <a:gd name="connsiteY651" fmla="*/ 2527513 h 6858000"/>
              <a:gd name="connsiteX652" fmla="*/ 2081211 w 7472601"/>
              <a:gd name="connsiteY652" fmla="*/ 2528916 h 6858000"/>
              <a:gd name="connsiteX653" fmla="*/ 2199067 w 7472601"/>
              <a:gd name="connsiteY653" fmla="*/ 2884061 h 6858000"/>
              <a:gd name="connsiteX654" fmla="*/ 3192586 w 7472601"/>
              <a:gd name="connsiteY654" fmla="*/ 3411496 h 6858000"/>
              <a:gd name="connsiteX655" fmla="*/ 3182620 w 7472601"/>
              <a:gd name="connsiteY655" fmla="*/ 3483279 h 6858000"/>
              <a:gd name="connsiteX656" fmla="*/ 2435119 w 7472601"/>
              <a:gd name="connsiteY656" fmla="*/ 3080173 h 6858000"/>
              <a:gd name="connsiteX657" fmla="*/ 2410152 w 7472601"/>
              <a:gd name="connsiteY657" fmla="*/ 3063751 h 6858000"/>
              <a:gd name="connsiteX658" fmla="*/ 2408099 w 7472601"/>
              <a:gd name="connsiteY658" fmla="*/ 3064403 h 6858000"/>
              <a:gd name="connsiteX659" fmla="*/ 2407218 w 7472601"/>
              <a:gd name="connsiteY659" fmla="*/ 3070324 h 6858000"/>
              <a:gd name="connsiteX660" fmla="*/ 2380138 w 7472601"/>
              <a:gd name="connsiteY660" fmla="*/ 3099341 h 6858000"/>
              <a:gd name="connsiteX661" fmla="*/ 1765923 w 7472601"/>
              <a:gd name="connsiteY661" fmla="*/ 3581043 h 6858000"/>
              <a:gd name="connsiteX662" fmla="*/ 1702258 w 7472601"/>
              <a:gd name="connsiteY662" fmla="*/ 3612286 h 6858000"/>
              <a:gd name="connsiteX663" fmla="*/ 1538370 w 7472601"/>
              <a:gd name="connsiteY663" fmla="*/ 3811804 h 6858000"/>
              <a:gd name="connsiteX664" fmla="*/ 542867 w 7472601"/>
              <a:gd name="connsiteY664" fmla="*/ 4944092 h 6858000"/>
              <a:gd name="connsiteX665" fmla="*/ 515800 w 7472601"/>
              <a:gd name="connsiteY665" fmla="*/ 4862180 h 6858000"/>
              <a:gd name="connsiteX666" fmla="*/ 909145 w 7472601"/>
              <a:gd name="connsiteY666" fmla="*/ 4199225 h 6858000"/>
              <a:gd name="connsiteX667" fmla="*/ 1214067 w 7472601"/>
              <a:gd name="connsiteY667" fmla="*/ 3908561 h 6858000"/>
              <a:gd name="connsiteX668" fmla="*/ 640967 w 7472601"/>
              <a:gd name="connsiteY668" fmla="*/ 4105601 h 6858000"/>
              <a:gd name="connsiteX669" fmla="*/ 112563 w 7472601"/>
              <a:gd name="connsiteY669" fmla="*/ 4396952 h 6858000"/>
              <a:gd name="connsiteX670" fmla="*/ 0 w 7472601"/>
              <a:gd name="connsiteY670" fmla="*/ 4466006 h 6858000"/>
              <a:gd name="connsiteX671" fmla="*/ 0 w 7472601"/>
              <a:gd name="connsiteY671" fmla="*/ 4233763 h 6858000"/>
              <a:gd name="connsiteX672" fmla="*/ 36881 w 7472601"/>
              <a:gd name="connsiteY672" fmla="*/ 4200118 h 6858000"/>
              <a:gd name="connsiteX673" fmla="*/ 910534 w 7472601"/>
              <a:gd name="connsiteY673" fmla="*/ 3629753 h 6858000"/>
              <a:gd name="connsiteX674" fmla="*/ 1578717 w 7472601"/>
              <a:gd name="connsiteY674" fmla="*/ 3575982 h 6858000"/>
              <a:gd name="connsiteX675" fmla="*/ 2338780 w 7472601"/>
              <a:gd name="connsiteY675" fmla="*/ 3033725 h 6858000"/>
              <a:gd name="connsiteX676" fmla="*/ 1807991 w 7472601"/>
              <a:gd name="connsiteY676" fmla="*/ 2807184 h 6858000"/>
              <a:gd name="connsiteX677" fmla="*/ 1416358 w 7472601"/>
              <a:gd name="connsiteY677" fmla="*/ 3112571 h 6858000"/>
              <a:gd name="connsiteX678" fmla="*/ 939066 w 7472601"/>
              <a:gd name="connsiteY678" fmla="*/ 3378798 h 6858000"/>
              <a:gd name="connsiteX679" fmla="*/ 115099 w 7472601"/>
              <a:gd name="connsiteY679" fmla="*/ 3607650 h 6858000"/>
              <a:gd name="connsiteX680" fmla="*/ 97284 w 7472601"/>
              <a:gd name="connsiteY680" fmla="*/ 3520393 h 6858000"/>
              <a:gd name="connsiteX681" fmla="*/ 922050 w 7472601"/>
              <a:gd name="connsiteY681" fmla="*/ 3074867 h 6858000"/>
              <a:gd name="connsiteX682" fmla="*/ 1405265 w 7472601"/>
              <a:gd name="connsiteY682" fmla="*/ 3016319 h 6858000"/>
              <a:gd name="connsiteX683" fmla="*/ 1407512 w 7472601"/>
              <a:gd name="connsiteY683" fmla="*/ 3018001 h 6858000"/>
              <a:gd name="connsiteX684" fmla="*/ 1726266 w 7472601"/>
              <a:gd name="connsiteY684" fmla="*/ 2777274 h 6858000"/>
              <a:gd name="connsiteX685" fmla="*/ 625390 w 7472601"/>
              <a:gd name="connsiteY685" fmla="*/ 2514541 h 6858000"/>
              <a:gd name="connsiteX686" fmla="*/ 619799 w 7472601"/>
              <a:gd name="connsiteY686" fmla="*/ 2527180 h 6858000"/>
              <a:gd name="connsiteX687" fmla="*/ 310030 w 7472601"/>
              <a:gd name="connsiteY687" fmla="*/ 2771818 h 6858000"/>
              <a:gd name="connsiteX688" fmla="*/ 173877 w 7472601"/>
              <a:gd name="connsiteY688" fmla="*/ 2937056 h 6858000"/>
              <a:gd name="connsiteX689" fmla="*/ 77889 w 7472601"/>
              <a:gd name="connsiteY689" fmla="*/ 3138440 h 6858000"/>
              <a:gd name="connsiteX690" fmla="*/ 0 w 7472601"/>
              <a:gd name="connsiteY690" fmla="*/ 3271395 h 6858000"/>
              <a:gd name="connsiteX691" fmla="*/ 0 w 7472601"/>
              <a:gd name="connsiteY691" fmla="*/ 3153002 h 6858000"/>
              <a:gd name="connsiteX692" fmla="*/ 2386 w 7472601"/>
              <a:gd name="connsiteY692" fmla="*/ 3149203 h 6858000"/>
              <a:gd name="connsiteX693" fmla="*/ 89753 w 7472601"/>
              <a:gd name="connsiteY693" fmla="*/ 2987702 h 6858000"/>
              <a:gd name="connsiteX694" fmla="*/ 76869 w 7472601"/>
              <a:gd name="connsiteY694" fmla="*/ 3005404 h 6858000"/>
              <a:gd name="connsiteX695" fmla="*/ 32049 w 7472601"/>
              <a:gd name="connsiteY695" fmla="*/ 3065814 h 6858000"/>
              <a:gd name="connsiteX696" fmla="*/ 0 w 7472601"/>
              <a:gd name="connsiteY696" fmla="*/ 3108744 h 6858000"/>
              <a:gd name="connsiteX697" fmla="*/ 0 w 7472601"/>
              <a:gd name="connsiteY697" fmla="*/ 3058059 h 6858000"/>
              <a:gd name="connsiteX698" fmla="*/ 7610 w 7472601"/>
              <a:gd name="connsiteY698" fmla="*/ 3047889 h 6858000"/>
              <a:gd name="connsiteX699" fmla="*/ 52419 w 7472601"/>
              <a:gd name="connsiteY699" fmla="*/ 2987479 h 6858000"/>
              <a:gd name="connsiteX700" fmla="*/ 59142 w 7472601"/>
              <a:gd name="connsiteY700" fmla="*/ 2978488 h 6858000"/>
              <a:gd name="connsiteX701" fmla="*/ 0 w 7472601"/>
              <a:gd name="connsiteY701" fmla="*/ 3015334 h 6858000"/>
              <a:gd name="connsiteX702" fmla="*/ 0 w 7472601"/>
              <a:gd name="connsiteY702" fmla="*/ 2914286 h 6858000"/>
              <a:gd name="connsiteX703" fmla="*/ 36383 w 7472601"/>
              <a:gd name="connsiteY703" fmla="*/ 2901128 h 6858000"/>
              <a:gd name="connsiteX704" fmla="*/ 156329 w 7472601"/>
              <a:gd name="connsiteY704" fmla="*/ 2840533 h 6858000"/>
              <a:gd name="connsiteX705" fmla="*/ 358355 w 7472601"/>
              <a:gd name="connsiteY705" fmla="*/ 2620471 h 6858000"/>
              <a:gd name="connsiteX706" fmla="*/ 510577 w 7472601"/>
              <a:gd name="connsiteY706" fmla="*/ 2501244 h 6858000"/>
              <a:gd name="connsiteX707" fmla="*/ 211967 w 7472601"/>
              <a:gd name="connsiteY707" fmla="*/ 2479171 h 6858000"/>
              <a:gd name="connsiteX708" fmla="*/ 0 w 7472601"/>
              <a:gd name="connsiteY708" fmla="*/ 2476398 h 6858000"/>
              <a:gd name="connsiteX709" fmla="*/ 0 w 7472601"/>
              <a:gd name="connsiteY709" fmla="*/ 2389189 h 6858000"/>
              <a:gd name="connsiteX710" fmla="*/ 103062 w 7472601"/>
              <a:gd name="connsiteY710" fmla="*/ 2389518 h 6858000"/>
              <a:gd name="connsiteX711" fmla="*/ 510734 w 7472601"/>
              <a:gd name="connsiteY711" fmla="*/ 2416201 h 6858000"/>
              <a:gd name="connsiteX712" fmla="*/ 279257 w 7472601"/>
              <a:gd name="connsiteY712" fmla="*/ 2092102 h 6858000"/>
              <a:gd name="connsiteX713" fmla="*/ 65265 w 7472601"/>
              <a:gd name="connsiteY713" fmla="*/ 2006049 h 6858000"/>
              <a:gd name="connsiteX714" fmla="*/ 0 w 7472601"/>
              <a:gd name="connsiteY714" fmla="*/ 1982532 h 6858000"/>
              <a:gd name="connsiteX715" fmla="*/ 0 w 7472601"/>
              <a:gd name="connsiteY715" fmla="*/ 1912789 h 6858000"/>
              <a:gd name="connsiteX716" fmla="*/ 97460 w 7472601"/>
              <a:gd name="connsiteY716" fmla="*/ 1953725 h 6858000"/>
              <a:gd name="connsiteX717" fmla="*/ 221272 w 7472601"/>
              <a:gd name="connsiteY717" fmla="*/ 1980766 h 6858000"/>
              <a:gd name="connsiteX718" fmla="*/ 116765 w 7472601"/>
              <a:gd name="connsiteY718" fmla="*/ 1911033 h 6858000"/>
              <a:gd name="connsiteX719" fmla="*/ 16405 w 7472601"/>
              <a:gd name="connsiteY719" fmla="*/ 1803412 h 6858000"/>
              <a:gd name="connsiteX720" fmla="*/ 0 w 7472601"/>
              <a:gd name="connsiteY720" fmla="*/ 1784777 h 6858000"/>
              <a:gd name="connsiteX721" fmla="*/ 0 w 7472601"/>
              <a:gd name="connsiteY721" fmla="*/ 1740082 h 6858000"/>
              <a:gd name="connsiteX722" fmla="*/ 39394 w 7472601"/>
              <a:gd name="connsiteY722" fmla="*/ 1784856 h 6858000"/>
              <a:gd name="connsiteX723" fmla="*/ 135813 w 7472601"/>
              <a:gd name="connsiteY723" fmla="*/ 1888838 h 6858000"/>
              <a:gd name="connsiteX724" fmla="*/ 242575 w 7472601"/>
              <a:gd name="connsiteY724" fmla="*/ 1958841 h 6858000"/>
              <a:gd name="connsiteX725" fmla="*/ 82197 w 7472601"/>
              <a:gd name="connsiteY725" fmla="*/ 1754826 h 6858000"/>
              <a:gd name="connsiteX726" fmla="*/ 0 w 7472601"/>
              <a:gd name="connsiteY726" fmla="*/ 1679650 h 6858000"/>
              <a:gd name="connsiteX727" fmla="*/ 0 w 7472601"/>
              <a:gd name="connsiteY727" fmla="*/ 1602463 h 6858000"/>
              <a:gd name="connsiteX728" fmla="*/ 84689 w 7472601"/>
              <a:gd name="connsiteY728" fmla="*/ 1677442 h 6858000"/>
              <a:gd name="connsiteX729" fmla="*/ 298437 w 7472601"/>
              <a:gd name="connsiteY729" fmla="*/ 1968019 h 6858000"/>
              <a:gd name="connsiteX730" fmla="*/ 227269 w 7472601"/>
              <a:gd name="connsiteY730" fmla="*/ 1114064 h 6858000"/>
              <a:gd name="connsiteX731" fmla="*/ 248003 w 7472601"/>
              <a:gd name="connsiteY731" fmla="*/ 1089613 h 6858000"/>
              <a:gd name="connsiteX732" fmla="*/ 427020 w 7472601"/>
              <a:gd name="connsiteY732" fmla="*/ 1619803 h 6858000"/>
              <a:gd name="connsiteX733" fmla="*/ 340345 w 7472601"/>
              <a:gd name="connsiteY733" fmla="*/ 2027739 h 6858000"/>
              <a:gd name="connsiteX734" fmla="*/ 360865 w 7472601"/>
              <a:gd name="connsiteY734" fmla="*/ 2044827 h 6858000"/>
              <a:gd name="connsiteX735" fmla="*/ 560414 w 7472601"/>
              <a:gd name="connsiteY735" fmla="*/ 2421457 h 6858000"/>
              <a:gd name="connsiteX736" fmla="*/ 1359703 w 7472601"/>
              <a:gd name="connsiteY736" fmla="*/ 2578554 h 6858000"/>
              <a:gd name="connsiteX737" fmla="*/ 1359422 w 7472601"/>
              <a:gd name="connsiteY737" fmla="*/ 2577994 h 6858000"/>
              <a:gd name="connsiteX738" fmla="*/ 828701 w 7472601"/>
              <a:gd name="connsiteY738" fmla="*/ 1839520 h 6858000"/>
              <a:gd name="connsiteX739" fmla="*/ 494427 w 7472601"/>
              <a:gd name="connsiteY739" fmla="*/ 1092333 h 6858000"/>
              <a:gd name="connsiteX740" fmla="*/ 506322 w 7472601"/>
              <a:gd name="connsiteY740" fmla="*/ 1020997 h 6858000"/>
              <a:gd name="connsiteX741" fmla="*/ 4570198 w 7472601"/>
              <a:gd name="connsiteY741" fmla="*/ 978081 h 6858000"/>
              <a:gd name="connsiteX742" fmla="*/ 4523691 w 7472601"/>
              <a:gd name="connsiteY742" fmla="*/ 1127776 h 6858000"/>
              <a:gd name="connsiteX743" fmla="*/ 4509875 w 7472601"/>
              <a:gd name="connsiteY743" fmla="*/ 1167552 h 6858000"/>
              <a:gd name="connsiteX744" fmla="*/ 4478168 w 7472601"/>
              <a:gd name="connsiteY744" fmla="*/ 1260735 h 6858000"/>
              <a:gd name="connsiteX745" fmla="*/ 4409309 w 7472601"/>
              <a:gd name="connsiteY745" fmla="*/ 1666996 h 6858000"/>
              <a:gd name="connsiteX746" fmla="*/ 4370031 w 7472601"/>
              <a:gd name="connsiteY746" fmla="*/ 1955666 h 6858000"/>
              <a:gd name="connsiteX747" fmla="*/ 4570198 w 7472601"/>
              <a:gd name="connsiteY747" fmla="*/ 978081 h 6858000"/>
              <a:gd name="connsiteX748" fmla="*/ 4557898 w 7472601"/>
              <a:gd name="connsiteY748" fmla="*/ 900011 h 6858000"/>
              <a:gd name="connsiteX749" fmla="*/ 4344840 w 7472601"/>
              <a:gd name="connsiteY749" fmla="*/ 1922038 h 6858000"/>
              <a:gd name="connsiteX750" fmla="*/ 4378710 w 7472601"/>
              <a:gd name="connsiteY750" fmla="*/ 1665516 h 6858000"/>
              <a:gd name="connsiteX751" fmla="*/ 4448798 w 7472601"/>
              <a:gd name="connsiteY751" fmla="*/ 1253024 h 6858000"/>
              <a:gd name="connsiteX752" fmla="*/ 4480315 w 7472601"/>
              <a:gd name="connsiteY752" fmla="*/ 1158454 h 6858000"/>
              <a:gd name="connsiteX753" fmla="*/ 4494133 w 7472601"/>
              <a:gd name="connsiteY753" fmla="*/ 1118676 h 6858000"/>
              <a:gd name="connsiteX754" fmla="*/ 4557898 w 7472601"/>
              <a:gd name="connsiteY754" fmla="*/ 900011 h 6858000"/>
              <a:gd name="connsiteX755" fmla="*/ 5870151 w 7472601"/>
              <a:gd name="connsiteY755" fmla="*/ 898890 h 6858000"/>
              <a:gd name="connsiteX756" fmla="*/ 5861335 w 7472601"/>
              <a:gd name="connsiteY756" fmla="*/ 899177 h 6858000"/>
              <a:gd name="connsiteX757" fmla="*/ 5843702 w 7472601"/>
              <a:gd name="connsiteY757" fmla="*/ 899748 h 6858000"/>
              <a:gd name="connsiteX758" fmla="*/ 5651107 w 7472601"/>
              <a:gd name="connsiteY758" fmla="*/ 920306 h 6858000"/>
              <a:gd name="connsiteX759" fmla="*/ 5459407 w 7472601"/>
              <a:gd name="connsiteY759" fmla="*/ 940975 h 6858000"/>
              <a:gd name="connsiteX760" fmla="*/ 5374846 w 7472601"/>
              <a:gd name="connsiteY760" fmla="*/ 941988 h 6858000"/>
              <a:gd name="connsiteX761" fmla="*/ 5256105 w 7472601"/>
              <a:gd name="connsiteY761" fmla="*/ 945632 h 6858000"/>
              <a:gd name="connsiteX762" fmla="*/ 5107071 w 7472601"/>
              <a:gd name="connsiteY762" fmla="*/ 969720 h 6858000"/>
              <a:gd name="connsiteX763" fmla="*/ 4998681 w 7472601"/>
              <a:gd name="connsiteY763" fmla="*/ 988771 h 6858000"/>
              <a:gd name="connsiteX764" fmla="*/ 5870151 w 7472601"/>
              <a:gd name="connsiteY764" fmla="*/ 898890 h 6858000"/>
              <a:gd name="connsiteX765" fmla="*/ 5504425 w 7472601"/>
              <a:gd name="connsiteY765" fmla="*/ 848067 h 6858000"/>
              <a:gd name="connsiteX766" fmla="*/ 4968849 w 7472601"/>
              <a:gd name="connsiteY766" fmla="*/ 962318 h 6858000"/>
              <a:gd name="connsiteX767" fmla="*/ 5104039 w 7472601"/>
              <a:gd name="connsiteY767" fmla="*/ 940634 h 6858000"/>
              <a:gd name="connsiteX768" fmla="*/ 5256311 w 7472601"/>
              <a:gd name="connsiteY768" fmla="*/ 916490 h 6858000"/>
              <a:gd name="connsiteX769" fmla="*/ 5377381 w 7472601"/>
              <a:gd name="connsiteY769" fmla="*/ 912671 h 6858000"/>
              <a:gd name="connsiteX770" fmla="*/ 5460148 w 7472601"/>
              <a:gd name="connsiteY770" fmla="*/ 911442 h 6858000"/>
              <a:gd name="connsiteX771" fmla="*/ 5648971 w 7472601"/>
              <a:gd name="connsiteY771" fmla="*/ 891331 h 6858000"/>
              <a:gd name="connsiteX772" fmla="*/ 5844807 w 7472601"/>
              <a:gd name="connsiteY772" fmla="*/ 870718 h 6858000"/>
              <a:gd name="connsiteX773" fmla="*/ 5862975 w 7472601"/>
              <a:gd name="connsiteY773" fmla="*/ 869756 h 6858000"/>
              <a:gd name="connsiteX774" fmla="*/ 5920887 w 7472601"/>
              <a:gd name="connsiteY774" fmla="*/ 865929 h 6858000"/>
              <a:gd name="connsiteX775" fmla="*/ 5504425 w 7472601"/>
              <a:gd name="connsiteY775" fmla="*/ 848067 h 6858000"/>
              <a:gd name="connsiteX776" fmla="*/ 3607114 w 7472601"/>
              <a:gd name="connsiteY776" fmla="*/ 467441 h 6858000"/>
              <a:gd name="connsiteX777" fmla="*/ 3296242 w 7472601"/>
              <a:gd name="connsiteY777" fmla="*/ 807991 h 6858000"/>
              <a:gd name="connsiteX778" fmla="*/ 3174674 w 7472601"/>
              <a:gd name="connsiteY778" fmla="*/ 919759 h 6858000"/>
              <a:gd name="connsiteX779" fmla="*/ 3042978 w 7472601"/>
              <a:gd name="connsiteY779" fmla="*/ 1054894 h 6858000"/>
              <a:gd name="connsiteX780" fmla="*/ 2968914 w 7472601"/>
              <a:gd name="connsiteY780" fmla="*/ 1133756 h 6858000"/>
              <a:gd name="connsiteX781" fmla="*/ 3103823 w 7472601"/>
              <a:gd name="connsiteY781" fmla="*/ 1026814 h 6858000"/>
              <a:gd name="connsiteX782" fmla="*/ 3607114 w 7472601"/>
              <a:gd name="connsiteY782" fmla="*/ 467441 h 6858000"/>
              <a:gd name="connsiteX783" fmla="*/ 3744487 w 7472601"/>
              <a:gd name="connsiteY783" fmla="*/ 383136 h 6858000"/>
              <a:gd name="connsiteX784" fmla="*/ 3970213 w 7472601"/>
              <a:gd name="connsiteY784" fmla="*/ 995559 h 6858000"/>
              <a:gd name="connsiteX785" fmla="*/ 3744487 w 7472601"/>
              <a:gd name="connsiteY785" fmla="*/ 383136 h 6858000"/>
              <a:gd name="connsiteX786" fmla="*/ 3624562 w 7472601"/>
              <a:gd name="connsiteY786" fmla="*/ 367041 h 6858000"/>
              <a:gd name="connsiteX787" fmla="*/ 3489712 w 7472601"/>
              <a:gd name="connsiteY787" fmla="*/ 485386 h 6858000"/>
              <a:gd name="connsiteX788" fmla="*/ 3182994 w 7472601"/>
              <a:gd name="connsiteY788" fmla="*/ 828265 h 6858000"/>
              <a:gd name="connsiteX789" fmla="*/ 2892114 w 7472601"/>
              <a:gd name="connsiteY789" fmla="*/ 1172635 h 6858000"/>
              <a:gd name="connsiteX790" fmla="*/ 3021459 w 7472601"/>
              <a:gd name="connsiteY790" fmla="*/ 1035385 h 6858000"/>
              <a:gd name="connsiteX791" fmla="*/ 3153873 w 7472601"/>
              <a:gd name="connsiteY791" fmla="*/ 898971 h 6858000"/>
              <a:gd name="connsiteX792" fmla="*/ 3276511 w 7472601"/>
              <a:gd name="connsiteY792" fmla="*/ 786423 h 6858000"/>
              <a:gd name="connsiteX793" fmla="*/ 3584154 w 7472601"/>
              <a:gd name="connsiteY793" fmla="*/ 448218 h 6858000"/>
              <a:gd name="connsiteX794" fmla="*/ 3624562 w 7472601"/>
              <a:gd name="connsiteY794" fmla="*/ 367041 h 6858000"/>
              <a:gd name="connsiteX795" fmla="*/ 3766672 w 7472601"/>
              <a:gd name="connsiteY795" fmla="*/ 359429 h 6858000"/>
              <a:gd name="connsiteX796" fmla="*/ 3996338 w 7472601"/>
              <a:gd name="connsiteY796" fmla="*/ 968237 h 6858000"/>
              <a:gd name="connsiteX797" fmla="*/ 3766672 w 7472601"/>
              <a:gd name="connsiteY797" fmla="*/ 359429 h 6858000"/>
              <a:gd name="connsiteX798" fmla="*/ 5805386 w 7472601"/>
              <a:gd name="connsiteY798" fmla="*/ 239240 h 6858000"/>
              <a:gd name="connsiteX799" fmla="*/ 5736947 w 7472601"/>
              <a:gd name="connsiteY799" fmla="*/ 261367 h 6858000"/>
              <a:gd name="connsiteX800" fmla="*/ 5427012 w 7472601"/>
              <a:gd name="connsiteY800" fmla="*/ 311272 h 6858000"/>
              <a:gd name="connsiteX801" fmla="*/ 5147818 w 7472601"/>
              <a:gd name="connsiteY801" fmla="*/ 322112 h 6858000"/>
              <a:gd name="connsiteX802" fmla="*/ 5060854 w 7472601"/>
              <a:gd name="connsiteY802" fmla="*/ 311882 h 6858000"/>
              <a:gd name="connsiteX803" fmla="*/ 4945989 w 7472601"/>
              <a:gd name="connsiteY803" fmla="*/ 300516 h 6858000"/>
              <a:gd name="connsiteX804" fmla="*/ 5410479 w 7472601"/>
              <a:gd name="connsiteY804" fmla="*/ 348434 h 6858000"/>
              <a:gd name="connsiteX805" fmla="*/ 5805386 w 7472601"/>
              <a:gd name="connsiteY805" fmla="*/ 239240 h 6858000"/>
              <a:gd name="connsiteX806" fmla="*/ 5905192 w 7472601"/>
              <a:gd name="connsiteY806" fmla="*/ 163079 h 6858000"/>
              <a:gd name="connsiteX807" fmla="*/ 5865655 w 7472601"/>
              <a:gd name="connsiteY807" fmla="*/ 171901 h 6858000"/>
              <a:gd name="connsiteX808" fmla="*/ 5259740 w 7472601"/>
              <a:gd name="connsiteY808" fmla="*/ 257013 h 6858000"/>
              <a:gd name="connsiteX809" fmla="*/ 5208466 w 7472601"/>
              <a:gd name="connsiteY809" fmla="*/ 257550 h 6858000"/>
              <a:gd name="connsiteX810" fmla="*/ 4980204 w 7472601"/>
              <a:gd name="connsiteY810" fmla="*/ 271903 h 6858000"/>
              <a:gd name="connsiteX811" fmla="*/ 5068068 w 7472601"/>
              <a:gd name="connsiteY811" fmla="*/ 282244 h 6858000"/>
              <a:gd name="connsiteX812" fmla="*/ 5153231 w 7472601"/>
              <a:gd name="connsiteY812" fmla="*/ 292240 h 6858000"/>
              <a:gd name="connsiteX813" fmla="*/ 5426491 w 7472601"/>
              <a:gd name="connsiteY813" fmla="*/ 281128 h 6858000"/>
              <a:gd name="connsiteX814" fmla="*/ 5731212 w 7472601"/>
              <a:gd name="connsiteY814" fmla="*/ 231951 h 6858000"/>
              <a:gd name="connsiteX815" fmla="*/ 5905192 w 7472601"/>
              <a:gd name="connsiteY815" fmla="*/ 163079 h 6858000"/>
              <a:gd name="connsiteX816" fmla="*/ 5944437 w 7472601"/>
              <a:gd name="connsiteY816" fmla="*/ 113829 h 6858000"/>
              <a:gd name="connsiteX817" fmla="*/ 5825032 w 7472601"/>
              <a:gd name="connsiteY817" fmla="*/ 146405 h 6858000"/>
              <a:gd name="connsiteX818" fmla="*/ 4955599 w 7472601"/>
              <a:gd name="connsiteY818" fmla="*/ 247008 h 6858000"/>
              <a:gd name="connsiteX819" fmla="*/ 5210104 w 7472601"/>
              <a:gd name="connsiteY819" fmla="*/ 228123 h 6858000"/>
              <a:gd name="connsiteX820" fmla="*/ 5261015 w 7472601"/>
              <a:gd name="connsiteY820" fmla="*/ 227087 h 6858000"/>
              <a:gd name="connsiteX821" fmla="*/ 5861181 w 7472601"/>
              <a:gd name="connsiteY821" fmla="*/ 143093 h 6858000"/>
              <a:gd name="connsiteX822" fmla="*/ 5961252 w 7472601"/>
              <a:gd name="connsiteY822" fmla="*/ 114820 h 6858000"/>
              <a:gd name="connsiteX823" fmla="*/ 5944437 w 7472601"/>
              <a:gd name="connsiteY823" fmla="*/ 113829 h 6858000"/>
              <a:gd name="connsiteX824" fmla="*/ 3882765 w 7472601"/>
              <a:gd name="connsiteY824" fmla="*/ 0 h 6858000"/>
              <a:gd name="connsiteX825" fmla="*/ 3995099 w 7472601"/>
              <a:gd name="connsiteY825" fmla="*/ 0 h 6858000"/>
              <a:gd name="connsiteX826" fmla="*/ 4163818 w 7472601"/>
              <a:gd name="connsiteY826" fmla="*/ 234104 h 6858000"/>
              <a:gd name="connsiteX827" fmla="*/ 4172099 w 7472601"/>
              <a:gd name="connsiteY827" fmla="*/ 234207 h 6858000"/>
              <a:gd name="connsiteX828" fmla="*/ 4784282 w 7472601"/>
              <a:gd name="connsiteY828" fmla="*/ 276561 h 6858000"/>
              <a:gd name="connsiteX829" fmla="*/ 4801687 w 7472601"/>
              <a:gd name="connsiteY829" fmla="*/ 267764 h 6858000"/>
              <a:gd name="connsiteX830" fmla="*/ 6082788 w 7472601"/>
              <a:gd name="connsiteY830" fmla="*/ 64119 h 6858000"/>
              <a:gd name="connsiteX831" fmla="*/ 6099442 w 7472601"/>
              <a:gd name="connsiteY831" fmla="*/ 82568 h 6858000"/>
              <a:gd name="connsiteX832" fmla="*/ 4804137 w 7472601"/>
              <a:gd name="connsiteY832" fmla="*/ 320931 h 6858000"/>
              <a:gd name="connsiteX833" fmla="*/ 4227047 w 7472601"/>
              <a:gd name="connsiteY833" fmla="*/ 313415 h 6858000"/>
              <a:gd name="connsiteX834" fmla="*/ 4346041 w 7472601"/>
              <a:gd name="connsiteY834" fmla="*/ 456086 h 6858000"/>
              <a:gd name="connsiteX835" fmla="*/ 4870967 w 7472601"/>
              <a:gd name="connsiteY835" fmla="*/ 963061 h 6858000"/>
              <a:gd name="connsiteX836" fmla="*/ 4889647 w 7472601"/>
              <a:gd name="connsiteY836" fmla="*/ 957147 h 6858000"/>
              <a:gd name="connsiteX837" fmla="*/ 5422504 w 7472601"/>
              <a:gd name="connsiteY837" fmla="*/ 805191 h 6858000"/>
              <a:gd name="connsiteX838" fmla="*/ 6087656 w 7472601"/>
              <a:gd name="connsiteY838" fmla="*/ 826703 h 6858000"/>
              <a:gd name="connsiteX839" fmla="*/ 6058717 w 7472601"/>
              <a:gd name="connsiteY839" fmla="*/ 865992 h 6858000"/>
              <a:gd name="connsiteX840" fmla="*/ 4974153 w 7472601"/>
              <a:gd name="connsiteY840" fmla="*/ 1045456 h 6858000"/>
              <a:gd name="connsiteX841" fmla="*/ 5627835 w 7472601"/>
              <a:gd name="connsiteY841" fmla="*/ 1472077 h 6858000"/>
              <a:gd name="connsiteX842" fmla="*/ 5629817 w 7472601"/>
              <a:gd name="connsiteY842" fmla="*/ 1471412 h 6858000"/>
              <a:gd name="connsiteX843" fmla="*/ 5634124 w 7472601"/>
              <a:gd name="connsiteY843" fmla="*/ 1470572 h 6858000"/>
              <a:gd name="connsiteX844" fmla="*/ 5755832 w 7472601"/>
              <a:gd name="connsiteY844" fmla="*/ 1383886 h 6858000"/>
              <a:gd name="connsiteX845" fmla="*/ 6014186 w 7472601"/>
              <a:gd name="connsiteY845" fmla="*/ 1279799 h 6858000"/>
              <a:gd name="connsiteX846" fmla="*/ 6901619 w 7472601"/>
              <a:gd name="connsiteY846" fmla="*/ 1047874 h 6858000"/>
              <a:gd name="connsiteX847" fmla="*/ 6931566 w 7472601"/>
              <a:gd name="connsiteY847" fmla="*/ 1062034 h 6858000"/>
              <a:gd name="connsiteX848" fmla="*/ 5790982 w 7472601"/>
              <a:gd name="connsiteY848" fmla="*/ 1561380 h 6858000"/>
              <a:gd name="connsiteX849" fmla="*/ 6188971 w 7472601"/>
              <a:gd name="connsiteY849" fmla="*/ 1755168 h 6858000"/>
              <a:gd name="connsiteX850" fmla="*/ 6202446 w 7472601"/>
              <a:gd name="connsiteY850" fmla="*/ 1752268 h 6858000"/>
              <a:gd name="connsiteX851" fmla="*/ 7179560 w 7472601"/>
              <a:gd name="connsiteY851" fmla="*/ 1467551 h 6858000"/>
              <a:gd name="connsiteX852" fmla="*/ 7158730 w 7472601"/>
              <a:gd name="connsiteY852" fmla="*/ 1507835 h 6858000"/>
              <a:gd name="connsiteX853" fmla="*/ 6326959 w 7472601"/>
              <a:gd name="connsiteY853" fmla="*/ 1817686 h 6858000"/>
              <a:gd name="connsiteX854" fmla="*/ 6537433 w 7472601"/>
              <a:gd name="connsiteY854" fmla="*/ 1907790 h 6858000"/>
              <a:gd name="connsiteX855" fmla="*/ 6550221 w 7472601"/>
              <a:gd name="connsiteY855" fmla="*/ 1910729 h 6858000"/>
              <a:gd name="connsiteX856" fmla="*/ 6964438 w 7472601"/>
              <a:gd name="connsiteY856" fmla="*/ 2209505 h 6858000"/>
              <a:gd name="connsiteX857" fmla="*/ 7367862 w 7472601"/>
              <a:gd name="connsiteY857" fmla="*/ 2806833 h 6858000"/>
              <a:gd name="connsiteX858" fmla="*/ 7364329 w 7472601"/>
              <a:gd name="connsiteY858" fmla="*/ 2826907 h 6858000"/>
              <a:gd name="connsiteX859" fmla="*/ 7290545 w 7472601"/>
              <a:gd name="connsiteY859" fmla="*/ 2850663 h 6858000"/>
              <a:gd name="connsiteX860" fmla="*/ 6472036 w 7472601"/>
              <a:gd name="connsiteY860" fmla="*/ 1959003 h 6858000"/>
              <a:gd name="connsiteX861" fmla="*/ 5792897 w 7472601"/>
              <a:gd name="connsiteY861" fmla="*/ 1647747 h 6858000"/>
              <a:gd name="connsiteX862" fmla="*/ 5842751 w 7472601"/>
              <a:gd name="connsiteY862" fmla="*/ 1816112 h 6858000"/>
              <a:gd name="connsiteX863" fmla="*/ 5847424 w 7472601"/>
              <a:gd name="connsiteY863" fmla="*/ 1815776 h 6858000"/>
              <a:gd name="connsiteX864" fmla="*/ 6399821 w 7472601"/>
              <a:gd name="connsiteY864" fmla="*/ 2344799 h 6858000"/>
              <a:gd name="connsiteX865" fmla="*/ 6323232 w 7472601"/>
              <a:gd name="connsiteY865" fmla="*/ 2389634 h 6858000"/>
              <a:gd name="connsiteX866" fmla="*/ 5942958 w 7472601"/>
              <a:gd name="connsiteY866" fmla="*/ 2077708 h 6858000"/>
              <a:gd name="connsiteX867" fmla="*/ 5921559 w 7472601"/>
              <a:gd name="connsiteY867" fmla="*/ 2378596 h 6858000"/>
              <a:gd name="connsiteX868" fmla="*/ 5817651 w 7472601"/>
              <a:gd name="connsiteY868" fmla="*/ 3023919 h 6858000"/>
              <a:gd name="connsiteX869" fmla="*/ 5729634 w 7472601"/>
              <a:gd name="connsiteY869" fmla="*/ 3051849 h 6858000"/>
              <a:gd name="connsiteX870" fmla="*/ 5611018 w 7472601"/>
              <a:gd name="connsiteY870" fmla="*/ 2316769 h 6858000"/>
              <a:gd name="connsiteX871" fmla="*/ 5687608 w 7472601"/>
              <a:gd name="connsiteY871" fmla="*/ 2039972 h 6858000"/>
              <a:gd name="connsiteX872" fmla="*/ 5657554 w 7472601"/>
              <a:gd name="connsiteY872" fmla="*/ 1576445 h 6858000"/>
              <a:gd name="connsiteX873" fmla="*/ 5150475 w 7472601"/>
              <a:gd name="connsiteY873" fmla="*/ 1274012 h 6858000"/>
              <a:gd name="connsiteX874" fmla="*/ 5349142 w 7472601"/>
              <a:gd name="connsiteY874" fmla="*/ 2204405 h 6858000"/>
              <a:gd name="connsiteX875" fmla="*/ 5262214 w 7472601"/>
              <a:gd name="connsiteY875" fmla="*/ 2233836 h 6858000"/>
              <a:gd name="connsiteX876" fmla="*/ 4981539 w 7472601"/>
              <a:gd name="connsiteY876" fmla="*/ 1542201 h 6858000"/>
              <a:gd name="connsiteX877" fmla="*/ 4958461 w 7472601"/>
              <a:gd name="connsiteY877" fmla="*/ 1136957 h 6858000"/>
              <a:gd name="connsiteX878" fmla="*/ 4655015 w 7472601"/>
              <a:gd name="connsiteY878" fmla="*/ 891426 h 6858000"/>
              <a:gd name="connsiteX879" fmla="*/ 4348002 w 7472601"/>
              <a:gd name="connsiteY879" fmla="*/ 2205895 h 6858000"/>
              <a:gd name="connsiteX880" fmla="*/ 4262250 w 7472601"/>
              <a:gd name="connsiteY880" fmla="*/ 2219972 h 6858000"/>
              <a:gd name="connsiteX881" fmla="*/ 4550611 w 7472601"/>
              <a:gd name="connsiteY881" fmla="*/ 817540 h 6858000"/>
              <a:gd name="connsiteX882" fmla="*/ 4564418 w 7472601"/>
              <a:gd name="connsiteY882" fmla="*/ 808293 h 6858000"/>
              <a:gd name="connsiteX883" fmla="*/ 4266388 w 7472601"/>
              <a:gd name="connsiteY883" fmla="*/ 500083 h 6858000"/>
              <a:gd name="connsiteX884" fmla="*/ 4032842 w 7472601"/>
              <a:gd name="connsiteY884" fmla="*/ 211809 h 6858000"/>
              <a:gd name="connsiteX885" fmla="*/ 3882765 w 7472601"/>
              <a:gd name="connsiteY885" fmla="*/ 0 h 6858000"/>
              <a:gd name="connsiteX886" fmla="*/ 3721337 w 7472601"/>
              <a:gd name="connsiteY886" fmla="*/ 0 h 6858000"/>
              <a:gd name="connsiteX887" fmla="*/ 3797544 w 7472601"/>
              <a:gd name="connsiteY887" fmla="*/ 0 h 6858000"/>
              <a:gd name="connsiteX888" fmla="*/ 3775734 w 7472601"/>
              <a:gd name="connsiteY888" fmla="*/ 95131 h 6858000"/>
              <a:gd name="connsiteX889" fmla="*/ 3724807 w 7472601"/>
              <a:gd name="connsiteY889" fmla="*/ 272257 h 6858000"/>
              <a:gd name="connsiteX890" fmla="*/ 3726844 w 7472601"/>
              <a:gd name="connsiteY890" fmla="*/ 282988 h 6858000"/>
              <a:gd name="connsiteX891" fmla="*/ 3742664 w 7472601"/>
              <a:gd name="connsiteY891" fmla="*/ 279918 h 6858000"/>
              <a:gd name="connsiteX892" fmla="*/ 4103910 w 7472601"/>
              <a:gd name="connsiteY892" fmla="*/ 1161917 h 6858000"/>
              <a:gd name="connsiteX893" fmla="*/ 4020269 w 7472601"/>
              <a:gd name="connsiteY893" fmla="*/ 1200406 h 6858000"/>
              <a:gd name="connsiteX894" fmla="*/ 3674882 w 7472601"/>
              <a:gd name="connsiteY894" fmla="*/ 488524 h 6858000"/>
              <a:gd name="connsiteX895" fmla="*/ 3132682 w 7472601"/>
              <a:gd name="connsiteY895" fmla="*/ 1072284 h 6858000"/>
              <a:gd name="connsiteX896" fmla="*/ 2716346 w 7472601"/>
              <a:gd name="connsiteY896" fmla="*/ 1276376 h 6858000"/>
              <a:gd name="connsiteX897" fmla="*/ 2716772 w 7472601"/>
              <a:gd name="connsiteY897" fmla="*/ 1255462 h 6858000"/>
              <a:gd name="connsiteX898" fmla="*/ 3471096 w 7472601"/>
              <a:gd name="connsiteY898" fmla="*/ 437072 h 6858000"/>
              <a:gd name="connsiteX899" fmla="*/ 3639057 w 7472601"/>
              <a:gd name="connsiteY899" fmla="*/ 286334 h 6858000"/>
              <a:gd name="connsiteX900" fmla="*/ 3640309 w 7472601"/>
              <a:gd name="connsiteY900" fmla="*/ 284664 h 6858000"/>
              <a:gd name="connsiteX901" fmla="*/ 3646022 w 7472601"/>
              <a:gd name="connsiteY901" fmla="*/ 276711 h 6858000"/>
              <a:gd name="connsiteX902" fmla="*/ 3707943 w 7472601"/>
              <a:gd name="connsiteY902" fmla="*/ 65958 h 6858000"/>
              <a:gd name="connsiteX903" fmla="*/ 3721337 w 7472601"/>
              <a:gd name="connsiteY903" fmla="*/ 0 h 6858000"/>
              <a:gd name="connsiteX904" fmla="*/ 2867960 w 7472601"/>
              <a:gd name="connsiteY904" fmla="*/ 0 h 6858000"/>
              <a:gd name="connsiteX905" fmla="*/ 2926351 w 7472601"/>
              <a:gd name="connsiteY905" fmla="*/ 0 h 6858000"/>
              <a:gd name="connsiteX906" fmla="*/ 2902823 w 7472601"/>
              <a:gd name="connsiteY906" fmla="*/ 262929 h 6858000"/>
              <a:gd name="connsiteX907" fmla="*/ 2940663 w 7472601"/>
              <a:gd name="connsiteY907" fmla="*/ 140884 h 6858000"/>
              <a:gd name="connsiteX908" fmla="*/ 2947039 w 7472601"/>
              <a:gd name="connsiteY908" fmla="*/ 122524 h 6858000"/>
              <a:gd name="connsiteX909" fmla="*/ 2984316 w 7472601"/>
              <a:gd name="connsiteY909" fmla="*/ 0 h 6858000"/>
              <a:gd name="connsiteX910" fmla="*/ 3016114 w 7472601"/>
              <a:gd name="connsiteY910" fmla="*/ 0 h 6858000"/>
              <a:gd name="connsiteX911" fmla="*/ 2979949 w 7472601"/>
              <a:gd name="connsiteY911" fmla="*/ 119274 h 6858000"/>
              <a:gd name="connsiteX912" fmla="*/ 3023879 w 7472601"/>
              <a:gd name="connsiteY912" fmla="*/ 0 h 6858000"/>
              <a:gd name="connsiteX913" fmla="*/ 3105400 w 7472601"/>
              <a:gd name="connsiteY913" fmla="*/ 0 h 6858000"/>
              <a:gd name="connsiteX914" fmla="*/ 3094669 w 7472601"/>
              <a:gd name="connsiteY914" fmla="*/ 30308 h 6858000"/>
              <a:gd name="connsiteX915" fmla="*/ 2901945 w 7472601"/>
              <a:gd name="connsiteY915" fmla="*/ 466538 h 6858000"/>
              <a:gd name="connsiteX916" fmla="*/ 2815209 w 7472601"/>
              <a:gd name="connsiteY916" fmla="*/ 497361 h 6858000"/>
              <a:gd name="connsiteX917" fmla="*/ 2844845 w 7472601"/>
              <a:gd name="connsiteY917" fmla="*/ 127638 h 6858000"/>
              <a:gd name="connsiteX918" fmla="*/ 2867960 w 7472601"/>
              <a:gd name="connsiteY918" fmla="*/ 0 h 6858000"/>
              <a:gd name="connsiteX919" fmla="*/ 1057230 w 7472601"/>
              <a:gd name="connsiteY919" fmla="*/ 0 h 6858000"/>
              <a:gd name="connsiteX920" fmla="*/ 1111003 w 7472601"/>
              <a:gd name="connsiteY920" fmla="*/ 0 h 6858000"/>
              <a:gd name="connsiteX921" fmla="*/ 1125553 w 7472601"/>
              <a:gd name="connsiteY921" fmla="*/ 52588 h 6858000"/>
              <a:gd name="connsiteX922" fmla="*/ 1304276 w 7472601"/>
              <a:gd name="connsiteY922" fmla="*/ 476275 h 6858000"/>
              <a:gd name="connsiteX923" fmla="*/ 1492066 w 7472601"/>
              <a:gd name="connsiteY923" fmla="*/ 886333 h 6858000"/>
              <a:gd name="connsiteX924" fmla="*/ 1423698 w 7472601"/>
              <a:gd name="connsiteY924" fmla="*/ 710817 h 6858000"/>
              <a:gd name="connsiteX925" fmla="*/ 1357609 w 7472601"/>
              <a:gd name="connsiteY925" fmla="*/ 532892 h 6858000"/>
              <a:gd name="connsiteX926" fmla="*/ 1309550 w 7472601"/>
              <a:gd name="connsiteY926" fmla="*/ 374031 h 6858000"/>
              <a:gd name="connsiteX927" fmla="*/ 1193673 w 7472601"/>
              <a:gd name="connsiteY927" fmla="*/ 49533 h 6858000"/>
              <a:gd name="connsiteX928" fmla="*/ 1164391 w 7472601"/>
              <a:gd name="connsiteY928" fmla="*/ 0 h 6858000"/>
              <a:gd name="connsiteX929" fmla="*/ 1200666 w 7472601"/>
              <a:gd name="connsiteY929" fmla="*/ 0 h 6858000"/>
              <a:gd name="connsiteX930" fmla="*/ 1223408 w 7472601"/>
              <a:gd name="connsiteY930" fmla="*/ 38996 h 6858000"/>
              <a:gd name="connsiteX931" fmla="*/ 1339635 w 7472601"/>
              <a:gd name="connsiteY931" fmla="*/ 365517 h 6858000"/>
              <a:gd name="connsiteX932" fmla="*/ 1387469 w 7472601"/>
              <a:gd name="connsiteY932" fmla="*/ 523079 h 6858000"/>
              <a:gd name="connsiteX933" fmla="*/ 1452685 w 7472601"/>
              <a:gd name="connsiteY933" fmla="*/ 699806 h 6858000"/>
              <a:gd name="connsiteX934" fmla="*/ 1492092 w 7472601"/>
              <a:gd name="connsiteY934" fmla="*/ 800424 h 6858000"/>
              <a:gd name="connsiteX935" fmla="*/ 1455302 w 7472601"/>
              <a:gd name="connsiteY935" fmla="*/ 632913 h 6858000"/>
              <a:gd name="connsiteX936" fmla="*/ 1222336 w 7472601"/>
              <a:gd name="connsiteY936" fmla="*/ 9480 h 6858000"/>
              <a:gd name="connsiteX937" fmla="*/ 1214634 w 7472601"/>
              <a:gd name="connsiteY937" fmla="*/ 0 h 6858000"/>
              <a:gd name="connsiteX938" fmla="*/ 1289827 w 7472601"/>
              <a:gd name="connsiteY938" fmla="*/ 0 h 6858000"/>
              <a:gd name="connsiteX939" fmla="*/ 1321076 w 7472601"/>
              <a:gd name="connsiteY939" fmla="*/ 59722 h 6858000"/>
              <a:gd name="connsiteX940" fmla="*/ 1512579 w 7472601"/>
              <a:gd name="connsiteY940" fmla="*/ 626441 h 6858000"/>
              <a:gd name="connsiteX941" fmla="*/ 1506076 w 7472601"/>
              <a:gd name="connsiteY941" fmla="*/ 1089289 h 6858000"/>
              <a:gd name="connsiteX942" fmla="*/ 1486346 w 7472601"/>
              <a:gd name="connsiteY942" fmla="*/ 1079919 h 6858000"/>
              <a:gd name="connsiteX943" fmla="*/ 1070511 w 7472601"/>
              <a:gd name="connsiteY943" fmla="*/ 48609 h 6858000"/>
              <a:gd name="connsiteX944" fmla="*/ 1057230 w 7472601"/>
              <a:gd name="connsiteY944" fmla="*/ 0 h 6858000"/>
              <a:gd name="connsiteX945" fmla="*/ 43151 w 7472601"/>
              <a:gd name="connsiteY945" fmla="*/ 0 h 6858000"/>
              <a:gd name="connsiteX946" fmla="*/ 95283 w 7472601"/>
              <a:gd name="connsiteY946" fmla="*/ 0 h 6858000"/>
              <a:gd name="connsiteX947" fmla="*/ 300708 w 7472601"/>
              <a:gd name="connsiteY947" fmla="*/ 154571 h 6858000"/>
              <a:gd name="connsiteX948" fmla="*/ 530414 w 7472601"/>
              <a:gd name="connsiteY948" fmla="*/ 354673 h 6858000"/>
              <a:gd name="connsiteX949" fmla="*/ 333785 w 7472601"/>
              <a:gd name="connsiteY949" fmla="*/ 161564 h 6858000"/>
              <a:gd name="connsiteX950" fmla="*/ 147005 w 7472601"/>
              <a:gd name="connsiteY950" fmla="*/ 0 h 6858000"/>
              <a:gd name="connsiteX951" fmla="*/ 272509 w 7472601"/>
              <a:gd name="connsiteY951" fmla="*/ 0 h 6858000"/>
              <a:gd name="connsiteX952" fmla="*/ 326276 w 7472601"/>
              <a:gd name="connsiteY952" fmla="*/ 45847 h 6858000"/>
              <a:gd name="connsiteX953" fmla="*/ 823759 w 7472601"/>
              <a:gd name="connsiteY953" fmla="*/ 574145 h 6858000"/>
              <a:gd name="connsiteX954" fmla="*/ 811254 w 7472601"/>
              <a:gd name="connsiteY954" fmla="*/ 665546 h 6858000"/>
              <a:gd name="connsiteX955" fmla="*/ 154042 w 7472601"/>
              <a:gd name="connsiteY955" fmla="*/ 261522 h 6858000"/>
              <a:gd name="connsiteX956" fmla="*/ 13550 w 7472601"/>
              <a:gd name="connsiteY956" fmla="*/ 158423 h 6858000"/>
              <a:gd name="connsiteX957" fmla="*/ 0 w 7472601"/>
              <a:gd name="connsiteY957" fmla="*/ 146618 h 6858000"/>
              <a:gd name="connsiteX958" fmla="*/ 0 w 7472601"/>
              <a:gd name="connsiteY958" fmla="*/ 59161 h 6858000"/>
              <a:gd name="connsiteX959" fmla="*/ 45427 w 7472601"/>
              <a:gd name="connsiteY959" fmla="*/ 101078 h 6858000"/>
              <a:gd name="connsiteX960" fmla="*/ 630103 w 7472601"/>
              <a:gd name="connsiteY960" fmla="*/ 485885 h 6858000"/>
              <a:gd name="connsiteX961" fmla="*/ 532040 w 7472601"/>
              <a:gd name="connsiteY961" fmla="*/ 399359 h 6858000"/>
              <a:gd name="connsiteX962" fmla="*/ 517618 w 7472601"/>
              <a:gd name="connsiteY962" fmla="*/ 385726 h 6858000"/>
              <a:gd name="connsiteX963" fmla="*/ 285074 w 7472601"/>
              <a:gd name="connsiteY963" fmla="*/ 182755 h 6858000"/>
              <a:gd name="connsiteX964" fmla="*/ 43151 w 7472601"/>
              <a:gd name="connsiteY964" fmla="*/ 0 h 6858000"/>
              <a:gd name="connsiteX0" fmla="*/ 369702 w 7472601"/>
              <a:gd name="connsiteY0" fmla="*/ 6712169 h 6858000"/>
              <a:gd name="connsiteX1" fmla="*/ 366575 w 7472601"/>
              <a:gd name="connsiteY1" fmla="*/ 6715556 h 6858000"/>
              <a:gd name="connsiteX2" fmla="*/ 371637 w 7472601"/>
              <a:gd name="connsiteY2" fmla="*/ 6713954 h 6858000"/>
              <a:gd name="connsiteX3" fmla="*/ 369702 w 7472601"/>
              <a:gd name="connsiteY3" fmla="*/ 6712169 h 6858000"/>
              <a:gd name="connsiteX4" fmla="*/ 7088673 w 7472601"/>
              <a:gd name="connsiteY4" fmla="*/ 6610396 h 6858000"/>
              <a:gd name="connsiteX5" fmla="*/ 7440138 w 7472601"/>
              <a:gd name="connsiteY5" fmla="*/ 6622648 h 6858000"/>
              <a:gd name="connsiteX6" fmla="*/ 7467600 w 7472601"/>
              <a:gd name="connsiteY6" fmla="*/ 6628217 h 6858000"/>
              <a:gd name="connsiteX7" fmla="*/ 7467600 w 7472601"/>
              <a:gd name="connsiteY7" fmla="*/ 6668575 h 6858000"/>
              <a:gd name="connsiteX8" fmla="*/ 7392322 w 7472601"/>
              <a:gd name="connsiteY8" fmla="*/ 6658238 h 6858000"/>
              <a:gd name="connsiteX9" fmla="*/ 7467600 w 7472601"/>
              <a:gd name="connsiteY9" fmla="*/ 6683873 h 6858000"/>
              <a:gd name="connsiteX10" fmla="*/ 7467600 w 7472601"/>
              <a:gd name="connsiteY10" fmla="*/ 6714215 h 6858000"/>
              <a:gd name="connsiteX11" fmla="*/ 7447383 w 7472601"/>
              <a:gd name="connsiteY11" fmla="*/ 6707202 h 6858000"/>
              <a:gd name="connsiteX12" fmla="*/ 7289862 w 7472601"/>
              <a:gd name="connsiteY12" fmla="*/ 6659827 h 6858000"/>
              <a:gd name="connsiteX13" fmla="*/ 7434024 w 7472601"/>
              <a:gd name="connsiteY13" fmla="*/ 6722130 h 6858000"/>
              <a:gd name="connsiteX14" fmla="*/ 7467600 w 7472601"/>
              <a:gd name="connsiteY14" fmla="*/ 6736157 h 6858000"/>
              <a:gd name="connsiteX15" fmla="*/ 7467600 w 7472601"/>
              <a:gd name="connsiteY15" fmla="*/ 6767913 h 6858000"/>
              <a:gd name="connsiteX16" fmla="*/ 7392158 w 7472601"/>
              <a:gd name="connsiteY16" fmla="*/ 6771365 h 6858000"/>
              <a:gd name="connsiteX17" fmla="*/ 7467600 w 7472601"/>
              <a:gd name="connsiteY17" fmla="*/ 6805948 h 6858000"/>
              <a:gd name="connsiteX18" fmla="*/ 7467600 w 7472601"/>
              <a:gd name="connsiteY18" fmla="*/ 6831490 h 6858000"/>
              <a:gd name="connsiteX19" fmla="*/ 7410696 w 7472601"/>
              <a:gd name="connsiteY19" fmla="*/ 6803861 h 6858000"/>
              <a:gd name="connsiteX20" fmla="*/ 7088673 w 7472601"/>
              <a:gd name="connsiteY20" fmla="*/ 6610396 h 6858000"/>
              <a:gd name="connsiteX21" fmla="*/ 1019354 w 7472601"/>
              <a:gd name="connsiteY21" fmla="*/ 6315006 h 6858000"/>
              <a:gd name="connsiteX22" fmla="*/ 441046 w 7472601"/>
              <a:gd name="connsiteY22" fmla="*/ 6691153 h 6858000"/>
              <a:gd name="connsiteX23" fmla="*/ 1019354 w 7472601"/>
              <a:gd name="connsiteY23" fmla="*/ 6315006 h 6858000"/>
              <a:gd name="connsiteX24" fmla="*/ 991680 w 7472601"/>
              <a:gd name="connsiteY24" fmla="*/ 6298413 h 6858000"/>
              <a:gd name="connsiteX25" fmla="*/ 409060 w 7472601"/>
              <a:gd name="connsiteY25" fmla="*/ 6671470 h 6858000"/>
              <a:gd name="connsiteX26" fmla="*/ 991680 w 7472601"/>
              <a:gd name="connsiteY26" fmla="*/ 6298413 h 6858000"/>
              <a:gd name="connsiteX27" fmla="*/ 103333 w 7472601"/>
              <a:gd name="connsiteY27" fmla="*/ 5699602 h 6858000"/>
              <a:gd name="connsiteX28" fmla="*/ 233938 w 7472601"/>
              <a:gd name="connsiteY28" fmla="*/ 5809416 h 6858000"/>
              <a:gd name="connsiteX29" fmla="*/ 883580 w 7472601"/>
              <a:gd name="connsiteY29" fmla="*/ 6180710 h 6858000"/>
              <a:gd name="connsiteX30" fmla="*/ 487337 w 7472601"/>
              <a:gd name="connsiteY30" fmla="*/ 5950182 h 6858000"/>
              <a:gd name="connsiteX31" fmla="*/ 354051 w 7472601"/>
              <a:gd name="connsiteY31" fmla="*/ 5854912 h 6858000"/>
              <a:gd name="connsiteX32" fmla="*/ 195436 w 7472601"/>
              <a:gd name="connsiteY32" fmla="*/ 5755068 h 6858000"/>
              <a:gd name="connsiteX33" fmla="*/ 103333 w 7472601"/>
              <a:gd name="connsiteY33" fmla="*/ 5699602 h 6858000"/>
              <a:gd name="connsiteX34" fmla="*/ 5539432 w 7472601"/>
              <a:gd name="connsiteY34" fmla="*/ 5642928 h 6858000"/>
              <a:gd name="connsiteX35" fmla="*/ 5555462 w 7472601"/>
              <a:gd name="connsiteY35" fmla="*/ 5694454 h 6858000"/>
              <a:gd name="connsiteX36" fmla="*/ 5828270 w 7472601"/>
              <a:gd name="connsiteY36" fmla="*/ 6320663 h 6858000"/>
              <a:gd name="connsiteX37" fmla="*/ 5947416 w 7472601"/>
              <a:gd name="connsiteY37" fmla="*/ 6574846 h 6858000"/>
              <a:gd name="connsiteX38" fmla="*/ 5539432 w 7472601"/>
              <a:gd name="connsiteY38" fmla="*/ 5642928 h 6858000"/>
              <a:gd name="connsiteX39" fmla="*/ 51253 w 7472601"/>
              <a:gd name="connsiteY39" fmla="*/ 5631825 h 6858000"/>
              <a:gd name="connsiteX40" fmla="*/ 211622 w 7472601"/>
              <a:gd name="connsiteY40" fmla="*/ 5728803 h 6858000"/>
              <a:gd name="connsiteX41" fmla="*/ 371652 w 7472601"/>
              <a:gd name="connsiteY41" fmla="*/ 5829062 h 6858000"/>
              <a:gd name="connsiteX42" fmla="*/ 505903 w 7472601"/>
              <a:gd name="connsiteY42" fmla="*/ 5925221 h 6858000"/>
              <a:gd name="connsiteX43" fmla="*/ 899240 w 7472601"/>
              <a:gd name="connsiteY43" fmla="*/ 6153068 h 6858000"/>
              <a:gd name="connsiteX44" fmla="*/ 988114 w 7472601"/>
              <a:gd name="connsiteY44" fmla="*/ 6174204 h 6858000"/>
              <a:gd name="connsiteX45" fmla="*/ 845971 w 7472601"/>
              <a:gd name="connsiteY45" fmla="*/ 6067177 h 6858000"/>
              <a:gd name="connsiteX46" fmla="*/ 448057 w 7472601"/>
              <a:gd name="connsiteY46" fmla="*/ 5841376 h 6858000"/>
              <a:gd name="connsiteX47" fmla="*/ 51253 w 7472601"/>
              <a:gd name="connsiteY47" fmla="*/ 5631825 h 6858000"/>
              <a:gd name="connsiteX48" fmla="*/ 2606687 w 7472601"/>
              <a:gd name="connsiteY48" fmla="*/ 5630718 h 6858000"/>
              <a:gd name="connsiteX49" fmla="*/ 2645658 w 7472601"/>
              <a:gd name="connsiteY49" fmla="*/ 6640259 h 6858000"/>
              <a:gd name="connsiteX50" fmla="*/ 2606687 w 7472601"/>
              <a:gd name="connsiteY50" fmla="*/ 5630718 h 6858000"/>
              <a:gd name="connsiteX51" fmla="*/ 3642057 w 7472601"/>
              <a:gd name="connsiteY51" fmla="*/ 5573487 h 6858000"/>
              <a:gd name="connsiteX52" fmla="*/ 3632981 w 7472601"/>
              <a:gd name="connsiteY52" fmla="*/ 5579437 h 6858000"/>
              <a:gd name="connsiteX53" fmla="*/ 3382436 w 7472601"/>
              <a:gd name="connsiteY53" fmla="*/ 5952726 h 6858000"/>
              <a:gd name="connsiteX54" fmla="*/ 3191929 w 7472601"/>
              <a:gd name="connsiteY54" fmla="*/ 6662669 h 6858000"/>
              <a:gd name="connsiteX55" fmla="*/ 3369898 w 7472601"/>
              <a:gd name="connsiteY55" fmla="*/ 6081771 h 6858000"/>
              <a:gd name="connsiteX56" fmla="*/ 3642057 w 7472601"/>
              <a:gd name="connsiteY56" fmla="*/ 5573487 h 6858000"/>
              <a:gd name="connsiteX57" fmla="*/ 2650666 w 7472601"/>
              <a:gd name="connsiteY57" fmla="*/ 5530686 h 6858000"/>
              <a:gd name="connsiteX58" fmla="*/ 2650249 w 7472601"/>
              <a:gd name="connsiteY58" fmla="*/ 5532101 h 6858000"/>
              <a:gd name="connsiteX59" fmla="*/ 2663808 w 7472601"/>
              <a:gd name="connsiteY59" fmla="*/ 6535215 h 6858000"/>
              <a:gd name="connsiteX60" fmla="*/ 2665418 w 7472601"/>
              <a:gd name="connsiteY60" fmla="*/ 6132756 h 6858000"/>
              <a:gd name="connsiteX61" fmla="*/ 2650666 w 7472601"/>
              <a:gd name="connsiteY61" fmla="*/ 5530686 h 6858000"/>
              <a:gd name="connsiteX62" fmla="*/ 2680277 w 7472601"/>
              <a:gd name="connsiteY62" fmla="*/ 5479204 h 6858000"/>
              <a:gd name="connsiteX63" fmla="*/ 2678972 w 7472601"/>
              <a:gd name="connsiteY63" fmla="*/ 5481582 h 6858000"/>
              <a:gd name="connsiteX64" fmla="*/ 2696666 w 7472601"/>
              <a:gd name="connsiteY64" fmla="*/ 6133836 h 6858000"/>
              <a:gd name="connsiteX65" fmla="*/ 2695769 w 7472601"/>
              <a:gd name="connsiteY65" fmla="*/ 6390955 h 6858000"/>
              <a:gd name="connsiteX66" fmla="*/ 2739893 w 7472601"/>
              <a:gd name="connsiteY66" fmla="*/ 6108357 h 6858000"/>
              <a:gd name="connsiteX67" fmla="*/ 2680277 w 7472601"/>
              <a:gd name="connsiteY67" fmla="*/ 5479204 h 6858000"/>
              <a:gd name="connsiteX68" fmla="*/ 1132195 w 7472601"/>
              <a:gd name="connsiteY68" fmla="*/ 5467980 h 6858000"/>
              <a:gd name="connsiteX69" fmla="*/ 1679056 w 7472601"/>
              <a:gd name="connsiteY69" fmla="*/ 5516907 h 6858000"/>
              <a:gd name="connsiteX70" fmla="*/ 2128648 w 7472601"/>
              <a:gd name="connsiteY70" fmla="*/ 5474249 h 6858000"/>
              <a:gd name="connsiteX71" fmla="*/ 1825619 w 7472601"/>
              <a:gd name="connsiteY71" fmla="*/ 5478447 h 6858000"/>
              <a:gd name="connsiteX72" fmla="*/ 1737798 w 7472601"/>
              <a:gd name="connsiteY72" fmla="*/ 5483353 h 6858000"/>
              <a:gd name="connsiteX73" fmla="*/ 1132195 w 7472601"/>
              <a:gd name="connsiteY73" fmla="*/ 5467980 h 6858000"/>
              <a:gd name="connsiteX74" fmla="*/ 7454976 w 7472601"/>
              <a:gd name="connsiteY74" fmla="*/ 6318297 h 6858000"/>
              <a:gd name="connsiteX75" fmla="*/ 7467600 w 7472601"/>
              <a:gd name="connsiteY75" fmla="*/ 6012219 h 6858000"/>
              <a:gd name="connsiteX76" fmla="*/ 7356878 w 7472601"/>
              <a:gd name="connsiteY76" fmla="*/ 5981332 h 6858000"/>
              <a:gd name="connsiteX77" fmla="*/ 7467600 w 7472601"/>
              <a:gd name="connsiteY77" fmla="*/ 6117703 h 6858000"/>
              <a:gd name="connsiteX78" fmla="*/ 7467600 w 7472601"/>
              <a:gd name="connsiteY78" fmla="*/ 6163634 h 6858000"/>
              <a:gd name="connsiteX79" fmla="*/ 7403637 w 7472601"/>
              <a:gd name="connsiteY79" fmla="*/ 6083957 h 6858000"/>
              <a:gd name="connsiteX80" fmla="*/ 7312589 w 7472601"/>
              <a:gd name="connsiteY80" fmla="*/ 5982309 h 6858000"/>
              <a:gd name="connsiteX81" fmla="*/ 7448321 w 7472601"/>
              <a:gd name="connsiteY81" fmla="*/ 6190991 h 6858000"/>
              <a:gd name="connsiteX82" fmla="*/ 7467600 w 7472601"/>
              <a:gd name="connsiteY82" fmla="*/ 6221686 h 6858000"/>
              <a:gd name="connsiteX83" fmla="*/ 7467600 w 7472601"/>
              <a:gd name="connsiteY83" fmla="*/ 6334256 h 6858000"/>
              <a:gd name="connsiteX84" fmla="*/ 7454976 w 7472601"/>
              <a:gd name="connsiteY84" fmla="*/ 6318297 h 6858000"/>
              <a:gd name="connsiteX85" fmla="*/ 1456157 w 7472601"/>
              <a:gd name="connsiteY85" fmla="*/ 5371404 h 6858000"/>
              <a:gd name="connsiteX86" fmla="*/ 1244432 w 7472601"/>
              <a:gd name="connsiteY86" fmla="*/ 5385601 h 6858000"/>
              <a:gd name="connsiteX87" fmla="*/ 973990 w 7472601"/>
              <a:gd name="connsiteY87" fmla="*/ 5424940 h 6858000"/>
              <a:gd name="connsiteX88" fmla="*/ 1103809 w 7472601"/>
              <a:gd name="connsiteY88" fmla="*/ 5433720 h 6858000"/>
              <a:gd name="connsiteX89" fmla="*/ 1123454 w 7472601"/>
              <a:gd name="connsiteY89" fmla="*/ 5435727 h 6858000"/>
              <a:gd name="connsiteX90" fmla="*/ 1737017 w 7472601"/>
              <a:gd name="connsiteY90" fmla="*/ 5452183 h 6858000"/>
              <a:gd name="connsiteX91" fmla="*/ 1824397 w 7472601"/>
              <a:gd name="connsiteY91" fmla="*/ 5447757 h 6858000"/>
              <a:gd name="connsiteX92" fmla="*/ 2070059 w 7472601"/>
              <a:gd name="connsiteY92" fmla="*/ 5441660 h 6858000"/>
              <a:gd name="connsiteX93" fmla="*/ 1456157 w 7472601"/>
              <a:gd name="connsiteY93" fmla="*/ 5371404 h 6858000"/>
              <a:gd name="connsiteX94" fmla="*/ 4988186 w 7472601"/>
              <a:gd name="connsiteY94" fmla="*/ 5216467 h 6858000"/>
              <a:gd name="connsiteX95" fmla="*/ 4777334 w 7472601"/>
              <a:gd name="connsiteY95" fmla="*/ 5406072 h 6858000"/>
              <a:gd name="connsiteX96" fmla="*/ 4718341 w 7472601"/>
              <a:gd name="connsiteY96" fmla="*/ 5468043 h 6858000"/>
              <a:gd name="connsiteX97" fmla="*/ 4604655 w 7472601"/>
              <a:gd name="connsiteY97" fmla="*/ 5583434 h 6858000"/>
              <a:gd name="connsiteX98" fmla="*/ 4565074 w 7472601"/>
              <a:gd name="connsiteY98" fmla="*/ 5618550 h 6858000"/>
              <a:gd name="connsiteX99" fmla="*/ 4988186 w 7472601"/>
              <a:gd name="connsiteY99" fmla="*/ 5216467 h 6858000"/>
              <a:gd name="connsiteX100" fmla="*/ 4978032 w 7472601"/>
              <a:gd name="connsiteY100" fmla="*/ 5183809 h 6858000"/>
              <a:gd name="connsiteX101" fmla="*/ 4463413 w 7472601"/>
              <a:gd name="connsiteY101" fmla="*/ 5615162 h 6858000"/>
              <a:gd name="connsiteX102" fmla="*/ 4358134 w 7472601"/>
              <a:gd name="connsiteY102" fmla="*/ 5742791 h 6858000"/>
              <a:gd name="connsiteX103" fmla="*/ 4376219 w 7472601"/>
              <a:gd name="connsiteY103" fmla="*/ 5729027 h 6858000"/>
              <a:gd name="connsiteX104" fmla="*/ 4582340 w 7472601"/>
              <a:gd name="connsiteY104" fmla="*/ 5561037 h 6858000"/>
              <a:gd name="connsiteX105" fmla="*/ 4694684 w 7472601"/>
              <a:gd name="connsiteY105" fmla="*/ 5447098 h 6858000"/>
              <a:gd name="connsiteX106" fmla="*/ 4754123 w 7472601"/>
              <a:gd name="connsiteY106" fmla="*/ 5384643 h 6858000"/>
              <a:gd name="connsiteX107" fmla="*/ 4978032 w 7472601"/>
              <a:gd name="connsiteY107" fmla="*/ 5183809 h 6858000"/>
              <a:gd name="connsiteX108" fmla="*/ 1903353 w 7472601"/>
              <a:gd name="connsiteY108" fmla="*/ 5044827 h 6858000"/>
              <a:gd name="connsiteX109" fmla="*/ 1936931 w 7472601"/>
              <a:gd name="connsiteY109" fmla="*/ 5093954 h 6858000"/>
              <a:gd name="connsiteX110" fmla="*/ 2195868 w 7472601"/>
              <a:gd name="connsiteY110" fmla="*/ 5396574 h 6858000"/>
              <a:gd name="connsiteX111" fmla="*/ 2088852 w 7472601"/>
              <a:gd name="connsiteY111" fmla="*/ 5166123 h 6858000"/>
              <a:gd name="connsiteX112" fmla="*/ 1958241 w 7472601"/>
              <a:gd name="connsiteY112" fmla="*/ 5067955 h 6858000"/>
              <a:gd name="connsiteX113" fmla="*/ 1903353 w 7472601"/>
              <a:gd name="connsiteY113" fmla="*/ 5044827 h 6858000"/>
              <a:gd name="connsiteX114" fmla="*/ 1979378 w 7472601"/>
              <a:gd name="connsiteY114" fmla="*/ 4769504 h 6858000"/>
              <a:gd name="connsiteX115" fmla="*/ 2882120 w 7472601"/>
              <a:gd name="connsiteY115" fmla="*/ 5064547 h 6858000"/>
              <a:gd name="connsiteX116" fmla="*/ 2793103 w 7472601"/>
              <a:gd name="connsiteY116" fmla="*/ 5039699 h 6858000"/>
              <a:gd name="connsiteX117" fmla="*/ 2770041 w 7472601"/>
              <a:gd name="connsiteY117" fmla="*/ 5033634 h 6858000"/>
              <a:gd name="connsiteX118" fmla="*/ 1979378 w 7472601"/>
              <a:gd name="connsiteY118" fmla="*/ 4769504 h 6858000"/>
              <a:gd name="connsiteX119" fmla="*/ 1927410 w 7472601"/>
              <a:gd name="connsiteY119" fmla="*/ 4716164 h 6858000"/>
              <a:gd name="connsiteX120" fmla="*/ 1959587 w 7472601"/>
              <a:gd name="connsiteY120" fmla="*/ 4728849 h 6858000"/>
              <a:gd name="connsiteX121" fmla="*/ 2777707 w 7472601"/>
              <a:gd name="connsiteY121" fmla="*/ 5003991 h 6858000"/>
              <a:gd name="connsiteX122" fmla="*/ 2800768 w 7472601"/>
              <a:gd name="connsiteY122" fmla="*/ 5010056 h 6858000"/>
              <a:gd name="connsiteX123" fmla="*/ 2879408 w 7472601"/>
              <a:gd name="connsiteY123" fmla="*/ 5031590 h 6858000"/>
              <a:gd name="connsiteX124" fmla="*/ 2862295 w 7472601"/>
              <a:gd name="connsiteY124" fmla="*/ 5022958 h 6858000"/>
              <a:gd name="connsiteX125" fmla="*/ 2813343 w 7472601"/>
              <a:gd name="connsiteY125" fmla="*/ 4998369 h 6858000"/>
              <a:gd name="connsiteX126" fmla="*/ 2646245 w 7472601"/>
              <a:gd name="connsiteY126" fmla="*/ 4930999 h 6858000"/>
              <a:gd name="connsiteX127" fmla="*/ 1999243 w 7472601"/>
              <a:gd name="connsiteY127" fmla="*/ 4730524 h 6858000"/>
              <a:gd name="connsiteX128" fmla="*/ 1979527 w 7472601"/>
              <a:gd name="connsiteY128" fmla="*/ 4726651 h 6858000"/>
              <a:gd name="connsiteX129" fmla="*/ 1927410 w 7472601"/>
              <a:gd name="connsiteY129" fmla="*/ 4716164 h 6858000"/>
              <a:gd name="connsiteX130" fmla="*/ 1997014 w 7472601"/>
              <a:gd name="connsiteY130" fmla="*/ 4698007 h 6858000"/>
              <a:gd name="connsiteX131" fmla="*/ 2005458 w 7472601"/>
              <a:gd name="connsiteY131" fmla="*/ 4699540 h 6858000"/>
              <a:gd name="connsiteX132" fmla="*/ 2657186 w 7472601"/>
              <a:gd name="connsiteY132" fmla="*/ 4901687 h 6858000"/>
              <a:gd name="connsiteX133" fmla="*/ 2826662 w 7472601"/>
              <a:gd name="connsiteY133" fmla="*/ 4970362 h 6858000"/>
              <a:gd name="connsiteX134" fmla="*/ 2876100 w 7472601"/>
              <a:gd name="connsiteY134" fmla="*/ 4995397 h 6858000"/>
              <a:gd name="connsiteX135" fmla="*/ 3042600 w 7472601"/>
              <a:gd name="connsiteY135" fmla="*/ 5059532 h 6858000"/>
              <a:gd name="connsiteX136" fmla="*/ 1997014 w 7472601"/>
              <a:gd name="connsiteY136" fmla="*/ 4698007 h 6858000"/>
              <a:gd name="connsiteX137" fmla="*/ 2305292 w 7472601"/>
              <a:gd name="connsiteY137" fmla="*/ 4219492 h 6858000"/>
              <a:gd name="connsiteX138" fmla="*/ 3360922 w 7472601"/>
              <a:gd name="connsiteY138" fmla="*/ 4529373 h 6858000"/>
              <a:gd name="connsiteX139" fmla="*/ 3492420 w 7472601"/>
              <a:gd name="connsiteY139" fmla="*/ 4510145 h 6858000"/>
              <a:gd name="connsiteX140" fmla="*/ 3364086 w 7472601"/>
              <a:gd name="connsiteY140" fmla="*/ 4480340 h 6858000"/>
              <a:gd name="connsiteX141" fmla="*/ 3225818 w 7472601"/>
              <a:gd name="connsiteY141" fmla="*/ 4411822 h 6858000"/>
              <a:gd name="connsiteX142" fmla="*/ 3129696 w 7472601"/>
              <a:gd name="connsiteY142" fmla="*/ 4360704 h 6858000"/>
              <a:gd name="connsiteX143" fmla="*/ 2814545 w 7472601"/>
              <a:gd name="connsiteY143" fmla="*/ 4282955 h 6858000"/>
              <a:gd name="connsiteX144" fmla="*/ 2305292 w 7472601"/>
              <a:gd name="connsiteY144" fmla="*/ 4219492 h 6858000"/>
              <a:gd name="connsiteX145" fmla="*/ 2626982 w 7472601"/>
              <a:gd name="connsiteY145" fmla="*/ 4206450 h 6858000"/>
              <a:gd name="connsiteX146" fmla="*/ 2490617 w 7472601"/>
              <a:gd name="connsiteY146" fmla="*/ 4206951 h 6858000"/>
              <a:gd name="connsiteX147" fmla="*/ 2819869 w 7472601"/>
              <a:gd name="connsiteY147" fmla="*/ 4252936 h 6858000"/>
              <a:gd name="connsiteX148" fmla="*/ 3143018 w 7472601"/>
              <a:gd name="connsiteY148" fmla="*/ 4332698 h 6858000"/>
              <a:gd name="connsiteX149" fmla="*/ 3241520 w 7472601"/>
              <a:gd name="connsiteY149" fmla="*/ 4385112 h 6858000"/>
              <a:gd name="connsiteX150" fmla="*/ 3374575 w 7472601"/>
              <a:gd name="connsiteY150" fmla="*/ 4451517 h 6858000"/>
              <a:gd name="connsiteX151" fmla="*/ 3505221 w 7472601"/>
              <a:gd name="connsiteY151" fmla="*/ 4480757 h 6858000"/>
              <a:gd name="connsiteX152" fmla="*/ 2626982 w 7472601"/>
              <a:gd name="connsiteY152" fmla="*/ 4206450 h 6858000"/>
              <a:gd name="connsiteX153" fmla="*/ 1310106 w 7472601"/>
              <a:gd name="connsiteY153" fmla="*/ 3943217 h 6858000"/>
              <a:gd name="connsiteX154" fmla="*/ 854994 w 7472601"/>
              <a:gd name="connsiteY154" fmla="*/ 4399136 h 6858000"/>
              <a:gd name="connsiteX155" fmla="*/ 742462 w 7472601"/>
              <a:gd name="connsiteY155" fmla="*/ 4594648 h 6858000"/>
              <a:gd name="connsiteX156" fmla="*/ 820602 w 7472601"/>
              <a:gd name="connsiteY156" fmla="*/ 4485915 h 6858000"/>
              <a:gd name="connsiteX157" fmla="*/ 878295 w 7472601"/>
              <a:gd name="connsiteY157" fmla="*/ 4403594 h 6858000"/>
              <a:gd name="connsiteX158" fmla="*/ 1240607 w 7472601"/>
              <a:gd name="connsiteY158" fmla="*/ 4010401 h 6858000"/>
              <a:gd name="connsiteX159" fmla="*/ 1310106 w 7472601"/>
              <a:gd name="connsiteY159" fmla="*/ 3943217 h 6858000"/>
              <a:gd name="connsiteX160" fmla="*/ 1423113 w 7472601"/>
              <a:gd name="connsiteY160" fmla="*/ 3874565 h 6858000"/>
              <a:gd name="connsiteX161" fmla="*/ 1260565 w 7472601"/>
              <a:gd name="connsiteY161" fmla="*/ 4031982 h 6858000"/>
              <a:gd name="connsiteX162" fmla="*/ 901900 w 7472601"/>
              <a:gd name="connsiteY162" fmla="*/ 4421236 h 6858000"/>
              <a:gd name="connsiteX163" fmla="*/ 845044 w 7472601"/>
              <a:gd name="connsiteY163" fmla="*/ 4502436 h 6858000"/>
              <a:gd name="connsiteX164" fmla="*/ 685926 w 7472601"/>
              <a:gd name="connsiteY164" fmla="*/ 4703069 h 6858000"/>
              <a:gd name="connsiteX165" fmla="*/ 684248 w 7472601"/>
              <a:gd name="connsiteY165" fmla="*/ 4706721 h 6858000"/>
              <a:gd name="connsiteX166" fmla="*/ 1423113 w 7472601"/>
              <a:gd name="connsiteY166" fmla="*/ 3874565 h 6858000"/>
              <a:gd name="connsiteX167" fmla="*/ 3316479 w 7472601"/>
              <a:gd name="connsiteY167" fmla="*/ 3872136 h 6858000"/>
              <a:gd name="connsiteX168" fmla="*/ 3546806 w 7472601"/>
              <a:gd name="connsiteY168" fmla="*/ 4356139 h 6858000"/>
              <a:gd name="connsiteX169" fmla="*/ 3364433 w 7472601"/>
              <a:gd name="connsiteY169" fmla="*/ 3953121 h 6858000"/>
              <a:gd name="connsiteX170" fmla="*/ 3316479 w 7472601"/>
              <a:gd name="connsiteY170" fmla="*/ 3872136 h 6858000"/>
              <a:gd name="connsiteX171" fmla="*/ 3291335 w 7472601"/>
              <a:gd name="connsiteY171" fmla="*/ 3767420 h 6858000"/>
              <a:gd name="connsiteX172" fmla="*/ 3390805 w 7472601"/>
              <a:gd name="connsiteY172" fmla="*/ 3937163 h 6858000"/>
              <a:gd name="connsiteX173" fmla="*/ 3579062 w 7472601"/>
              <a:gd name="connsiteY173" fmla="*/ 4359040 h 6858000"/>
              <a:gd name="connsiteX174" fmla="*/ 3467355 w 7472601"/>
              <a:gd name="connsiteY174" fmla="*/ 3988130 h 6858000"/>
              <a:gd name="connsiteX175" fmla="*/ 3310753 w 7472601"/>
              <a:gd name="connsiteY175" fmla="*/ 3787140 h 6858000"/>
              <a:gd name="connsiteX176" fmla="*/ 3291335 w 7472601"/>
              <a:gd name="connsiteY176" fmla="*/ 3767420 h 6858000"/>
              <a:gd name="connsiteX177" fmla="*/ 1635889 w 7472601"/>
              <a:gd name="connsiteY177" fmla="*/ 3709494 h 6858000"/>
              <a:gd name="connsiteX178" fmla="*/ 1634800 w 7472601"/>
              <a:gd name="connsiteY178" fmla="*/ 3731111 h 6858000"/>
              <a:gd name="connsiteX179" fmla="*/ 1635889 w 7472601"/>
              <a:gd name="connsiteY179" fmla="*/ 3709494 h 6858000"/>
              <a:gd name="connsiteX180" fmla="*/ 1510397 w 7472601"/>
              <a:gd name="connsiteY180" fmla="*/ 3684705 h 6858000"/>
              <a:gd name="connsiteX181" fmla="*/ 1146550 w 7472601"/>
              <a:gd name="connsiteY181" fmla="*/ 3802012 h 6858000"/>
              <a:gd name="connsiteX182" fmla="*/ 698834 w 7472601"/>
              <a:gd name="connsiteY182" fmla="*/ 3952272 h 6858000"/>
              <a:gd name="connsiteX183" fmla="*/ 34256 w 7472601"/>
              <a:gd name="connsiteY183" fmla="*/ 4347603 h 6858000"/>
              <a:gd name="connsiteX184" fmla="*/ 527241 w 7472601"/>
              <a:gd name="connsiteY184" fmla="*/ 4065078 h 6858000"/>
              <a:gd name="connsiteX185" fmla="*/ 1510397 w 7472601"/>
              <a:gd name="connsiteY185" fmla="*/ 3684705 h 6858000"/>
              <a:gd name="connsiteX186" fmla="*/ 1313114 w 7472601"/>
              <a:gd name="connsiteY186" fmla="*/ 3655216 h 6858000"/>
              <a:gd name="connsiteX187" fmla="*/ 1109304 w 7472601"/>
              <a:gd name="connsiteY187" fmla="*/ 3669030 h 6858000"/>
              <a:gd name="connsiteX188" fmla="*/ 8129 w 7472601"/>
              <a:gd name="connsiteY188" fmla="*/ 4330519 h 6858000"/>
              <a:gd name="connsiteX189" fmla="*/ 687572 w 7472601"/>
              <a:gd name="connsiteY189" fmla="*/ 3925629 h 6858000"/>
              <a:gd name="connsiteX190" fmla="*/ 1138365 w 7472601"/>
              <a:gd name="connsiteY190" fmla="*/ 3774515 h 6858000"/>
              <a:gd name="connsiteX191" fmla="*/ 1505579 w 7472601"/>
              <a:gd name="connsiteY191" fmla="*/ 3655526 h 6858000"/>
              <a:gd name="connsiteX192" fmla="*/ 1313114 w 7472601"/>
              <a:gd name="connsiteY192" fmla="*/ 3655216 h 6858000"/>
              <a:gd name="connsiteX193" fmla="*/ 3655073 w 7472601"/>
              <a:gd name="connsiteY193" fmla="*/ 3650884 h 6858000"/>
              <a:gd name="connsiteX194" fmla="*/ 3989938 w 7472601"/>
              <a:gd name="connsiteY194" fmla="*/ 3991685 h 6858000"/>
              <a:gd name="connsiteX195" fmla="*/ 4393907 w 7472601"/>
              <a:gd name="connsiteY195" fmla="*/ 4261258 h 6858000"/>
              <a:gd name="connsiteX196" fmla="*/ 4648051 w 7472601"/>
              <a:gd name="connsiteY196" fmla="*/ 4374051 h 6858000"/>
              <a:gd name="connsiteX197" fmla="*/ 4383389 w 7472601"/>
              <a:gd name="connsiteY197" fmla="*/ 4184369 h 6858000"/>
              <a:gd name="connsiteX198" fmla="*/ 4165508 w 7472601"/>
              <a:gd name="connsiteY198" fmla="*/ 4035196 h 6858000"/>
              <a:gd name="connsiteX199" fmla="*/ 4068162 w 7472601"/>
              <a:gd name="connsiteY199" fmla="*/ 3953394 h 6858000"/>
              <a:gd name="connsiteX200" fmla="*/ 3981416 w 7472601"/>
              <a:gd name="connsiteY200" fmla="*/ 3880482 h 6858000"/>
              <a:gd name="connsiteX201" fmla="*/ 3800147 w 7472601"/>
              <a:gd name="connsiteY201" fmla="*/ 3749872 h 6858000"/>
              <a:gd name="connsiteX202" fmla="*/ 3655073 w 7472601"/>
              <a:gd name="connsiteY202" fmla="*/ 3650884 h 6858000"/>
              <a:gd name="connsiteX203" fmla="*/ 3670252 w 7472601"/>
              <a:gd name="connsiteY203" fmla="*/ 3622798 h 6858000"/>
              <a:gd name="connsiteX204" fmla="*/ 3817258 w 7472601"/>
              <a:gd name="connsiteY204" fmla="*/ 3723577 h 6858000"/>
              <a:gd name="connsiteX205" fmla="*/ 4000461 w 7472601"/>
              <a:gd name="connsiteY205" fmla="*/ 3855966 h 6858000"/>
              <a:gd name="connsiteX206" fmla="*/ 4088180 w 7472601"/>
              <a:gd name="connsiteY206" fmla="*/ 3929774 h 6858000"/>
              <a:gd name="connsiteX207" fmla="*/ 4184555 w 7472601"/>
              <a:gd name="connsiteY207" fmla="*/ 4010683 h 6858000"/>
              <a:gd name="connsiteX208" fmla="*/ 4399563 w 7472601"/>
              <a:gd name="connsiteY208" fmla="*/ 4158106 h 6858000"/>
              <a:gd name="connsiteX209" fmla="*/ 4684469 w 7472601"/>
              <a:gd name="connsiteY209" fmla="*/ 4364680 h 6858000"/>
              <a:gd name="connsiteX210" fmla="*/ 4690271 w 7472601"/>
              <a:gd name="connsiteY210" fmla="*/ 4370034 h 6858000"/>
              <a:gd name="connsiteX211" fmla="*/ 4136093 w 7472601"/>
              <a:gd name="connsiteY211" fmla="*/ 3858466 h 6858000"/>
              <a:gd name="connsiteX212" fmla="*/ 3670252 w 7472601"/>
              <a:gd name="connsiteY212" fmla="*/ 3622798 h 6858000"/>
              <a:gd name="connsiteX213" fmla="*/ 4440129 w 7472601"/>
              <a:gd name="connsiteY213" fmla="*/ 3448571 h 6858000"/>
              <a:gd name="connsiteX214" fmla="*/ 4856525 w 7472601"/>
              <a:gd name="connsiteY214" fmla="*/ 3915351 h 6858000"/>
              <a:gd name="connsiteX215" fmla="*/ 5059055 w 7472601"/>
              <a:gd name="connsiteY215" fmla="*/ 4108918 h 6858000"/>
              <a:gd name="connsiteX216" fmla="*/ 5290070 w 7472601"/>
              <a:gd name="connsiteY216" fmla="*/ 4263619 h 6858000"/>
              <a:gd name="connsiteX217" fmla="*/ 4834991 w 7472601"/>
              <a:gd name="connsiteY217" fmla="*/ 3830985 h 6858000"/>
              <a:gd name="connsiteX218" fmla="*/ 4440129 w 7472601"/>
              <a:gd name="connsiteY218" fmla="*/ 3448571 h 6858000"/>
              <a:gd name="connsiteX219" fmla="*/ 4441737 w 7472601"/>
              <a:gd name="connsiteY219" fmla="*/ 3399734 h 6858000"/>
              <a:gd name="connsiteX220" fmla="*/ 4431236 w 7472601"/>
              <a:gd name="connsiteY220" fmla="*/ 3400954 h 6858000"/>
              <a:gd name="connsiteX221" fmla="*/ 4557150 w 7472601"/>
              <a:gd name="connsiteY221" fmla="*/ 3510023 h 6858000"/>
              <a:gd name="connsiteX222" fmla="*/ 4856936 w 7472601"/>
              <a:gd name="connsiteY222" fmla="*/ 3809146 h 6858000"/>
              <a:gd name="connsiteX223" fmla="*/ 5111996 w 7472601"/>
              <a:gd name="connsiteY223" fmla="*/ 4065759 h 6858000"/>
              <a:gd name="connsiteX224" fmla="*/ 5388878 w 7472601"/>
              <a:gd name="connsiteY224" fmla="*/ 4300185 h 6858000"/>
              <a:gd name="connsiteX225" fmla="*/ 5425556 w 7472601"/>
              <a:gd name="connsiteY225" fmla="*/ 4308967 h 6858000"/>
              <a:gd name="connsiteX226" fmla="*/ 4943646 w 7472601"/>
              <a:gd name="connsiteY226" fmla="*/ 3822916 h 6858000"/>
              <a:gd name="connsiteX227" fmla="*/ 4594837 w 7472601"/>
              <a:gd name="connsiteY227" fmla="*/ 3532274 h 6858000"/>
              <a:gd name="connsiteX228" fmla="*/ 4441737 w 7472601"/>
              <a:gd name="connsiteY228" fmla="*/ 3399734 h 6858000"/>
              <a:gd name="connsiteX229" fmla="*/ 5425834 w 7472601"/>
              <a:gd name="connsiteY229" fmla="*/ 3162785 h 6858000"/>
              <a:gd name="connsiteX230" fmla="*/ 5401644 w 7472601"/>
              <a:gd name="connsiteY230" fmla="*/ 3617847 h 6858000"/>
              <a:gd name="connsiteX231" fmla="*/ 5467256 w 7472601"/>
              <a:gd name="connsiteY231" fmla="*/ 4175494 h 6858000"/>
              <a:gd name="connsiteX232" fmla="*/ 5448069 w 7472601"/>
              <a:gd name="connsiteY232" fmla="*/ 3567554 h 6858000"/>
              <a:gd name="connsiteX233" fmla="*/ 5425834 w 7472601"/>
              <a:gd name="connsiteY233" fmla="*/ 3162785 h 6858000"/>
              <a:gd name="connsiteX234" fmla="*/ 1318687 w 7472601"/>
              <a:gd name="connsiteY234" fmla="*/ 3113840 h 6858000"/>
              <a:gd name="connsiteX235" fmla="*/ 1066793 w 7472601"/>
              <a:gd name="connsiteY235" fmla="*/ 3212171 h 6858000"/>
              <a:gd name="connsiteX236" fmla="*/ 993319 w 7472601"/>
              <a:gd name="connsiteY236" fmla="*/ 3247648 h 6858000"/>
              <a:gd name="connsiteX237" fmla="*/ 853081 w 7472601"/>
              <a:gd name="connsiteY237" fmla="*/ 3312410 h 6858000"/>
              <a:gd name="connsiteX238" fmla="*/ 805957 w 7472601"/>
              <a:gd name="connsiteY238" fmla="*/ 3330443 h 6858000"/>
              <a:gd name="connsiteX239" fmla="*/ 1318687 w 7472601"/>
              <a:gd name="connsiteY239" fmla="*/ 3113840 h 6858000"/>
              <a:gd name="connsiteX240" fmla="*/ 5453702 w 7472601"/>
              <a:gd name="connsiteY240" fmla="*/ 3090882 h 6858000"/>
              <a:gd name="connsiteX241" fmla="*/ 5480135 w 7472601"/>
              <a:gd name="connsiteY241" fmla="*/ 3565802 h 6858000"/>
              <a:gd name="connsiteX242" fmla="*/ 5499023 w 7472601"/>
              <a:gd name="connsiteY242" fmla="*/ 4166310 h 6858000"/>
              <a:gd name="connsiteX243" fmla="*/ 5547022 w 7472601"/>
              <a:gd name="connsiteY243" fmla="*/ 3607838 h 6858000"/>
              <a:gd name="connsiteX244" fmla="*/ 5515964 w 7472601"/>
              <a:gd name="connsiteY244" fmla="*/ 3378541 h 6858000"/>
              <a:gd name="connsiteX245" fmla="*/ 5453702 w 7472601"/>
              <a:gd name="connsiteY245" fmla="*/ 3090882 h 6858000"/>
              <a:gd name="connsiteX246" fmla="*/ 1238695 w 7472601"/>
              <a:gd name="connsiteY246" fmla="*/ 3076820 h 6858000"/>
              <a:gd name="connsiteX247" fmla="*/ 716371 w 7472601"/>
              <a:gd name="connsiteY247" fmla="*/ 3293249 h 6858000"/>
              <a:gd name="connsiteX248" fmla="*/ 579522 w 7472601"/>
              <a:gd name="connsiteY248" fmla="*/ 3371759 h 6858000"/>
              <a:gd name="connsiteX249" fmla="*/ 600288 w 7472601"/>
              <a:gd name="connsiteY249" fmla="*/ 3365555 h 6858000"/>
              <a:gd name="connsiteX250" fmla="*/ 840692 w 7472601"/>
              <a:gd name="connsiteY250" fmla="*/ 3284921 h 6858000"/>
              <a:gd name="connsiteX251" fmla="*/ 979248 w 7472601"/>
              <a:gd name="connsiteY251" fmla="*/ 3221003 h 6858000"/>
              <a:gd name="connsiteX252" fmla="*/ 1053282 w 7472601"/>
              <a:gd name="connsiteY252" fmla="*/ 3185247 h 6858000"/>
              <a:gd name="connsiteX253" fmla="*/ 1320603 w 7472601"/>
              <a:gd name="connsiteY253" fmla="*/ 3081281 h 6858000"/>
              <a:gd name="connsiteX254" fmla="*/ 1238695 w 7472601"/>
              <a:gd name="connsiteY254" fmla="*/ 3076820 h 6858000"/>
              <a:gd name="connsiteX255" fmla="*/ 5425627 w 7472601"/>
              <a:gd name="connsiteY255" fmla="*/ 2954192 h 6858000"/>
              <a:gd name="connsiteX256" fmla="*/ 5470770 w 7472601"/>
              <a:gd name="connsiteY256" fmla="*/ 3005435 h 6858000"/>
              <a:gd name="connsiteX257" fmla="*/ 5519779 w 7472601"/>
              <a:gd name="connsiteY257" fmla="*/ 4359223 h 6858000"/>
              <a:gd name="connsiteX258" fmla="*/ 5520293 w 7472601"/>
              <a:gd name="connsiteY258" fmla="*/ 4360602 h 6858000"/>
              <a:gd name="connsiteX259" fmla="*/ 5767221 w 7472601"/>
              <a:gd name="connsiteY259" fmla="*/ 4665564 h 6858000"/>
              <a:gd name="connsiteX260" fmla="*/ 6937169 w 7472601"/>
              <a:gd name="connsiteY260" fmla="*/ 4815941 h 6858000"/>
              <a:gd name="connsiteX261" fmla="*/ 6953922 w 7472601"/>
              <a:gd name="connsiteY261" fmla="*/ 4890068 h 6858000"/>
              <a:gd name="connsiteX262" fmla="*/ 6071359 w 7472601"/>
              <a:gd name="connsiteY262" fmla="*/ 4770770 h 6858000"/>
              <a:gd name="connsiteX263" fmla="*/ 6038839 w 7472601"/>
              <a:gd name="connsiteY263" fmla="*/ 4764474 h 6858000"/>
              <a:gd name="connsiteX264" fmla="*/ 6038706 w 7472601"/>
              <a:gd name="connsiteY264" fmla="*/ 4763847 h 6858000"/>
              <a:gd name="connsiteX265" fmla="*/ 6037784 w 7472601"/>
              <a:gd name="connsiteY265" fmla="*/ 4764270 h 6858000"/>
              <a:gd name="connsiteX266" fmla="*/ 6038839 w 7472601"/>
              <a:gd name="connsiteY266" fmla="*/ 4764474 h 6858000"/>
              <a:gd name="connsiteX267" fmla="*/ 6040338 w 7472601"/>
              <a:gd name="connsiteY267" fmla="*/ 4771418 h 6858000"/>
              <a:gd name="connsiteX268" fmla="*/ 6024488 w 7472601"/>
              <a:gd name="connsiteY268" fmla="*/ 4809903 h 6858000"/>
              <a:gd name="connsiteX269" fmla="*/ 5599771 w 7472601"/>
              <a:gd name="connsiteY269" fmla="*/ 5509652 h 6858000"/>
              <a:gd name="connsiteX270" fmla="*/ 5548843 w 7472601"/>
              <a:gd name="connsiteY270" fmla="*/ 5563845 h 6858000"/>
              <a:gd name="connsiteX271" fmla="*/ 5940952 w 7472601"/>
              <a:gd name="connsiteY271" fmla="*/ 6250028 h 6858000"/>
              <a:gd name="connsiteX272" fmla="*/ 6043441 w 7472601"/>
              <a:gd name="connsiteY272" fmla="*/ 6665847 h 6858000"/>
              <a:gd name="connsiteX273" fmla="*/ 6093432 w 7472601"/>
              <a:gd name="connsiteY273" fmla="*/ 6858000 h 6858000"/>
              <a:gd name="connsiteX274" fmla="*/ 6034344 w 7472601"/>
              <a:gd name="connsiteY274" fmla="*/ 6858000 h 6858000"/>
              <a:gd name="connsiteX275" fmla="*/ 6026679 w 7472601"/>
              <a:gd name="connsiteY275" fmla="*/ 6836959 h 6858000"/>
              <a:gd name="connsiteX276" fmla="*/ 5800441 w 7472601"/>
              <a:gd name="connsiteY276" fmla="*/ 6335286 h 6858000"/>
              <a:gd name="connsiteX277" fmla="*/ 5526562 w 7472601"/>
              <a:gd name="connsiteY277" fmla="*/ 5705388 h 6858000"/>
              <a:gd name="connsiteX278" fmla="*/ 5519640 w 7472601"/>
              <a:gd name="connsiteY278" fmla="*/ 5683774 h 6858000"/>
              <a:gd name="connsiteX279" fmla="*/ 5844559 w 7472601"/>
              <a:gd name="connsiteY279" fmla="*/ 6553349 h 6858000"/>
              <a:gd name="connsiteX280" fmla="*/ 5975994 w 7472601"/>
              <a:gd name="connsiteY280" fmla="*/ 6858000 h 6858000"/>
              <a:gd name="connsiteX281" fmla="*/ 5898547 w 7472601"/>
              <a:gd name="connsiteY281" fmla="*/ 6858000 h 6858000"/>
              <a:gd name="connsiteX282" fmla="*/ 5682041 w 7472601"/>
              <a:gd name="connsiteY282" fmla="*/ 6355860 h 6858000"/>
              <a:gd name="connsiteX283" fmla="*/ 5461758 w 7472601"/>
              <a:gd name="connsiteY283" fmla="*/ 5820220 h 6858000"/>
              <a:gd name="connsiteX284" fmla="*/ 5237282 w 7472601"/>
              <a:gd name="connsiteY284" fmla="*/ 6579086 h 6858000"/>
              <a:gd name="connsiteX285" fmla="*/ 5115009 w 7472601"/>
              <a:gd name="connsiteY285" fmla="*/ 6858000 h 6858000"/>
              <a:gd name="connsiteX286" fmla="*/ 5028074 w 7472601"/>
              <a:gd name="connsiteY286" fmla="*/ 6858000 h 6858000"/>
              <a:gd name="connsiteX287" fmla="*/ 5079508 w 7472601"/>
              <a:gd name="connsiteY287" fmla="*/ 6749074 h 6858000"/>
              <a:gd name="connsiteX288" fmla="*/ 5371846 w 7472601"/>
              <a:gd name="connsiteY288" fmla="*/ 5924413 h 6858000"/>
              <a:gd name="connsiteX289" fmla="*/ 5270512 w 7472601"/>
              <a:gd name="connsiteY289" fmla="*/ 6138975 h 6858000"/>
              <a:gd name="connsiteX290" fmla="*/ 5062409 w 7472601"/>
              <a:gd name="connsiteY290" fmla="*/ 6653544 h 6858000"/>
              <a:gd name="connsiteX291" fmla="*/ 5036628 w 7472601"/>
              <a:gd name="connsiteY291" fmla="*/ 6754247 h 6858000"/>
              <a:gd name="connsiteX292" fmla="*/ 5009112 w 7472601"/>
              <a:gd name="connsiteY292" fmla="*/ 6858000 h 6858000"/>
              <a:gd name="connsiteX293" fmla="*/ 4976679 w 7472601"/>
              <a:gd name="connsiteY293" fmla="*/ 6858000 h 6858000"/>
              <a:gd name="connsiteX294" fmla="*/ 5006537 w 7472601"/>
              <a:gd name="connsiteY294" fmla="*/ 6747068 h 6858000"/>
              <a:gd name="connsiteX295" fmla="*/ 5032723 w 7472601"/>
              <a:gd name="connsiteY295" fmla="*/ 6644957 h 6858000"/>
              <a:gd name="connsiteX296" fmla="*/ 5242949 w 7472601"/>
              <a:gd name="connsiteY296" fmla="*/ 6125175 h 6858000"/>
              <a:gd name="connsiteX297" fmla="*/ 5286321 w 7472601"/>
              <a:gd name="connsiteY297" fmla="*/ 6033555 h 6858000"/>
              <a:gd name="connsiteX298" fmla="*/ 5008210 w 7472601"/>
              <a:gd name="connsiteY298" fmla="*/ 6649194 h 6858000"/>
              <a:gd name="connsiteX299" fmla="*/ 4986321 w 7472601"/>
              <a:gd name="connsiteY299" fmla="*/ 6765687 h 6858000"/>
              <a:gd name="connsiteX300" fmla="*/ 4973474 w 7472601"/>
              <a:gd name="connsiteY300" fmla="*/ 6858000 h 6858000"/>
              <a:gd name="connsiteX301" fmla="*/ 4907178 w 7472601"/>
              <a:gd name="connsiteY301" fmla="*/ 6858000 h 6858000"/>
              <a:gd name="connsiteX302" fmla="*/ 4910810 w 7472601"/>
              <a:gd name="connsiteY302" fmla="*/ 6829660 h 6858000"/>
              <a:gd name="connsiteX303" fmla="*/ 4987461 w 7472601"/>
              <a:gd name="connsiteY303" fmla="*/ 6432994 h 6858000"/>
              <a:gd name="connsiteX304" fmla="*/ 5179262 w 7472601"/>
              <a:gd name="connsiteY304" fmla="*/ 6035044 h 6858000"/>
              <a:gd name="connsiteX305" fmla="*/ 4689678 w 7472601"/>
              <a:gd name="connsiteY305" fmla="*/ 6440241 h 6858000"/>
              <a:gd name="connsiteX306" fmla="*/ 4477543 w 7472601"/>
              <a:gd name="connsiteY306" fmla="*/ 6674836 h 6858000"/>
              <a:gd name="connsiteX307" fmla="*/ 4329957 w 7472601"/>
              <a:gd name="connsiteY307" fmla="*/ 6858000 h 6858000"/>
              <a:gd name="connsiteX308" fmla="*/ 4218595 w 7472601"/>
              <a:gd name="connsiteY308" fmla="*/ 6858000 h 6858000"/>
              <a:gd name="connsiteX309" fmla="*/ 4368888 w 7472601"/>
              <a:gd name="connsiteY309" fmla="*/ 6668412 h 6858000"/>
              <a:gd name="connsiteX310" fmla="*/ 4563091 w 7472601"/>
              <a:gd name="connsiteY310" fmla="*/ 6442508 h 6858000"/>
              <a:gd name="connsiteX311" fmla="*/ 5387324 w 7472601"/>
              <a:gd name="connsiteY311" fmla="*/ 5705830 h 6858000"/>
              <a:gd name="connsiteX312" fmla="*/ 5073620 w 7472601"/>
              <a:gd name="connsiteY312" fmla="*/ 5955437 h 6858000"/>
              <a:gd name="connsiteX313" fmla="*/ 4689789 w 7472601"/>
              <a:gd name="connsiteY313" fmla="*/ 6268382 h 6858000"/>
              <a:gd name="connsiteX314" fmla="*/ 4418722 w 7472601"/>
              <a:gd name="connsiteY314" fmla="*/ 6570886 h 6858000"/>
              <a:gd name="connsiteX315" fmla="*/ 4214944 w 7472601"/>
              <a:gd name="connsiteY315" fmla="*/ 6858000 h 6858000"/>
              <a:gd name="connsiteX316" fmla="*/ 4177898 w 7472601"/>
              <a:gd name="connsiteY316" fmla="*/ 6858000 h 6858000"/>
              <a:gd name="connsiteX317" fmla="*/ 4391597 w 7472601"/>
              <a:gd name="connsiteY317" fmla="*/ 6556370 h 6858000"/>
              <a:gd name="connsiteX318" fmla="*/ 4668889 w 7472601"/>
              <a:gd name="connsiteY318" fmla="*/ 6246399 h 6858000"/>
              <a:gd name="connsiteX319" fmla="*/ 5055427 w 7472601"/>
              <a:gd name="connsiteY319" fmla="*/ 5931476 h 6858000"/>
              <a:gd name="connsiteX320" fmla="*/ 5371814 w 7472601"/>
              <a:gd name="connsiteY320" fmla="*/ 5678975 h 6858000"/>
              <a:gd name="connsiteX321" fmla="*/ 4987918 w 7472601"/>
              <a:gd name="connsiteY321" fmla="*/ 5838701 h 6858000"/>
              <a:gd name="connsiteX322" fmla="*/ 4317146 w 7472601"/>
              <a:gd name="connsiteY322" fmla="*/ 6587716 h 6858000"/>
              <a:gd name="connsiteX323" fmla="*/ 4171627 w 7472601"/>
              <a:gd name="connsiteY323" fmla="*/ 6858000 h 6858000"/>
              <a:gd name="connsiteX324" fmla="*/ 4081585 w 7472601"/>
              <a:gd name="connsiteY324" fmla="*/ 6858000 h 6858000"/>
              <a:gd name="connsiteX325" fmla="*/ 4238603 w 7472601"/>
              <a:gd name="connsiteY325" fmla="*/ 6559341 h 6858000"/>
              <a:gd name="connsiteX326" fmla="*/ 4778333 w 7472601"/>
              <a:gd name="connsiteY326" fmla="*/ 5873626 h 6858000"/>
              <a:gd name="connsiteX327" fmla="*/ 5414185 w 7472601"/>
              <a:gd name="connsiteY327" fmla="*/ 5573882 h 6858000"/>
              <a:gd name="connsiteX328" fmla="*/ 5959648 w 7472601"/>
              <a:gd name="connsiteY328" fmla="*/ 4760797 h 6858000"/>
              <a:gd name="connsiteX329" fmla="*/ 5355019 w 7472601"/>
              <a:gd name="connsiteY329" fmla="*/ 4734672 h 6858000"/>
              <a:gd name="connsiteX330" fmla="*/ 5083565 w 7472601"/>
              <a:gd name="connsiteY330" fmla="*/ 5179121 h 6858000"/>
              <a:gd name="connsiteX331" fmla="*/ 4713577 w 7472601"/>
              <a:gd name="connsiteY331" fmla="*/ 5616803 h 6858000"/>
              <a:gd name="connsiteX332" fmla="*/ 3989559 w 7472601"/>
              <a:gd name="connsiteY332" fmla="*/ 6145945 h 6858000"/>
              <a:gd name="connsiteX333" fmla="*/ 3939824 w 7472601"/>
              <a:gd name="connsiteY333" fmla="*/ 6066900 h 6858000"/>
              <a:gd name="connsiteX334" fmla="*/ 4584537 w 7472601"/>
              <a:gd name="connsiteY334" fmla="*/ 5324826 h 6858000"/>
              <a:gd name="connsiteX335" fmla="*/ 5037105 w 7472601"/>
              <a:gd name="connsiteY335" fmla="*/ 5088765 h 6858000"/>
              <a:gd name="connsiteX336" fmla="*/ 5039930 w 7472601"/>
              <a:gd name="connsiteY336" fmla="*/ 5089585 h 6858000"/>
              <a:gd name="connsiteX337" fmla="*/ 5263764 w 7472601"/>
              <a:gd name="connsiteY337" fmla="*/ 4735525 h 6858000"/>
              <a:gd name="connsiteX338" fmla="*/ 4086300 w 7472601"/>
              <a:gd name="connsiteY338" fmla="*/ 4884599 h 6858000"/>
              <a:gd name="connsiteX339" fmla="*/ 4085485 w 7472601"/>
              <a:gd name="connsiteY339" fmla="*/ 4899070 h 6858000"/>
              <a:gd name="connsiteX340" fmla="*/ 3871915 w 7472601"/>
              <a:gd name="connsiteY340" fmla="*/ 5253645 h 6858000"/>
              <a:gd name="connsiteX341" fmla="*/ 3799374 w 7472601"/>
              <a:gd name="connsiteY341" fmla="*/ 5466127 h 6858000"/>
              <a:gd name="connsiteX342" fmla="*/ 3498850 w 7472601"/>
              <a:gd name="connsiteY342" fmla="*/ 6661888 h 6858000"/>
              <a:gd name="connsiteX343" fmla="*/ 3399216 w 7472601"/>
              <a:gd name="connsiteY343" fmla="*/ 6858000 h 6858000"/>
              <a:gd name="connsiteX344" fmla="*/ 3303688 w 7472601"/>
              <a:gd name="connsiteY344" fmla="*/ 6858000 h 6858000"/>
              <a:gd name="connsiteX345" fmla="*/ 3391774 w 7472601"/>
              <a:gd name="connsiteY345" fmla="*/ 6697181 h 6858000"/>
              <a:gd name="connsiteX346" fmla="*/ 3735540 w 7472601"/>
              <a:gd name="connsiteY346" fmla="*/ 5546923 h 6858000"/>
              <a:gd name="connsiteX347" fmla="*/ 3729438 w 7472601"/>
              <a:gd name="connsiteY347" fmla="*/ 5569058 h 6858000"/>
              <a:gd name="connsiteX348" fmla="*/ 3707782 w 7472601"/>
              <a:gd name="connsiteY348" fmla="*/ 5644908 h 6858000"/>
              <a:gd name="connsiteX349" fmla="*/ 3583827 w 7472601"/>
              <a:gd name="connsiteY349" fmla="*/ 6039215 h 6858000"/>
              <a:gd name="connsiteX350" fmla="*/ 3547861 w 7472601"/>
              <a:gd name="connsiteY350" fmla="*/ 6129609 h 6858000"/>
              <a:gd name="connsiteX351" fmla="*/ 3490905 w 7472601"/>
              <a:gd name="connsiteY351" fmla="*/ 6277660 h 6858000"/>
              <a:gd name="connsiteX352" fmla="*/ 3455859 w 7472601"/>
              <a:gd name="connsiteY352" fmla="*/ 6391301 h 6858000"/>
              <a:gd name="connsiteX353" fmla="*/ 3429112 w 7472601"/>
              <a:gd name="connsiteY353" fmla="*/ 6479469 h 6858000"/>
              <a:gd name="connsiteX354" fmla="*/ 3304862 w 7472601"/>
              <a:gd name="connsiteY354" fmla="*/ 6796476 h 6858000"/>
              <a:gd name="connsiteX355" fmla="*/ 3276071 w 7472601"/>
              <a:gd name="connsiteY355" fmla="*/ 6858000 h 6858000"/>
              <a:gd name="connsiteX356" fmla="*/ 3240805 w 7472601"/>
              <a:gd name="connsiteY356" fmla="*/ 6858000 h 6858000"/>
              <a:gd name="connsiteX357" fmla="*/ 3275917 w 7472601"/>
              <a:gd name="connsiteY357" fmla="*/ 6783192 h 6858000"/>
              <a:gd name="connsiteX358" fmla="*/ 3399358 w 7472601"/>
              <a:gd name="connsiteY358" fmla="*/ 6469011 h 6858000"/>
              <a:gd name="connsiteX359" fmla="*/ 3425650 w 7472601"/>
              <a:gd name="connsiteY359" fmla="*/ 6381333 h 6858000"/>
              <a:gd name="connsiteX360" fmla="*/ 3460661 w 7472601"/>
              <a:gd name="connsiteY360" fmla="*/ 6266763 h 6858000"/>
              <a:gd name="connsiteX361" fmla="*/ 3518021 w 7472601"/>
              <a:gd name="connsiteY361" fmla="*/ 6117298 h 6858000"/>
              <a:gd name="connsiteX362" fmla="*/ 3554035 w 7472601"/>
              <a:gd name="connsiteY362" fmla="*/ 6027832 h 6858000"/>
              <a:gd name="connsiteX363" fmla="*/ 3677174 w 7472601"/>
              <a:gd name="connsiteY363" fmla="*/ 5636351 h 6858000"/>
              <a:gd name="connsiteX364" fmla="*/ 3698819 w 7472601"/>
              <a:gd name="connsiteY364" fmla="*/ 5560503 h 6858000"/>
              <a:gd name="connsiteX365" fmla="*/ 3702094 w 7472601"/>
              <a:gd name="connsiteY365" fmla="*/ 5549194 h 6858000"/>
              <a:gd name="connsiteX366" fmla="*/ 3398355 w 7472601"/>
              <a:gd name="connsiteY366" fmla="*/ 6094603 h 6858000"/>
              <a:gd name="connsiteX367" fmla="*/ 3193941 w 7472601"/>
              <a:gd name="connsiteY367" fmla="*/ 6798775 h 6858000"/>
              <a:gd name="connsiteX368" fmla="*/ 3184140 w 7472601"/>
              <a:gd name="connsiteY368" fmla="*/ 6858000 h 6858000"/>
              <a:gd name="connsiteX369" fmla="*/ 3099978 w 7472601"/>
              <a:gd name="connsiteY369" fmla="*/ 6858000 h 6858000"/>
              <a:gd name="connsiteX370" fmla="*/ 3101556 w 7472601"/>
              <a:gd name="connsiteY370" fmla="*/ 6843337 h 6858000"/>
              <a:gd name="connsiteX371" fmla="*/ 3370162 w 7472601"/>
              <a:gd name="connsiteY371" fmla="*/ 5785550 h 6858000"/>
              <a:gd name="connsiteX372" fmla="*/ 3746477 w 7472601"/>
              <a:gd name="connsiteY372" fmla="*/ 5377889 h 6858000"/>
              <a:gd name="connsiteX373" fmla="*/ 3863399 w 7472601"/>
              <a:gd name="connsiteY373" fmla="*/ 5087257 h 6858000"/>
              <a:gd name="connsiteX374" fmla="*/ 3968712 w 7472601"/>
              <a:gd name="connsiteY374" fmla="*/ 4913989 h 6858000"/>
              <a:gd name="connsiteX375" fmla="*/ 2792390 w 7472601"/>
              <a:gd name="connsiteY375" fmla="*/ 5382974 h 6858000"/>
              <a:gd name="connsiteX376" fmla="*/ 2714982 w 7472601"/>
              <a:gd name="connsiteY376" fmla="*/ 5427051 h 6858000"/>
              <a:gd name="connsiteX377" fmla="*/ 2813361 w 7472601"/>
              <a:gd name="connsiteY377" fmla="*/ 6023912 h 6858000"/>
              <a:gd name="connsiteX378" fmla="*/ 2688430 w 7472601"/>
              <a:gd name="connsiteY378" fmla="*/ 6801564 h 6858000"/>
              <a:gd name="connsiteX379" fmla="*/ 2629626 w 7472601"/>
              <a:gd name="connsiteY379" fmla="*/ 6763394 h 6858000"/>
              <a:gd name="connsiteX380" fmla="*/ 2565328 w 7472601"/>
              <a:gd name="connsiteY380" fmla="*/ 5516399 h 6858000"/>
              <a:gd name="connsiteX381" fmla="*/ 1922999 w 7472601"/>
              <a:gd name="connsiteY381" fmla="*/ 5980343 h 6858000"/>
              <a:gd name="connsiteX382" fmla="*/ 1950261 w 7472601"/>
              <a:gd name="connsiteY382" fmla="*/ 6405858 h 6858000"/>
              <a:gd name="connsiteX383" fmla="*/ 2365554 w 7472601"/>
              <a:gd name="connsiteY383" fmla="*/ 6759107 h 6858000"/>
              <a:gd name="connsiteX384" fmla="*/ 2424142 w 7472601"/>
              <a:gd name="connsiteY384" fmla="*/ 6858000 h 6858000"/>
              <a:gd name="connsiteX385" fmla="*/ 2395994 w 7472601"/>
              <a:gd name="connsiteY385" fmla="*/ 6858000 h 6858000"/>
              <a:gd name="connsiteX386" fmla="*/ 2392863 w 7472601"/>
              <a:gd name="connsiteY386" fmla="*/ 6852964 h 6858000"/>
              <a:gd name="connsiteX387" fmla="*/ 2017589 w 7472601"/>
              <a:gd name="connsiteY387" fmla="*/ 6493982 h 6858000"/>
              <a:gd name="connsiteX388" fmla="*/ 2147336 w 7472601"/>
              <a:gd name="connsiteY388" fmla="*/ 6594052 h 6858000"/>
              <a:gd name="connsiteX389" fmla="*/ 2207047 w 7472601"/>
              <a:gd name="connsiteY389" fmla="*/ 6654540 h 6858000"/>
              <a:gd name="connsiteX390" fmla="*/ 2299106 w 7472601"/>
              <a:gd name="connsiteY390" fmla="*/ 6778931 h 6858000"/>
              <a:gd name="connsiteX391" fmla="*/ 2314430 w 7472601"/>
              <a:gd name="connsiteY391" fmla="*/ 6801144 h 6858000"/>
              <a:gd name="connsiteX392" fmla="*/ 2352406 w 7472601"/>
              <a:gd name="connsiteY392" fmla="*/ 6858000 h 6858000"/>
              <a:gd name="connsiteX393" fmla="*/ 2314492 w 7472601"/>
              <a:gd name="connsiteY393" fmla="*/ 6858000 h 6858000"/>
              <a:gd name="connsiteX394" fmla="*/ 2288095 w 7472601"/>
              <a:gd name="connsiteY394" fmla="*/ 6818030 h 6858000"/>
              <a:gd name="connsiteX395" fmla="*/ 2272768 w 7472601"/>
              <a:gd name="connsiteY395" fmla="*/ 6795822 h 6858000"/>
              <a:gd name="connsiteX396" fmla="*/ 2182715 w 7472601"/>
              <a:gd name="connsiteY396" fmla="*/ 6675071 h 6858000"/>
              <a:gd name="connsiteX397" fmla="*/ 2032061 w 7472601"/>
              <a:gd name="connsiteY397" fmla="*/ 6541380 h 6858000"/>
              <a:gd name="connsiteX398" fmla="*/ 2257220 w 7472601"/>
              <a:gd name="connsiteY398" fmla="*/ 6826257 h 6858000"/>
              <a:gd name="connsiteX399" fmla="*/ 2281324 w 7472601"/>
              <a:gd name="connsiteY399" fmla="*/ 6858000 h 6858000"/>
              <a:gd name="connsiteX400" fmla="*/ 2242860 w 7472601"/>
              <a:gd name="connsiteY400" fmla="*/ 6858000 h 6858000"/>
              <a:gd name="connsiteX401" fmla="*/ 2232818 w 7472601"/>
              <a:gd name="connsiteY401" fmla="*/ 6844926 h 6858000"/>
              <a:gd name="connsiteX402" fmla="*/ 1990172 w 7472601"/>
              <a:gd name="connsiteY402" fmla="*/ 6542121 h 6858000"/>
              <a:gd name="connsiteX403" fmla="*/ 2124090 w 7472601"/>
              <a:gd name="connsiteY403" fmla="*/ 6761017 h 6858000"/>
              <a:gd name="connsiteX404" fmla="*/ 2200380 w 7472601"/>
              <a:gd name="connsiteY404" fmla="*/ 6858000 h 6858000"/>
              <a:gd name="connsiteX405" fmla="*/ 2147507 w 7472601"/>
              <a:gd name="connsiteY405" fmla="*/ 6858000 h 6858000"/>
              <a:gd name="connsiteX406" fmla="*/ 2070668 w 7472601"/>
              <a:gd name="connsiteY406" fmla="*/ 6761520 h 6858000"/>
              <a:gd name="connsiteX407" fmla="*/ 1975142 w 7472601"/>
              <a:gd name="connsiteY407" fmla="*/ 6585570 h 6858000"/>
              <a:gd name="connsiteX408" fmla="*/ 2050035 w 7472601"/>
              <a:gd name="connsiteY408" fmla="*/ 6813345 h 6858000"/>
              <a:gd name="connsiteX409" fmla="*/ 2063025 w 7472601"/>
              <a:gd name="connsiteY409" fmla="*/ 6858000 h 6858000"/>
              <a:gd name="connsiteX410" fmla="*/ 2021675 w 7472601"/>
              <a:gd name="connsiteY410" fmla="*/ 6858000 h 6858000"/>
              <a:gd name="connsiteX411" fmla="*/ 2019308 w 7472601"/>
              <a:gd name="connsiteY411" fmla="*/ 6847118 h 6858000"/>
              <a:gd name="connsiteX412" fmla="*/ 1938835 w 7472601"/>
              <a:gd name="connsiteY412" fmla="*/ 6551160 h 6858000"/>
              <a:gd name="connsiteX413" fmla="*/ 1953230 w 7472601"/>
              <a:gd name="connsiteY413" fmla="*/ 6759699 h 6858000"/>
              <a:gd name="connsiteX414" fmla="*/ 1956763 w 7472601"/>
              <a:gd name="connsiteY414" fmla="*/ 6778191 h 6858000"/>
              <a:gd name="connsiteX415" fmla="*/ 1967925 w 7472601"/>
              <a:gd name="connsiteY415" fmla="*/ 6858000 h 6858000"/>
              <a:gd name="connsiteX416" fmla="*/ 1936622 w 7472601"/>
              <a:gd name="connsiteY416" fmla="*/ 6858000 h 6858000"/>
              <a:gd name="connsiteX417" fmla="*/ 1926261 w 7472601"/>
              <a:gd name="connsiteY417" fmla="*/ 6784064 h 6858000"/>
              <a:gd name="connsiteX418" fmla="*/ 1922724 w 7472601"/>
              <a:gd name="connsiteY418" fmla="*/ 6765577 h 6858000"/>
              <a:gd name="connsiteX419" fmla="*/ 1904650 w 7472601"/>
              <a:gd name="connsiteY419" fmla="*/ 6639616 h 6858000"/>
              <a:gd name="connsiteX420" fmla="*/ 1885273 w 7472601"/>
              <a:gd name="connsiteY420" fmla="*/ 6858000 h 6858000"/>
              <a:gd name="connsiteX421" fmla="*/ 1854363 w 7472601"/>
              <a:gd name="connsiteY421" fmla="*/ 6858000 h 6858000"/>
              <a:gd name="connsiteX422" fmla="*/ 1880391 w 7472601"/>
              <a:gd name="connsiteY422" fmla="*/ 6603796 h 6858000"/>
              <a:gd name="connsiteX423" fmla="*/ 1818273 w 7472601"/>
              <a:gd name="connsiteY423" fmla="*/ 6715729 h 6858000"/>
              <a:gd name="connsiteX424" fmla="*/ 1794691 w 7472601"/>
              <a:gd name="connsiteY424" fmla="*/ 6843239 h 6858000"/>
              <a:gd name="connsiteX425" fmla="*/ 1794914 w 7472601"/>
              <a:gd name="connsiteY425" fmla="*/ 6858000 h 6858000"/>
              <a:gd name="connsiteX426" fmla="*/ 1746128 w 7472601"/>
              <a:gd name="connsiteY426" fmla="*/ 6858000 h 6858000"/>
              <a:gd name="connsiteX427" fmla="*/ 1753934 w 7472601"/>
              <a:gd name="connsiteY427" fmla="*/ 6724796 h 6858000"/>
              <a:gd name="connsiteX428" fmla="*/ 1792053 w 7472601"/>
              <a:gd name="connsiteY428" fmla="*/ 6572396 h 6858000"/>
              <a:gd name="connsiteX429" fmla="*/ 1862248 w 7472601"/>
              <a:gd name="connsiteY429" fmla="*/ 6266397 h 6858000"/>
              <a:gd name="connsiteX430" fmla="*/ 1862250 w 7472601"/>
              <a:gd name="connsiteY430" fmla="*/ 6033531 h 6858000"/>
              <a:gd name="connsiteX431" fmla="*/ 1211999 w 7472601"/>
              <a:gd name="connsiteY431" fmla="*/ 6683610 h 6858000"/>
              <a:gd name="connsiteX432" fmla="*/ 1213266 w 7472601"/>
              <a:gd name="connsiteY432" fmla="*/ 6691947 h 6858000"/>
              <a:gd name="connsiteX433" fmla="*/ 1203370 w 7472601"/>
              <a:gd name="connsiteY433" fmla="*/ 6850676 h 6858000"/>
              <a:gd name="connsiteX434" fmla="*/ 1203671 w 7472601"/>
              <a:gd name="connsiteY434" fmla="*/ 6858000 h 6858000"/>
              <a:gd name="connsiteX435" fmla="*/ 1143180 w 7472601"/>
              <a:gd name="connsiteY435" fmla="*/ 6858000 h 6858000"/>
              <a:gd name="connsiteX436" fmla="*/ 1142176 w 7472601"/>
              <a:gd name="connsiteY436" fmla="*/ 6766045 h 6858000"/>
              <a:gd name="connsiteX437" fmla="*/ 1067484 w 7472601"/>
              <a:gd name="connsiteY437" fmla="*/ 6858000 h 6858000"/>
              <a:gd name="connsiteX438" fmla="*/ 953928 w 7472601"/>
              <a:gd name="connsiteY438" fmla="*/ 6858000 h 6858000"/>
              <a:gd name="connsiteX439" fmla="*/ 959715 w 7472601"/>
              <a:gd name="connsiteY439" fmla="*/ 6850185 h 6858000"/>
              <a:gd name="connsiteX440" fmla="*/ 1483788 w 7472601"/>
              <a:gd name="connsiteY440" fmla="*/ 6259174 h 6858000"/>
              <a:gd name="connsiteX441" fmla="*/ 1100671 w 7472601"/>
              <a:gd name="connsiteY441" fmla="*/ 6252137 h 6858000"/>
              <a:gd name="connsiteX442" fmla="*/ 1090144 w 7472601"/>
              <a:gd name="connsiteY442" fmla="*/ 6256748 h 6858000"/>
              <a:gd name="connsiteX443" fmla="*/ 1095872 w 7472601"/>
              <a:gd name="connsiteY443" fmla="*/ 6271892 h 6858000"/>
              <a:gd name="connsiteX444" fmla="*/ 262785 w 7472601"/>
              <a:gd name="connsiteY444" fmla="*/ 6845450 h 6858000"/>
              <a:gd name="connsiteX445" fmla="*/ 209968 w 7472601"/>
              <a:gd name="connsiteY445" fmla="*/ 6770713 h 6858000"/>
              <a:gd name="connsiteX446" fmla="*/ 873460 w 7472601"/>
              <a:gd name="connsiteY446" fmla="*/ 6253768 h 6858000"/>
              <a:gd name="connsiteX447" fmla="*/ 192686 w 7472601"/>
              <a:gd name="connsiteY447" fmla="*/ 5849257 h 6858000"/>
              <a:gd name="connsiteX448" fmla="*/ 4696 w 7472601"/>
              <a:gd name="connsiteY448" fmla="*/ 5697668 h 6858000"/>
              <a:gd name="connsiteX449" fmla="*/ 0 w 7472601"/>
              <a:gd name="connsiteY449" fmla="*/ 5689984 h 6858000"/>
              <a:gd name="connsiteX450" fmla="*/ 0 w 7472601"/>
              <a:gd name="connsiteY450" fmla="*/ 5513472 h 6858000"/>
              <a:gd name="connsiteX451" fmla="*/ 174101 w 7472601"/>
              <a:gd name="connsiteY451" fmla="*/ 5620277 h 6858000"/>
              <a:gd name="connsiteX452" fmla="*/ 891800 w 7472601"/>
              <a:gd name="connsiteY452" fmla="*/ 6036935 h 6858000"/>
              <a:gd name="connsiteX453" fmla="*/ 1072219 w 7472601"/>
              <a:gd name="connsiteY453" fmla="*/ 6169443 h 6858000"/>
              <a:gd name="connsiteX454" fmla="*/ 1074117 w 7472601"/>
              <a:gd name="connsiteY454" fmla="*/ 6170301 h 6858000"/>
              <a:gd name="connsiteX455" fmla="*/ 1083114 w 7472601"/>
              <a:gd name="connsiteY455" fmla="*/ 6174131 h 6858000"/>
              <a:gd name="connsiteX456" fmla="*/ 1543010 w 7472601"/>
              <a:gd name="connsiteY456" fmla="*/ 6191140 h 6858000"/>
              <a:gd name="connsiteX457" fmla="*/ 1551080 w 7472601"/>
              <a:gd name="connsiteY457" fmla="*/ 6195006 h 6858000"/>
              <a:gd name="connsiteX458" fmla="*/ 2345443 w 7472601"/>
              <a:gd name="connsiteY458" fmla="*/ 5549882 h 6858000"/>
              <a:gd name="connsiteX459" fmla="*/ 1721499 w 7472601"/>
              <a:gd name="connsiteY459" fmla="*/ 5599969 h 6858000"/>
              <a:gd name="connsiteX460" fmla="*/ 767716 w 7472601"/>
              <a:gd name="connsiteY460" fmla="*/ 5472768 h 6858000"/>
              <a:gd name="connsiteX461" fmla="*/ 722147 w 7472601"/>
              <a:gd name="connsiteY461" fmla="*/ 5393091 h 6858000"/>
              <a:gd name="connsiteX462" fmla="*/ 1485552 w 7472601"/>
              <a:gd name="connsiteY462" fmla="*/ 5313202 h 6858000"/>
              <a:gd name="connsiteX463" fmla="*/ 2143004 w 7472601"/>
              <a:gd name="connsiteY463" fmla="*/ 5402420 h 6858000"/>
              <a:gd name="connsiteX464" fmla="*/ 1933391 w 7472601"/>
              <a:gd name="connsiteY464" fmla="*/ 5156971 h 6858000"/>
              <a:gd name="connsiteX465" fmla="*/ 1827118 w 7472601"/>
              <a:gd name="connsiteY465" fmla="*/ 4968410 h 6858000"/>
              <a:gd name="connsiteX466" fmla="*/ 1837349 w 7472601"/>
              <a:gd name="connsiteY466" fmla="*/ 4956357 h 6858000"/>
              <a:gd name="connsiteX467" fmla="*/ 2162835 w 7472601"/>
              <a:gd name="connsiteY467" fmla="*/ 5187853 h 6858000"/>
              <a:gd name="connsiteX468" fmla="*/ 2257167 w 7472601"/>
              <a:gd name="connsiteY468" fmla="*/ 5462123 h 6858000"/>
              <a:gd name="connsiteX469" fmla="*/ 2261598 w 7472601"/>
              <a:gd name="connsiteY469" fmla="*/ 5467998 h 6858000"/>
              <a:gd name="connsiteX470" fmla="*/ 2437177 w 7472601"/>
              <a:gd name="connsiteY470" fmla="*/ 5479608 h 6858000"/>
              <a:gd name="connsiteX471" fmla="*/ 2445247 w 7472601"/>
              <a:gd name="connsiteY471" fmla="*/ 5483476 h 6858000"/>
              <a:gd name="connsiteX472" fmla="*/ 2743626 w 7472601"/>
              <a:gd name="connsiteY472" fmla="*/ 5304819 h 6858000"/>
              <a:gd name="connsiteX473" fmla="*/ 3048102 w 7472601"/>
              <a:gd name="connsiteY473" fmla="*/ 5150595 h 6858000"/>
              <a:gd name="connsiteX474" fmla="*/ 1799414 w 7472601"/>
              <a:gd name="connsiteY474" fmla="*/ 4694732 h 6858000"/>
              <a:gd name="connsiteX475" fmla="*/ 1771735 w 7472601"/>
              <a:gd name="connsiteY475" fmla="*/ 4619929 h 6858000"/>
              <a:gd name="connsiteX476" fmla="*/ 3104273 w 7472601"/>
              <a:gd name="connsiteY476" fmla="*/ 5076159 h 6858000"/>
              <a:gd name="connsiteX477" fmla="*/ 3113245 w 7472601"/>
              <a:gd name="connsiteY477" fmla="*/ 5090705 h 6858000"/>
              <a:gd name="connsiteX478" fmla="*/ 3126294 w 7472601"/>
              <a:gd name="connsiteY478" fmla="*/ 5114400 h 6858000"/>
              <a:gd name="connsiteX479" fmla="*/ 3937433 w 7472601"/>
              <a:gd name="connsiteY479" fmla="*/ 4830473 h 6858000"/>
              <a:gd name="connsiteX480" fmla="*/ 3590475 w 7472601"/>
              <a:gd name="connsiteY480" fmla="*/ 4597974 h 6858000"/>
              <a:gd name="connsiteX481" fmla="*/ 3100264 w 7472601"/>
              <a:gd name="connsiteY481" fmla="*/ 4579845 h 6858000"/>
              <a:gd name="connsiteX482" fmla="*/ 2183576 w 7472601"/>
              <a:gd name="connsiteY482" fmla="*/ 4227150 h 6858000"/>
              <a:gd name="connsiteX483" fmla="*/ 2151029 w 7472601"/>
              <a:gd name="connsiteY483" fmla="*/ 4146947 h 6858000"/>
              <a:gd name="connsiteX484" fmla="*/ 3563434 w 7472601"/>
              <a:gd name="connsiteY484" fmla="*/ 4469115 h 6858000"/>
              <a:gd name="connsiteX485" fmla="*/ 3177952 w 7472601"/>
              <a:gd name="connsiteY485" fmla="*/ 3657386 h 6858000"/>
              <a:gd name="connsiteX486" fmla="*/ 3189263 w 7472601"/>
              <a:gd name="connsiteY486" fmla="*/ 3625726 h 6858000"/>
              <a:gd name="connsiteX487" fmla="*/ 3560912 w 7472601"/>
              <a:gd name="connsiteY487" fmla="*/ 4079863 h 6858000"/>
              <a:gd name="connsiteX488" fmla="*/ 3626636 w 7472601"/>
              <a:gd name="connsiteY488" fmla="*/ 4512230 h 6858000"/>
              <a:gd name="connsiteX489" fmla="*/ 3653088 w 7472601"/>
              <a:gd name="connsiteY489" fmla="*/ 4521417 h 6858000"/>
              <a:gd name="connsiteX490" fmla="*/ 3988128 w 7472601"/>
              <a:gd name="connsiteY490" fmla="*/ 4817267 h 6858000"/>
              <a:gd name="connsiteX491" fmla="*/ 4830582 w 7472601"/>
              <a:gd name="connsiteY491" fmla="*/ 4676000 h 6858000"/>
              <a:gd name="connsiteX492" fmla="*/ 4830100 w 7472601"/>
              <a:gd name="connsiteY492" fmla="*/ 4675554 h 6858000"/>
              <a:gd name="connsiteX493" fmla="*/ 4036318 w 7472601"/>
              <a:gd name="connsiteY493" fmla="*/ 4147013 h 6858000"/>
              <a:gd name="connsiteX494" fmla="*/ 3432098 w 7472601"/>
              <a:gd name="connsiteY494" fmla="*/ 3537312 h 6858000"/>
              <a:gd name="connsiteX495" fmla="*/ 3446761 w 7472601"/>
              <a:gd name="connsiteY495" fmla="*/ 3461278 h 6858000"/>
              <a:gd name="connsiteX496" fmla="*/ 4419733 w 7472601"/>
              <a:gd name="connsiteY496" fmla="*/ 3963555 h 6858000"/>
              <a:gd name="connsiteX497" fmla="*/ 4781371 w 7472601"/>
              <a:gd name="connsiteY497" fmla="*/ 4458604 h 6858000"/>
              <a:gd name="connsiteX498" fmla="*/ 4780440 w 7472601"/>
              <a:gd name="connsiteY498" fmla="*/ 4470290 h 6858000"/>
              <a:gd name="connsiteX499" fmla="*/ 4898954 w 7472601"/>
              <a:gd name="connsiteY499" fmla="*/ 4662092 h 6858000"/>
              <a:gd name="connsiteX500" fmla="*/ 4900699 w 7472601"/>
              <a:gd name="connsiteY500" fmla="*/ 4670867 h 6858000"/>
              <a:gd name="connsiteX501" fmla="*/ 5714511 w 7472601"/>
              <a:gd name="connsiteY501" fmla="*/ 4663483 h 6858000"/>
              <a:gd name="connsiteX502" fmla="*/ 5464793 w 7472601"/>
              <a:gd name="connsiteY502" fmla="*/ 4393556 h 6858000"/>
              <a:gd name="connsiteX503" fmla="*/ 5461897 w 7472601"/>
              <a:gd name="connsiteY503" fmla="*/ 4390879 h 6858000"/>
              <a:gd name="connsiteX504" fmla="*/ 4294126 w 7472601"/>
              <a:gd name="connsiteY504" fmla="*/ 3303048 h 6858000"/>
              <a:gd name="connsiteX505" fmla="*/ 4305321 w 7472601"/>
              <a:gd name="connsiteY505" fmla="*/ 3256953 h 6858000"/>
              <a:gd name="connsiteX506" fmla="*/ 4949299 w 7472601"/>
              <a:gd name="connsiteY506" fmla="*/ 3766336 h 6858000"/>
              <a:gd name="connsiteX507" fmla="*/ 5291452 w 7472601"/>
              <a:gd name="connsiteY507" fmla="*/ 4076801 h 6858000"/>
              <a:gd name="connsiteX508" fmla="*/ 5434998 w 7472601"/>
              <a:gd name="connsiteY508" fmla="*/ 4254100 h 6858000"/>
              <a:gd name="connsiteX509" fmla="*/ 5351015 w 7472601"/>
              <a:gd name="connsiteY509" fmla="*/ 3760989 h 6858000"/>
              <a:gd name="connsiteX510" fmla="*/ 5413780 w 7472601"/>
              <a:gd name="connsiteY510" fmla="*/ 2966265 h 6858000"/>
              <a:gd name="connsiteX511" fmla="*/ 5425627 w 7472601"/>
              <a:gd name="connsiteY511" fmla="*/ 2954192 h 6858000"/>
              <a:gd name="connsiteX512" fmla="*/ 6604735 w 7472601"/>
              <a:gd name="connsiteY512" fmla="*/ 2041381 h 6858000"/>
              <a:gd name="connsiteX513" fmla="*/ 7204487 w 7472601"/>
              <a:gd name="connsiteY513" fmla="*/ 2742112 h 6858000"/>
              <a:gd name="connsiteX514" fmla="*/ 7131592 w 7472601"/>
              <a:gd name="connsiteY514" fmla="*/ 2672096 h 6858000"/>
              <a:gd name="connsiteX515" fmla="*/ 6996344 w 7472601"/>
              <a:gd name="connsiteY515" fmla="*/ 2518310 h 6858000"/>
              <a:gd name="connsiteX516" fmla="*/ 6735495 w 7472601"/>
              <a:gd name="connsiteY516" fmla="*/ 2196890 h 6858000"/>
              <a:gd name="connsiteX517" fmla="*/ 6721901 w 7472601"/>
              <a:gd name="connsiteY517" fmla="*/ 2179274 h 6858000"/>
              <a:gd name="connsiteX518" fmla="*/ 6604735 w 7472601"/>
              <a:gd name="connsiteY518" fmla="*/ 2041381 h 6858000"/>
              <a:gd name="connsiteX519" fmla="*/ 6591670 w 7472601"/>
              <a:gd name="connsiteY519" fmla="*/ 1988277 h 6858000"/>
              <a:gd name="connsiteX520" fmla="*/ 6747349 w 7472601"/>
              <a:gd name="connsiteY520" fmla="*/ 2160069 h 6858000"/>
              <a:gd name="connsiteX521" fmla="*/ 6760943 w 7472601"/>
              <a:gd name="connsiteY521" fmla="*/ 2177686 h 6858000"/>
              <a:gd name="connsiteX522" fmla="*/ 7021065 w 7472601"/>
              <a:gd name="connsiteY522" fmla="*/ 2498102 h 6858000"/>
              <a:gd name="connsiteX523" fmla="*/ 7155223 w 7472601"/>
              <a:gd name="connsiteY523" fmla="*/ 2650386 h 6858000"/>
              <a:gd name="connsiteX524" fmla="*/ 7203167 w 7472601"/>
              <a:gd name="connsiteY524" fmla="*/ 2697288 h 6858000"/>
              <a:gd name="connsiteX525" fmla="*/ 6937703 w 7472601"/>
              <a:gd name="connsiteY525" fmla="*/ 2321981 h 6858000"/>
              <a:gd name="connsiteX526" fmla="*/ 6591670 w 7472601"/>
              <a:gd name="connsiteY526" fmla="*/ 1988277 h 6858000"/>
              <a:gd name="connsiteX527" fmla="*/ 5798671 w 7472601"/>
              <a:gd name="connsiteY527" fmla="*/ 1981601 h 6858000"/>
              <a:gd name="connsiteX528" fmla="*/ 5754709 w 7472601"/>
              <a:gd name="connsiteY528" fmla="*/ 2071454 h 6858000"/>
              <a:gd name="connsiteX529" fmla="*/ 5763044 w 7472601"/>
              <a:gd name="connsiteY529" fmla="*/ 2842206 h 6858000"/>
              <a:gd name="connsiteX530" fmla="*/ 5764974 w 7472601"/>
              <a:gd name="connsiteY530" fmla="*/ 2799609 h 6858000"/>
              <a:gd name="connsiteX531" fmla="*/ 5767665 w 7472601"/>
              <a:gd name="connsiteY531" fmla="*/ 2666409 h 6858000"/>
              <a:gd name="connsiteX532" fmla="*/ 5763055 w 7472601"/>
              <a:gd name="connsiteY532" fmla="*/ 2579705 h 6858000"/>
              <a:gd name="connsiteX533" fmla="*/ 5758079 w 7472601"/>
              <a:gd name="connsiteY533" fmla="*/ 2492508 h 6858000"/>
              <a:gd name="connsiteX534" fmla="*/ 5779325 w 7472601"/>
              <a:gd name="connsiteY534" fmla="*/ 2197069 h 6858000"/>
              <a:gd name="connsiteX535" fmla="*/ 5798671 w 7472601"/>
              <a:gd name="connsiteY535" fmla="*/ 1981601 h 6858000"/>
              <a:gd name="connsiteX536" fmla="*/ 5829202 w 7472601"/>
              <a:gd name="connsiteY536" fmla="*/ 1971679 h 6858000"/>
              <a:gd name="connsiteX537" fmla="*/ 5809558 w 7472601"/>
              <a:gd name="connsiteY537" fmla="*/ 2198043 h 6858000"/>
              <a:gd name="connsiteX538" fmla="*/ 5788653 w 7472601"/>
              <a:gd name="connsiteY538" fmla="*/ 2489430 h 6858000"/>
              <a:gd name="connsiteX539" fmla="*/ 5793439 w 7472601"/>
              <a:gd name="connsiteY539" fmla="*/ 2575235 h 6858000"/>
              <a:gd name="connsiteX540" fmla="*/ 5796837 w 7472601"/>
              <a:gd name="connsiteY540" fmla="*/ 2637633 h 6858000"/>
              <a:gd name="connsiteX541" fmla="*/ 5818614 w 7472601"/>
              <a:gd name="connsiteY541" fmla="*/ 2473055 h 6858000"/>
              <a:gd name="connsiteX542" fmla="*/ 5829202 w 7472601"/>
              <a:gd name="connsiteY542" fmla="*/ 1971679 h 6858000"/>
              <a:gd name="connsiteX543" fmla="*/ 5911389 w 7472601"/>
              <a:gd name="connsiteY543" fmla="*/ 1898371 h 6858000"/>
              <a:gd name="connsiteX544" fmla="*/ 6237627 w 7472601"/>
              <a:gd name="connsiteY544" fmla="*/ 2231921 h 6858000"/>
              <a:gd name="connsiteX545" fmla="*/ 5911389 w 7472601"/>
              <a:gd name="connsiteY545" fmla="*/ 1898371 h 6858000"/>
              <a:gd name="connsiteX546" fmla="*/ 6944437 w 7472601"/>
              <a:gd name="connsiteY546" fmla="*/ 1575402 h 6858000"/>
              <a:gd name="connsiteX547" fmla="*/ 6304730 w 7472601"/>
              <a:gd name="connsiteY547" fmla="*/ 1766654 h 6858000"/>
              <a:gd name="connsiteX548" fmla="*/ 6944437 w 7472601"/>
              <a:gd name="connsiteY548" fmla="*/ 1575402 h 6858000"/>
              <a:gd name="connsiteX549" fmla="*/ 7019523 w 7472601"/>
              <a:gd name="connsiteY549" fmla="*/ 1519450 h 6858000"/>
              <a:gd name="connsiteX550" fmla="*/ 6298091 w 7472601"/>
              <a:gd name="connsiteY550" fmla="*/ 1737122 h 6858000"/>
              <a:gd name="connsiteX551" fmla="*/ 7019523 w 7472601"/>
              <a:gd name="connsiteY551" fmla="*/ 1519450 h 6858000"/>
              <a:gd name="connsiteX552" fmla="*/ 2399523 w 7472601"/>
              <a:gd name="connsiteY552" fmla="*/ 1428234 h 6858000"/>
              <a:gd name="connsiteX553" fmla="*/ 2224982 w 7472601"/>
              <a:gd name="connsiteY553" fmla="*/ 1826201 h 6858000"/>
              <a:gd name="connsiteX554" fmla="*/ 2096099 w 7472601"/>
              <a:gd name="connsiteY554" fmla="*/ 2345900 h 6858000"/>
              <a:gd name="connsiteX555" fmla="*/ 2283317 w 7472601"/>
              <a:gd name="connsiteY555" fmla="*/ 1796925 h 6858000"/>
              <a:gd name="connsiteX556" fmla="*/ 2399523 w 7472601"/>
              <a:gd name="connsiteY556" fmla="*/ 1428234 h 6858000"/>
              <a:gd name="connsiteX557" fmla="*/ 2448558 w 7472601"/>
              <a:gd name="connsiteY557" fmla="*/ 1373435 h 6858000"/>
              <a:gd name="connsiteX558" fmla="*/ 2312521 w 7472601"/>
              <a:gd name="connsiteY558" fmla="*/ 1806140 h 6858000"/>
              <a:gd name="connsiteX559" fmla="*/ 2127533 w 7472601"/>
              <a:gd name="connsiteY559" fmla="*/ 2348380 h 6858000"/>
              <a:gd name="connsiteX560" fmla="*/ 2358080 w 7472601"/>
              <a:gd name="connsiteY560" fmla="*/ 1866134 h 6858000"/>
              <a:gd name="connsiteX561" fmla="*/ 2407436 w 7472601"/>
              <a:gd name="connsiteY561" fmla="*/ 1651070 h 6858000"/>
              <a:gd name="connsiteX562" fmla="*/ 2448558 w 7472601"/>
              <a:gd name="connsiteY562" fmla="*/ 1373435 h 6858000"/>
              <a:gd name="connsiteX563" fmla="*/ 278707 w 7472601"/>
              <a:gd name="connsiteY563" fmla="*/ 1352270 h 6858000"/>
              <a:gd name="connsiteX564" fmla="*/ 321570 w 7472601"/>
              <a:gd name="connsiteY564" fmla="*/ 1861610 h 6858000"/>
              <a:gd name="connsiteX565" fmla="*/ 294281 w 7472601"/>
              <a:gd name="connsiteY565" fmla="*/ 1440658 h 6858000"/>
              <a:gd name="connsiteX566" fmla="*/ 278707 w 7472601"/>
              <a:gd name="connsiteY566" fmla="*/ 1352270 h 6858000"/>
              <a:gd name="connsiteX567" fmla="*/ 1423821 w 7472601"/>
              <a:gd name="connsiteY567" fmla="*/ 1351958 h 6858000"/>
              <a:gd name="connsiteX568" fmla="*/ 1638521 w 7472601"/>
              <a:gd name="connsiteY568" fmla="*/ 1908470 h 6858000"/>
              <a:gd name="connsiteX569" fmla="*/ 1754199 w 7472601"/>
              <a:gd name="connsiteY569" fmla="*/ 2149284 h 6858000"/>
              <a:gd name="connsiteX570" fmla="*/ 1908359 w 7472601"/>
              <a:gd name="connsiteY570" fmla="*/ 2364988 h 6858000"/>
              <a:gd name="connsiteX571" fmla="*/ 1647661 w 7472601"/>
              <a:gd name="connsiteY571" fmla="*/ 1825945 h 6858000"/>
              <a:gd name="connsiteX572" fmla="*/ 1423821 w 7472601"/>
              <a:gd name="connsiteY572" fmla="*/ 1351958 h 6858000"/>
              <a:gd name="connsiteX573" fmla="*/ 1431890 w 7472601"/>
              <a:gd name="connsiteY573" fmla="*/ 1306475 h 6858000"/>
              <a:gd name="connsiteX574" fmla="*/ 1507597 w 7472601"/>
              <a:gd name="connsiteY574" fmla="*/ 1446132 h 6858000"/>
              <a:gd name="connsiteX575" fmla="*/ 1674586 w 7472601"/>
              <a:gd name="connsiteY575" fmla="*/ 1813832 h 6858000"/>
              <a:gd name="connsiteX576" fmla="*/ 1815950 w 7472601"/>
              <a:gd name="connsiteY576" fmla="*/ 2128564 h 6858000"/>
              <a:gd name="connsiteX577" fmla="*/ 1984242 w 7472601"/>
              <a:gd name="connsiteY577" fmla="*/ 2430829 h 6858000"/>
              <a:gd name="connsiteX578" fmla="*/ 2014023 w 7472601"/>
              <a:gd name="connsiteY578" fmla="*/ 2450995 h 6858000"/>
              <a:gd name="connsiteX579" fmla="*/ 1747337 w 7472601"/>
              <a:gd name="connsiteY579" fmla="*/ 1855264 h 6858000"/>
              <a:gd name="connsiteX580" fmla="*/ 1533749 w 7472601"/>
              <a:gd name="connsiteY580" fmla="*/ 1478656 h 6858000"/>
              <a:gd name="connsiteX581" fmla="*/ 1431890 w 7472601"/>
              <a:gd name="connsiteY581" fmla="*/ 1306475 h 6858000"/>
              <a:gd name="connsiteX582" fmla="*/ 5052692 w 7472601"/>
              <a:gd name="connsiteY582" fmla="*/ 1292994 h 6858000"/>
              <a:gd name="connsiteX583" fmla="*/ 5200661 w 7472601"/>
              <a:gd name="connsiteY583" fmla="*/ 1635186 h 6858000"/>
              <a:gd name="connsiteX584" fmla="*/ 5297138 w 7472601"/>
              <a:gd name="connsiteY584" fmla="*/ 1906351 h 6858000"/>
              <a:gd name="connsiteX585" fmla="*/ 5052692 w 7472601"/>
              <a:gd name="connsiteY585" fmla="*/ 1292994 h 6858000"/>
              <a:gd name="connsiteX586" fmla="*/ 5009948 w 7472601"/>
              <a:gd name="connsiteY586" fmla="*/ 1273619 h 6858000"/>
              <a:gd name="connsiteX587" fmla="*/ 5121777 w 7472601"/>
              <a:gd name="connsiteY587" fmla="*/ 1654213 h 6858000"/>
              <a:gd name="connsiteX588" fmla="*/ 5293545 w 7472601"/>
              <a:gd name="connsiteY588" fmla="*/ 2072247 h 6858000"/>
              <a:gd name="connsiteX589" fmla="*/ 5294042 w 7472601"/>
              <a:gd name="connsiteY589" fmla="*/ 2065019 h 6858000"/>
              <a:gd name="connsiteX590" fmla="*/ 5171936 w 7472601"/>
              <a:gd name="connsiteY590" fmla="*/ 1647613 h 6858000"/>
              <a:gd name="connsiteX591" fmla="*/ 5009948 w 7472601"/>
              <a:gd name="connsiteY591" fmla="*/ 1273619 h 6858000"/>
              <a:gd name="connsiteX592" fmla="*/ 655236 w 7472601"/>
              <a:gd name="connsiteY592" fmla="*/ 1268632 h 6858000"/>
              <a:gd name="connsiteX593" fmla="*/ 839521 w 7472601"/>
              <a:gd name="connsiteY593" fmla="*/ 1685315 h 6858000"/>
              <a:gd name="connsiteX594" fmla="*/ 1109416 w 7472601"/>
              <a:gd name="connsiteY594" fmla="*/ 2061663 h 6858000"/>
              <a:gd name="connsiteX595" fmla="*/ 1298300 w 7472601"/>
              <a:gd name="connsiteY595" fmla="*/ 2247742 h 6858000"/>
              <a:gd name="connsiteX596" fmla="*/ 1125871 w 7472601"/>
              <a:gd name="connsiteY596" fmla="*/ 1989513 h 6858000"/>
              <a:gd name="connsiteX597" fmla="*/ 981574 w 7472601"/>
              <a:gd name="connsiteY597" fmla="*/ 1783157 h 6858000"/>
              <a:gd name="connsiteX598" fmla="*/ 922198 w 7472601"/>
              <a:gd name="connsiteY598" fmla="*/ 1677437 h 6858000"/>
              <a:gd name="connsiteX599" fmla="*/ 869293 w 7472601"/>
              <a:gd name="connsiteY599" fmla="*/ 1583214 h 6858000"/>
              <a:gd name="connsiteX600" fmla="*/ 751431 w 7472601"/>
              <a:gd name="connsiteY600" fmla="*/ 1405731 h 6858000"/>
              <a:gd name="connsiteX601" fmla="*/ 655236 w 7472601"/>
              <a:gd name="connsiteY601" fmla="*/ 1268632 h 6858000"/>
              <a:gd name="connsiteX602" fmla="*/ 6516292 w 7472601"/>
              <a:gd name="connsiteY602" fmla="*/ 1263064 h 6858000"/>
              <a:gd name="connsiteX603" fmla="*/ 5736320 w 7472601"/>
              <a:gd name="connsiteY603" fmla="*/ 1501803 h 6858000"/>
              <a:gd name="connsiteX604" fmla="*/ 6516292 w 7472601"/>
              <a:gd name="connsiteY604" fmla="*/ 1263064 h 6858000"/>
              <a:gd name="connsiteX605" fmla="*/ 291466 w 7472601"/>
              <a:gd name="connsiteY605" fmla="*/ 1250369 h 6858000"/>
              <a:gd name="connsiteX606" fmla="*/ 323180 w 7472601"/>
              <a:gd name="connsiteY606" fmla="*/ 1435283 h 6858000"/>
              <a:gd name="connsiteX607" fmla="*/ 349381 w 7472601"/>
              <a:gd name="connsiteY607" fmla="*/ 1875041 h 6858000"/>
              <a:gd name="connsiteX608" fmla="*/ 374363 w 7472601"/>
              <a:gd name="connsiteY608" fmla="*/ 1506494 h 6858000"/>
              <a:gd name="connsiteX609" fmla="*/ 302168 w 7472601"/>
              <a:gd name="connsiteY609" fmla="*/ 1274495 h 6858000"/>
              <a:gd name="connsiteX610" fmla="*/ 291466 w 7472601"/>
              <a:gd name="connsiteY610" fmla="*/ 1250369 h 6858000"/>
              <a:gd name="connsiteX611" fmla="*/ 678222 w 7472601"/>
              <a:gd name="connsiteY611" fmla="*/ 1248670 h 6858000"/>
              <a:gd name="connsiteX612" fmla="*/ 775536 w 7472601"/>
              <a:gd name="connsiteY612" fmla="*/ 1388015 h 6858000"/>
              <a:gd name="connsiteX613" fmla="*/ 894529 w 7472601"/>
              <a:gd name="connsiteY613" fmla="*/ 1567739 h 6858000"/>
              <a:gd name="connsiteX614" fmla="*/ 948000 w 7472601"/>
              <a:gd name="connsiteY614" fmla="*/ 1663088 h 6858000"/>
              <a:gd name="connsiteX615" fmla="*/ 1006812 w 7472601"/>
              <a:gd name="connsiteY615" fmla="*/ 1767683 h 6858000"/>
              <a:gd name="connsiteX616" fmla="*/ 1149133 w 7472601"/>
              <a:gd name="connsiteY616" fmla="*/ 1971513 h 6858000"/>
              <a:gd name="connsiteX617" fmla="*/ 1333952 w 7472601"/>
              <a:gd name="connsiteY617" fmla="*/ 2251620 h 6858000"/>
              <a:gd name="connsiteX618" fmla="*/ 1337329 w 7472601"/>
              <a:gd name="connsiteY618" fmla="*/ 2258350 h 6858000"/>
              <a:gd name="connsiteX619" fmla="*/ 1014726 w 7472601"/>
              <a:gd name="connsiteY619" fmla="*/ 1615556 h 6858000"/>
              <a:gd name="connsiteX620" fmla="*/ 678222 w 7472601"/>
              <a:gd name="connsiteY620" fmla="*/ 1248670 h 6858000"/>
              <a:gd name="connsiteX621" fmla="*/ 6691602 w 7472601"/>
              <a:gd name="connsiteY621" fmla="*/ 1140573 h 6858000"/>
              <a:gd name="connsiteX622" fmla="*/ 6571100 w 7472601"/>
              <a:gd name="connsiteY622" fmla="*/ 1183662 h 6858000"/>
              <a:gd name="connsiteX623" fmla="*/ 6241687 w 7472601"/>
              <a:gd name="connsiteY623" fmla="*/ 1257600 h 6858000"/>
              <a:gd name="connsiteX624" fmla="*/ 5693009 w 7472601"/>
              <a:gd name="connsiteY624" fmla="*/ 1478256 h 6858000"/>
              <a:gd name="connsiteX625" fmla="*/ 6548420 w 7472601"/>
              <a:gd name="connsiteY625" fmla="*/ 1214599 h 6858000"/>
              <a:gd name="connsiteX626" fmla="*/ 6605473 w 7472601"/>
              <a:gd name="connsiteY626" fmla="*/ 1184686 h 6858000"/>
              <a:gd name="connsiteX627" fmla="*/ 6691602 w 7472601"/>
              <a:gd name="connsiteY627" fmla="*/ 1140573 h 6858000"/>
              <a:gd name="connsiteX628" fmla="*/ 4002475 w 7472601"/>
              <a:gd name="connsiteY628" fmla="*/ 1037802 h 6858000"/>
              <a:gd name="connsiteX629" fmla="*/ 4000324 w 7472601"/>
              <a:gd name="connsiteY629" fmla="*/ 1039362 h 6858000"/>
              <a:gd name="connsiteX630" fmla="*/ 4002862 w 7472601"/>
              <a:gd name="connsiteY630" fmla="*/ 1042866 h 6858000"/>
              <a:gd name="connsiteX631" fmla="*/ 4002475 w 7472601"/>
              <a:gd name="connsiteY631" fmla="*/ 1037802 h 6858000"/>
              <a:gd name="connsiteX632" fmla="*/ 506322 w 7472601"/>
              <a:gd name="connsiteY632" fmla="*/ 1020997 h 6858000"/>
              <a:gd name="connsiteX633" fmla="*/ 533068 w 7472601"/>
              <a:gd name="connsiteY633" fmla="*/ 1029409 h 6858000"/>
              <a:gd name="connsiteX634" fmla="*/ 1232525 w 7472601"/>
              <a:gd name="connsiteY634" fmla="*/ 1804675 h 6858000"/>
              <a:gd name="connsiteX635" fmla="*/ 1388858 w 7472601"/>
              <a:gd name="connsiteY635" fmla="*/ 2368011 h 6858000"/>
              <a:gd name="connsiteX636" fmla="*/ 1384098 w 7472601"/>
              <a:gd name="connsiteY636" fmla="*/ 2378125 h 6858000"/>
              <a:gd name="connsiteX637" fmla="*/ 1425393 w 7472601"/>
              <a:gd name="connsiteY637" fmla="*/ 2589124 h 6858000"/>
              <a:gd name="connsiteX638" fmla="*/ 1424001 w 7472601"/>
              <a:gd name="connsiteY638" fmla="*/ 2597541 h 6858000"/>
              <a:gd name="connsiteX639" fmla="*/ 2152729 w 7472601"/>
              <a:gd name="connsiteY639" fmla="*/ 2864487 h 6858000"/>
              <a:gd name="connsiteX640" fmla="*/ 2020609 w 7472601"/>
              <a:gd name="connsiteY640" fmla="*/ 2539671 h 6858000"/>
              <a:gd name="connsiteX641" fmla="*/ 2018920 w 7472601"/>
              <a:gd name="connsiteY641" fmla="*/ 2536309 h 6858000"/>
              <a:gd name="connsiteX642" fmla="*/ 1342441 w 7472601"/>
              <a:gd name="connsiteY642" fmla="*/ 1173017 h 6858000"/>
              <a:gd name="connsiteX643" fmla="*/ 1367925 w 7472601"/>
              <a:gd name="connsiteY643" fmla="*/ 1135648 h 6858000"/>
              <a:gd name="connsiteX644" fmla="*/ 1771401 w 7472601"/>
              <a:gd name="connsiteY644" fmla="*/ 1806673 h 6858000"/>
              <a:gd name="connsiteX645" fmla="*/ 1972385 w 7472601"/>
              <a:gd name="connsiteY645" fmla="*/ 2198735 h 6858000"/>
              <a:gd name="connsiteX646" fmla="*/ 2040892 w 7472601"/>
              <a:gd name="connsiteY646" fmla="*/ 2405205 h 6858000"/>
              <a:gd name="connsiteX647" fmla="*/ 2131689 w 7472601"/>
              <a:gd name="connsiteY647" fmla="*/ 1936926 h 6858000"/>
              <a:gd name="connsiteX648" fmla="*/ 2454820 w 7472601"/>
              <a:gd name="connsiteY648" fmla="*/ 1248808 h 6858000"/>
              <a:gd name="connsiteX649" fmla="*/ 2492512 w 7472601"/>
              <a:gd name="connsiteY649" fmla="*/ 1302920 h 6858000"/>
              <a:gd name="connsiteX650" fmla="*/ 2081216 w 7472601"/>
              <a:gd name="connsiteY650" fmla="*/ 2527513 h 6858000"/>
              <a:gd name="connsiteX651" fmla="*/ 2081211 w 7472601"/>
              <a:gd name="connsiteY651" fmla="*/ 2528916 h 6858000"/>
              <a:gd name="connsiteX652" fmla="*/ 2199067 w 7472601"/>
              <a:gd name="connsiteY652" fmla="*/ 2884061 h 6858000"/>
              <a:gd name="connsiteX653" fmla="*/ 3192586 w 7472601"/>
              <a:gd name="connsiteY653" fmla="*/ 3411496 h 6858000"/>
              <a:gd name="connsiteX654" fmla="*/ 3182620 w 7472601"/>
              <a:gd name="connsiteY654" fmla="*/ 3483279 h 6858000"/>
              <a:gd name="connsiteX655" fmla="*/ 2435119 w 7472601"/>
              <a:gd name="connsiteY655" fmla="*/ 3080173 h 6858000"/>
              <a:gd name="connsiteX656" fmla="*/ 2410152 w 7472601"/>
              <a:gd name="connsiteY656" fmla="*/ 3063751 h 6858000"/>
              <a:gd name="connsiteX657" fmla="*/ 2408099 w 7472601"/>
              <a:gd name="connsiteY657" fmla="*/ 3064403 h 6858000"/>
              <a:gd name="connsiteX658" fmla="*/ 2407218 w 7472601"/>
              <a:gd name="connsiteY658" fmla="*/ 3070324 h 6858000"/>
              <a:gd name="connsiteX659" fmla="*/ 2380138 w 7472601"/>
              <a:gd name="connsiteY659" fmla="*/ 3099341 h 6858000"/>
              <a:gd name="connsiteX660" fmla="*/ 1765923 w 7472601"/>
              <a:gd name="connsiteY660" fmla="*/ 3581043 h 6858000"/>
              <a:gd name="connsiteX661" fmla="*/ 1702258 w 7472601"/>
              <a:gd name="connsiteY661" fmla="*/ 3612286 h 6858000"/>
              <a:gd name="connsiteX662" fmla="*/ 1538370 w 7472601"/>
              <a:gd name="connsiteY662" fmla="*/ 3811804 h 6858000"/>
              <a:gd name="connsiteX663" fmla="*/ 542867 w 7472601"/>
              <a:gd name="connsiteY663" fmla="*/ 4944092 h 6858000"/>
              <a:gd name="connsiteX664" fmla="*/ 515800 w 7472601"/>
              <a:gd name="connsiteY664" fmla="*/ 4862180 h 6858000"/>
              <a:gd name="connsiteX665" fmla="*/ 909145 w 7472601"/>
              <a:gd name="connsiteY665" fmla="*/ 4199225 h 6858000"/>
              <a:gd name="connsiteX666" fmla="*/ 1214067 w 7472601"/>
              <a:gd name="connsiteY666" fmla="*/ 3908561 h 6858000"/>
              <a:gd name="connsiteX667" fmla="*/ 640967 w 7472601"/>
              <a:gd name="connsiteY667" fmla="*/ 4105601 h 6858000"/>
              <a:gd name="connsiteX668" fmla="*/ 112563 w 7472601"/>
              <a:gd name="connsiteY668" fmla="*/ 4396952 h 6858000"/>
              <a:gd name="connsiteX669" fmla="*/ 0 w 7472601"/>
              <a:gd name="connsiteY669" fmla="*/ 4466006 h 6858000"/>
              <a:gd name="connsiteX670" fmla="*/ 0 w 7472601"/>
              <a:gd name="connsiteY670" fmla="*/ 4233763 h 6858000"/>
              <a:gd name="connsiteX671" fmla="*/ 36881 w 7472601"/>
              <a:gd name="connsiteY671" fmla="*/ 4200118 h 6858000"/>
              <a:gd name="connsiteX672" fmla="*/ 910534 w 7472601"/>
              <a:gd name="connsiteY672" fmla="*/ 3629753 h 6858000"/>
              <a:gd name="connsiteX673" fmla="*/ 1578717 w 7472601"/>
              <a:gd name="connsiteY673" fmla="*/ 3575982 h 6858000"/>
              <a:gd name="connsiteX674" fmla="*/ 2338780 w 7472601"/>
              <a:gd name="connsiteY674" fmla="*/ 3033725 h 6858000"/>
              <a:gd name="connsiteX675" fmla="*/ 1807991 w 7472601"/>
              <a:gd name="connsiteY675" fmla="*/ 2807184 h 6858000"/>
              <a:gd name="connsiteX676" fmla="*/ 1416358 w 7472601"/>
              <a:gd name="connsiteY676" fmla="*/ 3112571 h 6858000"/>
              <a:gd name="connsiteX677" fmla="*/ 939066 w 7472601"/>
              <a:gd name="connsiteY677" fmla="*/ 3378798 h 6858000"/>
              <a:gd name="connsiteX678" fmla="*/ 115099 w 7472601"/>
              <a:gd name="connsiteY678" fmla="*/ 3607650 h 6858000"/>
              <a:gd name="connsiteX679" fmla="*/ 97284 w 7472601"/>
              <a:gd name="connsiteY679" fmla="*/ 3520393 h 6858000"/>
              <a:gd name="connsiteX680" fmla="*/ 922050 w 7472601"/>
              <a:gd name="connsiteY680" fmla="*/ 3074867 h 6858000"/>
              <a:gd name="connsiteX681" fmla="*/ 1405265 w 7472601"/>
              <a:gd name="connsiteY681" fmla="*/ 3016319 h 6858000"/>
              <a:gd name="connsiteX682" fmla="*/ 1407512 w 7472601"/>
              <a:gd name="connsiteY682" fmla="*/ 3018001 h 6858000"/>
              <a:gd name="connsiteX683" fmla="*/ 1726266 w 7472601"/>
              <a:gd name="connsiteY683" fmla="*/ 2777274 h 6858000"/>
              <a:gd name="connsiteX684" fmla="*/ 625390 w 7472601"/>
              <a:gd name="connsiteY684" fmla="*/ 2514541 h 6858000"/>
              <a:gd name="connsiteX685" fmla="*/ 619799 w 7472601"/>
              <a:gd name="connsiteY685" fmla="*/ 2527180 h 6858000"/>
              <a:gd name="connsiteX686" fmla="*/ 310030 w 7472601"/>
              <a:gd name="connsiteY686" fmla="*/ 2771818 h 6858000"/>
              <a:gd name="connsiteX687" fmla="*/ 173877 w 7472601"/>
              <a:gd name="connsiteY687" fmla="*/ 2937056 h 6858000"/>
              <a:gd name="connsiteX688" fmla="*/ 77889 w 7472601"/>
              <a:gd name="connsiteY688" fmla="*/ 3138440 h 6858000"/>
              <a:gd name="connsiteX689" fmla="*/ 0 w 7472601"/>
              <a:gd name="connsiteY689" fmla="*/ 3271395 h 6858000"/>
              <a:gd name="connsiteX690" fmla="*/ 0 w 7472601"/>
              <a:gd name="connsiteY690" fmla="*/ 3153002 h 6858000"/>
              <a:gd name="connsiteX691" fmla="*/ 2386 w 7472601"/>
              <a:gd name="connsiteY691" fmla="*/ 3149203 h 6858000"/>
              <a:gd name="connsiteX692" fmla="*/ 89753 w 7472601"/>
              <a:gd name="connsiteY692" fmla="*/ 2987702 h 6858000"/>
              <a:gd name="connsiteX693" fmla="*/ 76869 w 7472601"/>
              <a:gd name="connsiteY693" fmla="*/ 3005404 h 6858000"/>
              <a:gd name="connsiteX694" fmla="*/ 32049 w 7472601"/>
              <a:gd name="connsiteY694" fmla="*/ 3065814 h 6858000"/>
              <a:gd name="connsiteX695" fmla="*/ 0 w 7472601"/>
              <a:gd name="connsiteY695" fmla="*/ 3108744 h 6858000"/>
              <a:gd name="connsiteX696" fmla="*/ 0 w 7472601"/>
              <a:gd name="connsiteY696" fmla="*/ 3058059 h 6858000"/>
              <a:gd name="connsiteX697" fmla="*/ 7610 w 7472601"/>
              <a:gd name="connsiteY697" fmla="*/ 3047889 h 6858000"/>
              <a:gd name="connsiteX698" fmla="*/ 52419 w 7472601"/>
              <a:gd name="connsiteY698" fmla="*/ 2987479 h 6858000"/>
              <a:gd name="connsiteX699" fmla="*/ 59142 w 7472601"/>
              <a:gd name="connsiteY699" fmla="*/ 2978488 h 6858000"/>
              <a:gd name="connsiteX700" fmla="*/ 0 w 7472601"/>
              <a:gd name="connsiteY700" fmla="*/ 3015334 h 6858000"/>
              <a:gd name="connsiteX701" fmla="*/ 0 w 7472601"/>
              <a:gd name="connsiteY701" fmla="*/ 2914286 h 6858000"/>
              <a:gd name="connsiteX702" fmla="*/ 36383 w 7472601"/>
              <a:gd name="connsiteY702" fmla="*/ 2901128 h 6858000"/>
              <a:gd name="connsiteX703" fmla="*/ 156329 w 7472601"/>
              <a:gd name="connsiteY703" fmla="*/ 2840533 h 6858000"/>
              <a:gd name="connsiteX704" fmla="*/ 358355 w 7472601"/>
              <a:gd name="connsiteY704" fmla="*/ 2620471 h 6858000"/>
              <a:gd name="connsiteX705" fmla="*/ 510577 w 7472601"/>
              <a:gd name="connsiteY705" fmla="*/ 2501244 h 6858000"/>
              <a:gd name="connsiteX706" fmla="*/ 211967 w 7472601"/>
              <a:gd name="connsiteY706" fmla="*/ 2479171 h 6858000"/>
              <a:gd name="connsiteX707" fmla="*/ 0 w 7472601"/>
              <a:gd name="connsiteY707" fmla="*/ 2476398 h 6858000"/>
              <a:gd name="connsiteX708" fmla="*/ 0 w 7472601"/>
              <a:gd name="connsiteY708" fmla="*/ 2389189 h 6858000"/>
              <a:gd name="connsiteX709" fmla="*/ 103062 w 7472601"/>
              <a:gd name="connsiteY709" fmla="*/ 2389518 h 6858000"/>
              <a:gd name="connsiteX710" fmla="*/ 510734 w 7472601"/>
              <a:gd name="connsiteY710" fmla="*/ 2416201 h 6858000"/>
              <a:gd name="connsiteX711" fmla="*/ 279257 w 7472601"/>
              <a:gd name="connsiteY711" fmla="*/ 2092102 h 6858000"/>
              <a:gd name="connsiteX712" fmla="*/ 65265 w 7472601"/>
              <a:gd name="connsiteY712" fmla="*/ 2006049 h 6858000"/>
              <a:gd name="connsiteX713" fmla="*/ 0 w 7472601"/>
              <a:gd name="connsiteY713" fmla="*/ 1982532 h 6858000"/>
              <a:gd name="connsiteX714" fmla="*/ 0 w 7472601"/>
              <a:gd name="connsiteY714" fmla="*/ 1912789 h 6858000"/>
              <a:gd name="connsiteX715" fmla="*/ 97460 w 7472601"/>
              <a:gd name="connsiteY715" fmla="*/ 1953725 h 6858000"/>
              <a:gd name="connsiteX716" fmla="*/ 221272 w 7472601"/>
              <a:gd name="connsiteY716" fmla="*/ 1980766 h 6858000"/>
              <a:gd name="connsiteX717" fmla="*/ 116765 w 7472601"/>
              <a:gd name="connsiteY717" fmla="*/ 1911033 h 6858000"/>
              <a:gd name="connsiteX718" fmla="*/ 16405 w 7472601"/>
              <a:gd name="connsiteY718" fmla="*/ 1803412 h 6858000"/>
              <a:gd name="connsiteX719" fmla="*/ 0 w 7472601"/>
              <a:gd name="connsiteY719" fmla="*/ 1784777 h 6858000"/>
              <a:gd name="connsiteX720" fmla="*/ 0 w 7472601"/>
              <a:gd name="connsiteY720" fmla="*/ 1740082 h 6858000"/>
              <a:gd name="connsiteX721" fmla="*/ 39394 w 7472601"/>
              <a:gd name="connsiteY721" fmla="*/ 1784856 h 6858000"/>
              <a:gd name="connsiteX722" fmla="*/ 135813 w 7472601"/>
              <a:gd name="connsiteY722" fmla="*/ 1888838 h 6858000"/>
              <a:gd name="connsiteX723" fmla="*/ 242575 w 7472601"/>
              <a:gd name="connsiteY723" fmla="*/ 1958841 h 6858000"/>
              <a:gd name="connsiteX724" fmla="*/ 82197 w 7472601"/>
              <a:gd name="connsiteY724" fmla="*/ 1754826 h 6858000"/>
              <a:gd name="connsiteX725" fmla="*/ 0 w 7472601"/>
              <a:gd name="connsiteY725" fmla="*/ 1679650 h 6858000"/>
              <a:gd name="connsiteX726" fmla="*/ 0 w 7472601"/>
              <a:gd name="connsiteY726" fmla="*/ 1602463 h 6858000"/>
              <a:gd name="connsiteX727" fmla="*/ 84689 w 7472601"/>
              <a:gd name="connsiteY727" fmla="*/ 1677442 h 6858000"/>
              <a:gd name="connsiteX728" fmla="*/ 298437 w 7472601"/>
              <a:gd name="connsiteY728" fmla="*/ 1968019 h 6858000"/>
              <a:gd name="connsiteX729" fmla="*/ 227269 w 7472601"/>
              <a:gd name="connsiteY729" fmla="*/ 1114064 h 6858000"/>
              <a:gd name="connsiteX730" fmla="*/ 248003 w 7472601"/>
              <a:gd name="connsiteY730" fmla="*/ 1089613 h 6858000"/>
              <a:gd name="connsiteX731" fmla="*/ 427020 w 7472601"/>
              <a:gd name="connsiteY731" fmla="*/ 1619803 h 6858000"/>
              <a:gd name="connsiteX732" fmla="*/ 340345 w 7472601"/>
              <a:gd name="connsiteY732" fmla="*/ 2027739 h 6858000"/>
              <a:gd name="connsiteX733" fmla="*/ 360865 w 7472601"/>
              <a:gd name="connsiteY733" fmla="*/ 2044827 h 6858000"/>
              <a:gd name="connsiteX734" fmla="*/ 560414 w 7472601"/>
              <a:gd name="connsiteY734" fmla="*/ 2421457 h 6858000"/>
              <a:gd name="connsiteX735" fmla="*/ 1359703 w 7472601"/>
              <a:gd name="connsiteY735" fmla="*/ 2578554 h 6858000"/>
              <a:gd name="connsiteX736" fmla="*/ 1359422 w 7472601"/>
              <a:gd name="connsiteY736" fmla="*/ 2577994 h 6858000"/>
              <a:gd name="connsiteX737" fmla="*/ 828701 w 7472601"/>
              <a:gd name="connsiteY737" fmla="*/ 1839520 h 6858000"/>
              <a:gd name="connsiteX738" fmla="*/ 494427 w 7472601"/>
              <a:gd name="connsiteY738" fmla="*/ 1092333 h 6858000"/>
              <a:gd name="connsiteX739" fmla="*/ 506322 w 7472601"/>
              <a:gd name="connsiteY739" fmla="*/ 1020997 h 6858000"/>
              <a:gd name="connsiteX740" fmla="*/ 4570198 w 7472601"/>
              <a:gd name="connsiteY740" fmla="*/ 978081 h 6858000"/>
              <a:gd name="connsiteX741" fmla="*/ 4523691 w 7472601"/>
              <a:gd name="connsiteY741" fmla="*/ 1127776 h 6858000"/>
              <a:gd name="connsiteX742" fmla="*/ 4509875 w 7472601"/>
              <a:gd name="connsiteY742" fmla="*/ 1167552 h 6858000"/>
              <a:gd name="connsiteX743" fmla="*/ 4478168 w 7472601"/>
              <a:gd name="connsiteY743" fmla="*/ 1260735 h 6858000"/>
              <a:gd name="connsiteX744" fmla="*/ 4409309 w 7472601"/>
              <a:gd name="connsiteY744" fmla="*/ 1666996 h 6858000"/>
              <a:gd name="connsiteX745" fmla="*/ 4370031 w 7472601"/>
              <a:gd name="connsiteY745" fmla="*/ 1955666 h 6858000"/>
              <a:gd name="connsiteX746" fmla="*/ 4570198 w 7472601"/>
              <a:gd name="connsiteY746" fmla="*/ 978081 h 6858000"/>
              <a:gd name="connsiteX747" fmla="*/ 4557898 w 7472601"/>
              <a:gd name="connsiteY747" fmla="*/ 900011 h 6858000"/>
              <a:gd name="connsiteX748" fmla="*/ 4344840 w 7472601"/>
              <a:gd name="connsiteY748" fmla="*/ 1922038 h 6858000"/>
              <a:gd name="connsiteX749" fmla="*/ 4378710 w 7472601"/>
              <a:gd name="connsiteY749" fmla="*/ 1665516 h 6858000"/>
              <a:gd name="connsiteX750" fmla="*/ 4448798 w 7472601"/>
              <a:gd name="connsiteY750" fmla="*/ 1253024 h 6858000"/>
              <a:gd name="connsiteX751" fmla="*/ 4480315 w 7472601"/>
              <a:gd name="connsiteY751" fmla="*/ 1158454 h 6858000"/>
              <a:gd name="connsiteX752" fmla="*/ 4494133 w 7472601"/>
              <a:gd name="connsiteY752" fmla="*/ 1118676 h 6858000"/>
              <a:gd name="connsiteX753" fmla="*/ 4557898 w 7472601"/>
              <a:gd name="connsiteY753" fmla="*/ 900011 h 6858000"/>
              <a:gd name="connsiteX754" fmla="*/ 5870151 w 7472601"/>
              <a:gd name="connsiteY754" fmla="*/ 898890 h 6858000"/>
              <a:gd name="connsiteX755" fmla="*/ 5861335 w 7472601"/>
              <a:gd name="connsiteY755" fmla="*/ 899177 h 6858000"/>
              <a:gd name="connsiteX756" fmla="*/ 5843702 w 7472601"/>
              <a:gd name="connsiteY756" fmla="*/ 899748 h 6858000"/>
              <a:gd name="connsiteX757" fmla="*/ 5651107 w 7472601"/>
              <a:gd name="connsiteY757" fmla="*/ 920306 h 6858000"/>
              <a:gd name="connsiteX758" fmla="*/ 5459407 w 7472601"/>
              <a:gd name="connsiteY758" fmla="*/ 940975 h 6858000"/>
              <a:gd name="connsiteX759" fmla="*/ 5374846 w 7472601"/>
              <a:gd name="connsiteY759" fmla="*/ 941988 h 6858000"/>
              <a:gd name="connsiteX760" fmla="*/ 5256105 w 7472601"/>
              <a:gd name="connsiteY760" fmla="*/ 945632 h 6858000"/>
              <a:gd name="connsiteX761" fmla="*/ 5107071 w 7472601"/>
              <a:gd name="connsiteY761" fmla="*/ 969720 h 6858000"/>
              <a:gd name="connsiteX762" fmla="*/ 4998681 w 7472601"/>
              <a:gd name="connsiteY762" fmla="*/ 988771 h 6858000"/>
              <a:gd name="connsiteX763" fmla="*/ 5870151 w 7472601"/>
              <a:gd name="connsiteY763" fmla="*/ 898890 h 6858000"/>
              <a:gd name="connsiteX764" fmla="*/ 5504425 w 7472601"/>
              <a:gd name="connsiteY764" fmla="*/ 848067 h 6858000"/>
              <a:gd name="connsiteX765" fmla="*/ 4968849 w 7472601"/>
              <a:gd name="connsiteY765" fmla="*/ 962318 h 6858000"/>
              <a:gd name="connsiteX766" fmla="*/ 5104039 w 7472601"/>
              <a:gd name="connsiteY766" fmla="*/ 940634 h 6858000"/>
              <a:gd name="connsiteX767" fmla="*/ 5256311 w 7472601"/>
              <a:gd name="connsiteY767" fmla="*/ 916490 h 6858000"/>
              <a:gd name="connsiteX768" fmla="*/ 5377381 w 7472601"/>
              <a:gd name="connsiteY768" fmla="*/ 912671 h 6858000"/>
              <a:gd name="connsiteX769" fmla="*/ 5460148 w 7472601"/>
              <a:gd name="connsiteY769" fmla="*/ 911442 h 6858000"/>
              <a:gd name="connsiteX770" fmla="*/ 5648971 w 7472601"/>
              <a:gd name="connsiteY770" fmla="*/ 891331 h 6858000"/>
              <a:gd name="connsiteX771" fmla="*/ 5844807 w 7472601"/>
              <a:gd name="connsiteY771" fmla="*/ 870718 h 6858000"/>
              <a:gd name="connsiteX772" fmla="*/ 5862975 w 7472601"/>
              <a:gd name="connsiteY772" fmla="*/ 869756 h 6858000"/>
              <a:gd name="connsiteX773" fmla="*/ 5920887 w 7472601"/>
              <a:gd name="connsiteY773" fmla="*/ 865929 h 6858000"/>
              <a:gd name="connsiteX774" fmla="*/ 5504425 w 7472601"/>
              <a:gd name="connsiteY774" fmla="*/ 848067 h 6858000"/>
              <a:gd name="connsiteX775" fmla="*/ 3607114 w 7472601"/>
              <a:gd name="connsiteY775" fmla="*/ 467441 h 6858000"/>
              <a:gd name="connsiteX776" fmla="*/ 3296242 w 7472601"/>
              <a:gd name="connsiteY776" fmla="*/ 807991 h 6858000"/>
              <a:gd name="connsiteX777" fmla="*/ 3174674 w 7472601"/>
              <a:gd name="connsiteY777" fmla="*/ 919759 h 6858000"/>
              <a:gd name="connsiteX778" fmla="*/ 3042978 w 7472601"/>
              <a:gd name="connsiteY778" fmla="*/ 1054894 h 6858000"/>
              <a:gd name="connsiteX779" fmla="*/ 2968914 w 7472601"/>
              <a:gd name="connsiteY779" fmla="*/ 1133756 h 6858000"/>
              <a:gd name="connsiteX780" fmla="*/ 3103823 w 7472601"/>
              <a:gd name="connsiteY780" fmla="*/ 1026814 h 6858000"/>
              <a:gd name="connsiteX781" fmla="*/ 3607114 w 7472601"/>
              <a:gd name="connsiteY781" fmla="*/ 467441 h 6858000"/>
              <a:gd name="connsiteX782" fmla="*/ 3744487 w 7472601"/>
              <a:gd name="connsiteY782" fmla="*/ 383136 h 6858000"/>
              <a:gd name="connsiteX783" fmla="*/ 3970213 w 7472601"/>
              <a:gd name="connsiteY783" fmla="*/ 995559 h 6858000"/>
              <a:gd name="connsiteX784" fmla="*/ 3744487 w 7472601"/>
              <a:gd name="connsiteY784" fmla="*/ 383136 h 6858000"/>
              <a:gd name="connsiteX785" fmla="*/ 3624562 w 7472601"/>
              <a:gd name="connsiteY785" fmla="*/ 367041 h 6858000"/>
              <a:gd name="connsiteX786" fmla="*/ 3489712 w 7472601"/>
              <a:gd name="connsiteY786" fmla="*/ 485386 h 6858000"/>
              <a:gd name="connsiteX787" fmla="*/ 3182994 w 7472601"/>
              <a:gd name="connsiteY787" fmla="*/ 828265 h 6858000"/>
              <a:gd name="connsiteX788" fmla="*/ 2892114 w 7472601"/>
              <a:gd name="connsiteY788" fmla="*/ 1172635 h 6858000"/>
              <a:gd name="connsiteX789" fmla="*/ 3021459 w 7472601"/>
              <a:gd name="connsiteY789" fmla="*/ 1035385 h 6858000"/>
              <a:gd name="connsiteX790" fmla="*/ 3153873 w 7472601"/>
              <a:gd name="connsiteY790" fmla="*/ 898971 h 6858000"/>
              <a:gd name="connsiteX791" fmla="*/ 3276511 w 7472601"/>
              <a:gd name="connsiteY791" fmla="*/ 786423 h 6858000"/>
              <a:gd name="connsiteX792" fmla="*/ 3584154 w 7472601"/>
              <a:gd name="connsiteY792" fmla="*/ 448218 h 6858000"/>
              <a:gd name="connsiteX793" fmla="*/ 3624562 w 7472601"/>
              <a:gd name="connsiteY793" fmla="*/ 367041 h 6858000"/>
              <a:gd name="connsiteX794" fmla="*/ 3766672 w 7472601"/>
              <a:gd name="connsiteY794" fmla="*/ 359429 h 6858000"/>
              <a:gd name="connsiteX795" fmla="*/ 3996338 w 7472601"/>
              <a:gd name="connsiteY795" fmla="*/ 968237 h 6858000"/>
              <a:gd name="connsiteX796" fmla="*/ 3766672 w 7472601"/>
              <a:gd name="connsiteY796" fmla="*/ 359429 h 6858000"/>
              <a:gd name="connsiteX797" fmla="*/ 5805386 w 7472601"/>
              <a:gd name="connsiteY797" fmla="*/ 239240 h 6858000"/>
              <a:gd name="connsiteX798" fmla="*/ 5736947 w 7472601"/>
              <a:gd name="connsiteY798" fmla="*/ 261367 h 6858000"/>
              <a:gd name="connsiteX799" fmla="*/ 5427012 w 7472601"/>
              <a:gd name="connsiteY799" fmla="*/ 311272 h 6858000"/>
              <a:gd name="connsiteX800" fmla="*/ 5147818 w 7472601"/>
              <a:gd name="connsiteY800" fmla="*/ 322112 h 6858000"/>
              <a:gd name="connsiteX801" fmla="*/ 5060854 w 7472601"/>
              <a:gd name="connsiteY801" fmla="*/ 311882 h 6858000"/>
              <a:gd name="connsiteX802" fmla="*/ 4945989 w 7472601"/>
              <a:gd name="connsiteY802" fmla="*/ 300516 h 6858000"/>
              <a:gd name="connsiteX803" fmla="*/ 5410479 w 7472601"/>
              <a:gd name="connsiteY803" fmla="*/ 348434 h 6858000"/>
              <a:gd name="connsiteX804" fmla="*/ 5805386 w 7472601"/>
              <a:gd name="connsiteY804" fmla="*/ 239240 h 6858000"/>
              <a:gd name="connsiteX805" fmla="*/ 5905192 w 7472601"/>
              <a:gd name="connsiteY805" fmla="*/ 163079 h 6858000"/>
              <a:gd name="connsiteX806" fmla="*/ 5865655 w 7472601"/>
              <a:gd name="connsiteY806" fmla="*/ 171901 h 6858000"/>
              <a:gd name="connsiteX807" fmla="*/ 5259740 w 7472601"/>
              <a:gd name="connsiteY807" fmla="*/ 257013 h 6858000"/>
              <a:gd name="connsiteX808" fmla="*/ 5208466 w 7472601"/>
              <a:gd name="connsiteY808" fmla="*/ 257550 h 6858000"/>
              <a:gd name="connsiteX809" fmla="*/ 4980204 w 7472601"/>
              <a:gd name="connsiteY809" fmla="*/ 271903 h 6858000"/>
              <a:gd name="connsiteX810" fmla="*/ 5068068 w 7472601"/>
              <a:gd name="connsiteY810" fmla="*/ 282244 h 6858000"/>
              <a:gd name="connsiteX811" fmla="*/ 5153231 w 7472601"/>
              <a:gd name="connsiteY811" fmla="*/ 292240 h 6858000"/>
              <a:gd name="connsiteX812" fmla="*/ 5426491 w 7472601"/>
              <a:gd name="connsiteY812" fmla="*/ 281128 h 6858000"/>
              <a:gd name="connsiteX813" fmla="*/ 5731212 w 7472601"/>
              <a:gd name="connsiteY813" fmla="*/ 231951 h 6858000"/>
              <a:gd name="connsiteX814" fmla="*/ 5905192 w 7472601"/>
              <a:gd name="connsiteY814" fmla="*/ 163079 h 6858000"/>
              <a:gd name="connsiteX815" fmla="*/ 5944437 w 7472601"/>
              <a:gd name="connsiteY815" fmla="*/ 113829 h 6858000"/>
              <a:gd name="connsiteX816" fmla="*/ 5825032 w 7472601"/>
              <a:gd name="connsiteY816" fmla="*/ 146405 h 6858000"/>
              <a:gd name="connsiteX817" fmla="*/ 4955599 w 7472601"/>
              <a:gd name="connsiteY817" fmla="*/ 247008 h 6858000"/>
              <a:gd name="connsiteX818" fmla="*/ 5210104 w 7472601"/>
              <a:gd name="connsiteY818" fmla="*/ 228123 h 6858000"/>
              <a:gd name="connsiteX819" fmla="*/ 5261015 w 7472601"/>
              <a:gd name="connsiteY819" fmla="*/ 227087 h 6858000"/>
              <a:gd name="connsiteX820" fmla="*/ 5861181 w 7472601"/>
              <a:gd name="connsiteY820" fmla="*/ 143093 h 6858000"/>
              <a:gd name="connsiteX821" fmla="*/ 5961252 w 7472601"/>
              <a:gd name="connsiteY821" fmla="*/ 114820 h 6858000"/>
              <a:gd name="connsiteX822" fmla="*/ 5944437 w 7472601"/>
              <a:gd name="connsiteY822" fmla="*/ 113829 h 6858000"/>
              <a:gd name="connsiteX823" fmla="*/ 3882765 w 7472601"/>
              <a:gd name="connsiteY823" fmla="*/ 0 h 6858000"/>
              <a:gd name="connsiteX824" fmla="*/ 3995099 w 7472601"/>
              <a:gd name="connsiteY824" fmla="*/ 0 h 6858000"/>
              <a:gd name="connsiteX825" fmla="*/ 4163818 w 7472601"/>
              <a:gd name="connsiteY825" fmla="*/ 234104 h 6858000"/>
              <a:gd name="connsiteX826" fmla="*/ 4172099 w 7472601"/>
              <a:gd name="connsiteY826" fmla="*/ 234207 h 6858000"/>
              <a:gd name="connsiteX827" fmla="*/ 4784282 w 7472601"/>
              <a:gd name="connsiteY827" fmla="*/ 276561 h 6858000"/>
              <a:gd name="connsiteX828" fmla="*/ 4801687 w 7472601"/>
              <a:gd name="connsiteY828" fmla="*/ 267764 h 6858000"/>
              <a:gd name="connsiteX829" fmla="*/ 6082788 w 7472601"/>
              <a:gd name="connsiteY829" fmla="*/ 64119 h 6858000"/>
              <a:gd name="connsiteX830" fmla="*/ 6099442 w 7472601"/>
              <a:gd name="connsiteY830" fmla="*/ 82568 h 6858000"/>
              <a:gd name="connsiteX831" fmla="*/ 4804137 w 7472601"/>
              <a:gd name="connsiteY831" fmla="*/ 320931 h 6858000"/>
              <a:gd name="connsiteX832" fmla="*/ 4227047 w 7472601"/>
              <a:gd name="connsiteY832" fmla="*/ 313415 h 6858000"/>
              <a:gd name="connsiteX833" fmla="*/ 4346041 w 7472601"/>
              <a:gd name="connsiteY833" fmla="*/ 456086 h 6858000"/>
              <a:gd name="connsiteX834" fmla="*/ 4870967 w 7472601"/>
              <a:gd name="connsiteY834" fmla="*/ 963061 h 6858000"/>
              <a:gd name="connsiteX835" fmla="*/ 4889647 w 7472601"/>
              <a:gd name="connsiteY835" fmla="*/ 957147 h 6858000"/>
              <a:gd name="connsiteX836" fmla="*/ 5422504 w 7472601"/>
              <a:gd name="connsiteY836" fmla="*/ 805191 h 6858000"/>
              <a:gd name="connsiteX837" fmla="*/ 6087656 w 7472601"/>
              <a:gd name="connsiteY837" fmla="*/ 826703 h 6858000"/>
              <a:gd name="connsiteX838" fmla="*/ 6058717 w 7472601"/>
              <a:gd name="connsiteY838" fmla="*/ 865992 h 6858000"/>
              <a:gd name="connsiteX839" fmla="*/ 4974153 w 7472601"/>
              <a:gd name="connsiteY839" fmla="*/ 1045456 h 6858000"/>
              <a:gd name="connsiteX840" fmla="*/ 5627835 w 7472601"/>
              <a:gd name="connsiteY840" fmla="*/ 1472077 h 6858000"/>
              <a:gd name="connsiteX841" fmla="*/ 5629817 w 7472601"/>
              <a:gd name="connsiteY841" fmla="*/ 1471412 h 6858000"/>
              <a:gd name="connsiteX842" fmla="*/ 5634124 w 7472601"/>
              <a:gd name="connsiteY842" fmla="*/ 1470572 h 6858000"/>
              <a:gd name="connsiteX843" fmla="*/ 5755832 w 7472601"/>
              <a:gd name="connsiteY843" fmla="*/ 1383886 h 6858000"/>
              <a:gd name="connsiteX844" fmla="*/ 6014186 w 7472601"/>
              <a:gd name="connsiteY844" fmla="*/ 1279799 h 6858000"/>
              <a:gd name="connsiteX845" fmla="*/ 6901619 w 7472601"/>
              <a:gd name="connsiteY845" fmla="*/ 1047874 h 6858000"/>
              <a:gd name="connsiteX846" fmla="*/ 6931566 w 7472601"/>
              <a:gd name="connsiteY846" fmla="*/ 1062034 h 6858000"/>
              <a:gd name="connsiteX847" fmla="*/ 5790982 w 7472601"/>
              <a:gd name="connsiteY847" fmla="*/ 1561380 h 6858000"/>
              <a:gd name="connsiteX848" fmla="*/ 6188971 w 7472601"/>
              <a:gd name="connsiteY848" fmla="*/ 1755168 h 6858000"/>
              <a:gd name="connsiteX849" fmla="*/ 6202446 w 7472601"/>
              <a:gd name="connsiteY849" fmla="*/ 1752268 h 6858000"/>
              <a:gd name="connsiteX850" fmla="*/ 7179560 w 7472601"/>
              <a:gd name="connsiteY850" fmla="*/ 1467551 h 6858000"/>
              <a:gd name="connsiteX851" fmla="*/ 7158730 w 7472601"/>
              <a:gd name="connsiteY851" fmla="*/ 1507835 h 6858000"/>
              <a:gd name="connsiteX852" fmla="*/ 6326959 w 7472601"/>
              <a:gd name="connsiteY852" fmla="*/ 1817686 h 6858000"/>
              <a:gd name="connsiteX853" fmla="*/ 6537433 w 7472601"/>
              <a:gd name="connsiteY853" fmla="*/ 1907790 h 6858000"/>
              <a:gd name="connsiteX854" fmla="*/ 6550221 w 7472601"/>
              <a:gd name="connsiteY854" fmla="*/ 1910729 h 6858000"/>
              <a:gd name="connsiteX855" fmla="*/ 6964438 w 7472601"/>
              <a:gd name="connsiteY855" fmla="*/ 2209505 h 6858000"/>
              <a:gd name="connsiteX856" fmla="*/ 7367862 w 7472601"/>
              <a:gd name="connsiteY856" fmla="*/ 2806833 h 6858000"/>
              <a:gd name="connsiteX857" fmla="*/ 7364329 w 7472601"/>
              <a:gd name="connsiteY857" fmla="*/ 2826907 h 6858000"/>
              <a:gd name="connsiteX858" fmla="*/ 7290545 w 7472601"/>
              <a:gd name="connsiteY858" fmla="*/ 2850663 h 6858000"/>
              <a:gd name="connsiteX859" fmla="*/ 6472036 w 7472601"/>
              <a:gd name="connsiteY859" fmla="*/ 1959003 h 6858000"/>
              <a:gd name="connsiteX860" fmla="*/ 5792897 w 7472601"/>
              <a:gd name="connsiteY860" fmla="*/ 1647747 h 6858000"/>
              <a:gd name="connsiteX861" fmla="*/ 5842751 w 7472601"/>
              <a:gd name="connsiteY861" fmla="*/ 1816112 h 6858000"/>
              <a:gd name="connsiteX862" fmla="*/ 5847424 w 7472601"/>
              <a:gd name="connsiteY862" fmla="*/ 1815776 h 6858000"/>
              <a:gd name="connsiteX863" fmla="*/ 6399821 w 7472601"/>
              <a:gd name="connsiteY863" fmla="*/ 2344799 h 6858000"/>
              <a:gd name="connsiteX864" fmla="*/ 6323232 w 7472601"/>
              <a:gd name="connsiteY864" fmla="*/ 2389634 h 6858000"/>
              <a:gd name="connsiteX865" fmla="*/ 5942958 w 7472601"/>
              <a:gd name="connsiteY865" fmla="*/ 2077708 h 6858000"/>
              <a:gd name="connsiteX866" fmla="*/ 5921559 w 7472601"/>
              <a:gd name="connsiteY866" fmla="*/ 2378596 h 6858000"/>
              <a:gd name="connsiteX867" fmla="*/ 5817651 w 7472601"/>
              <a:gd name="connsiteY867" fmla="*/ 3023919 h 6858000"/>
              <a:gd name="connsiteX868" fmla="*/ 5729634 w 7472601"/>
              <a:gd name="connsiteY868" fmla="*/ 3051849 h 6858000"/>
              <a:gd name="connsiteX869" fmla="*/ 5611018 w 7472601"/>
              <a:gd name="connsiteY869" fmla="*/ 2316769 h 6858000"/>
              <a:gd name="connsiteX870" fmla="*/ 5687608 w 7472601"/>
              <a:gd name="connsiteY870" fmla="*/ 2039972 h 6858000"/>
              <a:gd name="connsiteX871" fmla="*/ 5657554 w 7472601"/>
              <a:gd name="connsiteY871" fmla="*/ 1576445 h 6858000"/>
              <a:gd name="connsiteX872" fmla="*/ 5150475 w 7472601"/>
              <a:gd name="connsiteY872" fmla="*/ 1274012 h 6858000"/>
              <a:gd name="connsiteX873" fmla="*/ 5349142 w 7472601"/>
              <a:gd name="connsiteY873" fmla="*/ 2204405 h 6858000"/>
              <a:gd name="connsiteX874" fmla="*/ 5262214 w 7472601"/>
              <a:gd name="connsiteY874" fmla="*/ 2233836 h 6858000"/>
              <a:gd name="connsiteX875" fmla="*/ 4981539 w 7472601"/>
              <a:gd name="connsiteY875" fmla="*/ 1542201 h 6858000"/>
              <a:gd name="connsiteX876" fmla="*/ 4958461 w 7472601"/>
              <a:gd name="connsiteY876" fmla="*/ 1136957 h 6858000"/>
              <a:gd name="connsiteX877" fmla="*/ 4655015 w 7472601"/>
              <a:gd name="connsiteY877" fmla="*/ 891426 h 6858000"/>
              <a:gd name="connsiteX878" fmla="*/ 4348002 w 7472601"/>
              <a:gd name="connsiteY878" fmla="*/ 2205895 h 6858000"/>
              <a:gd name="connsiteX879" fmla="*/ 4262250 w 7472601"/>
              <a:gd name="connsiteY879" fmla="*/ 2219972 h 6858000"/>
              <a:gd name="connsiteX880" fmla="*/ 4550611 w 7472601"/>
              <a:gd name="connsiteY880" fmla="*/ 817540 h 6858000"/>
              <a:gd name="connsiteX881" fmla="*/ 4564418 w 7472601"/>
              <a:gd name="connsiteY881" fmla="*/ 808293 h 6858000"/>
              <a:gd name="connsiteX882" fmla="*/ 4266388 w 7472601"/>
              <a:gd name="connsiteY882" fmla="*/ 500083 h 6858000"/>
              <a:gd name="connsiteX883" fmla="*/ 4032842 w 7472601"/>
              <a:gd name="connsiteY883" fmla="*/ 211809 h 6858000"/>
              <a:gd name="connsiteX884" fmla="*/ 3882765 w 7472601"/>
              <a:gd name="connsiteY884" fmla="*/ 0 h 6858000"/>
              <a:gd name="connsiteX885" fmla="*/ 3721337 w 7472601"/>
              <a:gd name="connsiteY885" fmla="*/ 0 h 6858000"/>
              <a:gd name="connsiteX886" fmla="*/ 3797544 w 7472601"/>
              <a:gd name="connsiteY886" fmla="*/ 0 h 6858000"/>
              <a:gd name="connsiteX887" fmla="*/ 3775734 w 7472601"/>
              <a:gd name="connsiteY887" fmla="*/ 95131 h 6858000"/>
              <a:gd name="connsiteX888" fmla="*/ 3724807 w 7472601"/>
              <a:gd name="connsiteY888" fmla="*/ 272257 h 6858000"/>
              <a:gd name="connsiteX889" fmla="*/ 3726844 w 7472601"/>
              <a:gd name="connsiteY889" fmla="*/ 282988 h 6858000"/>
              <a:gd name="connsiteX890" fmla="*/ 3742664 w 7472601"/>
              <a:gd name="connsiteY890" fmla="*/ 279918 h 6858000"/>
              <a:gd name="connsiteX891" fmla="*/ 4103910 w 7472601"/>
              <a:gd name="connsiteY891" fmla="*/ 1161917 h 6858000"/>
              <a:gd name="connsiteX892" fmla="*/ 4020269 w 7472601"/>
              <a:gd name="connsiteY892" fmla="*/ 1200406 h 6858000"/>
              <a:gd name="connsiteX893" fmla="*/ 3674882 w 7472601"/>
              <a:gd name="connsiteY893" fmla="*/ 488524 h 6858000"/>
              <a:gd name="connsiteX894" fmla="*/ 3132682 w 7472601"/>
              <a:gd name="connsiteY894" fmla="*/ 1072284 h 6858000"/>
              <a:gd name="connsiteX895" fmla="*/ 2716346 w 7472601"/>
              <a:gd name="connsiteY895" fmla="*/ 1276376 h 6858000"/>
              <a:gd name="connsiteX896" fmla="*/ 2716772 w 7472601"/>
              <a:gd name="connsiteY896" fmla="*/ 1255462 h 6858000"/>
              <a:gd name="connsiteX897" fmla="*/ 3471096 w 7472601"/>
              <a:gd name="connsiteY897" fmla="*/ 437072 h 6858000"/>
              <a:gd name="connsiteX898" fmla="*/ 3639057 w 7472601"/>
              <a:gd name="connsiteY898" fmla="*/ 286334 h 6858000"/>
              <a:gd name="connsiteX899" fmla="*/ 3640309 w 7472601"/>
              <a:gd name="connsiteY899" fmla="*/ 284664 h 6858000"/>
              <a:gd name="connsiteX900" fmla="*/ 3646022 w 7472601"/>
              <a:gd name="connsiteY900" fmla="*/ 276711 h 6858000"/>
              <a:gd name="connsiteX901" fmla="*/ 3707943 w 7472601"/>
              <a:gd name="connsiteY901" fmla="*/ 65958 h 6858000"/>
              <a:gd name="connsiteX902" fmla="*/ 3721337 w 7472601"/>
              <a:gd name="connsiteY902" fmla="*/ 0 h 6858000"/>
              <a:gd name="connsiteX903" fmla="*/ 2867960 w 7472601"/>
              <a:gd name="connsiteY903" fmla="*/ 0 h 6858000"/>
              <a:gd name="connsiteX904" fmla="*/ 2926351 w 7472601"/>
              <a:gd name="connsiteY904" fmla="*/ 0 h 6858000"/>
              <a:gd name="connsiteX905" fmla="*/ 2902823 w 7472601"/>
              <a:gd name="connsiteY905" fmla="*/ 262929 h 6858000"/>
              <a:gd name="connsiteX906" fmla="*/ 2940663 w 7472601"/>
              <a:gd name="connsiteY906" fmla="*/ 140884 h 6858000"/>
              <a:gd name="connsiteX907" fmla="*/ 2947039 w 7472601"/>
              <a:gd name="connsiteY907" fmla="*/ 122524 h 6858000"/>
              <a:gd name="connsiteX908" fmla="*/ 2984316 w 7472601"/>
              <a:gd name="connsiteY908" fmla="*/ 0 h 6858000"/>
              <a:gd name="connsiteX909" fmla="*/ 3016114 w 7472601"/>
              <a:gd name="connsiteY909" fmla="*/ 0 h 6858000"/>
              <a:gd name="connsiteX910" fmla="*/ 2979949 w 7472601"/>
              <a:gd name="connsiteY910" fmla="*/ 119274 h 6858000"/>
              <a:gd name="connsiteX911" fmla="*/ 3023879 w 7472601"/>
              <a:gd name="connsiteY911" fmla="*/ 0 h 6858000"/>
              <a:gd name="connsiteX912" fmla="*/ 3105400 w 7472601"/>
              <a:gd name="connsiteY912" fmla="*/ 0 h 6858000"/>
              <a:gd name="connsiteX913" fmla="*/ 3094669 w 7472601"/>
              <a:gd name="connsiteY913" fmla="*/ 30308 h 6858000"/>
              <a:gd name="connsiteX914" fmla="*/ 2901945 w 7472601"/>
              <a:gd name="connsiteY914" fmla="*/ 466538 h 6858000"/>
              <a:gd name="connsiteX915" fmla="*/ 2815209 w 7472601"/>
              <a:gd name="connsiteY915" fmla="*/ 497361 h 6858000"/>
              <a:gd name="connsiteX916" fmla="*/ 2844845 w 7472601"/>
              <a:gd name="connsiteY916" fmla="*/ 127638 h 6858000"/>
              <a:gd name="connsiteX917" fmla="*/ 2867960 w 7472601"/>
              <a:gd name="connsiteY917" fmla="*/ 0 h 6858000"/>
              <a:gd name="connsiteX918" fmla="*/ 1057230 w 7472601"/>
              <a:gd name="connsiteY918" fmla="*/ 0 h 6858000"/>
              <a:gd name="connsiteX919" fmla="*/ 1111003 w 7472601"/>
              <a:gd name="connsiteY919" fmla="*/ 0 h 6858000"/>
              <a:gd name="connsiteX920" fmla="*/ 1125553 w 7472601"/>
              <a:gd name="connsiteY920" fmla="*/ 52588 h 6858000"/>
              <a:gd name="connsiteX921" fmla="*/ 1304276 w 7472601"/>
              <a:gd name="connsiteY921" fmla="*/ 476275 h 6858000"/>
              <a:gd name="connsiteX922" fmla="*/ 1492066 w 7472601"/>
              <a:gd name="connsiteY922" fmla="*/ 886333 h 6858000"/>
              <a:gd name="connsiteX923" fmla="*/ 1423698 w 7472601"/>
              <a:gd name="connsiteY923" fmla="*/ 710817 h 6858000"/>
              <a:gd name="connsiteX924" fmla="*/ 1357609 w 7472601"/>
              <a:gd name="connsiteY924" fmla="*/ 532892 h 6858000"/>
              <a:gd name="connsiteX925" fmla="*/ 1309550 w 7472601"/>
              <a:gd name="connsiteY925" fmla="*/ 374031 h 6858000"/>
              <a:gd name="connsiteX926" fmla="*/ 1193673 w 7472601"/>
              <a:gd name="connsiteY926" fmla="*/ 49533 h 6858000"/>
              <a:gd name="connsiteX927" fmla="*/ 1164391 w 7472601"/>
              <a:gd name="connsiteY927" fmla="*/ 0 h 6858000"/>
              <a:gd name="connsiteX928" fmla="*/ 1200666 w 7472601"/>
              <a:gd name="connsiteY928" fmla="*/ 0 h 6858000"/>
              <a:gd name="connsiteX929" fmla="*/ 1223408 w 7472601"/>
              <a:gd name="connsiteY929" fmla="*/ 38996 h 6858000"/>
              <a:gd name="connsiteX930" fmla="*/ 1339635 w 7472601"/>
              <a:gd name="connsiteY930" fmla="*/ 365517 h 6858000"/>
              <a:gd name="connsiteX931" fmla="*/ 1387469 w 7472601"/>
              <a:gd name="connsiteY931" fmla="*/ 523079 h 6858000"/>
              <a:gd name="connsiteX932" fmla="*/ 1452685 w 7472601"/>
              <a:gd name="connsiteY932" fmla="*/ 699806 h 6858000"/>
              <a:gd name="connsiteX933" fmla="*/ 1492092 w 7472601"/>
              <a:gd name="connsiteY933" fmla="*/ 800424 h 6858000"/>
              <a:gd name="connsiteX934" fmla="*/ 1455302 w 7472601"/>
              <a:gd name="connsiteY934" fmla="*/ 632913 h 6858000"/>
              <a:gd name="connsiteX935" fmla="*/ 1222336 w 7472601"/>
              <a:gd name="connsiteY935" fmla="*/ 9480 h 6858000"/>
              <a:gd name="connsiteX936" fmla="*/ 1214634 w 7472601"/>
              <a:gd name="connsiteY936" fmla="*/ 0 h 6858000"/>
              <a:gd name="connsiteX937" fmla="*/ 1289827 w 7472601"/>
              <a:gd name="connsiteY937" fmla="*/ 0 h 6858000"/>
              <a:gd name="connsiteX938" fmla="*/ 1321076 w 7472601"/>
              <a:gd name="connsiteY938" fmla="*/ 59722 h 6858000"/>
              <a:gd name="connsiteX939" fmla="*/ 1512579 w 7472601"/>
              <a:gd name="connsiteY939" fmla="*/ 626441 h 6858000"/>
              <a:gd name="connsiteX940" fmla="*/ 1506076 w 7472601"/>
              <a:gd name="connsiteY940" fmla="*/ 1089289 h 6858000"/>
              <a:gd name="connsiteX941" fmla="*/ 1486346 w 7472601"/>
              <a:gd name="connsiteY941" fmla="*/ 1079919 h 6858000"/>
              <a:gd name="connsiteX942" fmla="*/ 1070511 w 7472601"/>
              <a:gd name="connsiteY942" fmla="*/ 48609 h 6858000"/>
              <a:gd name="connsiteX943" fmla="*/ 1057230 w 7472601"/>
              <a:gd name="connsiteY943" fmla="*/ 0 h 6858000"/>
              <a:gd name="connsiteX944" fmla="*/ 43151 w 7472601"/>
              <a:gd name="connsiteY944" fmla="*/ 0 h 6858000"/>
              <a:gd name="connsiteX945" fmla="*/ 95283 w 7472601"/>
              <a:gd name="connsiteY945" fmla="*/ 0 h 6858000"/>
              <a:gd name="connsiteX946" fmla="*/ 300708 w 7472601"/>
              <a:gd name="connsiteY946" fmla="*/ 154571 h 6858000"/>
              <a:gd name="connsiteX947" fmla="*/ 530414 w 7472601"/>
              <a:gd name="connsiteY947" fmla="*/ 354673 h 6858000"/>
              <a:gd name="connsiteX948" fmla="*/ 333785 w 7472601"/>
              <a:gd name="connsiteY948" fmla="*/ 161564 h 6858000"/>
              <a:gd name="connsiteX949" fmla="*/ 147005 w 7472601"/>
              <a:gd name="connsiteY949" fmla="*/ 0 h 6858000"/>
              <a:gd name="connsiteX950" fmla="*/ 272509 w 7472601"/>
              <a:gd name="connsiteY950" fmla="*/ 0 h 6858000"/>
              <a:gd name="connsiteX951" fmla="*/ 326276 w 7472601"/>
              <a:gd name="connsiteY951" fmla="*/ 45847 h 6858000"/>
              <a:gd name="connsiteX952" fmla="*/ 823759 w 7472601"/>
              <a:gd name="connsiteY952" fmla="*/ 574145 h 6858000"/>
              <a:gd name="connsiteX953" fmla="*/ 811254 w 7472601"/>
              <a:gd name="connsiteY953" fmla="*/ 665546 h 6858000"/>
              <a:gd name="connsiteX954" fmla="*/ 154042 w 7472601"/>
              <a:gd name="connsiteY954" fmla="*/ 261522 h 6858000"/>
              <a:gd name="connsiteX955" fmla="*/ 13550 w 7472601"/>
              <a:gd name="connsiteY955" fmla="*/ 158423 h 6858000"/>
              <a:gd name="connsiteX956" fmla="*/ 0 w 7472601"/>
              <a:gd name="connsiteY956" fmla="*/ 146618 h 6858000"/>
              <a:gd name="connsiteX957" fmla="*/ 0 w 7472601"/>
              <a:gd name="connsiteY957" fmla="*/ 59161 h 6858000"/>
              <a:gd name="connsiteX958" fmla="*/ 45427 w 7472601"/>
              <a:gd name="connsiteY958" fmla="*/ 101078 h 6858000"/>
              <a:gd name="connsiteX959" fmla="*/ 630103 w 7472601"/>
              <a:gd name="connsiteY959" fmla="*/ 485885 h 6858000"/>
              <a:gd name="connsiteX960" fmla="*/ 532040 w 7472601"/>
              <a:gd name="connsiteY960" fmla="*/ 399359 h 6858000"/>
              <a:gd name="connsiteX961" fmla="*/ 517618 w 7472601"/>
              <a:gd name="connsiteY961" fmla="*/ 385726 h 6858000"/>
              <a:gd name="connsiteX962" fmla="*/ 285074 w 7472601"/>
              <a:gd name="connsiteY962" fmla="*/ 182755 h 6858000"/>
              <a:gd name="connsiteX963" fmla="*/ 43151 w 7472601"/>
              <a:gd name="connsiteY963" fmla="*/ 0 h 6858000"/>
              <a:gd name="connsiteX0" fmla="*/ 369702 w 7472601"/>
              <a:gd name="connsiteY0" fmla="*/ 6712169 h 6858000"/>
              <a:gd name="connsiteX1" fmla="*/ 366575 w 7472601"/>
              <a:gd name="connsiteY1" fmla="*/ 6715556 h 6858000"/>
              <a:gd name="connsiteX2" fmla="*/ 371637 w 7472601"/>
              <a:gd name="connsiteY2" fmla="*/ 6713954 h 6858000"/>
              <a:gd name="connsiteX3" fmla="*/ 369702 w 7472601"/>
              <a:gd name="connsiteY3" fmla="*/ 6712169 h 6858000"/>
              <a:gd name="connsiteX4" fmla="*/ 7088673 w 7472601"/>
              <a:gd name="connsiteY4" fmla="*/ 6610396 h 6858000"/>
              <a:gd name="connsiteX5" fmla="*/ 7440138 w 7472601"/>
              <a:gd name="connsiteY5" fmla="*/ 6622648 h 6858000"/>
              <a:gd name="connsiteX6" fmla="*/ 7467600 w 7472601"/>
              <a:gd name="connsiteY6" fmla="*/ 6628217 h 6858000"/>
              <a:gd name="connsiteX7" fmla="*/ 7467600 w 7472601"/>
              <a:gd name="connsiteY7" fmla="*/ 6668575 h 6858000"/>
              <a:gd name="connsiteX8" fmla="*/ 7392322 w 7472601"/>
              <a:gd name="connsiteY8" fmla="*/ 6658238 h 6858000"/>
              <a:gd name="connsiteX9" fmla="*/ 7467600 w 7472601"/>
              <a:gd name="connsiteY9" fmla="*/ 6683873 h 6858000"/>
              <a:gd name="connsiteX10" fmla="*/ 7467600 w 7472601"/>
              <a:gd name="connsiteY10" fmla="*/ 6714215 h 6858000"/>
              <a:gd name="connsiteX11" fmla="*/ 7447383 w 7472601"/>
              <a:gd name="connsiteY11" fmla="*/ 6707202 h 6858000"/>
              <a:gd name="connsiteX12" fmla="*/ 7289862 w 7472601"/>
              <a:gd name="connsiteY12" fmla="*/ 6659827 h 6858000"/>
              <a:gd name="connsiteX13" fmla="*/ 7434024 w 7472601"/>
              <a:gd name="connsiteY13" fmla="*/ 6722130 h 6858000"/>
              <a:gd name="connsiteX14" fmla="*/ 7467600 w 7472601"/>
              <a:gd name="connsiteY14" fmla="*/ 6736157 h 6858000"/>
              <a:gd name="connsiteX15" fmla="*/ 7467600 w 7472601"/>
              <a:gd name="connsiteY15" fmla="*/ 6767913 h 6858000"/>
              <a:gd name="connsiteX16" fmla="*/ 7392158 w 7472601"/>
              <a:gd name="connsiteY16" fmla="*/ 6771365 h 6858000"/>
              <a:gd name="connsiteX17" fmla="*/ 7467600 w 7472601"/>
              <a:gd name="connsiteY17" fmla="*/ 6805948 h 6858000"/>
              <a:gd name="connsiteX18" fmla="*/ 7467600 w 7472601"/>
              <a:gd name="connsiteY18" fmla="*/ 6831490 h 6858000"/>
              <a:gd name="connsiteX19" fmla="*/ 7410696 w 7472601"/>
              <a:gd name="connsiteY19" fmla="*/ 6803861 h 6858000"/>
              <a:gd name="connsiteX20" fmla="*/ 7088673 w 7472601"/>
              <a:gd name="connsiteY20" fmla="*/ 6610396 h 6858000"/>
              <a:gd name="connsiteX21" fmla="*/ 1019354 w 7472601"/>
              <a:gd name="connsiteY21" fmla="*/ 6315006 h 6858000"/>
              <a:gd name="connsiteX22" fmla="*/ 441046 w 7472601"/>
              <a:gd name="connsiteY22" fmla="*/ 6691153 h 6858000"/>
              <a:gd name="connsiteX23" fmla="*/ 1019354 w 7472601"/>
              <a:gd name="connsiteY23" fmla="*/ 6315006 h 6858000"/>
              <a:gd name="connsiteX24" fmla="*/ 991680 w 7472601"/>
              <a:gd name="connsiteY24" fmla="*/ 6298413 h 6858000"/>
              <a:gd name="connsiteX25" fmla="*/ 409060 w 7472601"/>
              <a:gd name="connsiteY25" fmla="*/ 6671470 h 6858000"/>
              <a:gd name="connsiteX26" fmla="*/ 991680 w 7472601"/>
              <a:gd name="connsiteY26" fmla="*/ 6298413 h 6858000"/>
              <a:gd name="connsiteX27" fmla="*/ 103333 w 7472601"/>
              <a:gd name="connsiteY27" fmla="*/ 5699602 h 6858000"/>
              <a:gd name="connsiteX28" fmla="*/ 233938 w 7472601"/>
              <a:gd name="connsiteY28" fmla="*/ 5809416 h 6858000"/>
              <a:gd name="connsiteX29" fmla="*/ 883580 w 7472601"/>
              <a:gd name="connsiteY29" fmla="*/ 6180710 h 6858000"/>
              <a:gd name="connsiteX30" fmla="*/ 487337 w 7472601"/>
              <a:gd name="connsiteY30" fmla="*/ 5950182 h 6858000"/>
              <a:gd name="connsiteX31" fmla="*/ 354051 w 7472601"/>
              <a:gd name="connsiteY31" fmla="*/ 5854912 h 6858000"/>
              <a:gd name="connsiteX32" fmla="*/ 195436 w 7472601"/>
              <a:gd name="connsiteY32" fmla="*/ 5755068 h 6858000"/>
              <a:gd name="connsiteX33" fmla="*/ 103333 w 7472601"/>
              <a:gd name="connsiteY33" fmla="*/ 5699602 h 6858000"/>
              <a:gd name="connsiteX34" fmla="*/ 5539432 w 7472601"/>
              <a:gd name="connsiteY34" fmla="*/ 5642928 h 6858000"/>
              <a:gd name="connsiteX35" fmla="*/ 5555462 w 7472601"/>
              <a:gd name="connsiteY35" fmla="*/ 5694454 h 6858000"/>
              <a:gd name="connsiteX36" fmla="*/ 5828270 w 7472601"/>
              <a:gd name="connsiteY36" fmla="*/ 6320663 h 6858000"/>
              <a:gd name="connsiteX37" fmla="*/ 5947416 w 7472601"/>
              <a:gd name="connsiteY37" fmla="*/ 6574846 h 6858000"/>
              <a:gd name="connsiteX38" fmla="*/ 5539432 w 7472601"/>
              <a:gd name="connsiteY38" fmla="*/ 5642928 h 6858000"/>
              <a:gd name="connsiteX39" fmla="*/ 51253 w 7472601"/>
              <a:gd name="connsiteY39" fmla="*/ 5631825 h 6858000"/>
              <a:gd name="connsiteX40" fmla="*/ 211622 w 7472601"/>
              <a:gd name="connsiteY40" fmla="*/ 5728803 h 6858000"/>
              <a:gd name="connsiteX41" fmla="*/ 371652 w 7472601"/>
              <a:gd name="connsiteY41" fmla="*/ 5829062 h 6858000"/>
              <a:gd name="connsiteX42" fmla="*/ 505903 w 7472601"/>
              <a:gd name="connsiteY42" fmla="*/ 5925221 h 6858000"/>
              <a:gd name="connsiteX43" fmla="*/ 899240 w 7472601"/>
              <a:gd name="connsiteY43" fmla="*/ 6153068 h 6858000"/>
              <a:gd name="connsiteX44" fmla="*/ 988114 w 7472601"/>
              <a:gd name="connsiteY44" fmla="*/ 6174204 h 6858000"/>
              <a:gd name="connsiteX45" fmla="*/ 845971 w 7472601"/>
              <a:gd name="connsiteY45" fmla="*/ 6067177 h 6858000"/>
              <a:gd name="connsiteX46" fmla="*/ 448057 w 7472601"/>
              <a:gd name="connsiteY46" fmla="*/ 5841376 h 6858000"/>
              <a:gd name="connsiteX47" fmla="*/ 51253 w 7472601"/>
              <a:gd name="connsiteY47" fmla="*/ 5631825 h 6858000"/>
              <a:gd name="connsiteX48" fmla="*/ 2606687 w 7472601"/>
              <a:gd name="connsiteY48" fmla="*/ 5630718 h 6858000"/>
              <a:gd name="connsiteX49" fmla="*/ 2645658 w 7472601"/>
              <a:gd name="connsiteY49" fmla="*/ 6640259 h 6858000"/>
              <a:gd name="connsiteX50" fmla="*/ 2606687 w 7472601"/>
              <a:gd name="connsiteY50" fmla="*/ 5630718 h 6858000"/>
              <a:gd name="connsiteX51" fmla="*/ 3642057 w 7472601"/>
              <a:gd name="connsiteY51" fmla="*/ 5573487 h 6858000"/>
              <a:gd name="connsiteX52" fmla="*/ 3632981 w 7472601"/>
              <a:gd name="connsiteY52" fmla="*/ 5579437 h 6858000"/>
              <a:gd name="connsiteX53" fmla="*/ 3382436 w 7472601"/>
              <a:gd name="connsiteY53" fmla="*/ 5952726 h 6858000"/>
              <a:gd name="connsiteX54" fmla="*/ 3191929 w 7472601"/>
              <a:gd name="connsiteY54" fmla="*/ 6662669 h 6858000"/>
              <a:gd name="connsiteX55" fmla="*/ 3369898 w 7472601"/>
              <a:gd name="connsiteY55" fmla="*/ 6081771 h 6858000"/>
              <a:gd name="connsiteX56" fmla="*/ 3642057 w 7472601"/>
              <a:gd name="connsiteY56" fmla="*/ 5573487 h 6858000"/>
              <a:gd name="connsiteX57" fmla="*/ 2650666 w 7472601"/>
              <a:gd name="connsiteY57" fmla="*/ 5530686 h 6858000"/>
              <a:gd name="connsiteX58" fmla="*/ 2650249 w 7472601"/>
              <a:gd name="connsiteY58" fmla="*/ 5532101 h 6858000"/>
              <a:gd name="connsiteX59" fmla="*/ 2663808 w 7472601"/>
              <a:gd name="connsiteY59" fmla="*/ 6535215 h 6858000"/>
              <a:gd name="connsiteX60" fmla="*/ 2665418 w 7472601"/>
              <a:gd name="connsiteY60" fmla="*/ 6132756 h 6858000"/>
              <a:gd name="connsiteX61" fmla="*/ 2650666 w 7472601"/>
              <a:gd name="connsiteY61" fmla="*/ 5530686 h 6858000"/>
              <a:gd name="connsiteX62" fmla="*/ 2680277 w 7472601"/>
              <a:gd name="connsiteY62" fmla="*/ 5479204 h 6858000"/>
              <a:gd name="connsiteX63" fmla="*/ 2678972 w 7472601"/>
              <a:gd name="connsiteY63" fmla="*/ 5481582 h 6858000"/>
              <a:gd name="connsiteX64" fmla="*/ 2696666 w 7472601"/>
              <a:gd name="connsiteY64" fmla="*/ 6133836 h 6858000"/>
              <a:gd name="connsiteX65" fmla="*/ 2695769 w 7472601"/>
              <a:gd name="connsiteY65" fmla="*/ 6390955 h 6858000"/>
              <a:gd name="connsiteX66" fmla="*/ 2739893 w 7472601"/>
              <a:gd name="connsiteY66" fmla="*/ 6108357 h 6858000"/>
              <a:gd name="connsiteX67" fmla="*/ 2680277 w 7472601"/>
              <a:gd name="connsiteY67" fmla="*/ 5479204 h 6858000"/>
              <a:gd name="connsiteX68" fmla="*/ 1132195 w 7472601"/>
              <a:gd name="connsiteY68" fmla="*/ 5467980 h 6858000"/>
              <a:gd name="connsiteX69" fmla="*/ 1679056 w 7472601"/>
              <a:gd name="connsiteY69" fmla="*/ 5516907 h 6858000"/>
              <a:gd name="connsiteX70" fmla="*/ 2128648 w 7472601"/>
              <a:gd name="connsiteY70" fmla="*/ 5474249 h 6858000"/>
              <a:gd name="connsiteX71" fmla="*/ 1825619 w 7472601"/>
              <a:gd name="connsiteY71" fmla="*/ 5478447 h 6858000"/>
              <a:gd name="connsiteX72" fmla="*/ 1737798 w 7472601"/>
              <a:gd name="connsiteY72" fmla="*/ 5483353 h 6858000"/>
              <a:gd name="connsiteX73" fmla="*/ 1132195 w 7472601"/>
              <a:gd name="connsiteY73" fmla="*/ 5467980 h 6858000"/>
              <a:gd name="connsiteX74" fmla="*/ 7454976 w 7472601"/>
              <a:gd name="connsiteY74" fmla="*/ 6318297 h 6858000"/>
              <a:gd name="connsiteX75" fmla="*/ 7467600 w 7472601"/>
              <a:gd name="connsiteY75" fmla="*/ 6012219 h 6858000"/>
              <a:gd name="connsiteX76" fmla="*/ 7356878 w 7472601"/>
              <a:gd name="connsiteY76" fmla="*/ 5981332 h 6858000"/>
              <a:gd name="connsiteX77" fmla="*/ 7467600 w 7472601"/>
              <a:gd name="connsiteY77" fmla="*/ 6117703 h 6858000"/>
              <a:gd name="connsiteX78" fmla="*/ 7467600 w 7472601"/>
              <a:gd name="connsiteY78" fmla="*/ 6163634 h 6858000"/>
              <a:gd name="connsiteX79" fmla="*/ 7403637 w 7472601"/>
              <a:gd name="connsiteY79" fmla="*/ 6083957 h 6858000"/>
              <a:gd name="connsiteX80" fmla="*/ 7448321 w 7472601"/>
              <a:gd name="connsiteY80" fmla="*/ 6190991 h 6858000"/>
              <a:gd name="connsiteX81" fmla="*/ 7467600 w 7472601"/>
              <a:gd name="connsiteY81" fmla="*/ 6221686 h 6858000"/>
              <a:gd name="connsiteX82" fmla="*/ 7467600 w 7472601"/>
              <a:gd name="connsiteY82" fmla="*/ 6334256 h 6858000"/>
              <a:gd name="connsiteX83" fmla="*/ 7454976 w 7472601"/>
              <a:gd name="connsiteY83" fmla="*/ 6318297 h 6858000"/>
              <a:gd name="connsiteX84" fmla="*/ 1456157 w 7472601"/>
              <a:gd name="connsiteY84" fmla="*/ 5371404 h 6858000"/>
              <a:gd name="connsiteX85" fmla="*/ 1244432 w 7472601"/>
              <a:gd name="connsiteY85" fmla="*/ 5385601 h 6858000"/>
              <a:gd name="connsiteX86" fmla="*/ 973990 w 7472601"/>
              <a:gd name="connsiteY86" fmla="*/ 5424940 h 6858000"/>
              <a:gd name="connsiteX87" fmla="*/ 1103809 w 7472601"/>
              <a:gd name="connsiteY87" fmla="*/ 5433720 h 6858000"/>
              <a:gd name="connsiteX88" fmla="*/ 1123454 w 7472601"/>
              <a:gd name="connsiteY88" fmla="*/ 5435727 h 6858000"/>
              <a:gd name="connsiteX89" fmla="*/ 1737017 w 7472601"/>
              <a:gd name="connsiteY89" fmla="*/ 5452183 h 6858000"/>
              <a:gd name="connsiteX90" fmla="*/ 1824397 w 7472601"/>
              <a:gd name="connsiteY90" fmla="*/ 5447757 h 6858000"/>
              <a:gd name="connsiteX91" fmla="*/ 2070059 w 7472601"/>
              <a:gd name="connsiteY91" fmla="*/ 5441660 h 6858000"/>
              <a:gd name="connsiteX92" fmla="*/ 1456157 w 7472601"/>
              <a:gd name="connsiteY92" fmla="*/ 5371404 h 6858000"/>
              <a:gd name="connsiteX93" fmla="*/ 4988186 w 7472601"/>
              <a:gd name="connsiteY93" fmla="*/ 5216467 h 6858000"/>
              <a:gd name="connsiteX94" fmla="*/ 4777334 w 7472601"/>
              <a:gd name="connsiteY94" fmla="*/ 5406072 h 6858000"/>
              <a:gd name="connsiteX95" fmla="*/ 4718341 w 7472601"/>
              <a:gd name="connsiteY95" fmla="*/ 5468043 h 6858000"/>
              <a:gd name="connsiteX96" fmla="*/ 4604655 w 7472601"/>
              <a:gd name="connsiteY96" fmla="*/ 5583434 h 6858000"/>
              <a:gd name="connsiteX97" fmla="*/ 4565074 w 7472601"/>
              <a:gd name="connsiteY97" fmla="*/ 5618550 h 6858000"/>
              <a:gd name="connsiteX98" fmla="*/ 4988186 w 7472601"/>
              <a:gd name="connsiteY98" fmla="*/ 5216467 h 6858000"/>
              <a:gd name="connsiteX99" fmla="*/ 4978032 w 7472601"/>
              <a:gd name="connsiteY99" fmla="*/ 5183809 h 6858000"/>
              <a:gd name="connsiteX100" fmla="*/ 4463413 w 7472601"/>
              <a:gd name="connsiteY100" fmla="*/ 5615162 h 6858000"/>
              <a:gd name="connsiteX101" fmla="*/ 4358134 w 7472601"/>
              <a:gd name="connsiteY101" fmla="*/ 5742791 h 6858000"/>
              <a:gd name="connsiteX102" fmla="*/ 4376219 w 7472601"/>
              <a:gd name="connsiteY102" fmla="*/ 5729027 h 6858000"/>
              <a:gd name="connsiteX103" fmla="*/ 4582340 w 7472601"/>
              <a:gd name="connsiteY103" fmla="*/ 5561037 h 6858000"/>
              <a:gd name="connsiteX104" fmla="*/ 4694684 w 7472601"/>
              <a:gd name="connsiteY104" fmla="*/ 5447098 h 6858000"/>
              <a:gd name="connsiteX105" fmla="*/ 4754123 w 7472601"/>
              <a:gd name="connsiteY105" fmla="*/ 5384643 h 6858000"/>
              <a:gd name="connsiteX106" fmla="*/ 4978032 w 7472601"/>
              <a:gd name="connsiteY106" fmla="*/ 5183809 h 6858000"/>
              <a:gd name="connsiteX107" fmla="*/ 1903353 w 7472601"/>
              <a:gd name="connsiteY107" fmla="*/ 5044827 h 6858000"/>
              <a:gd name="connsiteX108" fmla="*/ 1936931 w 7472601"/>
              <a:gd name="connsiteY108" fmla="*/ 5093954 h 6858000"/>
              <a:gd name="connsiteX109" fmla="*/ 2195868 w 7472601"/>
              <a:gd name="connsiteY109" fmla="*/ 5396574 h 6858000"/>
              <a:gd name="connsiteX110" fmla="*/ 2088852 w 7472601"/>
              <a:gd name="connsiteY110" fmla="*/ 5166123 h 6858000"/>
              <a:gd name="connsiteX111" fmla="*/ 1958241 w 7472601"/>
              <a:gd name="connsiteY111" fmla="*/ 5067955 h 6858000"/>
              <a:gd name="connsiteX112" fmla="*/ 1903353 w 7472601"/>
              <a:gd name="connsiteY112" fmla="*/ 5044827 h 6858000"/>
              <a:gd name="connsiteX113" fmla="*/ 1979378 w 7472601"/>
              <a:gd name="connsiteY113" fmla="*/ 4769504 h 6858000"/>
              <a:gd name="connsiteX114" fmla="*/ 2882120 w 7472601"/>
              <a:gd name="connsiteY114" fmla="*/ 5064547 h 6858000"/>
              <a:gd name="connsiteX115" fmla="*/ 2793103 w 7472601"/>
              <a:gd name="connsiteY115" fmla="*/ 5039699 h 6858000"/>
              <a:gd name="connsiteX116" fmla="*/ 2770041 w 7472601"/>
              <a:gd name="connsiteY116" fmla="*/ 5033634 h 6858000"/>
              <a:gd name="connsiteX117" fmla="*/ 1979378 w 7472601"/>
              <a:gd name="connsiteY117" fmla="*/ 4769504 h 6858000"/>
              <a:gd name="connsiteX118" fmla="*/ 1927410 w 7472601"/>
              <a:gd name="connsiteY118" fmla="*/ 4716164 h 6858000"/>
              <a:gd name="connsiteX119" fmla="*/ 1959587 w 7472601"/>
              <a:gd name="connsiteY119" fmla="*/ 4728849 h 6858000"/>
              <a:gd name="connsiteX120" fmla="*/ 2777707 w 7472601"/>
              <a:gd name="connsiteY120" fmla="*/ 5003991 h 6858000"/>
              <a:gd name="connsiteX121" fmla="*/ 2800768 w 7472601"/>
              <a:gd name="connsiteY121" fmla="*/ 5010056 h 6858000"/>
              <a:gd name="connsiteX122" fmla="*/ 2879408 w 7472601"/>
              <a:gd name="connsiteY122" fmla="*/ 5031590 h 6858000"/>
              <a:gd name="connsiteX123" fmla="*/ 2862295 w 7472601"/>
              <a:gd name="connsiteY123" fmla="*/ 5022958 h 6858000"/>
              <a:gd name="connsiteX124" fmla="*/ 2813343 w 7472601"/>
              <a:gd name="connsiteY124" fmla="*/ 4998369 h 6858000"/>
              <a:gd name="connsiteX125" fmla="*/ 2646245 w 7472601"/>
              <a:gd name="connsiteY125" fmla="*/ 4930999 h 6858000"/>
              <a:gd name="connsiteX126" fmla="*/ 1999243 w 7472601"/>
              <a:gd name="connsiteY126" fmla="*/ 4730524 h 6858000"/>
              <a:gd name="connsiteX127" fmla="*/ 1979527 w 7472601"/>
              <a:gd name="connsiteY127" fmla="*/ 4726651 h 6858000"/>
              <a:gd name="connsiteX128" fmla="*/ 1927410 w 7472601"/>
              <a:gd name="connsiteY128" fmla="*/ 4716164 h 6858000"/>
              <a:gd name="connsiteX129" fmla="*/ 1997014 w 7472601"/>
              <a:gd name="connsiteY129" fmla="*/ 4698007 h 6858000"/>
              <a:gd name="connsiteX130" fmla="*/ 2005458 w 7472601"/>
              <a:gd name="connsiteY130" fmla="*/ 4699540 h 6858000"/>
              <a:gd name="connsiteX131" fmla="*/ 2657186 w 7472601"/>
              <a:gd name="connsiteY131" fmla="*/ 4901687 h 6858000"/>
              <a:gd name="connsiteX132" fmla="*/ 2826662 w 7472601"/>
              <a:gd name="connsiteY132" fmla="*/ 4970362 h 6858000"/>
              <a:gd name="connsiteX133" fmla="*/ 2876100 w 7472601"/>
              <a:gd name="connsiteY133" fmla="*/ 4995397 h 6858000"/>
              <a:gd name="connsiteX134" fmla="*/ 3042600 w 7472601"/>
              <a:gd name="connsiteY134" fmla="*/ 5059532 h 6858000"/>
              <a:gd name="connsiteX135" fmla="*/ 1997014 w 7472601"/>
              <a:gd name="connsiteY135" fmla="*/ 4698007 h 6858000"/>
              <a:gd name="connsiteX136" fmla="*/ 2305292 w 7472601"/>
              <a:gd name="connsiteY136" fmla="*/ 4219492 h 6858000"/>
              <a:gd name="connsiteX137" fmla="*/ 3360922 w 7472601"/>
              <a:gd name="connsiteY137" fmla="*/ 4529373 h 6858000"/>
              <a:gd name="connsiteX138" fmla="*/ 3492420 w 7472601"/>
              <a:gd name="connsiteY138" fmla="*/ 4510145 h 6858000"/>
              <a:gd name="connsiteX139" fmla="*/ 3364086 w 7472601"/>
              <a:gd name="connsiteY139" fmla="*/ 4480340 h 6858000"/>
              <a:gd name="connsiteX140" fmla="*/ 3225818 w 7472601"/>
              <a:gd name="connsiteY140" fmla="*/ 4411822 h 6858000"/>
              <a:gd name="connsiteX141" fmla="*/ 3129696 w 7472601"/>
              <a:gd name="connsiteY141" fmla="*/ 4360704 h 6858000"/>
              <a:gd name="connsiteX142" fmla="*/ 2814545 w 7472601"/>
              <a:gd name="connsiteY142" fmla="*/ 4282955 h 6858000"/>
              <a:gd name="connsiteX143" fmla="*/ 2305292 w 7472601"/>
              <a:gd name="connsiteY143" fmla="*/ 4219492 h 6858000"/>
              <a:gd name="connsiteX144" fmla="*/ 2626982 w 7472601"/>
              <a:gd name="connsiteY144" fmla="*/ 4206450 h 6858000"/>
              <a:gd name="connsiteX145" fmla="*/ 2490617 w 7472601"/>
              <a:gd name="connsiteY145" fmla="*/ 4206951 h 6858000"/>
              <a:gd name="connsiteX146" fmla="*/ 2819869 w 7472601"/>
              <a:gd name="connsiteY146" fmla="*/ 4252936 h 6858000"/>
              <a:gd name="connsiteX147" fmla="*/ 3143018 w 7472601"/>
              <a:gd name="connsiteY147" fmla="*/ 4332698 h 6858000"/>
              <a:gd name="connsiteX148" fmla="*/ 3241520 w 7472601"/>
              <a:gd name="connsiteY148" fmla="*/ 4385112 h 6858000"/>
              <a:gd name="connsiteX149" fmla="*/ 3374575 w 7472601"/>
              <a:gd name="connsiteY149" fmla="*/ 4451517 h 6858000"/>
              <a:gd name="connsiteX150" fmla="*/ 3505221 w 7472601"/>
              <a:gd name="connsiteY150" fmla="*/ 4480757 h 6858000"/>
              <a:gd name="connsiteX151" fmla="*/ 2626982 w 7472601"/>
              <a:gd name="connsiteY151" fmla="*/ 4206450 h 6858000"/>
              <a:gd name="connsiteX152" fmla="*/ 1310106 w 7472601"/>
              <a:gd name="connsiteY152" fmla="*/ 3943217 h 6858000"/>
              <a:gd name="connsiteX153" fmla="*/ 854994 w 7472601"/>
              <a:gd name="connsiteY153" fmla="*/ 4399136 h 6858000"/>
              <a:gd name="connsiteX154" fmla="*/ 742462 w 7472601"/>
              <a:gd name="connsiteY154" fmla="*/ 4594648 h 6858000"/>
              <a:gd name="connsiteX155" fmla="*/ 820602 w 7472601"/>
              <a:gd name="connsiteY155" fmla="*/ 4485915 h 6858000"/>
              <a:gd name="connsiteX156" fmla="*/ 878295 w 7472601"/>
              <a:gd name="connsiteY156" fmla="*/ 4403594 h 6858000"/>
              <a:gd name="connsiteX157" fmla="*/ 1240607 w 7472601"/>
              <a:gd name="connsiteY157" fmla="*/ 4010401 h 6858000"/>
              <a:gd name="connsiteX158" fmla="*/ 1310106 w 7472601"/>
              <a:gd name="connsiteY158" fmla="*/ 3943217 h 6858000"/>
              <a:gd name="connsiteX159" fmla="*/ 1423113 w 7472601"/>
              <a:gd name="connsiteY159" fmla="*/ 3874565 h 6858000"/>
              <a:gd name="connsiteX160" fmla="*/ 1260565 w 7472601"/>
              <a:gd name="connsiteY160" fmla="*/ 4031982 h 6858000"/>
              <a:gd name="connsiteX161" fmla="*/ 901900 w 7472601"/>
              <a:gd name="connsiteY161" fmla="*/ 4421236 h 6858000"/>
              <a:gd name="connsiteX162" fmla="*/ 845044 w 7472601"/>
              <a:gd name="connsiteY162" fmla="*/ 4502436 h 6858000"/>
              <a:gd name="connsiteX163" fmla="*/ 685926 w 7472601"/>
              <a:gd name="connsiteY163" fmla="*/ 4703069 h 6858000"/>
              <a:gd name="connsiteX164" fmla="*/ 684248 w 7472601"/>
              <a:gd name="connsiteY164" fmla="*/ 4706721 h 6858000"/>
              <a:gd name="connsiteX165" fmla="*/ 1423113 w 7472601"/>
              <a:gd name="connsiteY165" fmla="*/ 3874565 h 6858000"/>
              <a:gd name="connsiteX166" fmla="*/ 3316479 w 7472601"/>
              <a:gd name="connsiteY166" fmla="*/ 3872136 h 6858000"/>
              <a:gd name="connsiteX167" fmla="*/ 3546806 w 7472601"/>
              <a:gd name="connsiteY167" fmla="*/ 4356139 h 6858000"/>
              <a:gd name="connsiteX168" fmla="*/ 3364433 w 7472601"/>
              <a:gd name="connsiteY168" fmla="*/ 3953121 h 6858000"/>
              <a:gd name="connsiteX169" fmla="*/ 3316479 w 7472601"/>
              <a:gd name="connsiteY169" fmla="*/ 3872136 h 6858000"/>
              <a:gd name="connsiteX170" fmla="*/ 3291335 w 7472601"/>
              <a:gd name="connsiteY170" fmla="*/ 3767420 h 6858000"/>
              <a:gd name="connsiteX171" fmla="*/ 3390805 w 7472601"/>
              <a:gd name="connsiteY171" fmla="*/ 3937163 h 6858000"/>
              <a:gd name="connsiteX172" fmla="*/ 3579062 w 7472601"/>
              <a:gd name="connsiteY172" fmla="*/ 4359040 h 6858000"/>
              <a:gd name="connsiteX173" fmla="*/ 3467355 w 7472601"/>
              <a:gd name="connsiteY173" fmla="*/ 3988130 h 6858000"/>
              <a:gd name="connsiteX174" fmla="*/ 3310753 w 7472601"/>
              <a:gd name="connsiteY174" fmla="*/ 3787140 h 6858000"/>
              <a:gd name="connsiteX175" fmla="*/ 3291335 w 7472601"/>
              <a:gd name="connsiteY175" fmla="*/ 3767420 h 6858000"/>
              <a:gd name="connsiteX176" fmla="*/ 1635889 w 7472601"/>
              <a:gd name="connsiteY176" fmla="*/ 3709494 h 6858000"/>
              <a:gd name="connsiteX177" fmla="*/ 1634800 w 7472601"/>
              <a:gd name="connsiteY177" fmla="*/ 3731111 h 6858000"/>
              <a:gd name="connsiteX178" fmla="*/ 1635889 w 7472601"/>
              <a:gd name="connsiteY178" fmla="*/ 3709494 h 6858000"/>
              <a:gd name="connsiteX179" fmla="*/ 1510397 w 7472601"/>
              <a:gd name="connsiteY179" fmla="*/ 3684705 h 6858000"/>
              <a:gd name="connsiteX180" fmla="*/ 1146550 w 7472601"/>
              <a:gd name="connsiteY180" fmla="*/ 3802012 h 6858000"/>
              <a:gd name="connsiteX181" fmla="*/ 698834 w 7472601"/>
              <a:gd name="connsiteY181" fmla="*/ 3952272 h 6858000"/>
              <a:gd name="connsiteX182" fmla="*/ 34256 w 7472601"/>
              <a:gd name="connsiteY182" fmla="*/ 4347603 h 6858000"/>
              <a:gd name="connsiteX183" fmla="*/ 527241 w 7472601"/>
              <a:gd name="connsiteY183" fmla="*/ 4065078 h 6858000"/>
              <a:gd name="connsiteX184" fmla="*/ 1510397 w 7472601"/>
              <a:gd name="connsiteY184" fmla="*/ 3684705 h 6858000"/>
              <a:gd name="connsiteX185" fmla="*/ 1313114 w 7472601"/>
              <a:gd name="connsiteY185" fmla="*/ 3655216 h 6858000"/>
              <a:gd name="connsiteX186" fmla="*/ 1109304 w 7472601"/>
              <a:gd name="connsiteY186" fmla="*/ 3669030 h 6858000"/>
              <a:gd name="connsiteX187" fmla="*/ 8129 w 7472601"/>
              <a:gd name="connsiteY187" fmla="*/ 4330519 h 6858000"/>
              <a:gd name="connsiteX188" fmla="*/ 687572 w 7472601"/>
              <a:gd name="connsiteY188" fmla="*/ 3925629 h 6858000"/>
              <a:gd name="connsiteX189" fmla="*/ 1138365 w 7472601"/>
              <a:gd name="connsiteY189" fmla="*/ 3774515 h 6858000"/>
              <a:gd name="connsiteX190" fmla="*/ 1505579 w 7472601"/>
              <a:gd name="connsiteY190" fmla="*/ 3655526 h 6858000"/>
              <a:gd name="connsiteX191" fmla="*/ 1313114 w 7472601"/>
              <a:gd name="connsiteY191" fmla="*/ 3655216 h 6858000"/>
              <a:gd name="connsiteX192" fmla="*/ 3655073 w 7472601"/>
              <a:gd name="connsiteY192" fmla="*/ 3650884 h 6858000"/>
              <a:gd name="connsiteX193" fmla="*/ 3989938 w 7472601"/>
              <a:gd name="connsiteY193" fmla="*/ 3991685 h 6858000"/>
              <a:gd name="connsiteX194" fmla="*/ 4393907 w 7472601"/>
              <a:gd name="connsiteY194" fmla="*/ 4261258 h 6858000"/>
              <a:gd name="connsiteX195" fmla="*/ 4648051 w 7472601"/>
              <a:gd name="connsiteY195" fmla="*/ 4374051 h 6858000"/>
              <a:gd name="connsiteX196" fmla="*/ 4383389 w 7472601"/>
              <a:gd name="connsiteY196" fmla="*/ 4184369 h 6858000"/>
              <a:gd name="connsiteX197" fmla="*/ 4165508 w 7472601"/>
              <a:gd name="connsiteY197" fmla="*/ 4035196 h 6858000"/>
              <a:gd name="connsiteX198" fmla="*/ 4068162 w 7472601"/>
              <a:gd name="connsiteY198" fmla="*/ 3953394 h 6858000"/>
              <a:gd name="connsiteX199" fmla="*/ 3981416 w 7472601"/>
              <a:gd name="connsiteY199" fmla="*/ 3880482 h 6858000"/>
              <a:gd name="connsiteX200" fmla="*/ 3800147 w 7472601"/>
              <a:gd name="connsiteY200" fmla="*/ 3749872 h 6858000"/>
              <a:gd name="connsiteX201" fmla="*/ 3655073 w 7472601"/>
              <a:gd name="connsiteY201" fmla="*/ 3650884 h 6858000"/>
              <a:gd name="connsiteX202" fmla="*/ 3670252 w 7472601"/>
              <a:gd name="connsiteY202" fmla="*/ 3622798 h 6858000"/>
              <a:gd name="connsiteX203" fmla="*/ 3817258 w 7472601"/>
              <a:gd name="connsiteY203" fmla="*/ 3723577 h 6858000"/>
              <a:gd name="connsiteX204" fmla="*/ 4000461 w 7472601"/>
              <a:gd name="connsiteY204" fmla="*/ 3855966 h 6858000"/>
              <a:gd name="connsiteX205" fmla="*/ 4088180 w 7472601"/>
              <a:gd name="connsiteY205" fmla="*/ 3929774 h 6858000"/>
              <a:gd name="connsiteX206" fmla="*/ 4184555 w 7472601"/>
              <a:gd name="connsiteY206" fmla="*/ 4010683 h 6858000"/>
              <a:gd name="connsiteX207" fmla="*/ 4399563 w 7472601"/>
              <a:gd name="connsiteY207" fmla="*/ 4158106 h 6858000"/>
              <a:gd name="connsiteX208" fmla="*/ 4684469 w 7472601"/>
              <a:gd name="connsiteY208" fmla="*/ 4364680 h 6858000"/>
              <a:gd name="connsiteX209" fmla="*/ 4690271 w 7472601"/>
              <a:gd name="connsiteY209" fmla="*/ 4370034 h 6858000"/>
              <a:gd name="connsiteX210" fmla="*/ 4136093 w 7472601"/>
              <a:gd name="connsiteY210" fmla="*/ 3858466 h 6858000"/>
              <a:gd name="connsiteX211" fmla="*/ 3670252 w 7472601"/>
              <a:gd name="connsiteY211" fmla="*/ 3622798 h 6858000"/>
              <a:gd name="connsiteX212" fmla="*/ 4440129 w 7472601"/>
              <a:gd name="connsiteY212" fmla="*/ 3448571 h 6858000"/>
              <a:gd name="connsiteX213" fmla="*/ 4856525 w 7472601"/>
              <a:gd name="connsiteY213" fmla="*/ 3915351 h 6858000"/>
              <a:gd name="connsiteX214" fmla="*/ 5059055 w 7472601"/>
              <a:gd name="connsiteY214" fmla="*/ 4108918 h 6858000"/>
              <a:gd name="connsiteX215" fmla="*/ 5290070 w 7472601"/>
              <a:gd name="connsiteY215" fmla="*/ 4263619 h 6858000"/>
              <a:gd name="connsiteX216" fmla="*/ 4834991 w 7472601"/>
              <a:gd name="connsiteY216" fmla="*/ 3830985 h 6858000"/>
              <a:gd name="connsiteX217" fmla="*/ 4440129 w 7472601"/>
              <a:gd name="connsiteY217" fmla="*/ 3448571 h 6858000"/>
              <a:gd name="connsiteX218" fmla="*/ 4441737 w 7472601"/>
              <a:gd name="connsiteY218" fmla="*/ 3399734 h 6858000"/>
              <a:gd name="connsiteX219" fmla="*/ 4431236 w 7472601"/>
              <a:gd name="connsiteY219" fmla="*/ 3400954 h 6858000"/>
              <a:gd name="connsiteX220" fmla="*/ 4557150 w 7472601"/>
              <a:gd name="connsiteY220" fmla="*/ 3510023 h 6858000"/>
              <a:gd name="connsiteX221" fmla="*/ 4856936 w 7472601"/>
              <a:gd name="connsiteY221" fmla="*/ 3809146 h 6858000"/>
              <a:gd name="connsiteX222" fmla="*/ 5111996 w 7472601"/>
              <a:gd name="connsiteY222" fmla="*/ 4065759 h 6858000"/>
              <a:gd name="connsiteX223" fmla="*/ 5388878 w 7472601"/>
              <a:gd name="connsiteY223" fmla="*/ 4300185 h 6858000"/>
              <a:gd name="connsiteX224" fmla="*/ 5425556 w 7472601"/>
              <a:gd name="connsiteY224" fmla="*/ 4308967 h 6858000"/>
              <a:gd name="connsiteX225" fmla="*/ 4943646 w 7472601"/>
              <a:gd name="connsiteY225" fmla="*/ 3822916 h 6858000"/>
              <a:gd name="connsiteX226" fmla="*/ 4594837 w 7472601"/>
              <a:gd name="connsiteY226" fmla="*/ 3532274 h 6858000"/>
              <a:gd name="connsiteX227" fmla="*/ 4441737 w 7472601"/>
              <a:gd name="connsiteY227" fmla="*/ 3399734 h 6858000"/>
              <a:gd name="connsiteX228" fmla="*/ 5425834 w 7472601"/>
              <a:gd name="connsiteY228" fmla="*/ 3162785 h 6858000"/>
              <a:gd name="connsiteX229" fmla="*/ 5401644 w 7472601"/>
              <a:gd name="connsiteY229" fmla="*/ 3617847 h 6858000"/>
              <a:gd name="connsiteX230" fmla="*/ 5467256 w 7472601"/>
              <a:gd name="connsiteY230" fmla="*/ 4175494 h 6858000"/>
              <a:gd name="connsiteX231" fmla="*/ 5448069 w 7472601"/>
              <a:gd name="connsiteY231" fmla="*/ 3567554 h 6858000"/>
              <a:gd name="connsiteX232" fmla="*/ 5425834 w 7472601"/>
              <a:gd name="connsiteY232" fmla="*/ 3162785 h 6858000"/>
              <a:gd name="connsiteX233" fmla="*/ 1318687 w 7472601"/>
              <a:gd name="connsiteY233" fmla="*/ 3113840 h 6858000"/>
              <a:gd name="connsiteX234" fmla="*/ 1066793 w 7472601"/>
              <a:gd name="connsiteY234" fmla="*/ 3212171 h 6858000"/>
              <a:gd name="connsiteX235" fmla="*/ 993319 w 7472601"/>
              <a:gd name="connsiteY235" fmla="*/ 3247648 h 6858000"/>
              <a:gd name="connsiteX236" fmla="*/ 853081 w 7472601"/>
              <a:gd name="connsiteY236" fmla="*/ 3312410 h 6858000"/>
              <a:gd name="connsiteX237" fmla="*/ 805957 w 7472601"/>
              <a:gd name="connsiteY237" fmla="*/ 3330443 h 6858000"/>
              <a:gd name="connsiteX238" fmla="*/ 1318687 w 7472601"/>
              <a:gd name="connsiteY238" fmla="*/ 3113840 h 6858000"/>
              <a:gd name="connsiteX239" fmla="*/ 5453702 w 7472601"/>
              <a:gd name="connsiteY239" fmla="*/ 3090882 h 6858000"/>
              <a:gd name="connsiteX240" fmla="*/ 5480135 w 7472601"/>
              <a:gd name="connsiteY240" fmla="*/ 3565802 h 6858000"/>
              <a:gd name="connsiteX241" fmla="*/ 5499023 w 7472601"/>
              <a:gd name="connsiteY241" fmla="*/ 4166310 h 6858000"/>
              <a:gd name="connsiteX242" fmla="*/ 5547022 w 7472601"/>
              <a:gd name="connsiteY242" fmla="*/ 3607838 h 6858000"/>
              <a:gd name="connsiteX243" fmla="*/ 5515964 w 7472601"/>
              <a:gd name="connsiteY243" fmla="*/ 3378541 h 6858000"/>
              <a:gd name="connsiteX244" fmla="*/ 5453702 w 7472601"/>
              <a:gd name="connsiteY244" fmla="*/ 3090882 h 6858000"/>
              <a:gd name="connsiteX245" fmla="*/ 1238695 w 7472601"/>
              <a:gd name="connsiteY245" fmla="*/ 3076820 h 6858000"/>
              <a:gd name="connsiteX246" fmla="*/ 716371 w 7472601"/>
              <a:gd name="connsiteY246" fmla="*/ 3293249 h 6858000"/>
              <a:gd name="connsiteX247" fmla="*/ 579522 w 7472601"/>
              <a:gd name="connsiteY247" fmla="*/ 3371759 h 6858000"/>
              <a:gd name="connsiteX248" fmla="*/ 600288 w 7472601"/>
              <a:gd name="connsiteY248" fmla="*/ 3365555 h 6858000"/>
              <a:gd name="connsiteX249" fmla="*/ 840692 w 7472601"/>
              <a:gd name="connsiteY249" fmla="*/ 3284921 h 6858000"/>
              <a:gd name="connsiteX250" fmla="*/ 979248 w 7472601"/>
              <a:gd name="connsiteY250" fmla="*/ 3221003 h 6858000"/>
              <a:gd name="connsiteX251" fmla="*/ 1053282 w 7472601"/>
              <a:gd name="connsiteY251" fmla="*/ 3185247 h 6858000"/>
              <a:gd name="connsiteX252" fmla="*/ 1320603 w 7472601"/>
              <a:gd name="connsiteY252" fmla="*/ 3081281 h 6858000"/>
              <a:gd name="connsiteX253" fmla="*/ 1238695 w 7472601"/>
              <a:gd name="connsiteY253" fmla="*/ 3076820 h 6858000"/>
              <a:gd name="connsiteX254" fmla="*/ 5425627 w 7472601"/>
              <a:gd name="connsiteY254" fmla="*/ 2954192 h 6858000"/>
              <a:gd name="connsiteX255" fmla="*/ 5470770 w 7472601"/>
              <a:gd name="connsiteY255" fmla="*/ 3005435 h 6858000"/>
              <a:gd name="connsiteX256" fmla="*/ 5519779 w 7472601"/>
              <a:gd name="connsiteY256" fmla="*/ 4359223 h 6858000"/>
              <a:gd name="connsiteX257" fmla="*/ 5520293 w 7472601"/>
              <a:gd name="connsiteY257" fmla="*/ 4360602 h 6858000"/>
              <a:gd name="connsiteX258" fmla="*/ 5767221 w 7472601"/>
              <a:gd name="connsiteY258" fmla="*/ 4665564 h 6858000"/>
              <a:gd name="connsiteX259" fmla="*/ 6937169 w 7472601"/>
              <a:gd name="connsiteY259" fmla="*/ 4815941 h 6858000"/>
              <a:gd name="connsiteX260" fmla="*/ 6953922 w 7472601"/>
              <a:gd name="connsiteY260" fmla="*/ 4890068 h 6858000"/>
              <a:gd name="connsiteX261" fmla="*/ 6071359 w 7472601"/>
              <a:gd name="connsiteY261" fmla="*/ 4770770 h 6858000"/>
              <a:gd name="connsiteX262" fmla="*/ 6038839 w 7472601"/>
              <a:gd name="connsiteY262" fmla="*/ 4764474 h 6858000"/>
              <a:gd name="connsiteX263" fmla="*/ 6038706 w 7472601"/>
              <a:gd name="connsiteY263" fmla="*/ 4763847 h 6858000"/>
              <a:gd name="connsiteX264" fmla="*/ 6037784 w 7472601"/>
              <a:gd name="connsiteY264" fmla="*/ 4764270 h 6858000"/>
              <a:gd name="connsiteX265" fmla="*/ 6038839 w 7472601"/>
              <a:gd name="connsiteY265" fmla="*/ 4764474 h 6858000"/>
              <a:gd name="connsiteX266" fmla="*/ 6040338 w 7472601"/>
              <a:gd name="connsiteY266" fmla="*/ 4771418 h 6858000"/>
              <a:gd name="connsiteX267" fmla="*/ 6024488 w 7472601"/>
              <a:gd name="connsiteY267" fmla="*/ 4809903 h 6858000"/>
              <a:gd name="connsiteX268" fmla="*/ 5599771 w 7472601"/>
              <a:gd name="connsiteY268" fmla="*/ 5509652 h 6858000"/>
              <a:gd name="connsiteX269" fmla="*/ 5548843 w 7472601"/>
              <a:gd name="connsiteY269" fmla="*/ 5563845 h 6858000"/>
              <a:gd name="connsiteX270" fmla="*/ 5940952 w 7472601"/>
              <a:gd name="connsiteY270" fmla="*/ 6250028 h 6858000"/>
              <a:gd name="connsiteX271" fmla="*/ 6043441 w 7472601"/>
              <a:gd name="connsiteY271" fmla="*/ 6665847 h 6858000"/>
              <a:gd name="connsiteX272" fmla="*/ 6093432 w 7472601"/>
              <a:gd name="connsiteY272" fmla="*/ 6858000 h 6858000"/>
              <a:gd name="connsiteX273" fmla="*/ 6034344 w 7472601"/>
              <a:gd name="connsiteY273" fmla="*/ 6858000 h 6858000"/>
              <a:gd name="connsiteX274" fmla="*/ 6026679 w 7472601"/>
              <a:gd name="connsiteY274" fmla="*/ 6836959 h 6858000"/>
              <a:gd name="connsiteX275" fmla="*/ 5800441 w 7472601"/>
              <a:gd name="connsiteY275" fmla="*/ 6335286 h 6858000"/>
              <a:gd name="connsiteX276" fmla="*/ 5526562 w 7472601"/>
              <a:gd name="connsiteY276" fmla="*/ 5705388 h 6858000"/>
              <a:gd name="connsiteX277" fmla="*/ 5519640 w 7472601"/>
              <a:gd name="connsiteY277" fmla="*/ 5683774 h 6858000"/>
              <a:gd name="connsiteX278" fmla="*/ 5844559 w 7472601"/>
              <a:gd name="connsiteY278" fmla="*/ 6553349 h 6858000"/>
              <a:gd name="connsiteX279" fmla="*/ 5975994 w 7472601"/>
              <a:gd name="connsiteY279" fmla="*/ 6858000 h 6858000"/>
              <a:gd name="connsiteX280" fmla="*/ 5898547 w 7472601"/>
              <a:gd name="connsiteY280" fmla="*/ 6858000 h 6858000"/>
              <a:gd name="connsiteX281" fmla="*/ 5682041 w 7472601"/>
              <a:gd name="connsiteY281" fmla="*/ 6355860 h 6858000"/>
              <a:gd name="connsiteX282" fmla="*/ 5461758 w 7472601"/>
              <a:gd name="connsiteY282" fmla="*/ 5820220 h 6858000"/>
              <a:gd name="connsiteX283" fmla="*/ 5237282 w 7472601"/>
              <a:gd name="connsiteY283" fmla="*/ 6579086 h 6858000"/>
              <a:gd name="connsiteX284" fmla="*/ 5115009 w 7472601"/>
              <a:gd name="connsiteY284" fmla="*/ 6858000 h 6858000"/>
              <a:gd name="connsiteX285" fmla="*/ 5028074 w 7472601"/>
              <a:gd name="connsiteY285" fmla="*/ 6858000 h 6858000"/>
              <a:gd name="connsiteX286" fmla="*/ 5079508 w 7472601"/>
              <a:gd name="connsiteY286" fmla="*/ 6749074 h 6858000"/>
              <a:gd name="connsiteX287" fmla="*/ 5371846 w 7472601"/>
              <a:gd name="connsiteY287" fmla="*/ 5924413 h 6858000"/>
              <a:gd name="connsiteX288" fmla="*/ 5270512 w 7472601"/>
              <a:gd name="connsiteY288" fmla="*/ 6138975 h 6858000"/>
              <a:gd name="connsiteX289" fmla="*/ 5062409 w 7472601"/>
              <a:gd name="connsiteY289" fmla="*/ 6653544 h 6858000"/>
              <a:gd name="connsiteX290" fmla="*/ 5036628 w 7472601"/>
              <a:gd name="connsiteY290" fmla="*/ 6754247 h 6858000"/>
              <a:gd name="connsiteX291" fmla="*/ 5009112 w 7472601"/>
              <a:gd name="connsiteY291" fmla="*/ 6858000 h 6858000"/>
              <a:gd name="connsiteX292" fmla="*/ 4976679 w 7472601"/>
              <a:gd name="connsiteY292" fmla="*/ 6858000 h 6858000"/>
              <a:gd name="connsiteX293" fmla="*/ 5006537 w 7472601"/>
              <a:gd name="connsiteY293" fmla="*/ 6747068 h 6858000"/>
              <a:gd name="connsiteX294" fmla="*/ 5032723 w 7472601"/>
              <a:gd name="connsiteY294" fmla="*/ 6644957 h 6858000"/>
              <a:gd name="connsiteX295" fmla="*/ 5242949 w 7472601"/>
              <a:gd name="connsiteY295" fmla="*/ 6125175 h 6858000"/>
              <a:gd name="connsiteX296" fmla="*/ 5286321 w 7472601"/>
              <a:gd name="connsiteY296" fmla="*/ 6033555 h 6858000"/>
              <a:gd name="connsiteX297" fmla="*/ 5008210 w 7472601"/>
              <a:gd name="connsiteY297" fmla="*/ 6649194 h 6858000"/>
              <a:gd name="connsiteX298" fmla="*/ 4986321 w 7472601"/>
              <a:gd name="connsiteY298" fmla="*/ 6765687 h 6858000"/>
              <a:gd name="connsiteX299" fmla="*/ 4973474 w 7472601"/>
              <a:gd name="connsiteY299" fmla="*/ 6858000 h 6858000"/>
              <a:gd name="connsiteX300" fmla="*/ 4907178 w 7472601"/>
              <a:gd name="connsiteY300" fmla="*/ 6858000 h 6858000"/>
              <a:gd name="connsiteX301" fmla="*/ 4910810 w 7472601"/>
              <a:gd name="connsiteY301" fmla="*/ 6829660 h 6858000"/>
              <a:gd name="connsiteX302" fmla="*/ 4987461 w 7472601"/>
              <a:gd name="connsiteY302" fmla="*/ 6432994 h 6858000"/>
              <a:gd name="connsiteX303" fmla="*/ 5179262 w 7472601"/>
              <a:gd name="connsiteY303" fmla="*/ 6035044 h 6858000"/>
              <a:gd name="connsiteX304" fmla="*/ 4689678 w 7472601"/>
              <a:gd name="connsiteY304" fmla="*/ 6440241 h 6858000"/>
              <a:gd name="connsiteX305" fmla="*/ 4477543 w 7472601"/>
              <a:gd name="connsiteY305" fmla="*/ 6674836 h 6858000"/>
              <a:gd name="connsiteX306" fmla="*/ 4329957 w 7472601"/>
              <a:gd name="connsiteY306" fmla="*/ 6858000 h 6858000"/>
              <a:gd name="connsiteX307" fmla="*/ 4218595 w 7472601"/>
              <a:gd name="connsiteY307" fmla="*/ 6858000 h 6858000"/>
              <a:gd name="connsiteX308" fmla="*/ 4368888 w 7472601"/>
              <a:gd name="connsiteY308" fmla="*/ 6668412 h 6858000"/>
              <a:gd name="connsiteX309" fmla="*/ 4563091 w 7472601"/>
              <a:gd name="connsiteY309" fmla="*/ 6442508 h 6858000"/>
              <a:gd name="connsiteX310" fmla="*/ 5387324 w 7472601"/>
              <a:gd name="connsiteY310" fmla="*/ 5705830 h 6858000"/>
              <a:gd name="connsiteX311" fmla="*/ 5073620 w 7472601"/>
              <a:gd name="connsiteY311" fmla="*/ 5955437 h 6858000"/>
              <a:gd name="connsiteX312" fmla="*/ 4689789 w 7472601"/>
              <a:gd name="connsiteY312" fmla="*/ 6268382 h 6858000"/>
              <a:gd name="connsiteX313" fmla="*/ 4418722 w 7472601"/>
              <a:gd name="connsiteY313" fmla="*/ 6570886 h 6858000"/>
              <a:gd name="connsiteX314" fmla="*/ 4214944 w 7472601"/>
              <a:gd name="connsiteY314" fmla="*/ 6858000 h 6858000"/>
              <a:gd name="connsiteX315" fmla="*/ 4177898 w 7472601"/>
              <a:gd name="connsiteY315" fmla="*/ 6858000 h 6858000"/>
              <a:gd name="connsiteX316" fmla="*/ 4391597 w 7472601"/>
              <a:gd name="connsiteY316" fmla="*/ 6556370 h 6858000"/>
              <a:gd name="connsiteX317" fmla="*/ 4668889 w 7472601"/>
              <a:gd name="connsiteY317" fmla="*/ 6246399 h 6858000"/>
              <a:gd name="connsiteX318" fmla="*/ 5055427 w 7472601"/>
              <a:gd name="connsiteY318" fmla="*/ 5931476 h 6858000"/>
              <a:gd name="connsiteX319" fmla="*/ 5371814 w 7472601"/>
              <a:gd name="connsiteY319" fmla="*/ 5678975 h 6858000"/>
              <a:gd name="connsiteX320" fmla="*/ 4987918 w 7472601"/>
              <a:gd name="connsiteY320" fmla="*/ 5838701 h 6858000"/>
              <a:gd name="connsiteX321" fmla="*/ 4317146 w 7472601"/>
              <a:gd name="connsiteY321" fmla="*/ 6587716 h 6858000"/>
              <a:gd name="connsiteX322" fmla="*/ 4171627 w 7472601"/>
              <a:gd name="connsiteY322" fmla="*/ 6858000 h 6858000"/>
              <a:gd name="connsiteX323" fmla="*/ 4081585 w 7472601"/>
              <a:gd name="connsiteY323" fmla="*/ 6858000 h 6858000"/>
              <a:gd name="connsiteX324" fmla="*/ 4238603 w 7472601"/>
              <a:gd name="connsiteY324" fmla="*/ 6559341 h 6858000"/>
              <a:gd name="connsiteX325" fmla="*/ 4778333 w 7472601"/>
              <a:gd name="connsiteY325" fmla="*/ 5873626 h 6858000"/>
              <a:gd name="connsiteX326" fmla="*/ 5414185 w 7472601"/>
              <a:gd name="connsiteY326" fmla="*/ 5573882 h 6858000"/>
              <a:gd name="connsiteX327" fmla="*/ 5959648 w 7472601"/>
              <a:gd name="connsiteY327" fmla="*/ 4760797 h 6858000"/>
              <a:gd name="connsiteX328" fmla="*/ 5355019 w 7472601"/>
              <a:gd name="connsiteY328" fmla="*/ 4734672 h 6858000"/>
              <a:gd name="connsiteX329" fmla="*/ 5083565 w 7472601"/>
              <a:gd name="connsiteY329" fmla="*/ 5179121 h 6858000"/>
              <a:gd name="connsiteX330" fmla="*/ 4713577 w 7472601"/>
              <a:gd name="connsiteY330" fmla="*/ 5616803 h 6858000"/>
              <a:gd name="connsiteX331" fmla="*/ 3989559 w 7472601"/>
              <a:gd name="connsiteY331" fmla="*/ 6145945 h 6858000"/>
              <a:gd name="connsiteX332" fmla="*/ 3939824 w 7472601"/>
              <a:gd name="connsiteY332" fmla="*/ 6066900 h 6858000"/>
              <a:gd name="connsiteX333" fmla="*/ 4584537 w 7472601"/>
              <a:gd name="connsiteY333" fmla="*/ 5324826 h 6858000"/>
              <a:gd name="connsiteX334" fmla="*/ 5037105 w 7472601"/>
              <a:gd name="connsiteY334" fmla="*/ 5088765 h 6858000"/>
              <a:gd name="connsiteX335" fmla="*/ 5039930 w 7472601"/>
              <a:gd name="connsiteY335" fmla="*/ 5089585 h 6858000"/>
              <a:gd name="connsiteX336" fmla="*/ 5263764 w 7472601"/>
              <a:gd name="connsiteY336" fmla="*/ 4735525 h 6858000"/>
              <a:gd name="connsiteX337" fmla="*/ 4086300 w 7472601"/>
              <a:gd name="connsiteY337" fmla="*/ 4884599 h 6858000"/>
              <a:gd name="connsiteX338" fmla="*/ 4085485 w 7472601"/>
              <a:gd name="connsiteY338" fmla="*/ 4899070 h 6858000"/>
              <a:gd name="connsiteX339" fmla="*/ 3871915 w 7472601"/>
              <a:gd name="connsiteY339" fmla="*/ 5253645 h 6858000"/>
              <a:gd name="connsiteX340" fmla="*/ 3799374 w 7472601"/>
              <a:gd name="connsiteY340" fmla="*/ 5466127 h 6858000"/>
              <a:gd name="connsiteX341" fmla="*/ 3498850 w 7472601"/>
              <a:gd name="connsiteY341" fmla="*/ 6661888 h 6858000"/>
              <a:gd name="connsiteX342" fmla="*/ 3399216 w 7472601"/>
              <a:gd name="connsiteY342" fmla="*/ 6858000 h 6858000"/>
              <a:gd name="connsiteX343" fmla="*/ 3303688 w 7472601"/>
              <a:gd name="connsiteY343" fmla="*/ 6858000 h 6858000"/>
              <a:gd name="connsiteX344" fmla="*/ 3391774 w 7472601"/>
              <a:gd name="connsiteY344" fmla="*/ 6697181 h 6858000"/>
              <a:gd name="connsiteX345" fmla="*/ 3735540 w 7472601"/>
              <a:gd name="connsiteY345" fmla="*/ 5546923 h 6858000"/>
              <a:gd name="connsiteX346" fmla="*/ 3729438 w 7472601"/>
              <a:gd name="connsiteY346" fmla="*/ 5569058 h 6858000"/>
              <a:gd name="connsiteX347" fmla="*/ 3707782 w 7472601"/>
              <a:gd name="connsiteY347" fmla="*/ 5644908 h 6858000"/>
              <a:gd name="connsiteX348" fmla="*/ 3583827 w 7472601"/>
              <a:gd name="connsiteY348" fmla="*/ 6039215 h 6858000"/>
              <a:gd name="connsiteX349" fmla="*/ 3547861 w 7472601"/>
              <a:gd name="connsiteY349" fmla="*/ 6129609 h 6858000"/>
              <a:gd name="connsiteX350" fmla="*/ 3490905 w 7472601"/>
              <a:gd name="connsiteY350" fmla="*/ 6277660 h 6858000"/>
              <a:gd name="connsiteX351" fmla="*/ 3455859 w 7472601"/>
              <a:gd name="connsiteY351" fmla="*/ 6391301 h 6858000"/>
              <a:gd name="connsiteX352" fmla="*/ 3429112 w 7472601"/>
              <a:gd name="connsiteY352" fmla="*/ 6479469 h 6858000"/>
              <a:gd name="connsiteX353" fmla="*/ 3304862 w 7472601"/>
              <a:gd name="connsiteY353" fmla="*/ 6796476 h 6858000"/>
              <a:gd name="connsiteX354" fmla="*/ 3276071 w 7472601"/>
              <a:gd name="connsiteY354" fmla="*/ 6858000 h 6858000"/>
              <a:gd name="connsiteX355" fmla="*/ 3240805 w 7472601"/>
              <a:gd name="connsiteY355" fmla="*/ 6858000 h 6858000"/>
              <a:gd name="connsiteX356" fmla="*/ 3275917 w 7472601"/>
              <a:gd name="connsiteY356" fmla="*/ 6783192 h 6858000"/>
              <a:gd name="connsiteX357" fmla="*/ 3399358 w 7472601"/>
              <a:gd name="connsiteY357" fmla="*/ 6469011 h 6858000"/>
              <a:gd name="connsiteX358" fmla="*/ 3425650 w 7472601"/>
              <a:gd name="connsiteY358" fmla="*/ 6381333 h 6858000"/>
              <a:gd name="connsiteX359" fmla="*/ 3460661 w 7472601"/>
              <a:gd name="connsiteY359" fmla="*/ 6266763 h 6858000"/>
              <a:gd name="connsiteX360" fmla="*/ 3518021 w 7472601"/>
              <a:gd name="connsiteY360" fmla="*/ 6117298 h 6858000"/>
              <a:gd name="connsiteX361" fmla="*/ 3554035 w 7472601"/>
              <a:gd name="connsiteY361" fmla="*/ 6027832 h 6858000"/>
              <a:gd name="connsiteX362" fmla="*/ 3677174 w 7472601"/>
              <a:gd name="connsiteY362" fmla="*/ 5636351 h 6858000"/>
              <a:gd name="connsiteX363" fmla="*/ 3698819 w 7472601"/>
              <a:gd name="connsiteY363" fmla="*/ 5560503 h 6858000"/>
              <a:gd name="connsiteX364" fmla="*/ 3702094 w 7472601"/>
              <a:gd name="connsiteY364" fmla="*/ 5549194 h 6858000"/>
              <a:gd name="connsiteX365" fmla="*/ 3398355 w 7472601"/>
              <a:gd name="connsiteY365" fmla="*/ 6094603 h 6858000"/>
              <a:gd name="connsiteX366" fmla="*/ 3193941 w 7472601"/>
              <a:gd name="connsiteY366" fmla="*/ 6798775 h 6858000"/>
              <a:gd name="connsiteX367" fmla="*/ 3184140 w 7472601"/>
              <a:gd name="connsiteY367" fmla="*/ 6858000 h 6858000"/>
              <a:gd name="connsiteX368" fmla="*/ 3099978 w 7472601"/>
              <a:gd name="connsiteY368" fmla="*/ 6858000 h 6858000"/>
              <a:gd name="connsiteX369" fmla="*/ 3101556 w 7472601"/>
              <a:gd name="connsiteY369" fmla="*/ 6843337 h 6858000"/>
              <a:gd name="connsiteX370" fmla="*/ 3370162 w 7472601"/>
              <a:gd name="connsiteY370" fmla="*/ 5785550 h 6858000"/>
              <a:gd name="connsiteX371" fmla="*/ 3746477 w 7472601"/>
              <a:gd name="connsiteY371" fmla="*/ 5377889 h 6858000"/>
              <a:gd name="connsiteX372" fmla="*/ 3863399 w 7472601"/>
              <a:gd name="connsiteY372" fmla="*/ 5087257 h 6858000"/>
              <a:gd name="connsiteX373" fmla="*/ 3968712 w 7472601"/>
              <a:gd name="connsiteY373" fmla="*/ 4913989 h 6858000"/>
              <a:gd name="connsiteX374" fmla="*/ 2792390 w 7472601"/>
              <a:gd name="connsiteY374" fmla="*/ 5382974 h 6858000"/>
              <a:gd name="connsiteX375" fmla="*/ 2714982 w 7472601"/>
              <a:gd name="connsiteY375" fmla="*/ 5427051 h 6858000"/>
              <a:gd name="connsiteX376" fmla="*/ 2813361 w 7472601"/>
              <a:gd name="connsiteY376" fmla="*/ 6023912 h 6858000"/>
              <a:gd name="connsiteX377" fmla="*/ 2688430 w 7472601"/>
              <a:gd name="connsiteY377" fmla="*/ 6801564 h 6858000"/>
              <a:gd name="connsiteX378" fmla="*/ 2629626 w 7472601"/>
              <a:gd name="connsiteY378" fmla="*/ 6763394 h 6858000"/>
              <a:gd name="connsiteX379" fmla="*/ 2565328 w 7472601"/>
              <a:gd name="connsiteY379" fmla="*/ 5516399 h 6858000"/>
              <a:gd name="connsiteX380" fmla="*/ 1922999 w 7472601"/>
              <a:gd name="connsiteY380" fmla="*/ 5980343 h 6858000"/>
              <a:gd name="connsiteX381" fmla="*/ 1950261 w 7472601"/>
              <a:gd name="connsiteY381" fmla="*/ 6405858 h 6858000"/>
              <a:gd name="connsiteX382" fmla="*/ 2365554 w 7472601"/>
              <a:gd name="connsiteY382" fmla="*/ 6759107 h 6858000"/>
              <a:gd name="connsiteX383" fmla="*/ 2424142 w 7472601"/>
              <a:gd name="connsiteY383" fmla="*/ 6858000 h 6858000"/>
              <a:gd name="connsiteX384" fmla="*/ 2395994 w 7472601"/>
              <a:gd name="connsiteY384" fmla="*/ 6858000 h 6858000"/>
              <a:gd name="connsiteX385" fmla="*/ 2392863 w 7472601"/>
              <a:gd name="connsiteY385" fmla="*/ 6852964 h 6858000"/>
              <a:gd name="connsiteX386" fmla="*/ 2017589 w 7472601"/>
              <a:gd name="connsiteY386" fmla="*/ 6493982 h 6858000"/>
              <a:gd name="connsiteX387" fmla="*/ 2147336 w 7472601"/>
              <a:gd name="connsiteY387" fmla="*/ 6594052 h 6858000"/>
              <a:gd name="connsiteX388" fmla="*/ 2207047 w 7472601"/>
              <a:gd name="connsiteY388" fmla="*/ 6654540 h 6858000"/>
              <a:gd name="connsiteX389" fmla="*/ 2299106 w 7472601"/>
              <a:gd name="connsiteY389" fmla="*/ 6778931 h 6858000"/>
              <a:gd name="connsiteX390" fmla="*/ 2314430 w 7472601"/>
              <a:gd name="connsiteY390" fmla="*/ 6801144 h 6858000"/>
              <a:gd name="connsiteX391" fmla="*/ 2352406 w 7472601"/>
              <a:gd name="connsiteY391" fmla="*/ 6858000 h 6858000"/>
              <a:gd name="connsiteX392" fmla="*/ 2314492 w 7472601"/>
              <a:gd name="connsiteY392" fmla="*/ 6858000 h 6858000"/>
              <a:gd name="connsiteX393" fmla="*/ 2288095 w 7472601"/>
              <a:gd name="connsiteY393" fmla="*/ 6818030 h 6858000"/>
              <a:gd name="connsiteX394" fmla="*/ 2272768 w 7472601"/>
              <a:gd name="connsiteY394" fmla="*/ 6795822 h 6858000"/>
              <a:gd name="connsiteX395" fmla="*/ 2182715 w 7472601"/>
              <a:gd name="connsiteY395" fmla="*/ 6675071 h 6858000"/>
              <a:gd name="connsiteX396" fmla="*/ 2032061 w 7472601"/>
              <a:gd name="connsiteY396" fmla="*/ 6541380 h 6858000"/>
              <a:gd name="connsiteX397" fmla="*/ 2257220 w 7472601"/>
              <a:gd name="connsiteY397" fmla="*/ 6826257 h 6858000"/>
              <a:gd name="connsiteX398" fmla="*/ 2281324 w 7472601"/>
              <a:gd name="connsiteY398" fmla="*/ 6858000 h 6858000"/>
              <a:gd name="connsiteX399" fmla="*/ 2242860 w 7472601"/>
              <a:gd name="connsiteY399" fmla="*/ 6858000 h 6858000"/>
              <a:gd name="connsiteX400" fmla="*/ 2232818 w 7472601"/>
              <a:gd name="connsiteY400" fmla="*/ 6844926 h 6858000"/>
              <a:gd name="connsiteX401" fmla="*/ 1990172 w 7472601"/>
              <a:gd name="connsiteY401" fmla="*/ 6542121 h 6858000"/>
              <a:gd name="connsiteX402" fmla="*/ 2124090 w 7472601"/>
              <a:gd name="connsiteY402" fmla="*/ 6761017 h 6858000"/>
              <a:gd name="connsiteX403" fmla="*/ 2200380 w 7472601"/>
              <a:gd name="connsiteY403" fmla="*/ 6858000 h 6858000"/>
              <a:gd name="connsiteX404" fmla="*/ 2147507 w 7472601"/>
              <a:gd name="connsiteY404" fmla="*/ 6858000 h 6858000"/>
              <a:gd name="connsiteX405" fmla="*/ 2070668 w 7472601"/>
              <a:gd name="connsiteY405" fmla="*/ 6761520 h 6858000"/>
              <a:gd name="connsiteX406" fmla="*/ 1975142 w 7472601"/>
              <a:gd name="connsiteY406" fmla="*/ 6585570 h 6858000"/>
              <a:gd name="connsiteX407" fmla="*/ 2050035 w 7472601"/>
              <a:gd name="connsiteY407" fmla="*/ 6813345 h 6858000"/>
              <a:gd name="connsiteX408" fmla="*/ 2063025 w 7472601"/>
              <a:gd name="connsiteY408" fmla="*/ 6858000 h 6858000"/>
              <a:gd name="connsiteX409" fmla="*/ 2021675 w 7472601"/>
              <a:gd name="connsiteY409" fmla="*/ 6858000 h 6858000"/>
              <a:gd name="connsiteX410" fmla="*/ 2019308 w 7472601"/>
              <a:gd name="connsiteY410" fmla="*/ 6847118 h 6858000"/>
              <a:gd name="connsiteX411" fmla="*/ 1938835 w 7472601"/>
              <a:gd name="connsiteY411" fmla="*/ 6551160 h 6858000"/>
              <a:gd name="connsiteX412" fmla="*/ 1953230 w 7472601"/>
              <a:gd name="connsiteY412" fmla="*/ 6759699 h 6858000"/>
              <a:gd name="connsiteX413" fmla="*/ 1956763 w 7472601"/>
              <a:gd name="connsiteY413" fmla="*/ 6778191 h 6858000"/>
              <a:gd name="connsiteX414" fmla="*/ 1967925 w 7472601"/>
              <a:gd name="connsiteY414" fmla="*/ 6858000 h 6858000"/>
              <a:gd name="connsiteX415" fmla="*/ 1936622 w 7472601"/>
              <a:gd name="connsiteY415" fmla="*/ 6858000 h 6858000"/>
              <a:gd name="connsiteX416" fmla="*/ 1926261 w 7472601"/>
              <a:gd name="connsiteY416" fmla="*/ 6784064 h 6858000"/>
              <a:gd name="connsiteX417" fmla="*/ 1922724 w 7472601"/>
              <a:gd name="connsiteY417" fmla="*/ 6765577 h 6858000"/>
              <a:gd name="connsiteX418" fmla="*/ 1904650 w 7472601"/>
              <a:gd name="connsiteY418" fmla="*/ 6639616 h 6858000"/>
              <a:gd name="connsiteX419" fmla="*/ 1885273 w 7472601"/>
              <a:gd name="connsiteY419" fmla="*/ 6858000 h 6858000"/>
              <a:gd name="connsiteX420" fmla="*/ 1854363 w 7472601"/>
              <a:gd name="connsiteY420" fmla="*/ 6858000 h 6858000"/>
              <a:gd name="connsiteX421" fmla="*/ 1880391 w 7472601"/>
              <a:gd name="connsiteY421" fmla="*/ 6603796 h 6858000"/>
              <a:gd name="connsiteX422" fmla="*/ 1818273 w 7472601"/>
              <a:gd name="connsiteY422" fmla="*/ 6715729 h 6858000"/>
              <a:gd name="connsiteX423" fmla="*/ 1794691 w 7472601"/>
              <a:gd name="connsiteY423" fmla="*/ 6843239 h 6858000"/>
              <a:gd name="connsiteX424" fmla="*/ 1794914 w 7472601"/>
              <a:gd name="connsiteY424" fmla="*/ 6858000 h 6858000"/>
              <a:gd name="connsiteX425" fmla="*/ 1746128 w 7472601"/>
              <a:gd name="connsiteY425" fmla="*/ 6858000 h 6858000"/>
              <a:gd name="connsiteX426" fmla="*/ 1753934 w 7472601"/>
              <a:gd name="connsiteY426" fmla="*/ 6724796 h 6858000"/>
              <a:gd name="connsiteX427" fmla="*/ 1792053 w 7472601"/>
              <a:gd name="connsiteY427" fmla="*/ 6572396 h 6858000"/>
              <a:gd name="connsiteX428" fmla="*/ 1862248 w 7472601"/>
              <a:gd name="connsiteY428" fmla="*/ 6266397 h 6858000"/>
              <a:gd name="connsiteX429" fmla="*/ 1862250 w 7472601"/>
              <a:gd name="connsiteY429" fmla="*/ 6033531 h 6858000"/>
              <a:gd name="connsiteX430" fmla="*/ 1211999 w 7472601"/>
              <a:gd name="connsiteY430" fmla="*/ 6683610 h 6858000"/>
              <a:gd name="connsiteX431" fmla="*/ 1213266 w 7472601"/>
              <a:gd name="connsiteY431" fmla="*/ 6691947 h 6858000"/>
              <a:gd name="connsiteX432" fmla="*/ 1203370 w 7472601"/>
              <a:gd name="connsiteY432" fmla="*/ 6850676 h 6858000"/>
              <a:gd name="connsiteX433" fmla="*/ 1203671 w 7472601"/>
              <a:gd name="connsiteY433" fmla="*/ 6858000 h 6858000"/>
              <a:gd name="connsiteX434" fmla="*/ 1143180 w 7472601"/>
              <a:gd name="connsiteY434" fmla="*/ 6858000 h 6858000"/>
              <a:gd name="connsiteX435" fmla="*/ 1142176 w 7472601"/>
              <a:gd name="connsiteY435" fmla="*/ 6766045 h 6858000"/>
              <a:gd name="connsiteX436" fmla="*/ 1067484 w 7472601"/>
              <a:gd name="connsiteY436" fmla="*/ 6858000 h 6858000"/>
              <a:gd name="connsiteX437" fmla="*/ 953928 w 7472601"/>
              <a:gd name="connsiteY437" fmla="*/ 6858000 h 6858000"/>
              <a:gd name="connsiteX438" fmla="*/ 959715 w 7472601"/>
              <a:gd name="connsiteY438" fmla="*/ 6850185 h 6858000"/>
              <a:gd name="connsiteX439" fmla="*/ 1483788 w 7472601"/>
              <a:gd name="connsiteY439" fmla="*/ 6259174 h 6858000"/>
              <a:gd name="connsiteX440" fmla="*/ 1100671 w 7472601"/>
              <a:gd name="connsiteY440" fmla="*/ 6252137 h 6858000"/>
              <a:gd name="connsiteX441" fmla="*/ 1090144 w 7472601"/>
              <a:gd name="connsiteY441" fmla="*/ 6256748 h 6858000"/>
              <a:gd name="connsiteX442" fmla="*/ 1095872 w 7472601"/>
              <a:gd name="connsiteY442" fmla="*/ 6271892 h 6858000"/>
              <a:gd name="connsiteX443" fmla="*/ 262785 w 7472601"/>
              <a:gd name="connsiteY443" fmla="*/ 6845450 h 6858000"/>
              <a:gd name="connsiteX444" fmla="*/ 209968 w 7472601"/>
              <a:gd name="connsiteY444" fmla="*/ 6770713 h 6858000"/>
              <a:gd name="connsiteX445" fmla="*/ 873460 w 7472601"/>
              <a:gd name="connsiteY445" fmla="*/ 6253768 h 6858000"/>
              <a:gd name="connsiteX446" fmla="*/ 192686 w 7472601"/>
              <a:gd name="connsiteY446" fmla="*/ 5849257 h 6858000"/>
              <a:gd name="connsiteX447" fmla="*/ 4696 w 7472601"/>
              <a:gd name="connsiteY447" fmla="*/ 5697668 h 6858000"/>
              <a:gd name="connsiteX448" fmla="*/ 0 w 7472601"/>
              <a:gd name="connsiteY448" fmla="*/ 5689984 h 6858000"/>
              <a:gd name="connsiteX449" fmla="*/ 0 w 7472601"/>
              <a:gd name="connsiteY449" fmla="*/ 5513472 h 6858000"/>
              <a:gd name="connsiteX450" fmla="*/ 174101 w 7472601"/>
              <a:gd name="connsiteY450" fmla="*/ 5620277 h 6858000"/>
              <a:gd name="connsiteX451" fmla="*/ 891800 w 7472601"/>
              <a:gd name="connsiteY451" fmla="*/ 6036935 h 6858000"/>
              <a:gd name="connsiteX452" fmla="*/ 1072219 w 7472601"/>
              <a:gd name="connsiteY452" fmla="*/ 6169443 h 6858000"/>
              <a:gd name="connsiteX453" fmla="*/ 1074117 w 7472601"/>
              <a:gd name="connsiteY453" fmla="*/ 6170301 h 6858000"/>
              <a:gd name="connsiteX454" fmla="*/ 1083114 w 7472601"/>
              <a:gd name="connsiteY454" fmla="*/ 6174131 h 6858000"/>
              <a:gd name="connsiteX455" fmla="*/ 1543010 w 7472601"/>
              <a:gd name="connsiteY455" fmla="*/ 6191140 h 6858000"/>
              <a:gd name="connsiteX456" fmla="*/ 1551080 w 7472601"/>
              <a:gd name="connsiteY456" fmla="*/ 6195006 h 6858000"/>
              <a:gd name="connsiteX457" fmla="*/ 2345443 w 7472601"/>
              <a:gd name="connsiteY457" fmla="*/ 5549882 h 6858000"/>
              <a:gd name="connsiteX458" fmla="*/ 1721499 w 7472601"/>
              <a:gd name="connsiteY458" fmla="*/ 5599969 h 6858000"/>
              <a:gd name="connsiteX459" fmla="*/ 767716 w 7472601"/>
              <a:gd name="connsiteY459" fmla="*/ 5472768 h 6858000"/>
              <a:gd name="connsiteX460" fmla="*/ 722147 w 7472601"/>
              <a:gd name="connsiteY460" fmla="*/ 5393091 h 6858000"/>
              <a:gd name="connsiteX461" fmla="*/ 1485552 w 7472601"/>
              <a:gd name="connsiteY461" fmla="*/ 5313202 h 6858000"/>
              <a:gd name="connsiteX462" fmla="*/ 2143004 w 7472601"/>
              <a:gd name="connsiteY462" fmla="*/ 5402420 h 6858000"/>
              <a:gd name="connsiteX463" fmla="*/ 1933391 w 7472601"/>
              <a:gd name="connsiteY463" fmla="*/ 5156971 h 6858000"/>
              <a:gd name="connsiteX464" fmla="*/ 1827118 w 7472601"/>
              <a:gd name="connsiteY464" fmla="*/ 4968410 h 6858000"/>
              <a:gd name="connsiteX465" fmla="*/ 1837349 w 7472601"/>
              <a:gd name="connsiteY465" fmla="*/ 4956357 h 6858000"/>
              <a:gd name="connsiteX466" fmla="*/ 2162835 w 7472601"/>
              <a:gd name="connsiteY466" fmla="*/ 5187853 h 6858000"/>
              <a:gd name="connsiteX467" fmla="*/ 2257167 w 7472601"/>
              <a:gd name="connsiteY467" fmla="*/ 5462123 h 6858000"/>
              <a:gd name="connsiteX468" fmla="*/ 2261598 w 7472601"/>
              <a:gd name="connsiteY468" fmla="*/ 5467998 h 6858000"/>
              <a:gd name="connsiteX469" fmla="*/ 2437177 w 7472601"/>
              <a:gd name="connsiteY469" fmla="*/ 5479608 h 6858000"/>
              <a:gd name="connsiteX470" fmla="*/ 2445247 w 7472601"/>
              <a:gd name="connsiteY470" fmla="*/ 5483476 h 6858000"/>
              <a:gd name="connsiteX471" fmla="*/ 2743626 w 7472601"/>
              <a:gd name="connsiteY471" fmla="*/ 5304819 h 6858000"/>
              <a:gd name="connsiteX472" fmla="*/ 3048102 w 7472601"/>
              <a:gd name="connsiteY472" fmla="*/ 5150595 h 6858000"/>
              <a:gd name="connsiteX473" fmla="*/ 1799414 w 7472601"/>
              <a:gd name="connsiteY473" fmla="*/ 4694732 h 6858000"/>
              <a:gd name="connsiteX474" fmla="*/ 1771735 w 7472601"/>
              <a:gd name="connsiteY474" fmla="*/ 4619929 h 6858000"/>
              <a:gd name="connsiteX475" fmla="*/ 3104273 w 7472601"/>
              <a:gd name="connsiteY475" fmla="*/ 5076159 h 6858000"/>
              <a:gd name="connsiteX476" fmla="*/ 3113245 w 7472601"/>
              <a:gd name="connsiteY476" fmla="*/ 5090705 h 6858000"/>
              <a:gd name="connsiteX477" fmla="*/ 3126294 w 7472601"/>
              <a:gd name="connsiteY477" fmla="*/ 5114400 h 6858000"/>
              <a:gd name="connsiteX478" fmla="*/ 3937433 w 7472601"/>
              <a:gd name="connsiteY478" fmla="*/ 4830473 h 6858000"/>
              <a:gd name="connsiteX479" fmla="*/ 3590475 w 7472601"/>
              <a:gd name="connsiteY479" fmla="*/ 4597974 h 6858000"/>
              <a:gd name="connsiteX480" fmla="*/ 3100264 w 7472601"/>
              <a:gd name="connsiteY480" fmla="*/ 4579845 h 6858000"/>
              <a:gd name="connsiteX481" fmla="*/ 2183576 w 7472601"/>
              <a:gd name="connsiteY481" fmla="*/ 4227150 h 6858000"/>
              <a:gd name="connsiteX482" fmla="*/ 2151029 w 7472601"/>
              <a:gd name="connsiteY482" fmla="*/ 4146947 h 6858000"/>
              <a:gd name="connsiteX483" fmla="*/ 3563434 w 7472601"/>
              <a:gd name="connsiteY483" fmla="*/ 4469115 h 6858000"/>
              <a:gd name="connsiteX484" fmla="*/ 3177952 w 7472601"/>
              <a:gd name="connsiteY484" fmla="*/ 3657386 h 6858000"/>
              <a:gd name="connsiteX485" fmla="*/ 3189263 w 7472601"/>
              <a:gd name="connsiteY485" fmla="*/ 3625726 h 6858000"/>
              <a:gd name="connsiteX486" fmla="*/ 3560912 w 7472601"/>
              <a:gd name="connsiteY486" fmla="*/ 4079863 h 6858000"/>
              <a:gd name="connsiteX487" fmla="*/ 3626636 w 7472601"/>
              <a:gd name="connsiteY487" fmla="*/ 4512230 h 6858000"/>
              <a:gd name="connsiteX488" fmla="*/ 3653088 w 7472601"/>
              <a:gd name="connsiteY488" fmla="*/ 4521417 h 6858000"/>
              <a:gd name="connsiteX489" fmla="*/ 3988128 w 7472601"/>
              <a:gd name="connsiteY489" fmla="*/ 4817267 h 6858000"/>
              <a:gd name="connsiteX490" fmla="*/ 4830582 w 7472601"/>
              <a:gd name="connsiteY490" fmla="*/ 4676000 h 6858000"/>
              <a:gd name="connsiteX491" fmla="*/ 4830100 w 7472601"/>
              <a:gd name="connsiteY491" fmla="*/ 4675554 h 6858000"/>
              <a:gd name="connsiteX492" fmla="*/ 4036318 w 7472601"/>
              <a:gd name="connsiteY492" fmla="*/ 4147013 h 6858000"/>
              <a:gd name="connsiteX493" fmla="*/ 3432098 w 7472601"/>
              <a:gd name="connsiteY493" fmla="*/ 3537312 h 6858000"/>
              <a:gd name="connsiteX494" fmla="*/ 3446761 w 7472601"/>
              <a:gd name="connsiteY494" fmla="*/ 3461278 h 6858000"/>
              <a:gd name="connsiteX495" fmla="*/ 4419733 w 7472601"/>
              <a:gd name="connsiteY495" fmla="*/ 3963555 h 6858000"/>
              <a:gd name="connsiteX496" fmla="*/ 4781371 w 7472601"/>
              <a:gd name="connsiteY496" fmla="*/ 4458604 h 6858000"/>
              <a:gd name="connsiteX497" fmla="*/ 4780440 w 7472601"/>
              <a:gd name="connsiteY497" fmla="*/ 4470290 h 6858000"/>
              <a:gd name="connsiteX498" fmla="*/ 4898954 w 7472601"/>
              <a:gd name="connsiteY498" fmla="*/ 4662092 h 6858000"/>
              <a:gd name="connsiteX499" fmla="*/ 4900699 w 7472601"/>
              <a:gd name="connsiteY499" fmla="*/ 4670867 h 6858000"/>
              <a:gd name="connsiteX500" fmla="*/ 5714511 w 7472601"/>
              <a:gd name="connsiteY500" fmla="*/ 4663483 h 6858000"/>
              <a:gd name="connsiteX501" fmla="*/ 5464793 w 7472601"/>
              <a:gd name="connsiteY501" fmla="*/ 4393556 h 6858000"/>
              <a:gd name="connsiteX502" fmla="*/ 5461897 w 7472601"/>
              <a:gd name="connsiteY502" fmla="*/ 4390879 h 6858000"/>
              <a:gd name="connsiteX503" fmla="*/ 4294126 w 7472601"/>
              <a:gd name="connsiteY503" fmla="*/ 3303048 h 6858000"/>
              <a:gd name="connsiteX504" fmla="*/ 4305321 w 7472601"/>
              <a:gd name="connsiteY504" fmla="*/ 3256953 h 6858000"/>
              <a:gd name="connsiteX505" fmla="*/ 4949299 w 7472601"/>
              <a:gd name="connsiteY505" fmla="*/ 3766336 h 6858000"/>
              <a:gd name="connsiteX506" fmla="*/ 5291452 w 7472601"/>
              <a:gd name="connsiteY506" fmla="*/ 4076801 h 6858000"/>
              <a:gd name="connsiteX507" fmla="*/ 5434998 w 7472601"/>
              <a:gd name="connsiteY507" fmla="*/ 4254100 h 6858000"/>
              <a:gd name="connsiteX508" fmla="*/ 5351015 w 7472601"/>
              <a:gd name="connsiteY508" fmla="*/ 3760989 h 6858000"/>
              <a:gd name="connsiteX509" fmla="*/ 5413780 w 7472601"/>
              <a:gd name="connsiteY509" fmla="*/ 2966265 h 6858000"/>
              <a:gd name="connsiteX510" fmla="*/ 5425627 w 7472601"/>
              <a:gd name="connsiteY510" fmla="*/ 2954192 h 6858000"/>
              <a:gd name="connsiteX511" fmla="*/ 6604735 w 7472601"/>
              <a:gd name="connsiteY511" fmla="*/ 2041381 h 6858000"/>
              <a:gd name="connsiteX512" fmla="*/ 7204487 w 7472601"/>
              <a:gd name="connsiteY512" fmla="*/ 2742112 h 6858000"/>
              <a:gd name="connsiteX513" fmla="*/ 7131592 w 7472601"/>
              <a:gd name="connsiteY513" fmla="*/ 2672096 h 6858000"/>
              <a:gd name="connsiteX514" fmla="*/ 6996344 w 7472601"/>
              <a:gd name="connsiteY514" fmla="*/ 2518310 h 6858000"/>
              <a:gd name="connsiteX515" fmla="*/ 6735495 w 7472601"/>
              <a:gd name="connsiteY515" fmla="*/ 2196890 h 6858000"/>
              <a:gd name="connsiteX516" fmla="*/ 6721901 w 7472601"/>
              <a:gd name="connsiteY516" fmla="*/ 2179274 h 6858000"/>
              <a:gd name="connsiteX517" fmla="*/ 6604735 w 7472601"/>
              <a:gd name="connsiteY517" fmla="*/ 2041381 h 6858000"/>
              <a:gd name="connsiteX518" fmla="*/ 6591670 w 7472601"/>
              <a:gd name="connsiteY518" fmla="*/ 1988277 h 6858000"/>
              <a:gd name="connsiteX519" fmla="*/ 6747349 w 7472601"/>
              <a:gd name="connsiteY519" fmla="*/ 2160069 h 6858000"/>
              <a:gd name="connsiteX520" fmla="*/ 6760943 w 7472601"/>
              <a:gd name="connsiteY520" fmla="*/ 2177686 h 6858000"/>
              <a:gd name="connsiteX521" fmla="*/ 7021065 w 7472601"/>
              <a:gd name="connsiteY521" fmla="*/ 2498102 h 6858000"/>
              <a:gd name="connsiteX522" fmla="*/ 7155223 w 7472601"/>
              <a:gd name="connsiteY522" fmla="*/ 2650386 h 6858000"/>
              <a:gd name="connsiteX523" fmla="*/ 7203167 w 7472601"/>
              <a:gd name="connsiteY523" fmla="*/ 2697288 h 6858000"/>
              <a:gd name="connsiteX524" fmla="*/ 6937703 w 7472601"/>
              <a:gd name="connsiteY524" fmla="*/ 2321981 h 6858000"/>
              <a:gd name="connsiteX525" fmla="*/ 6591670 w 7472601"/>
              <a:gd name="connsiteY525" fmla="*/ 1988277 h 6858000"/>
              <a:gd name="connsiteX526" fmla="*/ 5798671 w 7472601"/>
              <a:gd name="connsiteY526" fmla="*/ 1981601 h 6858000"/>
              <a:gd name="connsiteX527" fmla="*/ 5754709 w 7472601"/>
              <a:gd name="connsiteY527" fmla="*/ 2071454 h 6858000"/>
              <a:gd name="connsiteX528" fmla="*/ 5763044 w 7472601"/>
              <a:gd name="connsiteY528" fmla="*/ 2842206 h 6858000"/>
              <a:gd name="connsiteX529" fmla="*/ 5764974 w 7472601"/>
              <a:gd name="connsiteY529" fmla="*/ 2799609 h 6858000"/>
              <a:gd name="connsiteX530" fmla="*/ 5767665 w 7472601"/>
              <a:gd name="connsiteY530" fmla="*/ 2666409 h 6858000"/>
              <a:gd name="connsiteX531" fmla="*/ 5763055 w 7472601"/>
              <a:gd name="connsiteY531" fmla="*/ 2579705 h 6858000"/>
              <a:gd name="connsiteX532" fmla="*/ 5758079 w 7472601"/>
              <a:gd name="connsiteY532" fmla="*/ 2492508 h 6858000"/>
              <a:gd name="connsiteX533" fmla="*/ 5779325 w 7472601"/>
              <a:gd name="connsiteY533" fmla="*/ 2197069 h 6858000"/>
              <a:gd name="connsiteX534" fmla="*/ 5798671 w 7472601"/>
              <a:gd name="connsiteY534" fmla="*/ 1981601 h 6858000"/>
              <a:gd name="connsiteX535" fmla="*/ 5829202 w 7472601"/>
              <a:gd name="connsiteY535" fmla="*/ 1971679 h 6858000"/>
              <a:gd name="connsiteX536" fmla="*/ 5809558 w 7472601"/>
              <a:gd name="connsiteY536" fmla="*/ 2198043 h 6858000"/>
              <a:gd name="connsiteX537" fmla="*/ 5788653 w 7472601"/>
              <a:gd name="connsiteY537" fmla="*/ 2489430 h 6858000"/>
              <a:gd name="connsiteX538" fmla="*/ 5793439 w 7472601"/>
              <a:gd name="connsiteY538" fmla="*/ 2575235 h 6858000"/>
              <a:gd name="connsiteX539" fmla="*/ 5796837 w 7472601"/>
              <a:gd name="connsiteY539" fmla="*/ 2637633 h 6858000"/>
              <a:gd name="connsiteX540" fmla="*/ 5818614 w 7472601"/>
              <a:gd name="connsiteY540" fmla="*/ 2473055 h 6858000"/>
              <a:gd name="connsiteX541" fmla="*/ 5829202 w 7472601"/>
              <a:gd name="connsiteY541" fmla="*/ 1971679 h 6858000"/>
              <a:gd name="connsiteX542" fmla="*/ 5911389 w 7472601"/>
              <a:gd name="connsiteY542" fmla="*/ 1898371 h 6858000"/>
              <a:gd name="connsiteX543" fmla="*/ 6237627 w 7472601"/>
              <a:gd name="connsiteY543" fmla="*/ 2231921 h 6858000"/>
              <a:gd name="connsiteX544" fmla="*/ 5911389 w 7472601"/>
              <a:gd name="connsiteY544" fmla="*/ 1898371 h 6858000"/>
              <a:gd name="connsiteX545" fmla="*/ 6944437 w 7472601"/>
              <a:gd name="connsiteY545" fmla="*/ 1575402 h 6858000"/>
              <a:gd name="connsiteX546" fmla="*/ 6304730 w 7472601"/>
              <a:gd name="connsiteY546" fmla="*/ 1766654 h 6858000"/>
              <a:gd name="connsiteX547" fmla="*/ 6944437 w 7472601"/>
              <a:gd name="connsiteY547" fmla="*/ 1575402 h 6858000"/>
              <a:gd name="connsiteX548" fmla="*/ 7019523 w 7472601"/>
              <a:gd name="connsiteY548" fmla="*/ 1519450 h 6858000"/>
              <a:gd name="connsiteX549" fmla="*/ 6298091 w 7472601"/>
              <a:gd name="connsiteY549" fmla="*/ 1737122 h 6858000"/>
              <a:gd name="connsiteX550" fmla="*/ 7019523 w 7472601"/>
              <a:gd name="connsiteY550" fmla="*/ 1519450 h 6858000"/>
              <a:gd name="connsiteX551" fmla="*/ 2399523 w 7472601"/>
              <a:gd name="connsiteY551" fmla="*/ 1428234 h 6858000"/>
              <a:gd name="connsiteX552" fmla="*/ 2224982 w 7472601"/>
              <a:gd name="connsiteY552" fmla="*/ 1826201 h 6858000"/>
              <a:gd name="connsiteX553" fmla="*/ 2096099 w 7472601"/>
              <a:gd name="connsiteY553" fmla="*/ 2345900 h 6858000"/>
              <a:gd name="connsiteX554" fmla="*/ 2283317 w 7472601"/>
              <a:gd name="connsiteY554" fmla="*/ 1796925 h 6858000"/>
              <a:gd name="connsiteX555" fmla="*/ 2399523 w 7472601"/>
              <a:gd name="connsiteY555" fmla="*/ 1428234 h 6858000"/>
              <a:gd name="connsiteX556" fmla="*/ 2448558 w 7472601"/>
              <a:gd name="connsiteY556" fmla="*/ 1373435 h 6858000"/>
              <a:gd name="connsiteX557" fmla="*/ 2312521 w 7472601"/>
              <a:gd name="connsiteY557" fmla="*/ 1806140 h 6858000"/>
              <a:gd name="connsiteX558" fmla="*/ 2127533 w 7472601"/>
              <a:gd name="connsiteY558" fmla="*/ 2348380 h 6858000"/>
              <a:gd name="connsiteX559" fmla="*/ 2358080 w 7472601"/>
              <a:gd name="connsiteY559" fmla="*/ 1866134 h 6858000"/>
              <a:gd name="connsiteX560" fmla="*/ 2407436 w 7472601"/>
              <a:gd name="connsiteY560" fmla="*/ 1651070 h 6858000"/>
              <a:gd name="connsiteX561" fmla="*/ 2448558 w 7472601"/>
              <a:gd name="connsiteY561" fmla="*/ 1373435 h 6858000"/>
              <a:gd name="connsiteX562" fmla="*/ 278707 w 7472601"/>
              <a:gd name="connsiteY562" fmla="*/ 1352270 h 6858000"/>
              <a:gd name="connsiteX563" fmla="*/ 321570 w 7472601"/>
              <a:gd name="connsiteY563" fmla="*/ 1861610 h 6858000"/>
              <a:gd name="connsiteX564" fmla="*/ 294281 w 7472601"/>
              <a:gd name="connsiteY564" fmla="*/ 1440658 h 6858000"/>
              <a:gd name="connsiteX565" fmla="*/ 278707 w 7472601"/>
              <a:gd name="connsiteY565" fmla="*/ 1352270 h 6858000"/>
              <a:gd name="connsiteX566" fmla="*/ 1423821 w 7472601"/>
              <a:gd name="connsiteY566" fmla="*/ 1351958 h 6858000"/>
              <a:gd name="connsiteX567" fmla="*/ 1638521 w 7472601"/>
              <a:gd name="connsiteY567" fmla="*/ 1908470 h 6858000"/>
              <a:gd name="connsiteX568" fmla="*/ 1754199 w 7472601"/>
              <a:gd name="connsiteY568" fmla="*/ 2149284 h 6858000"/>
              <a:gd name="connsiteX569" fmla="*/ 1908359 w 7472601"/>
              <a:gd name="connsiteY569" fmla="*/ 2364988 h 6858000"/>
              <a:gd name="connsiteX570" fmla="*/ 1647661 w 7472601"/>
              <a:gd name="connsiteY570" fmla="*/ 1825945 h 6858000"/>
              <a:gd name="connsiteX571" fmla="*/ 1423821 w 7472601"/>
              <a:gd name="connsiteY571" fmla="*/ 1351958 h 6858000"/>
              <a:gd name="connsiteX572" fmla="*/ 1431890 w 7472601"/>
              <a:gd name="connsiteY572" fmla="*/ 1306475 h 6858000"/>
              <a:gd name="connsiteX573" fmla="*/ 1507597 w 7472601"/>
              <a:gd name="connsiteY573" fmla="*/ 1446132 h 6858000"/>
              <a:gd name="connsiteX574" fmla="*/ 1674586 w 7472601"/>
              <a:gd name="connsiteY574" fmla="*/ 1813832 h 6858000"/>
              <a:gd name="connsiteX575" fmla="*/ 1815950 w 7472601"/>
              <a:gd name="connsiteY575" fmla="*/ 2128564 h 6858000"/>
              <a:gd name="connsiteX576" fmla="*/ 1984242 w 7472601"/>
              <a:gd name="connsiteY576" fmla="*/ 2430829 h 6858000"/>
              <a:gd name="connsiteX577" fmla="*/ 2014023 w 7472601"/>
              <a:gd name="connsiteY577" fmla="*/ 2450995 h 6858000"/>
              <a:gd name="connsiteX578" fmla="*/ 1747337 w 7472601"/>
              <a:gd name="connsiteY578" fmla="*/ 1855264 h 6858000"/>
              <a:gd name="connsiteX579" fmla="*/ 1533749 w 7472601"/>
              <a:gd name="connsiteY579" fmla="*/ 1478656 h 6858000"/>
              <a:gd name="connsiteX580" fmla="*/ 1431890 w 7472601"/>
              <a:gd name="connsiteY580" fmla="*/ 1306475 h 6858000"/>
              <a:gd name="connsiteX581" fmla="*/ 5052692 w 7472601"/>
              <a:gd name="connsiteY581" fmla="*/ 1292994 h 6858000"/>
              <a:gd name="connsiteX582" fmla="*/ 5200661 w 7472601"/>
              <a:gd name="connsiteY582" fmla="*/ 1635186 h 6858000"/>
              <a:gd name="connsiteX583" fmla="*/ 5297138 w 7472601"/>
              <a:gd name="connsiteY583" fmla="*/ 1906351 h 6858000"/>
              <a:gd name="connsiteX584" fmla="*/ 5052692 w 7472601"/>
              <a:gd name="connsiteY584" fmla="*/ 1292994 h 6858000"/>
              <a:gd name="connsiteX585" fmla="*/ 5009948 w 7472601"/>
              <a:gd name="connsiteY585" fmla="*/ 1273619 h 6858000"/>
              <a:gd name="connsiteX586" fmla="*/ 5121777 w 7472601"/>
              <a:gd name="connsiteY586" fmla="*/ 1654213 h 6858000"/>
              <a:gd name="connsiteX587" fmla="*/ 5293545 w 7472601"/>
              <a:gd name="connsiteY587" fmla="*/ 2072247 h 6858000"/>
              <a:gd name="connsiteX588" fmla="*/ 5294042 w 7472601"/>
              <a:gd name="connsiteY588" fmla="*/ 2065019 h 6858000"/>
              <a:gd name="connsiteX589" fmla="*/ 5171936 w 7472601"/>
              <a:gd name="connsiteY589" fmla="*/ 1647613 h 6858000"/>
              <a:gd name="connsiteX590" fmla="*/ 5009948 w 7472601"/>
              <a:gd name="connsiteY590" fmla="*/ 1273619 h 6858000"/>
              <a:gd name="connsiteX591" fmla="*/ 655236 w 7472601"/>
              <a:gd name="connsiteY591" fmla="*/ 1268632 h 6858000"/>
              <a:gd name="connsiteX592" fmla="*/ 839521 w 7472601"/>
              <a:gd name="connsiteY592" fmla="*/ 1685315 h 6858000"/>
              <a:gd name="connsiteX593" fmla="*/ 1109416 w 7472601"/>
              <a:gd name="connsiteY593" fmla="*/ 2061663 h 6858000"/>
              <a:gd name="connsiteX594" fmla="*/ 1298300 w 7472601"/>
              <a:gd name="connsiteY594" fmla="*/ 2247742 h 6858000"/>
              <a:gd name="connsiteX595" fmla="*/ 1125871 w 7472601"/>
              <a:gd name="connsiteY595" fmla="*/ 1989513 h 6858000"/>
              <a:gd name="connsiteX596" fmla="*/ 981574 w 7472601"/>
              <a:gd name="connsiteY596" fmla="*/ 1783157 h 6858000"/>
              <a:gd name="connsiteX597" fmla="*/ 922198 w 7472601"/>
              <a:gd name="connsiteY597" fmla="*/ 1677437 h 6858000"/>
              <a:gd name="connsiteX598" fmla="*/ 869293 w 7472601"/>
              <a:gd name="connsiteY598" fmla="*/ 1583214 h 6858000"/>
              <a:gd name="connsiteX599" fmla="*/ 751431 w 7472601"/>
              <a:gd name="connsiteY599" fmla="*/ 1405731 h 6858000"/>
              <a:gd name="connsiteX600" fmla="*/ 655236 w 7472601"/>
              <a:gd name="connsiteY600" fmla="*/ 1268632 h 6858000"/>
              <a:gd name="connsiteX601" fmla="*/ 6516292 w 7472601"/>
              <a:gd name="connsiteY601" fmla="*/ 1263064 h 6858000"/>
              <a:gd name="connsiteX602" fmla="*/ 5736320 w 7472601"/>
              <a:gd name="connsiteY602" fmla="*/ 1501803 h 6858000"/>
              <a:gd name="connsiteX603" fmla="*/ 6516292 w 7472601"/>
              <a:gd name="connsiteY603" fmla="*/ 1263064 h 6858000"/>
              <a:gd name="connsiteX604" fmla="*/ 291466 w 7472601"/>
              <a:gd name="connsiteY604" fmla="*/ 1250369 h 6858000"/>
              <a:gd name="connsiteX605" fmla="*/ 323180 w 7472601"/>
              <a:gd name="connsiteY605" fmla="*/ 1435283 h 6858000"/>
              <a:gd name="connsiteX606" fmla="*/ 349381 w 7472601"/>
              <a:gd name="connsiteY606" fmla="*/ 1875041 h 6858000"/>
              <a:gd name="connsiteX607" fmla="*/ 374363 w 7472601"/>
              <a:gd name="connsiteY607" fmla="*/ 1506494 h 6858000"/>
              <a:gd name="connsiteX608" fmla="*/ 302168 w 7472601"/>
              <a:gd name="connsiteY608" fmla="*/ 1274495 h 6858000"/>
              <a:gd name="connsiteX609" fmla="*/ 291466 w 7472601"/>
              <a:gd name="connsiteY609" fmla="*/ 1250369 h 6858000"/>
              <a:gd name="connsiteX610" fmla="*/ 678222 w 7472601"/>
              <a:gd name="connsiteY610" fmla="*/ 1248670 h 6858000"/>
              <a:gd name="connsiteX611" fmla="*/ 775536 w 7472601"/>
              <a:gd name="connsiteY611" fmla="*/ 1388015 h 6858000"/>
              <a:gd name="connsiteX612" fmla="*/ 894529 w 7472601"/>
              <a:gd name="connsiteY612" fmla="*/ 1567739 h 6858000"/>
              <a:gd name="connsiteX613" fmla="*/ 948000 w 7472601"/>
              <a:gd name="connsiteY613" fmla="*/ 1663088 h 6858000"/>
              <a:gd name="connsiteX614" fmla="*/ 1006812 w 7472601"/>
              <a:gd name="connsiteY614" fmla="*/ 1767683 h 6858000"/>
              <a:gd name="connsiteX615" fmla="*/ 1149133 w 7472601"/>
              <a:gd name="connsiteY615" fmla="*/ 1971513 h 6858000"/>
              <a:gd name="connsiteX616" fmla="*/ 1333952 w 7472601"/>
              <a:gd name="connsiteY616" fmla="*/ 2251620 h 6858000"/>
              <a:gd name="connsiteX617" fmla="*/ 1337329 w 7472601"/>
              <a:gd name="connsiteY617" fmla="*/ 2258350 h 6858000"/>
              <a:gd name="connsiteX618" fmla="*/ 1014726 w 7472601"/>
              <a:gd name="connsiteY618" fmla="*/ 1615556 h 6858000"/>
              <a:gd name="connsiteX619" fmla="*/ 678222 w 7472601"/>
              <a:gd name="connsiteY619" fmla="*/ 1248670 h 6858000"/>
              <a:gd name="connsiteX620" fmla="*/ 6691602 w 7472601"/>
              <a:gd name="connsiteY620" fmla="*/ 1140573 h 6858000"/>
              <a:gd name="connsiteX621" fmla="*/ 6571100 w 7472601"/>
              <a:gd name="connsiteY621" fmla="*/ 1183662 h 6858000"/>
              <a:gd name="connsiteX622" fmla="*/ 6241687 w 7472601"/>
              <a:gd name="connsiteY622" fmla="*/ 1257600 h 6858000"/>
              <a:gd name="connsiteX623" fmla="*/ 5693009 w 7472601"/>
              <a:gd name="connsiteY623" fmla="*/ 1478256 h 6858000"/>
              <a:gd name="connsiteX624" fmla="*/ 6548420 w 7472601"/>
              <a:gd name="connsiteY624" fmla="*/ 1214599 h 6858000"/>
              <a:gd name="connsiteX625" fmla="*/ 6605473 w 7472601"/>
              <a:gd name="connsiteY625" fmla="*/ 1184686 h 6858000"/>
              <a:gd name="connsiteX626" fmla="*/ 6691602 w 7472601"/>
              <a:gd name="connsiteY626" fmla="*/ 1140573 h 6858000"/>
              <a:gd name="connsiteX627" fmla="*/ 4002475 w 7472601"/>
              <a:gd name="connsiteY627" fmla="*/ 1037802 h 6858000"/>
              <a:gd name="connsiteX628" fmla="*/ 4000324 w 7472601"/>
              <a:gd name="connsiteY628" fmla="*/ 1039362 h 6858000"/>
              <a:gd name="connsiteX629" fmla="*/ 4002862 w 7472601"/>
              <a:gd name="connsiteY629" fmla="*/ 1042866 h 6858000"/>
              <a:gd name="connsiteX630" fmla="*/ 4002475 w 7472601"/>
              <a:gd name="connsiteY630" fmla="*/ 1037802 h 6858000"/>
              <a:gd name="connsiteX631" fmla="*/ 506322 w 7472601"/>
              <a:gd name="connsiteY631" fmla="*/ 1020997 h 6858000"/>
              <a:gd name="connsiteX632" fmla="*/ 533068 w 7472601"/>
              <a:gd name="connsiteY632" fmla="*/ 1029409 h 6858000"/>
              <a:gd name="connsiteX633" fmla="*/ 1232525 w 7472601"/>
              <a:gd name="connsiteY633" fmla="*/ 1804675 h 6858000"/>
              <a:gd name="connsiteX634" fmla="*/ 1388858 w 7472601"/>
              <a:gd name="connsiteY634" fmla="*/ 2368011 h 6858000"/>
              <a:gd name="connsiteX635" fmla="*/ 1384098 w 7472601"/>
              <a:gd name="connsiteY635" fmla="*/ 2378125 h 6858000"/>
              <a:gd name="connsiteX636" fmla="*/ 1425393 w 7472601"/>
              <a:gd name="connsiteY636" fmla="*/ 2589124 h 6858000"/>
              <a:gd name="connsiteX637" fmla="*/ 1424001 w 7472601"/>
              <a:gd name="connsiteY637" fmla="*/ 2597541 h 6858000"/>
              <a:gd name="connsiteX638" fmla="*/ 2152729 w 7472601"/>
              <a:gd name="connsiteY638" fmla="*/ 2864487 h 6858000"/>
              <a:gd name="connsiteX639" fmla="*/ 2020609 w 7472601"/>
              <a:gd name="connsiteY639" fmla="*/ 2539671 h 6858000"/>
              <a:gd name="connsiteX640" fmla="*/ 2018920 w 7472601"/>
              <a:gd name="connsiteY640" fmla="*/ 2536309 h 6858000"/>
              <a:gd name="connsiteX641" fmla="*/ 1342441 w 7472601"/>
              <a:gd name="connsiteY641" fmla="*/ 1173017 h 6858000"/>
              <a:gd name="connsiteX642" fmla="*/ 1367925 w 7472601"/>
              <a:gd name="connsiteY642" fmla="*/ 1135648 h 6858000"/>
              <a:gd name="connsiteX643" fmla="*/ 1771401 w 7472601"/>
              <a:gd name="connsiteY643" fmla="*/ 1806673 h 6858000"/>
              <a:gd name="connsiteX644" fmla="*/ 1972385 w 7472601"/>
              <a:gd name="connsiteY644" fmla="*/ 2198735 h 6858000"/>
              <a:gd name="connsiteX645" fmla="*/ 2040892 w 7472601"/>
              <a:gd name="connsiteY645" fmla="*/ 2405205 h 6858000"/>
              <a:gd name="connsiteX646" fmla="*/ 2131689 w 7472601"/>
              <a:gd name="connsiteY646" fmla="*/ 1936926 h 6858000"/>
              <a:gd name="connsiteX647" fmla="*/ 2454820 w 7472601"/>
              <a:gd name="connsiteY647" fmla="*/ 1248808 h 6858000"/>
              <a:gd name="connsiteX648" fmla="*/ 2492512 w 7472601"/>
              <a:gd name="connsiteY648" fmla="*/ 1302920 h 6858000"/>
              <a:gd name="connsiteX649" fmla="*/ 2081216 w 7472601"/>
              <a:gd name="connsiteY649" fmla="*/ 2527513 h 6858000"/>
              <a:gd name="connsiteX650" fmla="*/ 2081211 w 7472601"/>
              <a:gd name="connsiteY650" fmla="*/ 2528916 h 6858000"/>
              <a:gd name="connsiteX651" fmla="*/ 2199067 w 7472601"/>
              <a:gd name="connsiteY651" fmla="*/ 2884061 h 6858000"/>
              <a:gd name="connsiteX652" fmla="*/ 3192586 w 7472601"/>
              <a:gd name="connsiteY652" fmla="*/ 3411496 h 6858000"/>
              <a:gd name="connsiteX653" fmla="*/ 3182620 w 7472601"/>
              <a:gd name="connsiteY653" fmla="*/ 3483279 h 6858000"/>
              <a:gd name="connsiteX654" fmla="*/ 2435119 w 7472601"/>
              <a:gd name="connsiteY654" fmla="*/ 3080173 h 6858000"/>
              <a:gd name="connsiteX655" fmla="*/ 2410152 w 7472601"/>
              <a:gd name="connsiteY655" fmla="*/ 3063751 h 6858000"/>
              <a:gd name="connsiteX656" fmla="*/ 2408099 w 7472601"/>
              <a:gd name="connsiteY656" fmla="*/ 3064403 h 6858000"/>
              <a:gd name="connsiteX657" fmla="*/ 2407218 w 7472601"/>
              <a:gd name="connsiteY657" fmla="*/ 3070324 h 6858000"/>
              <a:gd name="connsiteX658" fmla="*/ 2380138 w 7472601"/>
              <a:gd name="connsiteY658" fmla="*/ 3099341 h 6858000"/>
              <a:gd name="connsiteX659" fmla="*/ 1765923 w 7472601"/>
              <a:gd name="connsiteY659" fmla="*/ 3581043 h 6858000"/>
              <a:gd name="connsiteX660" fmla="*/ 1702258 w 7472601"/>
              <a:gd name="connsiteY660" fmla="*/ 3612286 h 6858000"/>
              <a:gd name="connsiteX661" fmla="*/ 1538370 w 7472601"/>
              <a:gd name="connsiteY661" fmla="*/ 3811804 h 6858000"/>
              <a:gd name="connsiteX662" fmla="*/ 542867 w 7472601"/>
              <a:gd name="connsiteY662" fmla="*/ 4944092 h 6858000"/>
              <a:gd name="connsiteX663" fmla="*/ 515800 w 7472601"/>
              <a:gd name="connsiteY663" fmla="*/ 4862180 h 6858000"/>
              <a:gd name="connsiteX664" fmla="*/ 909145 w 7472601"/>
              <a:gd name="connsiteY664" fmla="*/ 4199225 h 6858000"/>
              <a:gd name="connsiteX665" fmla="*/ 1214067 w 7472601"/>
              <a:gd name="connsiteY665" fmla="*/ 3908561 h 6858000"/>
              <a:gd name="connsiteX666" fmla="*/ 640967 w 7472601"/>
              <a:gd name="connsiteY666" fmla="*/ 4105601 h 6858000"/>
              <a:gd name="connsiteX667" fmla="*/ 112563 w 7472601"/>
              <a:gd name="connsiteY667" fmla="*/ 4396952 h 6858000"/>
              <a:gd name="connsiteX668" fmla="*/ 0 w 7472601"/>
              <a:gd name="connsiteY668" fmla="*/ 4466006 h 6858000"/>
              <a:gd name="connsiteX669" fmla="*/ 0 w 7472601"/>
              <a:gd name="connsiteY669" fmla="*/ 4233763 h 6858000"/>
              <a:gd name="connsiteX670" fmla="*/ 36881 w 7472601"/>
              <a:gd name="connsiteY670" fmla="*/ 4200118 h 6858000"/>
              <a:gd name="connsiteX671" fmla="*/ 910534 w 7472601"/>
              <a:gd name="connsiteY671" fmla="*/ 3629753 h 6858000"/>
              <a:gd name="connsiteX672" fmla="*/ 1578717 w 7472601"/>
              <a:gd name="connsiteY672" fmla="*/ 3575982 h 6858000"/>
              <a:gd name="connsiteX673" fmla="*/ 2338780 w 7472601"/>
              <a:gd name="connsiteY673" fmla="*/ 3033725 h 6858000"/>
              <a:gd name="connsiteX674" fmla="*/ 1807991 w 7472601"/>
              <a:gd name="connsiteY674" fmla="*/ 2807184 h 6858000"/>
              <a:gd name="connsiteX675" fmla="*/ 1416358 w 7472601"/>
              <a:gd name="connsiteY675" fmla="*/ 3112571 h 6858000"/>
              <a:gd name="connsiteX676" fmla="*/ 939066 w 7472601"/>
              <a:gd name="connsiteY676" fmla="*/ 3378798 h 6858000"/>
              <a:gd name="connsiteX677" fmla="*/ 115099 w 7472601"/>
              <a:gd name="connsiteY677" fmla="*/ 3607650 h 6858000"/>
              <a:gd name="connsiteX678" fmla="*/ 97284 w 7472601"/>
              <a:gd name="connsiteY678" fmla="*/ 3520393 h 6858000"/>
              <a:gd name="connsiteX679" fmla="*/ 922050 w 7472601"/>
              <a:gd name="connsiteY679" fmla="*/ 3074867 h 6858000"/>
              <a:gd name="connsiteX680" fmla="*/ 1405265 w 7472601"/>
              <a:gd name="connsiteY680" fmla="*/ 3016319 h 6858000"/>
              <a:gd name="connsiteX681" fmla="*/ 1407512 w 7472601"/>
              <a:gd name="connsiteY681" fmla="*/ 3018001 h 6858000"/>
              <a:gd name="connsiteX682" fmla="*/ 1726266 w 7472601"/>
              <a:gd name="connsiteY682" fmla="*/ 2777274 h 6858000"/>
              <a:gd name="connsiteX683" fmla="*/ 625390 w 7472601"/>
              <a:gd name="connsiteY683" fmla="*/ 2514541 h 6858000"/>
              <a:gd name="connsiteX684" fmla="*/ 619799 w 7472601"/>
              <a:gd name="connsiteY684" fmla="*/ 2527180 h 6858000"/>
              <a:gd name="connsiteX685" fmla="*/ 310030 w 7472601"/>
              <a:gd name="connsiteY685" fmla="*/ 2771818 h 6858000"/>
              <a:gd name="connsiteX686" fmla="*/ 173877 w 7472601"/>
              <a:gd name="connsiteY686" fmla="*/ 2937056 h 6858000"/>
              <a:gd name="connsiteX687" fmla="*/ 77889 w 7472601"/>
              <a:gd name="connsiteY687" fmla="*/ 3138440 h 6858000"/>
              <a:gd name="connsiteX688" fmla="*/ 0 w 7472601"/>
              <a:gd name="connsiteY688" fmla="*/ 3271395 h 6858000"/>
              <a:gd name="connsiteX689" fmla="*/ 0 w 7472601"/>
              <a:gd name="connsiteY689" fmla="*/ 3153002 h 6858000"/>
              <a:gd name="connsiteX690" fmla="*/ 2386 w 7472601"/>
              <a:gd name="connsiteY690" fmla="*/ 3149203 h 6858000"/>
              <a:gd name="connsiteX691" fmla="*/ 89753 w 7472601"/>
              <a:gd name="connsiteY691" fmla="*/ 2987702 h 6858000"/>
              <a:gd name="connsiteX692" fmla="*/ 76869 w 7472601"/>
              <a:gd name="connsiteY692" fmla="*/ 3005404 h 6858000"/>
              <a:gd name="connsiteX693" fmla="*/ 32049 w 7472601"/>
              <a:gd name="connsiteY693" fmla="*/ 3065814 h 6858000"/>
              <a:gd name="connsiteX694" fmla="*/ 0 w 7472601"/>
              <a:gd name="connsiteY694" fmla="*/ 3108744 h 6858000"/>
              <a:gd name="connsiteX695" fmla="*/ 0 w 7472601"/>
              <a:gd name="connsiteY695" fmla="*/ 3058059 h 6858000"/>
              <a:gd name="connsiteX696" fmla="*/ 7610 w 7472601"/>
              <a:gd name="connsiteY696" fmla="*/ 3047889 h 6858000"/>
              <a:gd name="connsiteX697" fmla="*/ 52419 w 7472601"/>
              <a:gd name="connsiteY697" fmla="*/ 2987479 h 6858000"/>
              <a:gd name="connsiteX698" fmla="*/ 59142 w 7472601"/>
              <a:gd name="connsiteY698" fmla="*/ 2978488 h 6858000"/>
              <a:gd name="connsiteX699" fmla="*/ 0 w 7472601"/>
              <a:gd name="connsiteY699" fmla="*/ 3015334 h 6858000"/>
              <a:gd name="connsiteX700" fmla="*/ 0 w 7472601"/>
              <a:gd name="connsiteY700" fmla="*/ 2914286 h 6858000"/>
              <a:gd name="connsiteX701" fmla="*/ 36383 w 7472601"/>
              <a:gd name="connsiteY701" fmla="*/ 2901128 h 6858000"/>
              <a:gd name="connsiteX702" fmla="*/ 156329 w 7472601"/>
              <a:gd name="connsiteY702" fmla="*/ 2840533 h 6858000"/>
              <a:gd name="connsiteX703" fmla="*/ 358355 w 7472601"/>
              <a:gd name="connsiteY703" fmla="*/ 2620471 h 6858000"/>
              <a:gd name="connsiteX704" fmla="*/ 510577 w 7472601"/>
              <a:gd name="connsiteY704" fmla="*/ 2501244 h 6858000"/>
              <a:gd name="connsiteX705" fmla="*/ 211967 w 7472601"/>
              <a:gd name="connsiteY705" fmla="*/ 2479171 h 6858000"/>
              <a:gd name="connsiteX706" fmla="*/ 0 w 7472601"/>
              <a:gd name="connsiteY706" fmla="*/ 2476398 h 6858000"/>
              <a:gd name="connsiteX707" fmla="*/ 0 w 7472601"/>
              <a:gd name="connsiteY707" fmla="*/ 2389189 h 6858000"/>
              <a:gd name="connsiteX708" fmla="*/ 103062 w 7472601"/>
              <a:gd name="connsiteY708" fmla="*/ 2389518 h 6858000"/>
              <a:gd name="connsiteX709" fmla="*/ 510734 w 7472601"/>
              <a:gd name="connsiteY709" fmla="*/ 2416201 h 6858000"/>
              <a:gd name="connsiteX710" fmla="*/ 279257 w 7472601"/>
              <a:gd name="connsiteY710" fmla="*/ 2092102 h 6858000"/>
              <a:gd name="connsiteX711" fmla="*/ 65265 w 7472601"/>
              <a:gd name="connsiteY711" fmla="*/ 2006049 h 6858000"/>
              <a:gd name="connsiteX712" fmla="*/ 0 w 7472601"/>
              <a:gd name="connsiteY712" fmla="*/ 1982532 h 6858000"/>
              <a:gd name="connsiteX713" fmla="*/ 0 w 7472601"/>
              <a:gd name="connsiteY713" fmla="*/ 1912789 h 6858000"/>
              <a:gd name="connsiteX714" fmla="*/ 97460 w 7472601"/>
              <a:gd name="connsiteY714" fmla="*/ 1953725 h 6858000"/>
              <a:gd name="connsiteX715" fmla="*/ 221272 w 7472601"/>
              <a:gd name="connsiteY715" fmla="*/ 1980766 h 6858000"/>
              <a:gd name="connsiteX716" fmla="*/ 116765 w 7472601"/>
              <a:gd name="connsiteY716" fmla="*/ 1911033 h 6858000"/>
              <a:gd name="connsiteX717" fmla="*/ 16405 w 7472601"/>
              <a:gd name="connsiteY717" fmla="*/ 1803412 h 6858000"/>
              <a:gd name="connsiteX718" fmla="*/ 0 w 7472601"/>
              <a:gd name="connsiteY718" fmla="*/ 1784777 h 6858000"/>
              <a:gd name="connsiteX719" fmla="*/ 0 w 7472601"/>
              <a:gd name="connsiteY719" fmla="*/ 1740082 h 6858000"/>
              <a:gd name="connsiteX720" fmla="*/ 39394 w 7472601"/>
              <a:gd name="connsiteY720" fmla="*/ 1784856 h 6858000"/>
              <a:gd name="connsiteX721" fmla="*/ 135813 w 7472601"/>
              <a:gd name="connsiteY721" fmla="*/ 1888838 h 6858000"/>
              <a:gd name="connsiteX722" fmla="*/ 242575 w 7472601"/>
              <a:gd name="connsiteY722" fmla="*/ 1958841 h 6858000"/>
              <a:gd name="connsiteX723" fmla="*/ 82197 w 7472601"/>
              <a:gd name="connsiteY723" fmla="*/ 1754826 h 6858000"/>
              <a:gd name="connsiteX724" fmla="*/ 0 w 7472601"/>
              <a:gd name="connsiteY724" fmla="*/ 1679650 h 6858000"/>
              <a:gd name="connsiteX725" fmla="*/ 0 w 7472601"/>
              <a:gd name="connsiteY725" fmla="*/ 1602463 h 6858000"/>
              <a:gd name="connsiteX726" fmla="*/ 84689 w 7472601"/>
              <a:gd name="connsiteY726" fmla="*/ 1677442 h 6858000"/>
              <a:gd name="connsiteX727" fmla="*/ 298437 w 7472601"/>
              <a:gd name="connsiteY727" fmla="*/ 1968019 h 6858000"/>
              <a:gd name="connsiteX728" fmla="*/ 227269 w 7472601"/>
              <a:gd name="connsiteY728" fmla="*/ 1114064 h 6858000"/>
              <a:gd name="connsiteX729" fmla="*/ 248003 w 7472601"/>
              <a:gd name="connsiteY729" fmla="*/ 1089613 h 6858000"/>
              <a:gd name="connsiteX730" fmla="*/ 427020 w 7472601"/>
              <a:gd name="connsiteY730" fmla="*/ 1619803 h 6858000"/>
              <a:gd name="connsiteX731" fmla="*/ 340345 w 7472601"/>
              <a:gd name="connsiteY731" fmla="*/ 2027739 h 6858000"/>
              <a:gd name="connsiteX732" fmla="*/ 360865 w 7472601"/>
              <a:gd name="connsiteY732" fmla="*/ 2044827 h 6858000"/>
              <a:gd name="connsiteX733" fmla="*/ 560414 w 7472601"/>
              <a:gd name="connsiteY733" fmla="*/ 2421457 h 6858000"/>
              <a:gd name="connsiteX734" fmla="*/ 1359703 w 7472601"/>
              <a:gd name="connsiteY734" fmla="*/ 2578554 h 6858000"/>
              <a:gd name="connsiteX735" fmla="*/ 1359422 w 7472601"/>
              <a:gd name="connsiteY735" fmla="*/ 2577994 h 6858000"/>
              <a:gd name="connsiteX736" fmla="*/ 828701 w 7472601"/>
              <a:gd name="connsiteY736" fmla="*/ 1839520 h 6858000"/>
              <a:gd name="connsiteX737" fmla="*/ 494427 w 7472601"/>
              <a:gd name="connsiteY737" fmla="*/ 1092333 h 6858000"/>
              <a:gd name="connsiteX738" fmla="*/ 506322 w 7472601"/>
              <a:gd name="connsiteY738" fmla="*/ 1020997 h 6858000"/>
              <a:gd name="connsiteX739" fmla="*/ 4570198 w 7472601"/>
              <a:gd name="connsiteY739" fmla="*/ 978081 h 6858000"/>
              <a:gd name="connsiteX740" fmla="*/ 4523691 w 7472601"/>
              <a:gd name="connsiteY740" fmla="*/ 1127776 h 6858000"/>
              <a:gd name="connsiteX741" fmla="*/ 4509875 w 7472601"/>
              <a:gd name="connsiteY741" fmla="*/ 1167552 h 6858000"/>
              <a:gd name="connsiteX742" fmla="*/ 4478168 w 7472601"/>
              <a:gd name="connsiteY742" fmla="*/ 1260735 h 6858000"/>
              <a:gd name="connsiteX743" fmla="*/ 4409309 w 7472601"/>
              <a:gd name="connsiteY743" fmla="*/ 1666996 h 6858000"/>
              <a:gd name="connsiteX744" fmla="*/ 4370031 w 7472601"/>
              <a:gd name="connsiteY744" fmla="*/ 1955666 h 6858000"/>
              <a:gd name="connsiteX745" fmla="*/ 4570198 w 7472601"/>
              <a:gd name="connsiteY745" fmla="*/ 978081 h 6858000"/>
              <a:gd name="connsiteX746" fmla="*/ 4557898 w 7472601"/>
              <a:gd name="connsiteY746" fmla="*/ 900011 h 6858000"/>
              <a:gd name="connsiteX747" fmla="*/ 4344840 w 7472601"/>
              <a:gd name="connsiteY747" fmla="*/ 1922038 h 6858000"/>
              <a:gd name="connsiteX748" fmla="*/ 4378710 w 7472601"/>
              <a:gd name="connsiteY748" fmla="*/ 1665516 h 6858000"/>
              <a:gd name="connsiteX749" fmla="*/ 4448798 w 7472601"/>
              <a:gd name="connsiteY749" fmla="*/ 1253024 h 6858000"/>
              <a:gd name="connsiteX750" fmla="*/ 4480315 w 7472601"/>
              <a:gd name="connsiteY750" fmla="*/ 1158454 h 6858000"/>
              <a:gd name="connsiteX751" fmla="*/ 4494133 w 7472601"/>
              <a:gd name="connsiteY751" fmla="*/ 1118676 h 6858000"/>
              <a:gd name="connsiteX752" fmla="*/ 4557898 w 7472601"/>
              <a:gd name="connsiteY752" fmla="*/ 900011 h 6858000"/>
              <a:gd name="connsiteX753" fmla="*/ 5870151 w 7472601"/>
              <a:gd name="connsiteY753" fmla="*/ 898890 h 6858000"/>
              <a:gd name="connsiteX754" fmla="*/ 5861335 w 7472601"/>
              <a:gd name="connsiteY754" fmla="*/ 899177 h 6858000"/>
              <a:gd name="connsiteX755" fmla="*/ 5843702 w 7472601"/>
              <a:gd name="connsiteY755" fmla="*/ 899748 h 6858000"/>
              <a:gd name="connsiteX756" fmla="*/ 5651107 w 7472601"/>
              <a:gd name="connsiteY756" fmla="*/ 920306 h 6858000"/>
              <a:gd name="connsiteX757" fmla="*/ 5459407 w 7472601"/>
              <a:gd name="connsiteY757" fmla="*/ 940975 h 6858000"/>
              <a:gd name="connsiteX758" fmla="*/ 5374846 w 7472601"/>
              <a:gd name="connsiteY758" fmla="*/ 941988 h 6858000"/>
              <a:gd name="connsiteX759" fmla="*/ 5256105 w 7472601"/>
              <a:gd name="connsiteY759" fmla="*/ 945632 h 6858000"/>
              <a:gd name="connsiteX760" fmla="*/ 5107071 w 7472601"/>
              <a:gd name="connsiteY760" fmla="*/ 969720 h 6858000"/>
              <a:gd name="connsiteX761" fmla="*/ 4998681 w 7472601"/>
              <a:gd name="connsiteY761" fmla="*/ 988771 h 6858000"/>
              <a:gd name="connsiteX762" fmla="*/ 5870151 w 7472601"/>
              <a:gd name="connsiteY762" fmla="*/ 898890 h 6858000"/>
              <a:gd name="connsiteX763" fmla="*/ 5504425 w 7472601"/>
              <a:gd name="connsiteY763" fmla="*/ 848067 h 6858000"/>
              <a:gd name="connsiteX764" fmla="*/ 4968849 w 7472601"/>
              <a:gd name="connsiteY764" fmla="*/ 962318 h 6858000"/>
              <a:gd name="connsiteX765" fmla="*/ 5104039 w 7472601"/>
              <a:gd name="connsiteY765" fmla="*/ 940634 h 6858000"/>
              <a:gd name="connsiteX766" fmla="*/ 5256311 w 7472601"/>
              <a:gd name="connsiteY766" fmla="*/ 916490 h 6858000"/>
              <a:gd name="connsiteX767" fmla="*/ 5377381 w 7472601"/>
              <a:gd name="connsiteY767" fmla="*/ 912671 h 6858000"/>
              <a:gd name="connsiteX768" fmla="*/ 5460148 w 7472601"/>
              <a:gd name="connsiteY768" fmla="*/ 911442 h 6858000"/>
              <a:gd name="connsiteX769" fmla="*/ 5648971 w 7472601"/>
              <a:gd name="connsiteY769" fmla="*/ 891331 h 6858000"/>
              <a:gd name="connsiteX770" fmla="*/ 5844807 w 7472601"/>
              <a:gd name="connsiteY770" fmla="*/ 870718 h 6858000"/>
              <a:gd name="connsiteX771" fmla="*/ 5862975 w 7472601"/>
              <a:gd name="connsiteY771" fmla="*/ 869756 h 6858000"/>
              <a:gd name="connsiteX772" fmla="*/ 5920887 w 7472601"/>
              <a:gd name="connsiteY772" fmla="*/ 865929 h 6858000"/>
              <a:gd name="connsiteX773" fmla="*/ 5504425 w 7472601"/>
              <a:gd name="connsiteY773" fmla="*/ 848067 h 6858000"/>
              <a:gd name="connsiteX774" fmla="*/ 3607114 w 7472601"/>
              <a:gd name="connsiteY774" fmla="*/ 467441 h 6858000"/>
              <a:gd name="connsiteX775" fmla="*/ 3296242 w 7472601"/>
              <a:gd name="connsiteY775" fmla="*/ 807991 h 6858000"/>
              <a:gd name="connsiteX776" fmla="*/ 3174674 w 7472601"/>
              <a:gd name="connsiteY776" fmla="*/ 919759 h 6858000"/>
              <a:gd name="connsiteX777" fmla="*/ 3042978 w 7472601"/>
              <a:gd name="connsiteY777" fmla="*/ 1054894 h 6858000"/>
              <a:gd name="connsiteX778" fmla="*/ 2968914 w 7472601"/>
              <a:gd name="connsiteY778" fmla="*/ 1133756 h 6858000"/>
              <a:gd name="connsiteX779" fmla="*/ 3103823 w 7472601"/>
              <a:gd name="connsiteY779" fmla="*/ 1026814 h 6858000"/>
              <a:gd name="connsiteX780" fmla="*/ 3607114 w 7472601"/>
              <a:gd name="connsiteY780" fmla="*/ 467441 h 6858000"/>
              <a:gd name="connsiteX781" fmla="*/ 3744487 w 7472601"/>
              <a:gd name="connsiteY781" fmla="*/ 383136 h 6858000"/>
              <a:gd name="connsiteX782" fmla="*/ 3970213 w 7472601"/>
              <a:gd name="connsiteY782" fmla="*/ 995559 h 6858000"/>
              <a:gd name="connsiteX783" fmla="*/ 3744487 w 7472601"/>
              <a:gd name="connsiteY783" fmla="*/ 383136 h 6858000"/>
              <a:gd name="connsiteX784" fmla="*/ 3624562 w 7472601"/>
              <a:gd name="connsiteY784" fmla="*/ 367041 h 6858000"/>
              <a:gd name="connsiteX785" fmla="*/ 3489712 w 7472601"/>
              <a:gd name="connsiteY785" fmla="*/ 485386 h 6858000"/>
              <a:gd name="connsiteX786" fmla="*/ 3182994 w 7472601"/>
              <a:gd name="connsiteY786" fmla="*/ 828265 h 6858000"/>
              <a:gd name="connsiteX787" fmla="*/ 2892114 w 7472601"/>
              <a:gd name="connsiteY787" fmla="*/ 1172635 h 6858000"/>
              <a:gd name="connsiteX788" fmla="*/ 3021459 w 7472601"/>
              <a:gd name="connsiteY788" fmla="*/ 1035385 h 6858000"/>
              <a:gd name="connsiteX789" fmla="*/ 3153873 w 7472601"/>
              <a:gd name="connsiteY789" fmla="*/ 898971 h 6858000"/>
              <a:gd name="connsiteX790" fmla="*/ 3276511 w 7472601"/>
              <a:gd name="connsiteY790" fmla="*/ 786423 h 6858000"/>
              <a:gd name="connsiteX791" fmla="*/ 3584154 w 7472601"/>
              <a:gd name="connsiteY791" fmla="*/ 448218 h 6858000"/>
              <a:gd name="connsiteX792" fmla="*/ 3624562 w 7472601"/>
              <a:gd name="connsiteY792" fmla="*/ 367041 h 6858000"/>
              <a:gd name="connsiteX793" fmla="*/ 3766672 w 7472601"/>
              <a:gd name="connsiteY793" fmla="*/ 359429 h 6858000"/>
              <a:gd name="connsiteX794" fmla="*/ 3996338 w 7472601"/>
              <a:gd name="connsiteY794" fmla="*/ 968237 h 6858000"/>
              <a:gd name="connsiteX795" fmla="*/ 3766672 w 7472601"/>
              <a:gd name="connsiteY795" fmla="*/ 359429 h 6858000"/>
              <a:gd name="connsiteX796" fmla="*/ 5805386 w 7472601"/>
              <a:gd name="connsiteY796" fmla="*/ 239240 h 6858000"/>
              <a:gd name="connsiteX797" fmla="*/ 5736947 w 7472601"/>
              <a:gd name="connsiteY797" fmla="*/ 261367 h 6858000"/>
              <a:gd name="connsiteX798" fmla="*/ 5427012 w 7472601"/>
              <a:gd name="connsiteY798" fmla="*/ 311272 h 6858000"/>
              <a:gd name="connsiteX799" fmla="*/ 5147818 w 7472601"/>
              <a:gd name="connsiteY799" fmla="*/ 322112 h 6858000"/>
              <a:gd name="connsiteX800" fmla="*/ 5060854 w 7472601"/>
              <a:gd name="connsiteY800" fmla="*/ 311882 h 6858000"/>
              <a:gd name="connsiteX801" fmla="*/ 4945989 w 7472601"/>
              <a:gd name="connsiteY801" fmla="*/ 300516 h 6858000"/>
              <a:gd name="connsiteX802" fmla="*/ 5410479 w 7472601"/>
              <a:gd name="connsiteY802" fmla="*/ 348434 h 6858000"/>
              <a:gd name="connsiteX803" fmla="*/ 5805386 w 7472601"/>
              <a:gd name="connsiteY803" fmla="*/ 239240 h 6858000"/>
              <a:gd name="connsiteX804" fmla="*/ 5905192 w 7472601"/>
              <a:gd name="connsiteY804" fmla="*/ 163079 h 6858000"/>
              <a:gd name="connsiteX805" fmla="*/ 5865655 w 7472601"/>
              <a:gd name="connsiteY805" fmla="*/ 171901 h 6858000"/>
              <a:gd name="connsiteX806" fmla="*/ 5259740 w 7472601"/>
              <a:gd name="connsiteY806" fmla="*/ 257013 h 6858000"/>
              <a:gd name="connsiteX807" fmla="*/ 5208466 w 7472601"/>
              <a:gd name="connsiteY807" fmla="*/ 257550 h 6858000"/>
              <a:gd name="connsiteX808" fmla="*/ 4980204 w 7472601"/>
              <a:gd name="connsiteY808" fmla="*/ 271903 h 6858000"/>
              <a:gd name="connsiteX809" fmla="*/ 5068068 w 7472601"/>
              <a:gd name="connsiteY809" fmla="*/ 282244 h 6858000"/>
              <a:gd name="connsiteX810" fmla="*/ 5153231 w 7472601"/>
              <a:gd name="connsiteY810" fmla="*/ 292240 h 6858000"/>
              <a:gd name="connsiteX811" fmla="*/ 5426491 w 7472601"/>
              <a:gd name="connsiteY811" fmla="*/ 281128 h 6858000"/>
              <a:gd name="connsiteX812" fmla="*/ 5731212 w 7472601"/>
              <a:gd name="connsiteY812" fmla="*/ 231951 h 6858000"/>
              <a:gd name="connsiteX813" fmla="*/ 5905192 w 7472601"/>
              <a:gd name="connsiteY813" fmla="*/ 163079 h 6858000"/>
              <a:gd name="connsiteX814" fmla="*/ 5944437 w 7472601"/>
              <a:gd name="connsiteY814" fmla="*/ 113829 h 6858000"/>
              <a:gd name="connsiteX815" fmla="*/ 5825032 w 7472601"/>
              <a:gd name="connsiteY815" fmla="*/ 146405 h 6858000"/>
              <a:gd name="connsiteX816" fmla="*/ 4955599 w 7472601"/>
              <a:gd name="connsiteY816" fmla="*/ 247008 h 6858000"/>
              <a:gd name="connsiteX817" fmla="*/ 5210104 w 7472601"/>
              <a:gd name="connsiteY817" fmla="*/ 228123 h 6858000"/>
              <a:gd name="connsiteX818" fmla="*/ 5261015 w 7472601"/>
              <a:gd name="connsiteY818" fmla="*/ 227087 h 6858000"/>
              <a:gd name="connsiteX819" fmla="*/ 5861181 w 7472601"/>
              <a:gd name="connsiteY819" fmla="*/ 143093 h 6858000"/>
              <a:gd name="connsiteX820" fmla="*/ 5961252 w 7472601"/>
              <a:gd name="connsiteY820" fmla="*/ 114820 h 6858000"/>
              <a:gd name="connsiteX821" fmla="*/ 5944437 w 7472601"/>
              <a:gd name="connsiteY821" fmla="*/ 113829 h 6858000"/>
              <a:gd name="connsiteX822" fmla="*/ 3882765 w 7472601"/>
              <a:gd name="connsiteY822" fmla="*/ 0 h 6858000"/>
              <a:gd name="connsiteX823" fmla="*/ 3995099 w 7472601"/>
              <a:gd name="connsiteY823" fmla="*/ 0 h 6858000"/>
              <a:gd name="connsiteX824" fmla="*/ 4163818 w 7472601"/>
              <a:gd name="connsiteY824" fmla="*/ 234104 h 6858000"/>
              <a:gd name="connsiteX825" fmla="*/ 4172099 w 7472601"/>
              <a:gd name="connsiteY825" fmla="*/ 234207 h 6858000"/>
              <a:gd name="connsiteX826" fmla="*/ 4784282 w 7472601"/>
              <a:gd name="connsiteY826" fmla="*/ 276561 h 6858000"/>
              <a:gd name="connsiteX827" fmla="*/ 4801687 w 7472601"/>
              <a:gd name="connsiteY827" fmla="*/ 267764 h 6858000"/>
              <a:gd name="connsiteX828" fmla="*/ 6082788 w 7472601"/>
              <a:gd name="connsiteY828" fmla="*/ 64119 h 6858000"/>
              <a:gd name="connsiteX829" fmla="*/ 6099442 w 7472601"/>
              <a:gd name="connsiteY829" fmla="*/ 82568 h 6858000"/>
              <a:gd name="connsiteX830" fmla="*/ 4804137 w 7472601"/>
              <a:gd name="connsiteY830" fmla="*/ 320931 h 6858000"/>
              <a:gd name="connsiteX831" fmla="*/ 4227047 w 7472601"/>
              <a:gd name="connsiteY831" fmla="*/ 313415 h 6858000"/>
              <a:gd name="connsiteX832" fmla="*/ 4346041 w 7472601"/>
              <a:gd name="connsiteY832" fmla="*/ 456086 h 6858000"/>
              <a:gd name="connsiteX833" fmla="*/ 4870967 w 7472601"/>
              <a:gd name="connsiteY833" fmla="*/ 963061 h 6858000"/>
              <a:gd name="connsiteX834" fmla="*/ 4889647 w 7472601"/>
              <a:gd name="connsiteY834" fmla="*/ 957147 h 6858000"/>
              <a:gd name="connsiteX835" fmla="*/ 5422504 w 7472601"/>
              <a:gd name="connsiteY835" fmla="*/ 805191 h 6858000"/>
              <a:gd name="connsiteX836" fmla="*/ 6087656 w 7472601"/>
              <a:gd name="connsiteY836" fmla="*/ 826703 h 6858000"/>
              <a:gd name="connsiteX837" fmla="*/ 6058717 w 7472601"/>
              <a:gd name="connsiteY837" fmla="*/ 865992 h 6858000"/>
              <a:gd name="connsiteX838" fmla="*/ 4974153 w 7472601"/>
              <a:gd name="connsiteY838" fmla="*/ 1045456 h 6858000"/>
              <a:gd name="connsiteX839" fmla="*/ 5627835 w 7472601"/>
              <a:gd name="connsiteY839" fmla="*/ 1472077 h 6858000"/>
              <a:gd name="connsiteX840" fmla="*/ 5629817 w 7472601"/>
              <a:gd name="connsiteY840" fmla="*/ 1471412 h 6858000"/>
              <a:gd name="connsiteX841" fmla="*/ 5634124 w 7472601"/>
              <a:gd name="connsiteY841" fmla="*/ 1470572 h 6858000"/>
              <a:gd name="connsiteX842" fmla="*/ 5755832 w 7472601"/>
              <a:gd name="connsiteY842" fmla="*/ 1383886 h 6858000"/>
              <a:gd name="connsiteX843" fmla="*/ 6014186 w 7472601"/>
              <a:gd name="connsiteY843" fmla="*/ 1279799 h 6858000"/>
              <a:gd name="connsiteX844" fmla="*/ 6901619 w 7472601"/>
              <a:gd name="connsiteY844" fmla="*/ 1047874 h 6858000"/>
              <a:gd name="connsiteX845" fmla="*/ 6931566 w 7472601"/>
              <a:gd name="connsiteY845" fmla="*/ 1062034 h 6858000"/>
              <a:gd name="connsiteX846" fmla="*/ 5790982 w 7472601"/>
              <a:gd name="connsiteY846" fmla="*/ 1561380 h 6858000"/>
              <a:gd name="connsiteX847" fmla="*/ 6188971 w 7472601"/>
              <a:gd name="connsiteY847" fmla="*/ 1755168 h 6858000"/>
              <a:gd name="connsiteX848" fmla="*/ 6202446 w 7472601"/>
              <a:gd name="connsiteY848" fmla="*/ 1752268 h 6858000"/>
              <a:gd name="connsiteX849" fmla="*/ 7179560 w 7472601"/>
              <a:gd name="connsiteY849" fmla="*/ 1467551 h 6858000"/>
              <a:gd name="connsiteX850" fmla="*/ 7158730 w 7472601"/>
              <a:gd name="connsiteY850" fmla="*/ 1507835 h 6858000"/>
              <a:gd name="connsiteX851" fmla="*/ 6326959 w 7472601"/>
              <a:gd name="connsiteY851" fmla="*/ 1817686 h 6858000"/>
              <a:gd name="connsiteX852" fmla="*/ 6537433 w 7472601"/>
              <a:gd name="connsiteY852" fmla="*/ 1907790 h 6858000"/>
              <a:gd name="connsiteX853" fmla="*/ 6550221 w 7472601"/>
              <a:gd name="connsiteY853" fmla="*/ 1910729 h 6858000"/>
              <a:gd name="connsiteX854" fmla="*/ 6964438 w 7472601"/>
              <a:gd name="connsiteY854" fmla="*/ 2209505 h 6858000"/>
              <a:gd name="connsiteX855" fmla="*/ 7367862 w 7472601"/>
              <a:gd name="connsiteY855" fmla="*/ 2806833 h 6858000"/>
              <a:gd name="connsiteX856" fmla="*/ 7364329 w 7472601"/>
              <a:gd name="connsiteY856" fmla="*/ 2826907 h 6858000"/>
              <a:gd name="connsiteX857" fmla="*/ 7290545 w 7472601"/>
              <a:gd name="connsiteY857" fmla="*/ 2850663 h 6858000"/>
              <a:gd name="connsiteX858" fmla="*/ 6472036 w 7472601"/>
              <a:gd name="connsiteY858" fmla="*/ 1959003 h 6858000"/>
              <a:gd name="connsiteX859" fmla="*/ 5792897 w 7472601"/>
              <a:gd name="connsiteY859" fmla="*/ 1647747 h 6858000"/>
              <a:gd name="connsiteX860" fmla="*/ 5842751 w 7472601"/>
              <a:gd name="connsiteY860" fmla="*/ 1816112 h 6858000"/>
              <a:gd name="connsiteX861" fmla="*/ 5847424 w 7472601"/>
              <a:gd name="connsiteY861" fmla="*/ 1815776 h 6858000"/>
              <a:gd name="connsiteX862" fmla="*/ 6399821 w 7472601"/>
              <a:gd name="connsiteY862" fmla="*/ 2344799 h 6858000"/>
              <a:gd name="connsiteX863" fmla="*/ 6323232 w 7472601"/>
              <a:gd name="connsiteY863" fmla="*/ 2389634 h 6858000"/>
              <a:gd name="connsiteX864" fmla="*/ 5942958 w 7472601"/>
              <a:gd name="connsiteY864" fmla="*/ 2077708 h 6858000"/>
              <a:gd name="connsiteX865" fmla="*/ 5921559 w 7472601"/>
              <a:gd name="connsiteY865" fmla="*/ 2378596 h 6858000"/>
              <a:gd name="connsiteX866" fmla="*/ 5817651 w 7472601"/>
              <a:gd name="connsiteY866" fmla="*/ 3023919 h 6858000"/>
              <a:gd name="connsiteX867" fmla="*/ 5729634 w 7472601"/>
              <a:gd name="connsiteY867" fmla="*/ 3051849 h 6858000"/>
              <a:gd name="connsiteX868" fmla="*/ 5611018 w 7472601"/>
              <a:gd name="connsiteY868" fmla="*/ 2316769 h 6858000"/>
              <a:gd name="connsiteX869" fmla="*/ 5687608 w 7472601"/>
              <a:gd name="connsiteY869" fmla="*/ 2039972 h 6858000"/>
              <a:gd name="connsiteX870" fmla="*/ 5657554 w 7472601"/>
              <a:gd name="connsiteY870" fmla="*/ 1576445 h 6858000"/>
              <a:gd name="connsiteX871" fmla="*/ 5150475 w 7472601"/>
              <a:gd name="connsiteY871" fmla="*/ 1274012 h 6858000"/>
              <a:gd name="connsiteX872" fmla="*/ 5349142 w 7472601"/>
              <a:gd name="connsiteY872" fmla="*/ 2204405 h 6858000"/>
              <a:gd name="connsiteX873" fmla="*/ 5262214 w 7472601"/>
              <a:gd name="connsiteY873" fmla="*/ 2233836 h 6858000"/>
              <a:gd name="connsiteX874" fmla="*/ 4981539 w 7472601"/>
              <a:gd name="connsiteY874" fmla="*/ 1542201 h 6858000"/>
              <a:gd name="connsiteX875" fmla="*/ 4958461 w 7472601"/>
              <a:gd name="connsiteY875" fmla="*/ 1136957 h 6858000"/>
              <a:gd name="connsiteX876" fmla="*/ 4655015 w 7472601"/>
              <a:gd name="connsiteY876" fmla="*/ 891426 h 6858000"/>
              <a:gd name="connsiteX877" fmla="*/ 4348002 w 7472601"/>
              <a:gd name="connsiteY877" fmla="*/ 2205895 h 6858000"/>
              <a:gd name="connsiteX878" fmla="*/ 4262250 w 7472601"/>
              <a:gd name="connsiteY878" fmla="*/ 2219972 h 6858000"/>
              <a:gd name="connsiteX879" fmla="*/ 4550611 w 7472601"/>
              <a:gd name="connsiteY879" fmla="*/ 817540 h 6858000"/>
              <a:gd name="connsiteX880" fmla="*/ 4564418 w 7472601"/>
              <a:gd name="connsiteY880" fmla="*/ 808293 h 6858000"/>
              <a:gd name="connsiteX881" fmla="*/ 4266388 w 7472601"/>
              <a:gd name="connsiteY881" fmla="*/ 500083 h 6858000"/>
              <a:gd name="connsiteX882" fmla="*/ 4032842 w 7472601"/>
              <a:gd name="connsiteY882" fmla="*/ 211809 h 6858000"/>
              <a:gd name="connsiteX883" fmla="*/ 3882765 w 7472601"/>
              <a:gd name="connsiteY883" fmla="*/ 0 h 6858000"/>
              <a:gd name="connsiteX884" fmla="*/ 3721337 w 7472601"/>
              <a:gd name="connsiteY884" fmla="*/ 0 h 6858000"/>
              <a:gd name="connsiteX885" fmla="*/ 3797544 w 7472601"/>
              <a:gd name="connsiteY885" fmla="*/ 0 h 6858000"/>
              <a:gd name="connsiteX886" fmla="*/ 3775734 w 7472601"/>
              <a:gd name="connsiteY886" fmla="*/ 95131 h 6858000"/>
              <a:gd name="connsiteX887" fmla="*/ 3724807 w 7472601"/>
              <a:gd name="connsiteY887" fmla="*/ 272257 h 6858000"/>
              <a:gd name="connsiteX888" fmla="*/ 3726844 w 7472601"/>
              <a:gd name="connsiteY888" fmla="*/ 282988 h 6858000"/>
              <a:gd name="connsiteX889" fmla="*/ 3742664 w 7472601"/>
              <a:gd name="connsiteY889" fmla="*/ 279918 h 6858000"/>
              <a:gd name="connsiteX890" fmla="*/ 4103910 w 7472601"/>
              <a:gd name="connsiteY890" fmla="*/ 1161917 h 6858000"/>
              <a:gd name="connsiteX891" fmla="*/ 4020269 w 7472601"/>
              <a:gd name="connsiteY891" fmla="*/ 1200406 h 6858000"/>
              <a:gd name="connsiteX892" fmla="*/ 3674882 w 7472601"/>
              <a:gd name="connsiteY892" fmla="*/ 488524 h 6858000"/>
              <a:gd name="connsiteX893" fmla="*/ 3132682 w 7472601"/>
              <a:gd name="connsiteY893" fmla="*/ 1072284 h 6858000"/>
              <a:gd name="connsiteX894" fmla="*/ 2716346 w 7472601"/>
              <a:gd name="connsiteY894" fmla="*/ 1276376 h 6858000"/>
              <a:gd name="connsiteX895" fmla="*/ 2716772 w 7472601"/>
              <a:gd name="connsiteY895" fmla="*/ 1255462 h 6858000"/>
              <a:gd name="connsiteX896" fmla="*/ 3471096 w 7472601"/>
              <a:gd name="connsiteY896" fmla="*/ 437072 h 6858000"/>
              <a:gd name="connsiteX897" fmla="*/ 3639057 w 7472601"/>
              <a:gd name="connsiteY897" fmla="*/ 286334 h 6858000"/>
              <a:gd name="connsiteX898" fmla="*/ 3640309 w 7472601"/>
              <a:gd name="connsiteY898" fmla="*/ 284664 h 6858000"/>
              <a:gd name="connsiteX899" fmla="*/ 3646022 w 7472601"/>
              <a:gd name="connsiteY899" fmla="*/ 276711 h 6858000"/>
              <a:gd name="connsiteX900" fmla="*/ 3707943 w 7472601"/>
              <a:gd name="connsiteY900" fmla="*/ 65958 h 6858000"/>
              <a:gd name="connsiteX901" fmla="*/ 3721337 w 7472601"/>
              <a:gd name="connsiteY901" fmla="*/ 0 h 6858000"/>
              <a:gd name="connsiteX902" fmla="*/ 2867960 w 7472601"/>
              <a:gd name="connsiteY902" fmla="*/ 0 h 6858000"/>
              <a:gd name="connsiteX903" fmla="*/ 2926351 w 7472601"/>
              <a:gd name="connsiteY903" fmla="*/ 0 h 6858000"/>
              <a:gd name="connsiteX904" fmla="*/ 2902823 w 7472601"/>
              <a:gd name="connsiteY904" fmla="*/ 262929 h 6858000"/>
              <a:gd name="connsiteX905" fmla="*/ 2940663 w 7472601"/>
              <a:gd name="connsiteY905" fmla="*/ 140884 h 6858000"/>
              <a:gd name="connsiteX906" fmla="*/ 2947039 w 7472601"/>
              <a:gd name="connsiteY906" fmla="*/ 122524 h 6858000"/>
              <a:gd name="connsiteX907" fmla="*/ 2984316 w 7472601"/>
              <a:gd name="connsiteY907" fmla="*/ 0 h 6858000"/>
              <a:gd name="connsiteX908" fmla="*/ 3016114 w 7472601"/>
              <a:gd name="connsiteY908" fmla="*/ 0 h 6858000"/>
              <a:gd name="connsiteX909" fmla="*/ 2979949 w 7472601"/>
              <a:gd name="connsiteY909" fmla="*/ 119274 h 6858000"/>
              <a:gd name="connsiteX910" fmla="*/ 3023879 w 7472601"/>
              <a:gd name="connsiteY910" fmla="*/ 0 h 6858000"/>
              <a:gd name="connsiteX911" fmla="*/ 3105400 w 7472601"/>
              <a:gd name="connsiteY911" fmla="*/ 0 h 6858000"/>
              <a:gd name="connsiteX912" fmla="*/ 3094669 w 7472601"/>
              <a:gd name="connsiteY912" fmla="*/ 30308 h 6858000"/>
              <a:gd name="connsiteX913" fmla="*/ 2901945 w 7472601"/>
              <a:gd name="connsiteY913" fmla="*/ 466538 h 6858000"/>
              <a:gd name="connsiteX914" fmla="*/ 2815209 w 7472601"/>
              <a:gd name="connsiteY914" fmla="*/ 497361 h 6858000"/>
              <a:gd name="connsiteX915" fmla="*/ 2844845 w 7472601"/>
              <a:gd name="connsiteY915" fmla="*/ 127638 h 6858000"/>
              <a:gd name="connsiteX916" fmla="*/ 2867960 w 7472601"/>
              <a:gd name="connsiteY916" fmla="*/ 0 h 6858000"/>
              <a:gd name="connsiteX917" fmla="*/ 1057230 w 7472601"/>
              <a:gd name="connsiteY917" fmla="*/ 0 h 6858000"/>
              <a:gd name="connsiteX918" fmla="*/ 1111003 w 7472601"/>
              <a:gd name="connsiteY918" fmla="*/ 0 h 6858000"/>
              <a:gd name="connsiteX919" fmla="*/ 1125553 w 7472601"/>
              <a:gd name="connsiteY919" fmla="*/ 52588 h 6858000"/>
              <a:gd name="connsiteX920" fmla="*/ 1304276 w 7472601"/>
              <a:gd name="connsiteY920" fmla="*/ 476275 h 6858000"/>
              <a:gd name="connsiteX921" fmla="*/ 1492066 w 7472601"/>
              <a:gd name="connsiteY921" fmla="*/ 886333 h 6858000"/>
              <a:gd name="connsiteX922" fmla="*/ 1423698 w 7472601"/>
              <a:gd name="connsiteY922" fmla="*/ 710817 h 6858000"/>
              <a:gd name="connsiteX923" fmla="*/ 1357609 w 7472601"/>
              <a:gd name="connsiteY923" fmla="*/ 532892 h 6858000"/>
              <a:gd name="connsiteX924" fmla="*/ 1309550 w 7472601"/>
              <a:gd name="connsiteY924" fmla="*/ 374031 h 6858000"/>
              <a:gd name="connsiteX925" fmla="*/ 1193673 w 7472601"/>
              <a:gd name="connsiteY925" fmla="*/ 49533 h 6858000"/>
              <a:gd name="connsiteX926" fmla="*/ 1164391 w 7472601"/>
              <a:gd name="connsiteY926" fmla="*/ 0 h 6858000"/>
              <a:gd name="connsiteX927" fmla="*/ 1200666 w 7472601"/>
              <a:gd name="connsiteY927" fmla="*/ 0 h 6858000"/>
              <a:gd name="connsiteX928" fmla="*/ 1223408 w 7472601"/>
              <a:gd name="connsiteY928" fmla="*/ 38996 h 6858000"/>
              <a:gd name="connsiteX929" fmla="*/ 1339635 w 7472601"/>
              <a:gd name="connsiteY929" fmla="*/ 365517 h 6858000"/>
              <a:gd name="connsiteX930" fmla="*/ 1387469 w 7472601"/>
              <a:gd name="connsiteY930" fmla="*/ 523079 h 6858000"/>
              <a:gd name="connsiteX931" fmla="*/ 1452685 w 7472601"/>
              <a:gd name="connsiteY931" fmla="*/ 699806 h 6858000"/>
              <a:gd name="connsiteX932" fmla="*/ 1492092 w 7472601"/>
              <a:gd name="connsiteY932" fmla="*/ 800424 h 6858000"/>
              <a:gd name="connsiteX933" fmla="*/ 1455302 w 7472601"/>
              <a:gd name="connsiteY933" fmla="*/ 632913 h 6858000"/>
              <a:gd name="connsiteX934" fmla="*/ 1222336 w 7472601"/>
              <a:gd name="connsiteY934" fmla="*/ 9480 h 6858000"/>
              <a:gd name="connsiteX935" fmla="*/ 1214634 w 7472601"/>
              <a:gd name="connsiteY935" fmla="*/ 0 h 6858000"/>
              <a:gd name="connsiteX936" fmla="*/ 1289827 w 7472601"/>
              <a:gd name="connsiteY936" fmla="*/ 0 h 6858000"/>
              <a:gd name="connsiteX937" fmla="*/ 1321076 w 7472601"/>
              <a:gd name="connsiteY937" fmla="*/ 59722 h 6858000"/>
              <a:gd name="connsiteX938" fmla="*/ 1512579 w 7472601"/>
              <a:gd name="connsiteY938" fmla="*/ 626441 h 6858000"/>
              <a:gd name="connsiteX939" fmla="*/ 1506076 w 7472601"/>
              <a:gd name="connsiteY939" fmla="*/ 1089289 h 6858000"/>
              <a:gd name="connsiteX940" fmla="*/ 1486346 w 7472601"/>
              <a:gd name="connsiteY940" fmla="*/ 1079919 h 6858000"/>
              <a:gd name="connsiteX941" fmla="*/ 1070511 w 7472601"/>
              <a:gd name="connsiteY941" fmla="*/ 48609 h 6858000"/>
              <a:gd name="connsiteX942" fmla="*/ 1057230 w 7472601"/>
              <a:gd name="connsiteY942" fmla="*/ 0 h 6858000"/>
              <a:gd name="connsiteX943" fmla="*/ 43151 w 7472601"/>
              <a:gd name="connsiteY943" fmla="*/ 0 h 6858000"/>
              <a:gd name="connsiteX944" fmla="*/ 95283 w 7472601"/>
              <a:gd name="connsiteY944" fmla="*/ 0 h 6858000"/>
              <a:gd name="connsiteX945" fmla="*/ 300708 w 7472601"/>
              <a:gd name="connsiteY945" fmla="*/ 154571 h 6858000"/>
              <a:gd name="connsiteX946" fmla="*/ 530414 w 7472601"/>
              <a:gd name="connsiteY946" fmla="*/ 354673 h 6858000"/>
              <a:gd name="connsiteX947" fmla="*/ 333785 w 7472601"/>
              <a:gd name="connsiteY947" fmla="*/ 161564 h 6858000"/>
              <a:gd name="connsiteX948" fmla="*/ 147005 w 7472601"/>
              <a:gd name="connsiteY948" fmla="*/ 0 h 6858000"/>
              <a:gd name="connsiteX949" fmla="*/ 272509 w 7472601"/>
              <a:gd name="connsiteY949" fmla="*/ 0 h 6858000"/>
              <a:gd name="connsiteX950" fmla="*/ 326276 w 7472601"/>
              <a:gd name="connsiteY950" fmla="*/ 45847 h 6858000"/>
              <a:gd name="connsiteX951" fmla="*/ 823759 w 7472601"/>
              <a:gd name="connsiteY951" fmla="*/ 574145 h 6858000"/>
              <a:gd name="connsiteX952" fmla="*/ 811254 w 7472601"/>
              <a:gd name="connsiteY952" fmla="*/ 665546 h 6858000"/>
              <a:gd name="connsiteX953" fmla="*/ 154042 w 7472601"/>
              <a:gd name="connsiteY953" fmla="*/ 261522 h 6858000"/>
              <a:gd name="connsiteX954" fmla="*/ 13550 w 7472601"/>
              <a:gd name="connsiteY954" fmla="*/ 158423 h 6858000"/>
              <a:gd name="connsiteX955" fmla="*/ 0 w 7472601"/>
              <a:gd name="connsiteY955" fmla="*/ 146618 h 6858000"/>
              <a:gd name="connsiteX956" fmla="*/ 0 w 7472601"/>
              <a:gd name="connsiteY956" fmla="*/ 59161 h 6858000"/>
              <a:gd name="connsiteX957" fmla="*/ 45427 w 7472601"/>
              <a:gd name="connsiteY957" fmla="*/ 101078 h 6858000"/>
              <a:gd name="connsiteX958" fmla="*/ 630103 w 7472601"/>
              <a:gd name="connsiteY958" fmla="*/ 485885 h 6858000"/>
              <a:gd name="connsiteX959" fmla="*/ 532040 w 7472601"/>
              <a:gd name="connsiteY959" fmla="*/ 399359 h 6858000"/>
              <a:gd name="connsiteX960" fmla="*/ 517618 w 7472601"/>
              <a:gd name="connsiteY960" fmla="*/ 385726 h 6858000"/>
              <a:gd name="connsiteX961" fmla="*/ 285074 w 7472601"/>
              <a:gd name="connsiteY961" fmla="*/ 182755 h 6858000"/>
              <a:gd name="connsiteX962" fmla="*/ 43151 w 7472601"/>
              <a:gd name="connsiteY962" fmla="*/ 0 h 6858000"/>
              <a:gd name="connsiteX0" fmla="*/ 369702 w 7472601"/>
              <a:gd name="connsiteY0" fmla="*/ 6712169 h 6858000"/>
              <a:gd name="connsiteX1" fmla="*/ 366575 w 7472601"/>
              <a:gd name="connsiteY1" fmla="*/ 6715556 h 6858000"/>
              <a:gd name="connsiteX2" fmla="*/ 371637 w 7472601"/>
              <a:gd name="connsiteY2" fmla="*/ 6713954 h 6858000"/>
              <a:gd name="connsiteX3" fmla="*/ 369702 w 7472601"/>
              <a:gd name="connsiteY3" fmla="*/ 6712169 h 6858000"/>
              <a:gd name="connsiteX4" fmla="*/ 7088673 w 7472601"/>
              <a:gd name="connsiteY4" fmla="*/ 6610396 h 6858000"/>
              <a:gd name="connsiteX5" fmla="*/ 7440138 w 7472601"/>
              <a:gd name="connsiteY5" fmla="*/ 6622648 h 6858000"/>
              <a:gd name="connsiteX6" fmla="*/ 7467600 w 7472601"/>
              <a:gd name="connsiteY6" fmla="*/ 6628217 h 6858000"/>
              <a:gd name="connsiteX7" fmla="*/ 7467600 w 7472601"/>
              <a:gd name="connsiteY7" fmla="*/ 6668575 h 6858000"/>
              <a:gd name="connsiteX8" fmla="*/ 7392322 w 7472601"/>
              <a:gd name="connsiteY8" fmla="*/ 6658238 h 6858000"/>
              <a:gd name="connsiteX9" fmla="*/ 7467600 w 7472601"/>
              <a:gd name="connsiteY9" fmla="*/ 6683873 h 6858000"/>
              <a:gd name="connsiteX10" fmla="*/ 7467600 w 7472601"/>
              <a:gd name="connsiteY10" fmla="*/ 6714215 h 6858000"/>
              <a:gd name="connsiteX11" fmla="*/ 7447383 w 7472601"/>
              <a:gd name="connsiteY11" fmla="*/ 6707202 h 6858000"/>
              <a:gd name="connsiteX12" fmla="*/ 7289862 w 7472601"/>
              <a:gd name="connsiteY12" fmla="*/ 6659827 h 6858000"/>
              <a:gd name="connsiteX13" fmla="*/ 7434024 w 7472601"/>
              <a:gd name="connsiteY13" fmla="*/ 6722130 h 6858000"/>
              <a:gd name="connsiteX14" fmla="*/ 7467600 w 7472601"/>
              <a:gd name="connsiteY14" fmla="*/ 6736157 h 6858000"/>
              <a:gd name="connsiteX15" fmla="*/ 7467600 w 7472601"/>
              <a:gd name="connsiteY15" fmla="*/ 6767913 h 6858000"/>
              <a:gd name="connsiteX16" fmla="*/ 7392158 w 7472601"/>
              <a:gd name="connsiteY16" fmla="*/ 6771365 h 6858000"/>
              <a:gd name="connsiteX17" fmla="*/ 7467600 w 7472601"/>
              <a:gd name="connsiteY17" fmla="*/ 6805948 h 6858000"/>
              <a:gd name="connsiteX18" fmla="*/ 7467600 w 7472601"/>
              <a:gd name="connsiteY18" fmla="*/ 6831490 h 6858000"/>
              <a:gd name="connsiteX19" fmla="*/ 7410696 w 7472601"/>
              <a:gd name="connsiteY19" fmla="*/ 6803861 h 6858000"/>
              <a:gd name="connsiteX20" fmla="*/ 7088673 w 7472601"/>
              <a:gd name="connsiteY20" fmla="*/ 6610396 h 6858000"/>
              <a:gd name="connsiteX21" fmla="*/ 1019354 w 7472601"/>
              <a:gd name="connsiteY21" fmla="*/ 6315006 h 6858000"/>
              <a:gd name="connsiteX22" fmla="*/ 441046 w 7472601"/>
              <a:gd name="connsiteY22" fmla="*/ 6691153 h 6858000"/>
              <a:gd name="connsiteX23" fmla="*/ 1019354 w 7472601"/>
              <a:gd name="connsiteY23" fmla="*/ 6315006 h 6858000"/>
              <a:gd name="connsiteX24" fmla="*/ 991680 w 7472601"/>
              <a:gd name="connsiteY24" fmla="*/ 6298413 h 6858000"/>
              <a:gd name="connsiteX25" fmla="*/ 409060 w 7472601"/>
              <a:gd name="connsiteY25" fmla="*/ 6671470 h 6858000"/>
              <a:gd name="connsiteX26" fmla="*/ 991680 w 7472601"/>
              <a:gd name="connsiteY26" fmla="*/ 6298413 h 6858000"/>
              <a:gd name="connsiteX27" fmla="*/ 103333 w 7472601"/>
              <a:gd name="connsiteY27" fmla="*/ 5699602 h 6858000"/>
              <a:gd name="connsiteX28" fmla="*/ 233938 w 7472601"/>
              <a:gd name="connsiteY28" fmla="*/ 5809416 h 6858000"/>
              <a:gd name="connsiteX29" fmla="*/ 883580 w 7472601"/>
              <a:gd name="connsiteY29" fmla="*/ 6180710 h 6858000"/>
              <a:gd name="connsiteX30" fmla="*/ 487337 w 7472601"/>
              <a:gd name="connsiteY30" fmla="*/ 5950182 h 6858000"/>
              <a:gd name="connsiteX31" fmla="*/ 354051 w 7472601"/>
              <a:gd name="connsiteY31" fmla="*/ 5854912 h 6858000"/>
              <a:gd name="connsiteX32" fmla="*/ 195436 w 7472601"/>
              <a:gd name="connsiteY32" fmla="*/ 5755068 h 6858000"/>
              <a:gd name="connsiteX33" fmla="*/ 103333 w 7472601"/>
              <a:gd name="connsiteY33" fmla="*/ 5699602 h 6858000"/>
              <a:gd name="connsiteX34" fmla="*/ 5539432 w 7472601"/>
              <a:gd name="connsiteY34" fmla="*/ 5642928 h 6858000"/>
              <a:gd name="connsiteX35" fmla="*/ 5555462 w 7472601"/>
              <a:gd name="connsiteY35" fmla="*/ 5694454 h 6858000"/>
              <a:gd name="connsiteX36" fmla="*/ 5828270 w 7472601"/>
              <a:gd name="connsiteY36" fmla="*/ 6320663 h 6858000"/>
              <a:gd name="connsiteX37" fmla="*/ 5947416 w 7472601"/>
              <a:gd name="connsiteY37" fmla="*/ 6574846 h 6858000"/>
              <a:gd name="connsiteX38" fmla="*/ 5539432 w 7472601"/>
              <a:gd name="connsiteY38" fmla="*/ 5642928 h 6858000"/>
              <a:gd name="connsiteX39" fmla="*/ 51253 w 7472601"/>
              <a:gd name="connsiteY39" fmla="*/ 5631825 h 6858000"/>
              <a:gd name="connsiteX40" fmla="*/ 211622 w 7472601"/>
              <a:gd name="connsiteY40" fmla="*/ 5728803 h 6858000"/>
              <a:gd name="connsiteX41" fmla="*/ 371652 w 7472601"/>
              <a:gd name="connsiteY41" fmla="*/ 5829062 h 6858000"/>
              <a:gd name="connsiteX42" fmla="*/ 505903 w 7472601"/>
              <a:gd name="connsiteY42" fmla="*/ 5925221 h 6858000"/>
              <a:gd name="connsiteX43" fmla="*/ 899240 w 7472601"/>
              <a:gd name="connsiteY43" fmla="*/ 6153068 h 6858000"/>
              <a:gd name="connsiteX44" fmla="*/ 988114 w 7472601"/>
              <a:gd name="connsiteY44" fmla="*/ 6174204 h 6858000"/>
              <a:gd name="connsiteX45" fmla="*/ 845971 w 7472601"/>
              <a:gd name="connsiteY45" fmla="*/ 6067177 h 6858000"/>
              <a:gd name="connsiteX46" fmla="*/ 448057 w 7472601"/>
              <a:gd name="connsiteY46" fmla="*/ 5841376 h 6858000"/>
              <a:gd name="connsiteX47" fmla="*/ 51253 w 7472601"/>
              <a:gd name="connsiteY47" fmla="*/ 5631825 h 6858000"/>
              <a:gd name="connsiteX48" fmla="*/ 2606687 w 7472601"/>
              <a:gd name="connsiteY48" fmla="*/ 5630718 h 6858000"/>
              <a:gd name="connsiteX49" fmla="*/ 2645658 w 7472601"/>
              <a:gd name="connsiteY49" fmla="*/ 6640259 h 6858000"/>
              <a:gd name="connsiteX50" fmla="*/ 2606687 w 7472601"/>
              <a:gd name="connsiteY50" fmla="*/ 5630718 h 6858000"/>
              <a:gd name="connsiteX51" fmla="*/ 3642057 w 7472601"/>
              <a:gd name="connsiteY51" fmla="*/ 5573487 h 6858000"/>
              <a:gd name="connsiteX52" fmla="*/ 3632981 w 7472601"/>
              <a:gd name="connsiteY52" fmla="*/ 5579437 h 6858000"/>
              <a:gd name="connsiteX53" fmla="*/ 3382436 w 7472601"/>
              <a:gd name="connsiteY53" fmla="*/ 5952726 h 6858000"/>
              <a:gd name="connsiteX54" fmla="*/ 3191929 w 7472601"/>
              <a:gd name="connsiteY54" fmla="*/ 6662669 h 6858000"/>
              <a:gd name="connsiteX55" fmla="*/ 3369898 w 7472601"/>
              <a:gd name="connsiteY55" fmla="*/ 6081771 h 6858000"/>
              <a:gd name="connsiteX56" fmla="*/ 3642057 w 7472601"/>
              <a:gd name="connsiteY56" fmla="*/ 5573487 h 6858000"/>
              <a:gd name="connsiteX57" fmla="*/ 2650666 w 7472601"/>
              <a:gd name="connsiteY57" fmla="*/ 5530686 h 6858000"/>
              <a:gd name="connsiteX58" fmla="*/ 2650249 w 7472601"/>
              <a:gd name="connsiteY58" fmla="*/ 5532101 h 6858000"/>
              <a:gd name="connsiteX59" fmla="*/ 2663808 w 7472601"/>
              <a:gd name="connsiteY59" fmla="*/ 6535215 h 6858000"/>
              <a:gd name="connsiteX60" fmla="*/ 2665418 w 7472601"/>
              <a:gd name="connsiteY60" fmla="*/ 6132756 h 6858000"/>
              <a:gd name="connsiteX61" fmla="*/ 2650666 w 7472601"/>
              <a:gd name="connsiteY61" fmla="*/ 5530686 h 6858000"/>
              <a:gd name="connsiteX62" fmla="*/ 2680277 w 7472601"/>
              <a:gd name="connsiteY62" fmla="*/ 5479204 h 6858000"/>
              <a:gd name="connsiteX63" fmla="*/ 2678972 w 7472601"/>
              <a:gd name="connsiteY63" fmla="*/ 5481582 h 6858000"/>
              <a:gd name="connsiteX64" fmla="*/ 2696666 w 7472601"/>
              <a:gd name="connsiteY64" fmla="*/ 6133836 h 6858000"/>
              <a:gd name="connsiteX65" fmla="*/ 2695769 w 7472601"/>
              <a:gd name="connsiteY65" fmla="*/ 6390955 h 6858000"/>
              <a:gd name="connsiteX66" fmla="*/ 2739893 w 7472601"/>
              <a:gd name="connsiteY66" fmla="*/ 6108357 h 6858000"/>
              <a:gd name="connsiteX67" fmla="*/ 2680277 w 7472601"/>
              <a:gd name="connsiteY67" fmla="*/ 5479204 h 6858000"/>
              <a:gd name="connsiteX68" fmla="*/ 1132195 w 7472601"/>
              <a:gd name="connsiteY68" fmla="*/ 5467980 h 6858000"/>
              <a:gd name="connsiteX69" fmla="*/ 1679056 w 7472601"/>
              <a:gd name="connsiteY69" fmla="*/ 5516907 h 6858000"/>
              <a:gd name="connsiteX70" fmla="*/ 2128648 w 7472601"/>
              <a:gd name="connsiteY70" fmla="*/ 5474249 h 6858000"/>
              <a:gd name="connsiteX71" fmla="*/ 1825619 w 7472601"/>
              <a:gd name="connsiteY71" fmla="*/ 5478447 h 6858000"/>
              <a:gd name="connsiteX72" fmla="*/ 1737798 w 7472601"/>
              <a:gd name="connsiteY72" fmla="*/ 5483353 h 6858000"/>
              <a:gd name="connsiteX73" fmla="*/ 1132195 w 7472601"/>
              <a:gd name="connsiteY73" fmla="*/ 5467980 h 6858000"/>
              <a:gd name="connsiteX74" fmla="*/ 7454976 w 7472601"/>
              <a:gd name="connsiteY74" fmla="*/ 6318297 h 6858000"/>
              <a:gd name="connsiteX75" fmla="*/ 7467600 w 7472601"/>
              <a:gd name="connsiteY75" fmla="*/ 6012219 h 6858000"/>
              <a:gd name="connsiteX76" fmla="*/ 7356878 w 7472601"/>
              <a:gd name="connsiteY76" fmla="*/ 5981332 h 6858000"/>
              <a:gd name="connsiteX77" fmla="*/ 7467600 w 7472601"/>
              <a:gd name="connsiteY77" fmla="*/ 6117703 h 6858000"/>
              <a:gd name="connsiteX78" fmla="*/ 7467600 w 7472601"/>
              <a:gd name="connsiteY78" fmla="*/ 6163634 h 6858000"/>
              <a:gd name="connsiteX79" fmla="*/ 7448321 w 7472601"/>
              <a:gd name="connsiteY79" fmla="*/ 6190991 h 6858000"/>
              <a:gd name="connsiteX80" fmla="*/ 7467600 w 7472601"/>
              <a:gd name="connsiteY80" fmla="*/ 6221686 h 6858000"/>
              <a:gd name="connsiteX81" fmla="*/ 7467600 w 7472601"/>
              <a:gd name="connsiteY81" fmla="*/ 6334256 h 6858000"/>
              <a:gd name="connsiteX82" fmla="*/ 7454976 w 7472601"/>
              <a:gd name="connsiteY82" fmla="*/ 6318297 h 6858000"/>
              <a:gd name="connsiteX83" fmla="*/ 1456157 w 7472601"/>
              <a:gd name="connsiteY83" fmla="*/ 5371404 h 6858000"/>
              <a:gd name="connsiteX84" fmla="*/ 1244432 w 7472601"/>
              <a:gd name="connsiteY84" fmla="*/ 5385601 h 6858000"/>
              <a:gd name="connsiteX85" fmla="*/ 973990 w 7472601"/>
              <a:gd name="connsiteY85" fmla="*/ 5424940 h 6858000"/>
              <a:gd name="connsiteX86" fmla="*/ 1103809 w 7472601"/>
              <a:gd name="connsiteY86" fmla="*/ 5433720 h 6858000"/>
              <a:gd name="connsiteX87" fmla="*/ 1123454 w 7472601"/>
              <a:gd name="connsiteY87" fmla="*/ 5435727 h 6858000"/>
              <a:gd name="connsiteX88" fmla="*/ 1737017 w 7472601"/>
              <a:gd name="connsiteY88" fmla="*/ 5452183 h 6858000"/>
              <a:gd name="connsiteX89" fmla="*/ 1824397 w 7472601"/>
              <a:gd name="connsiteY89" fmla="*/ 5447757 h 6858000"/>
              <a:gd name="connsiteX90" fmla="*/ 2070059 w 7472601"/>
              <a:gd name="connsiteY90" fmla="*/ 5441660 h 6858000"/>
              <a:gd name="connsiteX91" fmla="*/ 1456157 w 7472601"/>
              <a:gd name="connsiteY91" fmla="*/ 5371404 h 6858000"/>
              <a:gd name="connsiteX92" fmla="*/ 4988186 w 7472601"/>
              <a:gd name="connsiteY92" fmla="*/ 5216467 h 6858000"/>
              <a:gd name="connsiteX93" fmla="*/ 4777334 w 7472601"/>
              <a:gd name="connsiteY93" fmla="*/ 5406072 h 6858000"/>
              <a:gd name="connsiteX94" fmla="*/ 4718341 w 7472601"/>
              <a:gd name="connsiteY94" fmla="*/ 5468043 h 6858000"/>
              <a:gd name="connsiteX95" fmla="*/ 4604655 w 7472601"/>
              <a:gd name="connsiteY95" fmla="*/ 5583434 h 6858000"/>
              <a:gd name="connsiteX96" fmla="*/ 4565074 w 7472601"/>
              <a:gd name="connsiteY96" fmla="*/ 5618550 h 6858000"/>
              <a:gd name="connsiteX97" fmla="*/ 4988186 w 7472601"/>
              <a:gd name="connsiteY97" fmla="*/ 5216467 h 6858000"/>
              <a:gd name="connsiteX98" fmla="*/ 4978032 w 7472601"/>
              <a:gd name="connsiteY98" fmla="*/ 5183809 h 6858000"/>
              <a:gd name="connsiteX99" fmla="*/ 4463413 w 7472601"/>
              <a:gd name="connsiteY99" fmla="*/ 5615162 h 6858000"/>
              <a:gd name="connsiteX100" fmla="*/ 4358134 w 7472601"/>
              <a:gd name="connsiteY100" fmla="*/ 5742791 h 6858000"/>
              <a:gd name="connsiteX101" fmla="*/ 4376219 w 7472601"/>
              <a:gd name="connsiteY101" fmla="*/ 5729027 h 6858000"/>
              <a:gd name="connsiteX102" fmla="*/ 4582340 w 7472601"/>
              <a:gd name="connsiteY102" fmla="*/ 5561037 h 6858000"/>
              <a:gd name="connsiteX103" fmla="*/ 4694684 w 7472601"/>
              <a:gd name="connsiteY103" fmla="*/ 5447098 h 6858000"/>
              <a:gd name="connsiteX104" fmla="*/ 4754123 w 7472601"/>
              <a:gd name="connsiteY104" fmla="*/ 5384643 h 6858000"/>
              <a:gd name="connsiteX105" fmla="*/ 4978032 w 7472601"/>
              <a:gd name="connsiteY105" fmla="*/ 5183809 h 6858000"/>
              <a:gd name="connsiteX106" fmla="*/ 1903353 w 7472601"/>
              <a:gd name="connsiteY106" fmla="*/ 5044827 h 6858000"/>
              <a:gd name="connsiteX107" fmla="*/ 1936931 w 7472601"/>
              <a:gd name="connsiteY107" fmla="*/ 5093954 h 6858000"/>
              <a:gd name="connsiteX108" fmla="*/ 2195868 w 7472601"/>
              <a:gd name="connsiteY108" fmla="*/ 5396574 h 6858000"/>
              <a:gd name="connsiteX109" fmla="*/ 2088852 w 7472601"/>
              <a:gd name="connsiteY109" fmla="*/ 5166123 h 6858000"/>
              <a:gd name="connsiteX110" fmla="*/ 1958241 w 7472601"/>
              <a:gd name="connsiteY110" fmla="*/ 5067955 h 6858000"/>
              <a:gd name="connsiteX111" fmla="*/ 1903353 w 7472601"/>
              <a:gd name="connsiteY111" fmla="*/ 5044827 h 6858000"/>
              <a:gd name="connsiteX112" fmla="*/ 1979378 w 7472601"/>
              <a:gd name="connsiteY112" fmla="*/ 4769504 h 6858000"/>
              <a:gd name="connsiteX113" fmla="*/ 2882120 w 7472601"/>
              <a:gd name="connsiteY113" fmla="*/ 5064547 h 6858000"/>
              <a:gd name="connsiteX114" fmla="*/ 2793103 w 7472601"/>
              <a:gd name="connsiteY114" fmla="*/ 5039699 h 6858000"/>
              <a:gd name="connsiteX115" fmla="*/ 2770041 w 7472601"/>
              <a:gd name="connsiteY115" fmla="*/ 5033634 h 6858000"/>
              <a:gd name="connsiteX116" fmla="*/ 1979378 w 7472601"/>
              <a:gd name="connsiteY116" fmla="*/ 4769504 h 6858000"/>
              <a:gd name="connsiteX117" fmla="*/ 1927410 w 7472601"/>
              <a:gd name="connsiteY117" fmla="*/ 4716164 h 6858000"/>
              <a:gd name="connsiteX118" fmla="*/ 1959587 w 7472601"/>
              <a:gd name="connsiteY118" fmla="*/ 4728849 h 6858000"/>
              <a:gd name="connsiteX119" fmla="*/ 2777707 w 7472601"/>
              <a:gd name="connsiteY119" fmla="*/ 5003991 h 6858000"/>
              <a:gd name="connsiteX120" fmla="*/ 2800768 w 7472601"/>
              <a:gd name="connsiteY120" fmla="*/ 5010056 h 6858000"/>
              <a:gd name="connsiteX121" fmla="*/ 2879408 w 7472601"/>
              <a:gd name="connsiteY121" fmla="*/ 5031590 h 6858000"/>
              <a:gd name="connsiteX122" fmla="*/ 2862295 w 7472601"/>
              <a:gd name="connsiteY122" fmla="*/ 5022958 h 6858000"/>
              <a:gd name="connsiteX123" fmla="*/ 2813343 w 7472601"/>
              <a:gd name="connsiteY123" fmla="*/ 4998369 h 6858000"/>
              <a:gd name="connsiteX124" fmla="*/ 2646245 w 7472601"/>
              <a:gd name="connsiteY124" fmla="*/ 4930999 h 6858000"/>
              <a:gd name="connsiteX125" fmla="*/ 1999243 w 7472601"/>
              <a:gd name="connsiteY125" fmla="*/ 4730524 h 6858000"/>
              <a:gd name="connsiteX126" fmla="*/ 1979527 w 7472601"/>
              <a:gd name="connsiteY126" fmla="*/ 4726651 h 6858000"/>
              <a:gd name="connsiteX127" fmla="*/ 1927410 w 7472601"/>
              <a:gd name="connsiteY127" fmla="*/ 4716164 h 6858000"/>
              <a:gd name="connsiteX128" fmla="*/ 1997014 w 7472601"/>
              <a:gd name="connsiteY128" fmla="*/ 4698007 h 6858000"/>
              <a:gd name="connsiteX129" fmla="*/ 2005458 w 7472601"/>
              <a:gd name="connsiteY129" fmla="*/ 4699540 h 6858000"/>
              <a:gd name="connsiteX130" fmla="*/ 2657186 w 7472601"/>
              <a:gd name="connsiteY130" fmla="*/ 4901687 h 6858000"/>
              <a:gd name="connsiteX131" fmla="*/ 2826662 w 7472601"/>
              <a:gd name="connsiteY131" fmla="*/ 4970362 h 6858000"/>
              <a:gd name="connsiteX132" fmla="*/ 2876100 w 7472601"/>
              <a:gd name="connsiteY132" fmla="*/ 4995397 h 6858000"/>
              <a:gd name="connsiteX133" fmla="*/ 3042600 w 7472601"/>
              <a:gd name="connsiteY133" fmla="*/ 5059532 h 6858000"/>
              <a:gd name="connsiteX134" fmla="*/ 1997014 w 7472601"/>
              <a:gd name="connsiteY134" fmla="*/ 4698007 h 6858000"/>
              <a:gd name="connsiteX135" fmla="*/ 2305292 w 7472601"/>
              <a:gd name="connsiteY135" fmla="*/ 4219492 h 6858000"/>
              <a:gd name="connsiteX136" fmla="*/ 3360922 w 7472601"/>
              <a:gd name="connsiteY136" fmla="*/ 4529373 h 6858000"/>
              <a:gd name="connsiteX137" fmla="*/ 3492420 w 7472601"/>
              <a:gd name="connsiteY137" fmla="*/ 4510145 h 6858000"/>
              <a:gd name="connsiteX138" fmla="*/ 3364086 w 7472601"/>
              <a:gd name="connsiteY138" fmla="*/ 4480340 h 6858000"/>
              <a:gd name="connsiteX139" fmla="*/ 3225818 w 7472601"/>
              <a:gd name="connsiteY139" fmla="*/ 4411822 h 6858000"/>
              <a:gd name="connsiteX140" fmla="*/ 3129696 w 7472601"/>
              <a:gd name="connsiteY140" fmla="*/ 4360704 h 6858000"/>
              <a:gd name="connsiteX141" fmla="*/ 2814545 w 7472601"/>
              <a:gd name="connsiteY141" fmla="*/ 4282955 h 6858000"/>
              <a:gd name="connsiteX142" fmla="*/ 2305292 w 7472601"/>
              <a:gd name="connsiteY142" fmla="*/ 4219492 h 6858000"/>
              <a:gd name="connsiteX143" fmla="*/ 2626982 w 7472601"/>
              <a:gd name="connsiteY143" fmla="*/ 4206450 h 6858000"/>
              <a:gd name="connsiteX144" fmla="*/ 2490617 w 7472601"/>
              <a:gd name="connsiteY144" fmla="*/ 4206951 h 6858000"/>
              <a:gd name="connsiteX145" fmla="*/ 2819869 w 7472601"/>
              <a:gd name="connsiteY145" fmla="*/ 4252936 h 6858000"/>
              <a:gd name="connsiteX146" fmla="*/ 3143018 w 7472601"/>
              <a:gd name="connsiteY146" fmla="*/ 4332698 h 6858000"/>
              <a:gd name="connsiteX147" fmla="*/ 3241520 w 7472601"/>
              <a:gd name="connsiteY147" fmla="*/ 4385112 h 6858000"/>
              <a:gd name="connsiteX148" fmla="*/ 3374575 w 7472601"/>
              <a:gd name="connsiteY148" fmla="*/ 4451517 h 6858000"/>
              <a:gd name="connsiteX149" fmla="*/ 3505221 w 7472601"/>
              <a:gd name="connsiteY149" fmla="*/ 4480757 h 6858000"/>
              <a:gd name="connsiteX150" fmla="*/ 2626982 w 7472601"/>
              <a:gd name="connsiteY150" fmla="*/ 4206450 h 6858000"/>
              <a:gd name="connsiteX151" fmla="*/ 1310106 w 7472601"/>
              <a:gd name="connsiteY151" fmla="*/ 3943217 h 6858000"/>
              <a:gd name="connsiteX152" fmla="*/ 854994 w 7472601"/>
              <a:gd name="connsiteY152" fmla="*/ 4399136 h 6858000"/>
              <a:gd name="connsiteX153" fmla="*/ 742462 w 7472601"/>
              <a:gd name="connsiteY153" fmla="*/ 4594648 h 6858000"/>
              <a:gd name="connsiteX154" fmla="*/ 820602 w 7472601"/>
              <a:gd name="connsiteY154" fmla="*/ 4485915 h 6858000"/>
              <a:gd name="connsiteX155" fmla="*/ 878295 w 7472601"/>
              <a:gd name="connsiteY155" fmla="*/ 4403594 h 6858000"/>
              <a:gd name="connsiteX156" fmla="*/ 1240607 w 7472601"/>
              <a:gd name="connsiteY156" fmla="*/ 4010401 h 6858000"/>
              <a:gd name="connsiteX157" fmla="*/ 1310106 w 7472601"/>
              <a:gd name="connsiteY157" fmla="*/ 3943217 h 6858000"/>
              <a:gd name="connsiteX158" fmla="*/ 1423113 w 7472601"/>
              <a:gd name="connsiteY158" fmla="*/ 3874565 h 6858000"/>
              <a:gd name="connsiteX159" fmla="*/ 1260565 w 7472601"/>
              <a:gd name="connsiteY159" fmla="*/ 4031982 h 6858000"/>
              <a:gd name="connsiteX160" fmla="*/ 901900 w 7472601"/>
              <a:gd name="connsiteY160" fmla="*/ 4421236 h 6858000"/>
              <a:gd name="connsiteX161" fmla="*/ 845044 w 7472601"/>
              <a:gd name="connsiteY161" fmla="*/ 4502436 h 6858000"/>
              <a:gd name="connsiteX162" fmla="*/ 685926 w 7472601"/>
              <a:gd name="connsiteY162" fmla="*/ 4703069 h 6858000"/>
              <a:gd name="connsiteX163" fmla="*/ 684248 w 7472601"/>
              <a:gd name="connsiteY163" fmla="*/ 4706721 h 6858000"/>
              <a:gd name="connsiteX164" fmla="*/ 1423113 w 7472601"/>
              <a:gd name="connsiteY164" fmla="*/ 3874565 h 6858000"/>
              <a:gd name="connsiteX165" fmla="*/ 3316479 w 7472601"/>
              <a:gd name="connsiteY165" fmla="*/ 3872136 h 6858000"/>
              <a:gd name="connsiteX166" fmla="*/ 3546806 w 7472601"/>
              <a:gd name="connsiteY166" fmla="*/ 4356139 h 6858000"/>
              <a:gd name="connsiteX167" fmla="*/ 3364433 w 7472601"/>
              <a:gd name="connsiteY167" fmla="*/ 3953121 h 6858000"/>
              <a:gd name="connsiteX168" fmla="*/ 3316479 w 7472601"/>
              <a:gd name="connsiteY168" fmla="*/ 3872136 h 6858000"/>
              <a:gd name="connsiteX169" fmla="*/ 3291335 w 7472601"/>
              <a:gd name="connsiteY169" fmla="*/ 3767420 h 6858000"/>
              <a:gd name="connsiteX170" fmla="*/ 3390805 w 7472601"/>
              <a:gd name="connsiteY170" fmla="*/ 3937163 h 6858000"/>
              <a:gd name="connsiteX171" fmla="*/ 3579062 w 7472601"/>
              <a:gd name="connsiteY171" fmla="*/ 4359040 h 6858000"/>
              <a:gd name="connsiteX172" fmla="*/ 3467355 w 7472601"/>
              <a:gd name="connsiteY172" fmla="*/ 3988130 h 6858000"/>
              <a:gd name="connsiteX173" fmla="*/ 3310753 w 7472601"/>
              <a:gd name="connsiteY173" fmla="*/ 3787140 h 6858000"/>
              <a:gd name="connsiteX174" fmla="*/ 3291335 w 7472601"/>
              <a:gd name="connsiteY174" fmla="*/ 3767420 h 6858000"/>
              <a:gd name="connsiteX175" fmla="*/ 1635889 w 7472601"/>
              <a:gd name="connsiteY175" fmla="*/ 3709494 h 6858000"/>
              <a:gd name="connsiteX176" fmla="*/ 1634800 w 7472601"/>
              <a:gd name="connsiteY176" fmla="*/ 3731111 h 6858000"/>
              <a:gd name="connsiteX177" fmla="*/ 1635889 w 7472601"/>
              <a:gd name="connsiteY177" fmla="*/ 3709494 h 6858000"/>
              <a:gd name="connsiteX178" fmla="*/ 1510397 w 7472601"/>
              <a:gd name="connsiteY178" fmla="*/ 3684705 h 6858000"/>
              <a:gd name="connsiteX179" fmla="*/ 1146550 w 7472601"/>
              <a:gd name="connsiteY179" fmla="*/ 3802012 h 6858000"/>
              <a:gd name="connsiteX180" fmla="*/ 698834 w 7472601"/>
              <a:gd name="connsiteY180" fmla="*/ 3952272 h 6858000"/>
              <a:gd name="connsiteX181" fmla="*/ 34256 w 7472601"/>
              <a:gd name="connsiteY181" fmla="*/ 4347603 h 6858000"/>
              <a:gd name="connsiteX182" fmla="*/ 527241 w 7472601"/>
              <a:gd name="connsiteY182" fmla="*/ 4065078 h 6858000"/>
              <a:gd name="connsiteX183" fmla="*/ 1510397 w 7472601"/>
              <a:gd name="connsiteY183" fmla="*/ 3684705 h 6858000"/>
              <a:gd name="connsiteX184" fmla="*/ 1313114 w 7472601"/>
              <a:gd name="connsiteY184" fmla="*/ 3655216 h 6858000"/>
              <a:gd name="connsiteX185" fmla="*/ 1109304 w 7472601"/>
              <a:gd name="connsiteY185" fmla="*/ 3669030 h 6858000"/>
              <a:gd name="connsiteX186" fmla="*/ 8129 w 7472601"/>
              <a:gd name="connsiteY186" fmla="*/ 4330519 h 6858000"/>
              <a:gd name="connsiteX187" fmla="*/ 687572 w 7472601"/>
              <a:gd name="connsiteY187" fmla="*/ 3925629 h 6858000"/>
              <a:gd name="connsiteX188" fmla="*/ 1138365 w 7472601"/>
              <a:gd name="connsiteY188" fmla="*/ 3774515 h 6858000"/>
              <a:gd name="connsiteX189" fmla="*/ 1505579 w 7472601"/>
              <a:gd name="connsiteY189" fmla="*/ 3655526 h 6858000"/>
              <a:gd name="connsiteX190" fmla="*/ 1313114 w 7472601"/>
              <a:gd name="connsiteY190" fmla="*/ 3655216 h 6858000"/>
              <a:gd name="connsiteX191" fmla="*/ 3655073 w 7472601"/>
              <a:gd name="connsiteY191" fmla="*/ 3650884 h 6858000"/>
              <a:gd name="connsiteX192" fmla="*/ 3989938 w 7472601"/>
              <a:gd name="connsiteY192" fmla="*/ 3991685 h 6858000"/>
              <a:gd name="connsiteX193" fmla="*/ 4393907 w 7472601"/>
              <a:gd name="connsiteY193" fmla="*/ 4261258 h 6858000"/>
              <a:gd name="connsiteX194" fmla="*/ 4648051 w 7472601"/>
              <a:gd name="connsiteY194" fmla="*/ 4374051 h 6858000"/>
              <a:gd name="connsiteX195" fmla="*/ 4383389 w 7472601"/>
              <a:gd name="connsiteY195" fmla="*/ 4184369 h 6858000"/>
              <a:gd name="connsiteX196" fmla="*/ 4165508 w 7472601"/>
              <a:gd name="connsiteY196" fmla="*/ 4035196 h 6858000"/>
              <a:gd name="connsiteX197" fmla="*/ 4068162 w 7472601"/>
              <a:gd name="connsiteY197" fmla="*/ 3953394 h 6858000"/>
              <a:gd name="connsiteX198" fmla="*/ 3981416 w 7472601"/>
              <a:gd name="connsiteY198" fmla="*/ 3880482 h 6858000"/>
              <a:gd name="connsiteX199" fmla="*/ 3800147 w 7472601"/>
              <a:gd name="connsiteY199" fmla="*/ 3749872 h 6858000"/>
              <a:gd name="connsiteX200" fmla="*/ 3655073 w 7472601"/>
              <a:gd name="connsiteY200" fmla="*/ 3650884 h 6858000"/>
              <a:gd name="connsiteX201" fmla="*/ 3670252 w 7472601"/>
              <a:gd name="connsiteY201" fmla="*/ 3622798 h 6858000"/>
              <a:gd name="connsiteX202" fmla="*/ 3817258 w 7472601"/>
              <a:gd name="connsiteY202" fmla="*/ 3723577 h 6858000"/>
              <a:gd name="connsiteX203" fmla="*/ 4000461 w 7472601"/>
              <a:gd name="connsiteY203" fmla="*/ 3855966 h 6858000"/>
              <a:gd name="connsiteX204" fmla="*/ 4088180 w 7472601"/>
              <a:gd name="connsiteY204" fmla="*/ 3929774 h 6858000"/>
              <a:gd name="connsiteX205" fmla="*/ 4184555 w 7472601"/>
              <a:gd name="connsiteY205" fmla="*/ 4010683 h 6858000"/>
              <a:gd name="connsiteX206" fmla="*/ 4399563 w 7472601"/>
              <a:gd name="connsiteY206" fmla="*/ 4158106 h 6858000"/>
              <a:gd name="connsiteX207" fmla="*/ 4684469 w 7472601"/>
              <a:gd name="connsiteY207" fmla="*/ 4364680 h 6858000"/>
              <a:gd name="connsiteX208" fmla="*/ 4690271 w 7472601"/>
              <a:gd name="connsiteY208" fmla="*/ 4370034 h 6858000"/>
              <a:gd name="connsiteX209" fmla="*/ 4136093 w 7472601"/>
              <a:gd name="connsiteY209" fmla="*/ 3858466 h 6858000"/>
              <a:gd name="connsiteX210" fmla="*/ 3670252 w 7472601"/>
              <a:gd name="connsiteY210" fmla="*/ 3622798 h 6858000"/>
              <a:gd name="connsiteX211" fmla="*/ 4440129 w 7472601"/>
              <a:gd name="connsiteY211" fmla="*/ 3448571 h 6858000"/>
              <a:gd name="connsiteX212" fmla="*/ 4856525 w 7472601"/>
              <a:gd name="connsiteY212" fmla="*/ 3915351 h 6858000"/>
              <a:gd name="connsiteX213" fmla="*/ 5059055 w 7472601"/>
              <a:gd name="connsiteY213" fmla="*/ 4108918 h 6858000"/>
              <a:gd name="connsiteX214" fmla="*/ 5290070 w 7472601"/>
              <a:gd name="connsiteY214" fmla="*/ 4263619 h 6858000"/>
              <a:gd name="connsiteX215" fmla="*/ 4834991 w 7472601"/>
              <a:gd name="connsiteY215" fmla="*/ 3830985 h 6858000"/>
              <a:gd name="connsiteX216" fmla="*/ 4440129 w 7472601"/>
              <a:gd name="connsiteY216" fmla="*/ 3448571 h 6858000"/>
              <a:gd name="connsiteX217" fmla="*/ 4441737 w 7472601"/>
              <a:gd name="connsiteY217" fmla="*/ 3399734 h 6858000"/>
              <a:gd name="connsiteX218" fmla="*/ 4431236 w 7472601"/>
              <a:gd name="connsiteY218" fmla="*/ 3400954 h 6858000"/>
              <a:gd name="connsiteX219" fmla="*/ 4557150 w 7472601"/>
              <a:gd name="connsiteY219" fmla="*/ 3510023 h 6858000"/>
              <a:gd name="connsiteX220" fmla="*/ 4856936 w 7472601"/>
              <a:gd name="connsiteY220" fmla="*/ 3809146 h 6858000"/>
              <a:gd name="connsiteX221" fmla="*/ 5111996 w 7472601"/>
              <a:gd name="connsiteY221" fmla="*/ 4065759 h 6858000"/>
              <a:gd name="connsiteX222" fmla="*/ 5388878 w 7472601"/>
              <a:gd name="connsiteY222" fmla="*/ 4300185 h 6858000"/>
              <a:gd name="connsiteX223" fmla="*/ 5425556 w 7472601"/>
              <a:gd name="connsiteY223" fmla="*/ 4308967 h 6858000"/>
              <a:gd name="connsiteX224" fmla="*/ 4943646 w 7472601"/>
              <a:gd name="connsiteY224" fmla="*/ 3822916 h 6858000"/>
              <a:gd name="connsiteX225" fmla="*/ 4594837 w 7472601"/>
              <a:gd name="connsiteY225" fmla="*/ 3532274 h 6858000"/>
              <a:gd name="connsiteX226" fmla="*/ 4441737 w 7472601"/>
              <a:gd name="connsiteY226" fmla="*/ 3399734 h 6858000"/>
              <a:gd name="connsiteX227" fmla="*/ 5425834 w 7472601"/>
              <a:gd name="connsiteY227" fmla="*/ 3162785 h 6858000"/>
              <a:gd name="connsiteX228" fmla="*/ 5401644 w 7472601"/>
              <a:gd name="connsiteY228" fmla="*/ 3617847 h 6858000"/>
              <a:gd name="connsiteX229" fmla="*/ 5467256 w 7472601"/>
              <a:gd name="connsiteY229" fmla="*/ 4175494 h 6858000"/>
              <a:gd name="connsiteX230" fmla="*/ 5448069 w 7472601"/>
              <a:gd name="connsiteY230" fmla="*/ 3567554 h 6858000"/>
              <a:gd name="connsiteX231" fmla="*/ 5425834 w 7472601"/>
              <a:gd name="connsiteY231" fmla="*/ 3162785 h 6858000"/>
              <a:gd name="connsiteX232" fmla="*/ 1318687 w 7472601"/>
              <a:gd name="connsiteY232" fmla="*/ 3113840 h 6858000"/>
              <a:gd name="connsiteX233" fmla="*/ 1066793 w 7472601"/>
              <a:gd name="connsiteY233" fmla="*/ 3212171 h 6858000"/>
              <a:gd name="connsiteX234" fmla="*/ 993319 w 7472601"/>
              <a:gd name="connsiteY234" fmla="*/ 3247648 h 6858000"/>
              <a:gd name="connsiteX235" fmla="*/ 853081 w 7472601"/>
              <a:gd name="connsiteY235" fmla="*/ 3312410 h 6858000"/>
              <a:gd name="connsiteX236" fmla="*/ 805957 w 7472601"/>
              <a:gd name="connsiteY236" fmla="*/ 3330443 h 6858000"/>
              <a:gd name="connsiteX237" fmla="*/ 1318687 w 7472601"/>
              <a:gd name="connsiteY237" fmla="*/ 3113840 h 6858000"/>
              <a:gd name="connsiteX238" fmla="*/ 5453702 w 7472601"/>
              <a:gd name="connsiteY238" fmla="*/ 3090882 h 6858000"/>
              <a:gd name="connsiteX239" fmla="*/ 5480135 w 7472601"/>
              <a:gd name="connsiteY239" fmla="*/ 3565802 h 6858000"/>
              <a:gd name="connsiteX240" fmla="*/ 5499023 w 7472601"/>
              <a:gd name="connsiteY240" fmla="*/ 4166310 h 6858000"/>
              <a:gd name="connsiteX241" fmla="*/ 5547022 w 7472601"/>
              <a:gd name="connsiteY241" fmla="*/ 3607838 h 6858000"/>
              <a:gd name="connsiteX242" fmla="*/ 5515964 w 7472601"/>
              <a:gd name="connsiteY242" fmla="*/ 3378541 h 6858000"/>
              <a:gd name="connsiteX243" fmla="*/ 5453702 w 7472601"/>
              <a:gd name="connsiteY243" fmla="*/ 3090882 h 6858000"/>
              <a:gd name="connsiteX244" fmla="*/ 1238695 w 7472601"/>
              <a:gd name="connsiteY244" fmla="*/ 3076820 h 6858000"/>
              <a:gd name="connsiteX245" fmla="*/ 716371 w 7472601"/>
              <a:gd name="connsiteY245" fmla="*/ 3293249 h 6858000"/>
              <a:gd name="connsiteX246" fmla="*/ 579522 w 7472601"/>
              <a:gd name="connsiteY246" fmla="*/ 3371759 h 6858000"/>
              <a:gd name="connsiteX247" fmla="*/ 600288 w 7472601"/>
              <a:gd name="connsiteY247" fmla="*/ 3365555 h 6858000"/>
              <a:gd name="connsiteX248" fmla="*/ 840692 w 7472601"/>
              <a:gd name="connsiteY248" fmla="*/ 3284921 h 6858000"/>
              <a:gd name="connsiteX249" fmla="*/ 979248 w 7472601"/>
              <a:gd name="connsiteY249" fmla="*/ 3221003 h 6858000"/>
              <a:gd name="connsiteX250" fmla="*/ 1053282 w 7472601"/>
              <a:gd name="connsiteY250" fmla="*/ 3185247 h 6858000"/>
              <a:gd name="connsiteX251" fmla="*/ 1320603 w 7472601"/>
              <a:gd name="connsiteY251" fmla="*/ 3081281 h 6858000"/>
              <a:gd name="connsiteX252" fmla="*/ 1238695 w 7472601"/>
              <a:gd name="connsiteY252" fmla="*/ 3076820 h 6858000"/>
              <a:gd name="connsiteX253" fmla="*/ 5425627 w 7472601"/>
              <a:gd name="connsiteY253" fmla="*/ 2954192 h 6858000"/>
              <a:gd name="connsiteX254" fmla="*/ 5470770 w 7472601"/>
              <a:gd name="connsiteY254" fmla="*/ 3005435 h 6858000"/>
              <a:gd name="connsiteX255" fmla="*/ 5519779 w 7472601"/>
              <a:gd name="connsiteY255" fmla="*/ 4359223 h 6858000"/>
              <a:gd name="connsiteX256" fmla="*/ 5520293 w 7472601"/>
              <a:gd name="connsiteY256" fmla="*/ 4360602 h 6858000"/>
              <a:gd name="connsiteX257" fmla="*/ 5767221 w 7472601"/>
              <a:gd name="connsiteY257" fmla="*/ 4665564 h 6858000"/>
              <a:gd name="connsiteX258" fmla="*/ 6937169 w 7472601"/>
              <a:gd name="connsiteY258" fmla="*/ 4815941 h 6858000"/>
              <a:gd name="connsiteX259" fmla="*/ 6953922 w 7472601"/>
              <a:gd name="connsiteY259" fmla="*/ 4890068 h 6858000"/>
              <a:gd name="connsiteX260" fmla="*/ 6071359 w 7472601"/>
              <a:gd name="connsiteY260" fmla="*/ 4770770 h 6858000"/>
              <a:gd name="connsiteX261" fmla="*/ 6038839 w 7472601"/>
              <a:gd name="connsiteY261" fmla="*/ 4764474 h 6858000"/>
              <a:gd name="connsiteX262" fmla="*/ 6038706 w 7472601"/>
              <a:gd name="connsiteY262" fmla="*/ 4763847 h 6858000"/>
              <a:gd name="connsiteX263" fmla="*/ 6037784 w 7472601"/>
              <a:gd name="connsiteY263" fmla="*/ 4764270 h 6858000"/>
              <a:gd name="connsiteX264" fmla="*/ 6038839 w 7472601"/>
              <a:gd name="connsiteY264" fmla="*/ 4764474 h 6858000"/>
              <a:gd name="connsiteX265" fmla="*/ 6040338 w 7472601"/>
              <a:gd name="connsiteY265" fmla="*/ 4771418 h 6858000"/>
              <a:gd name="connsiteX266" fmla="*/ 6024488 w 7472601"/>
              <a:gd name="connsiteY266" fmla="*/ 4809903 h 6858000"/>
              <a:gd name="connsiteX267" fmla="*/ 5599771 w 7472601"/>
              <a:gd name="connsiteY267" fmla="*/ 5509652 h 6858000"/>
              <a:gd name="connsiteX268" fmla="*/ 5548843 w 7472601"/>
              <a:gd name="connsiteY268" fmla="*/ 5563845 h 6858000"/>
              <a:gd name="connsiteX269" fmla="*/ 5940952 w 7472601"/>
              <a:gd name="connsiteY269" fmla="*/ 6250028 h 6858000"/>
              <a:gd name="connsiteX270" fmla="*/ 6043441 w 7472601"/>
              <a:gd name="connsiteY270" fmla="*/ 6665847 h 6858000"/>
              <a:gd name="connsiteX271" fmla="*/ 6093432 w 7472601"/>
              <a:gd name="connsiteY271" fmla="*/ 6858000 h 6858000"/>
              <a:gd name="connsiteX272" fmla="*/ 6034344 w 7472601"/>
              <a:gd name="connsiteY272" fmla="*/ 6858000 h 6858000"/>
              <a:gd name="connsiteX273" fmla="*/ 6026679 w 7472601"/>
              <a:gd name="connsiteY273" fmla="*/ 6836959 h 6858000"/>
              <a:gd name="connsiteX274" fmla="*/ 5800441 w 7472601"/>
              <a:gd name="connsiteY274" fmla="*/ 6335286 h 6858000"/>
              <a:gd name="connsiteX275" fmla="*/ 5526562 w 7472601"/>
              <a:gd name="connsiteY275" fmla="*/ 5705388 h 6858000"/>
              <a:gd name="connsiteX276" fmla="*/ 5519640 w 7472601"/>
              <a:gd name="connsiteY276" fmla="*/ 5683774 h 6858000"/>
              <a:gd name="connsiteX277" fmla="*/ 5844559 w 7472601"/>
              <a:gd name="connsiteY277" fmla="*/ 6553349 h 6858000"/>
              <a:gd name="connsiteX278" fmla="*/ 5975994 w 7472601"/>
              <a:gd name="connsiteY278" fmla="*/ 6858000 h 6858000"/>
              <a:gd name="connsiteX279" fmla="*/ 5898547 w 7472601"/>
              <a:gd name="connsiteY279" fmla="*/ 6858000 h 6858000"/>
              <a:gd name="connsiteX280" fmla="*/ 5682041 w 7472601"/>
              <a:gd name="connsiteY280" fmla="*/ 6355860 h 6858000"/>
              <a:gd name="connsiteX281" fmla="*/ 5461758 w 7472601"/>
              <a:gd name="connsiteY281" fmla="*/ 5820220 h 6858000"/>
              <a:gd name="connsiteX282" fmla="*/ 5237282 w 7472601"/>
              <a:gd name="connsiteY282" fmla="*/ 6579086 h 6858000"/>
              <a:gd name="connsiteX283" fmla="*/ 5115009 w 7472601"/>
              <a:gd name="connsiteY283" fmla="*/ 6858000 h 6858000"/>
              <a:gd name="connsiteX284" fmla="*/ 5028074 w 7472601"/>
              <a:gd name="connsiteY284" fmla="*/ 6858000 h 6858000"/>
              <a:gd name="connsiteX285" fmla="*/ 5079508 w 7472601"/>
              <a:gd name="connsiteY285" fmla="*/ 6749074 h 6858000"/>
              <a:gd name="connsiteX286" fmla="*/ 5371846 w 7472601"/>
              <a:gd name="connsiteY286" fmla="*/ 5924413 h 6858000"/>
              <a:gd name="connsiteX287" fmla="*/ 5270512 w 7472601"/>
              <a:gd name="connsiteY287" fmla="*/ 6138975 h 6858000"/>
              <a:gd name="connsiteX288" fmla="*/ 5062409 w 7472601"/>
              <a:gd name="connsiteY288" fmla="*/ 6653544 h 6858000"/>
              <a:gd name="connsiteX289" fmla="*/ 5036628 w 7472601"/>
              <a:gd name="connsiteY289" fmla="*/ 6754247 h 6858000"/>
              <a:gd name="connsiteX290" fmla="*/ 5009112 w 7472601"/>
              <a:gd name="connsiteY290" fmla="*/ 6858000 h 6858000"/>
              <a:gd name="connsiteX291" fmla="*/ 4976679 w 7472601"/>
              <a:gd name="connsiteY291" fmla="*/ 6858000 h 6858000"/>
              <a:gd name="connsiteX292" fmla="*/ 5006537 w 7472601"/>
              <a:gd name="connsiteY292" fmla="*/ 6747068 h 6858000"/>
              <a:gd name="connsiteX293" fmla="*/ 5032723 w 7472601"/>
              <a:gd name="connsiteY293" fmla="*/ 6644957 h 6858000"/>
              <a:gd name="connsiteX294" fmla="*/ 5242949 w 7472601"/>
              <a:gd name="connsiteY294" fmla="*/ 6125175 h 6858000"/>
              <a:gd name="connsiteX295" fmla="*/ 5286321 w 7472601"/>
              <a:gd name="connsiteY295" fmla="*/ 6033555 h 6858000"/>
              <a:gd name="connsiteX296" fmla="*/ 5008210 w 7472601"/>
              <a:gd name="connsiteY296" fmla="*/ 6649194 h 6858000"/>
              <a:gd name="connsiteX297" fmla="*/ 4986321 w 7472601"/>
              <a:gd name="connsiteY297" fmla="*/ 6765687 h 6858000"/>
              <a:gd name="connsiteX298" fmla="*/ 4973474 w 7472601"/>
              <a:gd name="connsiteY298" fmla="*/ 6858000 h 6858000"/>
              <a:gd name="connsiteX299" fmla="*/ 4907178 w 7472601"/>
              <a:gd name="connsiteY299" fmla="*/ 6858000 h 6858000"/>
              <a:gd name="connsiteX300" fmla="*/ 4910810 w 7472601"/>
              <a:gd name="connsiteY300" fmla="*/ 6829660 h 6858000"/>
              <a:gd name="connsiteX301" fmla="*/ 4987461 w 7472601"/>
              <a:gd name="connsiteY301" fmla="*/ 6432994 h 6858000"/>
              <a:gd name="connsiteX302" fmla="*/ 5179262 w 7472601"/>
              <a:gd name="connsiteY302" fmla="*/ 6035044 h 6858000"/>
              <a:gd name="connsiteX303" fmla="*/ 4689678 w 7472601"/>
              <a:gd name="connsiteY303" fmla="*/ 6440241 h 6858000"/>
              <a:gd name="connsiteX304" fmla="*/ 4477543 w 7472601"/>
              <a:gd name="connsiteY304" fmla="*/ 6674836 h 6858000"/>
              <a:gd name="connsiteX305" fmla="*/ 4329957 w 7472601"/>
              <a:gd name="connsiteY305" fmla="*/ 6858000 h 6858000"/>
              <a:gd name="connsiteX306" fmla="*/ 4218595 w 7472601"/>
              <a:gd name="connsiteY306" fmla="*/ 6858000 h 6858000"/>
              <a:gd name="connsiteX307" fmla="*/ 4368888 w 7472601"/>
              <a:gd name="connsiteY307" fmla="*/ 6668412 h 6858000"/>
              <a:gd name="connsiteX308" fmla="*/ 4563091 w 7472601"/>
              <a:gd name="connsiteY308" fmla="*/ 6442508 h 6858000"/>
              <a:gd name="connsiteX309" fmla="*/ 5387324 w 7472601"/>
              <a:gd name="connsiteY309" fmla="*/ 5705830 h 6858000"/>
              <a:gd name="connsiteX310" fmla="*/ 5073620 w 7472601"/>
              <a:gd name="connsiteY310" fmla="*/ 5955437 h 6858000"/>
              <a:gd name="connsiteX311" fmla="*/ 4689789 w 7472601"/>
              <a:gd name="connsiteY311" fmla="*/ 6268382 h 6858000"/>
              <a:gd name="connsiteX312" fmla="*/ 4418722 w 7472601"/>
              <a:gd name="connsiteY312" fmla="*/ 6570886 h 6858000"/>
              <a:gd name="connsiteX313" fmla="*/ 4214944 w 7472601"/>
              <a:gd name="connsiteY313" fmla="*/ 6858000 h 6858000"/>
              <a:gd name="connsiteX314" fmla="*/ 4177898 w 7472601"/>
              <a:gd name="connsiteY314" fmla="*/ 6858000 h 6858000"/>
              <a:gd name="connsiteX315" fmla="*/ 4391597 w 7472601"/>
              <a:gd name="connsiteY315" fmla="*/ 6556370 h 6858000"/>
              <a:gd name="connsiteX316" fmla="*/ 4668889 w 7472601"/>
              <a:gd name="connsiteY316" fmla="*/ 6246399 h 6858000"/>
              <a:gd name="connsiteX317" fmla="*/ 5055427 w 7472601"/>
              <a:gd name="connsiteY317" fmla="*/ 5931476 h 6858000"/>
              <a:gd name="connsiteX318" fmla="*/ 5371814 w 7472601"/>
              <a:gd name="connsiteY318" fmla="*/ 5678975 h 6858000"/>
              <a:gd name="connsiteX319" fmla="*/ 4987918 w 7472601"/>
              <a:gd name="connsiteY319" fmla="*/ 5838701 h 6858000"/>
              <a:gd name="connsiteX320" fmla="*/ 4317146 w 7472601"/>
              <a:gd name="connsiteY320" fmla="*/ 6587716 h 6858000"/>
              <a:gd name="connsiteX321" fmla="*/ 4171627 w 7472601"/>
              <a:gd name="connsiteY321" fmla="*/ 6858000 h 6858000"/>
              <a:gd name="connsiteX322" fmla="*/ 4081585 w 7472601"/>
              <a:gd name="connsiteY322" fmla="*/ 6858000 h 6858000"/>
              <a:gd name="connsiteX323" fmla="*/ 4238603 w 7472601"/>
              <a:gd name="connsiteY323" fmla="*/ 6559341 h 6858000"/>
              <a:gd name="connsiteX324" fmla="*/ 4778333 w 7472601"/>
              <a:gd name="connsiteY324" fmla="*/ 5873626 h 6858000"/>
              <a:gd name="connsiteX325" fmla="*/ 5414185 w 7472601"/>
              <a:gd name="connsiteY325" fmla="*/ 5573882 h 6858000"/>
              <a:gd name="connsiteX326" fmla="*/ 5959648 w 7472601"/>
              <a:gd name="connsiteY326" fmla="*/ 4760797 h 6858000"/>
              <a:gd name="connsiteX327" fmla="*/ 5355019 w 7472601"/>
              <a:gd name="connsiteY327" fmla="*/ 4734672 h 6858000"/>
              <a:gd name="connsiteX328" fmla="*/ 5083565 w 7472601"/>
              <a:gd name="connsiteY328" fmla="*/ 5179121 h 6858000"/>
              <a:gd name="connsiteX329" fmla="*/ 4713577 w 7472601"/>
              <a:gd name="connsiteY329" fmla="*/ 5616803 h 6858000"/>
              <a:gd name="connsiteX330" fmla="*/ 3989559 w 7472601"/>
              <a:gd name="connsiteY330" fmla="*/ 6145945 h 6858000"/>
              <a:gd name="connsiteX331" fmla="*/ 3939824 w 7472601"/>
              <a:gd name="connsiteY331" fmla="*/ 6066900 h 6858000"/>
              <a:gd name="connsiteX332" fmla="*/ 4584537 w 7472601"/>
              <a:gd name="connsiteY332" fmla="*/ 5324826 h 6858000"/>
              <a:gd name="connsiteX333" fmla="*/ 5037105 w 7472601"/>
              <a:gd name="connsiteY333" fmla="*/ 5088765 h 6858000"/>
              <a:gd name="connsiteX334" fmla="*/ 5039930 w 7472601"/>
              <a:gd name="connsiteY334" fmla="*/ 5089585 h 6858000"/>
              <a:gd name="connsiteX335" fmla="*/ 5263764 w 7472601"/>
              <a:gd name="connsiteY335" fmla="*/ 4735525 h 6858000"/>
              <a:gd name="connsiteX336" fmla="*/ 4086300 w 7472601"/>
              <a:gd name="connsiteY336" fmla="*/ 4884599 h 6858000"/>
              <a:gd name="connsiteX337" fmla="*/ 4085485 w 7472601"/>
              <a:gd name="connsiteY337" fmla="*/ 4899070 h 6858000"/>
              <a:gd name="connsiteX338" fmla="*/ 3871915 w 7472601"/>
              <a:gd name="connsiteY338" fmla="*/ 5253645 h 6858000"/>
              <a:gd name="connsiteX339" fmla="*/ 3799374 w 7472601"/>
              <a:gd name="connsiteY339" fmla="*/ 5466127 h 6858000"/>
              <a:gd name="connsiteX340" fmla="*/ 3498850 w 7472601"/>
              <a:gd name="connsiteY340" fmla="*/ 6661888 h 6858000"/>
              <a:gd name="connsiteX341" fmla="*/ 3399216 w 7472601"/>
              <a:gd name="connsiteY341" fmla="*/ 6858000 h 6858000"/>
              <a:gd name="connsiteX342" fmla="*/ 3303688 w 7472601"/>
              <a:gd name="connsiteY342" fmla="*/ 6858000 h 6858000"/>
              <a:gd name="connsiteX343" fmla="*/ 3391774 w 7472601"/>
              <a:gd name="connsiteY343" fmla="*/ 6697181 h 6858000"/>
              <a:gd name="connsiteX344" fmla="*/ 3735540 w 7472601"/>
              <a:gd name="connsiteY344" fmla="*/ 5546923 h 6858000"/>
              <a:gd name="connsiteX345" fmla="*/ 3729438 w 7472601"/>
              <a:gd name="connsiteY345" fmla="*/ 5569058 h 6858000"/>
              <a:gd name="connsiteX346" fmla="*/ 3707782 w 7472601"/>
              <a:gd name="connsiteY346" fmla="*/ 5644908 h 6858000"/>
              <a:gd name="connsiteX347" fmla="*/ 3583827 w 7472601"/>
              <a:gd name="connsiteY347" fmla="*/ 6039215 h 6858000"/>
              <a:gd name="connsiteX348" fmla="*/ 3547861 w 7472601"/>
              <a:gd name="connsiteY348" fmla="*/ 6129609 h 6858000"/>
              <a:gd name="connsiteX349" fmla="*/ 3490905 w 7472601"/>
              <a:gd name="connsiteY349" fmla="*/ 6277660 h 6858000"/>
              <a:gd name="connsiteX350" fmla="*/ 3455859 w 7472601"/>
              <a:gd name="connsiteY350" fmla="*/ 6391301 h 6858000"/>
              <a:gd name="connsiteX351" fmla="*/ 3429112 w 7472601"/>
              <a:gd name="connsiteY351" fmla="*/ 6479469 h 6858000"/>
              <a:gd name="connsiteX352" fmla="*/ 3304862 w 7472601"/>
              <a:gd name="connsiteY352" fmla="*/ 6796476 h 6858000"/>
              <a:gd name="connsiteX353" fmla="*/ 3276071 w 7472601"/>
              <a:gd name="connsiteY353" fmla="*/ 6858000 h 6858000"/>
              <a:gd name="connsiteX354" fmla="*/ 3240805 w 7472601"/>
              <a:gd name="connsiteY354" fmla="*/ 6858000 h 6858000"/>
              <a:gd name="connsiteX355" fmla="*/ 3275917 w 7472601"/>
              <a:gd name="connsiteY355" fmla="*/ 6783192 h 6858000"/>
              <a:gd name="connsiteX356" fmla="*/ 3399358 w 7472601"/>
              <a:gd name="connsiteY356" fmla="*/ 6469011 h 6858000"/>
              <a:gd name="connsiteX357" fmla="*/ 3425650 w 7472601"/>
              <a:gd name="connsiteY357" fmla="*/ 6381333 h 6858000"/>
              <a:gd name="connsiteX358" fmla="*/ 3460661 w 7472601"/>
              <a:gd name="connsiteY358" fmla="*/ 6266763 h 6858000"/>
              <a:gd name="connsiteX359" fmla="*/ 3518021 w 7472601"/>
              <a:gd name="connsiteY359" fmla="*/ 6117298 h 6858000"/>
              <a:gd name="connsiteX360" fmla="*/ 3554035 w 7472601"/>
              <a:gd name="connsiteY360" fmla="*/ 6027832 h 6858000"/>
              <a:gd name="connsiteX361" fmla="*/ 3677174 w 7472601"/>
              <a:gd name="connsiteY361" fmla="*/ 5636351 h 6858000"/>
              <a:gd name="connsiteX362" fmla="*/ 3698819 w 7472601"/>
              <a:gd name="connsiteY362" fmla="*/ 5560503 h 6858000"/>
              <a:gd name="connsiteX363" fmla="*/ 3702094 w 7472601"/>
              <a:gd name="connsiteY363" fmla="*/ 5549194 h 6858000"/>
              <a:gd name="connsiteX364" fmla="*/ 3398355 w 7472601"/>
              <a:gd name="connsiteY364" fmla="*/ 6094603 h 6858000"/>
              <a:gd name="connsiteX365" fmla="*/ 3193941 w 7472601"/>
              <a:gd name="connsiteY365" fmla="*/ 6798775 h 6858000"/>
              <a:gd name="connsiteX366" fmla="*/ 3184140 w 7472601"/>
              <a:gd name="connsiteY366" fmla="*/ 6858000 h 6858000"/>
              <a:gd name="connsiteX367" fmla="*/ 3099978 w 7472601"/>
              <a:gd name="connsiteY367" fmla="*/ 6858000 h 6858000"/>
              <a:gd name="connsiteX368" fmla="*/ 3101556 w 7472601"/>
              <a:gd name="connsiteY368" fmla="*/ 6843337 h 6858000"/>
              <a:gd name="connsiteX369" fmla="*/ 3370162 w 7472601"/>
              <a:gd name="connsiteY369" fmla="*/ 5785550 h 6858000"/>
              <a:gd name="connsiteX370" fmla="*/ 3746477 w 7472601"/>
              <a:gd name="connsiteY370" fmla="*/ 5377889 h 6858000"/>
              <a:gd name="connsiteX371" fmla="*/ 3863399 w 7472601"/>
              <a:gd name="connsiteY371" fmla="*/ 5087257 h 6858000"/>
              <a:gd name="connsiteX372" fmla="*/ 3968712 w 7472601"/>
              <a:gd name="connsiteY372" fmla="*/ 4913989 h 6858000"/>
              <a:gd name="connsiteX373" fmla="*/ 2792390 w 7472601"/>
              <a:gd name="connsiteY373" fmla="*/ 5382974 h 6858000"/>
              <a:gd name="connsiteX374" fmla="*/ 2714982 w 7472601"/>
              <a:gd name="connsiteY374" fmla="*/ 5427051 h 6858000"/>
              <a:gd name="connsiteX375" fmla="*/ 2813361 w 7472601"/>
              <a:gd name="connsiteY375" fmla="*/ 6023912 h 6858000"/>
              <a:gd name="connsiteX376" fmla="*/ 2688430 w 7472601"/>
              <a:gd name="connsiteY376" fmla="*/ 6801564 h 6858000"/>
              <a:gd name="connsiteX377" fmla="*/ 2629626 w 7472601"/>
              <a:gd name="connsiteY377" fmla="*/ 6763394 h 6858000"/>
              <a:gd name="connsiteX378" fmla="*/ 2565328 w 7472601"/>
              <a:gd name="connsiteY378" fmla="*/ 5516399 h 6858000"/>
              <a:gd name="connsiteX379" fmla="*/ 1922999 w 7472601"/>
              <a:gd name="connsiteY379" fmla="*/ 5980343 h 6858000"/>
              <a:gd name="connsiteX380" fmla="*/ 1950261 w 7472601"/>
              <a:gd name="connsiteY380" fmla="*/ 6405858 h 6858000"/>
              <a:gd name="connsiteX381" fmla="*/ 2365554 w 7472601"/>
              <a:gd name="connsiteY381" fmla="*/ 6759107 h 6858000"/>
              <a:gd name="connsiteX382" fmla="*/ 2424142 w 7472601"/>
              <a:gd name="connsiteY382" fmla="*/ 6858000 h 6858000"/>
              <a:gd name="connsiteX383" fmla="*/ 2395994 w 7472601"/>
              <a:gd name="connsiteY383" fmla="*/ 6858000 h 6858000"/>
              <a:gd name="connsiteX384" fmla="*/ 2392863 w 7472601"/>
              <a:gd name="connsiteY384" fmla="*/ 6852964 h 6858000"/>
              <a:gd name="connsiteX385" fmla="*/ 2017589 w 7472601"/>
              <a:gd name="connsiteY385" fmla="*/ 6493982 h 6858000"/>
              <a:gd name="connsiteX386" fmla="*/ 2147336 w 7472601"/>
              <a:gd name="connsiteY386" fmla="*/ 6594052 h 6858000"/>
              <a:gd name="connsiteX387" fmla="*/ 2207047 w 7472601"/>
              <a:gd name="connsiteY387" fmla="*/ 6654540 h 6858000"/>
              <a:gd name="connsiteX388" fmla="*/ 2299106 w 7472601"/>
              <a:gd name="connsiteY388" fmla="*/ 6778931 h 6858000"/>
              <a:gd name="connsiteX389" fmla="*/ 2314430 w 7472601"/>
              <a:gd name="connsiteY389" fmla="*/ 6801144 h 6858000"/>
              <a:gd name="connsiteX390" fmla="*/ 2352406 w 7472601"/>
              <a:gd name="connsiteY390" fmla="*/ 6858000 h 6858000"/>
              <a:gd name="connsiteX391" fmla="*/ 2314492 w 7472601"/>
              <a:gd name="connsiteY391" fmla="*/ 6858000 h 6858000"/>
              <a:gd name="connsiteX392" fmla="*/ 2288095 w 7472601"/>
              <a:gd name="connsiteY392" fmla="*/ 6818030 h 6858000"/>
              <a:gd name="connsiteX393" fmla="*/ 2272768 w 7472601"/>
              <a:gd name="connsiteY393" fmla="*/ 6795822 h 6858000"/>
              <a:gd name="connsiteX394" fmla="*/ 2182715 w 7472601"/>
              <a:gd name="connsiteY394" fmla="*/ 6675071 h 6858000"/>
              <a:gd name="connsiteX395" fmla="*/ 2032061 w 7472601"/>
              <a:gd name="connsiteY395" fmla="*/ 6541380 h 6858000"/>
              <a:gd name="connsiteX396" fmla="*/ 2257220 w 7472601"/>
              <a:gd name="connsiteY396" fmla="*/ 6826257 h 6858000"/>
              <a:gd name="connsiteX397" fmla="*/ 2281324 w 7472601"/>
              <a:gd name="connsiteY397" fmla="*/ 6858000 h 6858000"/>
              <a:gd name="connsiteX398" fmla="*/ 2242860 w 7472601"/>
              <a:gd name="connsiteY398" fmla="*/ 6858000 h 6858000"/>
              <a:gd name="connsiteX399" fmla="*/ 2232818 w 7472601"/>
              <a:gd name="connsiteY399" fmla="*/ 6844926 h 6858000"/>
              <a:gd name="connsiteX400" fmla="*/ 1990172 w 7472601"/>
              <a:gd name="connsiteY400" fmla="*/ 6542121 h 6858000"/>
              <a:gd name="connsiteX401" fmla="*/ 2124090 w 7472601"/>
              <a:gd name="connsiteY401" fmla="*/ 6761017 h 6858000"/>
              <a:gd name="connsiteX402" fmla="*/ 2200380 w 7472601"/>
              <a:gd name="connsiteY402" fmla="*/ 6858000 h 6858000"/>
              <a:gd name="connsiteX403" fmla="*/ 2147507 w 7472601"/>
              <a:gd name="connsiteY403" fmla="*/ 6858000 h 6858000"/>
              <a:gd name="connsiteX404" fmla="*/ 2070668 w 7472601"/>
              <a:gd name="connsiteY404" fmla="*/ 6761520 h 6858000"/>
              <a:gd name="connsiteX405" fmla="*/ 1975142 w 7472601"/>
              <a:gd name="connsiteY405" fmla="*/ 6585570 h 6858000"/>
              <a:gd name="connsiteX406" fmla="*/ 2050035 w 7472601"/>
              <a:gd name="connsiteY406" fmla="*/ 6813345 h 6858000"/>
              <a:gd name="connsiteX407" fmla="*/ 2063025 w 7472601"/>
              <a:gd name="connsiteY407" fmla="*/ 6858000 h 6858000"/>
              <a:gd name="connsiteX408" fmla="*/ 2021675 w 7472601"/>
              <a:gd name="connsiteY408" fmla="*/ 6858000 h 6858000"/>
              <a:gd name="connsiteX409" fmla="*/ 2019308 w 7472601"/>
              <a:gd name="connsiteY409" fmla="*/ 6847118 h 6858000"/>
              <a:gd name="connsiteX410" fmla="*/ 1938835 w 7472601"/>
              <a:gd name="connsiteY410" fmla="*/ 6551160 h 6858000"/>
              <a:gd name="connsiteX411" fmla="*/ 1953230 w 7472601"/>
              <a:gd name="connsiteY411" fmla="*/ 6759699 h 6858000"/>
              <a:gd name="connsiteX412" fmla="*/ 1956763 w 7472601"/>
              <a:gd name="connsiteY412" fmla="*/ 6778191 h 6858000"/>
              <a:gd name="connsiteX413" fmla="*/ 1967925 w 7472601"/>
              <a:gd name="connsiteY413" fmla="*/ 6858000 h 6858000"/>
              <a:gd name="connsiteX414" fmla="*/ 1936622 w 7472601"/>
              <a:gd name="connsiteY414" fmla="*/ 6858000 h 6858000"/>
              <a:gd name="connsiteX415" fmla="*/ 1926261 w 7472601"/>
              <a:gd name="connsiteY415" fmla="*/ 6784064 h 6858000"/>
              <a:gd name="connsiteX416" fmla="*/ 1922724 w 7472601"/>
              <a:gd name="connsiteY416" fmla="*/ 6765577 h 6858000"/>
              <a:gd name="connsiteX417" fmla="*/ 1904650 w 7472601"/>
              <a:gd name="connsiteY417" fmla="*/ 6639616 h 6858000"/>
              <a:gd name="connsiteX418" fmla="*/ 1885273 w 7472601"/>
              <a:gd name="connsiteY418" fmla="*/ 6858000 h 6858000"/>
              <a:gd name="connsiteX419" fmla="*/ 1854363 w 7472601"/>
              <a:gd name="connsiteY419" fmla="*/ 6858000 h 6858000"/>
              <a:gd name="connsiteX420" fmla="*/ 1880391 w 7472601"/>
              <a:gd name="connsiteY420" fmla="*/ 6603796 h 6858000"/>
              <a:gd name="connsiteX421" fmla="*/ 1818273 w 7472601"/>
              <a:gd name="connsiteY421" fmla="*/ 6715729 h 6858000"/>
              <a:gd name="connsiteX422" fmla="*/ 1794691 w 7472601"/>
              <a:gd name="connsiteY422" fmla="*/ 6843239 h 6858000"/>
              <a:gd name="connsiteX423" fmla="*/ 1794914 w 7472601"/>
              <a:gd name="connsiteY423" fmla="*/ 6858000 h 6858000"/>
              <a:gd name="connsiteX424" fmla="*/ 1746128 w 7472601"/>
              <a:gd name="connsiteY424" fmla="*/ 6858000 h 6858000"/>
              <a:gd name="connsiteX425" fmla="*/ 1753934 w 7472601"/>
              <a:gd name="connsiteY425" fmla="*/ 6724796 h 6858000"/>
              <a:gd name="connsiteX426" fmla="*/ 1792053 w 7472601"/>
              <a:gd name="connsiteY426" fmla="*/ 6572396 h 6858000"/>
              <a:gd name="connsiteX427" fmla="*/ 1862248 w 7472601"/>
              <a:gd name="connsiteY427" fmla="*/ 6266397 h 6858000"/>
              <a:gd name="connsiteX428" fmla="*/ 1862250 w 7472601"/>
              <a:gd name="connsiteY428" fmla="*/ 6033531 h 6858000"/>
              <a:gd name="connsiteX429" fmla="*/ 1211999 w 7472601"/>
              <a:gd name="connsiteY429" fmla="*/ 6683610 h 6858000"/>
              <a:gd name="connsiteX430" fmla="*/ 1213266 w 7472601"/>
              <a:gd name="connsiteY430" fmla="*/ 6691947 h 6858000"/>
              <a:gd name="connsiteX431" fmla="*/ 1203370 w 7472601"/>
              <a:gd name="connsiteY431" fmla="*/ 6850676 h 6858000"/>
              <a:gd name="connsiteX432" fmla="*/ 1203671 w 7472601"/>
              <a:gd name="connsiteY432" fmla="*/ 6858000 h 6858000"/>
              <a:gd name="connsiteX433" fmla="*/ 1143180 w 7472601"/>
              <a:gd name="connsiteY433" fmla="*/ 6858000 h 6858000"/>
              <a:gd name="connsiteX434" fmla="*/ 1142176 w 7472601"/>
              <a:gd name="connsiteY434" fmla="*/ 6766045 h 6858000"/>
              <a:gd name="connsiteX435" fmla="*/ 1067484 w 7472601"/>
              <a:gd name="connsiteY435" fmla="*/ 6858000 h 6858000"/>
              <a:gd name="connsiteX436" fmla="*/ 953928 w 7472601"/>
              <a:gd name="connsiteY436" fmla="*/ 6858000 h 6858000"/>
              <a:gd name="connsiteX437" fmla="*/ 959715 w 7472601"/>
              <a:gd name="connsiteY437" fmla="*/ 6850185 h 6858000"/>
              <a:gd name="connsiteX438" fmla="*/ 1483788 w 7472601"/>
              <a:gd name="connsiteY438" fmla="*/ 6259174 h 6858000"/>
              <a:gd name="connsiteX439" fmla="*/ 1100671 w 7472601"/>
              <a:gd name="connsiteY439" fmla="*/ 6252137 h 6858000"/>
              <a:gd name="connsiteX440" fmla="*/ 1090144 w 7472601"/>
              <a:gd name="connsiteY440" fmla="*/ 6256748 h 6858000"/>
              <a:gd name="connsiteX441" fmla="*/ 1095872 w 7472601"/>
              <a:gd name="connsiteY441" fmla="*/ 6271892 h 6858000"/>
              <a:gd name="connsiteX442" fmla="*/ 262785 w 7472601"/>
              <a:gd name="connsiteY442" fmla="*/ 6845450 h 6858000"/>
              <a:gd name="connsiteX443" fmla="*/ 209968 w 7472601"/>
              <a:gd name="connsiteY443" fmla="*/ 6770713 h 6858000"/>
              <a:gd name="connsiteX444" fmla="*/ 873460 w 7472601"/>
              <a:gd name="connsiteY444" fmla="*/ 6253768 h 6858000"/>
              <a:gd name="connsiteX445" fmla="*/ 192686 w 7472601"/>
              <a:gd name="connsiteY445" fmla="*/ 5849257 h 6858000"/>
              <a:gd name="connsiteX446" fmla="*/ 4696 w 7472601"/>
              <a:gd name="connsiteY446" fmla="*/ 5697668 h 6858000"/>
              <a:gd name="connsiteX447" fmla="*/ 0 w 7472601"/>
              <a:gd name="connsiteY447" fmla="*/ 5689984 h 6858000"/>
              <a:gd name="connsiteX448" fmla="*/ 0 w 7472601"/>
              <a:gd name="connsiteY448" fmla="*/ 5513472 h 6858000"/>
              <a:gd name="connsiteX449" fmla="*/ 174101 w 7472601"/>
              <a:gd name="connsiteY449" fmla="*/ 5620277 h 6858000"/>
              <a:gd name="connsiteX450" fmla="*/ 891800 w 7472601"/>
              <a:gd name="connsiteY450" fmla="*/ 6036935 h 6858000"/>
              <a:gd name="connsiteX451" fmla="*/ 1072219 w 7472601"/>
              <a:gd name="connsiteY451" fmla="*/ 6169443 h 6858000"/>
              <a:gd name="connsiteX452" fmla="*/ 1074117 w 7472601"/>
              <a:gd name="connsiteY452" fmla="*/ 6170301 h 6858000"/>
              <a:gd name="connsiteX453" fmla="*/ 1083114 w 7472601"/>
              <a:gd name="connsiteY453" fmla="*/ 6174131 h 6858000"/>
              <a:gd name="connsiteX454" fmla="*/ 1543010 w 7472601"/>
              <a:gd name="connsiteY454" fmla="*/ 6191140 h 6858000"/>
              <a:gd name="connsiteX455" fmla="*/ 1551080 w 7472601"/>
              <a:gd name="connsiteY455" fmla="*/ 6195006 h 6858000"/>
              <a:gd name="connsiteX456" fmla="*/ 2345443 w 7472601"/>
              <a:gd name="connsiteY456" fmla="*/ 5549882 h 6858000"/>
              <a:gd name="connsiteX457" fmla="*/ 1721499 w 7472601"/>
              <a:gd name="connsiteY457" fmla="*/ 5599969 h 6858000"/>
              <a:gd name="connsiteX458" fmla="*/ 767716 w 7472601"/>
              <a:gd name="connsiteY458" fmla="*/ 5472768 h 6858000"/>
              <a:gd name="connsiteX459" fmla="*/ 722147 w 7472601"/>
              <a:gd name="connsiteY459" fmla="*/ 5393091 h 6858000"/>
              <a:gd name="connsiteX460" fmla="*/ 1485552 w 7472601"/>
              <a:gd name="connsiteY460" fmla="*/ 5313202 h 6858000"/>
              <a:gd name="connsiteX461" fmla="*/ 2143004 w 7472601"/>
              <a:gd name="connsiteY461" fmla="*/ 5402420 h 6858000"/>
              <a:gd name="connsiteX462" fmla="*/ 1933391 w 7472601"/>
              <a:gd name="connsiteY462" fmla="*/ 5156971 h 6858000"/>
              <a:gd name="connsiteX463" fmla="*/ 1827118 w 7472601"/>
              <a:gd name="connsiteY463" fmla="*/ 4968410 h 6858000"/>
              <a:gd name="connsiteX464" fmla="*/ 1837349 w 7472601"/>
              <a:gd name="connsiteY464" fmla="*/ 4956357 h 6858000"/>
              <a:gd name="connsiteX465" fmla="*/ 2162835 w 7472601"/>
              <a:gd name="connsiteY465" fmla="*/ 5187853 h 6858000"/>
              <a:gd name="connsiteX466" fmla="*/ 2257167 w 7472601"/>
              <a:gd name="connsiteY466" fmla="*/ 5462123 h 6858000"/>
              <a:gd name="connsiteX467" fmla="*/ 2261598 w 7472601"/>
              <a:gd name="connsiteY467" fmla="*/ 5467998 h 6858000"/>
              <a:gd name="connsiteX468" fmla="*/ 2437177 w 7472601"/>
              <a:gd name="connsiteY468" fmla="*/ 5479608 h 6858000"/>
              <a:gd name="connsiteX469" fmla="*/ 2445247 w 7472601"/>
              <a:gd name="connsiteY469" fmla="*/ 5483476 h 6858000"/>
              <a:gd name="connsiteX470" fmla="*/ 2743626 w 7472601"/>
              <a:gd name="connsiteY470" fmla="*/ 5304819 h 6858000"/>
              <a:gd name="connsiteX471" fmla="*/ 3048102 w 7472601"/>
              <a:gd name="connsiteY471" fmla="*/ 5150595 h 6858000"/>
              <a:gd name="connsiteX472" fmla="*/ 1799414 w 7472601"/>
              <a:gd name="connsiteY472" fmla="*/ 4694732 h 6858000"/>
              <a:gd name="connsiteX473" fmla="*/ 1771735 w 7472601"/>
              <a:gd name="connsiteY473" fmla="*/ 4619929 h 6858000"/>
              <a:gd name="connsiteX474" fmla="*/ 3104273 w 7472601"/>
              <a:gd name="connsiteY474" fmla="*/ 5076159 h 6858000"/>
              <a:gd name="connsiteX475" fmla="*/ 3113245 w 7472601"/>
              <a:gd name="connsiteY475" fmla="*/ 5090705 h 6858000"/>
              <a:gd name="connsiteX476" fmla="*/ 3126294 w 7472601"/>
              <a:gd name="connsiteY476" fmla="*/ 5114400 h 6858000"/>
              <a:gd name="connsiteX477" fmla="*/ 3937433 w 7472601"/>
              <a:gd name="connsiteY477" fmla="*/ 4830473 h 6858000"/>
              <a:gd name="connsiteX478" fmla="*/ 3590475 w 7472601"/>
              <a:gd name="connsiteY478" fmla="*/ 4597974 h 6858000"/>
              <a:gd name="connsiteX479" fmla="*/ 3100264 w 7472601"/>
              <a:gd name="connsiteY479" fmla="*/ 4579845 h 6858000"/>
              <a:gd name="connsiteX480" fmla="*/ 2183576 w 7472601"/>
              <a:gd name="connsiteY480" fmla="*/ 4227150 h 6858000"/>
              <a:gd name="connsiteX481" fmla="*/ 2151029 w 7472601"/>
              <a:gd name="connsiteY481" fmla="*/ 4146947 h 6858000"/>
              <a:gd name="connsiteX482" fmla="*/ 3563434 w 7472601"/>
              <a:gd name="connsiteY482" fmla="*/ 4469115 h 6858000"/>
              <a:gd name="connsiteX483" fmla="*/ 3177952 w 7472601"/>
              <a:gd name="connsiteY483" fmla="*/ 3657386 h 6858000"/>
              <a:gd name="connsiteX484" fmla="*/ 3189263 w 7472601"/>
              <a:gd name="connsiteY484" fmla="*/ 3625726 h 6858000"/>
              <a:gd name="connsiteX485" fmla="*/ 3560912 w 7472601"/>
              <a:gd name="connsiteY485" fmla="*/ 4079863 h 6858000"/>
              <a:gd name="connsiteX486" fmla="*/ 3626636 w 7472601"/>
              <a:gd name="connsiteY486" fmla="*/ 4512230 h 6858000"/>
              <a:gd name="connsiteX487" fmla="*/ 3653088 w 7472601"/>
              <a:gd name="connsiteY487" fmla="*/ 4521417 h 6858000"/>
              <a:gd name="connsiteX488" fmla="*/ 3988128 w 7472601"/>
              <a:gd name="connsiteY488" fmla="*/ 4817267 h 6858000"/>
              <a:gd name="connsiteX489" fmla="*/ 4830582 w 7472601"/>
              <a:gd name="connsiteY489" fmla="*/ 4676000 h 6858000"/>
              <a:gd name="connsiteX490" fmla="*/ 4830100 w 7472601"/>
              <a:gd name="connsiteY490" fmla="*/ 4675554 h 6858000"/>
              <a:gd name="connsiteX491" fmla="*/ 4036318 w 7472601"/>
              <a:gd name="connsiteY491" fmla="*/ 4147013 h 6858000"/>
              <a:gd name="connsiteX492" fmla="*/ 3432098 w 7472601"/>
              <a:gd name="connsiteY492" fmla="*/ 3537312 h 6858000"/>
              <a:gd name="connsiteX493" fmla="*/ 3446761 w 7472601"/>
              <a:gd name="connsiteY493" fmla="*/ 3461278 h 6858000"/>
              <a:gd name="connsiteX494" fmla="*/ 4419733 w 7472601"/>
              <a:gd name="connsiteY494" fmla="*/ 3963555 h 6858000"/>
              <a:gd name="connsiteX495" fmla="*/ 4781371 w 7472601"/>
              <a:gd name="connsiteY495" fmla="*/ 4458604 h 6858000"/>
              <a:gd name="connsiteX496" fmla="*/ 4780440 w 7472601"/>
              <a:gd name="connsiteY496" fmla="*/ 4470290 h 6858000"/>
              <a:gd name="connsiteX497" fmla="*/ 4898954 w 7472601"/>
              <a:gd name="connsiteY497" fmla="*/ 4662092 h 6858000"/>
              <a:gd name="connsiteX498" fmla="*/ 4900699 w 7472601"/>
              <a:gd name="connsiteY498" fmla="*/ 4670867 h 6858000"/>
              <a:gd name="connsiteX499" fmla="*/ 5714511 w 7472601"/>
              <a:gd name="connsiteY499" fmla="*/ 4663483 h 6858000"/>
              <a:gd name="connsiteX500" fmla="*/ 5464793 w 7472601"/>
              <a:gd name="connsiteY500" fmla="*/ 4393556 h 6858000"/>
              <a:gd name="connsiteX501" fmla="*/ 5461897 w 7472601"/>
              <a:gd name="connsiteY501" fmla="*/ 4390879 h 6858000"/>
              <a:gd name="connsiteX502" fmla="*/ 4294126 w 7472601"/>
              <a:gd name="connsiteY502" fmla="*/ 3303048 h 6858000"/>
              <a:gd name="connsiteX503" fmla="*/ 4305321 w 7472601"/>
              <a:gd name="connsiteY503" fmla="*/ 3256953 h 6858000"/>
              <a:gd name="connsiteX504" fmla="*/ 4949299 w 7472601"/>
              <a:gd name="connsiteY504" fmla="*/ 3766336 h 6858000"/>
              <a:gd name="connsiteX505" fmla="*/ 5291452 w 7472601"/>
              <a:gd name="connsiteY505" fmla="*/ 4076801 h 6858000"/>
              <a:gd name="connsiteX506" fmla="*/ 5434998 w 7472601"/>
              <a:gd name="connsiteY506" fmla="*/ 4254100 h 6858000"/>
              <a:gd name="connsiteX507" fmla="*/ 5351015 w 7472601"/>
              <a:gd name="connsiteY507" fmla="*/ 3760989 h 6858000"/>
              <a:gd name="connsiteX508" fmla="*/ 5413780 w 7472601"/>
              <a:gd name="connsiteY508" fmla="*/ 2966265 h 6858000"/>
              <a:gd name="connsiteX509" fmla="*/ 5425627 w 7472601"/>
              <a:gd name="connsiteY509" fmla="*/ 2954192 h 6858000"/>
              <a:gd name="connsiteX510" fmla="*/ 6604735 w 7472601"/>
              <a:gd name="connsiteY510" fmla="*/ 2041381 h 6858000"/>
              <a:gd name="connsiteX511" fmla="*/ 7204487 w 7472601"/>
              <a:gd name="connsiteY511" fmla="*/ 2742112 h 6858000"/>
              <a:gd name="connsiteX512" fmla="*/ 7131592 w 7472601"/>
              <a:gd name="connsiteY512" fmla="*/ 2672096 h 6858000"/>
              <a:gd name="connsiteX513" fmla="*/ 6996344 w 7472601"/>
              <a:gd name="connsiteY513" fmla="*/ 2518310 h 6858000"/>
              <a:gd name="connsiteX514" fmla="*/ 6735495 w 7472601"/>
              <a:gd name="connsiteY514" fmla="*/ 2196890 h 6858000"/>
              <a:gd name="connsiteX515" fmla="*/ 6721901 w 7472601"/>
              <a:gd name="connsiteY515" fmla="*/ 2179274 h 6858000"/>
              <a:gd name="connsiteX516" fmla="*/ 6604735 w 7472601"/>
              <a:gd name="connsiteY516" fmla="*/ 2041381 h 6858000"/>
              <a:gd name="connsiteX517" fmla="*/ 6591670 w 7472601"/>
              <a:gd name="connsiteY517" fmla="*/ 1988277 h 6858000"/>
              <a:gd name="connsiteX518" fmla="*/ 6747349 w 7472601"/>
              <a:gd name="connsiteY518" fmla="*/ 2160069 h 6858000"/>
              <a:gd name="connsiteX519" fmla="*/ 6760943 w 7472601"/>
              <a:gd name="connsiteY519" fmla="*/ 2177686 h 6858000"/>
              <a:gd name="connsiteX520" fmla="*/ 7021065 w 7472601"/>
              <a:gd name="connsiteY520" fmla="*/ 2498102 h 6858000"/>
              <a:gd name="connsiteX521" fmla="*/ 7155223 w 7472601"/>
              <a:gd name="connsiteY521" fmla="*/ 2650386 h 6858000"/>
              <a:gd name="connsiteX522" fmla="*/ 7203167 w 7472601"/>
              <a:gd name="connsiteY522" fmla="*/ 2697288 h 6858000"/>
              <a:gd name="connsiteX523" fmla="*/ 6937703 w 7472601"/>
              <a:gd name="connsiteY523" fmla="*/ 2321981 h 6858000"/>
              <a:gd name="connsiteX524" fmla="*/ 6591670 w 7472601"/>
              <a:gd name="connsiteY524" fmla="*/ 1988277 h 6858000"/>
              <a:gd name="connsiteX525" fmla="*/ 5798671 w 7472601"/>
              <a:gd name="connsiteY525" fmla="*/ 1981601 h 6858000"/>
              <a:gd name="connsiteX526" fmla="*/ 5754709 w 7472601"/>
              <a:gd name="connsiteY526" fmla="*/ 2071454 h 6858000"/>
              <a:gd name="connsiteX527" fmla="*/ 5763044 w 7472601"/>
              <a:gd name="connsiteY527" fmla="*/ 2842206 h 6858000"/>
              <a:gd name="connsiteX528" fmla="*/ 5764974 w 7472601"/>
              <a:gd name="connsiteY528" fmla="*/ 2799609 h 6858000"/>
              <a:gd name="connsiteX529" fmla="*/ 5767665 w 7472601"/>
              <a:gd name="connsiteY529" fmla="*/ 2666409 h 6858000"/>
              <a:gd name="connsiteX530" fmla="*/ 5763055 w 7472601"/>
              <a:gd name="connsiteY530" fmla="*/ 2579705 h 6858000"/>
              <a:gd name="connsiteX531" fmla="*/ 5758079 w 7472601"/>
              <a:gd name="connsiteY531" fmla="*/ 2492508 h 6858000"/>
              <a:gd name="connsiteX532" fmla="*/ 5779325 w 7472601"/>
              <a:gd name="connsiteY532" fmla="*/ 2197069 h 6858000"/>
              <a:gd name="connsiteX533" fmla="*/ 5798671 w 7472601"/>
              <a:gd name="connsiteY533" fmla="*/ 1981601 h 6858000"/>
              <a:gd name="connsiteX534" fmla="*/ 5829202 w 7472601"/>
              <a:gd name="connsiteY534" fmla="*/ 1971679 h 6858000"/>
              <a:gd name="connsiteX535" fmla="*/ 5809558 w 7472601"/>
              <a:gd name="connsiteY535" fmla="*/ 2198043 h 6858000"/>
              <a:gd name="connsiteX536" fmla="*/ 5788653 w 7472601"/>
              <a:gd name="connsiteY536" fmla="*/ 2489430 h 6858000"/>
              <a:gd name="connsiteX537" fmla="*/ 5793439 w 7472601"/>
              <a:gd name="connsiteY537" fmla="*/ 2575235 h 6858000"/>
              <a:gd name="connsiteX538" fmla="*/ 5796837 w 7472601"/>
              <a:gd name="connsiteY538" fmla="*/ 2637633 h 6858000"/>
              <a:gd name="connsiteX539" fmla="*/ 5818614 w 7472601"/>
              <a:gd name="connsiteY539" fmla="*/ 2473055 h 6858000"/>
              <a:gd name="connsiteX540" fmla="*/ 5829202 w 7472601"/>
              <a:gd name="connsiteY540" fmla="*/ 1971679 h 6858000"/>
              <a:gd name="connsiteX541" fmla="*/ 5911389 w 7472601"/>
              <a:gd name="connsiteY541" fmla="*/ 1898371 h 6858000"/>
              <a:gd name="connsiteX542" fmla="*/ 6237627 w 7472601"/>
              <a:gd name="connsiteY542" fmla="*/ 2231921 h 6858000"/>
              <a:gd name="connsiteX543" fmla="*/ 5911389 w 7472601"/>
              <a:gd name="connsiteY543" fmla="*/ 1898371 h 6858000"/>
              <a:gd name="connsiteX544" fmla="*/ 6944437 w 7472601"/>
              <a:gd name="connsiteY544" fmla="*/ 1575402 h 6858000"/>
              <a:gd name="connsiteX545" fmla="*/ 6304730 w 7472601"/>
              <a:gd name="connsiteY545" fmla="*/ 1766654 h 6858000"/>
              <a:gd name="connsiteX546" fmla="*/ 6944437 w 7472601"/>
              <a:gd name="connsiteY546" fmla="*/ 1575402 h 6858000"/>
              <a:gd name="connsiteX547" fmla="*/ 7019523 w 7472601"/>
              <a:gd name="connsiteY547" fmla="*/ 1519450 h 6858000"/>
              <a:gd name="connsiteX548" fmla="*/ 6298091 w 7472601"/>
              <a:gd name="connsiteY548" fmla="*/ 1737122 h 6858000"/>
              <a:gd name="connsiteX549" fmla="*/ 7019523 w 7472601"/>
              <a:gd name="connsiteY549" fmla="*/ 1519450 h 6858000"/>
              <a:gd name="connsiteX550" fmla="*/ 2399523 w 7472601"/>
              <a:gd name="connsiteY550" fmla="*/ 1428234 h 6858000"/>
              <a:gd name="connsiteX551" fmla="*/ 2224982 w 7472601"/>
              <a:gd name="connsiteY551" fmla="*/ 1826201 h 6858000"/>
              <a:gd name="connsiteX552" fmla="*/ 2096099 w 7472601"/>
              <a:gd name="connsiteY552" fmla="*/ 2345900 h 6858000"/>
              <a:gd name="connsiteX553" fmla="*/ 2283317 w 7472601"/>
              <a:gd name="connsiteY553" fmla="*/ 1796925 h 6858000"/>
              <a:gd name="connsiteX554" fmla="*/ 2399523 w 7472601"/>
              <a:gd name="connsiteY554" fmla="*/ 1428234 h 6858000"/>
              <a:gd name="connsiteX555" fmla="*/ 2448558 w 7472601"/>
              <a:gd name="connsiteY555" fmla="*/ 1373435 h 6858000"/>
              <a:gd name="connsiteX556" fmla="*/ 2312521 w 7472601"/>
              <a:gd name="connsiteY556" fmla="*/ 1806140 h 6858000"/>
              <a:gd name="connsiteX557" fmla="*/ 2127533 w 7472601"/>
              <a:gd name="connsiteY557" fmla="*/ 2348380 h 6858000"/>
              <a:gd name="connsiteX558" fmla="*/ 2358080 w 7472601"/>
              <a:gd name="connsiteY558" fmla="*/ 1866134 h 6858000"/>
              <a:gd name="connsiteX559" fmla="*/ 2407436 w 7472601"/>
              <a:gd name="connsiteY559" fmla="*/ 1651070 h 6858000"/>
              <a:gd name="connsiteX560" fmla="*/ 2448558 w 7472601"/>
              <a:gd name="connsiteY560" fmla="*/ 1373435 h 6858000"/>
              <a:gd name="connsiteX561" fmla="*/ 278707 w 7472601"/>
              <a:gd name="connsiteY561" fmla="*/ 1352270 h 6858000"/>
              <a:gd name="connsiteX562" fmla="*/ 321570 w 7472601"/>
              <a:gd name="connsiteY562" fmla="*/ 1861610 h 6858000"/>
              <a:gd name="connsiteX563" fmla="*/ 294281 w 7472601"/>
              <a:gd name="connsiteY563" fmla="*/ 1440658 h 6858000"/>
              <a:gd name="connsiteX564" fmla="*/ 278707 w 7472601"/>
              <a:gd name="connsiteY564" fmla="*/ 1352270 h 6858000"/>
              <a:gd name="connsiteX565" fmla="*/ 1423821 w 7472601"/>
              <a:gd name="connsiteY565" fmla="*/ 1351958 h 6858000"/>
              <a:gd name="connsiteX566" fmla="*/ 1638521 w 7472601"/>
              <a:gd name="connsiteY566" fmla="*/ 1908470 h 6858000"/>
              <a:gd name="connsiteX567" fmla="*/ 1754199 w 7472601"/>
              <a:gd name="connsiteY567" fmla="*/ 2149284 h 6858000"/>
              <a:gd name="connsiteX568" fmla="*/ 1908359 w 7472601"/>
              <a:gd name="connsiteY568" fmla="*/ 2364988 h 6858000"/>
              <a:gd name="connsiteX569" fmla="*/ 1647661 w 7472601"/>
              <a:gd name="connsiteY569" fmla="*/ 1825945 h 6858000"/>
              <a:gd name="connsiteX570" fmla="*/ 1423821 w 7472601"/>
              <a:gd name="connsiteY570" fmla="*/ 1351958 h 6858000"/>
              <a:gd name="connsiteX571" fmla="*/ 1431890 w 7472601"/>
              <a:gd name="connsiteY571" fmla="*/ 1306475 h 6858000"/>
              <a:gd name="connsiteX572" fmla="*/ 1507597 w 7472601"/>
              <a:gd name="connsiteY572" fmla="*/ 1446132 h 6858000"/>
              <a:gd name="connsiteX573" fmla="*/ 1674586 w 7472601"/>
              <a:gd name="connsiteY573" fmla="*/ 1813832 h 6858000"/>
              <a:gd name="connsiteX574" fmla="*/ 1815950 w 7472601"/>
              <a:gd name="connsiteY574" fmla="*/ 2128564 h 6858000"/>
              <a:gd name="connsiteX575" fmla="*/ 1984242 w 7472601"/>
              <a:gd name="connsiteY575" fmla="*/ 2430829 h 6858000"/>
              <a:gd name="connsiteX576" fmla="*/ 2014023 w 7472601"/>
              <a:gd name="connsiteY576" fmla="*/ 2450995 h 6858000"/>
              <a:gd name="connsiteX577" fmla="*/ 1747337 w 7472601"/>
              <a:gd name="connsiteY577" fmla="*/ 1855264 h 6858000"/>
              <a:gd name="connsiteX578" fmla="*/ 1533749 w 7472601"/>
              <a:gd name="connsiteY578" fmla="*/ 1478656 h 6858000"/>
              <a:gd name="connsiteX579" fmla="*/ 1431890 w 7472601"/>
              <a:gd name="connsiteY579" fmla="*/ 1306475 h 6858000"/>
              <a:gd name="connsiteX580" fmla="*/ 5052692 w 7472601"/>
              <a:gd name="connsiteY580" fmla="*/ 1292994 h 6858000"/>
              <a:gd name="connsiteX581" fmla="*/ 5200661 w 7472601"/>
              <a:gd name="connsiteY581" fmla="*/ 1635186 h 6858000"/>
              <a:gd name="connsiteX582" fmla="*/ 5297138 w 7472601"/>
              <a:gd name="connsiteY582" fmla="*/ 1906351 h 6858000"/>
              <a:gd name="connsiteX583" fmla="*/ 5052692 w 7472601"/>
              <a:gd name="connsiteY583" fmla="*/ 1292994 h 6858000"/>
              <a:gd name="connsiteX584" fmla="*/ 5009948 w 7472601"/>
              <a:gd name="connsiteY584" fmla="*/ 1273619 h 6858000"/>
              <a:gd name="connsiteX585" fmla="*/ 5121777 w 7472601"/>
              <a:gd name="connsiteY585" fmla="*/ 1654213 h 6858000"/>
              <a:gd name="connsiteX586" fmla="*/ 5293545 w 7472601"/>
              <a:gd name="connsiteY586" fmla="*/ 2072247 h 6858000"/>
              <a:gd name="connsiteX587" fmla="*/ 5294042 w 7472601"/>
              <a:gd name="connsiteY587" fmla="*/ 2065019 h 6858000"/>
              <a:gd name="connsiteX588" fmla="*/ 5171936 w 7472601"/>
              <a:gd name="connsiteY588" fmla="*/ 1647613 h 6858000"/>
              <a:gd name="connsiteX589" fmla="*/ 5009948 w 7472601"/>
              <a:gd name="connsiteY589" fmla="*/ 1273619 h 6858000"/>
              <a:gd name="connsiteX590" fmla="*/ 655236 w 7472601"/>
              <a:gd name="connsiteY590" fmla="*/ 1268632 h 6858000"/>
              <a:gd name="connsiteX591" fmla="*/ 839521 w 7472601"/>
              <a:gd name="connsiteY591" fmla="*/ 1685315 h 6858000"/>
              <a:gd name="connsiteX592" fmla="*/ 1109416 w 7472601"/>
              <a:gd name="connsiteY592" fmla="*/ 2061663 h 6858000"/>
              <a:gd name="connsiteX593" fmla="*/ 1298300 w 7472601"/>
              <a:gd name="connsiteY593" fmla="*/ 2247742 h 6858000"/>
              <a:gd name="connsiteX594" fmla="*/ 1125871 w 7472601"/>
              <a:gd name="connsiteY594" fmla="*/ 1989513 h 6858000"/>
              <a:gd name="connsiteX595" fmla="*/ 981574 w 7472601"/>
              <a:gd name="connsiteY595" fmla="*/ 1783157 h 6858000"/>
              <a:gd name="connsiteX596" fmla="*/ 922198 w 7472601"/>
              <a:gd name="connsiteY596" fmla="*/ 1677437 h 6858000"/>
              <a:gd name="connsiteX597" fmla="*/ 869293 w 7472601"/>
              <a:gd name="connsiteY597" fmla="*/ 1583214 h 6858000"/>
              <a:gd name="connsiteX598" fmla="*/ 751431 w 7472601"/>
              <a:gd name="connsiteY598" fmla="*/ 1405731 h 6858000"/>
              <a:gd name="connsiteX599" fmla="*/ 655236 w 7472601"/>
              <a:gd name="connsiteY599" fmla="*/ 1268632 h 6858000"/>
              <a:gd name="connsiteX600" fmla="*/ 6516292 w 7472601"/>
              <a:gd name="connsiteY600" fmla="*/ 1263064 h 6858000"/>
              <a:gd name="connsiteX601" fmla="*/ 5736320 w 7472601"/>
              <a:gd name="connsiteY601" fmla="*/ 1501803 h 6858000"/>
              <a:gd name="connsiteX602" fmla="*/ 6516292 w 7472601"/>
              <a:gd name="connsiteY602" fmla="*/ 1263064 h 6858000"/>
              <a:gd name="connsiteX603" fmla="*/ 291466 w 7472601"/>
              <a:gd name="connsiteY603" fmla="*/ 1250369 h 6858000"/>
              <a:gd name="connsiteX604" fmla="*/ 323180 w 7472601"/>
              <a:gd name="connsiteY604" fmla="*/ 1435283 h 6858000"/>
              <a:gd name="connsiteX605" fmla="*/ 349381 w 7472601"/>
              <a:gd name="connsiteY605" fmla="*/ 1875041 h 6858000"/>
              <a:gd name="connsiteX606" fmla="*/ 374363 w 7472601"/>
              <a:gd name="connsiteY606" fmla="*/ 1506494 h 6858000"/>
              <a:gd name="connsiteX607" fmla="*/ 302168 w 7472601"/>
              <a:gd name="connsiteY607" fmla="*/ 1274495 h 6858000"/>
              <a:gd name="connsiteX608" fmla="*/ 291466 w 7472601"/>
              <a:gd name="connsiteY608" fmla="*/ 1250369 h 6858000"/>
              <a:gd name="connsiteX609" fmla="*/ 678222 w 7472601"/>
              <a:gd name="connsiteY609" fmla="*/ 1248670 h 6858000"/>
              <a:gd name="connsiteX610" fmla="*/ 775536 w 7472601"/>
              <a:gd name="connsiteY610" fmla="*/ 1388015 h 6858000"/>
              <a:gd name="connsiteX611" fmla="*/ 894529 w 7472601"/>
              <a:gd name="connsiteY611" fmla="*/ 1567739 h 6858000"/>
              <a:gd name="connsiteX612" fmla="*/ 948000 w 7472601"/>
              <a:gd name="connsiteY612" fmla="*/ 1663088 h 6858000"/>
              <a:gd name="connsiteX613" fmla="*/ 1006812 w 7472601"/>
              <a:gd name="connsiteY613" fmla="*/ 1767683 h 6858000"/>
              <a:gd name="connsiteX614" fmla="*/ 1149133 w 7472601"/>
              <a:gd name="connsiteY614" fmla="*/ 1971513 h 6858000"/>
              <a:gd name="connsiteX615" fmla="*/ 1333952 w 7472601"/>
              <a:gd name="connsiteY615" fmla="*/ 2251620 h 6858000"/>
              <a:gd name="connsiteX616" fmla="*/ 1337329 w 7472601"/>
              <a:gd name="connsiteY616" fmla="*/ 2258350 h 6858000"/>
              <a:gd name="connsiteX617" fmla="*/ 1014726 w 7472601"/>
              <a:gd name="connsiteY617" fmla="*/ 1615556 h 6858000"/>
              <a:gd name="connsiteX618" fmla="*/ 678222 w 7472601"/>
              <a:gd name="connsiteY618" fmla="*/ 1248670 h 6858000"/>
              <a:gd name="connsiteX619" fmla="*/ 6691602 w 7472601"/>
              <a:gd name="connsiteY619" fmla="*/ 1140573 h 6858000"/>
              <a:gd name="connsiteX620" fmla="*/ 6571100 w 7472601"/>
              <a:gd name="connsiteY620" fmla="*/ 1183662 h 6858000"/>
              <a:gd name="connsiteX621" fmla="*/ 6241687 w 7472601"/>
              <a:gd name="connsiteY621" fmla="*/ 1257600 h 6858000"/>
              <a:gd name="connsiteX622" fmla="*/ 5693009 w 7472601"/>
              <a:gd name="connsiteY622" fmla="*/ 1478256 h 6858000"/>
              <a:gd name="connsiteX623" fmla="*/ 6548420 w 7472601"/>
              <a:gd name="connsiteY623" fmla="*/ 1214599 h 6858000"/>
              <a:gd name="connsiteX624" fmla="*/ 6605473 w 7472601"/>
              <a:gd name="connsiteY624" fmla="*/ 1184686 h 6858000"/>
              <a:gd name="connsiteX625" fmla="*/ 6691602 w 7472601"/>
              <a:gd name="connsiteY625" fmla="*/ 1140573 h 6858000"/>
              <a:gd name="connsiteX626" fmla="*/ 4002475 w 7472601"/>
              <a:gd name="connsiteY626" fmla="*/ 1037802 h 6858000"/>
              <a:gd name="connsiteX627" fmla="*/ 4000324 w 7472601"/>
              <a:gd name="connsiteY627" fmla="*/ 1039362 h 6858000"/>
              <a:gd name="connsiteX628" fmla="*/ 4002862 w 7472601"/>
              <a:gd name="connsiteY628" fmla="*/ 1042866 h 6858000"/>
              <a:gd name="connsiteX629" fmla="*/ 4002475 w 7472601"/>
              <a:gd name="connsiteY629" fmla="*/ 1037802 h 6858000"/>
              <a:gd name="connsiteX630" fmla="*/ 506322 w 7472601"/>
              <a:gd name="connsiteY630" fmla="*/ 1020997 h 6858000"/>
              <a:gd name="connsiteX631" fmla="*/ 533068 w 7472601"/>
              <a:gd name="connsiteY631" fmla="*/ 1029409 h 6858000"/>
              <a:gd name="connsiteX632" fmla="*/ 1232525 w 7472601"/>
              <a:gd name="connsiteY632" fmla="*/ 1804675 h 6858000"/>
              <a:gd name="connsiteX633" fmla="*/ 1388858 w 7472601"/>
              <a:gd name="connsiteY633" fmla="*/ 2368011 h 6858000"/>
              <a:gd name="connsiteX634" fmla="*/ 1384098 w 7472601"/>
              <a:gd name="connsiteY634" fmla="*/ 2378125 h 6858000"/>
              <a:gd name="connsiteX635" fmla="*/ 1425393 w 7472601"/>
              <a:gd name="connsiteY635" fmla="*/ 2589124 h 6858000"/>
              <a:gd name="connsiteX636" fmla="*/ 1424001 w 7472601"/>
              <a:gd name="connsiteY636" fmla="*/ 2597541 h 6858000"/>
              <a:gd name="connsiteX637" fmla="*/ 2152729 w 7472601"/>
              <a:gd name="connsiteY637" fmla="*/ 2864487 h 6858000"/>
              <a:gd name="connsiteX638" fmla="*/ 2020609 w 7472601"/>
              <a:gd name="connsiteY638" fmla="*/ 2539671 h 6858000"/>
              <a:gd name="connsiteX639" fmla="*/ 2018920 w 7472601"/>
              <a:gd name="connsiteY639" fmla="*/ 2536309 h 6858000"/>
              <a:gd name="connsiteX640" fmla="*/ 1342441 w 7472601"/>
              <a:gd name="connsiteY640" fmla="*/ 1173017 h 6858000"/>
              <a:gd name="connsiteX641" fmla="*/ 1367925 w 7472601"/>
              <a:gd name="connsiteY641" fmla="*/ 1135648 h 6858000"/>
              <a:gd name="connsiteX642" fmla="*/ 1771401 w 7472601"/>
              <a:gd name="connsiteY642" fmla="*/ 1806673 h 6858000"/>
              <a:gd name="connsiteX643" fmla="*/ 1972385 w 7472601"/>
              <a:gd name="connsiteY643" fmla="*/ 2198735 h 6858000"/>
              <a:gd name="connsiteX644" fmla="*/ 2040892 w 7472601"/>
              <a:gd name="connsiteY644" fmla="*/ 2405205 h 6858000"/>
              <a:gd name="connsiteX645" fmla="*/ 2131689 w 7472601"/>
              <a:gd name="connsiteY645" fmla="*/ 1936926 h 6858000"/>
              <a:gd name="connsiteX646" fmla="*/ 2454820 w 7472601"/>
              <a:gd name="connsiteY646" fmla="*/ 1248808 h 6858000"/>
              <a:gd name="connsiteX647" fmla="*/ 2492512 w 7472601"/>
              <a:gd name="connsiteY647" fmla="*/ 1302920 h 6858000"/>
              <a:gd name="connsiteX648" fmla="*/ 2081216 w 7472601"/>
              <a:gd name="connsiteY648" fmla="*/ 2527513 h 6858000"/>
              <a:gd name="connsiteX649" fmla="*/ 2081211 w 7472601"/>
              <a:gd name="connsiteY649" fmla="*/ 2528916 h 6858000"/>
              <a:gd name="connsiteX650" fmla="*/ 2199067 w 7472601"/>
              <a:gd name="connsiteY650" fmla="*/ 2884061 h 6858000"/>
              <a:gd name="connsiteX651" fmla="*/ 3192586 w 7472601"/>
              <a:gd name="connsiteY651" fmla="*/ 3411496 h 6858000"/>
              <a:gd name="connsiteX652" fmla="*/ 3182620 w 7472601"/>
              <a:gd name="connsiteY652" fmla="*/ 3483279 h 6858000"/>
              <a:gd name="connsiteX653" fmla="*/ 2435119 w 7472601"/>
              <a:gd name="connsiteY653" fmla="*/ 3080173 h 6858000"/>
              <a:gd name="connsiteX654" fmla="*/ 2410152 w 7472601"/>
              <a:gd name="connsiteY654" fmla="*/ 3063751 h 6858000"/>
              <a:gd name="connsiteX655" fmla="*/ 2408099 w 7472601"/>
              <a:gd name="connsiteY655" fmla="*/ 3064403 h 6858000"/>
              <a:gd name="connsiteX656" fmla="*/ 2407218 w 7472601"/>
              <a:gd name="connsiteY656" fmla="*/ 3070324 h 6858000"/>
              <a:gd name="connsiteX657" fmla="*/ 2380138 w 7472601"/>
              <a:gd name="connsiteY657" fmla="*/ 3099341 h 6858000"/>
              <a:gd name="connsiteX658" fmla="*/ 1765923 w 7472601"/>
              <a:gd name="connsiteY658" fmla="*/ 3581043 h 6858000"/>
              <a:gd name="connsiteX659" fmla="*/ 1702258 w 7472601"/>
              <a:gd name="connsiteY659" fmla="*/ 3612286 h 6858000"/>
              <a:gd name="connsiteX660" fmla="*/ 1538370 w 7472601"/>
              <a:gd name="connsiteY660" fmla="*/ 3811804 h 6858000"/>
              <a:gd name="connsiteX661" fmla="*/ 542867 w 7472601"/>
              <a:gd name="connsiteY661" fmla="*/ 4944092 h 6858000"/>
              <a:gd name="connsiteX662" fmla="*/ 515800 w 7472601"/>
              <a:gd name="connsiteY662" fmla="*/ 4862180 h 6858000"/>
              <a:gd name="connsiteX663" fmla="*/ 909145 w 7472601"/>
              <a:gd name="connsiteY663" fmla="*/ 4199225 h 6858000"/>
              <a:gd name="connsiteX664" fmla="*/ 1214067 w 7472601"/>
              <a:gd name="connsiteY664" fmla="*/ 3908561 h 6858000"/>
              <a:gd name="connsiteX665" fmla="*/ 640967 w 7472601"/>
              <a:gd name="connsiteY665" fmla="*/ 4105601 h 6858000"/>
              <a:gd name="connsiteX666" fmla="*/ 112563 w 7472601"/>
              <a:gd name="connsiteY666" fmla="*/ 4396952 h 6858000"/>
              <a:gd name="connsiteX667" fmla="*/ 0 w 7472601"/>
              <a:gd name="connsiteY667" fmla="*/ 4466006 h 6858000"/>
              <a:gd name="connsiteX668" fmla="*/ 0 w 7472601"/>
              <a:gd name="connsiteY668" fmla="*/ 4233763 h 6858000"/>
              <a:gd name="connsiteX669" fmla="*/ 36881 w 7472601"/>
              <a:gd name="connsiteY669" fmla="*/ 4200118 h 6858000"/>
              <a:gd name="connsiteX670" fmla="*/ 910534 w 7472601"/>
              <a:gd name="connsiteY670" fmla="*/ 3629753 h 6858000"/>
              <a:gd name="connsiteX671" fmla="*/ 1578717 w 7472601"/>
              <a:gd name="connsiteY671" fmla="*/ 3575982 h 6858000"/>
              <a:gd name="connsiteX672" fmla="*/ 2338780 w 7472601"/>
              <a:gd name="connsiteY672" fmla="*/ 3033725 h 6858000"/>
              <a:gd name="connsiteX673" fmla="*/ 1807991 w 7472601"/>
              <a:gd name="connsiteY673" fmla="*/ 2807184 h 6858000"/>
              <a:gd name="connsiteX674" fmla="*/ 1416358 w 7472601"/>
              <a:gd name="connsiteY674" fmla="*/ 3112571 h 6858000"/>
              <a:gd name="connsiteX675" fmla="*/ 939066 w 7472601"/>
              <a:gd name="connsiteY675" fmla="*/ 3378798 h 6858000"/>
              <a:gd name="connsiteX676" fmla="*/ 115099 w 7472601"/>
              <a:gd name="connsiteY676" fmla="*/ 3607650 h 6858000"/>
              <a:gd name="connsiteX677" fmla="*/ 97284 w 7472601"/>
              <a:gd name="connsiteY677" fmla="*/ 3520393 h 6858000"/>
              <a:gd name="connsiteX678" fmla="*/ 922050 w 7472601"/>
              <a:gd name="connsiteY678" fmla="*/ 3074867 h 6858000"/>
              <a:gd name="connsiteX679" fmla="*/ 1405265 w 7472601"/>
              <a:gd name="connsiteY679" fmla="*/ 3016319 h 6858000"/>
              <a:gd name="connsiteX680" fmla="*/ 1407512 w 7472601"/>
              <a:gd name="connsiteY680" fmla="*/ 3018001 h 6858000"/>
              <a:gd name="connsiteX681" fmla="*/ 1726266 w 7472601"/>
              <a:gd name="connsiteY681" fmla="*/ 2777274 h 6858000"/>
              <a:gd name="connsiteX682" fmla="*/ 625390 w 7472601"/>
              <a:gd name="connsiteY682" fmla="*/ 2514541 h 6858000"/>
              <a:gd name="connsiteX683" fmla="*/ 619799 w 7472601"/>
              <a:gd name="connsiteY683" fmla="*/ 2527180 h 6858000"/>
              <a:gd name="connsiteX684" fmla="*/ 310030 w 7472601"/>
              <a:gd name="connsiteY684" fmla="*/ 2771818 h 6858000"/>
              <a:gd name="connsiteX685" fmla="*/ 173877 w 7472601"/>
              <a:gd name="connsiteY685" fmla="*/ 2937056 h 6858000"/>
              <a:gd name="connsiteX686" fmla="*/ 77889 w 7472601"/>
              <a:gd name="connsiteY686" fmla="*/ 3138440 h 6858000"/>
              <a:gd name="connsiteX687" fmla="*/ 0 w 7472601"/>
              <a:gd name="connsiteY687" fmla="*/ 3271395 h 6858000"/>
              <a:gd name="connsiteX688" fmla="*/ 0 w 7472601"/>
              <a:gd name="connsiteY688" fmla="*/ 3153002 h 6858000"/>
              <a:gd name="connsiteX689" fmla="*/ 2386 w 7472601"/>
              <a:gd name="connsiteY689" fmla="*/ 3149203 h 6858000"/>
              <a:gd name="connsiteX690" fmla="*/ 89753 w 7472601"/>
              <a:gd name="connsiteY690" fmla="*/ 2987702 h 6858000"/>
              <a:gd name="connsiteX691" fmla="*/ 76869 w 7472601"/>
              <a:gd name="connsiteY691" fmla="*/ 3005404 h 6858000"/>
              <a:gd name="connsiteX692" fmla="*/ 32049 w 7472601"/>
              <a:gd name="connsiteY692" fmla="*/ 3065814 h 6858000"/>
              <a:gd name="connsiteX693" fmla="*/ 0 w 7472601"/>
              <a:gd name="connsiteY693" fmla="*/ 3108744 h 6858000"/>
              <a:gd name="connsiteX694" fmla="*/ 0 w 7472601"/>
              <a:gd name="connsiteY694" fmla="*/ 3058059 h 6858000"/>
              <a:gd name="connsiteX695" fmla="*/ 7610 w 7472601"/>
              <a:gd name="connsiteY695" fmla="*/ 3047889 h 6858000"/>
              <a:gd name="connsiteX696" fmla="*/ 52419 w 7472601"/>
              <a:gd name="connsiteY696" fmla="*/ 2987479 h 6858000"/>
              <a:gd name="connsiteX697" fmla="*/ 59142 w 7472601"/>
              <a:gd name="connsiteY697" fmla="*/ 2978488 h 6858000"/>
              <a:gd name="connsiteX698" fmla="*/ 0 w 7472601"/>
              <a:gd name="connsiteY698" fmla="*/ 3015334 h 6858000"/>
              <a:gd name="connsiteX699" fmla="*/ 0 w 7472601"/>
              <a:gd name="connsiteY699" fmla="*/ 2914286 h 6858000"/>
              <a:gd name="connsiteX700" fmla="*/ 36383 w 7472601"/>
              <a:gd name="connsiteY700" fmla="*/ 2901128 h 6858000"/>
              <a:gd name="connsiteX701" fmla="*/ 156329 w 7472601"/>
              <a:gd name="connsiteY701" fmla="*/ 2840533 h 6858000"/>
              <a:gd name="connsiteX702" fmla="*/ 358355 w 7472601"/>
              <a:gd name="connsiteY702" fmla="*/ 2620471 h 6858000"/>
              <a:gd name="connsiteX703" fmla="*/ 510577 w 7472601"/>
              <a:gd name="connsiteY703" fmla="*/ 2501244 h 6858000"/>
              <a:gd name="connsiteX704" fmla="*/ 211967 w 7472601"/>
              <a:gd name="connsiteY704" fmla="*/ 2479171 h 6858000"/>
              <a:gd name="connsiteX705" fmla="*/ 0 w 7472601"/>
              <a:gd name="connsiteY705" fmla="*/ 2476398 h 6858000"/>
              <a:gd name="connsiteX706" fmla="*/ 0 w 7472601"/>
              <a:gd name="connsiteY706" fmla="*/ 2389189 h 6858000"/>
              <a:gd name="connsiteX707" fmla="*/ 103062 w 7472601"/>
              <a:gd name="connsiteY707" fmla="*/ 2389518 h 6858000"/>
              <a:gd name="connsiteX708" fmla="*/ 510734 w 7472601"/>
              <a:gd name="connsiteY708" fmla="*/ 2416201 h 6858000"/>
              <a:gd name="connsiteX709" fmla="*/ 279257 w 7472601"/>
              <a:gd name="connsiteY709" fmla="*/ 2092102 h 6858000"/>
              <a:gd name="connsiteX710" fmla="*/ 65265 w 7472601"/>
              <a:gd name="connsiteY710" fmla="*/ 2006049 h 6858000"/>
              <a:gd name="connsiteX711" fmla="*/ 0 w 7472601"/>
              <a:gd name="connsiteY711" fmla="*/ 1982532 h 6858000"/>
              <a:gd name="connsiteX712" fmla="*/ 0 w 7472601"/>
              <a:gd name="connsiteY712" fmla="*/ 1912789 h 6858000"/>
              <a:gd name="connsiteX713" fmla="*/ 97460 w 7472601"/>
              <a:gd name="connsiteY713" fmla="*/ 1953725 h 6858000"/>
              <a:gd name="connsiteX714" fmla="*/ 221272 w 7472601"/>
              <a:gd name="connsiteY714" fmla="*/ 1980766 h 6858000"/>
              <a:gd name="connsiteX715" fmla="*/ 116765 w 7472601"/>
              <a:gd name="connsiteY715" fmla="*/ 1911033 h 6858000"/>
              <a:gd name="connsiteX716" fmla="*/ 16405 w 7472601"/>
              <a:gd name="connsiteY716" fmla="*/ 1803412 h 6858000"/>
              <a:gd name="connsiteX717" fmla="*/ 0 w 7472601"/>
              <a:gd name="connsiteY717" fmla="*/ 1784777 h 6858000"/>
              <a:gd name="connsiteX718" fmla="*/ 0 w 7472601"/>
              <a:gd name="connsiteY718" fmla="*/ 1740082 h 6858000"/>
              <a:gd name="connsiteX719" fmla="*/ 39394 w 7472601"/>
              <a:gd name="connsiteY719" fmla="*/ 1784856 h 6858000"/>
              <a:gd name="connsiteX720" fmla="*/ 135813 w 7472601"/>
              <a:gd name="connsiteY720" fmla="*/ 1888838 h 6858000"/>
              <a:gd name="connsiteX721" fmla="*/ 242575 w 7472601"/>
              <a:gd name="connsiteY721" fmla="*/ 1958841 h 6858000"/>
              <a:gd name="connsiteX722" fmla="*/ 82197 w 7472601"/>
              <a:gd name="connsiteY722" fmla="*/ 1754826 h 6858000"/>
              <a:gd name="connsiteX723" fmla="*/ 0 w 7472601"/>
              <a:gd name="connsiteY723" fmla="*/ 1679650 h 6858000"/>
              <a:gd name="connsiteX724" fmla="*/ 0 w 7472601"/>
              <a:gd name="connsiteY724" fmla="*/ 1602463 h 6858000"/>
              <a:gd name="connsiteX725" fmla="*/ 84689 w 7472601"/>
              <a:gd name="connsiteY725" fmla="*/ 1677442 h 6858000"/>
              <a:gd name="connsiteX726" fmla="*/ 298437 w 7472601"/>
              <a:gd name="connsiteY726" fmla="*/ 1968019 h 6858000"/>
              <a:gd name="connsiteX727" fmla="*/ 227269 w 7472601"/>
              <a:gd name="connsiteY727" fmla="*/ 1114064 h 6858000"/>
              <a:gd name="connsiteX728" fmla="*/ 248003 w 7472601"/>
              <a:gd name="connsiteY728" fmla="*/ 1089613 h 6858000"/>
              <a:gd name="connsiteX729" fmla="*/ 427020 w 7472601"/>
              <a:gd name="connsiteY729" fmla="*/ 1619803 h 6858000"/>
              <a:gd name="connsiteX730" fmla="*/ 340345 w 7472601"/>
              <a:gd name="connsiteY730" fmla="*/ 2027739 h 6858000"/>
              <a:gd name="connsiteX731" fmla="*/ 360865 w 7472601"/>
              <a:gd name="connsiteY731" fmla="*/ 2044827 h 6858000"/>
              <a:gd name="connsiteX732" fmla="*/ 560414 w 7472601"/>
              <a:gd name="connsiteY732" fmla="*/ 2421457 h 6858000"/>
              <a:gd name="connsiteX733" fmla="*/ 1359703 w 7472601"/>
              <a:gd name="connsiteY733" fmla="*/ 2578554 h 6858000"/>
              <a:gd name="connsiteX734" fmla="*/ 1359422 w 7472601"/>
              <a:gd name="connsiteY734" fmla="*/ 2577994 h 6858000"/>
              <a:gd name="connsiteX735" fmla="*/ 828701 w 7472601"/>
              <a:gd name="connsiteY735" fmla="*/ 1839520 h 6858000"/>
              <a:gd name="connsiteX736" fmla="*/ 494427 w 7472601"/>
              <a:gd name="connsiteY736" fmla="*/ 1092333 h 6858000"/>
              <a:gd name="connsiteX737" fmla="*/ 506322 w 7472601"/>
              <a:gd name="connsiteY737" fmla="*/ 1020997 h 6858000"/>
              <a:gd name="connsiteX738" fmla="*/ 4570198 w 7472601"/>
              <a:gd name="connsiteY738" fmla="*/ 978081 h 6858000"/>
              <a:gd name="connsiteX739" fmla="*/ 4523691 w 7472601"/>
              <a:gd name="connsiteY739" fmla="*/ 1127776 h 6858000"/>
              <a:gd name="connsiteX740" fmla="*/ 4509875 w 7472601"/>
              <a:gd name="connsiteY740" fmla="*/ 1167552 h 6858000"/>
              <a:gd name="connsiteX741" fmla="*/ 4478168 w 7472601"/>
              <a:gd name="connsiteY741" fmla="*/ 1260735 h 6858000"/>
              <a:gd name="connsiteX742" fmla="*/ 4409309 w 7472601"/>
              <a:gd name="connsiteY742" fmla="*/ 1666996 h 6858000"/>
              <a:gd name="connsiteX743" fmla="*/ 4370031 w 7472601"/>
              <a:gd name="connsiteY743" fmla="*/ 1955666 h 6858000"/>
              <a:gd name="connsiteX744" fmla="*/ 4570198 w 7472601"/>
              <a:gd name="connsiteY744" fmla="*/ 978081 h 6858000"/>
              <a:gd name="connsiteX745" fmla="*/ 4557898 w 7472601"/>
              <a:gd name="connsiteY745" fmla="*/ 900011 h 6858000"/>
              <a:gd name="connsiteX746" fmla="*/ 4344840 w 7472601"/>
              <a:gd name="connsiteY746" fmla="*/ 1922038 h 6858000"/>
              <a:gd name="connsiteX747" fmla="*/ 4378710 w 7472601"/>
              <a:gd name="connsiteY747" fmla="*/ 1665516 h 6858000"/>
              <a:gd name="connsiteX748" fmla="*/ 4448798 w 7472601"/>
              <a:gd name="connsiteY748" fmla="*/ 1253024 h 6858000"/>
              <a:gd name="connsiteX749" fmla="*/ 4480315 w 7472601"/>
              <a:gd name="connsiteY749" fmla="*/ 1158454 h 6858000"/>
              <a:gd name="connsiteX750" fmla="*/ 4494133 w 7472601"/>
              <a:gd name="connsiteY750" fmla="*/ 1118676 h 6858000"/>
              <a:gd name="connsiteX751" fmla="*/ 4557898 w 7472601"/>
              <a:gd name="connsiteY751" fmla="*/ 900011 h 6858000"/>
              <a:gd name="connsiteX752" fmla="*/ 5870151 w 7472601"/>
              <a:gd name="connsiteY752" fmla="*/ 898890 h 6858000"/>
              <a:gd name="connsiteX753" fmla="*/ 5861335 w 7472601"/>
              <a:gd name="connsiteY753" fmla="*/ 899177 h 6858000"/>
              <a:gd name="connsiteX754" fmla="*/ 5843702 w 7472601"/>
              <a:gd name="connsiteY754" fmla="*/ 899748 h 6858000"/>
              <a:gd name="connsiteX755" fmla="*/ 5651107 w 7472601"/>
              <a:gd name="connsiteY755" fmla="*/ 920306 h 6858000"/>
              <a:gd name="connsiteX756" fmla="*/ 5459407 w 7472601"/>
              <a:gd name="connsiteY756" fmla="*/ 940975 h 6858000"/>
              <a:gd name="connsiteX757" fmla="*/ 5374846 w 7472601"/>
              <a:gd name="connsiteY757" fmla="*/ 941988 h 6858000"/>
              <a:gd name="connsiteX758" fmla="*/ 5256105 w 7472601"/>
              <a:gd name="connsiteY758" fmla="*/ 945632 h 6858000"/>
              <a:gd name="connsiteX759" fmla="*/ 5107071 w 7472601"/>
              <a:gd name="connsiteY759" fmla="*/ 969720 h 6858000"/>
              <a:gd name="connsiteX760" fmla="*/ 4998681 w 7472601"/>
              <a:gd name="connsiteY760" fmla="*/ 988771 h 6858000"/>
              <a:gd name="connsiteX761" fmla="*/ 5870151 w 7472601"/>
              <a:gd name="connsiteY761" fmla="*/ 898890 h 6858000"/>
              <a:gd name="connsiteX762" fmla="*/ 5504425 w 7472601"/>
              <a:gd name="connsiteY762" fmla="*/ 848067 h 6858000"/>
              <a:gd name="connsiteX763" fmla="*/ 4968849 w 7472601"/>
              <a:gd name="connsiteY763" fmla="*/ 962318 h 6858000"/>
              <a:gd name="connsiteX764" fmla="*/ 5104039 w 7472601"/>
              <a:gd name="connsiteY764" fmla="*/ 940634 h 6858000"/>
              <a:gd name="connsiteX765" fmla="*/ 5256311 w 7472601"/>
              <a:gd name="connsiteY765" fmla="*/ 916490 h 6858000"/>
              <a:gd name="connsiteX766" fmla="*/ 5377381 w 7472601"/>
              <a:gd name="connsiteY766" fmla="*/ 912671 h 6858000"/>
              <a:gd name="connsiteX767" fmla="*/ 5460148 w 7472601"/>
              <a:gd name="connsiteY767" fmla="*/ 911442 h 6858000"/>
              <a:gd name="connsiteX768" fmla="*/ 5648971 w 7472601"/>
              <a:gd name="connsiteY768" fmla="*/ 891331 h 6858000"/>
              <a:gd name="connsiteX769" fmla="*/ 5844807 w 7472601"/>
              <a:gd name="connsiteY769" fmla="*/ 870718 h 6858000"/>
              <a:gd name="connsiteX770" fmla="*/ 5862975 w 7472601"/>
              <a:gd name="connsiteY770" fmla="*/ 869756 h 6858000"/>
              <a:gd name="connsiteX771" fmla="*/ 5920887 w 7472601"/>
              <a:gd name="connsiteY771" fmla="*/ 865929 h 6858000"/>
              <a:gd name="connsiteX772" fmla="*/ 5504425 w 7472601"/>
              <a:gd name="connsiteY772" fmla="*/ 848067 h 6858000"/>
              <a:gd name="connsiteX773" fmla="*/ 3607114 w 7472601"/>
              <a:gd name="connsiteY773" fmla="*/ 467441 h 6858000"/>
              <a:gd name="connsiteX774" fmla="*/ 3296242 w 7472601"/>
              <a:gd name="connsiteY774" fmla="*/ 807991 h 6858000"/>
              <a:gd name="connsiteX775" fmla="*/ 3174674 w 7472601"/>
              <a:gd name="connsiteY775" fmla="*/ 919759 h 6858000"/>
              <a:gd name="connsiteX776" fmla="*/ 3042978 w 7472601"/>
              <a:gd name="connsiteY776" fmla="*/ 1054894 h 6858000"/>
              <a:gd name="connsiteX777" fmla="*/ 2968914 w 7472601"/>
              <a:gd name="connsiteY777" fmla="*/ 1133756 h 6858000"/>
              <a:gd name="connsiteX778" fmla="*/ 3103823 w 7472601"/>
              <a:gd name="connsiteY778" fmla="*/ 1026814 h 6858000"/>
              <a:gd name="connsiteX779" fmla="*/ 3607114 w 7472601"/>
              <a:gd name="connsiteY779" fmla="*/ 467441 h 6858000"/>
              <a:gd name="connsiteX780" fmla="*/ 3744487 w 7472601"/>
              <a:gd name="connsiteY780" fmla="*/ 383136 h 6858000"/>
              <a:gd name="connsiteX781" fmla="*/ 3970213 w 7472601"/>
              <a:gd name="connsiteY781" fmla="*/ 995559 h 6858000"/>
              <a:gd name="connsiteX782" fmla="*/ 3744487 w 7472601"/>
              <a:gd name="connsiteY782" fmla="*/ 383136 h 6858000"/>
              <a:gd name="connsiteX783" fmla="*/ 3624562 w 7472601"/>
              <a:gd name="connsiteY783" fmla="*/ 367041 h 6858000"/>
              <a:gd name="connsiteX784" fmla="*/ 3489712 w 7472601"/>
              <a:gd name="connsiteY784" fmla="*/ 485386 h 6858000"/>
              <a:gd name="connsiteX785" fmla="*/ 3182994 w 7472601"/>
              <a:gd name="connsiteY785" fmla="*/ 828265 h 6858000"/>
              <a:gd name="connsiteX786" fmla="*/ 2892114 w 7472601"/>
              <a:gd name="connsiteY786" fmla="*/ 1172635 h 6858000"/>
              <a:gd name="connsiteX787" fmla="*/ 3021459 w 7472601"/>
              <a:gd name="connsiteY787" fmla="*/ 1035385 h 6858000"/>
              <a:gd name="connsiteX788" fmla="*/ 3153873 w 7472601"/>
              <a:gd name="connsiteY788" fmla="*/ 898971 h 6858000"/>
              <a:gd name="connsiteX789" fmla="*/ 3276511 w 7472601"/>
              <a:gd name="connsiteY789" fmla="*/ 786423 h 6858000"/>
              <a:gd name="connsiteX790" fmla="*/ 3584154 w 7472601"/>
              <a:gd name="connsiteY790" fmla="*/ 448218 h 6858000"/>
              <a:gd name="connsiteX791" fmla="*/ 3624562 w 7472601"/>
              <a:gd name="connsiteY791" fmla="*/ 367041 h 6858000"/>
              <a:gd name="connsiteX792" fmla="*/ 3766672 w 7472601"/>
              <a:gd name="connsiteY792" fmla="*/ 359429 h 6858000"/>
              <a:gd name="connsiteX793" fmla="*/ 3996338 w 7472601"/>
              <a:gd name="connsiteY793" fmla="*/ 968237 h 6858000"/>
              <a:gd name="connsiteX794" fmla="*/ 3766672 w 7472601"/>
              <a:gd name="connsiteY794" fmla="*/ 359429 h 6858000"/>
              <a:gd name="connsiteX795" fmla="*/ 5805386 w 7472601"/>
              <a:gd name="connsiteY795" fmla="*/ 239240 h 6858000"/>
              <a:gd name="connsiteX796" fmla="*/ 5736947 w 7472601"/>
              <a:gd name="connsiteY796" fmla="*/ 261367 h 6858000"/>
              <a:gd name="connsiteX797" fmla="*/ 5427012 w 7472601"/>
              <a:gd name="connsiteY797" fmla="*/ 311272 h 6858000"/>
              <a:gd name="connsiteX798" fmla="*/ 5147818 w 7472601"/>
              <a:gd name="connsiteY798" fmla="*/ 322112 h 6858000"/>
              <a:gd name="connsiteX799" fmla="*/ 5060854 w 7472601"/>
              <a:gd name="connsiteY799" fmla="*/ 311882 h 6858000"/>
              <a:gd name="connsiteX800" fmla="*/ 4945989 w 7472601"/>
              <a:gd name="connsiteY800" fmla="*/ 300516 h 6858000"/>
              <a:gd name="connsiteX801" fmla="*/ 5410479 w 7472601"/>
              <a:gd name="connsiteY801" fmla="*/ 348434 h 6858000"/>
              <a:gd name="connsiteX802" fmla="*/ 5805386 w 7472601"/>
              <a:gd name="connsiteY802" fmla="*/ 239240 h 6858000"/>
              <a:gd name="connsiteX803" fmla="*/ 5905192 w 7472601"/>
              <a:gd name="connsiteY803" fmla="*/ 163079 h 6858000"/>
              <a:gd name="connsiteX804" fmla="*/ 5865655 w 7472601"/>
              <a:gd name="connsiteY804" fmla="*/ 171901 h 6858000"/>
              <a:gd name="connsiteX805" fmla="*/ 5259740 w 7472601"/>
              <a:gd name="connsiteY805" fmla="*/ 257013 h 6858000"/>
              <a:gd name="connsiteX806" fmla="*/ 5208466 w 7472601"/>
              <a:gd name="connsiteY806" fmla="*/ 257550 h 6858000"/>
              <a:gd name="connsiteX807" fmla="*/ 4980204 w 7472601"/>
              <a:gd name="connsiteY807" fmla="*/ 271903 h 6858000"/>
              <a:gd name="connsiteX808" fmla="*/ 5068068 w 7472601"/>
              <a:gd name="connsiteY808" fmla="*/ 282244 h 6858000"/>
              <a:gd name="connsiteX809" fmla="*/ 5153231 w 7472601"/>
              <a:gd name="connsiteY809" fmla="*/ 292240 h 6858000"/>
              <a:gd name="connsiteX810" fmla="*/ 5426491 w 7472601"/>
              <a:gd name="connsiteY810" fmla="*/ 281128 h 6858000"/>
              <a:gd name="connsiteX811" fmla="*/ 5731212 w 7472601"/>
              <a:gd name="connsiteY811" fmla="*/ 231951 h 6858000"/>
              <a:gd name="connsiteX812" fmla="*/ 5905192 w 7472601"/>
              <a:gd name="connsiteY812" fmla="*/ 163079 h 6858000"/>
              <a:gd name="connsiteX813" fmla="*/ 5944437 w 7472601"/>
              <a:gd name="connsiteY813" fmla="*/ 113829 h 6858000"/>
              <a:gd name="connsiteX814" fmla="*/ 5825032 w 7472601"/>
              <a:gd name="connsiteY814" fmla="*/ 146405 h 6858000"/>
              <a:gd name="connsiteX815" fmla="*/ 4955599 w 7472601"/>
              <a:gd name="connsiteY815" fmla="*/ 247008 h 6858000"/>
              <a:gd name="connsiteX816" fmla="*/ 5210104 w 7472601"/>
              <a:gd name="connsiteY816" fmla="*/ 228123 h 6858000"/>
              <a:gd name="connsiteX817" fmla="*/ 5261015 w 7472601"/>
              <a:gd name="connsiteY817" fmla="*/ 227087 h 6858000"/>
              <a:gd name="connsiteX818" fmla="*/ 5861181 w 7472601"/>
              <a:gd name="connsiteY818" fmla="*/ 143093 h 6858000"/>
              <a:gd name="connsiteX819" fmla="*/ 5961252 w 7472601"/>
              <a:gd name="connsiteY819" fmla="*/ 114820 h 6858000"/>
              <a:gd name="connsiteX820" fmla="*/ 5944437 w 7472601"/>
              <a:gd name="connsiteY820" fmla="*/ 113829 h 6858000"/>
              <a:gd name="connsiteX821" fmla="*/ 3882765 w 7472601"/>
              <a:gd name="connsiteY821" fmla="*/ 0 h 6858000"/>
              <a:gd name="connsiteX822" fmla="*/ 3995099 w 7472601"/>
              <a:gd name="connsiteY822" fmla="*/ 0 h 6858000"/>
              <a:gd name="connsiteX823" fmla="*/ 4163818 w 7472601"/>
              <a:gd name="connsiteY823" fmla="*/ 234104 h 6858000"/>
              <a:gd name="connsiteX824" fmla="*/ 4172099 w 7472601"/>
              <a:gd name="connsiteY824" fmla="*/ 234207 h 6858000"/>
              <a:gd name="connsiteX825" fmla="*/ 4784282 w 7472601"/>
              <a:gd name="connsiteY825" fmla="*/ 276561 h 6858000"/>
              <a:gd name="connsiteX826" fmla="*/ 4801687 w 7472601"/>
              <a:gd name="connsiteY826" fmla="*/ 267764 h 6858000"/>
              <a:gd name="connsiteX827" fmla="*/ 6082788 w 7472601"/>
              <a:gd name="connsiteY827" fmla="*/ 64119 h 6858000"/>
              <a:gd name="connsiteX828" fmla="*/ 6099442 w 7472601"/>
              <a:gd name="connsiteY828" fmla="*/ 82568 h 6858000"/>
              <a:gd name="connsiteX829" fmla="*/ 4804137 w 7472601"/>
              <a:gd name="connsiteY829" fmla="*/ 320931 h 6858000"/>
              <a:gd name="connsiteX830" fmla="*/ 4227047 w 7472601"/>
              <a:gd name="connsiteY830" fmla="*/ 313415 h 6858000"/>
              <a:gd name="connsiteX831" fmla="*/ 4346041 w 7472601"/>
              <a:gd name="connsiteY831" fmla="*/ 456086 h 6858000"/>
              <a:gd name="connsiteX832" fmla="*/ 4870967 w 7472601"/>
              <a:gd name="connsiteY832" fmla="*/ 963061 h 6858000"/>
              <a:gd name="connsiteX833" fmla="*/ 4889647 w 7472601"/>
              <a:gd name="connsiteY833" fmla="*/ 957147 h 6858000"/>
              <a:gd name="connsiteX834" fmla="*/ 5422504 w 7472601"/>
              <a:gd name="connsiteY834" fmla="*/ 805191 h 6858000"/>
              <a:gd name="connsiteX835" fmla="*/ 6087656 w 7472601"/>
              <a:gd name="connsiteY835" fmla="*/ 826703 h 6858000"/>
              <a:gd name="connsiteX836" fmla="*/ 6058717 w 7472601"/>
              <a:gd name="connsiteY836" fmla="*/ 865992 h 6858000"/>
              <a:gd name="connsiteX837" fmla="*/ 4974153 w 7472601"/>
              <a:gd name="connsiteY837" fmla="*/ 1045456 h 6858000"/>
              <a:gd name="connsiteX838" fmla="*/ 5627835 w 7472601"/>
              <a:gd name="connsiteY838" fmla="*/ 1472077 h 6858000"/>
              <a:gd name="connsiteX839" fmla="*/ 5629817 w 7472601"/>
              <a:gd name="connsiteY839" fmla="*/ 1471412 h 6858000"/>
              <a:gd name="connsiteX840" fmla="*/ 5634124 w 7472601"/>
              <a:gd name="connsiteY840" fmla="*/ 1470572 h 6858000"/>
              <a:gd name="connsiteX841" fmla="*/ 5755832 w 7472601"/>
              <a:gd name="connsiteY841" fmla="*/ 1383886 h 6858000"/>
              <a:gd name="connsiteX842" fmla="*/ 6014186 w 7472601"/>
              <a:gd name="connsiteY842" fmla="*/ 1279799 h 6858000"/>
              <a:gd name="connsiteX843" fmla="*/ 6901619 w 7472601"/>
              <a:gd name="connsiteY843" fmla="*/ 1047874 h 6858000"/>
              <a:gd name="connsiteX844" fmla="*/ 6931566 w 7472601"/>
              <a:gd name="connsiteY844" fmla="*/ 1062034 h 6858000"/>
              <a:gd name="connsiteX845" fmla="*/ 5790982 w 7472601"/>
              <a:gd name="connsiteY845" fmla="*/ 1561380 h 6858000"/>
              <a:gd name="connsiteX846" fmla="*/ 6188971 w 7472601"/>
              <a:gd name="connsiteY846" fmla="*/ 1755168 h 6858000"/>
              <a:gd name="connsiteX847" fmla="*/ 6202446 w 7472601"/>
              <a:gd name="connsiteY847" fmla="*/ 1752268 h 6858000"/>
              <a:gd name="connsiteX848" fmla="*/ 7179560 w 7472601"/>
              <a:gd name="connsiteY848" fmla="*/ 1467551 h 6858000"/>
              <a:gd name="connsiteX849" fmla="*/ 7158730 w 7472601"/>
              <a:gd name="connsiteY849" fmla="*/ 1507835 h 6858000"/>
              <a:gd name="connsiteX850" fmla="*/ 6326959 w 7472601"/>
              <a:gd name="connsiteY850" fmla="*/ 1817686 h 6858000"/>
              <a:gd name="connsiteX851" fmla="*/ 6537433 w 7472601"/>
              <a:gd name="connsiteY851" fmla="*/ 1907790 h 6858000"/>
              <a:gd name="connsiteX852" fmla="*/ 6550221 w 7472601"/>
              <a:gd name="connsiteY852" fmla="*/ 1910729 h 6858000"/>
              <a:gd name="connsiteX853" fmla="*/ 6964438 w 7472601"/>
              <a:gd name="connsiteY853" fmla="*/ 2209505 h 6858000"/>
              <a:gd name="connsiteX854" fmla="*/ 7367862 w 7472601"/>
              <a:gd name="connsiteY854" fmla="*/ 2806833 h 6858000"/>
              <a:gd name="connsiteX855" fmla="*/ 7364329 w 7472601"/>
              <a:gd name="connsiteY855" fmla="*/ 2826907 h 6858000"/>
              <a:gd name="connsiteX856" fmla="*/ 7290545 w 7472601"/>
              <a:gd name="connsiteY856" fmla="*/ 2850663 h 6858000"/>
              <a:gd name="connsiteX857" fmla="*/ 6472036 w 7472601"/>
              <a:gd name="connsiteY857" fmla="*/ 1959003 h 6858000"/>
              <a:gd name="connsiteX858" fmla="*/ 5792897 w 7472601"/>
              <a:gd name="connsiteY858" fmla="*/ 1647747 h 6858000"/>
              <a:gd name="connsiteX859" fmla="*/ 5842751 w 7472601"/>
              <a:gd name="connsiteY859" fmla="*/ 1816112 h 6858000"/>
              <a:gd name="connsiteX860" fmla="*/ 5847424 w 7472601"/>
              <a:gd name="connsiteY860" fmla="*/ 1815776 h 6858000"/>
              <a:gd name="connsiteX861" fmla="*/ 6399821 w 7472601"/>
              <a:gd name="connsiteY861" fmla="*/ 2344799 h 6858000"/>
              <a:gd name="connsiteX862" fmla="*/ 6323232 w 7472601"/>
              <a:gd name="connsiteY862" fmla="*/ 2389634 h 6858000"/>
              <a:gd name="connsiteX863" fmla="*/ 5942958 w 7472601"/>
              <a:gd name="connsiteY863" fmla="*/ 2077708 h 6858000"/>
              <a:gd name="connsiteX864" fmla="*/ 5921559 w 7472601"/>
              <a:gd name="connsiteY864" fmla="*/ 2378596 h 6858000"/>
              <a:gd name="connsiteX865" fmla="*/ 5817651 w 7472601"/>
              <a:gd name="connsiteY865" fmla="*/ 3023919 h 6858000"/>
              <a:gd name="connsiteX866" fmla="*/ 5729634 w 7472601"/>
              <a:gd name="connsiteY866" fmla="*/ 3051849 h 6858000"/>
              <a:gd name="connsiteX867" fmla="*/ 5611018 w 7472601"/>
              <a:gd name="connsiteY867" fmla="*/ 2316769 h 6858000"/>
              <a:gd name="connsiteX868" fmla="*/ 5687608 w 7472601"/>
              <a:gd name="connsiteY868" fmla="*/ 2039972 h 6858000"/>
              <a:gd name="connsiteX869" fmla="*/ 5657554 w 7472601"/>
              <a:gd name="connsiteY869" fmla="*/ 1576445 h 6858000"/>
              <a:gd name="connsiteX870" fmla="*/ 5150475 w 7472601"/>
              <a:gd name="connsiteY870" fmla="*/ 1274012 h 6858000"/>
              <a:gd name="connsiteX871" fmla="*/ 5349142 w 7472601"/>
              <a:gd name="connsiteY871" fmla="*/ 2204405 h 6858000"/>
              <a:gd name="connsiteX872" fmla="*/ 5262214 w 7472601"/>
              <a:gd name="connsiteY872" fmla="*/ 2233836 h 6858000"/>
              <a:gd name="connsiteX873" fmla="*/ 4981539 w 7472601"/>
              <a:gd name="connsiteY873" fmla="*/ 1542201 h 6858000"/>
              <a:gd name="connsiteX874" fmla="*/ 4958461 w 7472601"/>
              <a:gd name="connsiteY874" fmla="*/ 1136957 h 6858000"/>
              <a:gd name="connsiteX875" fmla="*/ 4655015 w 7472601"/>
              <a:gd name="connsiteY875" fmla="*/ 891426 h 6858000"/>
              <a:gd name="connsiteX876" fmla="*/ 4348002 w 7472601"/>
              <a:gd name="connsiteY876" fmla="*/ 2205895 h 6858000"/>
              <a:gd name="connsiteX877" fmla="*/ 4262250 w 7472601"/>
              <a:gd name="connsiteY877" fmla="*/ 2219972 h 6858000"/>
              <a:gd name="connsiteX878" fmla="*/ 4550611 w 7472601"/>
              <a:gd name="connsiteY878" fmla="*/ 817540 h 6858000"/>
              <a:gd name="connsiteX879" fmla="*/ 4564418 w 7472601"/>
              <a:gd name="connsiteY879" fmla="*/ 808293 h 6858000"/>
              <a:gd name="connsiteX880" fmla="*/ 4266388 w 7472601"/>
              <a:gd name="connsiteY880" fmla="*/ 500083 h 6858000"/>
              <a:gd name="connsiteX881" fmla="*/ 4032842 w 7472601"/>
              <a:gd name="connsiteY881" fmla="*/ 211809 h 6858000"/>
              <a:gd name="connsiteX882" fmla="*/ 3882765 w 7472601"/>
              <a:gd name="connsiteY882" fmla="*/ 0 h 6858000"/>
              <a:gd name="connsiteX883" fmla="*/ 3721337 w 7472601"/>
              <a:gd name="connsiteY883" fmla="*/ 0 h 6858000"/>
              <a:gd name="connsiteX884" fmla="*/ 3797544 w 7472601"/>
              <a:gd name="connsiteY884" fmla="*/ 0 h 6858000"/>
              <a:gd name="connsiteX885" fmla="*/ 3775734 w 7472601"/>
              <a:gd name="connsiteY885" fmla="*/ 95131 h 6858000"/>
              <a:gd name="connsiteX886" fmla="*/ 3724807 w 7472601"/>
              <a:gd name="connsiteY886" fmla="*/ 272257 h 6858000"/>
              <a:gd name="connsiteX887" fmla="*/ 3726844 w 7472601"/>
              <a:gd name="connsiteY887" fmla="*/ 282988 h 6858000"/>
              <a:gd name="connsiteX888" fmla="*/ 3742664 w 7472601"/>
              <a:gd name="connsiteY888" fmla="*/ 279918 h 6858000"/>
              <a:gd name="connsiteX889" fmla="*/ 4103910 w 7472601"/>
              <a:gd name="connsiteY889" fmla="*/ 1161917 h 6858000"/>
              <a:gd name="connsiteX890" fmla="*/ 4020269 w 7472601"/>
              <a:gd name="connsiteY890" fmla="*/ 1200406 h 6858000"/>
              <a:gd name="connsiteX891" fmla="*/ 3674882 w 7472601"/>
              <a:gd name="connsiteY891" fmla="*/ 488524 h 6858000"/>
              <a:gd name="connsiteX892" fmla="*/ 3132682 w 7472601"/>
              <a:gd name="connsiteY892" fmla="*/ 1072284 h 6858000"/>
              <a:gd name="connsiteX893" fmla="*/ 2716346 w 7472601"/>
              <a:gd name="connsiteY893" fmla="*/ 1276376 h 6858000"/>
              <a:gd name="connsiteX894" fmla="*/ 2716772 w 7472601"/>
              <a:gd name="connsiteY894" fmla="*/ 1255462 h 6858000"/>
              <a:gd name="connsiteX895" fmla="*/ 3471096 w 7472601"/>
              <a:gd name="connsiteY895" fmla="*/ 437072 h 6858000"/>
              <a:gd name="connsiteX896" fmla="*/ 3639057 w 7472601"/>
              <a:gd name="connsiteY896" fmla="*/ 286334 h 6858000"/>
              <a:gd name="connsiteX897" fmla="*/ 3640309 w 7472601"/>
              <a:gd name="connsiteY897" fmla="*/ 284664 h 6858000"/>
              <a:gd name="connsiteX898" fmla="*/ 3646022 w 7472601"/>
              <a:gd name="connsiteY898" fmla="*/ 276711 h 6858000"/>
              <a:gd name="connsiteX899" fmla="*/ 3707943 w 7472601"/>
              <a:gd name="connsiteY899" fmla="*/ 65958 h 6858000"/>
              <a:gd name="connsiteX900" fmla="*/ 3721337 w 7472601"/>
              <a:gd name="connsiteY900" fmla="*/ 0 h 6858000"/>
              <a:gd name="connsiteX901" fmla="*/ 2867960 w 7472601"/>
              <a:gd name="connsiteY901" fmla="*/ 0 h 6858000"/>
              <a:gd name="connsiteX902" fmla="*/ 2926351 w 7472601"/>
              <a:gd name="connsiteY902" fmla="*/ 0 h 6858000"/>
              <a:gd name="connsiteX903" fmla="*/ 2902823 w 7472601"/>
              <a:gd name="connsiteY903" fmla="*/ 262929 h 6858000"/>
              <a:gd name="connsiteX904" fmla="*/ 2940663 w 7472601"/>
              <a:gd name="connsiteY904" fmla="*/ 140884 h 6858000"/>
              <a:gd name="connsiteX905" fmla="*/ 2947039 w 7472601"/>
              <a:gd name="connsiteY905" fmla="*/ 122524 h 6858000"/>
              <a:gd name="connsiteX906" fmla="*/ 2984316 w 7472601"/>
              <a:gd name="connsiteY906" fmla="*/ 0 h 6858000"/>
              <a:gd name="connsiteX907" fmla="*/ 3016114 w 7472601"/>
              <a:gd name="connsiteY907" fmla="*/ 0 h 6858000"/>
              <a:gd name="connsiteX908" fmla="*/ 2979949 w 7472601"/>
              <a:gd name="connsiteY908" fmla="*/ 119274 h 6858000"/>
              <a:gd name="connsiteX909" fmla="*/ 3023879 w 7472601"/>
              <a:gd name="connsiteY909" fmla="*/ 0 h 6858000"/>
              <a:gd name="connsiteX910" fmla="*/ 3105400 w 7472601"/>
              <a:gd name="connsiteY910" fmla="*/ 0 h 6858000"/>
              <a:gd name="connsiteX911" fmla="*/ 3094669 w 7472601"/>
              <a:gd name="connsiteY911" fmla="*/ 30308 h 6858000"/>
              <a:gd name="connsiteX912" fmla="*/ 2901945 w 7472601"/>
              <a:gd name="connsiteY912" fmla="*/ 466538 h 6858000"/>
              <a:gd name="connsiteX913" fmla="*/ 2815209 w 7472601"/>
              <a:gd name="connsiteY913" fmla="*/ 497361 h 6858000"/>
              <a:gd name="connsiteX914" fmla="*/ 2844845 w 7472601"/>
              <a:gd name="connsiteY914" fmla="*/ 127638 h 6858000"/>
              <a:gd name="connsiteX915" fmla="*/ 2867960 w 7472601"/>
              <a:gd name="connsiteY915" fmla="*/ 0 h 6858000"/>
              <a:gd name="connsiteX916" fmla="*/ 1057230 w 7472601"/>
              <a:gd name="connsiteY916" fmla="*/ 0 h 6858000"/>
              <a:gd name="connsiteX917" fmla="*/ 1111003 w 7472601"/>
              <a:gd name="connsiteY917" fmla="*/ 0 h 6858000"/>
              <a:gd name="connsiteX918" fmla="*/ 1125553 w 7472601"/>
              <a:gd name="connsiteY918" fmla="*/ 52588 h 6858000"/>
              <a:gd name="connsiteX919" fmla="*/ 1304276 w 7472601"/>
              <a:gd name="connsiteY919" fmla="*/ 476275 h 6858000"/>
              <a:gd name="connsiteX920" fmla="*/ 1492066 w 7472601"/>
              <a:gd name="connsiteY920" fmla="*/ 886333 h 6858000"/>
              <a:gd name="connsiteX921" fmla="*/ 1423698 w 7472601"/>
              <a:gd name="connsiteY921" fmla="*/ 710817 h 6858000"/>
              <a:gd name="connsiteX922" fmla="*/ 1357609 w 7472601"/>
              <a:gd name="connsiteY922" fmla="*/ 532892 h 6858000"/>
              <a:gd name="connsiteX923" fmla="*/ 1309550 w 7472601"/>
              <a:gd name="connsiteY923" fmla="*/ 374031 h 6858000"/>
              <a:gd name="connsiteX924" fmla="*/ 1193673 w 7472601"/>
              <a:gd name="connsiteY924" fmla="*/ 49533 h 6858000"/>
              <a:gd name="connsiteX925" fmla="*/ 1164391 w 7472601"/>
              <a:gd name="connsiteY925" fmla="*/ 0 h 6858000"/>
              <a:gd name="connsiteX926" fmla="*/ 1200666 w 7472601"/>
              <a:gd name="connsiteY926" fmla="*/ 0 h 6858000"/>
              <a:gd name="connsiteX927" fmla="*/ 1223408 w 7472601"/>
              <a:gd name="connsiteY927" fmla="*/ 38996 h 6858000"/>
              <a:gd name="connsiteX928" fmla="*/ 1339635 w 7472601"/>
              <a:gd name="connsiteY928" fmla="*/ 365517 h 6858000"/>
              <a:gd name="connsiteX929" fmla="*/ 1387469 w 7472601"/>
              <a:gd name="connsiteY929" fmla="*/ 523079 h 6858000"/>
              <a:gd name="connsiteX930" fmla="*/ 1452685 w 7472601"/>
              <a:gd name="connsiteY930" fmla="*/ 699806 h 6858000"/>
              <a:gd name="connsiteX931" fmla="*/ 1492092 w 7472601"/>
              <a:gd name="connsiteY931" fmla="*/ 800424 h 6858000"/>
              <a:gd name="connsiteX932" fmla="*/ 1455302 w 7472601"/>
              <a:gd name="connsiteY932" fmla="*/ 632913 h 6858000"/>
              <a:gd name="connsiteX933" fmla="*/ 1222336 w 7472601"/>
              <a:gd name="connsiteY933" fmla="*/ 9480 h 6858000"/>
              <a:gd name="connsiteX934" fmla="*/ 1214634 w 7472601"/>
              <a:gd name="connsiteY934" fmla="*/ 0 h 6858000"/>
              <a:gd name="connsiteX935" fmla="*/ 1289827 w 7472601"/>
              <a:gd name="connsiteY935" fmla="*/ 0 h 6858000"/>
              <a:gd name="connsiteX936" fmla="*/ 1321076 w 7472601"/>
              <a:gd name="connsiteY936" fmla="*/ 59722 h 6858000"/>
              <a:gd name="connsiteX937" fmla="*/ 1512579 w 7472601"/>
              <a:gd name="connsiteY937" fmla="*/ 626441 h 6858000"/>
              <a:gd name="connsiteX938" fmla="*/ 1506076 w 7472601"/>
              <a:gd name="connsiteY938" fmla="*/ 1089289 h 6858000"/>
              <a:gd name="connsiteX939" fmla="*/ 1486346 w 7472601"/>
              <a:gd name="connsiteY939" fmla="*/ 1079919 h 6858000"/>
              <a:gd name="connsiteX940" fmla="*/ 1070511 w 7472601"/>
              <a:gd name="connsiteY940" fmla="*/ 48609 h 6858000"/>
              <a:gd name="connsiteX941" fmla="*/ 1057230 w 7472601"/>
              <a:gd name="connsiteY941" fmla="*/ 0 h 6858000"/>
              <a:gd name="connsiteX942" fmla="*/ 43151 w 7472601"/>
              <a:gd name="connsiteY942" fmla="*/ 0 h 6858000"/>
              <a:gd name="connsiteX943" fmla="*/ 95283 w 7472601"/>
              <a:gd name="connsiteY943" fmla="*/ 0 h 6858000"/>
              <a:gd name="connsiteX944" fmla="*/ 300708 w 7472601"/>
              <a:gd name="connsiteY944" fmla="*/ 154571 h 6858000"/>
              <a:gd name="connsiteX945" fmla="*/ 530414 w 7472601"/>
              <a:gd name="connsiteY945" fmla="*/ 354673 h 6858000"/>
              <a:gd name="connsiteX946" fmla="*/ 333785 w 7472601"/>
              <a:gd name="connsiteY946" fmla="*/ 161564 h 6858000"/>
              <a:gd name="connsiteX947" fmla="*/ 147005 w 7472601"/>
              <a:gd name="connsiteY947" fmla="*/ 0 h 6858000"/>
              <a:gd name="connsiteX948" fmla="*/ 272509 w 7472601"/>
              <a:gd name="connsiteY948" fmla="*/ 0 h 6858000"/>
              <a:gd name="connsiteX949" fmla="*/ 326276 w 7472601"/>
              <a:gd name="connsiteY949" fmla="*/ 45847 h 6858000"/>
              <a:gd name="connsiteX950" fmla="*/ 823759 w 7472601"/>
              <a:gd name="connsiteY950" fmla="*/ 574145 h 6858000"/>
              <a:gd name="connsiteX951" fmla="*/ 811254 w 7472601"/>
              <a:gd name="connsiteY951" fmla="*/ 665546 h 6858000"/>
              <a:gd name="connsiteX952" fmla="*/ 154042 w 7472601"/>
              <a:gd name="connsiteY952" fmla="*/ 261522 h 6858000"/>
              <a:gd name="connsiteX953" fmla="*/ 13550 w 7472601"/>
              <a:gd name="connsiteY953" fmla="*/ 158423 h 6858000"/>
              <a:gd name="connsiteX954" fmla="*/ 0 w 7472601"/>
              <a:gd name="connsiteY954" fmla="*/ 146618 h 6858000"/>
              <a:gd name="connsiteX955" fmla="*/ 0 w 7472601"/>
              <a:gd name="connsiteY955" fmla="*/ 59161 h 6858000"/>
              <a:gd name="connsiteX956" fmla="*/ 45427 w 7472601"/>
              <a:gd name="connsiteY956" fmla="*/ 101078 h 6858000"/>
              <a:gd name="connsiteX957" fmla="*/ 630103 w 7472601"/>
              <a:gd name="connsiteY957" fmla="*/ 485885 h 6858000"/>
              <a:gd name="connsiteX958" fmla="*/ 532040 w 7472601"/>
              <a:gd name="connsiteY958" fmla="*/ 399359 h 6858000"/>
              <a:gd name="connsiteX959" fmla="*/ 517618 w 7472601"/>
              <a:gd name="connsiteY959" fmla="*/ 385726 h 6858000"/>
              <a:gd name="connsiteX960" fmla="*/ 285074 w 7472601"/>
              <a:gd name="connsiteY960" fmla="*/ 182755 h 6858000"/>
              <a:gd name="connsiteX961" fmla="*/ 43151 w 7472601"/>
              <a:gd name="connsiteY961" fmla="*/ 0 h 6858000"/>
              <a:gd name="connsiteX0" fmla="*/ 369702 w 7472601"/>
              <a:gd name="connsiteY0" fmla="*/ 6712169 h 6858000"/>
              <a:gd name="connsiteX1" fmla="*/ 366575 w 7472601"/>
              <a:gd name="connsiteY1" fmla="*/ 6715556 h 6858000"/>
              <a:gd name="connsiteX2" fmla="*/ 371637 w 7472601"/>
              <a:gd name="connsiteY2" fmla="*/ 6713954 h 6858000"/>
              <a:gd name="connsiteX3" fmla="*/ 369702 w 7472601"/>
              <a:gd name="connsiteY3" fmla="*/ 6712169 h 6858000"/>
              <a:gd name="connsiteX4" fmla="*/ 7088673 w 7472601"/>
              <a:gd name="connsiteY4" fmla="*/ 6610396 h 6858000"/>
              <a:gd name="connsiteX5" fmla="*/ 7440138 w 7472601"/>
              <a:gd name="connsiteY5" fmla="*/ 6622648 h 6858000"/>
              <a:gd name="connsiteX6" fmla="*/ 7467600 w 7472601"/>
              <a:gd name="connsiteY6" fmla="*/ 6628217 h 6858000"/>
              <a:gd name="connsiteX7" fmla="*/ 7467600 w 7472601"/>
              <a:gd name="connsiteY7" fmla="*/ 6668575 h 6858000"/>
              <a:gd name="connsiteX8" fmla="*/ 7392322 w 7472601"/>
              <a:gd name="connsiteY8" fmla="*/ 6658238 h 6858000"/>
              <a:gd name="connsiteX9" fmla="*/ 7467600 w 7472601"/>
              <a:gd name="connsiteY9" fmla="*/ 6683873 h 6858000"/>
              <a:gd name="connsiteX10" fmla="*/ 7467600 w 7472601"/>
              <a:gd name="connsiteY10" fmla="*/ 6714215 h 6858000"/>
              <a:gd name="connsiteX11" fmla="*/ 7447383 w 7472601"/>
              <a:gd name="connsiteY11" fmla="*/ 6707202 h 6858000"/>
              <a:gd name="connsiteX12" fmla="*/ 7289862 w 7472601"/>
              <a:gd name="connsiteY12" fmla="*/ 6659827 h 6858000"/>
              <a:gd name="connsiteX13" fmla="*/ 7434024 w 7472601"/>
              <a:gd name="connsiteY13" fmla="*/ 6722130 h 6858000"/>
              <a:gd name="connsiteX14" fmla="*/ 7467600 w 7472601"/>
              <a:gd name="connsiteY14" fmla="*/ 6736157 h 6858000"/>
              <a:gd name="connsiteX15" fmla="*/ 7467600 w 7472601"/>
              <a:gd name="connsiteY15" fmla="*/ 6767913 h 6858000"/>
              <a:gd name="connsiteX16" fmla="*/ 7392158 w 7472601"/>
              <a:gd name="connsiteY16" fmla="*/ 6771365 h 6858000"/>
              <a:gd name="connsiteX17" fmla="*/ 7467600 w 7472601"/>
              <a:gd name="connsiteY17" fmla="*/ 6805948 h 6858000"/>
              <a:gd name="connsiteX18" fmla="*/ 7467600 w 7472601"/>
              <a:gd name="connsiteY18" fmla="*/ 6831490 h 6858000"/>
              <a:gd name="connsiteX19" fmla="*/ 7410696 w 7472601"/>
              <a:gd name="connsiteY19" fmla="*/ 6803861 h 6858000"/>
              <a:gd name="connsiteX20" fmla="*/ 7088673 w 7472601"/>
              <a:gd name="connsiteY20" fmla="*/ 6610396 h 6858000"/>
              <a:gd name="connsiteX21" fmla="*/ 1019354 w 7472601"/>
              <a:gd name="connsiteY21" fmla="*/ 6315006 h 6858000"/>
              <a:gd name="connsiteX22" fmla="*/ 441046 w 7472601"/>
              <a:gd name="connsiteY22" fmla="*/ 6691153 h 6858000"/>
              <a:gd name="connsiteX23" fmla="*/ 1019354 w 7472601"/>
              <a:gd name="connsiteY23" fmla="*/ 6315006 h 6858000"/>
              <a:gd name="connsiteX24" fmla="*/ 991680 w 7472601"/>
              <a:gd name="connsiteY24" fmla="*/ 6298413 h 6858000"/>
              <a:gd name="connsiteX25" fmla="*/ 409060 w 7472601"/>
              <a:gd name="connsiteY25" fmla="*/ 6671470 h 6858000"/>
              <a:gd name="connsiteX26" fmla="*/ 991680 w 7472601"/>
              <a:gd name="connsiteY26" fmla="*/ 6298413 h 6858000"/>
              <a:gd name="connsiteX27" fmla="*/ 103333 w 7472601"/>
              <a:gd name="connsiteY27" fmla="*/ 5699602 h 6858000"/>
              <a:gd name="connsiteX28" fmla="*/ 233938 w 7472601"/>
              <a:gd name="connsiteY28" fmla="*/ 5809416 h 6858000"/>
              <a:gd name="connsiteX29" fmla="*/ 883580 w 7472601"/>
              <a:gd name="connsiteY29" fmla="*/ 6180710 h 6858000"/>
              <a:gd name="connsiteX30" fmla="*/ 487337 w 7472601"/>
              <a:gd name="connsiteY30" fmla="*/ 5950182 h 6858000"/>
              <a:gd name="connsiteX31" fmla="*/ 354051 w 7472601"/>
              <a:gd name="connsiteY31" fmla="*/ 5854912 h 6858000"/>
              <a:gd name="connsiteX32" fmla="*/ 195436 w 7472601"/>
              <a:gd name="connsiteY32" fmla="*/ 5755068 h 6858000"/>
              <a:gd name="connsiteX33" fmla="*/ 103333 w 7472601"/>
              <a:gd name="connsiteY33" fmla="*/ 5699602 h 6858000"/>
              <a:gd name="connsiteX34" fmla="*/ 5539432 w 7472601"/>
              <a:gd name="connsiteY34" fmla="*/ 5642928 h 6858000"/>
              <a:gd name="connsiteX35" fmla="*/ 5555462 w 7472601"/>
              <a:gd name="connsiteY35" fmla="*/ 5694454 h 6858000"/>
              <a:gd name="connsiteX36" fmla="*/ 5828270 w 7472601"/>
              <a:gd name="connsiteY36" fmla="*/ 6320663 h 6858000"/>
              <a:gd name="connsiteX37" fmla="*/ 5947416 w 7472601"/>
              <a:gd name="connsiteY37" fmla="*/ 6574846 h 6858000"/>
              <a:gd name="connsiteX38" fmla="*/ 5539432 w 7472601"/>
              <a:gd name="connsiteY38" fmla="*/ 5642928 h 6858000"/>
              <a:gd name="connsiteX39" fmla="*/ 51253 w 7472601"/>
              <a:gd name="connsiteY39" fmla="*/ 5631825 h 6858000"/>
              <a:gd name="connsiteX40" fmla="*/ 211622 w 7472601"/>
              <a:gd name="connsiteY40" fmla="*/ 5728803 h 6858000"/>
              <a:gd name="connsiteX41" fmla="*/ 371652 w 7472601"/>
              <a:gd name="connsiteY41" fmla="*/ 5829062 h 6858000"/>
              <a:gd name="connsiteX42" fmla="*/ 505903 w 7472601"/>
              <a:gd name="connsiteY42" fmla="*/ 5925221 h 6858000"/>
              <a:gd name="connsiteX43" fmla="*/ 899240 w 7472601"/>
              <a:gd name="connsiteY43" fmla="*/ 6153068 h 6858000"/>
              <a:gd name="connsiteX44" fmla="*/ 988114 w 7472601"/>
              <a:gd name="connsiteY44" fmla="*/ 6174204 h 6858000"/>
              <a:gd name="connsiteX45" fmla="*/ 845971 w 7472601"/>
              <a:gd name="connsiteY45" fmla="*/ 6067177 h 6858000"/>
              <a:gd name="connsiteX46" fmla="*/ 448057 w 7472601"/>
              <a:gd name="connsiteY46" fmla="*/ 5841376 h 6858000"/>
              <a:gd name="connsiteX47" fmla="*/ 51253 w 7472601"/>
              <a:gd name="connsiteY47" fmla="*/ 5631825 h 6858000"/>
              <a:gd name="connsiteX48" fmla="*/ 2606687 w 7472601"/>
              <a:gd name="connsiteY48" fmla="*/ 5630718 h 6858000"/>
              <a:gd name="connsiteX49" fmla="*/ 2645658 w 7472601"/>
              <a:gd name="connsiteY49" fmla="*/ 6640259 h 6858000"/>
              <a:gd name="connsiteX50" fmla="*/ 2606687 w 7472601"/>
              <a:gd name="connsiteY50" fmla="*/ 5630718 h 6858000"/>
              <a:gd name="connsiteX51" fmla="*/ 3642057 w 7472601"/>
              <a:gd name="connsiteY51" fmla="*/ 5573487 h 6858000"/>
              <a:gd name="connsiteX52" fmla="*/ 3632981 w 7472601"/>
              <a:gd name="connsiteY52" fmla="*/ 5579437 h 6858000"/>
              <a:gd name="connsiteX53" fmla="*/ 3382436 w 7472601"/>
              <a:gd name="connsiteY53" fmla="*/ 5952726 h 6858000"/>
              <a:gd name="connsiteX54" fmla="*/ 3191929 w 7472601"/>
              <a:gd name="connsiteY54" fmla="*/ 6662669 h 6858000"/>
              <a:gd name="connsiteX55" fmla="*/ 3369898 w 7472601"/>
              <a:gd name="connsiteY55" fmla="*/ 6081771 h 6858000"/>
              <a:gd name="connsiteX56" fmla="*/ 3642057 w 7472601"/>
              <a:gd name="connsiteY56" fmla="*/ 5573487 h 6858000"/>
              <a:gd name="connsiteX57" fmla="*/ 2650666 w 7472601"/>
              <a:gd name="connsiteY57" fmla="*/ 5530686 h 6858000"/>
              <a:gd name="connsiteX58" fmla="*/ 2650249 w 7472601"/>
              <a:gd name="connsiteY58" fmla="*/ 5532101 h 6858000"/>
              <a:gd name="connsiteX59" fmla="*/ 2663808 w 7472601"/>
              <a:gd name="connsiteY59" fmla="*/ 6535215 h 6858000"/>
              <a:gd name="connsiteX60" fmla="*/ 2665418 w 7472601"/>
              <a:gd name="connsiteY60" fmla="*/ 6132756 h 6858000"/>
              <a:gd name="connsiteX61" fmla="*/ 2650666 w 7472601"/>
              <a:gd name="connsiteY61" fmla="*/ 5530686 h 6858000"/>
              <a:gd name="connsiteX62" fmla="*/ 2680277 w 7472601"/>
              <a:gd name="connsiteY62" fmla="*/ 5479204 h 6858000"/>
              <a:gd name="connsiteX63" fmla="*/ 2678972 w 7472601"/>
              <a:gd name="connsiteY63" fmla="*/ 5481582 h 6858000"/>
              <a:gd name="connsiteX64" fmla="*/ 2696666 w 7472601"/>
              <a:gd name="connsiteY64" fmla="*/ 6133836 h 6858000"/>
              <a:gd name="connsiteX65" fmla="*/ 2695769 w 7472601"/>
              <a:gd name="connsiteY65" fmla="*/ 6390955 h 6858000"/>
              <a:gd name="connsiteX66" fmla="*/ 2739893 w 7472601"/>
              <a:gd name="connsiteY66" fmla="*/ 6108357 h 6858000"/>
              <a:gd name="connsiteX67" fmla="*/ 2680277 w 7472601"/>
              <a:gd name="connsiteY67" fmla="*/ 5479204 h 6858000"/>
              <a:gd name="connsiteX68" fmla="*/ 1132195 w 7472601"/>
              <a:gd name="connsiteY68" fmla="*/ 5467980 h 6858000"/>
              <a:gd name="connsiteX69" fmla="*/ 1679056 w 7472601"/>
              <a:gd name="connsiteY69" fmla="*/ 5516907 h 6858000"/>
              <a:gd name="connsiteX70" fmla="*/ 2128648 w 7472601"/>
              <a:gd name="connsiteY70" fmla="*/ 5474249 h 6858000"/>
              <a:gd name="connsiteX71" fmla="*/ 1825619 w 7472601"/>
              <a:gd name="connsiteY71" fmla="*/ 5478447 h 6858000"/>
              <a:gd name="connsiteX72" fmla="*/ 1737798 w 7472601"/>
              <a:gd name="connsiteY72" fmla="*/ 5483353 h 6858000"/>
              <a:gd name="connsiteX73" fmla="*/ 1132195 w 7472601"/>
              <a:gd name="connsiteY73" fmla="*/ 5467980 h 6858000"/>
              <a:gd name="connsiteX74" fmla="*/ 7454976 w 7472601"/>
              <a:gd name="connsiteY74" fmla="*/ 6318297 h 6858000"/>
              <a:gd name="connsiteX75" fmla="*/ 7467600 w 7472601"/>
              <a:gd name="connsiteY75" fmla="*/ 6012219 h 6858000"/>
              <a:gd name="connsiteX76" fmla="*/ 7356878 w 7472601"/>
              <a:gd name="connsiteY76" fmla="*/ 5981332 h 6858000"/>
              <a:gd name="connsiteX77" fmla="*/ 7467600 w 7472601"/>
              <a:gd name="connsiteY77" fmla="*/ 6163634 h 6858000"/>
              <a:gd name="connsiteX78" fmla="*/ 7448321 w 7472601"/>
              <a:gd name="connsiteY78" fmla="*/ 6190991 h 6858000"/>
              <a:gd name="connsiteX79" fmla="*/ 7467600 w 7472601"/>
              <a:gd name="connsiteY79" fmla="*/ 6221686 h 6858000"/>
              <a:gd name="connsiteX80" fmla="*/ 7467600 w 7472601"/>
              <a:gd name="connsiteY80" fmla="*/ 6334256 h 6858000"/>
              <a:gd name="connsiteX81" fmla="*/ 7454976 w 7472601"/>
              <a:gd name="connsiteY81" fmla="*/ 6318297 h 6858000"/>
              <a:gd name="connsiteX82" fmla="*/ 1456157 w 7472601"/>
              <a:gd name="connsiteY82" fmla="*/ 5371404 h 6858000"/>
              <a:gd name="connsiteX83" fmla="*/ 1244432 w 7472601"/>
              <a:gd name="connsiteY83" fmla="*/ 5385601 h 6858000"/>
              <a:gd name="connsiteX84" fmla="*/ 973990 w 7472601"/>
              <a:gd name="connsiteY84" fmla="*/ 5424940 h 6858000"/>
              <a:gd name="connsiteX85" fmla="*/ 1103809 w 7472601"/>
              <a:gd name="connsiteY85" fmla="*/ 5433720 h 6858000"/>
              <a:gd name="connsiteX86" fmla="*/ 1123454 w 7472601"/>
              <a:gd name="connsiteY86" fmla="*/ 5435727 h 6858000"/>
              <a:gd name="connsiteX87" fmla="*/ 1737017 w 7472601"/>
              <a:gd name="connsiteY87" fmla="*/ 5452183 h 6858000"/>
              <a:gd name="connsiteX88" fmla="*/ 1824397 w 7472601"/>
              <a:gd name="connsiteY88" fmla="*/ 5447757 h 6858000"/>
              <a:gd name="connsiteX89" fmla="*/ 2070059 w 7472601"/>
              <a:gd name="connsiteY89" fmla="*/ 5441660 h 6858000"/>
              <a:gd name="connsiteX90" fmla="*/ 1456157 w 7472601"/>
              <a:gd name="connsiteY90" fmla="*/ 5371404 h 6858000"/>
              <a:gd name="connsiteX91" fmla="*/ 4988186 w 7472601"/>
              <a:gd name="connsiteY91" fmla="*/ 5216467 h 6858000"/>
              <a:gd name="connsiteX92" fmla="*/ 4777334 w 7472601"/>
              <a:gd name="connsiteY92" fmla="*/ 5406072 h 6858000"/>
              <a:gd name="connsiteX93" fmla="*/ 4718341 w 7472601"/>
              <a:gd name="connsiteY93" fmla="*/ 5468043 h 6858000"/>
              <a:gd name="connsiteX94" fmla="*/ 4604655 w 7472601"/>
              <a:gd name="connsiteY94" fmla="*/ 5583434 h 6858000"/>
              <a:gd name="connsiteX95" fmla="*/ 4565074 w 7472601"/>
              <a:gd name="connsiteY95" fmla="*/ 5618550 h 6858000"/>
              <a:gd name="connsiteX96" fmla="*/ 4988186 w 7472601"/>
              <a:gd name="connsiteY96" fmla="*/ 5216467 h 6858000"/>
              <a:gd name="connsiteX97" fmla="*/ 4978032 w 7472601"/>
              <a:gd name="connsiteY97" fmla="*/ 5183809 h 6858000"/>
              <a:gd name="connsiteX98" fmla="*/ 4463413 w 7472601"/>
              <a:gd name="connsiteY98" fmla="*/ 5615162 h 6858000"/>
              <a:gd name="connsiteX99" fmla="*/ 4358134 w 7472601"/>
              <a:gd name="connsiteY99" fmla="*/ 5742791 h 6858000"/>
              <a:gd name="connsiteX100" fmla="*/ 4376219 w 7472601"/>
              <a:gd name="connsiteY100" fmla="*/ 5729027 h 6858000"/>
              <a:gd name="connsiteX101" fmla="*/ 4582340 w 7472601"/>
              <a:gd name="connsiteY101" fmla="*/ 5561037 h 6858000"/>
              <a:gd name="connsiteX102" fmla="*/ 4694684 w 7472601"/>
              <a:gd name="connsiteY102" fmla="*/ 5447098 h 6858000"/>
              <a:gd name="connsiteX103" fmla="*/ 4754123 w 7472601"/>
              <a:gd name="connsiteY103" fmla="*/ 5384643 h 6858000"/>
              <a:gd name="connsiteX104" fmla="*/ 4978032 w 7472601"/>
              <a:gd name="connsiteY104" fmla="*/ 5183809 h 6858000"/>
              <a:gd name="connsiteX105" fmla="*/ 1903353 w 7472601"/>
              <a:gd name="connsiteY105" fmla="*/ 5044827 h 6858000"/>
              <a:gd name="connsiteX106" fmla="*/ 1936931 w 7472601"/>
              <a:gd name="connsiteY106" fmla="*/ 5093954 h 6858000"/>
              <a:gd name="connsiteX107" fmla="*/ 2195868 w 7472601"/>
              <a:gd name="connsiteY107" fmla="*/ 5396574 h 6858000"/>
              <a:gd name="connsiteX108" fmla="*/ 2088852 w 7472601"/>
              <a:gd name="connsiteY108" fmla="*/ 5166123 h 6858000"/>
              <a:gd name="connsiteX109" fmla="*/ 1958241 w 7472601"/>
              <a:gd name="connsiteY109" fmla="*/ 5067955 h 6858000"/>
              <a:gd name="connsiteX110" fmla="*/ 1903353 w 7472601"/>
              <a:gd name="connsiteY110" fmla="*/ 5044827 h 6858000"/>
              <a:gd name="connsiteX111" fmla="*/ 1979378 w 7472601"/>
              <a:gd name="connsiteY111" fmla="*/ 4769504 h 6858000"/>
              <a:gd name="connsiteX112" fmla="*/ 2882120 w 7472601"/>
              <a:gd name="connsiteY112" fmla="*/ 5064547 h 6858000"/>
              <a:gd name="connsiteX113" fmla="*/ 2793103 w 7472601"/>
              <a:gd name="connsiteY113" fmla="*/ 5039699 h 6858000"/>
              <a:gd name="connsiteX114" fmla="*/ 2770041 w 7472601"/>
              <a:gd name="connsiteY114" fmla="*/ 5033634 h 6858000"/>
              <a:gd name="connsiteX115" fmla="*/ 1979378 w 7472601"/>
              <a:gd name="connsiteY115" fmla="*/ 4769504 h 6858000"/>
              <a:gd name="connsiteX116" fmla="*/ 1927410 w 7472601"/>
              <a:gd name="connsiteY116" fmla="*/ 4716164 h 6858000"/>
              <a:gd name="connsiteX117" fmla="*/ 1959587 w 7472601"/>
              <a:gd name="connsiteY117" fmla="*/ 4728849 h 6858000"/>
              <a:gd name="connsiteX118" fmla="*/ 2777707 w 7472601"/>
              <a:gd name="connsiteY118" fmla="*/ 5003991 h 6858000"/>
              <a:gd name="connsiteX119" fmla="*/ 2800768 w 7472601"/>
              <a:gd name="connsiteY119" fmla="*/ 5010056 h 6858000"/>
              <a:gd name="connsiteX120" fmla="*/ 2879408 w 7472601"/>
              <a:gd name="connsiteY120" fmla="*/ 5031590 h 6858000"/>
              <a:gd name="connsiteX121" fmla="*/ 2862295 w 7472601"/>
              <a:gd name="connsiteY121" fmla="*/ 5022958 h 6858000"/>
              <a:gd name="connsiteX122" fmla="*/ 2813343 w 7472601"/>
              <a:gd name="connsiteY122" fmla="*/ 4998369 h 6858000"/>
              <a:gd name="connsiteX123" fmla="*/ 2646245 w 7472601"/>
              <a:gd name="connsiteY123" fmla="*/ 4930999 h 6858000"/>
              <a:gd name="connsiteX124" fmla="*/ 1999243 w 7472601"/>
              <a:gd name="connsiteY124" fmla="*/ 4730524 h 6858000"/>
              <a:gd name="connsiteX125" fmla="*/ 1979527 w 7472601"/>
              <a:gd name="connsiteY125" fmla="*/ 4726651 h 6858000"/>
              <a:gd name="connsiteX126" fmla="*/ 1927410 w 7472601"/>
              <a:gd name="connsiteY126" fmla="*/ 4716164 h 6858000"/>
              <a:gd name="connsiteX127" fmla="*/ 1997014 w 7472601"/>
              <a:gd name="connsiteY127" fmla="*/ 4698007 h 6858000"/>
              <a:gd name="connsiteX128" fmla="*/ 2005458 w 7472601"/>
              <a:gd name="connsiteY128" fmla="*/ 4699540 h 6858000"/>
              <a:gd name="connsiteX129" fmla="*/ 2657186 w 7472601"/>
              <a:gd name="connsiteY129" fmla="*/ 4901687 h 6858000"/>
              <a:gd name="connsiteX130" fmla="*/ 2826662 w 7472601"/>
              <a:gd name="connsiteY130" fmla="*/ 4970362 h 6858000"/>
              <a:gd name="connsiteX131" fmla="*/ 2876100 w 7472601"/>
              <a:gd name="connsiteY131" fmla="*/ 4995397 h 6858000"/>
              <a:gd name="connsiteX132" fmla="*/ 3042600 w 7472601"/>
              <a:gd name="connsiteY132" fmla="*/ 5059532 h 6858000"/>
              <a:gd name="connsiteX133" fmla="*/ 1997014 w 7472601"/>
              <a:gd name="connsiteY133" fmla="*/ 4698007 h 6858000"/>
              <a:gd name="connsiteX134" fmla="*/ 2305292 w 7472601"/>
              <a:gd name="connsiteY134" fmla="*/ 4219492 h 6858000"/>
              <a:gd name="connsiteX135" fmla="*/ 3360922 w 7472601"/>
              <a:gd name="connsiteY135" fmla="*/ 4529373 h 6858000"/>
              <a:gd name="connsiteX136" fmla="*/ 3492420 w 7472601"/>
              <a:gd name="connsiteY136" fmla="*/ 4510145 h 6858000"/>
              <a:gd name="connsiteX137" fmla="*/ 3364086 w 7472601"/>
              <a:gd name="connsiteY137" fmla="*/ 4480340 h 6858000"/>
              <a:gd name="connsiteX138" fmla="*/ 3225818 w 7472601"/>
              <a:gd name="connsiteY138" fmla="*/ 4411822 h 6858000"/>
              <a:gd name="connsiteX139" fmla="*/ 3129696 w 7472601"/>
              <a:gd name="connsiteY139" fmla="*/ 4360704 h 6858000"/>
              <a:gd name="connsiteX140" fmla="*/ 2814545 w 7472601"/>
              <a:gd name="connsiteY140" fmla="*/ 4282955 h 6858000"/>
              <a:gd name="connsiteX141" fmla="*/ 2305292 w 7472601"/>
              <a:gd name="connsiteY141" fmla="*/ 4219492 h 6858000"/>
              <a:gd name="connsiteX142" fmla="*/ 2626982 w 7472601"/>
              <a:gd name="connsiteY142" fmla="*/ 4206450 h 6858000"/>
              <a:gd name="connsiteX143" fmla="*/ 2490617 w 7472601"/>
              <a:gd name="connsiteY143" fmla="*/ 4206951 h 6858000"/>
              <a:gd name="connsiteX144" fmla="*/ 2819869 w 7472601"/>
              <a:gd name="connsiteY144" fmla="*/ 4252936 h 6858000"/>
              <a:gd name="connsiteX145" fmla="*/ 3143018 w 7472601"/>
              <a:gd name="connsiteY145" fmla="*/ 4332698 h 6858000"/>
              <a:gd name="connsiteX146" fmla="*/ 3241520 w 7472601"/>
              <a:gd name="connsiteY146" fmla="*/ 4385112 h 6858000"/>
              <a:gd name="connsiteX147" fmla="*/ 3374575 w 7472601"/>
              <a:gd name="connsiteY147" fmla="*/ 4451517 h 6858000"/>
              <a:gd name="connsiteX148" fmla="*/ 3505221 w 7472601"/>
              <a:gd name="connsiteY148" fmla="*/ 4480757 h 6858000"/>
              <a:gd name="connsiteX149" fmla="*/ 2626982 w 7472601"/>
              <a:gd name="connsiteY149" fmla="*/ 4206450 h 6858000"/>
              <a:gd name="connsiteX150" fmla="*/ 1310106 w 7472601"/>
              <a:gd name="connsiteY150" fmla="*/ 3943217 h 6858000"/>
              <a:gd name="connsiteX151" fmla="*/ 854994 w 7472601"/>
              <a:gd name="connsiteY151" fmla="*/ 4399136 h 6858000"/>
              <a:gd name="connsiteX152" fmla="*/ 742462 w 7472601"/>
              <a:gd name="connsiteY152" fmla="*/ 4594648 h 6858000"/>
              <a:gd name="connsiteX153" fmla="*/ 820602 w 7472601"/>
              <a:gd name="connsiteY153" fmla="*/ 4485915 h 6858000"/>
              <a:gd name="connsiteX154" fmla="*/ 878295 w 7472601"/>
              <a:gd name="connsiteY154" fmla="*/ 4403594 h 6858000"/>
              <a:gd name="connsiteX155" fmla="*/ 1240607 w 7472601"/>
              <a:gd name="connsiteY155" fmla="*/ 4010401 h 6858000"/>
              <a:gd name="connsiteX156" fmla="*/ 1310106 w 7472601"/>
              <a:gd name="connsiteY156" fmla="*/ 3943217 h 6858000"/>
              <a:gd name="connsiteX157" fmla="*/ 1423113 w 7472601"/>
              <a:gd name="connsiteY157" fmla="*/ 3874565 h 6858000"/>
              <a:gd name="connsiteX158" fmla="*/ 1260565 w 7472601"/>
              <a:gd name="connsiteY158" fmla="*/ 4031982 h 6858000"/>
              <a:gd name="connsiteX159" fmla="*/ 901900 w 7472601"/>
              <a:gd name="connsiteY159" fmla="*/ 4421236 h 6858000"/>
              <a:gd name="connsiteX160" fmla="*/ 845044 w 7472601"/>
              <a:gd name="connsiteY160" fmla="*/ 4502436 h 6858000"/>
              <a:gd name="connsiteX161" fmla="*/ 685926 w 7472601"/>
              <a:gd name="connsiteY161" fmla="*/ 4703069 h 6858000"/>
              <a:gd name="connsiteX162" fmla="*/ 684248 w 7472601"/>
              <a:gd name="connsiteY162" fmla="*/ 4706721 h 6858000"/>
              <a:gd name="connsiteX163" fmla="*/ 1423113 w 7472601"/>
              <a:gd name="connsiteY163" fmla="*/ 3874565 h 6858000"/>
              <a:gd name="connsiteX164" fmla="*/ 3316479 w 7472601"/>
              <a:gd name="connsiteY164" fmla="*/ 3872136 h 6858000"/>
              <a:gd name="connsiteX165" fmla="*/ 3546806 w 7472601"/>
              <a:gd name="connsiteY165" fmla="*/ 4356139 h 6858000"/>
              <a:gd name="connsiteX166" fmla="*/ 3364433 w 7472601"/>
              <a:gd name="connsiteY166" fmla="*/ 3953121 h 6858000"/>
              <a:gd name="connsiteX167" fmla="*/ 3316479 w 7472601"/>
              <a:gd name="connsiteY167" fmla="*/ 3872136 h 6858000"/>
              <a:gd name="connsiteX168" fmla="*/ 3291335 w 7472601"/>
              <a:gd name="connsiteY168" fmla="*/ 3767420 h 6858000"/>
              <a:gd name="connsiteX169" fmla="*/ 3390805 w 7472601"/>
              <a:gd name="connsiteY169" fmla="*/ 3937163 h 6858000"/>
              <a:gd name="connsiteX170" fmla="*/ 3579062 w 7472601"/>
              <a:gd name="connsiteY170" fmla="*/ 4359040 h 6858000"/>
              <a:gd name="connsiteX171" fmla="*/ 3467355 w 7472601"/>
              <a:gd name="connsiteY171" fmla="*/ 3988130 h 6858000"/>
              <a:gd name="connsiteX172" fmla="*/ 3310753 w 7472601"/>
              <a:gd name="connsiteY172" fmla="*/ 3787140 h 6858000"/>
              <a:gd name="connsiteX173" fmla="*/ 3291335 w 7472601"/>
              <a:gd name="connsiteY173" fmla="*/ 3767420 h 6858000"/>
              <a:gd name="connsiteX174" fmla="*/ 1635889 w 7472601"/>
              <a:gd name="connsiteY174" fmla="*/ 3709494 h 6858000"/>
              <a:gd name="connsiteX175" fmla="*/ 1634800 w 7472601"/>
              <a:gd name="connsiteY175" fmla="*/ 3731111 h 6858000"/>
              <a:gd name="connsiteX176" fmla="*/ 1635889 w 7472601"/>
              <a:gd name="connsiteY176" fmla="*/ 3709494 h 6858000"/>
              <a:gd name="connsiteX177" fmla="*/ 1510397 w 7472601"/>
              <a:gd name="connsiteY177" fmla="*/ 3684705 h 6858000"/>
              <a:gd name="connsiteX178" fmla="*/ 1146550 w 7472601"/>
              <a:gd name="connsiteY178" fmla="*/ 3802012 h 6858000"/>
              <a:gd name="connsiteX179" fmla="*/ 698834 w 7472601"/>
              <a:gd name="connsiteY179" fmla="*/ 3952272 h 6858000"/>
              <a:gd name="connsiteX180" fmla="*/ 34256 w 7472601"/>
              <a:gd name="connsiteY180" fmla="*/ 4347603 h 6858000"/>
              <a:gd name="connsiteX181" fmla="*/ 527241 w 7472601"/>
              <a:gd name="connsiteY181" fmla="*/ 4065078 h 6858000"/>
              <a:gd name="connsiteX182" fmla="*/ 1510397 w 7472601"/>
              <a:gd name="connsiteY182" fmla="*/ 3684705 h 6858000"/>
              <a:gd name="connsiteX183" fmla="*/ 1313114 w 7472601"/>
              <a:gd name="connsiteY183" fmla="*/ 3655216 h 6858000"/>
              <a:gd name="connsiteX184" fmla="*/ 1109304 w 7472601"/>
              <a:gd name="connsiteY184" fmla="*/ 3669030 h 6858000"/>
              <a:gd name="connsiteX185" fmla="*/ 8129 w 7472601"/>
              <a:gd name="connsiteY185" fmla="*/ 4330519 h 6858000"/>
              <a:gd name="connsiteX186" fmla="*/ 687572 w 7472601"/>
              <a:gd name="connsiteY186" fmla="*/ 3925629 h 6858000"/>
              <a:gd name="connsiteX187" fmla="*/ 1138365 w 7472601"/>
              <a:gd name="connsiteY187" fmla="*/ 3774515 h 6858000"/>
              <a:gd name="connsiteX188" fmla="*/ 1505579 w 7472601"/>
              <a:gd name="connsiteY188" fmla="*/ 3655526 h 6858000"/>
              <a:gd name="connsiteX189" fmla="*/ 1313114 w 7472601"/>
              <a:gd name="connsiteY189" fmla="*/ 3655216 h 6858000"/>
              <a:gd name="connsiteX190" fmla="*/ 3655073 w 7472601"/>
              <a:gd name="connsiteY190" fmla="*/ 3650884 h 6858000"/>
              <a:gd name="connsiteX191" fmla="*/ 3989938 w 7472601"/>
              <a:gd name="connsiteY191" fmla="*/ 3991685 h 6858000"/>
              <a:gd name="connsiteX192" fmla="*/ 4393907 w 7472601"/>
              <a:gd name="connsiteY192" fmla="*/ 4261258 h 6858000"/>
              <a:gd name="connsiteX193" fmla="*/ 4648051 w 7472601"/>
              <a:gd name="connsiteY193" fmla="*/ 4374051 h 6858000"/>
              <a:gd name="connsiteX194" fmla="*/ 4383389 w 7472601"/>
              <a:gd name="connsiteY194" fmla="*/ 4184369 h 6858000"/>
              <a:gd name="connsiteX195" fmla="*/ 4165508 w 7472601"/>
              <a:gd name="connsiteY195" fmla="*/ 4035196 h 6858000"/>
              <a:gd name="connsiteX196" fmla="*/ 4068162 w 7472601"/>
              <a:gd name="connsiteY196" fmla="*/ 3953394 h 6858000"/>
              <a:gd name="connsiteX197" fmla="*/ 3981416 w 7472601"/>
              <a:gd name="connsiteY197" fmla="*/ 3880482 h 6858000"/>
              <a:gd name="connsiteX198" fmla="*/ 3800147 w 7472601"/>
              <a:gd name="connsiteY198" fmla="*/ 3749872 h 6858000"/>
              <a:gd name="connsiteX199" fmla="*/ 3655073 w 7472601"/>
              <a:gd name="connsiteY199" fmla="*/ 3650884 h 6858000"/>
              <a:gd name="connsiteX200" fmla="*/ 3670252 w 7472601"/>
              <a:gd name="connsiteY200" fmla="*/ 3622798 h 6858000"/>
              <a:gd name="connsiteX201" fmla="*/ 3817258 w 7472601"/>
              <a:gd name="connsiteY201" fmla="*/ 3723577 h 6858000"/>
              <a:gd name="connsiteX202" fmla="*/ 4000461 w 7472601"/>
              <a:gd name="connsiteY202" fmla="*/ 3855966 h 6858000"/>
              <a:gd name="connsiteX203" fmla="*/ 4088180 w 7472601"/>
              <a:gd name="connsiteY203" fmla="*/ 3929774 h 6858000"/>
              <a:gd name="connsiteX204" fmla="*/ 4184555 w 7472601"/>
              <a:gd name="connsiteY204" fmla="*/ 4010683 h 6858000"/>
              <a:gd name="connsiteX205" fmla="*/ 4399563 w 7472601"/>
              <a:gd name="connsiteY205" fmla="*/ 4158106 h 6858000"/>
              <a:gd name="connsiteX206" fmla="*/ 4684469 w 7472601"/>
              <a:gd name="connsiteY206" fmla="*/ 4364680 h 6858000"/>
              <a:gd name="connsiteX207" fmla="*/ 4690271 w 7472601"/>
              <a:gd name="connsiteY207" fmla="*/ 4370034 h 6858000"/>
              <a:gd name="connsiteX208" fmla="*/ 4136093 w 7472601"/>
              <a:gd name="connsiteY208" fmla="*/ 3858466 h 6858000"/>
              <a:gd name="connsiteX209" fmla="*/ 3670252 w 7472601"/>
              <a:gd name="connsiteY209" fmla="*/ 3622798 h 6858000"/>
              <a:gd name="connsiteX210" fmla="*/ 4440129 w 7472601"/>
              <a:gd name="connsiteY210" fmla="*/ 3448571 h 6858000"/>
              <a:gd name="connsiteX211" fmla="*/ 4856525 w 7472601"/>
              <a:gd name="connsiteY211" fmla="*/ 3915351 h 6858000"/>
              <a:gd name="connsiteX212" fmla="*/ 5059055 w 7472601"/>
              <a:gd name="connsiteY212" fmla="*/ 4108918 h 6858000"/>
              <a:gd name="connsiteX213" fmla="*/ 5290070 w 7472601"/>
              <a:gd name="connsiteY213" fmla="*/ 4263619 h 6858000"/>
              <a:gd name="connsiteX214" fmla="*/ 4834991 w 7472601"/>
              <a:gd name="connsiteY214" fmla="*/ 3830985 h 6858000"/>
              <a:gd name="connsiteX215" fmla="*/ 4440129 w 7472601"/>
              <a:gd name="connsiteY215" fmla="*/ 3448571 h 6858000"/>
              <a:gd name="connsiteX216" fmla="*/ 4441737 w 7472601"/>
              <a:gd name="connsiteY216" fmla="*/ 3399734 h 6858000"/>
              <a:gd name="connsiteX217" fmla="*/ 4431236 w 7472601"/>
              <a:gd name="connsiteY217" fmla="*/ 3400954 h 6858000"/>
              <a:gd name="connsiteX218" fmla="*/ 4557150 w 7472601"/>
              <a:gd name="connsiteY218" fmla="*/ 3510023 h 6858000"/>
              <a:gd name="connsiteX219" fmla="*/ 4856936 w 7472601"/>
              <a:gd name="connsiteY219" fmla="*/ 3809146 h 6858000"/>
              <a:gd name="connsiteX220" fmla="*/ 5111996 w 7472601"/>
              <a:gd name="connsiteY220" fmla="*/ 4065759 h 6858000"/>
              <a:gd name="connsiteX221" fmla="*/ 5388878 w 7472601"/>
              <a:gd name="connsiteY221" fmla="*/ 4300185 h 6858000"/>
              <a:gd name="connsiteX222" fmla="*/ 5425556 w 7472601"/>
              <a:gd name="connsiteY222" fmla="*/ 4308967 h 6858000"/>
              <a:gd name="connsiteX223" fmla="*/ 4943646 w 7472601"/>
              <a:gd name="connsiteY223" fmla="*/ 3822916 h 6858000"/>
              <a:gd name="connsiteX224" fmla="*/ 4594837 w 7472601"/>
              <a:gd name="connsiteY224" fmla="*/ 3532274 h 6858000"/>
              <a:gd name="connsiteX225" fmla="*/ 4441737 w 7472601"/>
              <a:gd name="connsiteY225" fmla="*/ 3399734 h 6858000"/>
              <a:gd name="connsiteX226" fmla="*/ 5425834 w 7472601"/>
              <a:gd name="connsiteY226" fmla="*/ 3162785 h 6858000"/>
              <a:gd name="connsiteX227" fmla="*/ 5401644 w 7472601"/>
              <a:gd name="connsiteY227" fmla="*/ 3617847 h 6858000"/>
              <a:gd name="connsiteX228" fmla="*/ 5467256 w 7472601"/>
              <a:gd name="connsiteY228" fmla="*/ 4175494 h 6858000"/>
              <a:gd name="connsiteX229" fmla="*/ 5448069 w 7472601"/>
              <a:gd name="connsiteY229" fmla="*/ 3567554 h 6858000"/>
              <a:gd name="connsiteX230" fmla="*/ 5425834 w 7472601"/>
              <a:gd name="connsiteY230" fmla="*/ 3162785 h 6858000"/>
              <a:gd name="connsiteX231" fmla="*/ 1318687 w 7472601"/>
              <a:gd name="connsiteY231" fmla="*/ 3113840 h 6858000"/>
              <a:gd name="connsiteX232" fmla="*/ 1066793 w 7472601"/>
              <a:gd name="connsiteY232" fmla="*/ 3212171 h 6858000"/>
              <a:gd name="connsiteX233" fmla="*/ 993319 w 7472601"/>
              <a:gd name="connsiteY233" fmla="*/ 3247648 h 6858000"/>
              <a:gd name="connsiteX234" fmla="*/ 853081 w 7472601"/>
              <a:gd name="connsiteY234" fmla="*/ 3312410 h 6858000"/>
              <a:gd name="connsiteX235" fmla="*/ 805957 w 7472601"/>
              <a:gd name="connsiteY235" fmla="*/ 3330443 h 6858000"/>
              <a:gd name="connsiteX236" fmla="*/ 1318687 w 7472601"/>
              <a:gd name="connsiteY236" fmla="*/ 3113840 h 6858000"/>
              <a:gd name="connsiteX237" fmla="*/ 5453702 w 7472601"/>
              <a:gd name="connsiteY237" fmla="*/ 3090882 h 6858000"/>
              <a:gd name="connsiteX238" fmla="*/ 5480135 w 7472601"/>
              <a:gd name="connsiteY238" fmla="*/ 3565802 h 6858000"/>
              <a:gd name="connsiteX239" fmla="*/ 5499023 w 7472601"/>
              <a:gd name="connsiteY239" fmla="*/ 4166310 h 6858000"/>
              <a:gd name="connsiteX240" fmla="*/ 5547022 w 7472601"/>
              <a:gd name="connsiteY240" fmla="*/ 3607838 h 6858000"/>
              <a:gd name="connsiteX241" fmla="*/ 5515964 w 7472601"/>
              <a:gd name="connsiteY241" fmla="*/ 3378541 h 6858000"/>
              <a:gd name="connsiteX242" fmla="*/ 5453702 w 7472601"/>
              <a:gd name="connsiteY242" fmla="*/ 3090882 h 6858000"/>
              <a:gd name="connsiteX243" fmla="*/ 1238695 w 7472601"/>
              <a:gd name="connsiteY243" fmla="*/ 3076820 h 6858000"/>
              <a:gd name="connsiteX244" fmla="*/ 716371 w 7472601"/>
              <a:gd name="connsiteY244" fmla="*/ 3293249 h 6858000"/>
              <a:gd name="connsiteX245" fmla="*/ 579522 w 7472601"/>
              <a:gd name="connsiteY245" fmla="*/ 3371759 h 6858000"/>
              <a:gd name="connsiteX246" fmla="*/ 600288 w 7472601"/>
              <a:gd name="connsiteY246" fmla="*/ 3365555 h 6858000"/>
              <a:gd name="connsiteX247" fmla="*/ 840692 w 7472601"/>
              <a:gd name="connsiteY247" fmla="*/ 3284921 h 6858000"/>
              <a:gd name="connsiteX248" fmla="*/ 979248 w 7472601"/>
              <a:gd name="connsiteY248" fmla="*/ 3221003 h 6858000"/>
              <a:gd name="connsiteX249" fmla="*/ 1053282 w 7472601"/>
              <a:gd name="connsiteY249" fmla="*/ 3185247 h 6858000"/>
              <a:gd name="connsiteX250" fmla="*/ 1320603 w 7472601"/>
              <a:gd name="connsiteY250" fmla="*/ 3081281 h 6858000"/>
              <a:gd name="connsiteX251" fmla="*/ 1238695 w 7472601"/>
              <a:gd name="connsiteY251" fmla="*/ 3076820 h 6858000"/>
              <a:gd name="connsiteX252" fmla="*/ 5425627 w 7472601"/>
              <a:gd name="connsiteY252" fmla="*/ 2954192 h 6858000"/>
              <a:gd name="connsiteX253" fmla="*/ 5470770 w 7472601"/>
              <a:gd name="connsiteY253" fmla="*/ 3005435 h 6858000"/>
              <a:gd name="connsiteX254" fmla="*/ 5519779 w 7472601"/>
              <a:gd name="connsiteY254" fmla="*/ 4359223 h 6858000"/>
              <a:gd name="connsiteX255" fmla="*/ 5520293 w 7472601"/>
              <a:gd name="connsiteY255" fmla="*/ 4360602 h 6858000"/>
              <a:gd name="connsiteX256" fmla="*/ 5767221 w 7472601"/>
              <a:gd name="connsiteY256" fmla="*/ 4665564 h 6858000"/>
              <a:gd name="connsiteX257" fmla="*/ 6937169 w 7472601"/>
              <a:gd name="connsiteY257" fmla="*/ 4815941 h 6858000"/>
              <a:gd name="connsiteX258" fmla="*/ 6953922 w 7472601"/>
              <a:gd name="connsiteY258" fmla="*/ 4890068 h 6858000"/>
              <a:gd name="connsiteX259" fmla="*/ 6071359 w 7472601"/>
              <a:gd name="connsiteY259" fmla="*/ 4770770 h 6858000"/>
              <a:gd name="connsiteX260" fmla="*/ 6038839 w 7472601"/>
              <a:gd name="connsiteY260" fmla="*/ 4764474 h 6858000"/>
              <a:gd name="connsiteX261" fmla="*/ 6038706 w 7472601"/>
              <a:gd name="connsiteY261" fmla="*/ 4763847 h 6858000"/>
              <a:gd name="connsiteX262" fmla="*/ 6037784 w 7472601"/>
              <a:gd name="connsiteY262" fmla="*/ 4764270 h 6858000"/>
              <a:gd name="connsiteX263" fmla="*/ 6038839 w 7472601"/>
              <a:gd name="connsiteY263" fmla="*/ 4764474 h 6858000"/>
              <a:gd name="connsiteX264" fmla="*/ 6040338 w 7472601"/>
              <a:gd name="connsiteY264" fmla="*/ 4771418 h 6858000"/>
              <a:gd name="connsiteX265" fmla="*/ 6024488 w 7472601"/>
              <a:gd name="connsiteY265" fmla="*/ 4809903 h 6858000"/>
              <a:gd name="connsiteX266" fmla="*/ 5599771 w 7472601"/>
              <a:gd name="connsiteY266" fmla="*/ 5509652 h 6858000"/>
              <a:gd name="connsiteX267" fmla="*/ 5548843 w 7472601"/>
              <a:gd name="connsiteY267" fmla="*/ 5563845 h 6858000"/>
              <a:gd name="connsiteX268" fmla="*/ 5940952 w 7472601"/>
              <a:gd name="connsiteY268" fmla="*/ 6250028 h 6858000"/>
              <a:gd name="connsiteX269" fmla="*/ 6043441 w 7472601"/>
              <a:gd name="connsiteY269" fmla="*/ 6665847 h 6858000"/>
              <a:gd name="connsiteX270" fmla="*/ 6093432 w 7472601"/>
              <a:gd name="connsiteY270" fmla="*/ 6858000 h 6858000"/>
              <a:gd name="connsiteX271" fmla="*/ 6034344 w 7472601"/>
              <a:gd name="connsiteY271" fmla="*/ 6858000 h 6858000"/>
              <a:gd name="connsiteX272" fmla="*/ 6026679 w 7472601"/>
              <a:gd name="connsiteY272" fmla="*/ 6836959 h 6858000"/>
              <a:gd name="connsiteX273" fmla="*/ 5800441 w 7472601"/>
              <a:gd name="connsiteY273" fmla="*/ 6335286 h 6858000"/>
              <a:gd name="connsiteX274" fmla="*/ 5526562 w 7472601"/>
              <a:gd name="connsiteY274" fmla="*/ 5705388 h 6858000"/>
              <a:gd name="connsiteX275" fmla="*/ 5519640 w 7472601"/>
              <a:gd name="connsiteY275" fmla="*/ 5683774 h 6858000"/>
              <a:gd name="connsiteX276" fmla="*/ 5844559 w 7472601"/>
              <a:gd name="connsiteY276" fmla="*/ 6553349 h 6858000"/>
              <a:gd name="connsiteX277" fmla="*/ 5975994 w 7472601"/>
              <a:gd name="connsiteY277" fmla="*/ 6858000 h 6858000"/>
              <a:gd name="connsiteX278" fmla="*/ 5898547 w 7472601"/>
              <a:gd name="connsiteY278" fmla="*/ 6858000 h 6858000"/>
              <a:gd name="connsiteX279" fmla="*/ 5682041 w 7472601"/>
              <a:gd name="connsiteY279" fmla="*/ 6355860 h 6858000"/>
              <a:gd name="connsiteX280" fmla="*/ 5461758 w 7472601"/>
              <a:gd name="connsiteY280" fmla="*/ 5820220 h 6858000"/>
              <a:gd name="connsiteX281" fmla="*/ 5237282 w 7472601"/>
              <a:gd name="connsiteY281" fmla="*/ 6579086 h 6858000"/>
              <a:gd name="connsiteX282" fmla="*/ 5115009 w 7472601"/>
              <a:gd name="connsiteY282" fmla="*/ 6858000 h 6858000"/>
              <a:gd name="connsiteX283" fmla="*/ 5028074 w 7472601"/>
              <a:gd name="connsiteY283" fmla="*/ 6858000 h 6858000"/>
              <a:gd name="connsiteX284" fmla="*/ 5079508 w 7472601"/>
              <a:gd name="connsiteY284" fmla="*/ 6749074 h 6858000"/>
              <a:gd name="connsiteX285" fmla="*/ 5371846 w 7472601"/>
              <a:gd name="connsiteY285" fmla="*/ 5924413 h 6858000"/>
              <a:gd name="connsiteX286" fmla="*/ 5270512 w 7472601"/>
              <a:gd name="connsiteY286" fmla="*/ 6138975 h 6858000"/>
              <a:gd name="connsiteX287" fmla="*/ 5062409 w 7472601"/>
              <a:gd name="connsiteY287" fmla="*/ 6653544 h 6858000"/>
              <a:gd name="connsiteX288" fmla="*/ 5036628 w 7472601"/>
              <a:gd name="connsiteY288" fmla="*/ 6754247 h 6858000"/>
              <a:gd name="connsiteX289" fmla="*/ 5009112 w 7472601"/>
              <a:gd name="connsiteY289" fmla="*/ 6858000 h 6858000"/>
              <a:gd name="connsiteX290" fmla="*/ 4976679 w 7472601"/>
              <a:gd name="connsiteY290" fmla="*/ 6858000 h 6858000"/>
              <a:gd name="connsiteX291" fmla="*/ 5006537 w 7472601"/>
              <a:gd name="connsiteY291" fmla="*/ 6747068 h 6858000"/>
              <a:gd name="connsiteX292" fmla="*/ 5032723 w 7472601"/>
              <a:gd name="connsiteY292" fmla="*/ 6644957 h 6858000"/>
              <a:gd name="connsiteX293" fmla="*/ 5242949 w 7472601"/>
              <a:gd name="connsiteY293" fmla="*/ 6125175 h 6858000"/>
              <a:gd name="connsiteX294" fmla="*/ 5286321 w 7472601"/>
              <a:gd name="connsiteY294" fmla="*/ 6033555 h 6858000"/>
              <a:gd name="connsiteX295" fmla="*/ 5008210 w 7472601"/>
              <a:gd name="connsiteY295" fmla="*/ 6649194 h 6858000"/>
              <a:gd name="connsiteX296" fmla="*/ 4986321 w 7472601"/>
              <a:gd name="connsiteY296" fmla="*/ 6765687 h 6858000"/>
              <a:gd name="connsiteX297" fmla="*/ 4973474 w 7472601"/>
              <a:gd name="connsiteY297" fmla="*/ 6858000 h 6858000"/>
              <a:gd name="connsiteX298" fmla="*/ 4907178 w 7472601"/>
              <a:gd name="connsiteY298" fmla="*/ 6858000 h 6858000"/>
              <a:gd name="connsiteX299" fmla="*/ 4910810 w 7472601"/>
              <a:gd name="connsiteY299" fmla="*/ 6829660 h 6858000"/>
              <a:gd name="connsiteX300" fmla="*/ 4987461 w 7472601"/>
              <a:gd name="connsiteY300" fmla="*/ 6432994 h 6858000"/>
              <a:gd name="connsiteX301" fmla="*/ 5179262 w 7472601"/>
              <a:gd name="connsiteY301" fmla="*/ 6035044 h 6858000"/>
              <a:gd name="connsiteX302" fmla="*/ 4689678 w 7472601"/>
              <a:gd name="connsiteY302" fmla="*/ 6440241 h 6858000"/>
              <a:gd name="connsiteX303" fmla="*/ 4477543 w 7472601"/>
              <a:gd name="connsiteY303" fmla="*/ 6674836 h 6858000"/>
              <a:gd name="connsiteX304" fmla="*/ 4329957 w 7472601"/>
              <a:gd name="connsiteY304" fmla="*/ 6858000 h 6858000"/>
              <a:gd name="connsiteX305" fmla="*/ 4218595 w 7472601"/>
              <a:gd name="connsiteY305" fmla="*/ 6858000 h 6858000"/>
              <a:gd name="connsiteX306" fmla="*/ 4368888 w 7472601"/>
              <a:gd name="connsiteY306" fmla="*/ 6668412 h 6858000"/>
              <a:gd name="connsiteX307" fmla="*/ 4563091 w 7472601"/>
              <a:gd name="connsiteY307" fmla="*/ 6442508 h 6858000"/>
              <a:gd name="connsiteX308" fmla="*/ 5387324 w 7472601"/>
              <a:gd name="connsiteY308" fmla="*/ 5705830 h 6858000"/>
              <a:gd name="connsiteX309" fmla="*/ 5073620 w 7472601"/>
              <a:gd name="connsiteY309" fmla="*/ 5955437 h 6858000"/>
              <a:gd name="connsiteX310" fmla="*/ 4689789 w 7472601"/>
              <a:gd name="connsiteY310" fmla="*/ 6268382 h 6858000"/>
              <a:gd name="connsiteX311" fmla="*/ 4418722 w 7472601"/>
              <a:gd name="connsiteY311" fmla="*/ 6570886 h 6858000"/>
              <a:gd name="connsiteX312" fmla="*/ 4214944 w 7472601"/>
              <a:gd name="connsiteY312" fmla="*/ 6858000 h 6858000"/>
              <a:gd name="connsiteX313" fmla="*/ 4177898 w 7472601"/>
              <a:gd name="connsiteY313" fmla="*/ 6858000 h 6858000"/>
              <a:gd name="connsiteX314" fmla="*/ 4391597 w 7472601"/>
              <a:gd name="connsiteY314" fmla="*/ 6556370 h 6858000"/>
              <a:gd name="connsiteX315" fmla="*/ 4668889 w 7472601"/>
              <a:gd name="connsiteY315" fmla="*/ 6246399 h 6858000"/>
              <a:gd name="connsiteX316" fmla="*/ 5055427 w 7472601"/>
              <a:gd name="connsiteY316" fmla="*/ 5931476 h 6858000"/>
              <a:gd name="connsiteX317" fmla="*/ 5371814 w 7472601"/>
              <a:gd name="connsiteY317" fmla="*/ 5678975 h 6858000"/>
              <a:gd name="connsiteX318" fmla="*/ 4987918 w 7472601"/>
              <a:gd name="connsiteY318" fmla="*/ 5838701 h 6858000"/>
              <a:gd name="connsiteX319" fmla="*/ 4317146 w 7472601"/>
              <a:gd name="connsiteY319" fmla="*/ 6587716 h 6858000"/>
              <a:gd name="connsiteX320" fmla="*/ 4171627 w 7472601"/>
              <a:gd name="connsiteY320" fmla="*/ 6858000 h 6858000"/>
              <a:gd name="connsiteX321" fmla="*/ 4081585 w 7472601"/>
              <a:gd name="connsiteY321" fmla="*/ 6858000 h 6858000"/>
              <a:gd name="connsiteX322" fmla="*/ 4238603 w 7472601"/>
              <a:gd name="connsiteY322" fmla="*/ 6559341 h 6858000"/>
              <a:gd name="connsiteX323" fmla="*/ 4778333 w 7472601"/>
              <a:gd name="connsiteY323" fmla="*/ 5873626 h 6858000"/>
              <a:gd name="connsiteX324" fmla="*/ 5414185 w 7472601"/>
              <a:gd name="connsiteY324" fmla="*/ 5573882 h 6858000"/>
              <a:gd name="connsiteX325" fmla="*/ 5959648 w 7472601"/>
              <a:gd name="connsiteY325" fmla="*/ 4760797 h 6858000"/>
              <a:gd name="connsiteX326" fmla="*/ 5355019 w 7472601"/>
              <a:gd name="connsiteY326" fmla="*/ 4734672 h 6858000"/>
              <a:gd name="connsiteX327" fmla="*/ 5083565 w 7472601"/>
              <a:gd name="connsiteY327" fmla="*/ 5179121 h 6858000"/>
              <a:gd name="connsiteX328" fmla="*/ 4713577 w 7472601"/>
              <a:gd name="connsiteY328" fmla="*/ 5616803 h 6858000"/>
              <a:gd name="connsiteX329" fmla="*/ 3989559 w 7472601"/>
              <a:gd name="connsiteY329" fmla="*/ 6145945 h 6858000"/>
              <a:gd name="connsiteX330" fmla="*/ 3939824 w 7472601"/>
              <a:gd name="connsiteY330" fmla="*/ 6066900 h 6858000"/>
              <a:gd name="connsiteX331" fmla="*/ 4584537 w 7472601"/>
              <a:gd name="connsiteY331" fmla="*/ 5324826 h 6858000"/>
              <a:gd name="connsiteX332" fmla="*/ 5037105 w 7472601"/>
              <a:gd name="connsiteY332" fmla="*/ 5088765 h 6858000"/>
              <a:gd name="connsiteX333" fmla="*/ 5039930 w 7472601"/>
              <a:gd name="connsiteY333" fmla="*/ 5089585 h 6858000"/>
              <a:gd name="connsiteX334" fmla="*/ 5263764 w 7472601"/>
              <a:gd name="connsiteY334" fmla="*/ 4735525 h 6858000"/>
              <a:gd name="connsiteX335" fmla="*/ 4086300 w 7472601"/>
              <a:gd name="connsiteY335" fmla="*/ 4884599 h 6858000"/>
              <a:gd name="connsiteX336" fmla="*/ 4085485 w 7472601"/>
              <a:gd name="connsiteY336" fmla="*/ 4899070 h 6858000"/>
              <a:gd name="connsiteX337" fmla="*/ 3871915 w 7472601"/>
              <a:gd name="connsiteY337" fmla="*/ 5253645 h 6858000"/>
              <a:gd name="connsiteX338" fmla="*/ 3799374 w 7472601"/>
              <a:gd name="connsiteY338" fmla="*/ 5466127 h 6858000"/>
              <a:gd name="connsiteX339" fmla="*/ 3498850 w 7472601"/>
              <a:gd name="connsiteY339" fmla="*/ 6661888 h 6858000"/>
              <a:gd name="connsiteX340" fmla="*/ 3399216 w 7472601"/>
              <a:gd name="connsiteY340" fmla="*/ 6858000 h 6858000"/>
              <a:gd name="connsiteX341" fmla="*/ 3303688 w 7472601"/>
              <a:gd name="connsiteY341" fmla="*/ 6858000 h 6858000"/>
              <a:gd name="connsiteX342" fmla="*/ 3391774 w 7472601"/>
              <a:gd name="connsiteY342" fmla="*/ 6697181 h 6858000"/>
              <a:gd name="connsiteX343" fmla="*/ 3735540 w 7472601"/>
              <a:gd name="connsiteY343" fmla="*/ 5546923 h 6858000"/>
              <a:gd name="connsiteX344" fmla="*/ 3729438 w 7472601"/>
              <a:gd name="connsiteY344" fmla="*/ 5569058 h 6858000"/>
              <a:gd name="connsiteX345" fmla="*/ 3707782 w 7472601"/>
              <a:gd name="connsiteY345" fmla="*/ 5644908 h 6858000"/>
              <a:gd name="connsiteX346" fmla="*/ 3583827 w 7472601"/>
              <a:gd name="connsiteY346" fmla="*/ 6039215 h 6858000"/>
              <a:gd name="connsiteX347" fmla="*/ 3547861 w 7472601"/>
              <a:gd name="connsiteY347" fmla="*/ 6129609 h 6858000"/>
              <a:gd name="connsiteX348" fmla="*/ 3490905 w 7472601"/>
              <a:gd name="connsiteY348" fmla="*/ 6277660 h 6858000"/>
              <a:gd name="connsiteX349" fmla="*/ 3455859 w 7472601"/>
              <a:gd name="connsiteY349" fmla="*/ 6391301 h 6858000"/>
              <a:gd name="connsiteX350" fmla="*/ 3429112 w 7472601"/>
              <a:gd name="connsiteY350" fmla="*/ 6479469 h 6858000"/>
              <a:gd name="connsiteX351" fmla="*/ 3304862 w 7472601"/>
              <a:gd name="connsiteY351" fmla="*/ 6796476 h 6858000"/>
              <a:gd name="connsiteX352" fmla="*/ 3276071 w 7472601"/>
              <a:gd name="connsiteY352" fmla="*/ 6858000 h 6858000"/>
              <a:gd name="connsiteX353" fmla="*/ 3240805 w 7472601"/>
              <a:gd name="connsiteY353" fmla="*/ 6858000 h 6858000"/>
              <a:gd name="connsiteX354" fmla="*/ 3275917 w 7472601"/>
              <a:gd name="connsiteY354" fmla="*/ 6783192 h 6858000"/>
              <a:gd name="connsiteX355" fmla="*/ 3399358 w 7472601"/>
              <a:gd name="connsiteY355" fmla="*/ 6469011 h 6858000"/>
              <a:gd name="connsiteX356" fmla="*/ 3425650 w 7472601"/>
              <a:gd name="connsiteY356" fmla="*/ 6381333 h 6858000"/>
              <a:gd name="connsiteX357" fmla="*/ 3460661 w 7472601"/>
              <a:gd name="connsiteY357" fmla="*/ 6266763 h 6858000"/>
              <a:gd name="connsiteX358" fmla="*/ 3518021 w 7472601"/>
              <a:gd name="connsiteY358" fmla="*/ 6117298 h 6858000"/>
              <a:gd name="connsiteX359" fmla="*/ 3554035 w 7472601"/>
              <a:gd name="connsiteY359" fmla="*/ 6027832 h 6858000"/>
              <a:gd name="connsiteX360" fmla="*/ 3677174 w 7472601"/>
              <a:gd name="connsiteY360" fmla="*/ 5636351 h 6858000"/>
              <a:gd name="connsiteX361" fmla="*/ 3698819 w 7472601"/>
              <a:gd name="connsiteY361" fmla="*/ 5560503 h 6858000"/>
              <a:gd name="connsiteX362" fmla="*/ 3702094 w 7472601"/>
              <a:gd name="connsiteY362" fmla="*/ 5549194 h 6858000"/>
              <a:gd name="connsiteX363" fmla="*/ 3398355 w 7472601"/>
              <a:gd name="connsiteY363" fmla="*/ 6094603 h 6858000"/>
              <a:gd name="connsiteX364" fmla="*/ 3193941 w 7472601"/>
              <a:gd name="connsiteY364" fmla="*/ 6798775 h 6858000"/>
              <a:gd name="connsiteX365" fmla="*/ 3184140 w 7472601"/>
              <a:gd name="connsiteY365" fmla="*/ 6858000 h 6858000"/>
              <a:gd name="connsiteX366" fmla="*/ 3099978 w 7472601"/>
              <a:gd name="connsiteY366" fmla="*/ 6858000 h 6858000"/>
              <a:gd name="connsiteX367" fmla="*/ 3101556 w 7472601"/>
              <a:gd name="connsiteY367" fmla="*/ 6843337 h 6858000"/>
              <a:gd name="connsiteX368" fmla="*/ 3370162 w 7472601"/>
              <a:gd name="connsiteY368" fmla="*/ 5785550 h 6858000"/>
              <a:gd name="connsiteX369" fmla="*/ 3746477 w 7472601"/>
              <a:gd name="connsiteY369" fmla="*/ 5377889 h 6858000"/>
              <a:gd name="connsiteX370" fmla="*/ 3863399 w 7472601"/>
              <a:gd name="connsiteY370" fmla="*/ 5087257 h 6858000"/>
              <a:gd name="connsiteX371" fmla="*/ 3968712 w 7472601"/>
              <a:gd name="connsiteY371" fmla="*/ 4913989 h 6858000"/>
              <a:gd name="connsiteX372" fmla="*/ 2792390 w 7472601"/>
              <a:gd name="connsiteY372" fmla="*/ 5382974 h 6858000"/>
              <a:gd name="connsiteX373" fmla="*/ 2714982 w 7472601"/>
              <a:gd name="connsiteY373" fmla="*/ 5427051 h 6858000"/>
              <a:gd name="connsiteX374" fmla="*/ 2813361 w 7472601"/>
              <a:gd name="connsiteY374" fmla="*/ 6023912 h 6858000"/>
              <a:gd name="connsiteX375" fmla="*/ 2688430 w 7472601"/>
              <a:gd name="connsiteY375" fmla="*/ 6801564 h 6858000"/>
              <a:gd name="connsiteX376" fmla="*/ 2629626 w 7472601"/>
              <a:gd name="connsiteY376" fmla="*/ 6763394 h 6858000"/>
              <a:gd name="connsiteX377" fmla="*/ 2565328 w 7472601"/>
              <a:gd name="connsiteY377" fmla="*/ 5516399 h 6858000"/>
              <a:gd name="connsiteX378" fmla="*/ 1922999 w 7472601"/>
              <a:gd name="connsiteY378" fmla="*/ 5980343 h 6858000"/>
              <a:gd name="connsiteX379" fmla="*/ 1950261 w 7472601"/>
              <a:gd name="connsiteY379" fmla="*/ 6405858 h 6858000"/>
              <a:gd name="connsiteX380" fmla="*/ 2365554 w 7472601"/>
              <a:gd name="connsiteY380" fmla="*/ 6759107 h 6858000"/>
              <a:gd name="connsiteX381" fmla="*/ 2424142 w 7472601"/>
              <a:gd name="connsiteY381" fmla="*/ 6858000 h 6858000"/>
              <a:gd name="connsiteX382" fmla="*/ 2395994 w 7472601"/>
              <a:gd name="connsiteY382" fmla="*/ 6858000 h 6858000"/>
              <a:gd name="connsiteX383" fmla="*/ 2392863 w 7472601"/>
              <a:gd name="connsiteY383" fmla="*/ 6852964 h 6858000"/>
              <a:gd name="connsiteX384" fmla="*/ 2017589 w 7472601"/>
              <a:gd name="connsiteY384" fmla="*/ 6493982 h 6858000"/>
              <a:gd name="connsiteX385" fmla="*/ 2147336 w 7472601"/>
              <a:gd name="connsiteY385" fmla="*/ 6594052 h 6858000"/>
              <a:gd name="connsiteX386" fmla="*/ 2207047 w 7472601"/>
              <a:gd name="connsiteY386" fmla="*/ 6654540 h 6858000"/>
              <a:gd name="connsiteX387" fmla="*/ 2299106 w 7472601"/>
              <a:gd name="connsiteY387" fmla="*/ 6778931 h 6858000"/>
              <a:gd name="connsiteX388" fmla="*/ 2314430 w 7472601"/>
              <a:gd name="connsiteY388" fmla="*/ 6801144 h 6858000"/>
              <a:gd name="connsiteX389" fmla="*/ 2352406 w 7472601"/>
              <a:gd name="connsiteY389" fmla="*/ 6858000 h 6858000"/>
              <a:gd name="connsiteX390" fmla="*/ 2314492 w 7472601"/>
              <a:gd name="connsiteY390" fmla="*/ 6858000 h 6858000"/>
              <a:gd name="connsiteX391" fmla="*/ 2288095 w 7472601"/>
              <a:gd name="connsiteY391" fmla="*/ 6818030 h 6858000"/>
              <a:gd name="connsiteX392" fmla="*/ 2272768 w 7472601"/>
              <a:gd name="connsiteY392" fmla="*/ 6795822 h 6858000"/>
              <a:gd name="connsiteX393" fmla="*/ 2182715 w 7472601"/>
              <a:gd name="connsiteY393" fmla="*/ 6675071 h 6858000"/>
              <a:gd name="connsiteX394" fmla="*/ 2032061 w 7472601"/>
              <a:gd name="connsiteY394" fmla="*/ 6541380 h 6858000"/>
              <a:gd name="connsiteX395" fmla="*/ 2257220 w 7472601"/>
              <a:gd name="connsiteY395" fmla="*/ 6826257 h 6858000"/>
              <a:gd name="connsiteX396" fmla="*/ 2281324 w 7472601"/>
              <a:gd name="connsiteY396" fmla="*/ 6858000 h 6858000"/>
              <a:gd name="connsiteX397" fmla="*/ 2242860 w 7472601"/>
              <a:gd name="connsiteY397" fmla="*/ 6858000 h 6858000"/>
              <a:gd name="connsiteX398" fmla="*/ 2232818 w 7472601"/>
              <a:gd name="connsiteY398" fmla="*/ 6844926 h 6858000"/>
              <a:gd name="connsiteX399" fmla="*/ 1990172 w 7472601"/>
              <a:gd name="connsiteY399" fmla="*/ 6542121 h 6858000"/>
              <a:gd name="connsiteX400" fmla="*/ 2124090 w 7472601"/>
              <a:gd name="connsiteY400" fmla="*/ 6761017 h 6858000"/>
              <a:gd name="connsiteX401" fmla="*/ 2200380 w 7472601"/>
              <a:gd name="connsiteY401" fmla="*/ 6858000 h 6858000"/>
              <a:gd name="connsiteX402" fmla="*/ 2147507 w 7472601"/>
              <a:gd name="connsiteY402" fmla="*/ 6858000 h 6858000"/>
              <a:gd name="connsiteX403" fmla="*/ 2070668 w 7472601"/>
              <a:gd name="connsiteY403" fmla="*/ 6761520 h 6858000"/>
              <a:gd name="connsiteX404" fmla="*/ 1975142 w 7472601"/>
              <a:gd name="connsiteY404" fmla="*/ 6585570 h 6858000"/>
              <a:gd name="connsiteX405" fmla="*/ 2050035 w 7472601"/>
              <a:gd name="connsiteY405" fmla="*/ 6813345 h 6858000"/>
              <a:gd name="connsiteX406" fmla="*/ 2063025 w 7472601"/>
              <a:gd name="connsiteY406" fmla="*/ 6858000 h 6858000"/>
              <a:gd name="connsiteX407" fmla="*/ 2021675 w 7472601"/>
              <a:gd name="connsiteY407" fmla="*/ 6858000 h 6858000"/>
              <a:gd name="connsiteX408" fmla="*/ 2019308 w 7472601"/>
              <a:gd name="connsiteY408" fmla="*/ 6847118 h 6858000"/>
              <a:gd name="connsiteX409" fmla="*/ 1938835 w 7472601"/>
              <a:gd name="connsiteY409" fmla="*/ 6551160 h 6858000"/>
              <a:gd name="connsiteX410" fmla="*/ 1953230 w 7472601"/>
              <a:gd name="connsiteY410" fmla="*/ 6759699 h 6858000"/>
              <a:gd name="connsiteX411" fmla="*/ 1956763 w 7472601"/>
              <a:gd name="connsiteY411" fmla="*/ 6778191 h 6858000"/>
              <a:gd name="connsiteX412" fmla="*/ 1967925 w 7472601"/>
              <a:gd name="connsiteY412" fmla="*/ 6858000 h 6858000"/>
              <a:gd name="connsiteX413" fmla="*/ 1936622 w 7472601"/>
              <a:gd name="connsiteY413" fmla="*/ 6858000 h 6858000"/>
              <a:gd name="connsiteX414" fmla="*/ 1926261 w 7472601"/>
              <a:gd name="connsiteY414" fmla="*/ 6784064 h 6858000"/>
              <a:gd name="connsiteX415" fmla="*/ 1922724 w 7472601"/>
              <a:gd name="connsiteY415" fmla="*/ 6765577 h 6858000"/>
              <a:gd name="connsiteX416" fmla="*/ 1904650 w 7472601"/>
              <a:gd name="connsiteY416" fmla="*/ 6639616 h 6858000"/>
              <a:gd name="connsiteX417" fmla="*/ 1885273 w 7472601"/>
              <a:gd name="connsiteY417" fmla="*/ 6858000 h 6858000"/>
              <a:gd name="connsiteX418" fmla="*/ 1854363 w 7472601"/>
              <a:gd name="connsiteY418" fmla="*/ 6858000 h 6858000"/>
              <a:gd name="connsiteX419" fmla="*/ 1880391 w 7472601"/>
              <a:gd name="connsiteY419" fmla="*/ 6603796 h 6858000"/>
              <a:gd name="connsiteX420" fmla="*/ 1818273 w 7472601"/>
              <a:gd name="connsiteY420" fmla="*/ 6715729 h 6858000"/>
              <a:gd name="connsiteX421" fmla="*/ 1794691 w 7472601"/>
              <a:gd name="connsiteY421" fmla="*/ 6843239 h 6858000"/>
              <a:gd name="connsiteX422" fmla="*/ 1794914 w 7472601"/>
              <a:gd name="connsiteY422" fmla="*/ 6858000 h 6858000"/>
              <a:gd name="connsiteX423" fmla="*/ 1746128 w 7472601"/>
              <a:gd name="connsiteY423" fmla="*/ 6858000 h 6858000"/>
              <a:gd name="connsiteX424" fmla="*/ 1753934 w 7472601"/>
              <a:gd name="connsiteY424" fmla="*/ 6724796 h 6858000"/>
              <a:gd name="connsiteX425" fmla="*/ 1792053 w 7472601"/>
              <a:gd name="connsiteY425" fmla="*/ 6572396 h 6858000"/>
              <a:gd name="connsiteX426" fmla="*/ 1862248 w 7472601"/>
              <a:gd name="connsiteY426" fmla="*/ 6266397 h 6858000"/>
              <a:gd name="connsiteX427" fmla="*/ 1862250 w 7472601"/>
              <a:gd name="connsiteY427" fmla="*/ 6033531 h 6858000"/>
              <a:gd name="connsiteX428" fmla="*/ 1211999 w 7472601"/>
              <a:gd name="connsiteY428" fmla="*/ 6683610 h 6858000"/>
              <a:gd name="connsiteX429" fmla="*/ 1213266 w 7472601"/>
              <a:gd name="connsiteY429" fmla="*/ 6691947 h 6858000"/>
              <a:gd name="connsiteX430" fmla="*/ 1203370 w 7472601"/>
              <a:gd name="connsiteY430" fmla="*/ 6850676 h 6858000"/>
              <a:gd name="connsiteX431" fmla="*/ 1203671 w 7472601"/>
              <a:gd name="connsiteY431" fmla="*/ 6858000 h 6858000"/>
              <a:gd name="connsiteX432" fmla="*/ 1143180 w 7472601"/>
              <a:gd name="connsiteY432" fmla="*/ 6858000 h 6858000"/>
              <a:gd name="connsiteX433" fmla="*/ 1142176 w 7472601"/>
              <a:gd name="connsiteY433" fmla="*/ 6766045 h 6858000"/>
              <a:gd name="connsiteX434" fmla="*/ 1067484 w 7472601"/>
              <a:gd name="connsiteY434" fmla="*/ 6858000 h 6858000"/>
              <a:gd name="connsiteX435" fmla="*/ 953928 w 7472601"/>
              <a:gd name="connsiteY435" fmla="*/ 6858000 h 6858000"/>
              <a:gd name="connsiteX436" fmla="*/ 959715 w 7472601"/>
              <a:gd name="connsiteY436" fmla="*/ 6850185 h 6858000"/>
              <a:gd name="connsiteX437" fmla="*/ 1483788 w 7472601"/>
              <a:gd name="connsiteY437" fmla="*/ 6259174 h 6858000"/>
              <a:gd name="connsiteX438" fmla="*/ 1100671 w 7472601"/>
              <a:gd name="connsiteY438" fmla="*/ 6252137 h 6858000"/>
              <a:gd name="connsiteX439" fmla="*/ 1090144 w 7472601"/>
              <a:gd name="connsiteY439" fmla="*/ 6256748 h 6858000"/>
              <a:gd name="connsiteX440" fmla="*/ 1095872 w 7472601"/>
              <a:gd name="connsiteY440" fmla="*/ 6271892 h 6858000"/>
              <a:gd name="connsiteX441" fmla="*/ 262785 w 7472601"/>
              <a:gd name="connsiteY441" fmla="*/ 6845450 h 6858000"/>
              <a:gd name="connsiteX442" fmla="*/ 209968 w 7472601"/>
              <a:gd name="connsiteY442" fmla="*/ 6770713 h 6858000"/>
              <a:gd name="connsiteX443" fmla="*/ 873460 w 7472601"/>
              <a:gd name="connsiteY443" fmla="*/ 6253768 h 6858000"/>
              <a:gd name="connsiteX444" fmla="*/ 192686 w 7472601"/>
              <a:gd name="connsiteY444" fmla="*/ 5849257 h 6858000"/>
              <a:gd name="connsiteX445" fmla="*/ 4696 w 7472601"/>
              <a:gd name="connsiteY445" fmla="*/ 5697668 h 6858000"/>
              <a:gd name="connsiteX446" fmla="*/ 0 w 7472601"/>
              <a:gd name="connsiteY446" fmla="*/ 5689984 h 6858000"/>
              <a:gd name="connsiteX447" fmla="*/ 0 w 7472601"/>
              <a:gd name="connsiteY447" fmla="*/ 5513472 h 6858000"/>
              <a:gd name="connsiteX448" fmla="*/ 174101 w 7472601"/>
              <a:gd name="connsiteY448" fmla="*/ 5620277 h 6858000"/>
              <a:gd name="connsiteX449" fmla="*/ 891800 w 7472601"/>
              <a:gd name="connsiteY449" fmla="*/ 6036935 h 6858000"/>
              <a:gd name="connsiteX450" fmla="*/ 1072219 w 7472601"/>
              <a:gd name="connsiteY450" fmla="*/ 6169443 h 6858000"/>
              <a:gd name="connsiteX451" fmla="*/ 1074117 w 7472601"/>
              <a:gd name="connsiteY451" fmla="*/ 6170301 h 6858000"/>
              <a:gd name="connsiteX452" fmla="*/ 1083114 w 7472601"/>
              <a:gd name="connsiteY452" fmla="*/ 6174131 h 6858000"/>
              <a:gd name="connsiteX453" fmla="*/ 1543010 w 7472601"/>
              <a:gd name="connsiteY453" fmla="*/ 6191140 h 6858000"/>
              <a:gd name="connsiteX454" fmla="*/ 1551080 w 7472601"/>
              <a:gd name="connsiteY454" fmla="*/ 6195006 h 6858000"/>
              <a:gd name="connsiteX455" fmla="*/ 2345443 w 7472601"/>
              <a:gd name="connsiteY455" fmla="*/ 5549882 h 6858000"/>
              <a:gd name="connsiteX456" fmla="*/ 1721499 w 7472601"/>
              <a:gd name="connsiteY456" fmla="*/ 5599969 h 6858000"/>
              <a:gd name="connsiteX457" fmla="*/ 767716 w 7472601"/>
              <a:gd name="connsiteY457" fmla="*/ 5472768 h 6858000"/>
              <a:gd name="connsiteX458" fmla="*/ 722147 w 7472601"/>
              <a:gd name="connsiteY458" fmla="*/ 5393091 h 6858000"/>
              <a:gd name="connsiteX459" fmla="*/ 1485552 w 7472601"/>
              <a:gd name="connsiteY459" fmla="*/ 5313202 h 6858000"/>
              <a:gd name="connsiteX460" fmla="*/ 2143004 w 7472601"/>
              <a:gd name="connsiteY460" fmla="*/ 5402420 h 6858000"/>
              <a:gd name="connsiteX461" fmla="*/ 1933391 w 7472601"/>
              <a:gd name="connsiteY461" fmla="*/ 5156971 h 6858000"/>
              <a:gd name="connsiteX462" fmla="*/ 1827118 w 7472601"/>
              <a:gd name="connsiteY462" fmla="*/ 4968410 h 6858000"/>
              <a:gd name="connsiteX463" fmla="*/ 1837349 w 7472601"/>
              <a:gd name="connsiteY463" fmla="*/ 4956357 h 6858000"/>
              <a:gd name="connsiteX464" fmla="*/ 2162835 w 7472601"/>
              <a:gd name="connsiteY464" fmla="*/ 5187853 h 6858000"/>
              <a:gd name="connsiteX465" fmla="*/ 2257167 w 7472601"/>
              <a:gd name="connsiteY465" fmla="*/ 5462123 h 6858000"/>
              <a:gd name="connsiteX466" fmla="*/ 2261598 w 7472601"/>
              <a:gd name="connsiteY466" fmla="*/ 5467998 h 6858000"/>
              <a:gd name="connsiteX467" fmla="*/ 2437177 w 7472601"/>
              <a:gd name="connsiteY467" fmla="*/ 5479608 h 6858000"/>
              <a:gd name="connsiteX468" fmla="*/ 2445247 w 7472601"/>
              <a:gd name="connsiteY468" fmla="*/ 5483476 h 6858000"/>
              <a:gd name="connsiteX469" fmla="*/ 2743626 w 7472601"/>
              <a:gd name="connsiteY469" fmla="*/ 5304819 h 6858000"/>
              <a:gd name="connsiteX470" fmla="*/ 3048102 w 7472601"/>
              <a:gd name="connsiteY470" fmla="*/ 5150595 h 6858000"/>
              <a:gd name="connsiteX471" fmla="*/ 1799414 w 7472601"/>
              <a:gd name="connsiteY471" fmla="*/ 4694732 h 6858000"/>
              <a:gd name="connsiteX472" fmla="*/ 1771735 w 7472601"/>
              <a:gd name="connsiteY472" fmla="*/ 4619929 h 6858000"/>
              <a:gd name="connsiteX473" fmla="*/ 3104273 w 7472601"/>
              <a:gd name="connsiteY473" fmla="*/ 5076159 h 6858000"/>
              <a:gd name="connsiteX474" fmla="*/ 3113245 w 7472601"/>
              <a:gd name="connsiteY474" fmla="*/ 5090705 h 6858000"/>
              <a:gd name="connsiteX475" fmla="*/ 3126294 w 7472601"/>
              <a:gd name="connsiteY475" fmla="*/ 5114400 h 6858000"/>
              <a:gd name="connsiteX476" fmla="*/ 3937433 w 7472601"/>
              <a:gd name="connsiteY476" fmla="*/ 4830473 h 6858000"/>
              <a:gd name="connsiteX477" fmla="*/ 3590475 w 7472601"/>
              <a:gd name="connsiteY477" fmla="*/ 4597974 h 6858000"/>
              <a:gd name="connsiteX478" fmla="*/ 3100264 w 7472601"/>
              <a:gd name="connsiteY478" fmla="*/ 4579845 h 6858000"/>
              <a:gd name="connsiteX479" fmla="*/ 2183576 w 7472601"/>
              <a:gd name="connsiteY479" fmla="*/ 4227150 h 6858000"/>
              <a:gd name="connsiteX480" fmla="*/ 2151029 w 7472601"/>
              <a:gd name="connsiteY480" fmla="*/ 4146947 h 6858000"/>
              <a:gd name="connsiteX481" fmla="*/ 3563434 w 7472601"/>
              <a:gd name="connsiteY481" fmla="*/ 4469115 h 6858000"/>
              <a:gd name="connsiteX482" fmla="*/ 3177952 w 7472601"/>
              <a:gd name="connsiteY482" fmla="*/ 3657386 h 6858000"/>
              <a:gd name="connsiteX483" fmla="*/ 3189263 w 7472601"/>
              <a:gd name="connsiteY483" fmla="*/ 3625726 h 6858000"/>
              <a:gd name="connsiteX484" fmla="*/ 3560912 w 7472601"/>
              <a:gd name="connsiteY484" fmla="*/ 4079863 h 6858000"/>
              <a:gd name="connsiteX485" fmla="*/ 3626636 w 7472601"/>
              <a:gd name="connsiteY485" fmla="*/ 4512230 h 6858000"/>
              <a:gd name="connsiteX486" fmla="*/ 3653088 w 7472601"/>
              <a:gd name="connsiteY486" fmla="*/ 4521417 h 6858000"/>
              <a:gd name="connsiteX487" fmla="*/ 3988128 w 7472601"/>
              <a:gd name="connsiteY487" fmla="*/ 4817267 h 6858000"/>
              <a:gd name="connsiteX488" fmla="*/ 4830582 w 7472601"/>
              <a:gd name="connsiteY488" fmla="*/ 4676000 h 6858000"/>
              <a:gd name="connsiteX489" fmla="*/ 4830100 w 7472601"/>
              <a:gd name="connsiteY489" fmla="*/ 4675554 h 6858000"/>
              <a:gd name="connsiteX490" fmla="*/ 4036318 w 7472601"/>
              <a:gd name="connsiteY490" fmla="*/ 4147013 h 6858000"/>
              <a:gd name="connsiteX491" fmla="*/ 3432098 w 7472601"/>
              <a:gd name="connsiteY491" fmla="*/ 3537312 h 6858000"/>
              <a:gd name="connsiteX492" fmla="*/ 3446761 w 7472601"/>
              <a:gd name="connsiteY492" fmla="*/ 3461278 h 6858000"/>
              <a:gd name="connsiteX493" fmla="*/ 4419733 w 7472601"/>
              <a:gd name="connsiteY493" fmla="*/ 3963555 h 6858000"/>
              <a:gd name="connsiteX494" fmla="*/ 4781371 w 7472601"/>
              <a:gd name="connsiteY494" fmla="*/ 4458604 h 6858000"/>
              <a:gd name="connsiteX495" fmla="*/ 4780440 w 7472601"/>
              <a:gd name="connsiteY495" fmla="*/ 4470290 h 6858000"/>
              <a:gd name="connsiteX496" fmla="*/ 4898954 w 7472601"/>
              <a:gd name="connsiteY496" fmla="*/ 4662092 h 6858000"/>
              <a:gd name="connsiteX497" fmla="*/ 4900699 w 7472601"/>
              <a:gd name="connsiteY497" fmla="*/ 4670867 h 6858000"/>
              <a:gd name="connsiteX498" fmla="*/ 5714511 w 7472601"/>
              <a:gd name="connsiteY498" fmla="*/ 4663483 h 6858000"/>
              <a:gd name="connsiteX499" fmla="*/ 5464793 w 7472601"/>
              <a:gd name="connsiteY499" fmla="*/ 4393556 h 6858000"/>
              <a:gd name="connsiteX500" fmla="*/ 5461897 w 7472601"/>
              <a:gd name="connsiteY500" fmla="*/ 4390879 h 6858000"/>
              <a:gd name="connsiteX501" fmla="*/ 4294126 w 7472601"/>
              <a:gd name="connsiteY501" fmla="*/ 3303048 h 6858000"/>
              <a:gd name="connsiteX502" fmla="*/ 4305321 w 7472601"/>
              <a:gd name="connsiteY502" fmla="*/ 3256953 h 6858000"/>
              <a:gd name="connsiteX503" fmla="*/ 4949299 w 7472601"/>
              <a:gd name="connsiteY503" fmla="*/ 3766336 h 6858000"/>
              <a:gd name="connsiteX504" fmla="*/ 5291452 w 7472601"/>
              <a:gd name="connsiteY504" fmla="*/ 4076801 h 6858000"/>
              <a:gd name="connsiteX505" fmla="*/ 5434998 w 7472601"/>
              <a:gd name="connsiteY505" fmla="*/ 4254100 h 6858000"/>
              <a:gd name="connsiteX506" fmla="*/ 5351015 w 7472601"/>
              <a:gd name="connsiteY506" fmla="*/ 3760989 h 6858000"/>
              <a:gd name="connsiteX507" fmla="*/ 5413780 w 7472601"/>
              <a:gd name="connsiteY507" fmla="*/ 2966265 h 6858000"/>
              <a:gd name="connsiteX508" fmla="*/ 5425627 w 7472601"/>
              <a:gd name="connsiteY508" fmla="*/ 2954192 h 6858000"/>
              <a:gd name="connsiteX509" fmla="*/ 6604735 w 7472601"/>
              <a:gd name="connsiteY509" fmla="*/ 2041381 h 6858000"/>
              <a:gd name="connsiteX510" fmla="*/ 7204487 w 7472601"/>
              <a:gd name="connsiteY510" fmla="*/ 2742112 h 6858000"/>
              <a:gd name="connsiteX511" fmla="*/ 7131592 w 7472601"/>
              <a:gd name="connsiteY511" fmla="*/ 2672096 h 6858000"/>
              <a:gd name="connsiteX512" fmla="*/ 6996344 w 7472601"/>
              <a:gd name="connsiteY512" fmla="*/ 2518310 h 6858000"/>
              <a:gd name="connsiteX513" fmla="*/ 6735495 w 7472601"/>
              <a:gd name="connsiteY513" fmla="*/ 2196890 h 6858000"/>
              <a:gd name="connsiteX514" fmla="*/ 6721901 w 7472601"/>
              <a:gd name="connsiteY514" fmla="*/ 2179274 h 6858000"/>
              <a:gd name="connsiteX515" fmla="*/ 6604735 w 7472601"/>
              <a:gd name="connsiteY515" fmla="*/ 2041381 h 6858000"/>
              <a:gd name="connsiteX516" fmla="*/ 6591670 w 7472601"/>
              <a:gd name="connsiteY516" fmla="*/ 1988277 h 6858000"/>
              <a:gd name="connsiteX517" fmla="*/ 6747349 w 7472601"/>
              <a:gd name="connsiteY517" fmla="*/ 2160069 h 6858000"/>
              <a:gd name="connsiteX518" fmla="*/ 6760943 w 7472601"/>
              <a:gd name="connsiteY518" fmla="*/ 2177686 h 6858000"/>
              <a:gd name="connsiteX519" fmla="*/ 7021065 w 7472601"/>
              <a:gd name="connsiteY519" fmla="*/ 2498102 h 6858000"/>
              <a:gd name="connsiteX520" fmla="*/ 7155223 w 7472601"/>
              <a:gd name="connsiteY520" fmla="*/ 2650386 h 6858000"/>
              <a:gd name="connsiteX521" fmla="*/ 7203167 w 7472601"/>
              <a:gd name="connsiteY521" fmla="*/ 2697288 h 6858000"/>
              <a:gd name="connsiteX522" fmla="*/ 6937703 w 7472601"/>
              <a:gd name="connsiteY522" fmla="*/ 2321981 h 6858000"/>
              <a:gd name="connsiteX523" fmla="*/ 6591670 w 7472601"/>
              <a:gd name="connsiteY523" fmla="*/ 1988277 h 6858000"/>
              <a:gd name="connsiteX524" fmla="*/ 5798671 w 7472601"/>
              <a:gd name="connsiteY524" fmla="*/ 1981601 h 6858000"/>
              <a:gd name="connsiteX525" fmla="*/ 5754709 w 7472601"/>
              <a:gd name="connsiteY525" fmla="*/ 2071454 h 6858000"/>
              <a:gd name="connsiteX526" fmla="*/ 5763044 w 7472601"/>
              <a:gd name="connsiteY526" fmla="*/ 2842206 h 6858000"/>
              <a:gd name="connsiteX527" fmla="*/ 5764974 w 7472601"/>
              <a:gd name="connsiteY527" fmla="*/ 2799609 h 6858000"/>
              <a:gd name="connsiteX528" fmla="*/ 5767665 w 7472601"/>
              <a:gd name="connsiteY528" fmla="*/ 2666409 h 6858000"/>
              <a:gd name="connsiteX529" fmla="*/ 5763055 w 7472601"/>
              <a:gd name="connsiteY529" fmla="*/ 2579705 h 6858000"/>
              <a:gd name="connsiteX530" fmla="*/ 5758079 w 7472601"/>
              <a:gd name="connsiteY530" fmla="*/ 2492508 h 6858000"/>
              <a:gd name="connsiteX531" fmla="*/ 5779325 w 7472601"/>
              <a:gd name="connsiteY531" fmla="*/ 2197069 h 6858000"/>
              <a:gd name="connsiteX532" fmla="*/ 5798671 w 7472601"/>
              <a:gd name="connsiteY532" fmla="*/ 1981601 h 6858000"/>
              <a:gd name="connsiteX533" fmla="*/ 5829202 w 7472601"/>
              <a:gd name="connsiteY533" fmla="*/ 1971679 h 6858000"/>
              <a:gd name="connsiteX534" fmla="*/ 5809558 w 7472601"/>
              <a:gd name="connsiteY534" fmla="*/ 2198043 h 6858000"/>
              <a:gd name="connsiteX535" fmla="*/ 5788653 w 7472601"/>
              <a:gd name="connsiteY535" fmla="*/ 2489430 h 6858000"/>
              <a:gd name="connsiteX536" fmla="*/ 5793439 w 7472601"/>
              <a:gd name="connsiteY536" fmla="*/ 2575235 h 6858000"/>
              <a:gd name="connsiteX537" fmla="*/ 5796837 w 7472601"/>
              <a:gd name="connsiteY537" fmla="*/ 2637633 h 6858000"/>
              <a:gd name="connsiteX538" fmla="*/ 5818614 w 7472601"/>
              <a:gd name="connsiteY538" fmla="*/ 2473055 h 6858000"/>
              <a:gd name="connsiteX539" fmla="*/ 5829202 w 7472601"/>
              <a:gd name="connsiteY539" fmla="*/ 1971679 h 6858000"/>
              <a:gd name="connsiteX540" fmla="*/ 5911389 w 7472601"/>
              <a:gd name="connsiteY540" fmla="*/ 1898371 h 6858000"/>
              <a:gd name="connsiteX541" fmla="*/ 6237627 w 7472601"/>
              <a:gd name="connsiteY541" fmla="*/ 2231921 h 6858000"/>
              <a:gd name="connsiteX542" fmla="*/ 5911389 w 7472601"/>
              <a:gd name="connsiteY542" fmla="*/ 1898371 h 6858000"/>
              <a:gd name="connsiteX543" fmla="*/ 6944437 w 7472601"/>
              <a:gd name="connsiteY543" fmla="*/ 1575402 h 6858000"/>
              <a:gd name="connsiteX544" fmla="*/ 6304730 w 7472601"/>
              <a:gd name="connsiteY544" fmla="*/ 1766654 h 6858000"/>
              <a:gd name="connsiteX545" fmla="*/ 6944437 w 7472601"/>
              <a:gd name="connsiteY545" fmla="*/ 1575402 h 6858000"/>
              <a:gd name="connsiteX546" fmla="*/ 7019523 w 7472601"/>
              <a:gd name="connsiteY546" fmla="*/ 1519450 h 6858000"/>
              <a:gd name="connsiteX547" fmla="*/ 6298091 w 7472601"/>
              <a:gd name="connsiteY547" fmla="*/ 1737122 h 6858000"/>
              <a:gd name="connsiteX548" fmla="*/ 7019523 w 7472601"/>
              <a:gd name="connsiteY548" fmla="*/ 1519450 h 6858000"/>
              <a:gd name="connsiteX549" fmla="*/ 2399523 w 7472601"/>
              <a:gd name="connsiteY549" fmla="*/ 1428234 h 6858000"/>
              <a:gd name="connsiteX550" fmla="*/ 2224982 w 7472601"/>
              <a:gd name="connsiteY550" fmla="*/ 1826201 h 6858000"/>
              <a:gd name="connsiteX551" fmla="*/ 2096099 w 7472601"/>
              <a:gd name="connsiteY551" fmla="*/ 2345900 h 6858000"/>
              <a:gd name="connsiteX552" fmla="*/ 2283317 w 7472601"/>
              <a:gd name="connsiteY552" fmla="*/ 1796925 h 6858000"/>
              <a:gd name="connsiteX553" fmla="*/ 2399523 w 7472601"/>
              <a:gd name="connsiteY553" fmla="*/ 1428234 h 6858000"/>
              <a:gd name="connsiteX554" fmla="*/ 2448558 w 7472601"/>
              <a:gd name="connsiteY554" fmla="*/ 1373435 h 6858000"/>
              <a:gd name="connsiteX555" fmla="*/ 2312521 w 7472601"/>
              <a:gd name="connsiteY555" fmla="*/ 1806140 h 6858000"/>
              <a:gd name="connsiteX556" fmla="*/ 2127533 w 7472601"/>
              <a:gd name="connsiteY556" fmla="*/ 2348380 h 6858000"/>
              <a:gd name="connsiteX557" fmla="*/ 2358080 w 7472601"/>
              <a:gd name="connsiteY557" fmla="*/ 1866134 h 6858000"/>
              <a:gd name="connsiteX558" fmla="*/ 2407436 w 7472601"/>
              <a:gd name="connsiteY558" fmla="*/ 1651070 h 6858000"/>
              <a:gd name="connsiteX559" fmla="*/ 2448558 w 7472601"/>
              <a:gd name="connsiteY559" fmla="*/ 1373435 h 6858000"/>
              <a:gd name="connsiteX560" fmla="*/ 278707 w 7472601"/>
              <a:gd name="connsiteY560" fmla="*/ 1352270 h 6858000"/>
              <a:gd name="connsiteX561" fmla="*/ 321570 w 7472601"/>
              <a:gd name="connsiteY561" fmla="*/ 1861610 h 6858000"/>
              <a:gd name="connsiteX562" fmla="*/ 294281 w 7472601"/>
              <a:gd name="connsiteY562" fmla="*/ 1440658 h 6858000"/>
              <a:gd name="connsiteX563" fmla="*/ 278707 w 7472601"/>
              <a:gd name="connsiteY563" fmla="*/ 1352270 h 6858000"/>
              <a:gd name="connsiteX564" fmla="*/ 1423821 w 7472601"/>
              <a:gd name="connsiteY564" fmla="*/ 1351958 h 6858000"/>
              <a:gd name="connsiteX565" fmla="*/ 1638521 w 7472601"/>
              <a:gd name="connsiteY565" fmla="*/ 1908470 h 6858000"/>
              <a:gd name="connsiteX566" fmla="*/ 1754199 w 7472601"/>
              <a:gd name="connsiteY566" fmla="*/ 2149284 h 6858000"/>
              <a:gd name="connsiteX567" fmla="*/ 1908359 w 7472601"/>
              <a:gd name="connsiteY567" fmla="*/ 2364988 h 6858000"/>
              <a:gd name="connsiteX568" fmla="*/ 1647661 w 7472601"/>
              <a:gd name="connsiteY568" fmla="*/ 1825945 h 6858000"/>
              <a:gd name="connsiteX569" fmla="*/ 1423821 w 7472601"/>
              <a:gd name="connsiteY569" fmla="*/ 1351958 h 6858000"/>
              <a:gd name="connsiteX570" fmla="*/ 1431890 w 7472601"/>
              <a:gd name="connsiteY570" fmla="*/ 1306475 h 6858000"/>
              <a:gd name="connsiteX571" fmla="*/ 1507597 w 7472601"/>
              <a:gd name="connsiteY571" fmla="*/ 1446132 h 6858000"/>
              <a:gd name="connsiteX572" fmla="*/ 1674586 w 7472601"/>
              <a:gd name="connsiteY572" fmla="*/ 1813832 h 6858000"/>
              <a:gd name="connsiteX573" fmla="*/ 1815950 w 7472601"/>
              <a:gd name="connsiteY573" fmla="*/ 2128564 h 6858000"/>
              <a:gd name="connsiteX574" fmla="*/ 1984242 w 7472601"/>
              <a:gd name="connsiteY574" fmla="*/ 2430829 h 6858000"/>
              <a:gd name="connsiteX575" fmla="*/ 2014023 w 7472601"/>
              <a:gd name="connsiteY575" fmla="*/ 2450995 h 6858000"/>
              <a:gd name="connsiteX576" fmla="*/ 1747337 w 7472601"/>
              <a:gd name="connsiteY576" fmla="*/ 1855264 h 6858000"/>
              <a:gd name="connsiteX577" fmla="*/ 1533749 w 7472601"/>
              <a:gd name="connsiteY577" fmla="*/ 1478656 h 6858000"/>
              <a:gd name="connsiteX578" fmla="*/ 1431890 w 7472601"/>
              <a:gd name="connsiteY578" fmla="*/ 1306475 h 6858000"/>
              <a:gd name="connsiteX579" fmla="*/ 5052692 w 7472601"/>
              <a:gd name="connsiteY579" fmla="*/ 1292994 h 6858000"/>
              <a:gd name="connsiteX580" fmla="*/ 5200661 w 7472601"/>
              <a:gd name="connsiteY580" fmla="*/ 1635186 h 6858000"/>
              <a:gd name="connsiteX581" fmla="*/ 5297138 w 7472601"/>
              <a:gd name="connsiteY581" fmla="*/ 1906351 h 6858000"/>
              <a:gd name="connsiteX582" fmla="*/ 5052692 w 7472601"/>
              <a:gd name="connsiteY582" fmla="*/ 1292994 h 6858000"/>
              <a:gd name="connsiteX583" fmla="*/ 5009948 w 7472601"/>
              <a:gd name="connsiteY583" fmla="*/ 1273619 h 6858000"/>
              <a:gd name="connsiteX584" fmla="*/ 5121777 w 7472601"/>
              <a:gd name="connsiteY584" fmla="*/ 1654213 h 6858000"/>
              <a:gd name="connsiteX585" fmla="*/ 5293545 w 7472601"/>
              <a:gd name="connsiteY585" fmla="*/ 2072247 h 6858000"/>
              <a:gd name="connsiteX586" fmla="*/ 5294042 w 7472601"/>
              <a:gd name="connsiteY586" fmla="*/ 2065019 h 6858000"/>
              <a:gd name="connsiteX587" fmla="*/ 5171936 w 7472601"/>
              <a:gd name="connsiteY587" fmla="*/ 1647613 h 6858000"/>
              <a:gd name="connsiteX588" fmla="*/ 5009948 w 7472601"/>
              <a:gd name="connsiteY588" fmla="*/ 1273619 h 6858000"/>
              <a:gd name="connsiteX589" fmla="*/ 655236 w 7472601"/>
              <a:gd name="connsiteY589" fmla="*/ 1268632 h 6858000"/>
              <a:gd name="connsiteX590" fmla="*/ 839521 w 7472601"/>
              <a:gd name="connsiteY590" fmla="*/ 1685315 h 6858000"/>
              <a:gd name="connsiteX591" fmla="*/ 1109416 w 7472601"/>
              <a:gd name="connsiteY591" fmla="*/ 2061663 h 6858000"/>
              <a:gd name="connsiteX592" fmla="*/ 1298300 w 7472601"/>
              <a:gd name="connsiteY592" fmla="*/ 2247742 h 6858000"/>
              <a:gd name="connsiteX593" fmla="*/ 1125871 w 7472601"/>
              <a:gd name="connsiteY593" fmla="*/ 1989513 h 6858000"/>
              <a:gd name="connsiteX594" fmla="*/ 981574 w 7472601"/>
              <a:gd name="connsiteY594" fmla="*/ 1783157 h 6858000"/>
              <a:gd name="connsiteX595" fmla="*/ 922198 w 7472601"/>
              <a:gd name="connsiteY595" fmla="*/ 1677437 h 6858000"/>
              <a:gd name="connsiteX596" fmla="*/ 869293 w 7472601"/>
              <a:gd name="connsiteY596" fmla="*/ 1583214 h 6858000"/>
              <a:gd name="connsiteX597" fmla="*/ 751431 w 7472601"/>
              <a:gd name="connsiteY597" fmla="*/ 1405731 h 6858000"/>
              <a:gd name="connsiteX598" fmla="*/ 655236 w 7472601"/>
              <a:gd name="connsiteY598" fmla="*/ 1268632 h 6858000"/>
              <a:gd name="connsiteX599" fmla="*/ 6516292 w 7472601"/>
              <a:gd name="connsiteY599" fmla="*/ 1263064 h 6858000"/>
              <a:gd name="connsiteX600" fmla="*/ 5736320 w 7472601"/>
              <a:gd name="connsiteY600" fmla="*/ 1501803 h 6858000"/>
              <a:gd name="connsiteX601" fmla="*/ 6516292 w 7472601"/>
              <a:gd name="connsiteY601" fmla="*/ 1263064 h 6858000"/>
              <a:gd name="connsiteX602" fmla="*/ 291466 w 7472601"/>
              <a:gd name="connsiteY602" fmla="*/ 1250369 h 6858000"/>
              <a:gd name="connsiteX603" fmla="*/ 323180 w 7472601"/>
              <a:gd name="connsiteY603" fmla="*/ 1435283 h 6858000"/>
              <a:gd name="connsiteX604" fmla="*/ 349381 w 7472601"/>
              <a:gd name="connsiteY604" fmla="*/ 1875041 h 6858000"/>
              <a:gd name="connsiteX605" fmla="*/ 374363 w 7472601"/>
              <a:gd name="connsiteY605" fmla="*/ 1506494 h 6858000"/>
              <a:gd name="connsiteX606" fmla="*/ 302168 w 7472601"/>
              <a:gd name="connsiteY606" fmla="*/ 1274495 h 6858000"/>
              <a:gd name="connsiteX607" fmla="*/ 291466 w 7472601"/>
              <a:gd name="connsiteY607" fmla="*/ 1250369 h 6858000"/>
              <a:gd name="connsiteX608" fmla="*/ 678222 w 7472601"/>
              <a:gd name="connsiteY608" fmla="*/ 1248670 h 6858000"/>
              <a:gd name="connsiteX609" fmla="*/ 775536 w 7472601"/>
              <a:gd name="connsiteY609" fmla="*/ 1388015 h 6858000"/>
              <a:gd name="connsiteX610" fmla="*/ 894529 w 7472601"/>
              <a:gd name="connsiteY610" fmla="*/ 1567739 h 6858000"/>
              <a:gd name="connsiteX611" fmla="*/ 948000 w 7472601"/>
              <a:gd name="connsiteY611" fmla="*/ 1663088 h 6858000"/>
              <a:gd name="connsiteX612" fmla="*/ 1006812 w 7472601"/>
              <a:gd name="connsiteY612" fmla="*/ 1767683 h 6858000"/>
              <a:gd name="connsiteX613" fmla="*/ 1149133 w 7472601"/>
              <a:gd name="connsiteY613" fmla="*/ 1971513 h 6858000"/>
              <a:gd name="connsiteX614" fmla="*/ 1333952 w 7472601"/>
              <a:gd name="connsiteY614" fmla="*/ 2251620 h 6858000"/>
              <a:gd name="connsiteX615" fmla="*/ 1337329 w 7472601"/>
              <a:gd name="connsiteY615" fmla="*/ 2258350 h 6858000"/>
              <a:gd name="connsiteX616" fmla="*/ 1014726 w 7472601"/>
              <a:gd name="connsiteY616" fmla="*/ 1615556 h 6858000"/>
              <a:gd name="connsiteX617" fmla="*/ 678222 w 7472601"/>
              <a:gd name="connsiteY617" fmla="*/ 1248670 h 6858000"/>
              <a:gd name="connsiteX618" fmla="*/ 6691602 w 7472601"/>
              <a:gd name="connsiteY618" fmla="*/ 1140573 h 6858000"/>
              <a:gd name="connsiteX619" fmla="*/ 6571100 w 7472601"/>
              <a:gd name="connsiteY619" fmla="*/ 1183662 h 6858000"/>
              <a:gd name="connsiteX620" fmla="*/ 6241687 w 7472601"/>
              <a:gd name="connsiteY620" fmla="*/ 1257600 h 6858000"/>
              <a:gd name="connsiteX621" fmla="*/ 5693009 w 7472601"/>
              <a:gd name="connsiteY621" fmla="*/ 1478256 h 6858000"/>
              <a:gd name="connsiteX622" fmla="*/ 6548420 w 7472601"/>
              <a:gd name="connsiteY622" fmla="*/ 1214599 h 6858000"/>
              <a:gd name="connsiteX623" fmla="*/ 6605473 w 7472601"/>
              <a:gd name="connsiteY623" fmla="*/ 1184686 h 6858000"/>
              <a:gd name="connsiteX624" fmla="*/ 6691602 w 7472601"/>
              <a:gd name="connsiteY624" fmla="*/ 1140573 h 6858000"/>
              <a:gd name="connsiteX625" fmla="*/ 4002475 w 7472601"/>
              <a:gd name="connsiteY625" fmla="*/ 1037802 h 6858000"/>
              <a:gd name="connsiteX626" fmla="*/ 4000324 w 7472601"/>
              <a:gd name="connsiteY626" fmla="*/ 1039362 h 6858000"/>
              <a:gd name="connsiteX627" fmla="*/ 4002862 w 7472601"/>
              <a:gd name="connsiteY627" fmla="*/ 1042866 h 6858000"/>
              <a:gd name="connsiteX628" fmla="*/ 4002475 w 7472601"/>
              <a:gd name="connsiteY628" fmla="*/ 1037802 h 6858000"/>
              <a:gd name="connsiteX629" fmla="*/ 506322 w 7472601"/>
              <a:gd name="connsiteY629" fmla="*/ 1020997 h 6858000"/>
              <a:gd name="connsiteX630" fmla="*/ 533068 w 7472601"/>
              <a:gd name="connsiteY630" fmla="*/ 1029409 h 6858000"/>
              <a:gd name="connsiteX631" fmla="*/ 1232525 w 7472601"/>
              <a:gd name="connsiteY631" fmla="*/ 1804675 h 6858000"/>
              <a:gd name="connsiteX632" fmla="*/ 1388858 w 7472601"/>
              <a:gd name="connsiteY632" fmla="*/ 2368011 h 6858000"/>
              <a:gd name="connsiteX633" fmla="*/ 1384098 w 7472601"/>
              <a:gd name="connsiteY633" fmla="*/ 2378125 h 6858000"/>
              <a:gd name="connsiteX634" fmla="*/ 1425393 w 7472601"/>
              <a:gd name="connsiteY634" fmla="*/ 2589124 h 6858000"/>
              <a:gd name="connsiteX635" fmla="*/ 1424001 w 7472601"/>
              <a:gd name="connsiteY635" fmla="*/ 2597541 h 6858000"/>
              <a:gd name="connsiteX636" fmla="*/ 2152729 w 7472601"/>
              <a:gd name="connsiteY636" fmla="*/ 2864487 h 6858000"/>
              <a:gd name="connsiteX637" fmla="*/ 2020609 w 7472601"/>
              <a:gd name="connsiteY637" fmla="*/ 2539671 h 6858000"/>
              <a:gd name="connsiteX638" fmla="*/ 2018920 w 7472601"/>
              <a:gd name="connsiteY638" fmla="*/ 2536309 h 6858000"/>
              <a:gd name="connsiteX639" fmla="*/ 1342441 w 7472601"/>
              <a:gd name="connsiteY639" fmla="*/ 1173017 h 6858000"/>
              <a:gd name="connsiteX640" fmla="*/ 1367925 w 7472601"/>
              <a:gd name="connsiteY640" fmla="*/ 1135648 h 6858000"/>
              <a:gd name="connsiteX641" fmla="*/ 1771401 w 7472601"/>
              <a:gd name="connsiteY641" fmla="*/ 1806673 h 6858000"/>
              <a:gd name="connsiteX642" fmla="*/ 1972385 w 7472601"/>
              <a:gd name="connsiteY642" fmla="*/ 2198735 h 6858000"/>
              <a:gd name="connsiteX643" fmla="*/ 2040892 w 7472601"/>
              <a:gd name="connsiteY643" fmla="*/ 2405205 h 6858000"/>
              <a:gd name="connsiteX644" fmla="*/ 2131689 w 7472601"/>
              <a:gd name="connsiteY644" fmla="*/ 1936926 h 6858000"/>
              <a:gd name="connsiteX645" fmla="*/ 2454820 w 7472601"/>
              <a:gd name="connsiteY645" fmla="*/ 1248808 h 6858000"/>
              <a:gd name="connsiteX646" fmla="*/ 2492512 w 7472601"/>
              <a:gd name="connsiteY646" fmla="*/ 1302920 h 6858000"/>
              <a:gd name="connsiteX647" fmla="*/ 2081216 w 7472601"/>
              <a:gd name="connsiteY647" fmla="*/ 2527513 h 6858000"/>
              <a:gd name="connsiteX648" fmla="*/ 2081211 w 7472601"/>
              <a:gd name="connsiteY648" fmla="*/ 2528916 h 6858000"/>
              <a:gd name="connsiteX649" fmla="*/ 2199067 w 7472601"/>
              <a:gd name="connsiteY649" fmla="*/ 2884061 h 6858000"/>
              <a:gd name="connsiteX650" fmla="*/ 3192586 w 7472601"/>
              <a:gd name="connsiteY650" fmla="*/ 3411496 h 6858000"/>
              <a:gd name="connsiteX651" fmla="*/ 3182620 w 7472601"/>
              <a:gd name="connsiteY651" fmla="*/ 3483279 h 6858000"/>
              <a:gd name="connsiteX652" fmla="*/ 2435119 w 7472601"/>
              <a:gd name="connsiteY652" fmla="*/ 3080173 h 6858000"/>
              <a:gd name="connsiteX653" fmla="*/ 2410152 w 7472601"/>
              <a:gd name="connsiteY653" fmla="*/ 3063751 h 6858000"/>
              <a:gd name="connsiteX654" fmla="*/ 2408099 w 7472601"/>
              <a:gd name="connsiteY654" fmla="*/ 3064403 h 6858000"/>
              <a:gd name="connsiteX655" fmla="*/ 2407218 w 7472601"/>
              <a:gd name="connsiteY655" fmla="*/ 3070324 h 6858000"/>
              <a:gd name="connsiteX656" fmla="*/ 2380138 w 7472601"/>
              <a:gd name="connsiteY656" fmla="*/ 3099341 h 6858000"/>
              <a:gd name="connsiteX657" fmla="*/ 1765923 w 7472601"/>
              <a:gd name="connsiteY657" fmla="*/ 3581043 h 6858000"/>
              <a:gd name="connsiteX658" fmla="*/ 1702258 w 7472601"/>
              <a:gd name="connsiteY658" fmla="*/ 3612286 h 6858000"/>
              <a:gd name="connsiteX659" fmla="*/ 1538370 w 7472601"/>
              <a:gd name="connsiteY659" fmla="*/ 3811804 h 6858000"/>
              <a:gd name="connsiteX660" fmla="*/ 542867 w 7472601"/>
              <a:gd name="connsiteY660" fmla="*/ 4944092 h 6858000"/>
              <a:gd name="connsiteX661" fmla="*/ 515800 w 7472601"/>
              <a:gd name="connsiteY661" fmla="*/ 4862180 h 6858000"/>
              <a:gd name="connsiteX662" fmla="*/ 909145 w 7472601"/>
              <a:gd name="connsiteY662" fmla="*/ 4199225 h 6858000"/>
              <a:gd name="connsiteX663" fmla="*/ 1214067 w 7472601"/>
              <a:gd name="connsiteY663" fmla="*/ 3908561 h 6858000"/>
              <a:gd name="connsiteX664" fmla="*/ 640967 w 7472601"/>
              <a:gd name="connsiteY664" fmla="*/ 4105601 h 6858000"/>
              <a:gd name="connsiteX665" fmla="*/ 112563 w 7472601"/>
              <a:gd name="connsiteY665" fmla="*/ 4396952 h 6858000"/>
              <a:gd name="connsiteX666" fmla="*/ 0 w 7472601"/>
              <a:gd name="connsiteY666" fmla="*/ 4466006 h 6858000"/>
              <a:gd name="connsiteX667" fmla="*/ 0 w 7472601"/>
              <a:gd name="connsiteY667" fmla="*/ 4233763 h 6858000"/>
              <a:gd name="connsiteX668" fmla="*/ 36881 w 7472601"/>
              <a:gd name="connsiteY668" fmla="*/ 4200118 h 6858000"/>
              <a:gd name="connsiteX669" fmla="*/ 910534 w 7472601"/>
              <a:gd name="connsiteY669" fmla="*/ 3629753 h 6858000"/>
              <a:gd name="connsiteX670" fmla="*/ 1578717 w 7472601"/>
              <a:gd name="connsiteY670" fmla="*/ 3575982 h 6858000"/>
              <a:gd name="connsiteX671" fmla="*/ 2338780 w 7472601"/>
              <a:gd name="connsiteY671" fmla="*/ 3033725 h 6858000"/>
              <a:gd name="connsiteX672" fmla="*/ 1807991 w 7472601"/>
              <a:gd name="connsiteY672" fmla="*/ 2807184 h 6858000"/>
              <a:gd name="connsiteX673" fmla="*/ 1416358 w 7472601"/>
              <a:gd name="connsiteY673" fmla="*/ 3112571 h 6858000"/>
              <a:gd name="connsiteX674" fmla="*/ 939066 w 7472601"/>
              <a:gd name="connsiteY674" fmla="*/ 3378798 h 6858000"/>
              <a:gd name="connsiteX675" fmla="*/ 115099 w 7472601"/>
              <a:gd name="connsiteY675" fmla="*/ 3607650 h 6858000"/>
              <a:gd name="connsiteX676" fmla="*/ 97284 w 7472601"/>
              <a:gd name="connsiteY676" fmla="*/ 3520393 h 6858000"/>
              <a:gd name="connsiteX677" fmla="*/ 922050 w 7472601"/>
              <a:gd name="connsiteY677" fmla="*/ 3074867 h 6858000"/>
              <a:gd name="connsiteX678" fmla="*/ 1405265 w 7472601"/>
              <a:gd name="connsiteY678" fmla="*/ 3016319 h 6858000"/>
              <a:gd name="connsiteX679" fmla="*/ 1407512 w 7472601"/>
              <a:gd name="connsiteY679" fmla="*/ 3018001 h 6858000"/>
              <a:gd name="connsiteX680" fmla="*/ 1726266 w 7472601"/>
              <a:gd name="connsiteY680" fmla="*/ 2777274 h 6858000"/>
              <a:gd name="connsiteX681" fmla="*/ 625390 w 7472601"/>
              <a:gd name="connsiteY681" fmla="*/ 2514541 h 6858000"/>
              <a:gd name="connsiteX682" fmla="*/ 619799 w 7472601"/>
              <a:gd name="connsiteY682" fmla="*/ 2527180 h 6858000"/>
              <a:gd name="connsiteX683" fmla="*/ 310030 w 7472601"/>
              <a:gd name="connsiteY683" fmla="*/ 2771818 h 6858000"/>
              <a:gd name="connsiteX684" fmla="*/ 173877 w 7472601"/>
              <a:gd name="connsiteY684" fmla="*/ 2937056 h 6858000"/>
              <a:gd name="connsiteX685" fmla="*/ 77889 w 7472601"/>
              <a:gd name="connsiteY685" fmla="*/ 3138440 h 6858000"/>
              <a:gd name="connsiteX686" fmla="*/ 0 w 7472601"/>
              <a:gd name="connsiteY686" fmla="*/ 3271395 h 6858000"/>
              <a:gd name="connsiteX687" fmla="*/ 0 w 7472601"/>
              <a:gd name="connsiteY687" fmla="*/ 3153002 h 6858000"/>
              <a:gd name="connsiteX688" fmla="*/ 2386 w 7472601"/>
              <a:gd name="connsiteY688" fmla="*/ 3149203 h 6858000"/>
              <a:gd name="connsiteX689" fmla="*/ 89753 w 7472601"/>
              <a:gd name="connsiteY689" fmla="*/ 2987702 h 6858000"/>
              <a:gd name="connsiteX690" fmla="*/ 76869 w 7472601"/>
              <a:gd name="connsiteY690" fmla="*/ 3005404 h 6858000"/>
              <a:gd name="connsiteX691" fmla="*/ 32049 w 7472601"/>
              <a:gd name="connsiteY691" fmla="*/ 3065814 h 6858000"/>
              <a:gd name="connsiteX692" fmla="*/ 0 w 7472601"/>
              <a:gd name="connsiteY692" fmla="*/ 3108744 h 6858000"/>
              <a:gd name="connsiteX693" fmla="*/ 0 w 7472601"/>
              <a:gd name="connsiteY693" fmla="*/ 3058059 h 6858000"/>
              <a:gd name="connsiteX694" fmla="*/ 7610 w 7472601"/>
              <a:gd name="connsiteY694" fmla="*/ 3047889 h 6858000"/>
              <a:gd name="connsiteX695" fmla="*/ 52419 w 7472601"/>
              <a:gd name="connsiteY695" fmla="*/ 2987479 h 6858000"/>
              <a:gd name="connsiteX696" fmla="*/ 59142 w 7472601"/>
              <a:gd name="connsiteY696" fmla="*/ 2978488 h 6858000"/>
              <a:gd name="connsiteX697" fmla="*/ 0 w 7472601"/>
              <a:gd name="connsiteY697" fmla="*/ 3015334 h 6858000"/>
              <a:gd name="connsiteX698" fmla="*/ 0 w 7472601"/>
              <a:gd name="connsiteY698" fmla="*/ 2914286 h 6858000"/>
              <a:gd name="connsiteX699" fmla="*/ 36383 w 7472601"/>
              <a:gd name="connsiteY699" fmla="*/ 2901128 h 6858000"/>
              <a:gd name="connsiteX700" fmla="*/ 156329 w 7472601"/>
              <a:gd name="connsiteY700" fmla="*/ 2840533 h 6858000"/>
              <a:gd name="connsiteX701" fmla="*/ 358355 w 7472601"/>
              <a:gd name="connsiteY701" fmla="*/ 2620471 h 6858000"/>
              <a:gd name="connsiteX702" fmla="*/ 510577 w 7472601"/>
              <a:gd name="connsiteY702" fmla="*/ 2501244 h 6858000"/>
              <a:gd name="connsiteX703" fmla="*/ 211967 w 7472601"/>
              <a:gd name="connsiteY703" fmla="*/ 2479171 h 6858000"/>
              <a:gd name="connsiteX704" fmla="*/ 0 w 7472601"/>
              <a:gd name="connsiteY704" fmla="*/ 2476398 h 6858000"/>
              <a:gd name="connsiteX705" fmla="*/ 0 w 7472601"/>
              <a:gd name="connsiteY705" fmla="*/ 2389189 h 6858000"/>
              <a:gd name="connsiteX706" fmla="*/ 103062 w 7472601"/>
              <a:gd name="connsiteY706" fmla="*/ 2389518 h 6858000"/>
              <a:gd name="connsiteX707" fmla="*/ 510734 w 7472601"/>
              <a:gd name="connsiteY707" fmla="*/ 2416201 h 6858000"/>
              <a:gd name="connsiteX708" fmla="*/ 279257 w 7472601"/>
              <a:gd name="connsiteY708" fmla="*/ 2092102 h 6858000"/>
              <a:gd name="connsiteX709" fmla="*/ 65265 w 7472601"/>
              <a:gd name="connsiteY709" fmla="*/ 2006049 h 6858000"/>
              <a:gd name="connsiteX710" fmla="*/ 0 w 7472601"/>
              <a:gd name="connsiteY710" fmla="*/ 1982532 h 6858000"/>
              <a:gd name="connsiteX711" fmla="*/ 0 w 7472601"/>
              <a:gd name="connsiteY711" fmla="*/ 1912789 h 6858000"/>
              <a:gd name="connsiteX712" fmla="*/ 97460 w 7472601"/>
              <a:gd name="connsiteY712" fmla="*/ 1953725 h 6858000"/>
              <a:gd name="connsiteX713" fmla="*/ 221272 w 7472601"/>
              <a:gd name="connsiteY713" fmla="*/ 1980766 h 6858000"/>
              <a:gd name="connsiteX714" fmla="*/ 116765 w 7472601"/>
              <a:gd name="connsiteY714" fmla="*/ 1911033 h 6858000"/>
              <a:gd name="connsiteX715" fmla="*/ 16405 w 7472601"/>
              <a:gd name="connsiteY715" fmla="*/ 1803412 h 6858000"/>
              <a:gd name="connsiteX716" fmla="*/ 0 w 7472601"/>
              <a:gd name="connsiteY716" fmla="*/ 1784777 h 6858000"/>
              <a:gd name="connsiteX717" fmla="*/ 0 w 7472601"/>
              <a:gd name="connsiteY717" fmla="*/ 1740082 h 6858000"/>
              <a:gd name="connsiteX718" fmla="*/ 39394 w 7472601"/>
              <a:gd name="connsiteY718" fmla="*/ 1784856 h 6858000"/>
              <a:gd name="connsiteX719" fmla="*/ 135813 w 7472601"/>
              <a:gd name="connsiteY719" fmla="*/ 1888838 h 6858000"/>
              <a:gd name="connsiteX720" fmla="*/ 242575 w 7472601"/>
              <a:gd name="connsiteY720" fmla="*/ 1958841 h 6858000"/>
              <a:gd name="connsiteX721" fmla="*/ 82197 w 7472601"/>
              <a:gd name="connsiteY721" fmla="*/ 1754826 h 6858000"/>
              <a:gd name="connsiteX722" fmla="*/ 0 w 7472601"/>
              <a:gd name="connsiteY722" fmla="*/ 1679650 h 6858000"/>
              <a:gd name="connsiteX723" fmla="*/ 0 w 7472601"/>
              <a:gd name="connsiteY723" fmla="*/ 1602463 h 6858000"/>
              <a:gd name="connsiteX724" fmla="*/ 84689 w 7472601"/>
              <a:gd name="connsiteY724" fmla="*/ 1677442 h 6858000"/>
              <a:gd name="connsiteX725" fmla="*/ 298437 w 7472601"/>
              <a:gd name="connsiteY725" fmla="*/ 1968019 h 6858000"/>
              <a:gd name="connsiteX726" fmla="*/ 227269 w 7472601"/>
              <a:gd name="connsiteY726" fmla="*/ 1114064 h 6858000"/>
              <a:gd name="connsiteX727" fmla="*/ 248003 w 7472601"/>
              <a:gd name="connsiteY727" fmla="*/ 1089613 h 6858000"/>
              <a:gd name="connsiteX728" fmla="*/ 427020 w 7472601"/>
              <a:gd name="connsiteY728" fmla="*/ 1619803 h 6858000"/>
              <a:gd name="connsiteX729" fmla="*/ 340345 w 7472601"/>
              <a:gd name="connsiteY729" fmla="*/ 2027739 h 6858000"/>
              <a:gd name="connsiteX730" fmla="*/ 360865 w 7472601"/>
              <a:gd name="connsiteY730" fmla="*/ 2044827 h 6858000"/>
              <a:gd name="connsiteX731" fmla="*/ 560414 w 7472601"/>
              <a:gd name="connsiteY731" fmla="*/ 2421457 h 6858000"/>
              <a:gd name="connsiteX732" fmla="*/ 1359703 w 7472601"/>
              <a:gd name="connsiteY732" fmla="*/ 2578554 h 6858000"/>
              <a:gd name="connsiteX733" fmla="*/ 1359422 w 7472601"/>
              <a:gd name="connsiteY733" fmla="*/ 2577994 h 6858000"/>
              <a:gd name="connsiteX734" fmla="*/ 828701 w 7472601"/>
              <a:gd name="connsiteY734" fmla="*/ 1839520 h 6858000"/>
              <a:gd name="connsiteX735" fmla="*/ 494427 w 7472601"/>
              <a:gd name="connsiteY735" fmla="*/ 1092333 h 6858000"/>
              <a:gd name="connsiteX736" fmla="*/ 506322 w 7472601"/>
              <a:gd name="connsiteY736" fmla="*/ 1020997 h 6858000"/>
              <a:gd name="connsiteX737" fmla="*/ 4570198 w 7472601"/>
              <a:gd name="connsiteY737" fmla="*/ 978081 h 6858000"/>
              <a:gd name="connsiteX738" fmla="*/ 4523691 w 7472601"/>
              <a:gd name="connsiteY738" fmla="*/ 1127776 h 6858000"/>
              <a:gd name="connsiteX739" fmla="*/ 4509875 w 7472601"/>
              <a:gd name="connsiteY739" fmla="*/ 1167552 h 6858000"/>
              <a:gd name="connsiteX740" fmla="*/ 4478168 w 7472601"/>
              <a:gd name="connsiteY740" fmla="*/ 1260735 h 6858000"/>
              <a:gd name="connsiteX741" fmla="*/ 4409309 w 7472601"/>
              <a:gd name="connsiteY741" fmla="*/ 1666996 h 6858000"/>
              <a:gd name="connsiteX742" fmla="*/ 4370031 w 7472601"/>
              <a:gd name="connsiteY742" fmla="*/ 1955666 h 6858000"/>
              <a:gd name="connsiteX743" fmla="*/ 4570198 w 7472601"/>
              <a:gd name="connsiteY743" fmla="*/ 978081 h 6858000"/>
              <a:gd name="connsiteX744" fmla="*/ 4557898 w 7472601"/>
              <a:gd name="connsiteY744" fmla="*/ 900011 h 6858000"/>
              <a:gd name="connsiteX745" fmla="*/ 4344840 w 7472601"/>
              <a:gd name="connsiteY745" fmla="*/ 1922038 h 6858000"/>
              <a:gd name="connsiteX746" fmla="*/ 4378710 w 7472601"/>
              <a:gd name="connsiteY746" fmla="*/ 1665516 h 6858000"/>
              <a:gd name="connsiteX747" fmla="*/ 4448798 w 7472601"/>
              <a:gd name="connsiteY747" fmla="*/ 1253024 h 6858000"/>
              <a:gd name="connsiteX748" fmla="*/ 4480315 w 7472601"/>
              <a:gd name="connsiteY748" fmla="*/ 1158454 h 6858000"/>
              <a:gd name="connsiteX749" fmla="*/ 4494133 w 7472601"/>
              <a:gd name="connsiteY749" fmla="*/ 1118676 h 6858000"/>
              <a:gd name="connsiteX750" fmla="*/ 4557898 w 7472601"/>
              <a:gd name="connsiteY750" fmla="*/ 900011 h 6858000"/>
              <a:gd name="connsiteX751" fmla="*/ 5870151 w 7472601"/>
              <a:gd name="connsiteY751" fmla="*/ 898890 h 6858000"/>
              <a:gd name="connsiteX752" fmla="*/ 5861335 w 7472601"/>
              <a:gd name="connsiteY752" fmla="*/ 899177 h 6858000"/>
              <a:gd name="connsiteX753" fmla="*/ 5843702 w 7472601"/>
              <a:gd name="connsiteY753" fmla="*/ 899748 h 6858000"/>
              <a:gd name="connsiteX754" fmla="*/ 5651107 w 7472601"/>
              <a:gd name="connsiteY754" fmla="*/ 920306 h 6858000"/>
              <a:gd name="connsiteX755" fmla="*/ 5459407 w 7472601"/>
              <a:gd name="connsiteY755" fmla="*/ 940975 h 6858000"/>
              <a:gd name="connsiteX756" fmla="*/ 5374846 w 7472601"/>
              <a:gd name="connsiteY756" fmla="*/ 941988 h 6858000"/>
              <a:gd name="connsiteX757" fmla="*/ 5256105 w 7472601"/>
              <a:gd name="connsiteY757" fmla="*/ 945632 h 6858000"/>
              <a:gd name="connsiteX758" fmla="*/ 5107071 w 7472601"/>
              <a:gd name="connsiteY758" fmla="*/ 969720 h 6858000"/>
              <a:gd name="connsiteX759" fmla="*/ 4998681 w 7472601"/>
              <a:gd name="connsiteY759" fmla="*/ 988771 h 6858000"/>
              <a:gd name="connsiteX760" fmla="*/ 5870151 w 7472601"/>
              <a:gd name="connsiteY760" fmla="*/ 898890 h 6858000"/>
              <a:gd name="connsiteX761" fmla="*/ 5504425 w 7472601"/>
              <a:gd name="connsiteY761" fmla="*/ 848067 h 6858000"/>
              <a:gd name="connsiteX762" fmla="*/ 4968849 w 7472601"/>
              <a:gd name="connsiteY762" fmla="*/ 962318 h 6858000"/>
              <a:gd name="connsiteX763" fmla="*/ 5104039 w 7472601"/>
              <a:gd name="connsiteY763" fmla="*/ 940634 h 6858000"/>
              <a:gd name="connsiteX764" fmla="*/ 5256311 w 7472601"/>
              <a:gd name="connsiteY764" fmla="*/ 916490 h 6858000"/>
              <a:gd name="connsiteX765" fmla="*/ 5377381 w 7472601"/>
              <a:gd name="connsiteY765" fmla="*/ 912671 h 6858000"/>
              <a:gd name="connsiteX766" fmla="*/ 5460148 w 7472601"/>
              <a:gd name="connsiteY766" fmla="*/ 911442 h 6858000"/>
              <a:gd name="connsiteX767" fmla="*/ 5648971 w 7472601"/>
              <a:gd name="connsiteY767" fmla="*/ 891331 h 6858000"/>
              <a:gd name="connsiteX768" fmla="*/ 5844807 w 7472601"/>
              <a:gd name="connsiteY768" fmla="*/ 870718 h 6858000"/>
              <a:gd name="connsiteX769" fmla="*/ 5862975 w 7472601"/>
              <a:gd name="connsiteY769" fmla="*/ 869756 h 6858000"/>
              <a:gd name="connsiteX770" fmla="*/ 5920887 w 7472601"/>
              <a:gd name="connsiteY770" fmla="*/ 865929 h 6858000"/>
              <a:gd name="connsiteX771" fmla="*/ 5504425 w 7472601"/>
              <a:gd name="connsiteY771" fmla="*/ 848067 h 6858000"/>
              <a:gd name="connsiteX772" fmla="*/ 3607114 w 7472601"/>
              <a:gd name="connsiteY772" fmla="*/ 467441 h 6858000"/>
              <a:gd name="connsiteX773" fmla="*/ 3296242 w 7472601"/>
              <a:gd name="connsiteY773" fmla="*/ 807991 h 6858000"/>
              <a:gd name="connsiteX774" fmla="*/ 3174674 w 7472601"/>
              <a:gd name="connsiteY774" fmla="*/ 919759 h 6858000"/>
              <a:gd name="connsiteX775" fmla="*/ 3042978 w 7472601"/>
              <a:gd name="connsiteY775" fmla="*/ 1054894 h 6858000"/>
              <a:gd name="connsiteX776" fmla="*/ 2968914 w 7472601"/>
              <a:gd name="connsiteY776" fmla="*/ 1133756 h 6858000"/>
              <a:gd name="connsiteX777" fmla="*/ 3103823 w 7472601"/>
              <a:gd name="connsiteY777" fmla="*/ 1026814 h 6858000"/>
              <a:gd name="connsiteX778" fmla="*/ 3607114 w 7472601"/>
              <a:gd name="connsiteY778" fmla="*/ 467441 h 6858000"/>
              <a:gd name="connsiteX779" fmla="*/ 3744487 w 7472601"/>
              <a:gd name="connsiteY779" fmla="*/ 383136 h 6858000"/>
              <a:gd name="connsiteX780" fmla="*/ 3970213 w 7472601"/>
              <a:gd name="connsiteY780" fmla="*/ 995559 h 6858000"/>
              <a:gd name="connsiteX781" fmla="*/ 3744487 w 7472601"/>
              <a:gd name="connsiteY781" fmla="*/ 383136 h 6858000"/>
              <a:gd name="connsiteX782" fmla="*/ 3624562 w 7472601"/>
              <a:gd name="connsiteY782" fmla="*/ 367041 h 6858000"/>
              <a:gd name="connsiteX783" fmla="*/ 3489712 w 7472601"/>
              <a:gd name="connsiteY783" fmla="*/ 485386 h 6858000"/>
              <a:gd name="connsiteX784" fmla="*/ 3182994 w 7472601"/>
              <a:gd name="connsiteY784" fmla="*/ 828265 h 6858000"/>
              <a:gd name="connsiteX785" fmla="*/ 2892114 w 7472601"/>
              <a:gd name="connsiteY785" fmla="*/ 1172635 h 6858000"/>
              <a:gd name="connsiteX786" fmla="*/ 3021459 w 7472601"/>
              <a:gd name="connsiteY786" fmla="*/ 1035385 h 6858000"/>
              <a:gd name="connsiteX787" fmla="*/ 3153873 w 7472601"/>
              <a:gd name="connsiteY787" fmla="*/ 898971 h 6858000"/>
              <a:gd name="connsiteX788" fmla="*/ 3276511 w 7472601"/>
              <a:gd name="connsiteY788" fmla="*/ 786423 h 6858000"/>
              <a:gd name="connsiteX789" fmla="*/ 3584154 w 7472601"/>
              <a:gd name="connsiteY789" fmla="*/ 448218 h 6858000"/>
              <a:gd name="connsiteX790" fmla="*/ 3624562 w 7472601"/>
              <a:gd name="connsiteY790" fmla="*/ 367041 h 6858000"/>
              <a:gd name="connsiteX791" fmla="*/ 3766672 w 7472601"/>
              <a:gd name="connsiteY791" fmla="*/ 359429 h 6858000"/>
              <a:gd name="connsiteX792" fmla="*/ 3996338 w 7472601"/>
              <a:gd name="connsiteY792" fmla="*/ 968237 h 6858000"/>
              <a:gd name="connsiteX793" fmla="*/ 3766672 w 7472601"/>
              <a:gd name="connsiteY793" fmla="*/ 359429 h 6858000"/>
              <a:gd name="connsiteX794" fmla="*/ 5805386 w 7472601"/>
              <a:gd name="connsiteY794" fmla="*/ 239240 h 6858000"/>
              <a:gd name="connsiteX795" fmla="*/ 5736947 w 7472601"/>
              <a:gd name="connsiteY795" fmla="*/ 261367 h 6858000"/>
              <a:gd name="connsiteX796" fmla="*/ 5427012 w 7472601"/>
              <a:gd name="connsiteY796" fmla="*/ 311272 h 6858000"/>
              <a:gd name="connsiteX797" fmla="*/ 5147818 w 7472601"/>
              <a:gd name="connsiteY797" fmla="*/ 322112 h 6858000"/>
              <a:gd name="connsiteX798" fmla="*/ 5060854 w 7472601"/>
              <a:gd name="connsiteY798" fmla="*/ 311882 h 6858000"/>
              <a:gd name="connsiteX799" fmla="*/ 4945989 w 7472601"/>
              <a:gd name="connsiteY799" fmla="*/ 300516 h 6858000"/>
              <a:gd name="connsiteX800" fmla="*/ 5410479 w 7472601"/>
              <a:gd name="connsiteY800" fmla="*/ 348434 h 6858000"/>
              <a:gd name="connsiteX801" fmla="*/ 5805386 w 7472601"/>
              <a:gd name="connsiteY801" fmla="*/ 239240 h 6858000"/>
              <a:gd name="connsiteX802" fmla="*/ 5905192 w 7472601"/>
              <a:gd name="connsiteY802" fmla="*/ 163079 h 6858000"/>
              <a:gd name="connsiteX803" fmla="*/ 5865655 w 7472601"/>
              <a:gd name="connsiteY803" fmla="*/ 171901 h 6858000"/>
              <a:gd name="connsiteX804" fmla="*/ 5259740 w 7472601"/>
              <a:gd name="connsiteY804" fmla="*/ 257013 h 6858000"/>
              <a:gd name="connsiteX805" fmla="*/ 5208466 w 7472601"/>
              <a:gd name="connsiteY805" fmla="*/ 257550 h 6858000"/>
              <a:gd name="connsiteX806" fmla="*/ 4980204 w 7472601"/>
              <a:gd name="connsiteY806" fmla="*/ 271903 h 6858000"/>
              <a:gd name="connsiteX807" fmla="*/ 5068068 w 7472601"/>
              <a:gd name="connsiteY807" fmla="*/ 282244 h 6858000"/>
              <a:gd name="connsiteX808" fmla="*/ 5153231 w 7472601"/>
              <a:gd name="connsiteY808" fmla="*/ 292240 h 6858000"/>
              <a:gd name="connsiteX809" fmla="*/ 5426491 w 7472601"/>
              <a:gd name="connsiteY809" fmla="*/ 281128 h 6858000"/>
              <a:gd name="connsiteX810" fmla="*/ 5731212 w 7472601"/>
              <a:gd name="connsiteY810" fmla="*/ 231951 h 6858000"/>
              <a:gd name="connsiteX811" fmla="*/ 5905192 w 7472601"/>
              <a:gd name="connsiteY811" fmla="*/ 163079 h 6858000"/>
              <a:gd name="connsiteX812" fmla="*/ 5944437 w 7472601"/>
              <a:gd name="connsiteY812" fmla="*/ 113829 h 6858000"/>
              <a:gd name="connsiteX813" fmla="*/ 5825032 w 7472601"/>
              <a:gd name="connsiteY813" fmla="*/ 146405 h 6858000"/>
              <a:gd name="connsiteX814" fmla="*/ 4955599 w 7472601"/>
              <a:gd name="connsiteY814" fmla="*/ 247008 h 6858000"/>
              <a:gd name="connsiteX815" fmla="*/ 5210104 w 7472601"/>
              <a:gd name="connsiteY815" fmla="*/ 228123 h 6858000"/>
              <a:gd name="connsiteX816" fmla="*/ 5261015 w 7472601"/>
              <a:gd name="connsiteY816" fmla="*/ 227087 h 6858000"/>
              <a:gd name="connsiteX817" fmla="*/ 5861181 w 7472601"/>
              <a:gd name="connsiteY817" fmla="*/ 143093 h 6858000"/>
              <a:gd name="connsiteX818" fmla="*/ 5961252 w 7472601"/>
              <a:gd name="connsiteY818" fmla="*/ 114820 h 6858000"/>
              <a:gd name="connsiteX819" fmla="*/ 5944437 w 7472601"/>
              <a:gd name="connsiteY819" fmla="*/ 113829 h 6858000"/>
              <a:gd name="connsiteX820" fmla="*/ 3882765 w 7472601"/>
              <a:gd name="connsiteY820" fmla="*/ 0 h 6858000"/>
              <a:gd name="connsiteX821" fmla="*/ 3995099 w 7472601"/>
              <a:gd name="connsiteY821" fmla="*/ 0 h 6858000"/>
              <a:gd name="connsiteX822" fmla="*/ 4163818 w 7472601"/>
              <a:gd name="connsiteY822" fmla="*/ 234104 h 6858000"/>
              <a:gd name="connsiteX823" fmla="*/ 4172099 w 7472601"/>
              <a:gd name="connsiteY823" fmla="*/ 234207 h 6858000"/>
              <a:gd name="connsiteX824" fmla="*/ 4784282 w 7472601"/>
              <a:gd name="connsiteY824" fmla="*/ 276561 h 6858000"/>
              <a:gd name="connsiteX825" fmla="*/ 4801687 w 7472601"/>
              <a:gd name="connsiteY825" fmla="*/ 267764 h 6858000"/>
              <a:gd name="connsiteX826" fmla="*/ 6082788 w 7472601"/>
              <a:gd name="connsiteY826" fmla="*/ 64119 h 6858000"/>
              <a:gd name="connsiteX827" fmla="*/ 6099442 w 7472601"/>
              <a:gd name="connsiteY827" fmla="*/ 82568 h 6858000"/>
              <a:gd name="connsiteX828" fmla="*/ 4804137 w 7472601"/>
              <a:gd name="connsiteY828" fmla="*/ 320931 h 6858000"/>
              <a:gd name="connsiteX829" fmla="*/ 4227047 w 7472601"/>
              <a:gd name="connsiteY829" fmla="*/ 313415 h 6858000"/>
              <a:gd name="connsiteX830" fmla="*/ 4346041 w 7472601"/>
              <a:gd name="connsiteY830" fmla="*/ 456086 h 6858000"/>
              <a:gd name="connsiteX831" fmla="*/ 4870967 w 7472601"/>
              <a:gd name="connsiteY831" fmla="*/ 963061 h 6858000"/>
              <a:gd name="connsiteX832" fmla="*/ 4889647 w 7472601"/>
              <a:gd name="connsiteY832" fmla="*/ 957147 h 6858000"/>
              <a:gd name="connsiteX833" fmla="*/ 5422504 w 7472601"/>
              <a:gd name="connsiteY833" fmla="*/ 805191 h 6858000"/>
              <a:gd name="connsiteX834" fmla="*/ 6087656 w 7472601"/>
              <a:gd name="connsiteY834" fmla="*/ 826703 h 6858000"/>
              <a:gd name="connsiteX835" fmla="*/ 6058717 w 7472601"/>
              <a:gd name="connsiteY835" fmla="*/ 865992 h 6858000"/>
              <a:gd name="connsiteX836" fmla="*/ 4974153 w 7472601"/>
              <a:gd name="connsiteY836" fmla="*/ 1045456 h 6858000"/>
              <a:gd name="connsiteX837" fmla="*/ 5627835 w 7472601"/>
              <a:gd name="connsiteY837" fmla="*/ 1472077 h 6858000"/>
              <a:gd name="connsiteX838" fmla="*/ 5629817 w 7472601"/>
              <a:gd name="connsiteY838" fmla="*/ 1471412 h 6858000"/>
              <a:gd name="connsiteX839" fmla="*/ 5634124 w 7472601"/>
              <a:gd name="connsiteY839" fmla="*/ 1470572 h 6858000"/>
              <a:gd name="connsiteX840" fmla="*/ 5755832 w 7472601"/>
              <a:gd name="connsiteY840" fmla="*/ 1383886 h 6858000"/>
              <a:gd name="connsiteX841" fmla="*/ 6014186 w 7472601"/>
              <a:gd name="connsiteY841" fmla="*/ 1279799 h 6858000"/>
              <a:gd name="connsiteX842" fmla="*/ 6901619 w 7472601"/>
              <a:gd name="connsiteY842" fmla="*/ 1047874 h 6858000"/>
              <a:gd name="connsiteX843" fmla="*/ 6931566 w 7472601"/>
              <a:gd name="connsiteY843" fmla="*/ 1062034 h 6858000"/>
              <a:gd name="connsiteX844" fmla="*/ 5790982 w 7472601"/>
              <a:gd name="connsiteY844" fmla="*/ 1561380 h 6858000"/>
              <a:gd name="connsiteX845" fmla="*/ 6188971 w 7472601"/>
              <a:gd name="connsiteY845" fmla="*/ 1755168 h 6858000"/>
              <a:gd name="connsiteX846" fmla="*/ 6202446 w 7472601"/>
              <a:gd name="connsiteY846" fmla="*/ 1752268 h 6858000"/>
              <a:gd name="connsiteX847" fmla="*/ 7179560 w 7472601"/>
              <a:gd name="connsiteY847" fmla="*/ 1467551 h 6858000"/>
              <a:gd name="connsiteX848" fmla="*/ 7158730 w 7472601"/>
              <a:gd name="connsiteY848" fmla="*/ 1507835 h 6858000"/>
              <a:gd name="connsiteX849" fmla="*/ 6326959 w 7472601"/>
              <a:gd name="connsiteY849" fmla="*/ 1817686 h 6858000"/>
              <a:gd name="connsiteX850" fmla="*/ 6537433 w 7472601"/>
              <a:gd name="connsiteY850" fmla="*/ 1907790 h 6858000"/>
              <a:gd name="connsiteX851" fmla="*/ 6550221 w 7472601"/>
              <a:gd name="connsiteY851" fmla="*/ 1910729 h 6858000"/>
              <a:gd name="connsiteX852" fmla="*/ 6964438 w 7472601"/>
              <a:gd name="connsiteY852" fmla="*/ 2209505 h 6858000"/>
              <a:gd name="connsiteX853" fmla="*/ 7367862 w 7472601"/>
              <a:gd name="connsiteY853" fmla="*/ 2806833 h 6858000"/>
              <a:gd name="connsiteX854" fmla="*/ 7364329 w 7472601"/>
              <a:gd name="connsiteY854" fmla="*/ 2826907 h 6858000"/>
              <a:gd name="connsiteX855" fmla="*/ 7290545 w 7472601"/>
              <a:gd name="connsiteY855" fmla="*/ 2850663 h 6858000"/>
              <a:gd name="connsiteX856" fmla="*/ 6472036 w 7472601"/>
              <a:gd name="connsiteY856" fmla="*/ 1959003 h 6858000"/>
              <a:gd name="connsiteX857" fmla="*/ 5792897 w 7472601"/>
              <a:gd name="connsiteY857" fmla="*/ 1647747 h 6858000"/>
              <a:gd name="connsiteX858" fmla="*/ 5842751 w 7472601"/>
              <a:gd name="connsiteY858" fmla="*/ 1816112 h 6858000"/>
              <a:gd name="connsiteX859" fmla="*/ 5847424 w 7472601"/>
              <a:gd name="connsiteY859" fmla="*/ 1815776 h 6858000"/>
              <a:gd name="connsiteX860" fmla="*/ 6399821 w 7472601"/>
              <a:gd name="connsiteY860" fmla="*/ 2344799 h 6858000"/>
              <a:gd name="connsiteX861" fmla="*/ 6323232 w 7472601"/>
              <a:gd name="connsiteY861" fmla="*/ 2389634 h 6858000"/>
              <a:gd name="connsiteX862" fmla="*/ 5942958 w 7472601"/>
              <a:gd name="connsiteY862" fmla="*/ 2077708 h 6858000"/>
              <a:gd name="connsiteX863" fmla="*/ 5921559 w 7472601"/>
              <a:gd name="connsiteY863" fmla="*/ 2378596 h 6858000"/>
              <a:gd name="connsiteX864" fmla="*/ 5817651 w 7472601"/>
              <a:gd name="connsiteY864" fmla="*/ 3023919 h 6858000"/>
              <a:gd name="connsiteX865" fmla="*/ 5729634 w 7472601"/>
              <a:gd name="connsiteY865" fmla="*/ 3051849 h 6858000"/>
              <a:gd name="connsiteX866" fmla="*/ 5611018 w 7472601"/>
              <a:gd name="connsiteY866" fmla="*/ 2316769 h 6858000"/>
              <a:gd name="connsiteX867" fmla="*/ 5687608 w 7472601"/>
              <a:gd name="connsiteY867" fmla="*/ 2039972 h 6858000"/>
              <a:gd name="connsiteX868" fmla="*/ 5657554 w 7472601"/>
              <a:gd name="connsiteY868" fmla="*/ 1576445 h 6858000"/>
              <a:gd name="connsiteX869" fmla="*/ 5150475 w 7472601"/>
              <a:gd name="connsiteY869" fmla="*/ 1274012 h 6858000"/>
              <a:gd name="connsiteX870" fmla="*/ 5349142 w 7472601"/>
              <a:gd name="connsiteY870" fmla="*/ 2204405 h 6858000"/>
              <a:gd name="connsiteX871" fmla="*/ 5262214 w 7472601"/>
              <a:gd name="connsiteY871" fmla="*/ 2233836 h 6858000"/>
              <a:gd name="connsiteX872" fmla="*/ 4981539 w 7472601"/>
              <a:gd name="connsiteY872" fmla="*/ 1542201 h 6858000"/>
              <a:gd name="connsiteX873" fmla="*/ 4958461 w 7472601"/>
              <a:gd name="connsiteY873" fmla="*/ 1136957 h 6858000"/>
              <a:gd name="connsiteX874" fmla="*/ 4655015 w 7472601"/>
              <a:gd name="connsiteY874" fmla="*/ 891426 h 6858000"/>
              <a:gd name="connsiteX875" fmla="*/ 4348002 w 7472601"/>
              <a:gd name="connsiteY875" fmla="*/ 2205895 h 6858000"/>
              <a:gd name="connsiteX876" fmla="*/ 4262250 w 7472601"/>
              <a:gd name="connsiteY876" fmla="*/ 2219972 h 6858000"/>
              <a:gd name="connsiteX877" fmla="*/ 4550611 w 7472601"/>
              <a:gd name="connsiteY877" fmla="*/ 817540 h 6858000"/>
              <a:gd name="connsiteX878" fmla="*/ 4564418 w 7472601"/>
              <a:gd name="connsiteY878" fmla="*/ 808293 h 6858000"/>
              <a:gd name="connsiteX879" fmla="*/ 4266388 w 7472601"/>
              <a:gd name="connsiteY879" fmla="*/ 500083 h 6858000"/>
              <a:gd name="connsiteX880" fmla="*/ 4032842 w 7472601"/>
              <a:gd name="connsiteY880" fmla="*/ 211809 h 6858000"/>
              <a:gd name="connsiteX881" fmla="*/ 3882765 w 7472601"/>
              <a:gd name="connsiteY881" fmla="*/ 0 h 6858000"/>
              <a:gd name="connsiteX882" fmla="*/ 3721337 w 7472601"/>
              <a:gd name="connsiteY882" fmla="*/ 0 h 6858000"/>
              <a:gd name="connsiteX883" fmla="*/ 3797544 w 7472601"/>
              <a:gd name="connsiteY883" fmla="*/ 0 h 6858000"/>
              <a:gd name="connsiteX884" fmla="*/ 3775734 w 7472601"/>
              <a:gd name="connsiteY884" fmla="*/ 95131 h 6858000"/>
              <a:gd name="connsiteX885" fmla="*/ 3724807 w 7472601"/>
              <a:gd name="connsiteY885" fmla="*/ 272257 h 6858000"/>
              <a:gd name="connsiteX886" fmla="*/ 3726844 w 7472601"/>
              <a:gd name="connsiteY886" fmla="*/ 282988 h 6858000"/>
              <a:gd name="connsiteX887" fmla="*/ 3742664 w 7472601"/>
              <a:gd name="connsiteY887" fmla="*/ 279918 h 6858000"/>
              <a:gd name="connsiteX888" fmla="*/ 4103910 w 7472601"/>
              <a:gd name="connsiteY888" fmla="*/ 1161917 h 6858000"/>
              <a:gd name="connsiteX889" fmla="*/ 4020269 w 7472601"/>
              <a:gd name="connsiteY889" fmla="*/ 1200406 h 6858000"/>
              <a:gd name="connsiteX890" fmla="*/ 3674882 w 7472601"/>
              <a:gd name="connsiteY890" fmla="*/ 488524 h 6858000"/>
              <a:gd name="connsiteX891" fmla="*/ 3132682 w 7472601"/>
              <a:gd name="connsiteY891" fmla="*/ 1072284 h 6858000"/>
              <a:gd name="connsiteX892" fmla="*/ 2716346 w 7472601"/>
              <a:gd name="connsiteY892" fmla="*/ 1276376 h 6858000"/>
              <a:gd name="connsiteX893" fmla="*/ 2716772 w 7472601"/>
              <a:gd name="connsiteY893" fmla="*/ 1255462 h 6858000"/>
              <a:gd name="connsiteX894" fmla="*/ 3471096 w 7472601"/>
              <a:gd name="connsiteY894" fmla="*/ 437072 h 6858000"/>
              <a:gd name="connsiteX895" fmla="*/ 3639057 w 7472601"/>
              <a:gd name="connsiteY895" fmla="*/ 286334 h 6858000"/>
              <a:gd name="connsiteX896" fmla="*/ 3640309 w 7472601"/>
              <a:gd name="connsiteY896" fmla="*/ 284664 h 6858000"/>
              <a:gd name="connsiteX897" fmla="*/ 3646022 w 7472601"/>
              <a:gd name="connsiteY897" fmla="*/ 276711 h 6858000"/>
              <a:gd name="connsiteX898" fmla="*/ 3707943 w 7472601"/>
              <a:gd name="connsiteY898" fmla="*/ 65958 h 6858000"/>
              <a:gd name="connsiteX899" fmla="*/ 3721337 w 7472601"/>
              <a:gd name="connsiteY899" fmla="*/ 0 h 6858000"/>
              <a:gd name="connsiteX900" fmla="*/ 2867960 w 7472601"/>
              <a:gd name="connsiteY900" fmla="*/ 0 h 6858000"/>
              <a:gd name="connsiteX901" fmla="*/ 2926351 w 7472601"/>
              <a:gd name="connsiteY901" fmla="*/ 0 h 6858000"/>
              <a:gd name="connsiteX902" fmla="*/ 2902823 w 7472601"/>
              <a:gd name="connsiteY902" fmla="*/ 262929 h 6858000"/>
              <a:gd name="connsiteX903" fmla="*/ 2940663 w 7472601"/>
              <a:gd name="connsiteY903" fmla="*/ 140884 h 6858000"/>
              <a:gd name="connsiteX904" fmla="*/ 2947039 w 7472601"/>
              <a:gd name="connsiteY904" fmla="*/ 122524 h 6858000"/>
              <a:gd name="connsiteX905" fmla="*/ 2984316 w 7472601"/>
              <a:gd name="connsiteY905" fmla="*/ 0 h 6858000"/>
              <a:gd name="connsiteX906" fmla="*/ 3016114 w 7472601"/>
              <a:gd name="connsiteY906" fmla="*/ 0 h 6858000"/>
              <a:gd name="connsiteX907" fmla="*/ 2979949 w 7472601"/>
              <a:gd name="connsiteY907" fmla="*/ 119274 h 6858000"/>
              <a:gd name="connsiteX908" fmla="*/ 3023879 w 7472601"/>
              <a:gd name="connsiteY908" fmla="*/ 0 h 6858000"/>
              <a:gd name="connsiteX909" fmla="*/ 3105400 w 7472601"/>
              <a:gd name="connsiteY909" fmla="*/ 0 h 6858000"/>
              <a:gd name="connsiteX910" fmla="*/ 3094669 w 7472601"/>
              <a:gd name="connsiteY910" fmla="*/ 30308 h 6858000"/>
              <a:gd name="connsiteX911" fmla="*/ 2901945 w 7472601"/>
              <a:gd name="connsiteY911" fmla="*/ 466538 h 6858000"/>
              <a:gd name="connsiteX912" fmla="*/ 2815209 w 7472601"/>
              <a:gd name="connsiteY912" fmla="*/ 497361 h 6858000"/>
              <a:gd name="connsiteX913" fmla="*/ 2844845 w 7472601"/>
              <a:gd name="connsiteY913" fmla="*/ 127638 h 6858000"/>
              <a:gd name="connsiteX914" fmla="*/ 2867960 w 7472601"/>
              <a:gd name="connsiteY914" fmla="*/ 0 h 6858000"/>
              <a:gd name="connsiteX915" fmla="*/ 1057230 w 7472601"/>
              <a:gd name="connsiteY915" fmla="*/ 0 h 6858000"/>
              <a:gd name="connsiteX916" fmla="*/ 1111003 w 7472601"/>
              <a:gd name="connsiteY916" fmla="*/ 0 h 6858000"/>
              <a:gd name="connsiteX917" fmla="*/ 1125553 w 7472601"/>
              <a:gd name="connsiteY917" fmla="*/ 52588 h 6858000"/>
              <a:gd name="connsiteX918" fmla="*/ 1304276 w 7472601"/>
              <a:gd name="connsiteY918" fmla="*/ 476275 h 6858000"/>
              <a:gd name="connsiteX919" fmla="*/ 1492066 w 7472601"/>
              <a:gd name="connsiteY919" fmla="*/ 886333 h 6858000"/>
              <a:gd name="connsiteX920" fmla="*/ 1423698 w 7472601"/>
              <a:gd name="connsiteY920" fmla="*/ 710817 h 6858000"/>
              <a:gd name="connsiteX921" fmla="*/ 1357609 w 7472601"/>
              <a:gd name="connsiteY921" fmla="*/ 532892 h 6858000"/>
              <a:gd name="connsiteX922" fmla="*/ 1309550 w 7472601"/>
              <a:gd name="connsiteY922" fmla="*/ 374031 h 6858000"/>
              <a:gd name="connsiteX923" fmla="*/ 1193673 w 7472601"/>
              <a:gd name="connsiteY923" fmla="*/ 49533 h 6858000"/>
              <a:gd name="connsiteX924" fmla="*/ 1164391 w 7472601"/>
              <a:gd name="connsiteY924" fmla="*/ 0 h 6858000"/>
              <a:gd name="connsiteX925" fmla="*/ 1200666 w 7472601"/>
              <a:gd name="connsiteY925" fmla="*/ 0 h 6858000"/>
              <a:gd name="connsiteX926" fmla="*/ 1223408 w 7472601"/>
              <a:gd name="connsiteY926" fmla="*/ 38996 h 6858000"/>
              <a:gd name="connsiteX927" fmla="*/ 1339635 w 7472601"/>
              <a:gd name="connsiteY927" fmla="*/ 365517 h 6858000"/>
              <a:gd name="connsiteX928" fmla="*/ 1387469 w 7472601"/>
              <a:gd name="connsiteY928" fmla="*/ 523079 h 6858000"/>
              <a:gd name="connsiteX929" fmla="*/ 1452685 w 7472601"/>
              <a:gd name="connsiteY929" fmla="*/ 699806 h 6858000"/>
              <a:gd name="connsiteX930" fmla="*/ 1492092 w 7472601"/>
              <a:gd name="connsiteY930" fmla="*/ 800424 h 6858000"/>
              <a:gd name="connsiteX931" fmla="*/ 1455302 w 7472601"/>
              <a:gd name="connsiteY931" fmla="*/ 632913 h 6858000"/>
              <a:gd name="connsiteX932" fmla="*/ 1222336 w 7472601"/>
              <a:gd name="connsiteY932" fmla="*/ 9480 h 6858000"/>
              <a:gd name="connsiteX933" fmla="*/ 1214634 w 7472601"/>
              <a:gd name="connsiteY933" fmla="*/ 0 h 6858000"/>
              <a:gd name="connsiteX934" fmla="*/ 1289827 w 7472601"/>
              <a:gd name="connsiteY934" fmla="*/ 0 h 6858000"/>
              <a:gd name="connsiteX935" fmla="*/ 1321076 w 7472601"/>
              <a:gd name="connsiteY935" fmla="*/ 59722 h 6858000"/>
              <a:gd name="connsiteX936" fmla="*/ 1512579 w 7472601"/>
              <a:gd name="connsiteY936" fmla="*/ 626441 h 6858000"/>
              <a:gd name="connsiteX937" fmla="*/ 1506076 w 7472601"/>
              <a:gd name="connsiteY937" fmla="*/ 1089289 h 6858000"/>
              <a:gd name="connsiteX938" fmla="*/ 1486346 w 7472601"/>
              <a:gd name="connsiteY938" fmla="*/ 1079919 h 6858000"/>
              <a:gd name="connsiteX939" fmla="*/ 1070511 w 7472601"/>
              <a:gd name="connsiteY939" fmla="*/ 48609 h 6858000"/>
              <a:gd name="connsiteX940" fmla="*/ 1057230 w 7472601"/>
              <a:gd name="connsiteY940" fmla="*/ 0 h 6858000"/>
              <a:gd name="connsiteX941" fmla="*/ 43151 w 7472601"/>
              <a:gd name="connsiteY941" fmla="*/ 0 h 6858000"/>
              <a:gd name="connsiteX942" fmla="*/ 95283 w 7472601"/>
              <a:gd name="connsiteY942" fmla="*/ 0 h 6858000"/>
              <a:gd name="connsiteX943" fmla="*/ 300708 w 7472601"/>
              <a:gd name="connsiteY943" fmla="*/ 154571 h 6858000"/>
              <a:gd name="connsiteX944" fmla="*/ 530414 w 7472601"/>
              <a:gd name="connsiteY944" fmla="*/ 354673 h 6858000"/>
              <a:gd name="connsiteX945" fmla="*/ 333785 w 7472601"/>
              <a:gd name="connsiteY945" fmla="*/ 161564 h 6858000"/>
              <a:gd name="connsiteX946" fmla="*/ 147005 w 7472601"/>
              <a:gd name="connsiteY946" fmla="*/ 0 h 6858000"/>
              <a:gd name="connsiteX947" fmla="*/ 272509 w 7472601"/>
              <a:gd name="connsiteY947" fmla="*/ 0 h 6858000"/>
              <a:gd name="connsiteX948" fmla="*/ 326276 w 7472601"/>
              <a:gd name="connsiteY948" fmla="*/ 45847 h 6858000"/>
              <a:gd name="connsiteX949" fmla="*/ 823759 w 7472601"/>
              <a:gd name="connsiteY949" fmla="*/ 574145 h 6858000"/>
              <a:gd name="connsiteX950" fmla="*/ 811254 w 7472601"/>
              <a:gd name="connsiteY950" fmla="*/ 665546 h 6858000"/>
              <a:gd name="connsiteX951" fmla="*/ 154042 w 7472601"/>
              <a:gd name="connsiteY951" fmla="*/ 261522 h 6858000"/>
              <a:gd name="connsiteX952" fmla="*/ 13550 w 7472601"/>
              <a:gd name="connsiteY952" fmla="*/ 158423 h 6858000"/>
              <a:gd name="connsiteX953" fmla="*/ 0 w 7472601"/>
              <a:gd name="connsiteY953" fmla="*/ 146618 h 6858000"/>
              <a:gd name="connsiteX954" fmla="*/ 0 w 7472601"/>
              <a:gd name="connsiteY954" fmla="*/ 59161 h 6858000"/>
              <a:gd name="connsiteX955" fmla="*/ 45427 w 7472601"/>
              <a:gd name="connsiteY955" fmla="*/ 101078 h 6858000"/>
              <a:gd name="connsiteX956" fmla="*/ 630103 w 7472601"/>
              <a:gd name="connsiteY956" fmla="*/ 485885 h 6858000"/>
              <a:gd name="connsiteX957" fmla="*/ 532040 w 7472601"/>
              <a:gd name="connsiteY957" fmla="*/ 399359 h 6858000"/>
              <a:gd name="connsiteX958" fmla="*/ 517618 w 7472601"/>
              <a:gd name="connsiteY958" fmla="*/ 385726 h 6858000"/>
              <a:gd name="connsiteX959" fmla="*/ 285074 w 7472601"/>
              <a:gd name="connsiteY959" fmla="*/ 182755 h 6858000"/>
              <a:gd name="connsiteX960" fmla="*/ 43151 w 7472601"/>
              <a:gd name="connsiteY960" fmla="*/ 0 h 6858000"/>
              <a:gd name="connsiteX0" fmla="*/ 369702 w 7472601"/>
              <a:gd name="connsiteY0" fmla="*/ 6712169 h 6858000"/>
              <a:gd name="connsiteX1" fmla="*/ 366575 w 7472601"/>
              <a:gd name="connsiteY1" fmla="*/ 6715556 h 6858000"/>
              <a:gd name="connsiteX2" fmla="*/ 371637 w 7472601"/>
              <a:gd name="connsiteY2" fmla="*/ 6713954 h 6858000"/>
              <a:gd name="connsiteX3" fmla="*/ 369702 w 7472601"/>
              <a:gd name="connsiteY3" fmla="*/ 6712169 h 6858000"/>
              <a:gd name="connsiteX4" fmla="*/ 7088673 w 7472601"/>
              <a:gd name="connsiteY4" fmla="*/ 6610396 h 6858000"/>
              <a:gd name="connsiteX5" fmla="*/ 7440138 w 7472601"/>
              <a:gd name="connsiteY5" fmla="*/ 6622648 h 6858000"/>
              <a:gd name="connsiteX6" fmla="*/ 7467600 w 7472601"/>
              <a:gd name="connsiteY6" fmla="*/ 6628217 h 6858000"/>
              <a:gd name="connsiteX7" fmla="*/ 7467600 w 7472601"/>
              <a:gd name="connsiteY7" fmla="*/ 6668575 h 6858000"/>
              <a:gd name="connsiteX8" fmla="*/ 7392322 w 7472601"/>
              <a:gd name="connsiteY8" fmla="*/ 6658238 h 6858000"/>
              <a:gd name="connsiteX9" fmla="*/ 7467600 w 7472601"/>
              <a:gd name="connsiteY9" fmla="*/ 6683873 h 6858000"/>
              <a:gd name="connsiteX10" fmla="*/ 7467600 w 7472601"/>
              <a:gd name="connsiteY10" fmla="*/ 6714215 h 6858000"/>
              <a:gd name="connsiteX11" fmla="*/ 7447383 w 7472601"/>
              <a:gd name="connsiteY11" fmla="*/ 6707202 h 6858000"/>
              <a:gd name="connsiteX12" fmla="*/ 7289862 w 7472601"/>
              <a:gd name="connsiteY12" fmla="*/ 6659827 h 6858000"/>
              <a:gd name="connsiteX13" fmla="*/ 7434024 w 7472601"/>
              <a:gd name="connsiteY13" fmla="*/ 6722130 h 6858000"/>
              <a:gd name="connsiteX14" fmla="*/ 7467600 w 7472601"/>
              <a:gd name="connsiteY14" fmla="*/ 6736157 h 6858000"/>
              <a:gd name="connsiteX15" fmla="*/ 7467600 w 7472601"/>
              <a:gd name="connsiteY15" fmla="*/ 6767913 h 6858000"/>
              <a:gd name="connsiteX16" fmla="*/ 7392158 w 7472601"/>
              <a:gd name="connsiteY16" fmla="*/ 6771365 h 6858000"/>
              <a:gd name="connsiteX17" fmla="*/ 7467600 w 7472601"/>
              <a:gd name="connsiteY17" fmla="*/ 6805948 h 6858000"/>
              <a:gd name="connsiteX18" fmla="*/ 7467600 w 7472601"/>
              <a:gd name="connsiteY18" fmla="*/ 6831490 h 6858000"/>
              <a:gd name="connsiteX19" fmla="*/ 7410696 w 7472601"/>
              <a:gd name="connsiteY19" fmla="*/ 6803861 h 6858000"/>
              <a:gd name="connsiteX20" fmla="*/ 7088673 w 7472601"/>
              <a:gd name="connsiteY20" fmla="*/ 6610396 h 6858000"/>
              <a:gd name="connsiteX21" fmla="*/ 1019354 w 7472601"/>
              <a:gd name="connsiteY21" fmla="*/ 6315006 h 6858000"/>
              <a:gd name="connsiteX22" fmla="*/ 441046 w 7472601"/>
              <a:gd name="connsiteY22" fmla="*/ 6691153 h 6858000"/>
              <a:gd name="connsiteX23" fmla="*/ 1019354 w 7472601"/>
              <a:gd name="connsiteY23" fmla="*/ 6315006 h 6858000"/>
              <a:gd name="connsiteX24" fmla="*/ 991680 w 7472601"/>
              <a:gd name="connsiteY24" fmla="*/ 6298413 h 6858000"/>
              <a:gd name="connsiteX25" fmla="*/ 409060 w 7472601"/>
              <a:gd name="connsiteY25" fmla="*/ 6671470 h 6858000"/>
              <a:gd name="connsiteX26" fmla="*/ 991680 w 7472601"/>
              <a:gd name="connsiteY26" fmla="*/ 6298413 h 6858000"/>
              <a:gd name="connsiteX27" fmla="*/ 103333 w 7472601"/>
              <a:gd name="connsiteY27" fmla="*/ 5699602 h 6858000"/>
              <a:gd name="connsiteX28" fmla="*/ 233938 w 7472601"/>
              <a:gd name="connsiteY28" fmla="*/ 5809416 h 6858000"/>
              <a:gd name="connsiteX29" fmla="*/ 883580 w 7472601"/>
              <a:gd name="connsiteY29" fmla="*/ 6180710 h 6858000"/>
              <a:gd name="connsiteX30" fmla="*/ 487337 w 7472601"/>
              <a:gd name="connsiteY30" fmla="*/ 5950182 h 6858000"/>
              <a:gd name="connsiteX31" fmla="*/ 354051 w 7472601"/>
              <a:gd name="connsiteY31" fmla="*/ 5854912 h 6858000"/>
              <a:gd name="connsiteX32" fmla="*/ 195436 w 7472601"/>
              <a:gd name="connsiteY32" fmla="*/ 5755068 h 6858000"/>
              <a:gd name="connsiteX33" fmla="*/ 103333 w 7472601"/>
              <a:gd name="connsiteY33" fmla="*/ 5699602 h 6858000"/>
              <a:gd name="connsiteX34" fmla="*/ 5539432 w 7472601"/>
              <a:gd name="connsiteY34" fmla="*/ 5642928 h 6858000"/>
              <a:gd name="connsiteX35" fmla="*/ 5555462 w 7472601"/>
              <a:gd name="connsiteY35" fmla="*/ 5694454 h 6858000"/>
              <a:gd name="connsiteX36" fmla="*/ 5828270 w 7472601"/>
              <a:gd name="connsiteY36" fmla="*/ 6320663 h 6858000"/>
              <a:gd name="connsiteX37" fmla="*/ 5947416 w 7472601"/>
              <a:gd name="connsiteY37" fmla="*/ 6574846 h 6858000"/>
              <a:gd name="connsiteX38" fmla="*/ 5539432 w 7472601"/>
              <a:gd name="connsiteY38" fmla="*/ 5642928 h 6858000"/>
              <a:gd name="connsiteX39" fmla="*/ 51253 w 7472601"/>
              <a:gd name="connsiteY39" fmla="*/ 5631825 h 6858000"/>
              <a:gd name="connsiteX40" fmla="*/ 211622 w 7472601"/>
              <a:gd name="connsiteY40" fmla="*/ 5728803 h 6858000"/>
              <a:gd name="connsiteX41" fmla="*/ 371652 w 7472601"/>
              <a:gd name="connsiteY41" fmla="*/ 5829062 h 6858000"/>
              <a:gd name="connsiteX42" fmla="*/ 505903 w 7472601"/>
              <a:gd name="connsiteY42" fmla="*/ 5925221 h 6858000"/>
              <a:gd name="connsiteX43" fmla="*/ 899240 w 7472601"/>
              <a:gd name="connsiteY43" fmla="*/ 6153068 h 6858000"/>
              <a:gd name="connsiteX44" fmla="*/ 988114 w 7472601"/>
              <a:gd name="connsiteY44" fmla="*/ 6174204 h 6858000"/>
              <a:gd name="connsiteX45" fmla="*/ 845971 w 7472601"/>
              <a:gd name="connsiteY45" fmla="*/ 6067177 h 6858000"/>
              <a:gd name="connsiteX46" fmla="*/ 448057 w 7472601"/>
              <a:gd name="connsiteY46" fmla="*/ 5841376 h 6858000"/>
              <a:gd name="connsiteX47" fmla="*/ 51253 w 7472601"/>
              <a:gd name="connsiteY47" fmla="*/ 5631825 h 6858000"/>
              <a:gd name="connsiteX48" fmla="*/ 2606687 w 7472601"/>
              <a:gd name="connsiteY48" fmla="*/ 5630718 h 6858000"/>
              <a:gd name="connsiteX49" fmla="*/ 2645658 w 7472601"/>
              <a:gd name="connsiteY49" fmla="*/ 6640259 h 6858000"/>
              <a:gd name="connsiteX50" fmla="*/ 2606687 w 7472601"/>
              <a:gd name="connsiteY50" fmla="*/ 5630718 h 6858000"/>
              <a:gd name="connsiteX51" fmla="*/ 3642057 w 7472601"/>
              <a:gd name="connsiteY51" fmla="*/ 5573487 h 6858000"/>
              <a:gd name="connsiteX52" fmla="*/ 3632981 w 7472601"/>
              <a:gd name="connsiteY52" fmla="*/ 5579437 h 6858000"/>
              <a:gd name="connsiteX53" fmla="*/ 3382436 w 7472601"/>
              <a:gd name="connsiteY53" fmla="*/ 5952726 h 6858000"/>
              <a:gd name="connsiteX54" fmla="*/ 3191929 w 7472601"/>
              <a:gd name="connsiteY54" fmla="*/ 6662669 h 6858000"/>
              <a:gd name="connsiteX55" fmla="*/ 3369898 w 7472601"/>
              <a:gd name="connsiteY55" fmla="*/ 6081771 h 6858000"/>
              <a:gd name="connsiteX56" fmla="*/ 3642057 w 7472601"/>
              <a:gd name="connsiteY56" fmla="*/ 5573487 h 6858000"/>
              <a:gd name="connsiteX57" fmla="*/ 2650666 w 7472601"/>
              <a:gd name="connsiteY57" fmla="*/ 5530686 h 6858000"/>
              <a:gd name="connsiteX58" fmla="*/ 2650249 w 7472601"/>
              <a:gd name="connsiteY58" fmla="*/ 5532101 h 6858000"/>
              <a:gd name="connsiteX59" fmla="*/ 2663808 w 7472601"/>
              <a:gd name="connsiteY59" fmla="*/ 6535215 h 6858000"/>
              <a:gd name="connsiteX60" fmla="*/ 2665418 w 7472601"/>
              <a:gd name="connsiteY60" fmla="*/ 6132756 h 6858000"/>
              <a:gd name="connsiteX61" fmla="*/ 2650666 w 7472601"/>
              <a:gd name="connsiteY61" fmla="*/ 5530686 h 6858000"/>
              <a:gd name="connsiteX62" fmla="*/ 2680277 w 7472601"/>
              <a:gd name="connsiteY62" fmla="*/ 5479204 h 6858000"/>
              <a:gd name="connsiteX63" fmla="*/ 2678972 w 7472601"/>
              <a:gd name="connsiteY63" fmla="*/ 5481582 h 6858000"/>
              <a:gd name="connsiteX64" fmla="*/ 2696666 w 7472601"/>
              <a:gd name="connsiteY64" fmla="*/ 6133836 h 6858000"/>
              <a:gd name="connsiteX65" fmla="*/ 2695769 w 7472601"/>
              <a:gd name="connsiteY65" fmla="*/ 6390955 h 6858000"/>
              <a:gd name="connsiteX66" fmla="*/ 2739893 w 7472601"/>
              <a:gd name="connsiteY66" fmla="*/ 6108357 h 6858000"/>
              <a:gd name="connsiteX67" fmla="*/ 2680277 w 7472601"/>
              <a:gd name="connsiteY67" fmla="*/ 5479204 h 6858000"/>
              <a:gd name="connsiteX68" fmla="*/ 1132195 w 7472601"/>
              <a:gd name="connsiteY68" fmla="*/ 5467980 h 6858000"/>
              <a:gd name="connsiteX69" fmla="*/ 1679056 w 7472601"/>
              <a:gd name="connsiteY69" fmla="*/ 5516907 h 6858000"/>
              <a:gd name="connsiteX70" fmla="*/ 2128648 w 7472601"/>
              <a:gd name="connsiteY70" fmla="*/ 5474249 h 6858000"/>
              <a:gd name="connsiteX71" fmla="*/ 1825619 w 7472601"/>
              <a:gd name="connsiteY71" fmla="*/ 5478447 h 6858000"/>
              <a:gd name="connsiteX72" fmla="*/ 1737798 w 7472601"/>
              <a:gd name="connsiteY72" fmla="*/ 5483353 h 6858000"/>
              <a:gd name="connsiteX73" fmla="*/ 1132195 w 7472601"/>
              <a:gd name="connsiteY73" fmla="*/ 5467980 h 6858000"/>
              <a:gd name="connsiteX74" fmla="*/ 7454976 w 7472601"/>
              <a:gd name="connsiteY74" fmla="*/ 6318297 h 6858000"/>
              <a:gd name="connsiteX75" fmla="*/ 7467600 w 7472601"/>
              <a:gd name="connsiteY75" fmla="*/ 6012219 h 6858000"/>
              <a:gd name="connsiteX76" fmla="*/ 7467600 w 7472601"/>
              <a:gd name="connsiteY76" fmla="*/ 6163634 h 6858000"/>
              <a:gd name="connsiteX77" fmla="*/ 7448321 w 7472601"/>
              <a:gd name="connsiteY77" fmla="*/ 6190991 h 6858000"/>
              <a:gd name="connsiteX78" fmla="*/ 7467600 w 7472601"/>
              <a:gd name="connsiteY78" fmla="*/ 6221686 h 6858000"/>
              <a:gd name="connsiteX79" fmla="*/ 7467600 w 7472601"/>
              <a:gd name="connsiteY79" fmla="*/ 6334256 h 6858000"/>
              <a:gd name="connsiteX80" fmla="*/ 7454976 w 7472601"/>
              <a:gd name="connsiteY80" fmla="*/ 6318297 h 6858000"/>
              <a:gd name="connsiteX81" fmla="*/ 1456157 w 7472601"/>
              <a:gd name="connsiteY81" fmla="*/ 5371404 h 6858000"/>
              <a:gd name="connsiteX82" fmla="*/ 1244432 w 7472601"/>
              <a:gd name="connsiteY82" fmla="*/ 5385601 h 6858000"/>
              <a:gd name="connsiteX83" fmla="*/ 973990 w 7472601"/>
              <a:gd name="connsiteY83" fmla="*/ 5424940 h 6858000"/>
              <a:gd name="connsiteX84" fmla="*/ 1103809 w 7472601"/>
              <a:gd name="connsiteY84" fmla="*/ 5433720 h 6858000"/>
              <a:gd name="connsiteX85" fmla="*/ 1123454 w 7472601"/>
              <a:gd name="connsiteY85" fmla="*/ 5435727 h 6858000"/>
              <a:gd name="connsiteX86" fmla="*/ 1737017 w 7472601"/>
              <a:gd name="connsiteY86" fmla="*/ 5452183 h 6858000"/>
              <a:gd name="connsiteX87" fmla="*/ 1824397 w 7472601"/>
              <a:gd name="connsiteY87" fmla="*/ 5447757 h 6858000"/>
              <a:gd name="connsiteX88" fmla="*/ 2070059 w 7472601"/>
              <a:gd name="connsiteY88" fmla="*/ 5441660 h 6858000"/>
              <a:gd name="connsiteX89" fmla="*/ 1456157 w 7472601"/>
              <a:gd name="connsiteY89" fmla="*/ 5371404 h 6858000"/>
              <a:gd name="connsiteX90" fmla="*/ 4988186 w 7472601"/>
              <a:gd name="connsiteY90" fmla="*/ 5216467 h 6858000"/>
              <a:gd name="connsiteX91" fmla="*/ 4777334 w 7472601"/>
              <a:gd name="connsiteY91" fmla="*/ 5406072 h 6858000"/>
              <a:gd name="connsiteX92" fmla="*/ 4718341 w 7472601"/>
              <a:gd name="connsiteY92" fmla="*/ 5468043 h 6858000"/>
              <a:gd name="connsiteX93" fmla="*/ 4604655 w 7472601"/>
              <a:gd name="connsiteY93" fmla="*/ 5583434 h 6858000"/>
              <a:gd name="connsiteX94" fmla="*/ 4565074 w 7472601"/>
              <a:gd name="connsiteY94" fmla="*/ 5618550 h 6858000"/>
              <a:gd name="connsiteX95" fmla="*/ 4988186 w 7472601"/>
              <a:gd name="connsiteY95" fmla="*/ 5216467 h 6858000"/>
              <a:gd name="connsiteX96" fmla="*/ 4978032 w 7472601"/>
              <a:gd name="connsiteY96" fmla="*/ 5183809 h 6858000"/>
              <a:gd name="connsiteX97" fmla="*/ 4463413 w 7472601"/>
              <a:gd name="connsiteY97" fmla="*/ 5615162 h 6858000"/>
              <a:gd name="connsiteX98" fmla="*/ 4358134 w 7472601"/>
              <a:gd name="connsiteY98" fmla="*/ 5742791 h 6858000"/>
              <a:gd name="connsiteX99" fmla="*/ 4376219 w 7472601"/>
              <a:gd name="connsiteY99" fmla="*/ 5729027 h 6858000"/>
              <a:gd name="connsiteX100" fmla="*/ 4582340 w 7472601"/>
              <a:gd name="connsiteY100" fmla="*/ 5561037 h 6858000"/>
              <a:gd name="connsiteX101" fmla="*/ 4694684 w 7472601"/>
              <a:gd name="connsiteY101" fmla="*/ 5447098 h 6858000"/>
              <a:gd name="connsiteX102" fmla="*/ 4754123 w 7472601"/>
              <a:gd name="connsiteY102" fmla="*/ 5384643 h 6858000"/>
              <a:gd name="connsiteX103" fmla="*/ 4978032 w 7472601"/>
              <a:gd name="connsiteY103" fmla="*/ 5183809 h 6858000"/>
              <a:gd name="connsiteX104" fmla="*/ 1903353 w 7472601"/>
              <a:gd name="connsiteY104" fmla="*/ 5044827 h 6858000"/>
              <a:gd name="connsiteX105" fmla="*/ 1936931 w 7472601"/>
              <a:gd name="connsiteY105" fmla="*/ 5093954 h 6858000"/>
              <a:gd name="connsiteX106" fmla="*/ 2195868 w 7472601"/>
              <a:gd name="connsiteY106" fmla="*/ 5396574 h 6858000"/>
              <a:gd name="connsiteX107" fmla="*/ 2088852 w 7472601"/>
              <a:gd name="connsiteY107" fmla="*/ 5166123 h 6858000"/>
              <a:gd name="connsiteX108" fmla="*/ 1958241 w 7472601"/>
              <a:gd name="connsiteY108" fmla="*/ 5067955 h 6858000"/>
              <a:gd name="connsiteX109" fmla="*/ 1903353 w 7472601"/>
              <a:gd name="connsiteY109" fmla="*/ 5044827 h 6858000"/>
              <a:gd name="connsiteX110" fmla="*/ 1979378 w 7472601"/>
              <a:gd name="connsiteY110" fmla="*/ 4769504 h 6858000"/>
              <a:gd name="connsiteX111" fmla="*/ 2882120 w 7472601"/>
              <a:gd name="connsiteY111" fmla="*/ 5064547 h 6858000"/>
              <a:gd name="connsiteX112" fmla="*/ 2793103 w 7472601"/>
              <a:gd name="connsiteY112" fmla="*/ 5039699 h 6858000"/>
              <a:gd name="connsiteX113" fmla="*/ 2770041 w 7472601"/>
              <a:gd name="connsiteY113" fmla="*/ 5033634 h 6858000"/>
              <a:gd name="connsiteX114" fmla="*/ 1979378 w 7472601"/>
              <a:gd name="connsiteY114" fmla="*/ 4769504 h 6858000"/>
              <a:gd name="connsiteX115" fmla="*/ 1927410 w 7472601"/>
              <a:gd name="connsiteY115" fmla="*/ 4716164 h 6858000"/>
              <a:gd name="connsiteX116" fmla="*/ 1959587 w 7472601"/>
              <a:gd name="connsiteY116" fmla="*/ 4728849 h 6858000"/>
              <a:gd name="connsiteX117" fmla="*/ 2777707 w 7472601"/>
              <a:gd name="connsiteY117" fmla="*/ 5003991 h 6858000"/>
              <a:gd name="connsiteX118" fmla="*/ 2800768 w 7472601"/>
              <a:gd name="connsiteY118" fmla="*/ 5010056 h 6858000"/>
              <a:gd name="connsiteX119" fmla="*/ 2879408 w 7472601"/>
              <a:gd name="connsiteY119" fmla="*/ 5031590 h 6858000"/>
              <a:gd name="connsiteX120" fmla="*/ 2862295 w 7472601"/>
              <a:gd name="connsiteY120" fmla="*/ 5022958 h 6858000"/>
              <a:gd name="connsiteX121" fmla="*/ 2813343 w 7472601"/>
              <a:gd name="connsiteY121" fmla="*/ 4998369 h 6858000"/>
              <a:gd name="connsiteX122" fmla="*/ 2646245 w 7472601"/>
              <a:gd name="connsiteY122" fmla="*/ 4930999 h 6858000"/>
              <a:gd name="connsiteX123" fmla="*/ 1999243 w 7472601"/>
              <a:gd name="connsiteY123" fmla="*/ 4730524 h 6858000"/>
              <a:gd name="connsiteX124" fmla="*/ 1979527 w 7472601"/>
              <a:gd name="connsiteY124" fmla="*/ 4726651 h 6858000"/>
              <a:gd name="connsiteX125" fmla="*/ 1927410 w 7472601"/>
              <a:gd name="connsiteY125" fmla="*/ 4716164 h 6858000"/>
              <a:gd name="connsiteX126" fmla="*/ 1997014 w 7472601"/>
              <a:gd name="connsiteY126" fmla="*/ 4698007 h 6858000"/>
              <a:gd name="connsiteX127" fmla="*/ 2005458 w 7472601"/>
              <a:gd name="connsiteY127" fmla="*/ 4699540 h 6858000"/>
              <a:gd name="connsiteX128" fmla="*/ 2657186 w 7472601"/>
              <a:gd name="connsiteY128" fmla="*/ 4901687 h 6858000"/>
              <a:gd name="connsiteX129" fmla="*/ 2826662 w 7472601"/>
              <a:gd name="connsiteY129" fmla="*/ 4970362 h 6858000"/>
              <a:gd name="connsiteX130" fmla="*/ 2876100 w 7472601"/>
              <a:gd name="connsiteY130" fmla="*/ 4995397 h 6858000"/>
              <a:gd name="connsiteX131" fmla="*/ 3042600 w 7472601"/>
              <a:gd name="connsiteY131" fmla="*/ 5059532 h 6858000"/>
              <a:gd name="connsiteX132" fmla="*/ 1997014 w 7472601"/>
              <a:gd name="connsiteY132" fmla="*/ 4698007 h 6858000"/>
              <a:gd name="connsiteX133" fmla="*/ 2305292 w 7472601"/>
              <a:gd name="connsiteY133" fmla="*/ 4219492 h 6858000"/>
              <a:gd name="connsiteX134" fmla="*/ 3360922 w 7472601"/>
              <a:gd name="connsiteY134" fmla="*/ 4529373 h 6858000"/>
              <a:gd name="connsiteX135" fmla="*/ 3492420 w 7472601"/>
              <a:gd name="connsiteY135" fmla="*/ 4510145 h 6858000"/>
              <a:gd name="connsiteX136" fmla="*/ 3364086 w 7472601"/>
              <a:gd name="connsiteY136" fmla="*/ 4480340 h 6858000"/>
              <a:gd name="connsiteX137" fmla="*/ 3225818 w 7472601"/>
              <a:gd name="connsiteY137" fmla="*/ 4411822 h 6858000"/>
              <a:gd name="connsiteX138" fmla="*/ 3129696 w 7472601"/>
              <a:gd name="connsiteY138" fmla="*/ 4360704 h 6858000"/>
              <a:gd name="connsiteX139" fmla="*/ 2814545 w 7472601"/>
              <a:gd name="connsiteY139" fmla="*/ 4282955 h 6858000"/>
              <a:gd name="connsiteX140" fmla="*/ 2305292 w 7472601"/>
              <a:gd name="connsiteY140" fmla="*/ 4219492 h 6858000"/>
              <a:gd name="connsiteX141" fmla="*/ 2626982 w 7472601"/>
              <a:gd name="connsiteY141" fmla="*/ 4206450 h 6858000"/>
              <a:gd name="connsiteX142" fmla="*/ 2490617 w 7472601"/>
              <a:gd name="connsiteY142" fmla="*/ 4206951 h 6858000"/>
              <a:gd name="connsiteX143" fmla="*/ 2819869 w 7472601"/>
              <a:gd name="connsiteY143" fmla="*/ 4252936 h 6858000"/>
              <a:gd name="connsiteX144" fmla="*/ 3143018 w 7472601"/>
              <a:gd name="connsiteY144" fmla="*/ 4332698 h 6858000"/>
              <a:gd name="connsiteX145" fmla="*/ 3241520 w 7472601"/>
              <a:gd name="connsiteY145" fmla="*/ 4385112 h 6858000"/>
              <a:gd name="connsiteX146" fmla="*/ 3374575 w 7472601"/>
              <a:gd name="connsiteY146" fmla="*/ 4451517 h 6858000"/>
              <a:gd name="connsiteX147" fmla="*/ 3505221 w 7472601"/>
              <a:gd name="connsiteY147" fmla="*/ 4480757 h 6858000"/>
              <a:gd name="connsiteX148" fmla="*/ 2626982 w 7472601"/>
              <a:gd name="connsiteY148" fmla="*/ 4206450 h 6858000"/>
              <a:gd name="connsiteX149" fmla="*/ 1310106 w 7472601"/>
              <a:gd name="connsiteY149" fmla="*/ 3943217 h 6858000"/>
              <a:gd name="connsiteX150" fmla="*/ 854994 w 7472601"/>
              <a:gd name="connsiteY150" fmla="*/ 4399136 h 6858000"/>
              <a:gd name="connsiteX151" fmla="*/ 742462 w 7472601"/>
              <a:gd name="connsiteY151" fmla="*/ 4594648 h 6858000"/>
              <a:gd name="connsiteX152" fmla="*/ 820602 w 7472601"/>
              <a:gd name="connsiteY152" fmla="*/ 4485915 h 6858000"/>
              <a:gd name="connsiteX153" fmla="*/ 878295 w 7472601"/>
              <a:gd name="connsiteY153" fmla="*/ 4403594 h 6858000"/>
              <a:gd name="connsiteX154" fmla="*/ 1240607 w 7472601"/>
              <a:gd name="connsiteY154" fmla="*/ 4010401 h 6858000"/>
              <a:gd name="connsiteX155" fmla="*/ 1310106 w 7472601"/>
              <a:gd name="connsiteY155" fmla="*/ 3943217 h 6858000"/>
              <a:gd name="connsiteX156" fmla="*/ 1423113 w 7472601"/>
              <a:gd name="connsiteY156" fmla="*/ 3874565 h 6858000"/>
              <a:gd name="connsiteX157" fmla="*/ 1260565 w 7472601"/>
              <a:gd name="connsiteY157" fmla="*/ 4031982 h 6858000"/>
              <a:gd name="connsiteX158" fmla="*/ 901900 w 7472601"/>
              <a:gd name="connsiteY158" fmla="*/ 4421236 h 6858000"/>
              <a:gd name="connsiteX159" fmla="*/ 845044 w 7472601"/>
              <a:gd name="connsiteY159" fmla="*/ 4502436 h 6858000"/>
              <a:gd name="connsiteX160" fmla="*/ 685926 w 7472601"/>
              <a:gd name="connsiteY160" fmla="*/ 4703069 h 6858000"/>
              <a:gd name="connsiteX161" fmla="*/ 684248 w 7472601"/>
              <a:gd name="connsiteY161" fmla="*/ 4706721 h 6858000"/>
              <a:gd name="connsiteX162" fmla="*/ 1423113 w 7472601"/>
              <a:gd name="connsiteY162" fmla="*/ 3874565 h 6858000"/>
              <a:gd name="connsiteX163" fmla="*/ 3316479 w 7472601"/>
              <a:gd name="connsiteY163" fmla="*/ 3872136 h 6858000"/>
              <a:gd name="connsiteX164" fmla="*/ 3546806 w 7472601"/>
              <a:gd name="connsiteY164" fmla="*/ 4356139 h 6858000"/>
              <a:gd name="connsiteX165" fmla="*/ 3364433 w 7472601"/>
              <a:gd name="connsiteY165" fmla="*/ 3953121 h 6858000"/>
              <a:gd name="connsiteX166" fmla="*/ 3316479 w 7472601"/>
              <a:gd name="connsiteY166" fmla="*/ 3872136 h 6858000"/>
              <a:gd name="connsiteX167" fmla="*/ 3291335 w 7472601"/>
              <a:gd name="connsiteY167" fmla="*/ 3767420 h 6858000"/>
              <a:gd name="connsiteX168" fmla="*/ 3390805 w 7472601"/>
              <a:gd name="connsiteY168" fmla="*/ 3937163 h 6858000"/>
              <a:gd name="connsiteX169" fmla="*/ 3579062 w 7472601"/>
              <a:gd name="connsiteY169" fmla="*/ 4359040 h 6858000"/>
              <a:gd name="connsiteX170" fmla="*/ 3467355 w 7472601"/>
              <a:gd name="connsiteY170" fmla="*/ 3988130 h 6858000"/>
              <a:gd name="connsiteX171" fmla="*/ 3310753 w 7472601"/>
              <a:gd name="connsiteY171" fmla="*/ 3787140 h 6858000"/>
              <a:gd name="connsiteX172" fmla="*/ 3291335 w 7472601"/>
              <a:gd name="connsiteY172" fmla="*/ 3767420 h 6858000"/>
              <a:gd name="connsiteX173" fmla="*/ 1635889 w 7472601"/>
              <a:gd name="connsiteY173" fmla="*/ 3709494 h 6858000"/>
              <a:gd name="connsiteX174" fmla="*/ 1634800 w 7472601"/>
              <a:gd name="connsiteY174" fmla="*/ 3731111 h 6858000"/>
              <a:gd name="connsiteX175" fmla="*/ 1635889 w 7472601"/>
              <a:gd name="connsiteY175" fmla="*/ 3709494 h 6858000"/>
              <a:gd name="connsiteX176" fmla="*/ 1510397 w 7472601"/>
              <a:gd name="connsiteY176" fmla="*/ 3684705 h 6858000"/>
              <a:gd name="connsiteX177" fmla="*/ 1146550 w 7472601"/>
              <a:gd name="connsiteY177" fmla="*/ 3802012 h 6858000"/>
              <a:gd name="connsiteX178" fmla="*/ 698834 w 7472601"/>
              <a:gd name="connsiteY178" fmla="*/ 3952272 h 6858000"/>
              <a:gd name="connsiteX179" fmla="*/ 34256 w 7472601"/>
              <a:gd name="connsiteY179" fmla="*/ 4347603 h 6858000"/>
              <a:gd name="connsiteX180" fmla="*/ 527241 w 7472601"/>
              <a:gd name="connsiteY180" fmla="*/ 4065078 h 6858000"/>
              <a:gd name="connsiteX181" fmla="*/ 1510397 w 7472601"/>
              <a:gd name="connsiteY181" fmla="*/ 3684705 h 6858000"/>
              <a:gd name="connsiteX182" fmla="*/ 1313114 w 7472601"/>
              <a:gd name="connsiteY182" fmla="*/ 3655216 h 6858000"/>
              <a:gd name="connsiteX183" fmla="*/ 1109304 w 7472601"/>
              <a:gd name="connsiteY183" fmla="*/ 3669030 h 6858000"/>
              <a:gd name="connsiteX184" fmla="*/ 8129 w 7472601"/>
              <a:gd name="connsiteY184" fmla="*/ 4330519 h 6858000"/>
              <a:gd name="connsiteX185" fmla="*/ 687572 w 7472601"/>
              <a:gd name="connsiteY185" fmla="*/ 3925629 h 6858000"/>
              <a:gd name="connsiteX186" fmla="*/ 1138365 w 7472601"/>
              <a:gd name="connsiteY186" fmla="*/ 3774515 h 6858000"/>
              <a:gd name="connsiteX187" fmla="*/ 1505579 w 7472601"/>
              <a:gd name="connsiteY187" fmla="*/ 3655526 h 6858000"/>
              <a:gd name="connsiteX188" fmla="*/ 1313114 w 7472601"/>
              <a:gd name="connsiteY188" fmla="*/ 3655216 h 6858000"/>
              <a:gd name="connsiteX189" fmla="*/ 3655073 w 7472601"/>
              <a:gd name="connsiteY189" fmla="*/ 3650884 h 6858000"/>
              <a:gd name="connsiteX190" fmla="*/ 3989938 w 7472601"/>
              <a:gd name="connsiteY190" fmla="*/ 3991685 h 6858000"/>
              <a:gd name="connsiteX191" fmla="*/ 4393907 w 7472601"/>
              <a:gd name="connsiteY191" fmla="*/ 4261258 h 6858000"/>
              <a:gd name="connsiteX192" fmla="*/ 4648051 w 7472601"/>
              <a:gd name="connsiteY192" fmla="*/ 4374051 h 6858000"/>
              <a:gd name="connsiteX193" fmla="*/ 4383389 w 7472601"/>
              <a:gd name="connsiteY193" fmla="*/ 4184369 h 6858000"/>
              <a:gd name="connsiteX194" fmla="*/ 4165508 w 7472601"/>
              <a:gd name="connsiteY194" fmla="*/ 4035196 h 6858000"/>
              <a:gd name="connsiteX195" fmla="*/ 4068162 w 7472601"/>
              <a:gd name="connsiteY195" fmla="*/ 3953394 h 6858000"/>
              <a:gd name="connsiteX196" fmla="*/ 3981416 w 7472601"/>
              <a:gd name="connsiteY196" fmla="*/ 3880482 h 6858000"/>
              <a:gd name="connsiteX197" fmla="*/ 3800147 w 7472601"/>
              <a:gd name="connsiteY197" fmla="*/ 3749872 h 6858000"/>
              <a:gd name="connsiteX198" fmla="*/ 3655073 w 7472601"/>
              <a:gd name="connsiteY198" fmla="*/ 3650884 h 6858000"/>
              <a:gd name="connsiteX199" fmla="*/ 3670252 w 7472601"/>
              <a:gd name="connsiteY199" fmla="*/ 3622798 h 6858000"/>
              <a:gd name="connsiteX200" fmla="*/ 3817258 w 7472601"/>
              <a:gd name="connsiteY200" fmla="*/ 3723577 h 6858000"/>
              <a:gd name="connsiteX201" fmla="*/ 4000461 w 7472601"/>
              <a:gd name="connsiteY201" fmla="*/ 3855966 h 6858000"/>
              <a:gd name="connsiteX202" fmla="*/ 4088180 w 7472601"/>
              <a:gd name="connsiteY202" fmla="*/ 3929774 h 6858000"/>
              <a:gd name="connsiteX203" fmla="*/ 4184555 w 7472601"/>
              <a:gd name="connsiteY203" fmla="*/ 4010683 h 6858000"/>
              <a:gd name="connsiteX204" fmla="*/ 4399563 w 7472601"/>
              <a:gd name="connsiteY204" fmla="*/ 4158106 h 6858000"/>
              <a:gd name="connsiteX205" fmla="*/ 4684469 w 7472601"/>
              <a:gd name="connsiteY205" fmla="*/ 4364680 h 6858000"/>
              <a:gd name="connsiteX206" fmla="*/ 4690271 w 7472601"/>
              <a:gd name="connsiteY206" fmla="*/ 4370034 h 6858000"/>
              <a:gd name="connsiteX207" fmla="*/ 4136093 w 7472601"/>
              <a:gd name="connsiteY207" fmla="*/ 3858466 h 6858000"/>
              <a:gd name="connsiteX208" fmla="*/ 3670252 w 7472601"/>
              <a:gd name="connsiteY208" fmla="*/ 3622798 h 6858000"/>
              <a:gd name="connsiteX209" fmla="*/ 4440129 w 7472601"/>
              <a:gd name="connsiteY209" fmla="*/ 3448571 h 6858000"/>
              <a:gd name="connsiteX210" fmla="*/ 4856525 w 7472601"/>
              <a:gd name="connsiteY210" fmla="*/ 3915351 h 6858000"/>
              <a:gd name="connsiteX211" fmla="*/ 5059055 w 7472601"/>
              <a:gd name="connsiteY211" fmla="*/ 4108918 h 6858000"/>
              <a:gd name="connsiteX212" fmla="*/ 5290070 w 7472601"/>
              <a:gd name="connsiteY212" fmla="*/ 4263619 h 6858000"/>
              <a:gd name="connsiteX213" fmla="*/ 4834991 w 7472601"/>
              <a:gd name="connsiteY213" fmla="*/ 3830985 h 6858000"/>
              <a:gd name="connsiteX214" fmla="*/ 4440129 w 7472601"/>
              <a:gd name="connsiteY214" fmla="*/ 3448571 h 6858000"/>
              <a:gd name="connsiteX215" fmla="*/ 4441737 w 7472601"/>
              <a:gd name="connsiteY215" fmla="*/ 3399734 h 6858000"/>
              <a:gd name="connsiteX216" fmla="*/ 4431236 w 7472601"/>
              <a:gd name="connsiteY216" fmla="*/ 3400954 h 6858000"/>
              <a:gd name="connsiteX217" fmla="*/ 4557150 w 7472601"/>
              <a:gd name="connsiteY217" fmla="*/ 3510023 h 6858000"/>
              <a:gd name="connsiteX218" fmla="*/ 4856936 w 7472601"/>
              <a:gd name="connsiteY218" fmla="*/ 3809146 h 6858000"/>
              <a:gd name="connsiteX219" fmla="*/ 5111996 w 7472601"/>
              <a:gd name="connsiteY219" fmla="*/ 4065759 h 6858000"/>
              <a:gd name="connsiteX220" fmla="*/ 5388878 w 7472601"/>
              <a:gd name="connsiteY220" fmla="*/ 4300185 h 6858000"/>
              <a:gd name="connsiteX221" fmla="*/ 5425556 w 7472601"/>
              <a:gd name="connsiteY221" fmla="*/ 4308967 h 6858000"/>
              <a:gd name="connsiteX222" fmla="*/ 4943646 w 7472601"/>
              <a:gd name="connsiteY222" fmla="*/ 3822916 h 6858000"/>
              <a:gd name="connsiteX223" fmla="*/ 4594837 w 7472601"/>
              <a:gd name="connsiteY223" fmla="*/ 3532274 h 6858000"/>
              <a:gd name="connsiteX224" fmla="*/ 4441737 w 7472601"/>
              <a:gd name="connsiteY224" fmla="*/ 3399734 h 6858000"/>
              <a:gd name="connsiteX225" fmla="*/ 5425834 w 7472601"/>
              <a:gd name="connsiteY225" fmla="*/ 3162785 h 6858000"/>
              <a:gd name="connsiteX226" fmla="*/ 5401644 w 7472601"/>
              <a:gd name="connsiteY226" fmla="*/ 3617847 h 6858000"/>
              <a:gd name="connsiteX227" fmla="*/ 5467256 w 7472601"/>
              <a:gd name="connsiteY227" fmla="*/ 4175494 h 6858000"/>
              <a:gd name="connsiteX228" fmla="*/ 5448069 w 7472601"/>
              <a:gd name="connsiteY228" fmla="*/ 3567554 h 6858000"/>
              <a:gd name="connsiteX229" fmla="*/ 5425834 w 7472601"/>
              <a:gd name="connsiteY229" fmla="*/ 3162785 h 6858000"/>
              <a:gd name="connsiteX230" fmla="*/ 1318687 w 7472601"/>
              <a:gd name="connsiteY230" fmla="*/ 3113840 h 6858000"/>
              <a:gd name="connsiteX231" fmla="*/ 1066793 w 7472601"/>
              <a:gd name="connsiteY231" fmla="*/ 3212171 h 6858000"/>
              <a:gd name="connsiteX232" fmla="*/ 993319 w 7472601"/>
              <a:gd name="connsiteY232" fmla="*/ 3247648 h 6858000"/>
              <a:gd name="connsiteX233" fmla="*/ 853081 w 7472601"/>
              <a:gd name="connsiteY233" fmla="*/ 3312410 h 6858000"/>
              <a:gd name="connsiteX234" fmla="*/ 805957 w 7472601"/>
              <a:gd name="connsiteY234" fmla="*/ 3330443 h 6858000"/>
              <a:gd name="connsiteX235" fmla="*/ 1318687 w 7472601"/>
              <a:gd name="connsiteY235" fmla="*/ 3113840 h 6858000"/>
              <a:gd name="connsiteX236" fmla="*/ 5453702 w 7472601"/>
              <a:gd name="connsiteY236" fmla="*/ 3090882 h 6858000"/>
              <a:gd name="connsiteX237" fmla="*/ 5480135 w 7472601"/>
              <a:gd name="connsiteY237" fmla="*/ 3565802 h 6858000"/>
              <a:gd name="connsiteX238" fmla="*/ 5499023 w 7472601"/>
              <a:gd name="connsiteY238" fmla="*/ 4166310 h 6858000"/>
              <a:gd name="connsiteX239" fmla="*/ 5547022 w 7472601"/>
              <a:gd name="connsiteY239" fmla="*/ 3607838 h 6858000"/>
              <a:gd name="connsiteX240" fmla="*/ 5515964 w 7472601"/>
              <a:gd name="connsiteY240" fmla="*/ 3378541 h 6858000"/>
              <a:gd name="connsiteX241" fmla="*/ 5453702 w 7472601"/>
              <a:gd name="connsiteY241" fmla="*/ 3090882 h 6858000"/>
              <a:gd name="connsiteX242" fmla="*/ 1238695 w 7472601"/>
              <a:gd name="connsiteY242" fmla="*/ 3076820 h 6858000"/>
              <a:gd name="connsiteX243" fmla="*/ 716371 w 7472601"/>
              <a:gd name="connsiteY243" fmla="*/ 3293249 h 6858000"/>
              <a:gd name="connsiteX244" fmla="*/ 579522 w 7472601"/>
              <a:gd name="connsiteY244" fmla="*/ 3371759 h 6858000"/>
              <a:gd name="connsiteX245" fmla="*/ 600288 w 7472601"/>
              <a:gd name="connsiteY245" fmla="*/ 3365555 h 6858000"/>
              <a:gd name="connsiteX246" fmla="*/ 840692 w 7472601"/>
              <a:gd name="connsiteY246" fmla="*/ 3284921 h 6858000"/>
              <a:gd name="connsiteX247" fmla="*/ 979248 w 7472601"/>
              <a:gd name="connsiteY247" fmla="*/ 3221003 h 6858000"/>
              <a:gd name="connsiteX248" fmla="*/ 1053282 w 7472601"/>
              <a:gd name="connsiteY248" fmla="*/ 3185247 h 6858000"/>
              <a:gd name="connsiteX249" fmla="*/ 1320603 w 7472601"/>
              <a:gd name="connsiteY249" fmla="*/ 3081281 h 6858000"/>
              <a:gd name="connsiteX250" fmla="*/ 1238695 w 7472601"/>
              <a:gd name="connsiteY250" fmla="*/ 3076820 h 6858000"/>
              <a:gd name="connsiteX251" fmla="*/ 5425627 w 7472601"/>
              <a:gd name="connsiteY251" fmla="*/ 2954192 h 6858000"/>
              <a:gd name="connsiteX252" fmla="*/ 5470770 w 7472601"/>
              <a:gd name="connsiteY252" fmla="*/ 3005435 h 6858000"/>
              <a:gd name="connsiteX253" fmla="*/ 5519779 w 7472601"/>
              <a:gd name="connsiteY253" fmla="*/ 4359223 h 6858000"/>
              <a:gd name="connsiteX254" fmla="*/ 5520293 w 7472601"/>
              <a:gd name="connsiteY254" fmla="*/ 4360602 h 6858000"/>
              <a:gd name="connsiteX255" fmla="*/ 5767221 w 7472601"/>
              <a:gd name="connsiteY255" fmla="*/ 4665564 h 6858000"/>
              <a:gd name="connsiteX256" fmla="*/ 6937169 w 7472601"/>
              <a:gd name="connsiteY256" fmla="*/ 4815941 h 6858000"/>
              <a:gd name="connsiteX257" fmla="*/ 6953922 w 7472601"/>
              <a:gd name="connsiteY257" fmla="*/ 4890068 h 6858000"/>
              <a:gd name="connsiteX258" fmla="*/ 6071359 w 7472601"/>
              <a:gd name="connsiteY258" fmla="*/ 4770770 h 6858000"/>
              <a:gd name="connsiteX259" fmla="*/ 6038839 w 7472601"/>
              <a:gd name="connsiteY259" fmla="*/ 4764474 h 6858000"/>
              <a:gd name="connsiteX260" fmla="*/ 6038706 w 7472601"/>
              <a:gd name="connsiteY260" fmla="*/ 4763847 h 6858000"/>
              <a:gd name="connsiteX261" fmla="*/ 6037784 w 7472601"/>
              <a:gd name="connsiteY261" fmla="*/ 4764270 h 6858000"/>
              <a:gd name="connsiteX262" fmla="*/ 6038839 w 7472601"/>
              <a:gd name="connsiteY262" fmla="*/ 4764474 h 6858000"/>
              <a:gd name="connsiteX263" fmla="*/ 6040338 w 7472601"/>
              <a:gd name="connsiteY263" fmla="*/ 4771418 h 6858000"/>
              <a:gd name="connsiteX264" fmla="*/ 6024488 w 7472601"/>
              <a:gd name="connsiteY264" fmla="*/ 4809903 h 6858000"/>
              <a:gd name="connsiteX265" fmla="*/ 5599771 w 7472601"/>
              <a:gd name="connsiteY265" fmla="*/ 5509652 h 6858000"/>
              <a:gd name="connsiteX266" fmla="*/ 5548843 w 7472601"/>
              <a:gd name="connsiteY266" fmla="*/ 5563845 h 6858000"/>
              <a:gd name="connsiteX267" fmla="*/ 5940952 w 7472601"/>
              <a:gd name="connsiteY267" fmla="*/ 6250028 h 6858000"/>
              <a:gd name="connsiteX268" fmla="*/ 6043441 w 7472601"/>
              <a:gd name="connsiteY268" fmla="*/ 6665847 h 6858000"/>
              <a:gd name="connsiteX269" fmla="*/ 6093432 w 7472601"/>
              <a:gd name="connsiteY269" fmla="*/ 6858000 h 6858000"/>
              <a:gd name="connsiteX270" fmla="*/ 6034344 w 7472601"/>
              <a:gd name="connsiteY270" fmla="*/ 6858000 h 6858000"/>
              <a:gd name="connsiteX271" fmla="*/ 6026679 w 7472601"/>
              <a:gd name="connsiteY271" fmla="*/ 6836959 h 6858000"/>
              <a:gd name="connsiteX272" fmla="*/ 5800441 w 7472601"/>
              <a:gd name="connsiteY272" fmla="*/ 6335286 h 6858000"/>
              <a:gd name="connsiteX273" fmla="*/ 5526562 w 7472601"/>
              <a:gd name="connsiteY273" fmla="*/ 5705388 h 6858000"/>
              <a:gd name="connsiteX274" fmla="*/ 5519640 w 7472601"/>
              <a:gd name="connsiteY274" fmla="*/ 5683774 h 6858000"/>
              <a:gd name="connsiteX275" fmla="*/ 5844559 w 7472601"/>
              <a:gd name="connsiteY275" fmla="*/ 6553349 h 6858000"/>
              <a:gd name="connsiteX276" fmla="*/ 5975994 w 7472601"/>
              <a:gd name="connsiteY276" fmla="*/ 6858000 h 6858000"/>
              <a:gd name="connsiteX277" fmla="*/ 5898547 w 7472601"/>
              <a:gd name="connsiteY277" fmla="*/ 6858000 h 6858000"/>
              <a:gd name="connsiteX278" fmla="*/ 5682041 w 7472601"/>
              <a:gd name="connsiteY278" fmla="*/ 6355860 h 6858000"/>
              <a:gd name="connsiteX279" fmla="*/ 5461758 w 7472601"/>
              <a:gd name="connsiteY279" fmla="*/ 5820220 h 6858000"/>
              <a:gd name="connsiteX280" fmla="*/ 5237282 w 7472601"/>
              <a:gd name="connsiteY280" fmla="*/ 6579086 h 6858000"/>
              <a:gd name="connsiteX281" fmla="*/ 5115009 w 7472601"/>
              <a:gd name="connsiteY281" fmla="*/ 6858000 h 6858000"/>
              <a:gd name="connsiteX282" fmla="*/ 5028074 w 7472601"/>
              <a:gd name="connsiteY282" fmla="*/ 6858000 h 6858000"/>
              <a:gd name="connsiteX283" fmla="*/ 5079508 w 7472601"/>
              <a:gd name="connsiteY283" fmla="*/ 6749074 h 6858000"/>
              <a:gd name="connsiteX284" fmla="*/ 5371846 w 7472601"/>
              <a:gd name="connsiteY284" fmla="*/ 5924413 h 6858000"/>
              <a:gd name="connsiteX285" fmla="*/ 5270512 w 7472601"/>
              <a:gd name="connsiteY285" fmla="*/ 6138975 h 6858000"/>
              <a:gd name="connsiteX286" fmla="*/ 5062409 w 7472601"/>
              <a:gd name="connsiteY286" fmla="*/ 6653544 h 6858000"/>
              <a:gd name="connsiteX287" fmla="*/ 5036628 w 7472601"/>
              <a:gd name="connsiteY287" fmla="*/ 6754247 h 6858000"/>
              <a:gd name="connsiteX288" fmla="*/ 5009112 w 7472601"/>
              <a:gd name="connsiteY288" fmla="*/ 6858000 h 6858000"/>
              <a:gd name="connsiteX289" fmla="*/ 4976679 w 7472601"/>
              <a:gd name="connsiteY289" fmla="*/ 6858000 h 6858000"/>
              <a:gd name="connsiteX290" fmla="*/ 5006537 w 7472601"/>
              <a:gd name="connsiteY290" fmla="*/ 6747068 h 6858000"/>
              <a:gd name="connsiteX291" fmla="*/ 5032723 w 7472601"/>
              <a:gd name="connsiteY291" fmla="*/ 6644957 h 6858000"/>
              <a:gd name="connsiteX292" fmla="*/ 5242949 w 7472601"/>
              <a:gd name="connsiteY292" fmla="*/ 6125175 h 6858000"/>
              <a:gd name="connsiteX293" fmla="*/ 5286321 w 7472601"/>
              <a:gd name="connsiteY293" fmla="*/ 6033555 h 6858000"/>
              <a:gd name="connsiteX294" fmla="*/ 5008210 w 7472601"/>
              <a:gd name="connsiteY294" fmla="*/ 6649194 h 6858000"/>
              <a:gd name="connsiteX295" fmla="*/ 4986321 w 7472601"/>
              <a:gd name="connsiteY295" fmla="*/ 6765687 h 6858000"/>
              <a:gd name="connsiteX296" fmla="*/ 4973474 w 7472601"/>
              <a:gd name="connsiteY296" fmla="*/ 6858000 h 6858000"/>
              <a:gd name="connsiteX297" fmla="*/ 4907178 w 7472601"/>
              <a:gd name="connsiteY297" fmla="*/ 6858000 h 6858000"/>
              <a:gd name="connsiteX298" fmla="*/ 4910810 w 7472601"/>
              <a:gd name="connsiteY298" fmla="*/ 6829660 h 6858000"/>
              <a:gd name="connsiteX299" fmla="*/ 4987461 w 7472601"/>
              <a:gd name="connsiteY299" fmla="*/ 6432994 h 6858000"/>
              <a:gd name="connsiteX300" fmla="*/ 5179262 w 7472601"/>
              <a:gd name="connsiteY300" fmla="*/ 6035044 h 6858000"/>
              <a:gd name="connsiteX301" fmla="*/ 4689678 w 7472601"/>
              <a:gd name="connsiteY301" fmla="*/ 6440241 h 6858000"/>
              <a:gd name="connsiteX302" fmla="*/ 4477543 w 7472601"/>
              <a:gd name="connsiteY302" fmla="*/ 6674836 h 6858000"/>
              <a:gd name="connsiteX303" fmla="*/ 4329957 w 7472601"/>
              <a:gd name="connsiteY303" fmla="*/ 6858000 h 6858000"/>
              <a:gd name="connsiteX304" fmla="*/ 4218595 w 7472601"/>
              <a:gd name="connsiteY304" fmla="*/ 6858000 h 6858000"/>
              <a:gd name="connsiteX305" fmla="*/ 4368888 w 7472601"/>
              <a:gd name="connsiteY305" fmla="*/ 6668412 h 6858000"/>
              <a:gd name="connsiteX306" fmla="*/ 4563091 w 7472601"/>
              <a:gd name="connsiteY306" fmla="*/ 6442508 h 6858000"/>
              <a:gd name="connsiteX307" fmla="*/ 5387324 w 7472601"/>
              <a:gd name="connsiteY307" fmla="*/ 5705830 h 6858000"/>
              <a:gd name="connsiteX308" fmla="*/ 5073620 w 7472601"/>
              <a:gd name="connsiteY308" fmla="*/ 5955437 h 6858000"/>
              <a:gd name="connsiteX309" fmla="*/ 4689789 w 7472601"/>
              <a:gd name="connsiteY309" fmla="*/ 6268382 h 6858000"/>
              <a:gd name="connsiteX310" fmla="*/ 4418722 w 7472601"/>
              <a:gd name="connsiteY310" fmla="*/ 6570886 h 6858000"/>
              <a:gd name="connsiteX311" fmla="*/ 4214944 w 7472601"/>
              <a:gd name="connsiteY311" fmla="*/ 6858000 h 6858000"/>
              <a:gd name="connsiteX312" fmla="*/ 4177898 w 7472601"/>
              <a:gd name="connsiteY312" fmla="*/ 6858000 h 6858000"/>
              <a:gd name="connsiteX313" fmla="*/ 4391597 w 7472601"/>
              <a:gd name="connsiteY313" fmla="*/ 6556370 h 6858000"/>
              <a:gd name="connsiteX314" fmla="*/ 4668889 w 7472601"/>
              <a:gd name="connsiteY314" fmla="*/ 6246399 h 6858000"/>
              <a:gd name="connsiteX315" fmla="*/ 5055427 w 7472601"/>
              <a:gd name="connsiteY315" fmla="*/ 5931476 h 6858000"/>
              <a:gd name="connsiteX316" fmla="*/ 5371814 w 7472601"/>
              <a:gd name="connsiteY316" fmla="*/ 5678975 h 6858000"/>
              <a:gd name="connsiteX317" fmla="*/ 4987918 w 7472601"/>
              <a:gd name="connsiteY317" fmla="*/ 5838701 h 6858000"/>
              <a:gd name="connsiteX318" fmla="*/ 4317146 w 7472601"/>
              <a:gd name="connsiteY318" fmla="*/ 6587716 h 6858000"/>
              <a:gd name="connsiteX319" fmla="*/ 4171627 w 7472601"/>
              <a:gd name="connsiteY319" fmla="*/ 6858000 h 6858000"/>
              <a:gd name="connsiteX320" fmla="*/ 4081585 w 7472601"/>
              <a:gd name="connsiteY320" fmla="*/ 6858000 h 6858000"/>
              <a:gd name="connsiteX321" fmla="*/ 4238603 w 7472601"/>
              <a:gd name="connsiteY321" fmla="*/ 6559341 h 6858000"/>
              <a:gd name="connsiteX322" fmla="*/ 4778333 w 7472601"/>
              <a:gd name="connsiteY322" fmla="*/ 5873626 h 6858000"/>
              <a:gd name="connsiteX323" fmla="*/ 5414185 w 7472601"/>
              <a:gd name="connsiteY323" fmla="*/ 5573882 h 6858000"/>
              <a:gd name="connsiteX324" fmla="*/ 5959648 w 7472601"/>
              <a:gd name="connsiteY324" fmla="*/ 4760797 h 6858000"/>
              <a:gd name="connsiteX325" fmla="*/ 5355019 w 7472601"/>
              <a:gd name="connsiteY325" fmla="*/ 4734672 h 6858000"/>
              <a:gd name="connsiteX326" fmla="*/ 5083565 w 7472601"/>
              <a:gd name="connsiteY326" fmla="*/ 5179121 h 6858000"/>
              <a:gd name="connsiteX327" fmla="*/ 4713577 w 7472601"/>
              <a:gd name="connsiteY327" fmla="*/ 5616803 h 6858000"/>
              <a:gd name="connsiteX328" fmla="*/ 3989559 w 7472601"/>
              <a:gd name="connsiteY328" fmla="*/ 6145945 h 6858000"/>
              <a:gd name="connsiteX329" fmla="*/ 3939824 w 7472601"/>
              <a:gd name="connsiteY329" fmla="*/ 6066900 h 6858000"/>
              <a:gd name="connsiteX330" fmla="*/ 4584537 w 7472601"/>
              <a:gd name="connsiteY330" fmla="*/ 5324826 h 6858000"/>
              <a:gd name="connsiteX331" fmla="*/ 5037105 w 7472601"/>
              <a:gd name="connsiteY331" fmla="*/ 5088765 h 6858000"/>
              <a:gd name="connsiteX332" fmla="*/ 5039930 w 7472601"/>
              <a:gd name="connsiteY332" fmla="*/ 5089585 h 6858000"/>
              <a:gd name="connsiteX333" fmla="*/ 5263764 w 7472601"/>
              <a:gd name="connsiteY333" fmla="*/ 4735525 h 6858000"/>
              <a:gd name="connsiteX334" fmla="*/ 4086300 w 7472601"/>
              <a:gd name="connsiteY334" fmla="*/ 4884599 h 6858000"/>
              <a:gd name="connsiteX335" fmla="*/ 4085485 w 7472601"/>
              <a:gd name="connsiteY335" fmla="*/ 4899070 h 6858000"/>
              <a:gd name="connsiteX336" fmla="*/ 3871915 w 7472601"/>
              <a:gd name="connsiteY336" fmla="*/ 5253645 h 6858000"/>
              <a:gd name="connsiteX337" fmla="*/ 3799374 w 7472601"/>
              <a:gd name="connsiteY337" fmla="*/ 5466127 h 6858000"/>
              <a:gd name="connsiteX338" fmla="*/ 3498850 w 7472601"/>
              <a:gd name="connsiteY338" fmla="*/ 6661888 h 6858000"/>
              <a:gd name="connsiteX339" fmla="*/ 3399216 w 7472601"/>
              <a:gd name="connsiteY339" fmla="*/ 6858000 h 6858000"/>
              <a:gd name="connsiteX340" fmla="*/ 3303688 w 7472601"/>
              <a:gd name="connsiteY340" fmla="*/ 6858000 h 6858000"/>
              <a:gd name="connsiteX341" fmla="*/ 3391774 w 7472601"/>
              <a:gd name="connsiteY341" fmla="*/ 6697181 h 6858000"/>
              <a:gd name="connsiteX342" fmla="*/ 3735540 w 7472601"/>
              <a:gd name="connsiteY342" fmla="*/ 5546923 h 6858000"/>
              <a:gd name="connsiteX343" fmla="*/ 3729438 w 7472601"/>
              <a:gd name="connsiteY343" fmla="*/ 5569058 h 6858000"/>
              <a:gd name="connsiteX344" fmla="*/ 3707782 w 7472601"/>
              <a:gd name="connsiteY344" fmla="*/ 5644908 h 6858000"/>
              <a:gd name="connsiteX345" fmla="*/ 3583827 w 7472601"/>
              <a:gd name="connsiteY345" fmla="*/ 6039215 h 6858000"/>
              <a:gd name="connsiteX346" fmla="*/ 3547861 w 7472601"/>
              <a:gd name="connsiteY346" fmla="*/ 6129609 h 6858000"/>
              <a:gd name="connsiteX347" fmla="*/ 3490905 w 7472601"/>
              <a:gd name="connsiteY347" fmla="*/ 6277660 h 6858000"/>
              <a:gd name="connsiteX348" fmla="*/ 3455859 w 7472601"/>
              <a:gd name="connsiteY348" fmla="*/ 6391301 h 6858000"/>
              <a:gd name="connsiteX349" fmla="*/ 3429112 w 7472601"/>
              <a:gd name="connsiteY349" fmla="*/ 6479469 h 6858000"/>
              <a:gd name="connsiteX350" fmla="*/ 3304862 w 7472601"/>
              <a:gd name="connsiteY350" fmla="*/ 6796476 h 6858000"/>
              <a:gd name="connsiteX351" fmla="*/ 3276071 w 7472601"/>
              <a:gd name="connsiteY351" fmla="*/ 6858000 h 6858000"/>
              <a:gd name="connsiteX352" fmla="*/ 3240805 w 7472601"/>
              <a:gd name="connsiteY352" fmla="*/ 6858000 h 6858000"/>
              <a:gd name="connsiteX353" fmla="*/ 3275917 w 7472601"/>
              <a:gd name="connsiteY353" fmla="*/ 6783192 h 6858000"/>
              <a:gd name="connsiteX354" fmla="*/ 3399358 w 7472601"/>
              <a:gd name="connsiteY354" fmla="*/ 6469011 h 6858000"/>
              <a:gd name="connsiteX355" fmla="*/ 3425650 w 7472601"/>
              <a:gd name="connsiteY355" fmla="*/ 6381333 h 6858000"/>
              <a:gd name="connsiteX356" fmla="*/ 3460661 w 7472601"/>
              <a:gd name="connsiteY356" fmla="*/ 6266763 h 6858000"/>
              <a:gd name="connsiteX357" fmla="*/ 3518021 w 7472601"/>
              <a:gd name="connsiteY357" fmla="*/ 6117298 h 6858000"/>
              <a:gd name="connsiteX358" fmla="*/ 3554035 w 7472601"/>
              <a:gd name="connsiteY358" fmla="*/ 6027832 h 6858000"/>
              <a:gd name="connsiteX359" fmla="*/ 3677174 w 7472601"/>
              <a:gd name="connsiteY359" fmla="*/ 5636351 h 6858000"/>
              <a:gd name="connsiteX360" fmla="*/ 3698819 w 7472601"/>
              <a:gd name="connsiteY360" fmla="*/ 5560503 h 6858000"/>
              <a:gd name="connsiteX361" fmla="*/ 3702094 w 7472601"/>
              <a:gd name="connsiteY361" fmla="*/ 5549194 h 6858000"/>
              <a:gd name="connsiteX362" fmla="*/ 3398355 w 7472601"/>
              <a:gd name="connsiteY362" fmla="*/ 6094603 h 6858000"/>
              <a:gd name="connsiteX363" fmla="*/ 3193941 w 7472601"/>
              <a:gd name="connsiteY363" fmla="*/ 6798775 h 6858000"/>
              <a:gd name="connsiteX364" fmla="*/ 3184140 w 7472601"/>
              <a:gd name="connsiteY364" fmla="*/ 6858000 h 6858000"/>
              <a:gd name="connsiteX365" fmla="*/ 3099978 w 7472601"/>
              <a:gd name="connsiteY365" fmla="*/ 6858000 h 6858000"/>
              <a:gd name="connsiteX366" fmla="*/ 3101556 w 7472601"/>
              <a:gd name="connsiteY366" fmla="*/ 6843337 h 6858000"/>
              <a:gd name="connsiteX367" fmla="*/ 3370162 w 7472601"/>
              <a:gd name="connsiteY367" fmla="*/ 5785550 h 6858000"/>
              <a:gd name="connsiteX368" fmla="*/ 3746477 w 7472601"/>
              <a:gd name="connsiteY368" fmla="*/ 5377889 h 6858000"/>
              <a:gd name="connsiteX369" fmla="*/ 3863399 w 7472601"/>
              <a:gd name="connsiteY369" fmla="*/ 5087257 h 6858000"/>
              <a:gd name="connsiteX370" fmla="*/ 3968712 w 7472601"/>
              <a:gd name="connsiteY370" fmla="*/ 4913989 h 6858000"/>
              <a:gd name="connsiteX371" fmla="*/ 2792390 w 7472601"/>
              <a:gd name="connsiteY371" fmla="*/ 5382974 h 6858000"/>
              <a:gd name="connsiteX372" fmla="*/ 2714982 w 7472601"/>
              <a:gd name="connsiteY372" fmla="*/ 5427051 h 6858000"/>
              <a:gd name="connsiteX373" fmla="*/ 2813361 w 7472601"/>
              <a:gd name="connsiteY373" fmla="*/ 6023912 h 6858000"/>
              <a:gd name="connsiteX374" fmla="*/ 2688430 w 7472601"/>
              <a:gd name="connsiteY374" fmla="*/ 6801564 h 6858000"/>
              <a:gd name="connsiteX375" fmla="*/ 2629626 w 7472601"/>
              <a:gd name="connsiteY375" fmla="*/ 6763394 h 6858000"/>
              <a:gd name="connsiteX376" fmla="*/ 2565328 w 7472601"/>
              <a:gd name="connsiteY376" fmla="*/ 5516399 h 6858000"/>
              <a:gd name="connsiteX377" fmla="*/ 1922999 w 7472601"/>
              <a:gd name="connsiteY377" fmla="*/ 5980343 h 6858000"/>
              <a:gd name="connsiteX378" fmla="*/ 1950261 w 7472601"/>
              <a:gd name="connsiteY378" fmla="*/ 6405858 h 6858000"/>
              <a:gd name="connsiteX379" fmla="*/ 2365554 w 7472601"/>
              <a:gd name="connsiteY379" fmla="*/ 6759107 h 6858000"/>
              <a:gd name="connsiteX380" fmla="*/ 2424142 w 7472601"/>
              <a:gd name="connsiteY380" fmla="*/ 6858000 h 6858000"/>
              <a:gd name="connsiteX381" fmla="*/ 2395994 w 7472601"/>
              <a:gd name="connsiteY381" fmla="*/ 6858000 h 6858000"/>
              <a:gd name="connsiteX382" fmla="*/ 2392863 w 7472601"/>
              <a:gd name="connsiteY382" fmla="*/ 6852964 h 6858000"/>
              <a:gd name="connsiteX383" fmla="*/ 2017589 w 7472601"/>
              <a:gd name="connsiteY383" fmla="*/ 6493982 h 6858000"/>
              <a:gd name="connsiteX384" fmla="*/ 2147336 w 7472601"/>
              <a:gd name="connsiteY384" fmla="*/ 6594052 h 6858000"/>
              <a:gd name="connsiteX385" fmla="*/ 2207047 w 7472601"/>
              <a:gd name="connsiteY385" fmla="*/ 6654540 h 6858000"/>
              <a:gd name="connsiteX386" fmla="*/ 2299106 w 7472601"/>
              <a:gd name="connsiteY386" fmla="*/ 6778931 h 6858000"/>
              <a:gd name="connsiteX387" fmla="*/ 2314430 w 7472601"/>
              <a:gd name="connsiteY387" fmla="*/ 6801144 h 6858000"/>
              <a:gd name="connsiteX388" fmla="*/ 2352406 w 7472601"/>
              <a:gd name="connsiteY388" fmla="*/ 6858000 h 6858000"/>
              <a:gd name="connsiteX389" fmla="*/ 2314492 w 7472601"/>
              <a:gd name="connsiteY389" fmla="*/ 6858000 h 6858000"/>
              <a:gd name="connsiteX390" fmla="*/ 2288095 w 7472601"/>
              <a:gd name="connsiteY390" fmla="*/ 6818030 h 6858000"/>
              <a:gd name="connsiteX391" fmla="*/ 2272768 w 7472601"/>
              <a:gd name="connsiteY391" fmla="*/ 6795822 h 6858000"/>
              <a:gd name="connsiteX392" fmla="*/ 2182715 w 7472601"/>
              <a:gd name="connsiteY392" fmla="*/ 6675071 h 6858000"/>
              <a:gd name="connsiteX393" fmla="*/ 2032061 w 7472601"/>
              <a:gd name="connsiteY393" fmla="*/ 6541380 h 6858000"/>
              <a:gd name="connsiteX394" fmla="*/ 2257220 w 7472601"/>
              <a:gd name="connsiteY394" fmla="*/ 6826257 h 6858000"/>
              <a:gd name="connsiteX395" fmla="*/ 2281324 w 7472601"/>
              <a:gd name="connsiteY395" fmla="*/ 6858000 h 6858000"/>
              <a:gd name="connsiteX396" fmla="*/ 2242860 w 7472601"/>
              <a:gd name="connsiteY396" fmla="*/ 6858000 h 6858000"/>
              <a:gd name="connsiteX397" fmla="*/ 2232818 w 7472601"/>
              <a:gd name="connsiteY397" fmla="*/ 6844926 h 6858000"/>
              <a:gd name="connsiteX398" fmla="*/ 1990172 w 7472601"/>
              <a:gd name="connsiteY398" fmla="*/ 6542121 h 6858000"/>
              <a:gd name="connsiteX399" fmla="*/ 2124090 w 7472601"/>
              <a:gd name="connsiteY399" fmla="*/ 6761017 h 6858000"/>
              <a:gd name="connsiteX400" fmla="*/ 2200380 w 7472601"/>
              <a:gd name="connsiteY400" fmla="*/ 6858000 h 6858000"/>
              <a:gd name="connsiteX401" fmla="*/ 2147507 w 7472601"/>
              <a:gd name="connsiteY401" fmla="*/ 6858000 h 6858000"/>
              <a:gd name="connsiteX402" fmla="*/ 2070668 w 7472601"/>
              <a:gd name="connsiteY402" fmla="*/ 6761520 h 6858000"/>
              <a:gd name="connsiteX403" fmla="*/ 1975142 w 7472601"/>
              <a:gd name="connsiteY403" fmla="*/ 6585570 h 6858000"/>
              <a:gd name="connsiteX404" fmla="*/ 2050035 w 7472601"/>
              <a:gd name="connsiteY404" fmla="*/ 6813345 h 6858000"/>
              <a:gd name="connsiteX405" fmla="*/ 2063025 w 7472601"/>
              <a:gd name="connsiteY405" fmla="*/ 6858000 h 6858000"/>
              <a:gd name="connsiteX406" fmla="*/ 2021675 w 7472601"/>
              <a:gd name="connsiteY406" fmla="*/ 6858000 h 6858000"/>
              <a:gd name="connsiteX407" fmla="*/ 2019308 w 7472601"/>
              <a:gd name="connsiteY407" fmla="*/ 6847118 h 6858000"/>
              <a:gd name="connsiteX408" fmla="*/ 1938835 w 7472601"/>
              <a:gd name="connsiteY408" fmla="*/ 6551160 h 6858000"/>
              <a:gd name="connsiteX409" fmla="*/ 1953230 w 7472601"/>
              <a:gd name="connsiteY409" fmla="*/ 6759699 h 6858000"/>
              <a:gd name="connsiteX410" fmla="*/ 1956763 w 7472601"/>
              <a:gd name="connsiteY410" fmla="*/ 6778191 h 6858000"/>
              <a:gd name="connsiteX411" fmla="*/ 1967925 w 7472601"/>
              <a:gd name="connsiteY411" fmla="*/ 6858000 h 6858000"/>
              <a:gd name="connsiteX412" fmla="*/ 1936622 w 7472601"/>
              <a:gd name="connsiteY412" fmla="*/ 6858000 h 6858000"/>
              <a:gd name="connsiteX413" fmla="*/ 1926261 w 7472601"/>
              <a:gd name="connsiteY413" fmla="*/ 6784064 h 6858000"/>
              <a:gd name="connsiteX414" fmla="*/ 1922724 w 7472601"/>
              <a:gd name="connsiteY414" fmla="*/ 6765577 h 6858000"/>
              <a:gd name="connsiteX415" fmla="*/ 1904650 w 7472601"/>
              <a:gd name="connsiteY415" fmla="*/ 6639616 h 6858000"/>
              <a:gd name="connsiteX416" fmla="*/ 1885273 w 7472601"/>
              <a:gd name="connsiteY416" fmla="*/ 6858000 h 6858000"/>
              <a:gd name="connsiteX417" fmla="*/ 1854363 w 7472601"/>
              <a:gd name="connsiteY417" fmla="*/ 6858000 h 6858000"/>
              <a:gd name="connsiteX418" fmla="*/ 1880391 w 7472601"/>
              <a:gd name="connsiteY418" fmla="*/ 6603796 h 6858000"/>
              <a:gd name="connsiteX419" fmla="*/ 1818273 w 7472601"/>
              <a:gd name="connsiteY419" fmla="*/ 6715729 h 6858000"/>
              <a:gd name="connsiteX420" fmla="*/ 1794691 w 7472601"/>
              <a:gd name="connsiteY420" fmla="*/ 6843239 h 6858000"/>
              <a:gd name="connsiteX421" fmla="*/ 1794914 w 7472601"/>
              <a:gd name="connsiteY421" fmla="*/ 6858000 h 6858000"/>
              <a:gd name="connsiteX422" fmla="*/ 1746128 w 7472601"/>
              <a:gd name="connsiteY422" fmla="*/ 6858000 h 6858000"/>
              <a:gd name="connsiteX423" fmla="*/ 1753934 w 7472601"/>
              <a:gd name="connsiteY423" fmla="*/ 6724796 h 6858000"/>
              <a:gd name="connsiteX424" fmla="*/ 1792053 w 7472601"/>
              <a:gd name="connsiteY424" fmla="*/ 6572396 h 6858000"/>
              <a:gd name="connsiteX425" fmla="*/ 1862248 w 7472601"/>
              <a:gd name="connsiteY425" fmla="*/ 6266397 h 6858000"/>
              <a:gd name="connsiteX426" fmla="*/ 1862250 w 7472601"/>
              <a:gd name="connsiteY426" fmla="*/ 6033531 h 6858000"/>
              <a:gd name="connsiteX427" fmla="*/ 1211999 w 7472601"/>
              <a:gd name="connsiteY427" fmla="*/ 6683610 h 6858000"/>
              <a:gd name="connsiteX428" fmla="*/ 1213266 w 7472601"/>
              <a:gd name="connsiteY428" fmla="*/ 6691947 h 6858000"/>
              <a:gd name="connsiteX429" fmla="*/ 1203370 w 7472601"/>
              <a:gd name="connsiteY429" fmla="*/ 6850676 h 6858000"/>
              <a:gd name="connsiteX430" fmla="*/ 1203671 w 7472601"/>
              <a:gd name="connsiteY430" fmla="*/ 6858000 h 6858000"/>
              <a:gd name="connsiteX431" fmla="*/ 1143180 w 7472601"/>
              <a:gd name="connsiteY431" fmla="*/ 6858000 h 6858000"/>
              <a:gd name="connsiteX432" fmla="*/ 1142176 w 7472601"/>
              <a:gd name="connsiteY432" fmla="*/ 6766045 h 6858000"/>
              <a:gd name="connsiteX433" fmla="*/ 1067484 w 7472601"/>
              <a:gd name="connsiteY433" fmla="*/ 6858000 h 6858000"/>
              <a:gd name="connsiteX434" fmla="*/ 953928 w 7472601"/>
              <a:gd name="connsiteY434" fmla="*/ 6858000 h 6858000"/>
              <a:gd name="connsiteX435" fmla="*/ 959715 w 7472601"/>
              <a:gd name="connsiteY435" fmla="*/ 6850185 h 6858000"/>
              <a:gd name="connsiteX436" fmla="*/ 1483788 w 7472601"/>
              <a:gd name="connsiteY436" fmla="*/ 6259174 h 6858000"/>
              <a:gd name="connsiteX437" fmla="*/ 1100671 w 7472601"/>
              <a:gd name="connsiteY437" fmla="*/ 6252137 h 6858000"/>
              <a:gd name="connsiteX438" fmla="*/ 1090144 w 7472601"/>
              <a:gd name="connsiteY438" fmla="*/ 6256748 h 6858000"/>
              <a:gd name="connsiteX439" fmla="*/ 1095872 w 7472601"/>
              <a:gd name="connsiteY439" fmla="*/ 6271892 h 6858000"/>
              <a:gd name="connsiteX440" fmla="*/ 262785 w 7472601"/>
              <a:gd name="connsiteY440" fmla="*/ 6845450 h 6858000"/>
              <a:gd name="connsiteX441" fmla="*/ 209968 w 7472601"/>
              <a:gd name="connsiteY441" fmla="*/ 6770713 h 6858000"/>
              <a:gd name="connsiteX442" fmla="*/ 873460 w 7472601"/>
              <a:gd name="connsiteY442" fmla="*/ 6253768 h 6858000"/>
              <a:gd name="connsiteX443" fmla="*/ 192686 w 7472601"/>
              <a:gd name="connsiteY443" fmla="*/ 5849257 h 6858000"/>
              <a:gd name="connsiteX444" fmla="*/ 4696 w 7472601"/>
              <a:gd name="connsiteY444" fmla="*/ 5697668 h 6858000"/>
              <a:gd name="connsiteX445" fmla="*/ 0 w 7472601"/>
              <a:gd name="connsiteY445" fmla="*/ 5689984 h 6858000"/>
              <a:gd name="connsiteX446" fmla="*/ 0 w 7472601"/>
              <a:gd name="connsiteY446" fmla="*/ 5513472 h 6858000"/>
              <a:gd name="connsiteX447" fmla="*/ 174101 w 7472601"/>
              <a:gd name="connsiteY447" fmla="*/ 5620277 h 6858000"/>
              <a:gd name="connsiteX448" fmla="*/ 891800 w 7472601"/>
              <a:gd name="connsiteY448" fmla="*/ 6036935 h 6858000"/>
              <a:gd name="connsiteX449" fmla="*/ 1072219 w 7472601"/>
              <a:gd name="connsiteY449" fmla="*/ 6169443 h 6858000"/>
              <a:gd name="connsiteX450" fmla="*/ 1074117 w 7472601"/>
              <a:gd name="connsiteY450" fmla="*/ 6170301 h 6858000"/>
              <a:gd name="connsiteX451" fmla="*/ 1083114 w 7472601"/>
              <a:gd name="connsiteY451" fmla="*/ 6174131 h 6858000"/>
              <a:gd name="connsiteX452" fmla="*/ 1543010 w 7472601"/>
              <a:gd name="connsiteY452" fmla="*/ 6191140 h 6858000"/>
              <a:gd name="connsiteX453" fmla="*/ 1551080 w 7472601"/>
              <a:gd name="connsiteY453" fmla="*/ 6195006 h 6858000"/>
              <a:gd name="connsiteX454" fmla="*/ 2345443 w 7472601"/>
              <a:gd name="connsiteY454" fmla="*/ 5549882 h 6858000"/>
              <a:gd name="connsiteX455" fmla="*/ 1721499 w 7472601"/>
              <a:gd name="connsiteY455" fmla="*/ 5599969 h 6858000"/>
              <a:gd name="connsiteX456" fmla="*/ 767716 w 7472601"/>
              <a:gd name="connsiteY456" fmla="*/ 5472768 h 6858000"/>
              <a:gd name="connsiteX457" fmla="*/ 722147 w 7472601"/>
              <a:gd name="connsiteY457" fmla="*/ 5393091 h 6858000"/>
              <a:gd name="connsiteX458" fmla="*/ 1485552 w 7472601"/>
              <a:gd name="connsiteY458" fmla="*/ 5313202 h 6858000"/>
              <a:gd name="connsiteX459" fmla="*/ 2143004 w 7472601"/>
              <a:gd name="connsiteY459" fmla="*/ 5402420 h 6858000"/>
              <a:gd name="connsiteX460" fmla="*/ 1933391 w 7472601"/>
              <a:gd name="connsiteY460" fmla="*/ 5156971 h 6858000"/>
              <a:gd name="connsiteX461" fmla="*/ 1827118 w 7472601"/>
              <a:gd name="connsiteY461" fmla="*/ 4968410 h 6858000"/>
              <a:gd name="connsiteX462" fmla="*/ 1837349 w 7472601"/>
              <a:gd name="connsiteY462" fmla="*/ 4956357 h 6858000"/>
              <a:gd name="connsiteX463" fmla="*/ 2162835 w 7472601"/>
              <a:gd name="connsiteY463" fmla="*/ 5187853 h 6858000"/>
              <a:gd name="connsiteX464" fmla="*/ 2257167 w 7472601"/>
              <a:gd name="connsiteY464" fmla="*/ 5462123 h 6858000"/>
              <a:gd name="connsiteX465" fmla="*/ 2261598 w 7472601"/>
              <a:gd name="connsiteY465" fmla="*/ 5467998 h 6858000"/>
              <a:gd name="connsiteX466" fmla="*/ 2437177 w 7472601"/>
              <a:gd name="connsiteY466" fmla="*/ 5479608 h 6858000"/>
              <a:gd name="connsiteX467" fmla="*/ 2445247 w 7472601"/>
              <a:gd name="connsiteY467" fmla="*/ 5483476 h 6858000"/>
              <a:gd name="connsiteX468" fmla="*/ 2743626 w 7472601"/>
              <a:gd name="connsiteY468" fmla="*/ 5304819 h 6858000"/>
              <a:gd name="connsiteX469" fmla="*/ 3048102 w 7472601"/>
              <a:gd name="connsiteY469" fmla="*/ 5150595 h 6858000"/>
              <a:gd name="connsiteX470" fmla="*/ 1799414 w 7472601"/>
              <a:gd name="connsiteY470" fmla="*/ 4694732 h 6858000"/>
              <a:gd name="connsiteX471" fmla="*/ 1771735 w 7472601"/>
              <a:gd name="connsiteY471" fmla="*/ 4619929 h 6858000"/>
              <a:gd name="connsiteX472" fmla="*/ 3104273 w 7472601"/>
              <a:gd name="connsiteY472" fmla="*/ 5076159 h 6858000"/>
              <a:gd name="connsiteX473" fmla="*/ 3113245 w 7472601"/>
              <a:gd name="connsiteY473" fmla="*/ 5090705 h 6858000"/>
              <a:gd name="connsiteX474" fmla="*/ 3126294 w 7472601"/>
              <a:gd name="connsiteY474" fmla="*/ 5114400 h 6858000"/>
              <a:gd name="connsiteX475" fmla="*/ 3937433 w 7472601"/>
              <a:gd name="connsiteY475" fmla="*/ 4830473 h 6858000"/>
              <a:gd name="connsiteX476" fmla="*/ 3590475 w 7472601"/>
              <a:gd name="connsiteY476" fmla="*/ 4597974 h 6858000"/>
              <a:gd name="connsiteX477" fmla="*/ 3100264 w 7472601"/>
              <a:gd name="connsiteY477" fmla="*/ 4579845 h 6858000"/>
              <a:gd name="connsiteX478" fmla="*/ 2183576 w 7472601"/>
              <a:gd name="connsiteY478" fmla="*/ 4227150 h 6858000"/>
              <a:gd name="connsiteX479" fmla="*/ 2151029 w 7472601"/>
              <a:gd name="connsiteY479" fmla="*/ 4146947 h 6858000"/>
              <a:gd name="connsiteX480" fmla="*/ 3563434 w 7472601"/>
              <a:gd name="connsiteY480" fmla="*/ 4469115 h 6858000"/>
              <a:gd name="connsiteX481" fmla="*/ 3177952 w 7472601"/>
              <a:gd name="connsiteY481" fmla="*/ 3657386 h 6858000"/>
              <a:gd name="connsiteX482" fmla="*/ 3189263 w 7472601"/>
              <a:gd name="connsiteY482" fmla="*/ 3625726 h 6858000"/>
              <a:gd name="connsiteX483" fmla="*/ 3560912 w 7472601"/>
              <a:gd name="connsiteY483" fmla="*/ 4079863 h 6858000"/>
              <a:gd name="connsiteX484" fmla="*/ 3626636 w 7472601"/>
              <a:gd name="connsiteY484" fmla="*/ 4512230 h 6858000"/>
              <a:gd name="connsiteX485" fmla="*/ 3653088 w 7472601"/>
              <a:gd name="connsiteY485" fmla="*/ 4521417 h 6858000"/>
              <a:gd name="connsiteX486" fmla="*/ 3988128 w 7472601"/>
              <a:gd name="connsiteY486" fmla="*/ 4817267 h 6858000"/>
              <a:gd name="connsiteX487" fmla="*/ 4830582 w 7472601"/>
              <a:gd name="connsiteY487" fmla="*/ 4676000 h 6858000"/>
              <a:gd name="connsiteX488" fmla="*/ 4830100 w 7472601"/>
              <a:gd name="connsiteY488" fmla="*/ 4675554 h 6858000"/>
              <a:gd name="connsiteX489" fmla="*/ 4036318 w 7472601"/>
              <a:gd name="connsiteY489" fmla="*/ 4147013 h 6858000"/>
              <a:gd name="connsiteX490" fmla="*/ 3432098 w 7472601"/>
              <a:gd name="connsiteY490" fmla="*/ 3537312 h 6858000"/>
              <a:gd name="connsiteX491" fmla="*/ 3446761 w 7472601"/>
              <a:gd name="connsiteY491" fmla="*/ 3461278 h 6858000"/>
              <a:gd name="connsiteX492" fmla="*/ 4419733 w 7472601"/>
              <a:gd name="connsiteY492" fmla="*/ 3963555 h 6858000"/>
              <a:gd name="connsiteX493" fmla="*/ 4781371 w 7472601"/>
              <a:gd name="connsiteY493" fmla="*/ 4458604 h 6858000"/>
              <a:gd name="connsiteX494" fmla="*/ 4780440 w 7472601"/>
              <a:gd name="connsiteY494" fmla="*/ 4470290 h 6858000"/>
              <a:gd name="connsiteX495" fmla="*/ 4898954 w 7472601"/>
              <a:gd name="connsiteY495" fmla="*/ 4662092 h 6858000"/>
              <a:gd name="connsiteX496" fmla="*/ 4900699 w 7472601"/>
              <a:gd name="connsiteY496" fmla="*/ 4670867 h 6858000"/>
              <a:gd name="connsiteX497" fmla="*/ 5714511 w 7472601"/>
              <a:gd name="connsiteY497" fmla="*/ 4663483 h 6858000"/>
              <a:gd name="connsiteX498" fmla="*/ 5464793 w 7472601"/>
              <a:gd name="connsiteY498" fmla="*/ 4393556 h 6858000"/>
              <a:gd name="connsiteX499" fmla="*/ 5461897 w 7472601"/>
              <a:gd name="connsiteY499" fmla="*/ 4390879 h 6858000"/>
              <a:gd name="connsiteX500" fmla="*/ 4294126 w 7472601"/>
              <a:gd name="connsiteY500" fmla="*/ 3303048 h 6858000"/>
              <a:gd name="connsiteX501" fmla="*/ 4305321 w 7472601"/>
              <a:gd name="connsiteY501" fmla="*/ 3256953 h 6858000"/>
              <a:gd name="connsiteX502" fmla="*/ 4949299 w 7472601"/>
              <a:gd name="connsiteY502" fmla="*/ 3766336 h 6858000"/>
              <a:gd name="connsiteX503" fmla="*/ 5291452 w 7472601"/>
              <a:gd name="connsiteY503" fmla="*/ 4076801 h 6858000"/>
              <a:gd name="connsiteX504" fmla="*/ 5434998 w 7472601"/>
              <a:gd name="connsiteY504" fmla="*/ 4254100 h 6858000"/>
              <a:gd name="connsiteX505" fmla="*/ 5351015 w 7472601"/>
              <a:gd name="connsiteY505" fmla="*/ 3760989 h 6858000"/>
              <a:gd name="connsiteX506" fmla="*/ 5413780 w 7472601"/>
              <a:gd name="connsiteY506" fmla="*/ 2966265 h 6858000"/>
              <a:gd name="connsiteX507" fmla="*/ 5425627 w 7472601"/>
              <a:gd name="connsiteY507" fmla="*/ 2954192 h 6858000"/>
              <a:gd name="connsiteX508" fmla="*/ 6604735 w 7472601"/>
              <a:gd name="connsiteY508" fmla="*/ 2041381 h 6858000"/>
              <a:gd name="connsiteX509" fmla="*/ 7204487 w 7472601"/>
              <a:gd name="connsiteY509" fmla="*/ 2742112 h 6858000"/>
              <a:gd name="connsiteX510" fmla="*/ 7131592 w 7472601"/>
              <a:gd name="connsiteY510" fmla="*/ 2672096 h 6858000"/>
              <a:gd name="connsiteX511" fmla="*/ 6996344 w 7472601"/>
              <a:gd name="connsiteY511" fmla="*/ 2518310 h 6858000"/>
              <a:gd name="connsiteX512" fmla="*/ 6735495 w 7472601"/>
              <a:gd name="connsiteY512" fmla="*/ 2196890 h 6858000"/>
              <a:gd name="connsiteX513" fmla="*/ 6721901 w 7472601"/>
              <a:gd name="connsiteY513" fmla="*/ 2179274 h 6858000"/>
              <a:gd name="connsiteX514" fmla="*/ 6604735 w 7472601"/>
              <a:gd name="connsiteY514" fmla="*/ 2041381 h 6858000"/>
              <a:gd name="connsiteX515" fmla="*/ 6591670 w 7472601"/>
              <a:gd name="connsiteY515" fmla="*/ 1988277 h 6858000"/>
              <a:gd name="connsiteX516" fmla="*/ 6747349 w 7472601"/>
              <a:gd name="connsiteY516" fmla="*/ 2160069 h 6858000"/>
              <a:gd name="connsiteX517" fmla="*/ 6760943 w 7472601"/>
              <a:gd name="connsiteY517" fmla="*/ 2177686 h 6858000"/>
              <a:gd name="connsiteX518" fmla="*/ 7021065 w 7472601"/>
              <a:gd name="connsiteY518" fmla="*/ 2498102 h 6858000"/>
              <a:gd name="connsiteX519" fmla="*/ 7155223 w 7472601"/>
              <a:gd name="connsiteY519" fmla="*/ 2650386 h 6858000"/>
              <a:gd name="connsiteX520" fmla="*/ 7203167 w 7472601"/>
              <a:gd name="connsiteY520" fmla="*/ 2697288 h 6858000"/>
              <a:gd name="connsiteX521" fmla="*/ 6937703 w 7472601"/>
              <a:gd name="connsiteY521" fmla="*/ 2321981 h 6858000"/>
              <a:gd name="connsiteX522" fmla="*/ 6591670 w 7472601"/>
              <a:gd name="connsiteY522" fmla="*/ 1988277 h 6858000"/>
              <a:gd name="connsiteX523" fmla="*/ 5798671 w 7472601"/>
              <a:gd name="connsiteY523" fmla="*/ 1981601 h 6858000"/>
              <a:gd name="connsiteX524" fmla="*/ 5754709 w 7472601"/>
              <a:gd name="connsiteY524" fmla="*/ 2071454 h 6858000"/>
              <a:gd name="connsiteX525" fmla="*/ 5763044 w 7472601"/>
              <a:gd name="connsiteY525" fmla="*/ 2842206 h 6858000"/>
              <a:gd name="connsiteX526" fmla="*/ 5764974 w 7472601"/>
              <a:gd name="connsiteY526" fmla="*/ 2799609 h 6858000"/>
              <a:gd name="connsiteX527" fmla="*/ 5767665 w 7472601"/>
              <a:gd name="connsiteY527" fmla="*/ 2666409 h 6858000"/>
              <a:gd name="connsiteX528" fmla="*/ 5763055 w 7472601"/>
              <a:gd name="connsiteY528" fmla="*/ 2579705 h 6858000"/>
              <a:gd name="connsiteX529" fmla="*/ 5758079 w 7472601"/>
              <a:gd name="connsiteY529" fmla="*/ 2492508 h 6858000"/>
              <a:gd name="connsiteX530" fmla="*/ 5779325 w 7472601"/>
              <a:gd name="connsiteY530" fmla="*/ 2197069 h 6858000"/>
              <a:gd name="connsiteX531" fmla="*/ 5798671 w 7472601"/>
              <a:gd name="connsiteY531" fmla="*/ 1981601 h 6858000"/>
              <a:gd name="connsiteX532" fmla="*/ 5829202 w 7472601"/>
              <a:gd name="connsiteY532" fmla="*/ 1971679 h 6858000"/>
              <a:gd name="connsiteX533" fmla="*/ 5809558 w 7472601"/>
              <a:gd name="connsiteY533" fmla="*/ 2198043 h 6858000"/>
              <a:gd name="connsiteX534" fmla="*/ 5788653 w 7472601"/>
              <a:gd name="connsiteY534" fmla="*/ 2489430 h 6858000"/>
              <a:gd name="connsiteX535" fmla="*/ 5793439 w 7472601"/>
              <a:gd name="connsiteY535" fmla="*/ 2575235 h 6858000"/>
              <a:gd name="connsiteX536" fmla="*/ 5796837 w 7472601"/>
              <a:gd name="connsiteY536" fmla="*/ 2637633 h 6858000"/>
              <a:gd name="connsiteX537" fmla="*/ 5818614 w 7472601"/>
              <a:gd name="connsiteY537" fmla="*/ 2473055 h 6858000"/>
              <a:gd name="connsiteX538" fmla="*/ 5829202 w 7472601"/>
              <a:gd name="connsiteY538" fmla="*/ 1971679 h 6858000"/>
              <a:gd name="connsiteX539" fmla="*/ 5911389 w 7472601"/>
              <a:gd name="connsiteY539" fmla="*/ 1898371 h 6858000"/>
              <a:gd name="connsiteX540" fmla="*/ 6237627 w 7472601"/>
              <a:gd name="connsiteY540" fmla="*/ 2231921 h 6858000"/>
              <a:gd name="connsiteX541" fmla="*/ 5911389 w 7472601"/>
              <a:gd name="connsiteY541" fmla="*/ 1898371 h 6858000"/>
              <a:gd name="connsiteX542" fmla="*/ 6944437 w 7472601"/>
              <a:gd name="connsiteY542" fmla="*/ 1575402 h 6858000"/>
              <a:gd name="connsiteX543" fmla="*/ 6304730 w 7472601"/>
              <a:gd name="connsiteY543" fmla="*/ 1766654 h 6858000"/>
              <a:gd name="connsiteX544" fmla="*/ 6944437 w 7472601"/>
              <a:gd name="connsiteY544" fmla="*/ 1575402 h 6858000"/>
              <a:gd name="connsiteX545" fmla="*/ 7019523 w 7472601"/>
              <a:gd name="connsiteY545" fmla="*/ 1519450 h 6858000"/>
              <a:gd name="connsiteX546" fmla="*/ 6298091 w 7472601"/>
              <a:gd name="connsiteY546" fmla="*/ 1737122 h 6858000"/>
              <a:gd name="connsiteX547" fmla="*/ 7019523 w 7472601"/>
              <a:gd name="connsiteY547" fmla="*/ 1519450 h 6858000"/>
              <a:gd name="connsiteX548" fmla="*/ 2399523 w 7472601"/>
              <a:gd name="connsiteY548" fmla="*/ 1428234 h 6858000"/>
              <a:gd name="connsiteX549" fmla="*/ 2224982 w 7472601"/>
              <a:gd name="connsiteY549" fmla="*/ 1826201 h 6858000"/>
              <a:gd name="connsiteX550" fmla="*/ 2096099 w 7472601"/>
              <a:gd name="connsiteY550" fmla="*/ 2345900 h 6858000"/>
              <a:gd name="connsiteX551" fmla="*/ 2283317 w 7472601"/>
              <a:gd name="connsiteY551" fmla="*/ 1796925 h 6858000"/>
              <a:gd name="connsiteX552" fmla="*/ 2399523 w 7472601"/>
              <a:gd name="connsiteY552" fmla="*/ 1428234 h 6858000"/>
              <a:gd name="connsiteX553" fmla="*/ 2448558 w 7472601"/>
              <a:gd name="connsiteY553" fmla="*/ 1373435 h 6858000"/>
              <a:gd name="connsiteX554" fmla="*/ 2312521 w 7472601"/>
              <a:gd name="connsiteY554" fmla="*/ 1806140 h 6858000"/>
              <a:gd name="connsiteX555" fmla="*/ 2127533 w 7472601"/>
              <a:gd name="connsiteY555" fmla="*/ 2348380 h 6858000"/>
              <a:gd name="connsiteX556" fmla="*/ 2358080 w 7472601"/>
              <a:gd name="connsiteY556" fmla="*/ 1866134 h 6858000"/>
              <a:gd name="connsiteX557" fmla="*/ 2407436 w 7472601"/>
              <a:gd name="connsiteY557" fmla="*/ 1651070 h 6858000"/>
              <a:gd name="connsiteX558" fmla="*/ 2448558 w 7472601"/>
              <a:gd name="connsiteY558" fmla="*/ 1373435 h 6858000"/>
              <a:gd name="connsiteX559" fmla="*/ 278707 w 7472601"/>
              <a:gd name="connsiteY559" fmla="*/ 1352270 h 6858000"/>
              <a:gd name="connsiteX560" fmla="*/ 321570 w 7472601"/>
              <a:gd name="connsiteY560" fmla="*/ 1861610 h 6858000"/>
              <a:gd name="connsiteX561" fmla="*/ 294281 w 7472601"/>
              <a:gd name="connsiteY561" fmla="*/ 1440658 h 6858000"/>
              <a:gd name="connsiteX562" fmla="*/ 278707 w 7472601"/>
              <a:gd name="connsiteY562" fmla="*/ 1352270 h 6858000"/>
              <a:gd name="connsiteX563" fmla="*/ 1423821 w 7472601"/>
              <a:gd name="connsiteY563" fmla="*/ 1351958 h 6858000"/>
              <a:gd name="connsiteX564" fmla="*/ 1638521 w 7472601"/>
              <a:gd name="connsiteY564" fmla="*/ 1908470 h 6858000"/>
              <a:gd name="connsiteX565" fmla="*/ 1754199 w 7472601"/>
              <a:gd name="connsiteY565" fmla="*/ 2149284 h 6858000"/>
              <a:gd name="connsiteX566" fmla="*/ 1908359 w 7472601"/>
              <a:gd name="connsiteY566" fmla="*/ 2364988 h 6858000"/>
              <a:gd name="connsiteX567" fmla="*/ 1647661 w 7472601"/>
              <a:gd name="connsiteY567" fmla="*/ 1825945 h 6858000"/>
              <a:gd name="connsiteX568" fmla="*/ 1423821 w 7472601"/>
              <a:gd name="connsiteY568" fmla="*/ 1351958 h 6858000"/>
              <a:gd name="connsiteX569" fmla="*/ 1431890 w 7472601"/>
              <a:gd name="connsiteY569" fmla="*/ 1306475 h 6858000"/>
              <a:gd name="connsiteX570" fmla="*/ 1507597 w 7472601"/>
              <a:gd name="connsiteY570" fmla="*/ 1446132 h 6858000"/>
              <a:gd name="connsiteX571" fmla="*/ 1674586 w 7472601"/>
              <a:gd name="connsiteY571" fmla="*/ 1813832 h 6858000"/>
              <a:gd name="connsiteX572" fmla="*/ 1815950 w 7472601"/>
              <a:gd name="connsiteY572" fmla="*/ 2128564 h 6858000"/>
              <a:gd name="connsiteX573" fmla="*/ 1984242 w 7472601"/>
              <a:gd name="connsiteY573" fmla="*/ 2430829 h 6858000"/>
              <a:gd name="connsiteX574" fmla="*/ 2014023 w 7472601"/>
              <a:gd name="connsiteY574" fmla="*/ 2450995 h 6858000"/>
              <a:gd name="connsiteX575" fmla="*/ 1747337 w 7472601"/>
              <a:gd name="connsiteY575" fmla="*/ 1855264 h 6858000"/>
              <a:gd name="connsiteX576" fmla="*/ 1533749 w 7472601"/>
              <a:gd name="connsiteY576" fmla="*/ 1478656 h 6858000"/>
              <a:gd name="connsiteX577" fmla="*/ 1431890 w 7472601"/>
              <a:gd name="connsiteY577" fmla="*/ 1306475 h 6858000"/>
              <a:gd name="connsiteX578" fmla="*/ 5052692 w 7472601"/>
              <a:gd name="connsiteY578" fmla="*/ 1292994 h 6858000"/>
              <a:gd name="connsiteX579" fmla="*/ 5200661 w 7472601"/>
              <a:gd name="connsiteY579" fmla="*/ 1635186 h 6858000"/>
              <a:gd name="connsiteX580" fmla="*/ 5297138 w 7472601"/>
              <a:gd name="connsiteY580" fmla="*/ 1906351 h 6858000"/>
              <a:gd name="connsiteX581" fmla="*/ 5052692 w 7472601"/>
              <a:gd name="connsiteY581" fmla="*/ 1292994 h 6858000"/>
              <a:gd name="connsiteX582" fmla="*/ 5009948 w 7472601"/>
              <a:gd name="connsiteY582" fmla="*/ 1273619 h 6858000"/>
              <a:gd name="connsiteX583" fmla="*/ 5121777 w 7472601"/>
              <a:gd name="connsiteY583" fmla="*/ 1654213 h 6858000"/>
              <a:gd name="connsiteX584" fmla="*/ 5293545 w 7472601"/>
              <a:gd name="connsiteY584" fmla="*/ 2072247 h 6858000"/>
              <a:gd name="connsiteX585" fmla="*/ 5294042 w 7472601"/>
              <a:gd name="connsiteY585" fmla="*/ 2065019 h 6858000"/>
              <a:gd name="connsiteX586" fmla="*/ 5171936 w 7472601"/>
              <a:gd name="connsiteY586" fmla="*/ 1647613 h 6858000"/>
              <a:gd name="connsiteX587" fmla="*/ 5009948 w 7472601"/>
              <a:gd name="connsiteY587" fmla="*/ 1273619 h 6858000"/>
              <a:gd name="connsiteX588" fmla="*/ 655236 w 7472601"/>
              <a:gd name="connsiteY588" fmla="*/ 1268632 h 6858000"/>
              <a:gd name="connsiteX589" fmla="*/ 839521 w 7472601"/>
              <a:gd name="connsiteY589" fmla="*/ 1685315 h 6858000"/>
              <a:gd name="connsiteX590" fmla="*/ 1109416 w 7472601"/>
              <a:gd name="connsiteY590" fmla="*/ 2061663 h 6858000"/>
              <a:gd name="connsiteX591" fmla="*/ 1298300 w 7472601"/>
              <a:gd name="connsiteY591" fmla="*/ 2247742 h 6858000"/>
              <a:gd name="connsiteX592" fmla="*/ 1125871 w 7472601"/>
              <a:gd name="connsiteY592" fmla="*/ 1989513 h 6858000"/>
              <a:gd name="connsiteX593" fmla="*/ 981574 w 7472601"/>
              <a:gd name="connsiteY593" fmla="*/ 1783157 h 6858000"/>
              <a:gd name="connsiteX594" fmla="*/ 922198 w 7472601"/>
              <a:gd name="connsiteY594" fmla="*/ 1677437 h 6858000"/>
              <a:gd name="connsiteX595" fmla="*/ 869293 w 7472601"/>
              <a:gd name="connsiteY595" fmla="*/ 1583214 h 6858000"/>
              <a:gd name="connsiteX596" fmla="*/ 751431 w 7472601"/>
              <a:gd name="connsiteY596" fmla="*/ 1405731 h 6858000"/>
              <a:gd name="connsiteX597" fmla="*/ 655236 w 7472601"/>
              <a:gd name="connsiteY597" fmla="*/ 1268632 h 6858000"/>
              <a:gd name="connsiteX598" fmla="*/ 6516292 w 7472601"/>
              <a:gd name="connsiteY598" fmla="*/ 1263064 h 6858000"/>
              <a:gd name="connsiteX599" fmla="*/ 5736320 w 7472601"/>
              <a:gd name="connsiteY599" fmla="*/ 1501803 h 6858000"/>
              <a:gd name="connsiteX600" fmla="*/ 6516292 w 7472601"/>
              <a:gd name="connsiteY600" fmla="*/ 1263064 h 6858000"/>
              <a:gd name="connsiteX601" fmla="*/ 291466 w 7472601"/>
              <a:gd name="connsiteY601" fmla="*/ 1250369 h 6858000"/>
              <a:gd name="connsiteX602" fmla="*/ 323180 w 7472601"/>
              <a:gd name="connsiteY602" fmla="*/ 1435283 h 6858000"/>
              <a:gd name="connsiteX603" fmla="*/ 349381 w 7472601"/>
              <a:gd name="connsiteY603" fmla="*/ 1875041 h 6858000"/>
              <a:gd name="connsiteX604" fmla="*/ 374363 w 7472601"/>
              <a:gd name="connsiteY604" fmla="*/ 1506494 h 6858000"/>
              <a:gd name="connsiteX605" fmla="*/ 302168 w 7472601"/>
              <a:gd name="connsiteY605" fmla="*/ 1274495 h 6858000"/>
              <a:gd name="connsiteX606" fmla="*/ 291466 w 7472601"/>
              <a:gd name="connsiteY606" fmla="*/ 1250369 h 6858000"/>
              <a:gd name="connsiteX607" fmla="*/ 678222 w 7472601"/>
              <a:gd name="connsiteY607" fmla="*/ 1248670 h 6858000"/>
              <a:gd name="connsiteX608" fmla="*/ 775536 w 7472601"/>
              <a:gd name="connsiteY608" fmla="*/ 1388015 h 6858000"/>
              <a:gd name="connsiteX609" fmla="*/ 894529 w 7472601"/>
              <a:gd name="connsiteY609" fmla="*/ 1567739 h 6858000"/>
              <a:gd name="connsiteX610" fmla="*/ 948000 w 7472601"/>
              <a:gd name="connsiteY610" fmla="*/ 1663088 h 6858000"/>
              <a:gd name="connsiteX611" fmla="*/ 1006812 w 7472601"/>
              <a:gd name="connsiteY611" fmla="*/ 1767683 h 6858000"/>
              <a:gd name="connsiteX612" fmla="*/ 1149133 w 7472601"/>
              <a:gd name="connsiteY612" fmla="*/ 1971513 h 6858000"/>
              <a:gd name="connsiteX613" fmla="*/ 1333952 w 7472601"/>
              <a:gd name="connsiteY613" fmla="*/ 2251620 h 6858000"/>
              <a:gd name="connsiteX614" fmla="*/ 1337329 w 7472601"/>
              <a:gd name="connsiteY614" fmla="*/ 2258350 h 6858000"/>
              <a:gd name="connsiteX615" fmla="*/ 1014726 w 7472601"/>
              <a:gd name="connsiteY615" fmla="*/ 1615556 h 6858000"/>
              <a:gd name="connsiteX616" fmla="*/ 678222 w 7472601"/>
              <a:gd name="connsiteY616" fmla="*/ 1248670 h 6858000"/>
              <a:gd name="connsiteX617" fmla="*/ 6691602 w 7472601"/>
              <a:gd name="connsiteY617" fmla="*/ 1140573 h 6858000"/>
              <a:gd name="connsiteX618" fmla="*/ 6571100 w 7472601"/>
              <a:gd name="connsiteY618" fmla="*/ 1183662 h 6858000"/>
              <a:gd name="connsiteX619" fmla="*/ 6241687 w 7472601"/>
              <a:gd name="connsiteY619" fmla="*/ 1257600 h 6858000"/>
              <a:gd name="connsiteX620" fmla="*/ 5693009 w 7472601"/>
              <a:gd name="connsiteY620" fmla="*/ 1478256 h 6858000"/>
              <a:gd name="connsiteX621" fmla="*/ 6548420 w 7472601"/>
              <a:gd name="connsiteY621" fmla="*/ 1214599 h 6858000"/>
              <a:gd name="connsiteX622" fmla="*/ 6605473 w 7472601"/>
              <a:gd name="connsiteY622" fmla="*/ 1184686 h 6858000"/>
              <a:gd name="connsiteX623" fmla="*/ 6691602 w 7472601"/>
              <a:gd name="connsiteY623" fmla="*/ 1140573 h 6858000"/>
              <a:gd name="connsiteX624" fmla="*/ 4002475 w 7472601"/>
              <a:gd name="connsiteY624" fmla="*/ 1037802 h 6858000"/>
              <a:gd name="connsiteX625" fmla="*/ 4000324 w 7472601"/>
              <a:gd name="connsiteY625" fmla="*/ 1039362 h 6858000"/>
              <a:gd name="connsiteX626" fmla="*/ 4002862 w 7472601"/>
              <a:gd name="connsiteY626" fmla="*/ 1042866 h 6858000"/>
              <a:gd name="connsiteX627" fmla="*/ 4002475 w 7472601"/>
              <a:gd name="connsiteY627" fmla="*/ 1037802 h 6858000"/>
              <a:gd name="connsiteX628" fmla="*/ 506322 w 7472601"/>
              <a:gd name="connsiteY628" fmla="*/ 1020997 h 6858000"/>
              <a:gd name="connsiteX629" fmla="*/ 533068 w 7472601"/>
              <a:gd name="connsiteY629" fmla="*/ 1029409 h 6858000"/>
              <a:gd name="connsiteX630" fmla="*/ 1232525 w 7472601"/>
              <a:gd name="connsiteY630" fmla="*/ 1804675 h 6858000"/>
              <a:gd name="connsiteX631" fmla="*/ 1388858 w 7472601"/>
              <a:gd name="connsiteY631" fmla="*/ 2368011 h 6858000"/>
              <a:gd name="connsiteX632" fmla="*/ 1384098 w 7472601"/>
              <a:gd name="connsiteY632" fmla="*/ 2378125 h 6858000"/>
              <a:gd name="connsiteX633" fmla="*/ 1425393 w 7472601"/>
              <a:gd name="connsiteY633" fmla="*/ 2589124 h 6858000"/>
              <a:gd name="connsiteX634" fmla="*/ 1424001 w 7472601"/>
              <a:gd name="connsiteY634" fmla="*/ 2597541 h 6858000"/>
              <a:gd name="connsiteX635" fmla="*/ 2152729 w 7472601"/>
              <a:gd name="connsiteY635" fmla="*/ 2864487 h 6858000"/>
              <a:gd name="connsiteX636" fmla="*/ 2020609 w 7472601"/>
              <a:gd name="connsiteY636" fmla="*/ 2539671 h 6858000"/>
              <a:gd name="connsiteX637" fmla="*/ 2018920 w 7472601"/>
              <a:gd name="connsiteY637" fmla="*/ 2536309 h 6858000"/>
              <a:gd name="connsiteX638" fmla="*/ 1342441 w 7472601"/>
              <a:gd name="connsiteY638" fmla="*/ 1173017 h 6858000"/>
              <a:gd name="connsiteX639" fmla="*/ 1367925 w 7472601"/>
              <a:gd name="connsiteY639" fmla="*/ 1135648 h 6858000"/>
              <a:gd name="connsiteX640" fmla="*/ 1771401 w 7472601"/>
              <a:gd name="connsiteY640" fmla="*/ 1806673 h 6858000"/>
              <a:gd name="connsiteX641" fmla="*/ 1972385 w 7472601"/>
              <a:gd name="connsiteY641" fmla="*/ 2198735 h 6858000"/>
              <a:gd name="connsiteX642" fmla="*/ 2040892 w 7472601"/>
              <a:gd name="connsiteY642" fmla="*/ 2405205 h 6858000"/>
              <a:gd name="connsiteX643" fmla="*/ 2131689 w 7472601"/>
              <a:gd name="connsiteY643" fmla="*/ 1936926 h 6858000"/>
              <a:gd name="connsiteX644" fmla="*/ 2454820 w 7472601"/>
              <a:gd name="connsiteY644" fmla="*/ 1248808 h 6858000"/>
              <a:gd name="connsiteX645" fmla="*/ 2492512 w 7472601"/>
              <a:gd name="connsiteY645" fmla="*/ 1302920 h 6858000"/>
              <a:gd name="connsiteX646" fmla="*/ 2081216 w 7472601"/>
              <a:gd name="connsiteY646" fmla="*/ 2527513 h 6858000"/>
              <a:gd name="connsiteX647" fmla="*/ 2081211 w 7472601"/>
              <a:gd name="connsiteY647" fmla="*/ 2528916 h 6858000"/>
              <a:gd name="connsiteX648" fmla="*/ 2199067 w 7472601"/>
              <a:gd name="connsiteY648" fmla="*/ 2884061 h 6858000"/>
              <a:gd name="connsiteX649" fmla="*/ 3192586 w 7472601"/>
              <a:gd name="connsiteY649" fmla="*/ 3411496 h 6858000"/>
              <a:gd name="connsiteX650" fmla="*/ 3182620 w 7472601"/>
              <a:gd name="connsiteY650" fmla="*/ 3483279 h 6858000"/>
              <a:gd name="connsiteX651" fmla="*/ 2435119 w 7472601"/>
              <a:gd name="connsiteY651" fmla="*/ 3080173 h 6858000"/>
              <a:gd name="connsiteX652" fmla="*/ 2410152 w 7472601"/>
              <a:gd name="connsiteY652" fmla="*/ 3063751 h 6858000"/>
              <a:gd name="connsiteX653" fmla="*/ 2408099 w 7472601"/>
              <a:gd name="connsiteY653" fmla="*/ 3064403 h 6858000"/>
              <a:gd name="connsiteX654" fmla="*/ 2407218 w 7472601"/>
              <a:gd name="connsiteY654" fmla="*/ 3070324 h 6858000"/>
              <a:gd name="connsiteX655" fmla="*/ 2380138 w 7472601"/>
              <a:gd name="connsiteY655" fmla="*/ 3099341 h 6858000"/>
              <a:gd name="connsiteX656" fmla="*/ 1765923 w 7472601"/>
              <a:gd name="connsiteY656" fmla="*/ 3581043 h 6858000"/>
              <a:gd name="connsiteX657" fmla="*/ 1702258 w 7472601"/>
              <a:gd name="connsiteY657" fmla="*/ 3612286 h 6858000"/>
              <a:gd name="connsiteX658" fmla="*/ 1538370 w 7472601"/>
              <a:gd name="connsiteY658" fmla="*/ 3811804 h 6858000"/>
              <a:gd name="connsiteX659" fmla="*/ 542867 w 7472601"/>
              <a:gd name="connsiteY659" fmla="*/ 4944092 h 6858000"/>
              <a:gd name="connsiteX660" fmla="*/ 515800 w 7472601"/>
              <a:gd name="connsiteY660" fmla="*/ 4862180 h 6858000"/>
              <a:gd name="connsiteX661" fmla="*/ 909145 w 7472601"/>
              <a:gd name="connsiteY661" fmla="*/ 4199225 h 6858000"/>
              <a:gd name="connsiteX662" fmla="*/ 1214067 w 7472601"/>
              <a:gd name="connsiteY662" fmla="*/ 3908561 h 6858000"/>
              <a:gd name="connsiteX663" fmla="*/ 640967 w 7472601"/>
              <a:gd name="connsiteY663" fmla="*/ 4105601 h 6858000"/>
              <a:gd name="connsiteX664" fmla="*/ 112563 w 7472601"/>
              <a:gd name="connsiteY664" fmla="*/ 4396952 h 6858000"/>
              <a:gd name="connsiteX665" fmla="*/ 0 w 7472601"/>
              <a:gd name="connsiteY665" fmla="*/ 4466006 h 6858000"/>
              <a:gd name="connsiteX666" fmla="*/ 0 w 7472601"/>
              <a:gd name="connsiteY666" fmla="*/ 4233763 h 6858000"/>
              <a:gd name="connsiteX667" fmla="*/ 36881 w 7472601"/>
              <a:gd name="connsiteY667" fmla="*/ 4200118 h 6858000"/>
              <a:gd name="connsiteX668" fmla="*/ 910534 w 7472601"/>
              <a:gd name="connsiteY668" fmla="*/ 3629753 h 6858000"/>
              <a:gd name="connsiteX669" fmla="*/ 1578717 w 7472601"/>
              <a:gd name="connsiteY669" fmla="*/ 3575982 h 6858000"/>
              <a:gd name="connsiteX670" fmla="*/ 2338780 w 7472601"/>
              <a:gd name="connsiteY670" fmla="*/ 3033725 h 6858000"/>
              <a:gd name="connsiteX671" fmla="*/ 1807991 w 7472601"/>
              <a:gd name="connsiteY671" fmla="*/ 2807184 h 6858000"/>
              <a:gd name="connsiteX672" fmla="*/ 1416358 w 7472601"/>
              <a:gd name="connsiteY672" fmla="*/ 3112571 h 6858000"/>
              <a:gd name="connsiteX673" fmla="*/ 939066 w 7472601"/>
              <a:gd name="connsiteY673" fmla="*/ 3378798 h 6858000"/>
              <a:gd name="connsiteX674" fmla="*/ 115099 w 7472601"/>
              <a:gd name="connsiteY674" fmla="*/ 3607650 h 6858000"/>
              <a:gd name="connsiteX675" fmla="*/ 97284 w 7472601"/>
              <a:gd name="connsiteY675" fmla="*/ 3520393 h 6858000"/>
              <a:gd name="connsiteX676" fmla="*/ 922050 w 7472601"/>
              <a:gd name="connsiteY676" fmla="*/ 3074867 h 6858000"/>
              <a:gd name="connsiteX677" fmla="*/ 1405265 w 7472601"/>
              <a:gd name="connsiteY677" fmla="*/ 3016319 h 6858000"/>
              <a:gd name="connsiteX678" fmla="*/ 1407512 w 7472601"/>
              <a:gd name="connsiteY678" fmla="*/ 3018001 h 6858000"/>
              <a:gd name="connsiteX679" fmla="*/ 1726266 w 7472601"/>
              <a:gd name="connsiteY679" fmla="*/ 2777274 h 6858000"/>
              <a:gd name="connsiteX680" fmla="*/ 625390 w 7472601"/>
              <a:gd name="connsiteY680" fmla="*/ 2514541 h 6858000"/>
              <a:gd name="connsiteX681" fmla="*/ 619799 w 7472601"/>
              <a:gd name="connsiteY681" fmla="*/ 2527180 h 6858000"/>
              <a:gd name="connsiteX682" fmla="*/ 310030 w 7472601"/>
              <a:gd name="connsiteY682" fmla="*/ 2771818 h 6858000"/>
              <a:gd name="connsiteX683" fmla="*/ 173877 w 7472601"/>
              <a:gd name="connsiteY683" fmla="*/ 2937056 h 6858000"/>
              <a:gd name="connsiteX684" fmla="*/ 77889 w 7472601"/>
              <a:gd name="connsiteY684" fmla="*/ 3138440 h 6858000"/>
              <a:gd name="connsiteX685" fmla="*/ 0 w 7472601"/>
              <a:gd name="connsiteY685" fmla="*/ 3271395 h 6858000"/>
              <a:gd name="connsiteX686" fmla="*/ 0 w 7472601"/>
              <a:gd name="connsiteY686" fmla="*/ 3153002 h 6858000"/>
              <a:gd name="connsiteX687" fmla="*/ 2386 w 7472601"/>
              <a:gd name="connsiteY687" fmla="*/ 3149203 h 6858000"/>
              <a:gd name="connsiteX688" fmla="*/ 89753 w 7472601"/>
              <a:gd name="connsiteY688" fmla="*/ 2987702 h 6858000"/>
              <a:gd name="connsiteX689" fmla="*/ 76869 w 7472601"/>
              <a:gd name="connsiteY689" fmla="*/ 3005404 h 6858000"/>
              <a:gd name="connsiteX690" fmla="*/ 32049 w 7472601"/>
              <a:gd name="connsiteY690" fmla="*/ 3065814 h 6858000"/>
              <a:gd name="connsiteX691" fmla="*/ 0 w 7472601"/>
              <a:gd name="connsiteY691" fmla="*/ 3108744 h 6858000"/>
              <a:gd name="connsiteX692" fmla="*/ 0 w 7472601"/>
              <a:gd name="connsiteY692" fmla="*/ 3058059 h 6858000"/>
              <a:gd name="connsiteX693" fmla="*/ 7610 w 7472601"/>
              <a:gd name="connsiteY693" fmla="*/ 3047889 h 6858000"/>
              <a:gd name="connsiteX694" fmla="*/ 52419 w 7472601"/>
              <a:gd name="connsiteY694" fmla="*/ 2987479 h 6858000"/>
              <a:gd name="connsiteX695" fmla="*/ 59142 w 7472601"/>
              <a:gd name="connsiteY695" fmla="*/ 2978488 h 6858000"/>
              <a:gd name="connsiteX696" fmla="*/ 0 w 7472601"/>
              <a:gd name="connsiteY696" fmla="*/ 3015334 h 6858000"/>
              <a:gd name="connsiteX697" fmla="*/ 0 w 7472601"/>
              <a:gd name="connsiteY697" fmla="*/ 2914286 h 6858000"/>
              <a:gd name="connsiteX698" fmla="*/ 36383 w 7472601"/>
              <a:gd name="connsiteY698" fmla="*/ 2901128 h 6858000"/>
              <a:gd name="connsiteX699" fmla="*/ 156329 w 7472601"/>
              <a:gd name="connsiteY699" fmla="*/ 2840533 h 6858000"/>
              <a:gd name="connsiteX700" fmla="*/ 358355 w 7472601"/>
              <a:gd name="connsiteY700" fmla="*/ 2620471 h 6858000"/>
              <a:gd name="connsiteX701" fmla="*/ 510577 w 7472601"/>
              <a:gd name="connsiteY701" fmla="*/ 2501244 h 6858000"/>
              <a:gd name="connsiteX702" fmla="*/ 211967 w 7472601"/>
              <a:gd name="connsiteY702" fmla="*/ 2479171 h 6858000"/>
              <a:gd name="connsiteX703" fmla="*/ 0 w 7472601"/>
              <a:gd name="connsiteY703" fmla="*/ 2476398 h 6858000"/>
              <a:gd name="connsiteX704" fmla="*/ 0 w 7472601"/>
              <a:gd name="connsiteY704" fmla="*/ 2389189 h 6858000"/>
              <a:gd name="connsiteX705" fmla="*/ 103062 w 7472601"/>
              <a:gd name="connsiteY705" fmla="*/ 2389518 h 6858000"/>
              <a:gd name="connsiteX706" fmla="*/ 510734 w 7472601"/>
              <a:gd name="connsiteY706" fmla="*/ 2416201 h 6858000"/>
              <a:gd name="connsiteX707" fmla="*/ 279257 w 7472601"/>
              <a:gd name="connsiteY707" fmla="*/ 2092102 h 6858000"/>
              <a:gd name="connsiteX708" fmla="*/ 65265 w 7472601"/>
              <a:gd name="connsiteY708" fmla="*/ 2006049 h 6858000"/>
              <a:gd name="connsiteX709" fmla="*/ 0 w 7472601"/>
              <a:gd name="connsiteY709" fmla="*/ 1982532 h 6858000"/>
              <a:gd name="connsiteX710" fmla="*/ 0 w 7472601"/>
              <a:gd name="connsiteY710" fmla="*/ 1912789 h 6858000"/>
              <a:gd name="connsiteX711" fmla="*/ 97460 w 7472601"/>
              <a:gd name="connsiteY711" fmla="*/ 1953725 h 6858000"/>
              <a:gd name="connsiteX712" fmla="*/ 221272 w 7472601"/>
              <a:gd name="connsiteY712" fmla="*/ 1980766 h 6858000"/>
              <a:gd name="connsiteX713" fmla="*/ 116765 w 7472601"/>
              <a:gd name="connsiteY713" fmla="*/ 1911033 h 6858000"/>
              <a:gd name="connsiteX714" fmla="*/ 16405 w 7472601"/>
              <a:gd name="connsiteY714" fmla="*/ 1803412 h 6858000"/>
              <a:gd name="connsiteX715" fmla="*/ 0 w 7472601"/>
              <a:gd name="connsiteY715" fmla="*/ 1784777 h 6858000"/>
              <a:gd name="connsiteX716" fmla="*/ 0 w 7472601"/>
              <a:gd name="connsiteY716" fmla="*/ 1740082 h 6858000"/>
              <a:gd name="connsiteX717" fmla="*/ 39394 w 7472601"/>
              <a:gd name="connsiteY717" fmla="*/ 1784856 h 6858000"/>
              <a:gd name="connsiteX718" fmla="*/ 135813 w 7472601"/>
              <a:gd name="connsiteY718" fmla="*/ 1888838 h 6858000"/>
              <a:gd name="connsiteX719" fmla="*/ 242575 w 7472601"/>
              <a:gd name="connsiteY719" fmla="*/ 1958841 h 6858000"/>
              <a:gd name="connsiteX720" fmla="*/ 82197 w 7472601"/>
              <a:gd name="connsiteY720" fmla="*/ 1754826 h 6858000"/>
              <a:gd name="connsiteX721" fmla="*/ 0 w 7472601"/>
              <a:gd name="connsiteY721" fmla="*/ 1679650 h 6858000"/>
              <a:gd name="connsiteX722" fmla="*/ 0 w 7472601"/>
              <a:gd name="connsiteY722" fmla="*/ 1602463 h 6858000"/>
              <a:gd name="connsiteX723" fmla="*/ 84689 w 7472601"/>
              <a:gd name="connsiteY723" fmla="*/ 1677442 h 6858000"/>
              <a:gd name="connsiteX724" fmla="*/ 298437 w 7472601"/>
              <a:gd name="connsiteY724" fmla="*/ 1968019 h 6858000"/>
              <a:gd name="connsiteX725" fmla="*/ 227269 w 7472601"/>
              <a:gd name="connsiteY725" fmla="*/ 1114064 h 6858000"/>
              <a:gd name="connsiteX726" fmla="*/ 248003 w 7472601"/>
              <a:gd name="connsiteY726" fmla="*/ 1089613 h 6858000"/>
              <a:gd name="connsiteX727" fmla="*/ 427020 w 7472601"/>
              <a:gd name="connsiteY727" fmla="*/ 1619803 h 6858000"/>
              <a:gd name="connsiteX728" fmla="*/ 340345 w 7472601"/>
              <a:gd name="connsiteY728" fmla="*/ 2027739 h 6858000"/>
              <a:gd name="connsiteX729" fmla="*/ 360865 w 7472601"/>
              <a:gd name="connsiteY729" fmla="*/ 2044827 h 6858000"/>
              <a:gd name="connsiteX730" fmla="*/ 560414 w 7472601"/>
              <a:gd name="connsiteY730" fmla="*/ 2421457 h 6858000"/>
              <a:gd name="connsiteX731" fmla="*/ 1359703 w 7472601"/>
              <a:gd name="connsiteY731" fmla="*/ 2578554 h 6858000"/>
              <a:gd name="connsiteX732" fmla="*/ 1359422 w 7472601"/>
              <a:gd name="connsiteY732" fmla="*/ 2577994 h 6858000"/>
              <a:gd name="connsiteX733" fmla="*/ 828701 w 7472601"/>
              <a:gd name="connsiteY733" fmla="*/ 1839520 h 6858000"/>
              <a:gd name="connsiteX734" fmla="*/ 494427 w 7472601"/>
              <a:gd name="connsiteY734" fmla="*/ 1092333 h 6858000"/>
              <a:gd name="connsiteX735" fmla="*/ 506322 w 7472601"/>
              <a:gd name="connsiteY735" fmla="*/ 1020997 h 6858000"/>
              <a:gd name="connsiteX736" fmla="*/ 4570198 w 7472601"/>
              <a:gd name="connsiteY736" fmla="*/ 978081 h 6858000"/>
              <a:gd name="connsiteX737" fmla="*/ 4523691 w 7472601"/>
              <a:gd name="connsiteY737" fmla="*/ 1127776 h 6858000"/>
              <a:gd name="connsiteX738" fmla="*/ 4509875 w 7472601"/>
              <a:gd name="connsiteY738" fmla="*/ 1167552 h 6858000"/>
              <a:gd name="connsiteX739" fmla="*/ 4478168 w 7472601"/>
              <a:gd name="connsiteY739" fmla="*/ 1260735 h 6858000"/>
              <a:gd name="connsiteX740" fmla="*/ 4409309 w 7472601"/>
              <a:gd name="connsiteY740" fmla="*/ 1666996 h 6858000"/>
              <a:gd name="connsiteX741" fmla="*/ 4370031 w 7472601"/>
              <a:gd name="connsiteY741" fmla="*/ 1955666 h 6858000"/>
              <a:gd name="connsiteX742" fmla="*/ 4570198 w 7472601"/>
              <a:gd name="connsiteY742" fmla="*/ 978081 h 6858000"/>
              <a:gd name="connsiteX743" fmla="*/ 4557898 w 7472601"/>
              <a:gd name="connsiteY743" fmla="*/ 900011 h 6858000"/>
              <a:gd name="connsiteX744" fmla="*/ 4344840 w 7472601"/>
              <a:gd name="connsiteY744" fmla="*/ 1922038 h 6858000"/>
              <a:gd name="connsiteX745" fmla="*/ 4378710 w 7472601"/>
              <a:gd name="connsiteY745" fmla="*/ 1665516 h 6858000"/>
              <a:gd name="connsiteX746" fmla="*/ 4448798 w 7472601"/>
              <a:gd name="connsiteY746" fmla="*/ 1253024 h 6858000"/>
              <a:gd name="connsiteX747" fmla="*/ 4480315 w 7472601"/>
              <a:gd name="connsiteY747" fmla="*/ 1158454 h 6858000"/>
              <a:gd name="connsiteX748" fmla="*/ 4494133 w 7472601"/>
              <a:gd name="connsiteY748" fmla="*/ 1118676 h 6858000"/>
              <a:gd name="connsiteX749" fmla="*/ 4557898 w 7472601"/>
              <a:gd name="connsiteY749" fmla="*/ 900011 h 6858000"/>
              <a:gd name="connsiteX750" fmla="*/ 5870151 w 7472601"/>
              <a:gd name="connsiteY750" fmla="*/ 898890 h 6858000"/>
              <a:gd name="connsiteX751" fmla="*/ 5861335 w 7472601"/>
              <a:gd name="connsiteY751" fmla="*/ 899177 h 6858000"/>
              <a:gd name="connsiteX752" fmla="*/ 5843702 w 7472601"/>
              <a:gd name="connsiteY752" fmla="*/ 899748 h 6858000"/>
              <a:gd name="connsiteX753" fmla="*/ 5651107 w 7472601"/>
              <a:gd name="connsiteY753" fmla="*/ 920306 h 6858000"/>
              <a:gd name="connsiteX754" fmla="*/ 5459407 w 7472601"/>
              <a:gd name="connsiteY754" fmla="*/ 940975 h 6858000"/>
              <a:gd name="connsiteX755" fmla="*/ 5374846 w 7472601"/>
              <a:gd name="connsiteY755" fmla="*/ 941988 h 6858000"/>
              <a:gd name="connsiteX756" fmla="*/ 5256105 w 7472601"/>
              <a:gd name="connsiteY756" fmla="*/ 945632 h 6858000"/>
              <a:gd name="connsiteX757" fmla="*/ 5107071 w 7472601"/>
              <a:gd name="connsiteY757" fmla="*/ 969720 h 6858000"/>
              <a:gd name="connsiteX758" fmla="*/ 4998681 w 7472601"/>
              <a:gd name="connsiteY758" fmla="*/ 988771 h 6858000"/>
              <a:gd name="connsiteX759" fmla="*/ 5870151 w 7472601"/>
              <a:gd name="connsiteY759" fmla="*/ 898890 h 6858000"/>
              <a:gd name="connsiteX760" fmla="*/ 5504425 w 7472601"/>
              <a:gd name="connsiteY760" fmla="*/ 848067 h 6858000"/>
              <a:gd name="connsiteX761" fmla="*/ 4968849 w 7472601"/>
              <a:gd name="connsiteY761" fmla="*/ 962318 h 6858000"/>
              <a:gd name="connsiteX762" fmla="*/ 5104039 w 7472601"/>
              <a:gd name="connsiteY762" fmla="*/ 940634 h 6858000"/>
              <a:gd name="connsiteX763" fmla="*/ 5256311 w 7472601"/>
              <a:gd name="connsiteY763" fmla="*/ 916490 h 6858000"/>
              <a:gd name="connsiteX764" fmla="*/ 5377381 w 7472601"/>
              <a:gd name="connsiteY764" fmla="*/ 912671 h 6858000"/>
              <a:gd name="connsiteX765" fmla="*/ 5460148 w 7472601"/>
              <a:gd name="connsiteY765" fmla="*/ 911442 h 6858000"/>
              <a:gd name="connsiteX766" fmla="*/ 5648971 w 7472601"/>
              <a:gd name="connsiteY766" fmla="*/ 891331 h 6858000"/>
              <a:gd name="connsiteX767" fmla="*/ 5844807 w 7472601"/>
              <a:gd name="connsiteY767" fmla="*/ 870718 h 6858000"/>
              <a:gd name="connsiteX768" fmla="*/ 5862975 w 7472601"/>
              <a:gd name="connsiteY768" fmla="*/ 869756 h 6858000"/>
              <a:gd name="connsiteX769" fmla="*/ 5920887 w 7472601"/>
              <a:gd name="connsiteY769" fmla="*/ 865929 h 6858000"/>
              <a:gd name="connsiteX770" fmla="*/ 5504425 w 7472601"/>
              <a:gd name="connsiteY770" fmla="*/ 848067 h 6858000"/>
              <a:gd name="connsiteX771" fmla="*/ 3607114 w 7472601"/>
              <a:gd name="connsiteY771" fmla="*/ 467441 h 6858000"/>
              <a:gd name="connsiteX772" fmla="*/ 3296242 w 7472601"/>
              <a:gd name="connsiteY772" fmla="*/ 807991 h 6858000"/>
              <a:gd name="connsiteX773" fmla="*/ 3174674 w 7472601"/>
              <a:gd name="connsiteY773" fmla="*/ 919759 h 6858000"/>
              <a:gd name="connsiteX774" fmla="*/ 3042978 w 7472601"/>
              <a:gd name="connsiteY774" fmla="*/ 1054894 h 6858000"/>
              <a:gd name="connsiteX775" fmla="*/ 2968914 w 7472601"/>
              <a:gd name="connsiteY775" fmla="*/ 1133756 h 6858000"/>
              <a:gd name="connsiteX776" fmla="*/ 3103823 w 7472601"/>
              <a:gd name="connsiteY776" fmla="*/ 1026814 h 6858000"/>
              <a:gd name="connsiteX777" fmla="*/ 3607114 w 7472601"/>
              <a:gd name="connsiteY777" fmla="*/ 467441 h 6858000"/>
              <a:gd name="connsiteX778" fmla="*/ 3744487 w 7472601"/>
              <a:gd name="connsiteY778" fmla="*/ 383136 h 6858000"/>
              <a:gd name="connsiteX779" fmla="*/ 3970213 w 7472601"/>
              <a:gd name="connsiteY779" fmla="*/ 995559 h 6858000"/>
              <a:gd name="connsiteX780" fmla="*/ 3744487 w 7472601"/>
              <a:gd name="connsiteY780" fmla="*/ 383136 h 6858000"/>
              <a:gd name="connsiteX781" fmla="*/ 3624562 w 7472601"/>
              <a:gd name="connsiteY781" fmla="*/ 367041 h 6858000"/>
              <a:gd name="connsiteX782" fmla="*/ 3489712 w 7472601"/>
              <a:gd name="connsiteY782" fmla="*/ 485386 h 6858000"/>
              <a:gd name="connsiteX783" fmla="*/ 3182994 w 7472601"/>
              <a:gd name="connsiteY783" fmla="*/ 828265 h 6858000"/>
              <a:gd name="connsiteX784" fmla="*/ 2892114 w 7472601"/>
              <a:gd name="connsiteY784" fmla="*/ 1172635 h 6858000"/>
              <a:gd name="connsiteX785" fmla="*/ 3021459 w 7472601"/>
              <a:gd name="connsiteY785" fmla="*/ 1035385 h 6858000"/>
              <a:gd name="connsiteX786" fmla="*/ 3153873 w 7472601"/>
              <a:gd name="connsiteY786" fmla="*/ 898971 h 6858000"/>
              <a:gd name="connsiteX787" fmla="*/ 3276511 w 7472601"/>
              <a:gd name="connsiteY787" fmla="*/ 786423 h 6858000"/>
              <a:gd name="connsiteX788" fmla="*/ 3584154 w 7472601"/>
              <a:gd name="connsiteY788" fmla="*/ 448218 h 6858000"/>
              <a:gd name="connsiteX789" fmla="*/ 3624562 w 7472601"/>
              <a:gd name="connsiteY789" fmla="*/ 367041 h 6858000"/>
              <a:gd name="connsiteX790" fmla="*/ 3766672 w 7472601"/>
              <a:gd name="connsiteY790" fmla="*/ 359429 h 6858000"/>
              <a:gd name="connsiteX791" fmla="*/ 3996338 w 7472601"/>
              <a:gd name="connsiteY791" fmla="*/ 968237 h 6858000"/>
              <a:gd name="connsiteX792" fmla="*/ 3766672 w 7472601"/>
              <a:gd name="connsiteY792" fmla="*/ 359429 h 6858000"/>
              <a:gd name="connsiteX793" fmla="*/ 5805386 w 7472601"/>
              <a:gd name="connsiteY793" fmla="*/ 239240 h 6858000"/>
              <a:gd name="connsiteX794" fmla="*/ 5736947 w 7472601"/>
              <a:gd name="connsiteY794" fmla="*/ 261367 h 6858000"/>
              <a:gd name="connsiteX795" fmla="*/ 5427012 w 7472601"/>
              <a:gd name="connsiteY795" fmla="*/ 311272 h 6858000"/>
              <a:gd name="connsiteX796" fmla="*/ 5147818 w 7472601"/>
              <a:gd name="connsiteY796" fmla="*/ 322112 h 6858000"/>
              <a:gd name="connsiteX797" fmla="*/ 5060854 w 7472601"/>
              <a:gd name="connsiteY797" fmla="*/ 311882 h 6858000"/>
              <a:gd name="connsiteX798" fmla="*/ 4945989 w 7472601"/>
              <a:gd name="connsiteY798" fmla="*/ 300516 h 6858000"/>
              <a:gd name="connsiteX799" fmla="*/ 5410479 w 7472601"/>
              <a:gd name="connsiteY799" fmla="*/ 348434 h 6858000"/>
              <a:gd name="connsiteX800" fmla="*/ 5805386 w 7472601"/>
              <a:gd name="connsiteY800" fmla="*/ 239240 h 6858000"/>
              <a:gd name="connsiteX801" fmla="*/ 5905192 w 7472601"/>
              <a:gd name="connsiteY801" fmla="*/ 163079 h 6858000"/>
              <a:gd name="connsiteX802" fmla="*/ 5865655 w 7472601"/>
              <a:gd name="connsiteY802" fmla="*/ 171901 h 6858000"/>
              <a:gd name="connsiteX803" fmla="*/ 5259740 w 7472601"/>
              <a:gd name="connsiteY803" fmla="*/ 257013 h 6858000"/>
              <a:gd name="connsiteX804" fmla="*/ 5208466 w 7472601"/>
              <a:gd name="connsiteY804" fmla="*/ 257550 h 6858000"/>
              <a:gd name="connsiteX805" fmla="*/ 4980204 w 7472601"/>
              <a:gd name="connsiteY805" fmla="*/ 271903 h 6858000"/>
              <a:gd name="connsiteX806" fmla="*/ 5068068 w 7472601"/>
              <a:gd name="connsiteY806" fmla="*/ 282244 h 6858000"/>
              <a:gd name="connsiteX807" fmla="*/ 5153231 w 7472601"/>
              <a:gd name="connsiteY807" fmla="*/ 292240 h 6858000"/>
              <a:gd name="connsiteX808" fmla="*/ 5426491 w 7472601"/>
              <a:gd name="connsiteY808" fmla="*/ 281128 h 6858000"/>
              <a:gd name="connsiteX809" fmla="*/ 5731212 w 7472601"/>
              <a:gd name="connsiteY809" fmla="*/ 231951 h 6858000"/>
              <a:gd name="connsiteX810" fmla="*/ 5905192 w 7472601"/>
              <a:gd name="connsiteY810" fmla="*/ 163079 h 6858000"/>
              <a:gd name="connsiteX811" fmla="*/ 5944437 w 7472601"/>
              <a:gd name="connsiteY811" fmla="*/ 113829 h 6858000"/>
              <a:gd name="connsiteX812" fmla="*/ 5825032 w 7472601"/>
              <a:gd name="connsiteY812" fmla="*/ 146405 h 6858000"/>
              <a:gd name="connsiteX813" fmla="*/ 4955599 w 7472601"/>
              <a:gd name="connsiteY813" fmla="*/ 247008 h 6858000"/>
              <a:gd name="connsiteX814" fmla="*/ 5210104 w 7472601"/>
              <a:gd name="connsiteY814" fmla="*/ 228123 h 6858000"/>
              <a:gd name="connsiteX815" fmla="*/ 5261015 w 7472601"/>
              <a:gd name="connsiteY815" fmla="*/ 227087 h 6858000"/>
              <a:gd name="connsiteX816" fmla="*/ 5861181 w 7472601"/>
              <a:gd name="connsiteY816" fmla="*/ 143093 h 6858000"/>
              <a:gd name="connsiteX817" fmla="*/ 5961252 w 7472601"/>
              <a:gd name="connsiteY817" fmla="*/ 114820 h 6858000"/>
              <a:gd name="connsiteX818" fmla="*/ 5944437 w 7472601"/>
              <a:gd name="connsiteY818" fmla="*/ 113829 h 6858000"/>
              <a:gd name="connsiteX819" fmla="*/ 3882765 w 7472601"/>
              <a:gd name="connsiteY819" fmla="*/ 0 h 6858000"/>
              <a:gd name="connsiteX820" fmla="*/ 3995099 w 7472601"/>
              <a:gd name="connsiteY820" fmla="*/ 0 h 6858000"/>
              <a:gd name="connsiteX821" fmla="*/ 4163818 w 7472601"/>
              <a:gd name="connsiteY821" fmla="*/ 234104 h 6858000"/>
              <a:gd name="connsiteX822" fmla="*/ 4172099 w 7472601"/>
              <a:gd name="connsiteY822" fmla="*/ 234207 h 6858000"/>
              <a:gd name="connsiteX823" fmla="*/ 4784282 w 7472601"/>
              <a:gd name="connsiteY823" fmla="*/ 276561 h 6858000"/>
              <a:gd name="connsiteX824" fmla="*/ 4801687 w 7472601"/>
              <a:gd name="connsiteY824" fmla="*/ 267764 h 6858000"/>
              <a:gd name="connsiteX825" fmla="*/ 6082788 w 7472601"/>
              <a:gd name="connsiteY825" fmla="*/ 64119 h 6858000"/>
              <a:gd name="connsiteX826" fmla="*/ 6099442 w 7472601"/>
              <a:gd name="connsiteY826" fmla="*/ 82568 h 6858000"/>
              <a:gd name="connsiteX827" fmla="*/ 4804137 w 7472601"/>
              <a:gd name="connsiteY827" fmla="*/ 320931 h 6858000"/>
              <a:gd name="connsiteX828" fmla="*/ 4227047 w 7472601"/>
              <a:gd name="connsiteY828" fmla="*/ 313415 h 6858000"/>
              <a:gd name="connsiteX829" fmla="*/ 4346041 w 7472601"/>
              <a:gd name="connsiteY829" fmla="*/ 456086 h 6858000"/>
              <a:gd name="connsiteX830" fmla="*/ 4870967 w 7472601"/>
              <a:gd name="connsiteY830" fmla="*/ 963061 h 6858000"/>
              <a:gd name="connsiteX831" fmla="*/ 4889647 w 7472601"/>
              <a:gd name="connsiteY831" fmla="*/ 957147 h 6858000"/>
              <a:gd name="connsiteX832" fmla="*/ 5422504 w 7472601"/>
              <a:gd name="connsiteY832" fmla="*/ 805191 h 6858000"/>
              <a:gd name="connsiteX833" fmla="*/ 6087656 w 7472601"/>
              <a:gd name="connsiteY833" fmla="*/ 826703 h 6858000"/>
              <a:gd name="connsiteX834" fmla="*/ 6058717 w 7472601"/>
              <a:gd name="connsiteY834" fmla="*/ 865992 h 6858000"/>
              <a:gd name="connsiteX835" fmla="*/ 4974153 w 7472601"/>
              <a:gd name="connsiteY835" fmla="*/ 1045456 h 6858000"/>
              <a:gd name="connsiteX836" fmla="*/ 5627835 w 7472601"/>
              <a:gd name="connsiteY836" fmla="*/ 1472077 h 6858000"/>
              <a:gd name="connsiteX837" fmla="*/ 5629817 w 7472601"/>
              <a:gd name="connsiteY837" fmla="*/ 1471412 h 6858000"/>
              <a:gd name="connsiteX838" fmla="*/ 5634124 w 7472601"/>
              <a:gd name="connsiteY838" fmla="*/ 1470572 h 6858000"/>
              <a:gd name="connsiteX839" fmla="*/ 5755832 w 7472601"/>
              <a:gd name="connsiteY839" fmla="*/ 1383886 h 6858000"/>
              <a:gd name="connsiteX840" fmla="*/ 6014186 w 7472601"/>
              <a:gd name="connsiteY840" fmla="*/ 1279799 h 6858000"/>
              <a:gd name="connsiteX841" fmla="*/ 6901619 w 7472601"/>
              <a:gd name="connsiteY841" fmla="*/ 1047874 h 6858000"/>
              <a:gd name="connsiteX842" fmla="*/ 6931566 w 7472601"/>
              <a:gd name="connsiteY842" fmla="*/ 1062034 h 6858000"/>
              <a:gd name="connsiteX843" fmla="*/ 5790982 w 7472601"/>
              <a:gd name="connsiteY843" fmla="*/ 1561380 h 6858000"/>
              <a:gd name="connsiteX844" fmla="*/ 6188971 w 7472601"/>
              <a:gd name="connsiteY844" fmla="*/ 1755168 h 6858000"/>
              <a:gd name="connsiteX845" fmla="*/ 6202446 w 7472601"/>
              <a:gd name="connsiteY845" fmla="*/ 1752268 h 6858000"/>
              <a:gd name="connsiteX846" fmla="*/ 7179560 w 7472601"/>
              <a:gd name="connsiteY846" fmla="*/ 1467551 h 6858000"/>
              <a:gd name="connsiteX847" fmla="*/ 7158730 w 7472601"/>
              <a:gd name="connsiteY847" fmla="*/ 1507835 h 6858000"/>
              <a:gd name="connsiteX848" fmla="*/ 6326959 w 7472601"/>
              <a:gd name="connsiteY848" fmla="*/ 1817686 h 6858000"/>
              <a:gd name="connsiteX849" fmla="*/ 6537433 w 7472601"/>
              <a:gd name="connsiteY849" fmla="*/ 1907790 h 6858000"/>
              <a:gd name="connsiteX850" fmla="*/ 6550221 w 7472601"/>
              <a:gd name="connsiteY850" fmla="*/ 1910729 h 6858000"/>
              <a:gd name="connsiteX851" fmla="*/ 6964438 w 7472601"/>
              <a:gd name="connsiteY851" fmla="*/ 2209505 h 6858000"/>
              <a:gd name="connsiteX852" fmla="*/ 7367862 w 7472601"/>
              <a:gd name="connsiteY852" fmla="*/ 2806833 h 6858000"/>
              <a:gd name="connsiteX853" fmla="*/ 7364329 w 7472601"/>
              <a:gd name="connsiteY853" fmla="*/ 2826907 h 6858000"/>
              <a:gd name="connsiteX854" fmla="*/ 7290545 w 7472601"/>
              <a:gd name="connsiteY854" fmla="*/ 2850663 h 6858000"/>
              <a:gd name="connsiteX855" fmla="*/ 6472036 w 7472601"/>
              <a:gd name="connsiteY855" fmla="*/ 1959003 h 6858000"/>
              <a:gd name="connsiteX856" fmla="*/ 5792897 w 7472601"/>
              <a:gd name="connsiteY856" fmla="*/ 1647747 h 6858000"/>
              <a:gd name="connsiteX857" fmla="*/ 5842751 w 7472601"/>
              <a:gd name="connsiteY857" fmla="*/ 1816112 h 6858000"/>
              <a:gd name="connsiteX858" fmla="*/ 5847424 w 7472601"/>
              <a:gd name="connsiteY858" fmla="*/ 1815776 h 6858000"/>
              <a:gd name="connsiteX859" fmla="*/ 6399821 w 7472601"/>
              <a:gd name="connsiteY859" fmla="*/ 2344799 h 6858000"/>
              <a:gd name="connsiteX860" fmla="*/ 6323232 w 7472601"/>
              <a:gd name="connsiteY860" fmla="*/ 2389634 h 6858000"/>
              <a:gd name="connsiteX861" fmla="*/ 5942958 w 7472601"/>
              <a:gd name="connsiteY861" fmla="*/ 2077708 h 6858000"/>
              <a:gd name="connsiteX862" fmla="*/ 5921559 w 7472601"/>
              <a:gd name="connsiteY862" fmla="*/ 2378596 h 6858000"/>
              <a:gd name="connsiteX863" fmla="*/ 5817651 w 7472601"/>
              <a:gd name="connsiteY863" fmla="*/ 3023919 h 6858000"/>
              <a:gd name="connsiteX864" fmla="*/ 5729634 w 7472601"/>
              <a:gd name="connsiteY864" fmla="*/ 3051849 h 6858000"/>
              <a:gd name="connsiteX865" fmla="*/ 5611018 w 7472601"/>
              <a:gd name="connsiteY865" fmla="*/ 2316769 h 6858000"/>
              <a:gd name="connsiteX866" fmla="*/ 5687608 w 7472601"/>
              <a:gd name="connsiteY866" fmla="*/ 2039972 h 6858000"/>
              <a:gd name="connsiteX867" fmla="*/ 5657554 w 7472601"/>
              <a:gd name="connsiteY867" fmla="*/ 1576445 h 6858000"/>
              <a:gd name="connsiteX868" fmla="*/ 5150475 w 7472601"/>
              <a:gd name="connsiteY868" fmla="*/ 1274012 h 6858000"/>
              <a:gd name="connsiteX869" fmla="*/ 5349142 w 7472601"/>
              <a:gd name="connsiteY869" fmla="*/ 2204405 h 6858000"/>
              <a:gd name="connsiteX870" fmla="*/ 5262214 w 7472601"/>
              <a:gd name="connsiteY870" fmla="*/ 2233836 h 6858000"/>
              <a:gd name="connsiteX871" fmla="*/ 4981539 w 7472601"/>
              <a:gd name="connsiteY871" fmla="*/ 1542201 h 6858000"/>
              <a:gd name="connsiteX872" fmla="*/ 4958461 w 7472601"/>
              <a:gd name="connsiteY872" fmla="*/ 1136957 h 6858000"/>
              <a:gd name="connsiteX873" fmla="*/ 4655015 w 7472601"/>
              <a:gd name="connsiteY873" fmla="*/ 891426 h 6858000"/>
              <a:gd name="connsiteX874" fmla="*/ 4348002 w 7472601"/>
              <a:gd name="connsiteY874" fmla="*/ 2205895 h 6858000"/>
              <a:gd name="connsiteX875" fmla="*/ 4262250 w 7472601"/>
              <a:gd name="connsiteY875" fmla="*/ 2219972 h 6858000"/>
              <a:gd name="connsiteX876" fmla="*/ 4550611 w 7472601"/>
              <a:gd name="connsiteY876" fmla="*/ 817540 h 6858000"/>
              <a:gd name="connsiteX877" fmla="*/ 4564418 w 7472601"/>
              <a:gd name="connsiteY877" fmla="*/ 808293 h 6858000"/>
              <a:gd name="connsiteX878" fmla="*/ 4266388 w 7472601"/>
              <a:gd name="connsiteY878" fmla="*/ 500083 h 6858000"/>
              <a:gd name="connsiteX879" fmla="*/ 4032842 w 7472601"/>
              <a:gd name="connsiteY879" fmla="*/ 211809 h 6858000"/>
              <a:gd name="connsiteX880" fmla="*/ 3882765 w 7472601"/>
              <a:gd name="connsiteY880" fmla="*/ 0 h 6858000"/>
              <a:gd name="connsiteX881" fmla="*/ 3721337 w 7472601"/>
              <a:gd name="connsiteY881" fmla="*/ 0 h 6858000"/>
              <a:gd name="connsiteX882" fmla="*/ 3797544 w 7472601"/>
              <a:gd name="connsiteY882" fmla="*/ 0 h 6858000"/>
              <a:gd name="connsiteX883" fmla="*/ 3775734 w 7472601"/>
              <a:gd name="connsiteY883" fmla="*/ 95131 h 6858000"/>
              <a:gd name="connsiteX884" fmla="*/ 3724807 w 7472601"/>
              <a:gd name="connsiteY884" fmla="*/ 272257 h 6858000"/>
              <a:gd name="connsiteX885" fmla="*/ 3726844 w 7472601"/>
              <a:gd name="connsiteY885" fmla="*/ 282988 h 6858000"/>
              <a:gd name="connsiteX886" fmla="*/ 3742664 w 7472601"/>
              <a:gd name="connsiteY886" fmla="*/ 279918 h 6858000"/>
              <a:gd name="connsiteX887" fmla="*/ 4103910 w 7472601"/>
              <a:gd name="connsiteY887" fmla="*/ 1161917 h 6858000"/>
              <a:gd name="connsiteX888" fmla="*/ 4020269 w 7472601"/>
              <a:gd name="connsiteY888" fmla="*/ 1200406 h 6858000"/>
              <a:gd name="connsiteX889" fmla="*/ 3674882 w 7472601"/>
              <a:gd name="connsiteY889" fmla="*/ 488524 h 6858000"/>
              <a:gd name="connsiteX890" fmla="*/ 3132682 w 7472601"/>
              <a:gd name="connsiteY890" fmla="*/ 1072284 h 6858000"/>
              <a:gd name="connsiteX891" fmla="*/ 2716346 w 7472601"/>
              <a:gd name="connsiteY891" fmla="*/ 1276376 h 6858000"/>
              <a:gd name="connsiteX892" fmla="*/ 2716772 w 7472601"/>
              <a:gd name="connsiteY892" fmla="*/ 1255462 h 6858000"/>
              <a:gd name="connsiteX893" fmla="*/ 3471096 w 7472601"/>
              <a:gd name="connsiteY893" fmla="*/ 437072 h 6858000"/>
              <a:gd name="connsiteX894" fmla="*/ 3639057 w 7472601"/>
              <a:gd name="connsiteY894" fmla="*/ 286334 h 6858000"/>
              <a:gd name="connsiteX895" fmla="*/ 3640309 w 7472601"/>
              <a:gd name="connsiteY895" fmla="*/ 284664 h 6858000"/>
              <a:gd name="connsiteX896" fmla="*/ 3646022 w 7472601"/>
              <a:gd name="connsiteY896" fmla="*/ 276711 h 6858000"/>
              <a:gd name="connsiteX897" fmla="*/ 3707943 w 7472601"/>
              <a:gd name="connsiteY897" fmla="*/ 65958 h 6858000"/>
              <a:gd name="connsiteX898" fmla="*/ 3721337 w 7472601"/>
              <a:gd name="connsiteY898" fmla="*/ 0 h 6858000"/>
              <a:gd name="connsiteX899" fmla="*/ 2867960 w 7472601"/>
              <a:gd name="connsiteY899" fmla="*/ 0 h 6858000"/>
              <a:gd name="connsiteX900" fmla="*/ 2926351 w 7472601"/>
              <a:gd name="connsiteY900" fmla="*/ 0 h 6858000"/>
              <a:gd name="connsiteX901" fmla="*/ 2902823 w 7472601"/>
              <a:gd name="connsiteY901" fmla="*/ 262929 h 6858000"/>
              <a:gd name="connsiteX902" fmla="*/ 2940663 w 7472601"/>
              <a:gd name="connsiteY902" fmla="*/ 140884 h 6858000"/>
              <a:gd name="connsiteX903" fmla="*/ 2947039 w 7472601"/>
              <a:gd name="connsiteY903" fmla="*/ 122524 h 6858000"/>
              <a:gd name="connsiteX904" fmla="*/ 2984316 w 7472601"/>
              <a:gd name="connsiteY904" fmla="*/ 0 h 6858000"/>
              <a:gd name="connsiteX905" fmla="*/ 3016114 w 7472601"/>
              <a:gd name="connsiteY905" fmla="*/ 0 h 6858000"/>
              <a:gd name="connsiteX906" fmla="*/ 2979949 w 7472601"/>
              <a:gd name="connsiteY906" fmla="*/ 119274 h 6858000"/>
              <a:gd name="connsiteX907" fmla="*/ 3023879 w 7472601"/>
              <a:gd name="connsiteY907" fmla="*/ 0 h 6858000"/>
              <a:gd name="connsiteX908" fmla="*/ 3105400 w 7472601"/>
              <a:gd name="connsiteY908" fmla="*/ 0 h 6858000"/>
              <a:gd name="connsiteX909" fmla="*/ 3094669 w 7472601"/>
              <a:gd name="connsiteY909" fmla="*/ 30308 h 6858000"/>
              <a:gd name="connsiteX910" fmla="*/ 2901945 w 7472601"/>
              <a:gd name="connsiteY910" fmla="*/ 466538 h 6858000"/>
              <a:gd name="connsiteX911" fmla="*/ 2815209 w 7472601"/>
              <a:gd name="connsiteY911" fmla="*/ 497361 h 6858000"/>
              <a:gd name="connsiteX912" fmla="*/ 2844845 w 7472601"/>
              <a:gd name="connsiteY912" fmla="*/ 127638 h 6858000"/>
              <a:gd name="connsiteX913" fmla="*/ 2867960 w 7472601"/>
              <a:gd name="connsiteY913" fmla="*/ 0 h 6858000"/>
              <a:gd name="connsiteX914" fmla="*/ 1057230 w 7472601"/>
              <a:gd name="connsiteY914" fmla="*/ 0 h 6858000"/>
              <a:gd name="connsiteX915" fmla="*/ 1111003 w 7472601"/>
              <a:gd name="connsiteY915" fmla="*/ 0 h 6858000"/>
              <a:gd name="connsiteX916" fmla="*/ 1125553 w 7472601"/>
              <a:gd name="connsiteY916" fmla="*/ 52588 h 6858000"/>
              <a:gd name="connsiteX917" fmla="*/ 1304276 w 7472601"/>
              <a:gd name="connsiteY917" fmla="*/ 476275 h 6858000"/>
              <a:gd name="connsiteX918" fmla="*/ 1492066 w 7472601"/>
              <a:gd name="connsiteY918" fmla="*/ 886333 h 6858000"/>
              <a:gd name="connsiteX919" fmla="*/ 1423698 w 7472601"/>
              <a:gd name="connsiteY919" fmla="*/ 710817 h 6858000"/>
              <a:gd name="connsiteX920" fmla="*/ 1357609 w 7472601"/>
              <a:gd name="connsiteY920" fmla="*/ 532892 h 6858000"/>
              <a:gd name="connsiteX921" fmla="*/ 1309550 w 7472601"/>
              <a:gd name="connsiteY921" fmla="*/ 374031 h 6858000"/>
              <a:gd name="connsiteX922" fmla="*/ 1193673 w 7472601"/>
              <a:gd name="connsiteY922" fmla="*/ 49533 h 6858000"/>
              <a:gd name="connsiteX923" fmla="*/ 1164391 w 7472601"/>
              <a:gd name="connsiteY923" fmla="*/ 0 h 6858000"/>
              <a:gd name="connsiteX924" fmla="*/ 1200666 w 7472601"/>
              <a:gd name="connsiteY924" fmla="*/ 0 h 6858000"/>
              <a:gd name="connsiteX925" fmla="*/ 1223408 w 7472601"/>
              <a:gd name="connsiteY925" fmla="*/ 38996 h 6858000"/>
              <a:gd name="connsiteX926" fmla="*/ 1339635 w 7472601"/>
              <a:gd name="connsiteY926" fmla="*/ 365517 h 6858000"/>
              <a:gd name="connsiteX927" fmla="*/ 1387469 w 7472601"/>
              <a:gd name="connsiteY927" fmla="*/ 523079 h 6858000"/>
              <a:gd name="connsiteX928" fmla="*/ 1452685 w 7472601"/>
              <a:gd name="connsiteY928" fmla="*/ 699806 h 6858000"/>
              <a:gd name="connsiteX929" fmla="*/ 1492092 w 7472601"/>
              <a:gd name="connsiteY929" fmla="*/ 800424 h 6858000"/>
              <a:gd name="connsiteX930" fmla="*/ 1455302 w 7472601"/>
              <a:gd name="connsiteY930" fmla="*/ 632913 h 6858000"/>
              <a:gd name="connsiteX931" fmla="*/ 1222336 w 7472601"/>
              <a:gd name="connsiteY931" fmla="*/ 9480 h 6858000"/>
              <a:gd name="connsiteX932" fmla="*/ 1214634 w 7472601"/>
              <a:gd name="connsiteY932" fmla="*/ 0 h 6858000"/>
              <a:gd name="connsiteX933" fmla="*/ 1289827 w 7472601"/>
              <a:gd name="connsiteY933" fmla="*/ 0 h 6858000"/>
              <a:gd name="connsiteX934" fmla="*/ 1321076 w 7472601"/>
              <a:gd name="connsiteY934" fmla="*/ 59722 h 6858000"/>
              <a:gd name="connsiteX935" fmla="*/ 1512579 w 7472601"/>
              <a:gd name="connsiteY935" fmla="*/ 626441 h 6858000"/>
              <a:gd name="connsiteX936" fmla="*/ 1506076 w 7472601"/>
              <a:gd name="connsiteY936" fmla="*/ 1089289 h 6858000"/>
              <a:gd name="connsiteX937" fmla="*/ 1486346 w 7472601"/>
              <a:gd name="connsiteY937" fmla="*/ 1079919 h 6858000"/>
              <a:gd name="connsiteX938" fmla="*/ 1070511 w 7472601"/>
              <a:gd name="connsiteY938" fmla="*/ 48609 h 6858000"/>
              <a:gd name="connsiteX939" fmla="*/ 1057230 w 7472601"/>
              <a:gd name="connsiteY939" fmla="*/ 0 h 6858000"/>
              <a:gd name="connsiteX940" fmla="*/ 43151 w 7472601"/>
              <a:gd name="connsiteY940" fmla="*/ 0 h 6858000"/>
              <a:gd name="connsiteX941" fmla="*/ 95283 w 7472601"/>
              <a:gd name="connsiteY941" fmla="*/ 0 h 6858000"/>
              <a:gd name="connsiteX942" fmla="*/ 300708 w 7472601"/>
              <a:gd name="connsiteY942" fmla="*/ 154571 h 6858000"/>
              <a:gd name="connsiteX943" fmla="*/ 530414 w 7472601"/>
              <a:gd name="connsiteY943" fmla="*/ 354673 h 6858000"/>
              <a:gd name="connsiteX944" fmla="*/ 333785 w 7472601"/>
              <a:gd name="connsiteY944" fmla="*/ 161564 h 6858000"/>
              <a:gd name="connsiteX945" fmla="*/ 147005 w 7472601"/>
              <a:gd name="connsiteY945" fmla="*/ 0 h 6858000"/>
              <a:gd name="connsiteX946" fmla="*/ 272509 w 7472601"/>
              <a:gd name="connsiteY946" fmla="*/ 0 h 6858000"/>
              <a:gd name="connsiteX947" fmla="*/ 326276 w 7472601"/>
              <a:gd name="connsiteY947" fmla="*/ 45847 h 6858000"/>
              <a:gd name="connsiteX948" fmla="*/ 823759 w 7472601"/>
              <a:gd name="connsiteY948" fmla="*/ 574145 h 6858000"/>
              <a:gd name="connsiteX949" fmla="*/ 811254 w 7472601"/>
              <a:gd name="connsiteY949" fmla="*/ 665546 h 6858000"/>
              <a:gd name="connsiteX950" fmla="*/ 154042 w 7472601"/>
              <a:gd name="connsiteY950" fmla="*/ 261522 h 6858000"/>
              <a:gd name="connsiteX951" fmla="*/ 13550 w 7472601"/>
              <a:gd name="connsiteY951" fmla="*/ 158423 h 6858000"/>
              <a:gd name="connsiteX952" fmla="*/ 0 w 7472601"/>
              <a:gd name="connsiteY952" fmla="*/ 146618 h 6858000"/>
              <a:gd name="connsiteX953" fmla="*/ 0 w 7472601"/>
              <a:gd name="connsiteY953" fmla="*/ 59161 h 6858000"/>
              <a:gd name="connsiteX954" fmla="*/ 45427 w 7472601"/>
              <a:gd name="connsiteY954" fmla="*/ 101078 h 6858000"/>
              <a:gd name="connsiteX955" fmla="*/ 630103 w 7472601"/>
              <a:gd name="connsiteY955" fmla="*/ 485885 h 6858000"/>
              <a:gd name="connsiteX956" fmla="*/ 532040 w 7472601"/>
              <a:gd name="connsiteY956" fmla="*/ 399359 h 6858000"/>
              <a:gd name="connsiteX957" fmla="*/ 517618 w 7472601"/>
              <a:gd name="connsiteY957" fmla="*/ 385726 h 6858000"/>
              <a:gd name="connsiteX958" fmla="*/ 285074 w 7472601"/>
              <a:gd name="connsiteY958" fmla="*/ 182755 h 6858000"/>
              <a:gd name="connsiteX959" fmla="*/ 43151 w 7472601"/>
              <a:gd name="connsiteY959" fmla="*/ 0 h 6858000"/>
              <a:gd name="connsiteX0" fmla="*/ 369702 w 7467663"/>
              <a:gd name="connsiteY0" fmla="*/ 6712169 h 6858000"/>
              <a:gd name="connsiteX1" fmla="*/ 366575 w 7467663"/>
              <a:gd name="connsiteY1" fmla="*/ 6715556 h 6858000"/>
              <a:gd name="connsiteX2" fmla="*/ 371637 w 7467663"/>
              <a:gd name="connsiteY2" fmla="*/ 6713954 h 6858000"/>
              <a:gd name="connsiteX3" fmla="*/ 369702 w 7467663"/>
              <a:gd name="connsiteY3" fmla="*/ 6712169 h 6858000"/>
              <a:gd name="connsiteX4" fmla="*/ 7088673 w 7467663"/>
              <a:gd name="connsiteY4" fmla="*/ 6610396 h 6858000"/>
              <a:gd name="connsiteX5" fmla="*/ 7440138 w 7467663"/>
              <a:gd name="connsiteY5" fmla="*/ 6622648 h 6858000"/>
              <a:gd name="connsiteX6" fmla="*/ 7467600 w 7467663"/>
              <a:gd name="connsiteY6" fmla="*/ 6628217 h 6858000"/>
              <a:gd name="connsiteX7" fmla="*/ 7467600 w 7467663"/>
              <a:gd name="connsiteY7" fmla="*/ 6668575 h 6858000"/>
              <a:gd name="connsiteX8" fmla="*/ 7392322 w 7467663"/>
              <a:gd name="connsiteY8" fmla="*/ 6658238 h 6858000"/>
              <a:gd name="connsiteX9" fmla="*/ 7467600 w 7467663"/>
              <a:gd name="connsiteY9" fmla="*/ 6683873 h 6858000"/>
              <a:gd name="connsiteX10" fmla="*/ 7467600 w 7467663"/>
              <a:gd name="connsiteY10" fmla="*/ 6714215 h 6858000"/>
              <a:gd name="connsiteX11" fmla="*/ 7447383 w 7467663"/>
              <a:gd name="connsiteY11" fmla="*/ 6707202 h 6858000"/>
              <a:gd name="connsiteX12" fmla="*/ 7289862 w 7467663"/>
              <a:gd name="connsiteY12" fmla="*/ 6659827 h 6858000"/>
              <a:gd name="connsiteX13" fmla="*/ 7434024 w 7467663"/>
              <a:gd name="connsiteY13" fmla="*/ 6722130 h 6858000"/>
              <a:gd name="connsiteX14" fmla="*/ 7467600 w 7467663"/>
              <a:gd name="connsiteY14" fmla="*/ 6736157 h 6858000"/>
              <a:gd name="connsiteX15" fmla="*/ 7467600 w 7467663"/>
              <a:gd name="connsiteY15" fmla="*/ 6767913 h 6858000"/>
              <a:gd name="connsiteX16" fmla="*/ 7392158 w 7467663"/>
              <a:gd name="connsiteY16" fmla="*/ 6771365 h 6858000"/>
              <a:gd name="connsiteX17" fmla="*/ 7467600 w 7467663"/>
              <a:gd name="connsiteY17" fmla="*/ 6805948 h 6858000"/>
              <a:gd name="connsiteX18" fmla="*/ 7467600 w 7467663"/>
              <a:gd name="connsiteY18" fmla="*/ 6831490 h 6858000"/>
              <a:gd name="connsiteX19" fmla="*/ 7410696 w 7467663"/>
              <a:gd name="connsiteY19" fmla="*/ 6803861 h 6858000"/>
              <a:gd name="connsiteX20" fmla="*/ 7088673 w 7467663"/>
              <a:gd name="connsiteY20" fmla="*/ 6610396 h 6858000"/>
              <a:gd name="connsiteX21" fmla="*/ 1019354 w 7467663"/>
              <a:gd name="connsiteY21" fmla="*/ 6315006 h 6858000"/>
              <a:gd name="connsiteX22" fmla="*/ 441046 w 7467663"/>
              <a:gd name="connsiteY22" fmla="*/ 6691153 h 6858000"/>
              <a:gd name="connsiteX23" fmla="*/ 1019354 w 7467663"/>
              <a:gd name="connsiteY23" fmla="*/ 6315006 h 6858000"/>
              <a:gd name="connsiteX24" fmla="*/ 991680 w 7467663"/>
              <a:gd name="connsiteY24" fmla="*/ 6298413 h 6858000"/>
              <a:gd name="connsiteX25" fmla="*/ 409060 w 7467663"/>
              <a:gd name="connsiteY25" fmla="*/ 6671470 h 6858000"/>
              <a:gd name="connsiteX26" fmla="*/ 991680 w 7467663"/>
              <a:gd name="connsiteY26" fmla="*/ 6298413 h 6858000"/>
              <a:gd name="connsiteX27" fmla="*/ 103333 w 7467663"/>
              <a:gd name="connsiteY27" fmla="*/ 5699602 h 6858000"/>
              <a:gd name="connsiteX28" fmla="*/ 233938 w 7467663"/>
              <a:gd name="connsiteY28" fmla="*/ 5809416 h 6858000"/>
              <a:gd name="connsiteX29" fmla="*/ 883580 w 7467663"/>
              <a:gd name="connsiteY29" fmla="*/ 6180710 h 6858000"/>
              <a:gd name="connsiteX30" fmla="*/ 487337 w 7467663"/>
              <a:gd name="connsiteY30" fmla="*/ 5950182 h 6858000"/>
              <a:gd name="connsiteX31" fmla="*/ 354051 w 7467663"/>
              <a:gd name="connsiteY31" fmla="*/ 5854912 h 6858000"/>
              <a:gd name="connsiteX32" fmla="*/ 195436 w 7467663"/>
              <a:gd name="connsiteY32" fmla="*/ 5755068 h 6858000"/>
              <a:gd name="connsiteX33" fmla="*/ 103333 w 7467663"/>
              <a:gd name="connsiteY33" fmla="*/ 5699602 h 6858000"/>
              <a:gd name="connsiteX34" fmla="*/ 5539432 w 7467663"/>
              <a:gd name="connsiteY34" fmla="*/ 5642928 h 6858000"/>
              <a:gd name="connsiteX35" fmla="*/ 5555462 w 7467663"/>
              <a:gd name="connsiteY35" fmla="*/ 5694454 h 6858000"/>
              <a:gd name="connsiteX36" fmla="*/ 5828270 w 7467663"/>
              <a:gd name="connsiteY36" fmla="*/ 6320663 h 6858000"/>
              <a:gd name="connsiteX37" fmla="*/ 5947416 w 7467663"/>
              <a:gd name="connsiteY37" fmla="*/ 6574846 h 6858000"/>
              <a:gd name="connsiteX38" fmla="*/ 5539432 w 7467663"/>
              <a:gd name="connsiteY38" fmla="*/ 5642928 h 6858000"/>
              <a:gd name="connsiteX39" fmla="*/ 51253 w 7467663"/>
              <a:gd name="connsiteY39" fmla="*/ 5631825 h 6858000"/>
              <a:gd name="connsiteX40" fmla="*/ 211622 w 7467663"/>
              <a:gd name="connsiteY40" fmla="*/ 5728803 h 6858000"/>
              <a:gd name="connsiteX41" fmla="*/ 371652 w 7467663"/>
              <a:gd name="connsiteY41" fmla="*/ 5829062 h 6858000"/>
              <a:gd name="connsiteX42" fmla="*/ 505903 w 7467663"/>
              <a:gd name="connsiteY42" fmla="*/ 5925221 h 6858000"/>
              <a:gd name="connsiteX43" fmla="*/ 899240 w 7467663"/>
              <a:gd name="connsiteY43" fmla="*/ 6153068 h 6858000"/>
              <a:gd name="connsiteX44" fmla="*/ 988114 w 7467663"/>
              <a:gd name="connsiteY44" fmla="*/ 6174204 h 6858000"/>
              <a:gd name="connsiteX45" fmla="*/ 845971 w 7467663"/>
              <a:gd name="connsiteY45" fmla="*/ 6067177 h 6858000"/>
              <a:gd name="connsiteX46" fmla="*/ 448057 w 7467663"/>
              <a:gd name="connsiteY46" fmla="*/ 5841376 h 6858000"/>
              <a:gd name="connsiteX47" fmla="*/ 51253 w 7467663"/>
              <a:gd name="connsiteY47" fmla="*/ 5631825 h 6858000"/>
              <a:gd name="connsiteX48" fmla="*/ 2606687 w 7467663"/>
              <a:gd name="connsiteY48" fmla="*/ 5630718 h 6858000"/>
              <a:gd name="connsiteX49" fmla="*/ 2645658 w 7467663"/>
              <a:gd name="connsiteY49" fmla="*/ 6640259 h 6858000"/>
              <a:gd name="connsiteX50" fmla="*/ 2606687 w 7467663"/>
              <a:gd name="connsiteY50" fmla="*/ 5630718 h 6858000"/>
              <a:gd name="connsiteX51" fmla="*/ 3642057 w 7467663"/>
              <a:gd name="connsiteY51" fmla="*/ 5573487 h 6858000"/>
              <a:gd name="connsiteX52" fmla="*/ 3632981 w 7467663"/>
              <a:gd name="connsiteY52" fmla="*/ 5579437 h 6858000"/>
              <a:gd name="connsiteX53" fmla="*/ 3382436 w 7467663"/>
              <a:gd name="connsiteY53" fmla="*/ 5952726 h 6858000"/>
              <a:gd name="connsiteX54" fmla="*/ 3191929 w 7467663"/>
              <a:gd name="connsiteY54" fmla="*/ 6662669 h 6858000"/>
              <a:gd name="connsiteX55" fmla="*/ 3369898 w 7467663"/>
              <a:gd name="connsiteY55" fmla="*/ 6081771 h 6858000"/>
              <a:gd name="connsiteX56" fmla="*/ 3642057 w 7467663"/>
              <a:gd name="connsiteY56" fmla="*/ 5573487 h 6858000"/>
              <a:gd name="connsiteX57" fmla="*/ 2650666 w 7467663"/>
              <a:gd name="connsiteY57" fmla="*/ 5530686 h 6858000"/>
              <a:gd name="connsiteX58" fmla="*/ 2650249 w 7467663"/>
              <a:gd name="connsiteY58" fmla="*/ 5532101 h 6858000"/>
              <a:gd name="connsiteX59" fmla="*/ 2663808 w 7467663"/>
              <a:gd name="connsiteY59" fmla="*/ 6535215 h 6858000"/>
              <a:gd name="connsiteX60" fmla="*/ 2665418 w 7467663"/>
              <a:gd name="connsiteY60" fmla="*/ 6132756 h 6858000"/>
              <a:gd name="connsiteX61" fmla="*/ 2650666 w 7467663"/>
              <a:gd name="connsiteY61" fmla="*/ 5530686 h 6858000"/>
              <a:gd name="connsiteX62" fmla="*/ 2680277 w 7467663"/>
              <a:gd name="connsiteY62" fmla="*/ 5479204 h 6858000"/>
              <a:gd name="connsiteX63" fmla="*/ 2678972 w 7467663"/>
              <a:gd name="connsiteY63" fmla="*/ 5481582 h 6858000"/>
              <a:gd name="connsiteX64" fmla="*/ 2696666 w 7467663"/>
              <a:gd name="connsiteY64" fmla="*/ 6133836 h 6858000"/>
              <a:gd name="connsiteX65" fmla="*/ 2695769 w 7467663"/>
              <a:gd name="connsiteY65" fmla="*/ 6390955 h 6858000"/>
              <a:gd name="connsiteX66" fmla="*/ 2739893 w 7467663"/>
              <a:gd name="connsiteY66" fmla="*/ 6108357 h 6858000"/>
              <a:gd name="connsiteX67" fmla="*/ 2680277 w 7467663"/>
              <a:gd name="connsiteY67" fmla="*/ 5479204 h 6858000"/>
              <a:gd name="connsiteX68" fmla="*/ 1132195 w 7467663"/>
              <a:gd name="connsiteY68" fmla="*/ 5467980 h 6858000"/>
              <a:gd name="connsiteX69" fmla="*/ 1679056 w 7467663"/>
              <a:gd name="connsiteY69" fmla="*/ 5516907 h 6858000"/>
              <a:gd name="connsiteX70" fmla="*/ 2128648 w 7467663"/>
              <a:gd name="connsiteY70" fmla="*/ 5474249 h 6858000"/>
              <a:gd name="connsiteX71" fmla="*/ 1825619 w 7467663"/>
              <a:gd name="connsiteY71" fmla="*/ 5478447 h 6858000"/>
              <a:gd name="connsiteX72" fmla="*/ 1737798 w 7467663"/>
              <a:gd name="connsiteY72" fmla="*/ 5483353 h 6858000"/>
              <a:gd name="connsiteX73" fmla="*/ 1132195 w 7467663"/>
              <a:gd name="connsiteY73" fmla="*/ 5467980 h 6858000"/>
              <a:gd name="connsiteX74" fmla="*/ 7454976 w 7467663"/>
              <a:gd name="connsiteY74" fmla="*/ 6318297 h 6858000"/>
              <a:gd name="connsiteX75" fmla="*/ 7467600 w 7467663"/>
              <a:gd name="connsiteY75" fmla="*/ 6163634 h 6858000"/>
              <a:gd name="connsiteX76" fmla="*/ 7448321 w 7467663"/>
              <a:gd name="connsiteY76" fmla="*/ 6190991 h 6858000"/>
              <a:gd name="connsiteX77" fmla="*/ 7467600 w 7467663"/>
              <a:gd name="connsiteY77" fmla="*/ 6221686 h 6858000"/>
              <a:gd name="connsiteX78" fmla="*/ 7467600 w 7467663"/>
              <a:gd name="connsiteY78" fmla="*/ 6334256 h 6858000"/>
              <a:gd name="connsiteX79" fmla="*/ 7454976 w 7467663"/>
              <a:gd name="connsiteY79" fmla="*/ 6318297 h 6858000"/>
              <a:gd name="connsiteX80" fmla="*/ 1456157 w 7467663"/>
              <a:gd name="connsiteY80" fmla="*/ 5371404 h 6858000"/>
              <a:gd name="connsiteX81" fmla="*/ 1244432 w 7467663"/>
              <a:gd name="connsiteY81" fmla="*/ 5385601 h 6858000"/>
              <a:gd name="connsiteX82" fmla="*/ 973990 w 7467663"/>
              <a:gd name="connsiteY82" fmla="*/ 5424940 h 6858000"/>
              <a:gd name="connsiteX83" fmla="*/ 1103809 w 7467663"/>
              <a:gd name="connsiteY83" fmla="*/ 5433720 h 6858000"/>
              <a:gd name="connsiteX84" fmla="*/ 1123454 w 7467663"/>
              <a:gd name="connsiteY84" fmla="*/ 5435727 h 6858000"/>
              <a:gd name="connsiteX85" fmla="*/ 1737017 w 7467663"/>
              <a:gd name="connsiteY85" fmla="*/ 5452183 h 6858000"/>
              <a:gd name="connsiteX86" fmla="*/ 1824397 w 7467663"/>
              <a:gd name="connsiteY86" fmla="*/ 5447757 h 6858000"/>
              <a:gd name="connsiteX87" fmla="*/ 2070059 w 7467663"/>
              <a:gd name="connsiteY87" fmla="*/ 5441660 h 6858000"/>
              <a:gd name="connsiteX88" fmla="*/ 1456157 w 7467663"/>
              <a:gd name="connsiteY88" fmla="*/ 5371404 h 6858000"/>
              <a:gd name="connsiteX89" fmla="*/ 4988186 w 7467663"/>
              <a:gd name="connsiteY89" fmla="*/ 5216467 h 6858000"/>
              <a:gd name="connsiteX90" fmla="*/ 4777334 w 7467663"/>
              <a:gd name="connsiteY90" fmla="*/ 5406072 h 6858000"/>
              <a:gd name="connsiteX91" fmla="*/ 4718341 w 7467663"/>
              <a:gd name="connsiteY91" fmla="*/ 5468043 h 6858000"/>
              <a:gd name="connsiteX92" fmla="*/ 4604655 w 7467663"/>
              <a:gd name="connsiteY92" fmla="*/ 5583434 h 6858000"/>
              <a:gd name="connsiteX93" fmla="*/ 4565074 w 7467663"/>
              <a:gd name="connsiteY93" fmla="*/ 5618550 h 6858000"/>
              <a:gd name="connsiteX94" fmla="*/ 4988186 w 7467663"/>
              <a:gd name="connsiteY94" fmla="*/ 5216467 h 6858000"/>
              <a:gd name="connsiteX95" fmla="*/ 4978032 w 7467663"/>
              <a:gd name="connsiteY95" fmla="*/ 5183809 h 6858000"/>
              <a:gd name="connsiteX96" fmla="*/ 4463413 w 7467663"/>
              <a:gd name="connsiteY96" fmla="*/ 5615162 h 6858000"/>
              <a:gd name="connsiteX97" fmla="*/ 4358134 w 7467663"/>
              <a:gd name="connsiteY97" fmla="*/ 5742791 h 6858000"/>
              <a:gd name="connsiteX98" fmla="*/ 4376219 w 7467663"/>
              <a:gd name="connsiteY98" fmla="*/ 5729027 h 6858000"/>
              <a:gd name="connsiteX99" fmla="*/ 4582340 w 7467663"/>
              <a:gd name="connsiteY99" fmla="*/ 5561037 h 6858000"/>
              <a:gd name="connsiteX100" fmla="*/ 4694684 w 7467663"/>
              <a:gd name="connsiteY100" fmla="*/ 5447098 h 6858000"/>
              <a:gd name="connsiteX101" fmla="*/ 4754123 w 7467663"/>
              <a:gd name="connsiteY101" fmla="*/ 5384643 h 6858000"/>
              <a:gd name="connsiteX102" fmla="*/ 4978032 w 7467663"/>
              <a:gd name="connsiteY102" fmla="*/ 5183809 h 6858000"/>
              <a:gd name="connsiteX103" fmla="*/ 1903353 w 7467663"/>
              <a:gd name="connsiteY103" fmla="*/ 5044827 h 6858000"/>
              <a:gd name="connsiteX104" fmla="*/ 1936931 w 7467663"/>
              <a:gd name="connsiteY104" fmla="*/ 5093954 h 6858000"/>
              <a:gd name="connsiteX105" fmla="*/ 2195868 w 7467663"/>
              <a:gd name="connsiteY105" fmla="*/ 5396574 h 6858000"/>
              <a:gd name="connsiteX106" fmla="*/ 2088852 w 7467663"/>
              <a:gd name="connsiteY106" fmla="*/ 5166123 h 6858000"/>
              <a:gd name="connsiteX107" fmla="*/ 1958241 w 7467663"/>
              <a:gd name="connsiteY107" fmla="*/ 5067955 h 6858000"/>
              <a:gd name="connsiteX108" fmla="*/ 1903353 w 7467663"/>
              <a:gd name="connsiteY108" fmla="*/ 5044827 h 6858000"/>
              <a:gd name="connsiteX109" fmla="*/ 1979378 w 7467663"/>
              <a:gd name="connsiteY109" fmla="*/ 4769504 h 6858000"/>
              <a:gd name="connsiteX110" fmla="*/ 2882120 w 7467663"/>
              <a:gd name="connsiteY110" fmla="*/ 5064547 h 6858000"/>
              <a:gd name="connsiteX111" fmla="*/ 2793103 w 7467663"/>
              <a:gd name="connsiteY111" fmla="*/ 5039699 h 6858000"/>
              <a:gd name="connsiteX112" fmla="*/ 2770041 w 7467663"/>
              <a:gd name="connsiteY112" fmla="*/ 5033634 h 6858000"/>
              <a:gd name="connsiteX113" fmla="*/ 1979378 w 7467663"/>
              <a:gd name="connsiteY113" fmla="*/ 4769504 h 6858000"/>
              <a:gd name="connsiteX114" fmla="*/ 1927410 w 7467663"/>
              <a:gd name="connsiteY114" fmla="*/ 4716164 h 6858000"/>
              <a:gd name="connsiteX115" fmla="*/ 1959587 w 7467663"/>
              <a:gd name="connsiteY115" fmla="*/ 4728849 h 6858000"/>
              <a:gd name="connsiteX116" fmla="*/ 2777707 w 7467663"/>
              <a:gd name="connsiteY116" fmla="*/ 5003991 h 6858000"/>
              <a:gd name="connsiteX117" fmla="*/ 2800768 w 7467663"/>
              <a:gd name="connsiteY117" fmla="*/ 5010056 h 6858000"/>
              <a:gd name="connsiteX118" fmla="*/ 2879408 w 7467663"/>
              <a:gd name="connsiteY118" fmla="*/ 5031590 h 6858000"/>
              <a:gd name="connsiteX119" fmla="*/ 2862295 w 7467663"/>
              <a:gd name="connsiteY119" fmla="*/ 5022958 h 6858000"/>
              <a:gd name="connsiteX120" fmla="*/ 2813343 w 7467663"/>
              <a:gd name="connsiteY120" fmla="*/ 4998369 h 6858000"/>
              <a:gd name="connsiteX121" fmla="*/ 2646245 w 7467663"/>
              <a:gd name="connsiteY121" fmla="*/ 4930999 h 6858000"/>
              <a:gd name="connsiteX122" fmla="*/ 1999243 w 7467663"/>
              <a:gd name="connsiteY122" fmla="*/ 4730524 h 6858000"/>
              <a:gd name="connsiteX123" fmla="*/ 1979527 w 7467663"/>
              <a:gd name="connsiteY123" fmla="*/ 4726651 h 6858000"/>
              <a:gd name="connsiteX124" fmla="*/ 1927410 w 7467663"/>
              <a:gd name="connsiteY124" fmla="*/ 4716164 h 6858000"/>
              <a:gd name="connsiteX125" fmla="*/ 1997014 w 7467663"/>
              <a:gd name="connsiteY125" fmla="*/ 4698007 h 6858000"/>
              <a:gd name="connsiteX126" fmla="*/ 2005458 w 7467663"/>
              <a:gd name="connsiteY126" fmla="*/ 4699540 h 6858000"/>
              <a:gd name="connsiteX127" fmla="*/ 2657186 w 7467663"/>
              <a:gd name="connsiteY127" fmla="*/ 4901687 h 6858000"/>
              <a:gd name="connsiteX128" fmla="*/ 2826662 w 7467663"/>
              <a:gd name="connsiteY128" fmla="*/ 4970362 h 6858000"/>
              <a:gd name="connsiteX129" fmla="*/ 2876100 w 7467663"/>
              <a:gd name="connsiteY129" fmla="*/ 4995397 h 6858000"/>
              <a:gd name="connsiteX130" fmla="*/ 3042600 w 7467663"/>
              <a:gd name="connsiteY130" fmla="*/ 5059532 h 6858000"/>
              <a:gd name="connsiteX131" fmla="*/ 1997014 w 7467663"/>
              <a:gd name="connsiteY131" fmla="*/ 4698007 h 6858000"/>
              <a:gd name="connsiteX132" fmla="*/ 2305292 w 7467663"/>
              <a:gd name="connsiteY132" fmla="*/ 4219492 h 6858000"/>
              <a:gd name="connsiteX133" fmla="*/ 3360922 w 7467663"/>
              <a:gd name="connsiteY133" fmla="*/ 4529373 h 6858000"/>
              <a:gd name="connsiteX134" fmla="*/ 3492420 w 7467663"/>
              <a:gd name="connsiteY134" fmla="*/ 4510145 h 6858000"/>
              <a:gd name="connsiteX135" fmla="*/ 3364086 w 7467663"/>
              <a:gd name="connsiteY135" fmla="*/ 4480340 h 6858000"/>
              <a:gd name="connsiteX136" fmla="*/ 3225818 w 7467663"/>
              <a:gd name="connsiteY136" fmla="*/ 4411822 h 6858000"/>
              <a:gd name="connsiteX137" fmla="*/ 3129696 w 7467663"/>
              <a:gd name="connsiteY137" fmla="*/ 4360704 h 6858000"/>
              <a:gd name="connsiteX138" fmla="*/ 2814545 w 7467663"/>
              <a:gd name="connsiteY138" fmla="*/ 4282955 h 6858000"/>
              <a:gd name="connsiteX139" fmla="*/ 2305292 w 7467663"/>
              <a:gd name="connsiteY139" fmla="*/ 4219492 h 6858000"/>
              <a:gd name="connsiteX140" fmla="*/ 2626982 w 7467663"/>
              <a:gd name="connsiteY140" fmla="*/ 4206450 h 6858000"/>
              <a:gd name="connsiteX141" fmla="*/ 2490617 w 7467663"/>
              <a:gd name="connsiteY141" fmla="*/ 4206951 h 6858000"/>
              <a:gd name="connsiteX142" fmla="*/ 2819869 w 7467663"/>
              <a:gd name="connsiteY142" fmla="*/ 4252936 h 6858000"/>
              <a:gd name="connsiteX143" fmla="*/ 3143018 w 7467663"/>
              <a:gd name="connsiteY143" fmla="*/ 4332698 h 6858000"/>
              <a:gd name="connsiteX144" fmla="*/ 3241520 w 7467663"/>
              <a:gd name="connsiteY144" fmla="*/ 4385112 h 6858000"/>
              <a:gd name="connsiteX145" fmla="*/ 3374575 w 7467663"/>
              <a:gd name="connsiteY145" fmla="*/ 4451517 h 6858000"/>
              <a:gd name="connsiteX146" fmla="*/ 3505221 w 7467663"/>
              <a:gd name="connsiteY146" fmla="*/ 4480757 h 6858000"/>
              <a:gd name="connsiteX147" fmla="*/ 2626982 w 7467663"/>
              <a:gd name="connsiteY147" fmla="*/ 4206450 h 6858000"/>
              <a:gd name="connsiteX148" fmla="*/ 1310106 w 7467663"/>
              <a:gd name="connsiteY148" fmla="*/ 3943217 h 6858000"/>
              <a:gd name="connsiteX149" fmla="*/ 854994 w 7467663"/>
              <a:gd name="connsiteY149" fmla="*/ 4399136 h 6858000"/>
              <a:gd name="connsiteX150" fmla="*/ 742462 w 7467663"/>
              <a:gd name="connsiteY150" fmla="*/ 4594648 h 6858000"/>
              <a:gd name="connsiteX151" fmla="*/ 820602 w 7467663"/>
              <a:gd name="connsiteY151" fmla="*/ 4485915 h 6858000"/>
              <a:gd name="connsiteX152" fmla="*/ 878295 w 7467663"/>
              <a:gd name="connsiteY152" fmla="*/ 4403594 h 6858000"/>
              <a:gd name="connsiteX153" fmla="*/ 1240607 w 7467663"/>
              <a:gd name="connsiteY153" fmla="*/ 4010401 h 6858000"/>
              <a:gd name="connsiteX154" fmla="*/ 1310106 w 7467663"/>
              <a:gd name="connsiteY154" fmla="*/ 3943217 h 6858000"/>
              <a:gd name="connsiteX155" fmla="*/ 1423113 w 7467663"/>
              <a:gd name="connsiteY155" fmla="*/ 3874565 h 6858000"/>
              <a:gd name="connsiteX156" fmla="*/ 1260565 w 7467663"/>
              <a:gd name="connsiteY156" fmla="*/ 4031982 h 6858000"/>
              <a:gd name="connsiteX157" fmla="*/ 901900 w 7467663"/>
              <a:gd name="connsiteY157" fmla="*/ 4421236 h 6858000"/>
              <a:gd name="connsiteX158" fmla="*/ 845044 w 7467663"/>
              <a:gd name="connsiteY158" fmla="*/ 4502436 h 6858000"/>
              <a:gd name="connsiteX159" fmla="*/ 685926 w 7467663"/>
              <a:gd name="connsiteY159" fmla="*/ 4703069 h 6858000"/>
              <a:gd name="connsiteX160" fmla="*/ 684248 w 7467663"/>
              <a:gd name="connsiteY160" fmla="*/ 4706721 h 6858000"/>
              <a:gd name="connsiteX161" fmla="*/ 1423113 w 7467663"/>
              <a:gd name="connsiteY161" fmla="*/ 3874565 h 6858000"/>
              <a:gd name="connsiteX162" fmla="*/ 3316479 w 7467663"/>
              <a:gd name="connsiteY162" fmla="*/ 3872136 h 6858000"/>
              <a:gd name="connsiteX163" fmla="*/ 3546806 w 7467663"/>
              <a:gd name="connsiteY163" fmla="*/ 4356139 h 6858000"/>
              <a:gd name="connsiteX164" fmla="*/ 3364433 w 7467663"/>
              <a:gd name="connsiteY164" fmla="*/ 3953121 h 6858000"/>
              <a:gd name="connsiteX165" fmla="*/ 3316479 w 7467663"/>
              <a:gd name="connsiteY165" fmla="*/ 3872136 h 6858000"/>
              <a:gd name="connsiteX166" fmla="*/ 3291335 w 7467663"/>
              <a:gd name="connsiteY166" fmla="*/ 3767420 h 6858000"/>
              <a:gd name="connsiteX167" fmla="*/ 3390805 w 7467663"/>
              <a:gd name="connsiteY167" fmla="*/ 3937163 h 6858000"/>
              <a:gd name="connsiteX168" fmla="*/ 3579062 w 7467663"/>
              <a:gd name="connsiteY168" fmla="*/ 4359040 h 6858000"/>
              <a:gd name="connsiteX169" fmla="*/ 3467355 w 7467663"/>
              <a:gd name="connsiteY169" fmla="*/ 3988130 h 6858000"/>
              <a:gd name="connsiteX170" fmla="*/ 3310753 w 7467663"/>
              <a:gd name="connsiteY170" fmla="*/ 3787140 h 6858000"/>
              <a:gd name="connsiteX171" fmla="*/ 3291335 w 7467663"/>
              <a:gd name="connsiteY171" fmla="*/ 3767420 h 6858000"/>
              <a:gd name="connsiteX172" fmla="*/ 1635889 w 7467663"/>
              <a:gd name="connsiteY172" fmla="*/ 3709494 h 6858000"/>
              <a:gd name="connsiteX173" fmla="*/ 1634800 w 7467663"/>
              <a:gd name="connsiteY173" fmla="*/ 3731111 h 6858000"/>
              <a:gd name="connsiteX174" fmla="*/ 1635889 w 7467663"/>
              <a:gd name="connsiteY174" fmla="*/ 3709494 h 6858000"/>
              <a:gd name="connsiteX175" fmla="*/ 1510397 w 7467663"/>
              <a:gd name="connsiteY175" fmla="*/ 3684705 h 6858000"/>
              <a:gd name="connsiteX176" fmla="*/ 1146550 w 7467663"/>
              <a:gd name="connsiteY176" fmla="*/ 3802012 h 6858000"/>
              <a:gd name="connsiteX177" fmla="*/ 698834 w 7467663"/>
              <a:gd name="connsiteY177" fmla="*/ 3952272 h 6858000"/>
              <a:gd name="connsiteX178" fmla="*/ 34256 w 7467663"/>
              <a:gd name="connsiteY178" fmla="*/ 4347603 h 6858000"/>
              <a:gd name="connsiteX179" fmla="*/ 527241 w 7467663"/>
              <a:gd name="connsiteY179" fmla="*/ 4065078 h 6858000"/>
              <a:gd name="connsiteX180" fmla="*/ 1510397 w 7467663"/>
              <a:gd name="connsiteY180" fmla="*/ 3684705 h 6858000"/>
              <a:gd name="connsiteX181" fmla="*/ 1313114 w 7467663"/>
              <a:gd name="connsiteY181" fmla="*/ 3655216 h 6858000"/>
              <a:gd name="connsiteX182" fmla="*/ 1109304 w 7467663"/>
              <a:gd name="connsiteY182" fmla="*/ 3669030 h 6858000"/>
              <a:gd name="connsiteX183" fmla="*/ 8129 w 7467663"/>
              <a:gd name="connsiteY183" fmla="*/ 4330519 h 6858000"/>
              <a:gd name="connsiteX184" fmla="*/ 687572 w 7467663"/>
              <a:gd name="connsiteY184" fmla="*/ 3925629 h 6858000"/>
              <a:gd name="connsiteX185" fmla="*/ 1138365 w 7467663"/>
              <a:gd name="connsiteY185" fmla="*/ 3774515 h 6858000"/>
              <a:gd name="connsiteX186" fmla="*/ 1505579 w 7467663"/>
              <a:gd name="connsiteY186" fmla="*/ 3655526 h 6858000"/>
              <a:gd name="connsiteX187" fmla="*/ 1313114 w 7467663"/>
              <a:gd name="connsiteY187" fmla="*/ 3655216 h 6858000"/>
              <a:gd name="connsiteX188" fmla="*/ 3655073 w 7467663"/>
              <a:gd name="connsiteY188" fmla="*/ 3650884 h 6858000"/>
              <a:gd name="connsiteX189" fmla="*/ 3989938 w 7467663"/>
              <a:gd name="connsiteY189" fmla="*/ 3991685 h 6858000"/>
              <a:gd name="connsiteX190" fmla="*/ 4393907 w 7467663"/>
              <a:gd name="connsiteY190" fmla="*/ 4261258 h 6858000"/>
              <a:gd name="connsiteX191" fmla="*/ 4648051 w 7467663"/>
              <a:gd name="connsiteY191" fmla="*/ 4374051 h 6858000"/>
              <a:gd name="connsiteX192" fmla="*/ 4383389 w 7467663"/>
              <a:gd name="connsiteY192" fmla="*/ 4184369 h 6858000"/>
              <a:gd name="connsiteX193" fmla="*/ 4165508 w 7467663"/>
              <a:gd name="connsiteY193" fmla="*/ 4035196 h 6858000"/>
              <a:gd name="connsiteX194" fmla="*/ 4068162 w 7467663"/>
              <a:gd name="connsiteY194" fmla="*/ 3953394 h 6858000"/>
              <a:gd name="connsiteX195" fmla="*/ 3981416 w 7467663"/>
              <a:gd name="connsiteY195" fmla="*/ 3880482 h 6858000"/>
              <a:gd name="connsiteX196" fmla="*/ 3800147 w 7467663"/>
              <a:gd name="connsiteY196" fmla="*/ 3749872 h 6858000"/>
              <a:gd name="connsiteX197" fmla="*/ 3655073 w 7467663"/>
              <a:gd name="connsiteY197" fmla="*/ 3650884 h 6858000"/>
              <a:gd name="connsiteX198" fmla="*/ 3670252 w 7467663"/>
              <a:gd name="connsiteY198" fmla="*/ 3622798 h 6858000"/>
              <a:gd name="connsiteX199" fmla="*/ 3817258 w 7467663"/>
              <a:gd name="connsiteY199" fmla="*/ 3723577 h 6858000"/>
              <a:gd name="connsiteX200" fmla="*/ 4000461 w 7467663"/>
              <a:gd name="connsiteY200" fmla="*/ 3855966 h 6858000"/>
              <a:gd name="connsiteX201" fmla="*/ 4088180 w 7467663"/>
              <a:gd name="connsiteY201" fmla="*/ 3929774 h 6858000"/>
              <a:gd name="connsiteX202" fmla="*/ 4184555 w 7467663"/>
              <a:gd name="connsiteY202" fmla="*/ 4010683 h 6858000"/>
              <a:gd name="connsiteX203" fmla="*/ 4399563 w 7467663"/>
              <a:gd name="connsiteY203" fmla="*/ 4158106 h 6858000"/>
              <a:gd name="connsiteX204" fmla="*/ 4684469 w 7467663"/>
              <a:gd name="connsiteY204" fmla="*/ 4364680 h 6858000"/>
              <a:gd name="connsiteX205" fmla="*/ 4690271 w 7467663"/>
              <a:gd name="connsiteY205" fmla="*/ 4370034 h 6858000"/>
              <a:gd name="connsiteX206" fmla="*/ 4136093 w 7467663"/>
              <a:gd name="connsiteY206" fmla="*/ 3858466 h 6858000"/>
              <a:gd name="connsiteX207" fmla="*/ 3670252 w 7467663"/>
              <a:gd name="connsiteY207" fmla="*/ 3622798 h 6858000"/>
              <a:gd name="connsiteX208" fmla="*/ 4440129 w 7467663"/>
              <a:gd name="connsiteY208" fmla="*/ 3448571 h 6858000"/>
              <a:gd name="connsiteX209" fmla="*/ 4856525 w 7467663"/>
              <a:gd name="connsiteY209" fmla="*/ 3915351 h 6858000"/>
              <a:gd name="connsiteX210" fmla="*/ 5059055 w 7467663"/>
              <a:gd name="connsiteY210" fmla="*/ 4108918 h 6858000"/>
              <a:gd name="connsiteX211" fmla="*/ 5290070 w 7467663"/>
              <a:gd name="connsiteY211" fmla="*/ 4263619 h 6858000"/>
              <a:gd name="connsiteX212" fmla="*/ 4834991 w 7467663"/>
              <a:gd name="connsiteY212" fmla="*/ 3830985 h 6858000"/>
              <a:gd name="connsiteX213" fmla="*/ 4440129 w 7467663"/>
              <a:gd name="connsiteY213" fmla="*/ 3448571 h 6858000"/>
              <a:gd name="connsiteX214" fmla="*/ 4441737 w 7467663"/>
              <a:gd name="connsiteY214" fmla="*/ 3399734 h 6858000"/>
              <a:gd name="connsiteX215" fmla="*/ 4431236 w 7467663"/>
              <a:gd name="connsiteY215" fmla="*/ 3400954 h 6858000"/>
              <a:gd name="connsiteX216" fmla="*/ 4557150 w 7467663"/>
              <a:gd name="connsiteY216" fmla="*/ 3510023 h 6858000"/>
              <a:gd name="connsiteX217" fmla="*/ 4856936 w 7467663"/>
              <a:gd name="connsiteY217" fmla="*/ 3809146 h 6858000"/>
              <a:gd name="connsiteX218" fmla="*/ 5111996 w 7467663"/>
              <a:gd name="connsiteY218" fmla="*/ 4065759 h 6858000"/>
              <a:gd name="connsiteX219" fmla="*/ 5388878 w 7467663"/>
              <a:gd name="connsiteY219" fmla="*/ 4300185 h 6858000"/>
              <a:gd name="connsiteX220" fmla="*/ 5425556 w 7467663"/>
              <a:gd name="connsiteY220" fmla="*/ 4308967 h 6858000"/>
              <a:gd name="connsiteX221" fmla="*/ 4943646 w 7467663"/>
              <a:gd name="connsiteY221" fmla="*/ 3822916 h 6858000"/>
              <a:gd name="connsiteX222" fmla="*/ 4594837 w 7467663"/>
              <a:gd name="connsiteY222" fmla="*/ 3532274 h 6858000"/>
              <a:gd name="connsiteX223" fmla="*/ 4441737 w 7467663"/>
              <a:gd name="connsiteY223" fmla="*/ 3399734 h 6858000"/>
              <a:gd name="connsiteX224" fmla="*/ 5425834 w 7467663"/>
              <a:gd name="connsiteY224" fmla="*/ 3162785 h 6858000"/>
              <a:gd name="connsiteX225" fmla="*/ 5401644 w 7467663"/>
              <a:gd name="connsiteY225" fmla="*/ 3617847 h 6858000"/>
              <a:gd name="connsiteX226" fmla="*/ 5467256 w 7467663"/>
              <a:gd name="connsiteY226" fmla="*/ 4175494 h 6858000"/>
              <a:gd name="connsiteX227" fmla="*/ 5448069 w 7467663"/>
              <a:gd name="connsiteY227" fmla="*/ 3567554 h 6858000"/>
              <a:gd name="connsiteX228" fmla="*/ 5425834 w 7467663"/>
              <a:gd name="connsiteY228" fmla="*/ 3162785 h 6858000"/>
              <a:gd name="connsiteX229" fmla="*/ 1318687 w 7467663"/>
              <a:gd name="connsiteY229" fmla="*/ 3113840 h 6858000"/>
              <a:gd name="connsiteX230" fmla="*/ 1066793 w 7467663"/>
              <a:gd name="connsiteY230" fmla="*/ 3212171 h 6858000"/>
              <a:gd name="connsiteX231" fmla="*/ 993319 w 7467663"/>
              <a:gd name="connsiteY231" fmla="*/ 3247648 h 6858000"/>
              <a:gd name="connsiteX232" fmla="*/ 853081 w 7467663"/>
              <a:gd name="connsiteY232" fmla="*/ 3312410 h 6858000"/>
              <a:gd name="connsiteX233" fmla="*/ 805957 w 7467663"/>
              <a:gd name="connsiteY233" fmla="*/ 3330443 h 6858000"/>
              <a:gd name="connsiteX234" fmla="*/ 1318687 w 7467663"/>
              <a:gd name="connsiteY234" fmla="*/ 3113840 h 6858000"/>
              <a:gd name="connsiteX235" fmla="*/ 5453702 w 7467663"/>
              <a:gd name="connsiteY235" fmla="*/ 3090882 h 6858000"/>
              <a:gd name="connsiteX236" fmla="*/ 5480135 w 7467663"/>
              <a:gd name="connsiteY236" fmla="*/ 3565802 h 6858000"/>
              <a:gd name="connsiteX237" fmla="*/ 5499023 w 7467663"/>
              <a:gd name="connsiteY237" fmla="*/ 4166310 h 6858000"/>
              <a:gd name="connsiteX238" fmla="*/ 5547022 w 7467663"/>
              <a:gd name="connsiteY238" fmla="*/ 3607838 h 6858000"/>
              <a:gd name="connsiteX239" fmla="*/ 5515964 w 7467663"/>
              <a:gd name="connsiteY239" fmla="*/ 3378541 h 6858000"/>
              <a:gd name="connsiteX240" fmla="*/ 5453702 w 7467663"/>
              <a:gd name="connsiteY240" fmla="*/ 3090882 h 6858000"/>
              <a:gd name="connsiteX241" fmla="*/ 1238695 w 7467663"/>
              <a:gd name="connsiteY241" fmla="*/ 3076820 h 6858000"/>
              <a:gd name="connsiteX242" fmla="*/ 716371 w 7467663"/>
              <a:gd name="connsiteY242" fmla="*/ 3293249 h 6858000"/>
              <a:gd name="connsiteX243" fmla="*/ 579522 w 7467663"/>
              <a:gd name="connsiteY243" fmla="*/ 3371759 h 6858000"/>
              <a:gd name="connsiteX244" fmla="*/ 600288 w 7467663"/>
              <a:gd name="connsiteY244" fmla="*/ 3365555 h 6858000"/>
              <a:gd name="connsiteX245" fmla="*/ 840692 w 7467663"/>
              <a:gd name="connsiteY245" fmla="*/ 3284921 h 6858000"/>
              <a:gd name="connsiteX246" fmla="*/ 979248 w 7467663"/>
              <a:gd name="connsiteY246" fmla="*/ 3221003 h 6858000"/>
              <a:gd name="connsiteX247" fmla="*/ 1053282 w 7467663"/>
              <a:gd name="connsiteY247" fmla="*/ 3185247 h 6858000"/>
              <a:gd name="connsiteX248" fmla="*/ 1320603 w 7467663"/>
              <a:gd name="connsiteY248" fmla="*/ 3081281 h 6858000"/>
              <a:gd name="connsiteX249" fmla="*/ 1238695 w 7467663"/>
              <a:gd name="connsiteY249" fmla="*/ 3076820 h 6858000"/>
              <a:gd name="connsiteX250" fmla="*/ 5425627 w 7467663"/>
              <a:gd name="connsiteY250" fmla="*/ 2954192 h 6858000"/>
              <a:gd name="connsiteX251" fmla="*/ 5470770 w 7467663"/>
              <a:gd name="connsiteY251" fmla="*/ 3005435 h 6858000"/>
              <a:gd name="connsiteX252" fmla="*/ 5519779 w 7467663"/>
              <a:gd name="connsiteY252" fmla="*/ 4359223 h 6858000"/>
              <a:gd name="connsiteX253" fmla="*/ 5520293 w 7467663"/>
              <a:gd name="connsiteY253" fmla="*/ 4360602 h 6858000"/>
              <a:gd name="connsiteX254" fmla="*/ 5767221 w 7467663"/>
              <a:gd name="connsiteY254" fmla="*/ 4665564 h 6858000"/>
              <a:gd name="connsiteX255" fmla="*/ 6937169 w 7467663"/>
              <a:gd name="connsiteY255" fmla="*/ 4815941 h 6858000"/>
              <a:gd name="connsiteX256" fmla="*/ 6953922 w 7467663"/>
              <a:gd name="connsiteY256" fmla="*/ 4890068 h 6858000"/>
              <a:gd name="connsiteX257" fmla="*/ 6071359 w 7467663"/>
              <a:gd name="connsiteY257" fmla="*/ 4770770 h 6858000"/>
              <a:gd name="connsiteX258" fmla="*/ 6038839 w 7467663"/>
              <a:gd name="connsiteY258" fmla="*/ 4764474 h 6858000"/>
              <a:gd name="connsiteX259" fmla="*/ 6038706 w 7467663"/>
              <a:gd name="connsiteY259" fmla="*/ 4763847 h 6858000"/>
              <a:gd name="connsiteX260" fmla="*/ 6037784 w 7467663"/>
              <a:gd name="connsiteY260" fmla="*/ 4764270 h 6858000"/>
              <a:gd name="connsiteX261" fmla="*/ 6038839 w 7467663"/>
              <a:gd name="connsiteY261" fmla="*/ 4764474 h 6858000"/>
              <a:gd name="connsiteX262" fmla="*/ 6040338 w 7467663"/>
              <a:gd name="connsiteY262" fmla="*/ 4771418 h 6858000"/>
              <a:gd name="connsiteX263" fmla="*/ 6024488 w 7467663"/>
              <a:gd name="connsiteY263" fmla="*/ 4809903 h 6858000"/>
              <a:gd name="connsiteX264" fmla="*/ 5599771 w 7467663"/>
              <a:gd name="connsiteY264" fmla="*/ 5509652 h 6858000"/>
              <a:gd name="connsiteX265" fmla="*/ 5548843 w 7467663"/>
              <a:gd name="connsiteY265" fmla="*/ 5563845 h 6858000"/>
              <a:gd name="connsiteX266" fmla="*/ 5940952 w 7467663"/>
              <a:gd name="connsiteY266" fmla="*/ 6250028 h 6858000"/>
              <a:gd name="connsiteX267" fmla="*/ 6043441 w 7467663"/>
              <a:gd name="connsiteY267" fmla="*/ 6665847 h 6858000"/>
              <a:gd name="connsiteX268" fmla="*/ 6093432 w 7467663"/>
              <a:gd name="connsiteY268" fmla="*/ 6858000 h 6858000"/>
              <a:gd name="connsiteX269" fmla="*/ 6034344 w 7467663"/>
              <a:gd name="connsiteY269" fmla="*/ 6858000 h 6858000"/>
              <a:gd name="connsiteX270" fmla="*/ 6026679 w 7467663"/>
              <a:gd name="connsiteY270" fmla="*/ 6836959 h 6858000"/>
              <a:gd name="connsiteX271" fmla="*/ 5800441 w 7467663"/>
              <a:gd name="connsiteY271" fmla="*/ 6335286 h 6858000"/>
              <a:gd name="connsiteX272" fmla="*/ 5526562 w 7467663"/>
              <a:gd name="connsiteY272" fmla="*/ 5705388 h 6858000"/>
              <a:gd name="connsiteX273" fmla="*/ 5519640 w 7467663"/>
              <a:gd name="connsiteY273" fmla="*/ 5683774 h 6858000"/>
              <a:gd name="connsiteX274" fmla="*/ 5844559 w 7467663"/>
              <a:gd name="connsiteY274" fmla="*/ 6553349 h 6858000"/>
              <a:gd name="connsiteX275" fmla="*/ 5975994 w 7467663"/>
              <a:gd name="connsiteY275" fmla="*/ 6858000 h 6858000"/>
              <a:gd name="connsiteX276" fmla="*/ 5898547 w 7467663"/>
              <a:gd name="connsiteY276" fmla="*/ 6858000 h 6858000"/>
              <a:gd name="connsiteX277" fmla="*/ 5682041 w 7467663"/>
              <a:gd name="connsiteY277" fmla="*/ 6355860 h 6858000"/>
              <a:gd name="connsiteX278" fmla="*/ 5461758 w 7467663"/>
              <a:gd name="connsiteY278" fmla="*/ 5820220 h 6858000"/>
              <a:gd name="connsiteX279" fmla="*/ 5237282 w 7467663"/>
              <a:gd name="connsiteY279" fmla="*/ 6579086 h 6858000"/>
              <a:gd name="connsiteX280" fmla="*/ 5115009 w 7467663"/>
              <a:gd name="connsiteY280" fmla="*/ 6858000 h 6858000"/>
              <a:gd name="connsiteX281" fmla="*/ 5028074 w 7467663"/>
              <a:gd name="connsiteY281" fmla="*/ 6858000 h 6858000"/>
              <a:gd name="connsiteX282" fmla="*/ 5079508 w 7467663"/>
              <a:gd name="connsiteY282" fmla="*/ 6749074 h 6858000"/>
              <a:gd name="connsiteX283" fmla="*/ 5371846 w 7467663"/>
              <a:gd name="connsiteY283" fmla="*/ 5924413 h 6858000"/>
              <a:gd name="connsiteX284" fmla="*/ 5270512 w 7467663"/>
              <a:gd name="connsiteY284" fmla="*/ 6138975 h 6858000"/>
              <a:gd name="connsiteX285" fmla="*/ 5062409 w 7467663"/>
              <a:gd name="connsiteY285" fmla="*/ 6653544 h 6858000"/>
              <a:gd name="connsiteX286" fmla="*/ 5036628 w 7467663"/>
              <a:gd name="connsiteY286" fmla="*/ 6754247 h 6858000"/>
              <a:gd name="connsiteX287" fmla="*/ 5009112 w 7467663"/>
              <a:gd name="connsiteY287" fmla="*/ 6858000 h 6858000"/>
              <a:gd name="connsiteX288" fmla="*/ 4976679 w 7467663"/>
              <a:gd name="connsiteY288" fmla="*/ 6858000 h 6858000"/>
              <a:gd name="connsiteX289" fmla="*/ 5006537 w 7467663"/>
              <a:gd name="connsiteY289" fmla="*/ 6747068 h 6858000"/>
              <a:gd name="connsiteX290" fmla="*/ 5032723 w 7467663"/>
              <a:gd name="connsiteY290" fmla="*/ 6644957 h 6858000"/>
              <a:gd name="connsiteX291" fmla="*/ 5242949 w 7467663"/>
              <a:gd name="connsiteY291" fmla="*/ 6125175 h 6858000"/>
              <a:gd name="connsiteX292" fmla="*/ 5286321 w 7467663"/>
              <a:gd name="connsiteY292" fmla="*/ 6033555 h 6858000"/>
              <a:gd name="connsiteX293" fmla="*/ 5008210 w 7467663"/>
              <a:gd name="connsiteY293" fmla="*/ 6649194 h 6858000"/>
              <a:gd name="connsiteX294" fmla="*/ 4986321 w 7467663"/>
              <a:gd name="connsiteY294" fmla="*/ 6765687 h 6858000"/>
              <a:gd name="connsiteX295" fmla="*/ 4973474 w 7467663"/>
              <a:gd name="connsiteY295" fmla="*/ 6858000 h 6858000"/>
              <a:gd name="connsiteX296" fmla="*/ 4907178 w 7467663"/>
              <a:gd name="connsiteY296" fmla="*/ 6858000 h 6858000"/>
              <a:gd name="connsiteX297" fmla="*/ 4910810 w 7467663"/>
              <a:gd name="connsiteY297" fmla="*/ 6829660 h 6858000"/>
              <a:gd name="connsiteX298" fmla="*/ 4987461 w 7467663"/>
              <a:gd name="connsiteY298" fmla="*/ 6432994 h 6858000"/>
              <a:gd name="connsiteX299" fmla="*/ 5179262 w 7467663"/>
              <a:gd name="connsiteY299" fmla="*/ 6035044 h 6858000"/>
              <a:gd name="connsiteX300" fmla="*/ 4689678 w 7467663"/>
              <a:gd name="connsiteY300" fmla="*/ 6440241 h 6858000"/>
              <a:gd name="connsiteX301" fmla="*/ 4477543 w 7467663"/>
              <a:gd name="connsiteY301" fmla="*/ 6674836 h 6858000"/>
              <a:gd name="connsiteX302" fmla="*/ 4329957 w 7467663"/>
              <a:gd name="connsiteY302" fmla="*/ 6858000 h 6858000"/>
              <a:gd name="connsiteX303" fmla="*/ 4218595 w 7467663"/>
              <a:gd name="connsiteY303" fmla="*/ 6858000 h 6858000"/>
              <a:gd name="connsiteX304" fmla="*/ 4368888 w 7467663"/>
              <a:gd name="connsiteY304" fmla="*/ 6668412 h 6858000"/>
              <a:gd name="connsiteX305" fmla="*/ 4563091 w 7467663"/>
              <a:gd name="connsiteY305" fmla="*/ 6442508 h 6858000"/>
              <a:gd name="connsiteX306" fmla="*/ 5387324 w 7467663"/>
              <a:gd name="connsiteY306" fmla="*/ 5705830 h 6858000"/>
              <a:gd name="connsiteX307" fmla="*/ 5073620 w 7467663"/>
              <a:gd name="connsiteY307" fmla="*/ 5955437 h 6858000"/>
              <a:gd name="connsiteX308" fmla="*/ 4689789 w 7467663"/>
              <a:gd name="connsiteY308" fmla="*/ 6268382 h 6858000"/>
              <a:gd name="connsiteX309" fmla="*/ 4418722 w 7467663"/>
              <a:gd name="connsiteY309" fmla="*/ 6570886 h 6858000"/>
              <a:gd name="connsiteX310" fmla="*/ 4214944 w 7467663"/>
              <a:gd name="connsiteY310" fmla="*/ 6858000 h 6858000"/>
              <a:gd name="connsiteX311" fmla="*/ 4177898 w 7467663"/>
              <a:gd name="connsiteY311" fmla="*/ 6858000 h 6858000"/>
              <a:gd name="connsiteX312" fmla="*/ 4391597 w 7467663"/>
              <a:gd name="connsiteY312" fmla="*/ 6556370 h 6858000"/>
              <a:gd name="connsiteX313" fmla="*/ 4668889 w 7467663"/>
              <a:gd name="connsiteY313" fmla="*/ 6246399 h 6858000"/>
              <a:gd name="connsiteX314" fmla="*/ 5055427 w 7467663"/>
              <a:gd name="connsiteY314" fmla="*/ 5931476 h 6858000"/>
              <a:gd name="connsiteX315" fmla="*/ 5371814 w 7467663"/>
              <a:gd name="connsiteY315" fmla="*/ 5678975 h 6858000"/>
              <a:gd name="connsiteX316" fmla="*/ 4987918 w 7467663"/>
              <a:gd name="connsiteY316" fmla="*/ 5838701 h 6858000"/>
              <a:gd name="connsiteX317" fmla="*/ 4317146 w 7467663"/>
              <a:gd name="connsiteY317" fmla="*/ 6587716 h 6858000"/>
              <a:gd name="connsiteX318" fmla="*/ 4171627 w 7467663"/>
              <a:gd name="connsiteY318" fmla="*/ 6858000 h 6858000"/>
              <a:gd name="connsiteX319" fmla="*/ 4081585 w 7467663"/>
              <a:gd name="connsiteY319" fmla="*/ 6858000 h 6858000"/>
              <a:gd name="connsiteX320" fmla="*/ 4238603 w 7467663"/>
              <a:gd name="connsiteY320" fmla="*/ 6559341 h 6858000"/>
              <a:gd name="connsiteX321" fmla="*/ 4778333 w 7467663"/>
              <a:gd name="connsiteY321" fmla="*/ 5873626 h 6858000"/>
              <a:gd name="connsiteX322" fmla="*/ 5414185 w 7467663"/>
              <a:gd name="connsiteY322" fmla="*/ 5573882 h 6858000"/>
              <a:gd name="connsiteX323" fmla="*/ 5959648 w 7467663"/>
              <a:gd name="connsiteY323" fmla="*/ 4760797 h 6858000"/>
              <a:gd name="connsiteX324" fmla="*/ 5355019 w 7467663"/>
              <a:gd name="connsiteY324" fmla="*/ 4734672 h 6858000"/>
              <a:gd name="connsiteX325" fmla="*/ 5083565 w 7467663"/>
              <a:gd name="connsiteY325" fmla="*/ 5179121 h 6858000"/>
              <a:gd name="connsiteX326" fmla="*/ 4713577 w 7467663"/>
              <a:gd name="connsiteY326" fmla="*/ 5616803 h 6858000"/>
              <a:gd name="connsiteX327" fmla="*/ 3989559 w 7467663"/>
              <a:gd name="connsiteY327" fmla="*/ 6145945 h 6858000"/>
              <a:gd name="connsiteX328" fmla="*/ 3939824 w 7467663"/>
              <a:gd name="connsiteY328" fmla="*/ 6066900 h 6858000"/>
              <a:gd name="connsiteX329" fmla="*/ 4584537 w 7467663"/>
              <a:gd name="connsiteY329" fmla="*/ 5324826 h 6858000"/>
              <a:gd name="connsiteX330" fmla="*/ 5037105 w 7467663"/>
              <a:gd name="connsiteY330" fmla="*/ 5088765 h 6858000"/>
              <a:gd name="connsiteX331" fmla="*/ 5039930 w 7467663"/>
              <a:gd name="connsiteY331" fmla="*/ 5089585 h 6858000"/>
              <a:gd name="connsiteX332" fmla="*/ 5263764 w 7467663"/>
              <a:gd name="connsiteY332" fmla="*/ 4735525 h 6858000"/>
              <a:gd name="connsiteX333" fmla="*/ 4086300 w 7467663"/>
              <a:gd name="connsiteY333" fmla="*/ 4884599 h 6858000"/>
              <a:gd name="connsiteX334" fmla="*/ 4085485 w 7467663"/>
              <a:gd name="connsiteY334" fmla="*/ 4899070 h 6858000"/>
              <a:gd name="connsiteX335" fmla="*/ 3871915 w 7467663"/>
              <a:gd name="connsiteY335" fmla="*/ 5253645 h 6858000"/>
              <a:gd name="connsiteX336" fmla="*/ 3799374 w 7467663"/>
              <a:gd name="connsiteY336" fmla="*/ 5466127 h 6858000"/>
              <a:gd name="connsiteX337" fmla="*/ 3498850 w 7467663"/>
              <a:gd name="connsiteY337" fmla="*/ 6661888 h 6858000"/>
              <a:gd name="connsiteX338" fmla="*/ 3399216 w 7467663"/>
              <a:gd name="connsiteY338" fmla="*/ 6858000 h 6858000"/>
              <a:gd name="connsiteX339" fmla="*/ 3303688 w 7467663"/>
              <a:gd name="connsiteY339" fmla="*/ 6858000 h 6858000"/>
              <a:gd name="connsiteX340" fmla="*/ 3391774 w 7467663"/>
              <a:gd name="connsiteY340" fmla="*/ 6697181 h 6858000"/>
              <a:gd name="connsiteX341" fmla="*/ 3735540 w 7467663"/>
              <a:gd name="connsiteY341" fmla="*/ 5546923 h 6858000"/>
              <a:gd name="connsiteX342" fmla="*/ 3729438 w 7467663"/>
              <a:gd name="connsiteY342" fmla="*/ 5569058 h 6858000"/>
              <a:gd name="connsiteX343" fmla="*/ 3707782 w 7467663"/>
              <a:gd name="connsiteY343" fmla="*/ 5644908 h 6858000"/>
              <a:gd name="connsiteX344" fmla="*/ 3583827 w 7467663"/>
              <a:gd name="connsiteY344" fmla="*/ 6039215 h 6858000"/>
              <a:gd name="connsiteX345" fmla="*/ 3547861 w 7467663"/>
              <a:gd name="connsiteY345" fmla="*/ 6129609 h 6858000"/>
              <a:gd name="connsiteX346" fmla="*/ 3490905 w 7467663"/>
              <a:gd name="connsiteY346" fmla="*/ 6277660 h 6858000"/>
              <a:gd name="connsiteX347" fmla="*/ 3455859 w 7467663"/>
              <a:gd name="connsiteY347" fmla="*/ 6391301 h 6858000"/>
              <a:gd name="connsiteX348" fmla="*/ 3429112 w 7467663"/>
              <a:gd name="connsiteY348" fmla="*/ 6479469 h 6858000"/>
              <a:gd name="connsiteX349" fmla="*/ 3304862 w 7467663"/>
              <a:gd name="connsiteY349" fmla="*/ 6796476 h 6858000"/>
              <a:gd name="connsiteX350" fmla="*/ 3276071 w 7467663"/>
              <a:gd name="connsiteY350" fmla="*/ 6858000 h 6858000"/>
              <a:gd name="connsiteX351" fmla="*/ 3240805 w 7467663"/>
              <a:gd name="connsiteY351" fmla="*/ 6858000 h 6858000"/>
              <a:gd name="connsiteX352" fmla="*/ 3275917 w 7467663"/>
              <a:gd name="connsiteY352" fmla="*/ 6783192 h 6858000"/>
              <a:gd name="connsiteX353" fmla="*/ 3399358 w 7467663"/>
              <a:gd name="connsiteY353" fmla="*/ 6469011 h 6858000"/>
              <a:gd name="connsiteX354" fmla="*/ 3425650 w 7467663"/>
              <a:gd name="connsiteY354" fmla="*/ 6381333 h 6858000"/>
              <a:gd name="connsiteX355" fmla="*/ 3460661 w 7467663"/>
              <a:gd name="connsiteY355" fmla="*/ 6266763 h 6858000"/>
              <a:gd name="connsiteX356" fmla="*/ 3518021 w 7467663"/>
              <a:gd name="connsiteY356" fmla="*/ 6117298 h 6858000"/>
              <a:gd name="connsiteX357" fmla="*/ 3554035 w 7467663"/>
              <a:gd name="connsiteY357" fmla="*/ 6027832 h 6858000"/>
              <a:gd name="connsiteX358" fmla="*/ 3677174 w 7467663"/>
              <a:gd name="connsiteY358" fmla="*/ 5636351 h 6858000"/>
              <a:gd name="connsiteX359" fmla="*/ 3698819 w 7467663"/>
              <a:gd name="connsiteY359" fmla="*/ 5560503 h 6858000"/>
              <a:gd name="connsiteX360" fmla="*/ 3702094 w 7467663"/>
              <a:gd name="connsiteY360" fmla="*/ 5549194 h 6858000"/>
              <a:gd name="connsiteX361" fmla="*/ 3398355 w 7467663"/>
              <a:gd name="connsiteY361" fmla="*/ 6094603 h 6858000"/>
              <a:gd name="connsiteX362" fmla="*/ 3193941 w 7467663"/>
              <a:gd name="connsiteY362" fmla="*/ 6798775 h 6858000"/>
              <a:gd name="connsiteX363" fmla="*/ 3184140 w 7467663"/>
              <a:gd name="connsiteY363" fmla="*/ 6858000 h 6858000"/>
              <a:gd name="connsiteX364" fmla="*/ 3099978 w 7467663"/>
              <a:gd name="connsiteY364" fmla="*/ 6858000 h 6858000"/>
              <a:gd name="connsiteX365" fmla="*/ 3101556 w 7467663"/>
              <a:gd name="connsiteY365" fmla="*/ 6843337 h 6858000"/>
              <a:gd name="connsiteX366" fmla="*/ 3370162 w 7467663"/>
              <a:gd name="connsiteY366" fmla="*/ 5785550 h 6858000"/>
              <a:gd name="connsiteX367" fmla="*/ 3746477 w 7467663"/>
              <a:gd name="connsiteY367" fmla="*/ 5377889 h 6858000"/>
              <a:gd name="connsiteX368" fmla="*/ 3863399 w 7467663"/>
              <a:gd name="connsiteY368" fmla="*/ 5087257 h 6858000"/>
              <a:gd name="connsiteX369" fmla="*/ 3968712 w 7467663"/>
              <a:gd name="connsiteY369" fmla="*/ 4913989 h 6858000"/>
              <a:gd name="connsiteX370" fmla="*/ 2792390 w 7467663"/>
              <a:gd name="connsiteY370" fmla="*/ 5382974 h 6858000"/>
              <a:gd name="connsiteX371" fmla="*/ 2714982 w 7467663"/>
              <a:gd name="connsiteY371" fmla="*/ 5427051 h 6858000"/>
              <a:gd name="connsiteX372" fmla="*/ 2813361 w 7467663"/>
              <a:gd name="connsiteY372" fmla="*/ 6023912 h 6858000"/>
              <a:gd name="connsiteX373" fmla="*/ 2688430 w 7467663"/>
              <a:gd name="connsiteY373" fmla="*/ 6801564 h 6858000"/>
              <a:gd name="connsiteX374" fmla="*/ 2629626 w 7467663"/>
              <a:gd name="connsiteY374" fmla="*/ 6763394 h 6858000"/>
              <a:gd name="connsiteX375" fmla="*/ 2565328 w 7467663"/>
              <a:gd name="connsiteY375" fmla="*/ 5516399 h 6858000"/>
              <a:gd name="connsiteX376" fmla="*/ 1922999 w 7467663"/>
              <a:gd name="connsiteY376" fmla="*/ 5980343 h 6858000"/>
              <a:gd name="connsiteX377" fmla="*/ 1950261 w 7467663"/>
              <a:gd name="connsiteY377" fmla="*/ 6405858 h 6858000"/>
              <a:gd name="connsiteX378" fmla="*/ 2365554 w 7467663"/>
              <a:gd name="connsiteY378" fmla="*/ 6759107 h 6858000"/>
              <a:gd name="connsiteX379" fmla="*/ 2424142 w 7467663"/>
              <a:gd name="connsiteY379" fmla="*/ 6858000 h 6858000"/>
              <a:gd name="connsiteX380" fmla="*/ 2395994 w 7467663"/>
              <a:gd name="connsiteY380" fmla="*/ 6858000 h 6858000"/>
              <a:gd name="connsiteX381" fmla="*/ 2392863 w 7467663"/>
              <a:gd name="connsiteY381" fmla="*/ 6852964 h 6858000"/>
              <a:gd name="connsiteX382" fmla="*/ 2017589 w 7467663"/>
              <a:gd name="connsiteY382" fmla="*/ 6493982 h 6858000"/>
              <a:gd name="connsiteX383" fmla="*/ 2147336 w 7467663"/>
              <a:gd name="connsiteY383" fmla="*/ 6594052 h 6858000"/>
              <a:gd name="connsiteX384" fmla="*/ 2207047 w 7467663"/>
              <a:gd name="connsiteY384" fmla="*/ 6654540 h 6858000"/>
              <a:gd name="connsiteX385" fmla="*/ 2299106 w 7467663"/>
              <a:gd name="connsiteY385" fmla="*/ 6778931 h 6858000"/>
              <a:gd name="connsiteX386" fmla="*/ 2314430 w 7467663"/>
              <a:gd name="connsiteY386" fmla="*/ 6801144 h 6858000"/>
              <a:gd name="connsiteX387" fmla="*/ 2352406 w 7467663"/>
              <a:gd name="connsiteY387" fmla="*/ 6858000 h 6858000"/>
              <a:gd name="connsiteX388" fmla="*/ 2314492 w 7467663"/>
              <a:gd name="connsiteY388" fmla="*/ 6858000 h 6858000"/>
              <a:gd name="connsiteX389" fmla="*/ 2288095 w 7467663"/>
              <a:gd name="connsiteY389" fmla="*/ 6818030 h 6858000"/>
              <a:gd name="connsiteX390" fmla="*/ 2272768 w 7467663"/>
              <a:gd name="connsiteY390" fmla="*/ 6795822 h 6858000"/>
              <a:gd name="connsiteX391" fmla="*/ 2182715 w 7467663"/>
              <a:gd name="connsiteY391" fmla="*/ 6675071 h 6858000"/>
              <a:gd name="connsiteX392" fmla="*/ 2032061 w 7467663"/>
              <a:gd name="connsiteY392" fmla="*/ 6541380 h 6858000"/>
              <a:gd name="connsiteX393" fmla="*/ 2257220 w 7467663"/>
              <a:gd name="connsiteY393" fmla="*/ 6826257 h 6858000"/>
              <a:gd name="connsiteX394" fmla="*/ 2281324 w 7467663"/>
              <a:gd name="connsiteY394" fmla="*/ 6858000 h 6858000"/>
              <a:gd name="connsiteX395" fmla="*/ 2242860 w 7467663"/>
              <a:gd name="connsiteY395" fmla="*/ 6858000 h 6858000"/>
              <a:gd name="connsiteX396" fmla="*/ 2232818 w 7467663"/>
              <a:gd name="connsiteY396" fmla="*/ 6844926 h 6858000"/>
              <a:gd name="connsiteX397" fmla="*/ 1990172 w 7467663"/>
              <a:gd name="connsiteY397" fmla="*/ 6542121 h 6858000"/>
              <a:gd name="connsiteX398" fmla="*/ 2124090 w 7467663"/>
              <a:gd name="connsiteY398" fmla="*/ 6761017 h 6858000"/>
              <a:gd name="connsiteX399" fmla="*/ 2200380 w 7467663"/>
              <a:gd name="connsiteY399" fmla="*/ 6858000 h 6858000"/>
              <a:gd name="connsiteX400" fmla="*/ 2147507 w 7467663"/>
              <a:gd name="connsiteY400" fmla="*/ 6858000 h 6858000"/>
              <a:gd name="connsiteX401" fmla="*/ 2070668 w 7467663"/>
              <a:gd name="connsiteY401" fmla="*/ 6761520 h 6858000"/>
              <a:gd name="connsiteX402" fmla="*/ 1975142 w 7467663"/>
              <a:gd name="connsiteY402" fmla="*/ 6585570 h 6858000"/>
              <a:gd name="connsiteX403" fmla="*/ 2050035 w 7467663"/>
              <a:gd name="connsiteY403" fmla="*/ 6813345 h 6858000"/>
              <a:gd name="connsiteX404" fmla="*/ 2063025 w 7467663"/>
              <a:gd name="connsiteY404" fmla="*/ 6858000 h 6858000"/>
              <a:gd name="connsiteX405" fmla="*/ 2021675 w 7467663"/>
              <a:gd name="connsiteY405" fmla="*/ 6858000 h 6858000"/>
              <a:gd name="connsiteX406" fmla="*/ 2019308 w 7467663"/>
              <a:gd name="connsiteY406" fmla="*/ 6847118 h 6858000"/>
              <a:gd name="connsiteX407" fmla="*/ 1938835 w 7467663"/>
              <a:gd name="connsiteY407" fmla="*/ 6551160 h 6858000"/>
              <a:gd name="connsiteX408" fmla="*/ 1953230 w 7467663"/>
              <a:gd name="connsiteY408" fmla="*/ 6759699 h 6858000"/>
              <a:gd name="connsiteX409" fmla="*/ 1956763 w 7467663"/>
              <a:gd name="connsiteY409" fmla="*/ 6778191 h 6858000"/>
              <a:gd name="connsiteX410" fmla="*/ 1967925 w 7467663"/>
              <a:gd name="connsiteY410" fmla="*/ 6858000 h 6858000"/>
              <a:gd name="connsiteX411" fmla="*/ 1936622 w 7467663"/>
              <a:gd name="connsiteY411" fmla="*/ 6858000 h 6858000"/>
              <a:gd name="connsiteX412" fmla="*/ 1926261 w 7467663"/>
              <a:gd name="connsiteY412" fmla="*/ 6784064 h 6858000"/>
              <a:gd name="connsiteX413" fmla="*/ 1922724 w 7467663"/>
              <a:gd name="connsiteY413" fmla="*/ 6765577 h 6858000"/>
              <a:gd name="connsiteX414" fmla="*/ 1904650 w 7467663"/>
              <a:gd name="connsiteY414" fmla="*/ 6639616 h 6858000"/>
              <a:gd name="connsiteX415" fmla="*/ 1885273 w 7467663"/>
              <a:gd name="connsiteY415" fmla="*/ 6858000 h 6858000"/>
              <a:gd name="connsiteX416" fmla="*/ 1854363 w 7467663"/>
              <a:gd name="connsiteY416" fmla="*/ 6858000 h 6858000"/>
              <a:gd name="connsiteX417" fmla="*/ 1880391 w 7467663"/>
              <a:gd name="connsiteY417" fmla="*/ 6603796 h 6858000"/>
              <a:gd name="connsiteX418" fmla="*/ 1818273 w 7467663"/>
              <a:gd name="connsiteY418" fmla="*/ 6715729 h 6858000"/>
              <a:gd name="connsiteX419" fmla="*/ 1794691 w 7467663"/>
              <a:gd name="connsiteY419" fmla="*/ 6843239 h 6858000"/>
              <a:gd name="connsiteX420" fmla="*/ 1794914 w 7467663"/>
              <a:gd name="connsiteY420" fmla="*/ 6858000 h 6858000"/>
              <a:gd name="connsiteX421" fmla="*/ 1746128 w 7467663"/>
              <a:gd name="connsiteY421" fmla="*/ 6858000 h 6858000"/>
              <a:gd name="connsiteX422" fmla="*/ 1753934 w 7467663"/>
              <a:gd name="connsiteY422" fmla="*/ 6724796 h 6858000"/>
              <a:gd name="connsiteX423" fmla="*/ 1792053 w 7467663"/>
              <a:gd name="connsiteY423" fmla="*/ 6572396 h 6858000"/>
              <a:gd name="connsiteX424" fmla="*/ 1862248 w 7467663"/>
              <a:gd name="connsiteY424" fmla="*/ 6266397 h 6858000"/>
              <a:gd name="connsiteX425" fmla="*/ 1862250 w 7467663"/>
              <a:gd name="connsiteY425" fmla="*/ 6033531 h 6858000"/>
              <a:gd name="connsiteX426" fmla="*/ 1211999 w 7467663"/>
              <a:gd name="connsiteY426" fmla="*/ 6683610 h 6858000"/>
              <a:gd name="connsiteX427" fmla="*/ 1213266 w 7467663"/>
              <a:gd name="connsiteY427" fmla="*/ 6691947 h 6858000"/>
              <a:gd name="connsiteX428" fmla="*/ 1203370 w 7467663"/>
              <a:gd name="connsiteY428" fmla="*/ 6850676 h 6858000"/>
              <a:gd name="connsiteX429" fmla="*/ 1203671 w 7467663"/>
              <a:gd name="connsiteY429" fmla="*/ 6858000 h 6858000"/>
              <a:gd name="connsiteX430" fmla="*/ 1143180 w 7467663"/>
              <a:gd name="connsiteY430" fmla="*/ 6858000 h 6858000"/>
              <a:gd name="connsiteX431" fmla="*/ 1142176 w 7467663"/>
              <a:gd name="connsiteY431" fmla="*/ 6766045 h 6858000"/>
              <a:gd name="connsiteX432" fmla="*/ 1067484 w 7467663"/>
              <a:gd name="connsiteY432" fmla="*/ 6858000 h 6858000"/>
              <a:gd name="connsiteX433" fmla="*/ 953928 w 7467663"/>
              <a:gd name="connsiteY433" fmla="*/ 6858000 h 6858000"/>
              <a:gd name="connsiteX434" fmla="*/ 959715 w 7467663"/>
              <a:gd name="connsiteY434" fmla="*/ 6850185 h 6858000"/>
              <a:gd name="connsiteX435" fmla="*/ 1483788 w 7467663"/>
              <a:gd name="connsiteY435" fmla="*/ 6259174 h 6858000"/>
              <a:gd name="connsiteX436" fmla="*/ 1100671 w 7467663"/>
              <a:gd name="connsiteY436" fmla="*/ 6252137 h 6858000"/>
              <a:gd name="connsiteX437" fmla="*/ 1090144 w 7467663"/>
              <a:gd name="connsiteY437" fmla="*/ 6256748 h 6858000"/>
              <a:gd name="connsiteX438" fmla="*/ 1095872 w 7467663"/>
              <a:gd name="connsiteY438" fmla="*/ 6271892 h 6858000"/>
              <a:gd name="connsiteX439" fmla="*/ 262785 w 7467663"/>
              <a:gd name="connsiteY439" fmla="*/ 6845450 h 6858000"/>
              <a:gd name="connsiteX440" fmla="*/ 209968 w 7467663"/>
              <a:gd name="connsiteY440" fmla="*/ 6770713 h 6858000"/>
              <a:gd name="connsiteX441" fmla="*/ 873460 w 7467663"/>
              <a:gd name="connsiteY441" fmla="*/ 6253768 h 6858000"/>
              <a:gd name="connsiteX442" fmla="*/ 192686 w 7467663"/>
              <a:gd name="connsiteY442" fmla="*/ 5849257 h 6858000"/>
              <a:gd name="connsiteX443" fmla="*/ 4696 w 7467663"/>
              <a:gd name="connsiteY443" fmla="*/ 5697668 h 6858000"/>
              <a:gd name="connsiteX444" fmla="*/ 0 w 7467663"/>
              <a:gd name="connsiteY444" fmla="*/ 5689984 h 6858000"/>
              <a:gd name="connsiteX445" fmla="*/ 0 w 7467663"/>
              <a:gd name="connsiteY445" fmla="*/ 5513472 h 6858000"/>
              <a:gd name="connsiteX446" fmla="*/ 174101 w 7467663"/>
              <a:gd name="connsiteY446" fmla="*/ 5620277 h 6858000"/>
              <a:gd name="connsiteX447" fmla="*/ 891800 w 7467663"/>
              <a:gd name="connsiteY447" fmla="*/ 6036935 h 6858000"/>
              <a:gd name="connsiteX448" fmla="*/ 1072219 w 7467663"/>
              <a:gd name="connsiteY448" fmla="*/ 6169443 h 6858000"/>
              <a:gd name="connsiteX449" fmla="*/ 1074117 w 7467663"/>
              <a:gd name="connsiteY449" fmla="*/ 6170301 h 6858000"/>
              <a:gd name="connsiteX450" fmla="*/ 1083114 w 7467663"/>
              <a:gd name="connsiteY450" fmla="*/ 6174131 h 6858000"/>
              <a:gd name="connsiteX451" fmla="*/ 1543010 w 7467663"/>
              <a:gd name="connsiteY451" fmla="*/ 6191140 h 6858000"/>
              <a:gd name="connsiteX452" fmla="*/ 1551080 w 7467663"/>
              <a:gd name="connsiteY452" fmla="*/ 6195006 h 6858000"/>
              <a:gd name="connsiteX453" fmla="*/ 2345443 w 7467663"/>
              <a:gd name="connsiteY453" fmla="*/ 5549882 h 6858000"/>
              <a:gd name="connsiteX454" fmla="*/ 1721499 w 7467663"/>
              <a:gd name="connsiteY454" fmla="*/ 5599969 h 6858000"/>
              <a:gd name="connsiteX455" fmla="*/ 767716 w 7467663"/>
              <a:gd name="connsiteY455" fmla="*/ 5472768 h 6858000"/>
              <a:gd name="connsiteX456" fmla="*/ 722147 w 7467663"/>
              <a:gd name="connsiteY456" fmla="*/ 5393091 h 6858000"/>
              <a:gd name="connsiteX457" fmla="*/ 1485552 w 7467663"/>
              <a:gd name="connsiteY457" fmla="*/ 5313202 h 6858000"/>
              <a:gd name="connsiteX458" fmla="*/ 2143004 w 7467663"/>
              <a:gd name="connsiteY458" fmla="*/ 5402420 h 6858000"/>
              <a:gd name="connsiteX459" fmla="*/ 1933391 w 7467663"/>
              <a:gd name="connsiteY459" fmla="*/ 5156971 h 6858000"/>
              <a:gd name="connsiteX460" fmla="*/ 1827118 w 7467663"/>
              <a:gd name="connsiteY460" fmla="*/ 4968410 h 6858000"/>
              <a:gd name="connsiteX461" fmla="*/ 1837349 w 7467663"/>
              <a:gd name="connsiteY461" fmla="*/ 4956357 h 6858000"/>
              <a:gd name="connsiteX462" fmla="*/ 2162835 w 7467663"/>
              <a:gd name="connsiteY462" fmla="*/ 5187853 h 6858000"/>
              <a:gd name="connsiteX463" fmla="*/ 2257167 w 7467663"/>
              <a:gd name="connsiteY463" fmla="*/ 5462123 h 6858000"/>
              <a:gd name="connsiteX464" fmla="*/ 2261598 w 7467663"/>
              <a:gd name="connsiteY464" fmla="*/ 5467998 h 6858000"/>
              <a:gd name="connsiteX465" fmla="*/ 2437177 w 7467663"/>
              <a:gd name="connsiteY465" fmla="*/ 5479608 h 6858000"/>
              <a:gd name="connsiteX466" fmla="*/ 2445247 w 7467663"/>
              <a:gd name="connsiteY466" fmla="*/ 5483476 h 6858000"/>
              <a:gd name="connsiteX467" fmla="*/ 2743626 w 7467663"/>
              <a:gd name="connsiteY467" fmla="*/ 5304819 h 6858000"/>
              <a:gd name="connsiteX468" fmla="*/ 3048102 w 7467663"/>
              <a:gd name="connsiteY468" fmla="*/ 5150595 h 6858000"/>
              <a:gd name="connsiteX469" fmla="*/ 1799414 w 7467663"/>
              <a:gd name="connsiteY469" fmla="*/ 4694732 h 6858000"/>
              <a:gd name="connsiteX470" fmla="*/ 1771735 w 7467663"/>
              <a:gd name="connsiteY470" fmla="*/ 4619929 h 6858000"/>
              <a:gd name="connsiteX471" fmla="*/ 3104273 w 7467663"/>
              <a:gd name="connsiteY471" fmla="*/ 5076159 h 6858000"/>
              <a:gd name="connsiteX472" fmla="*/ 3113245 w 7467663"/>
              <a:gd name="connsiteY472" fmla="*/ 5090705 h 6858000"/>
              <a:gd name="connsiteX473" fmla="*/ 3126294 w 7467663"/>
              <a:gd name="connsiteY473" fmla="*/ 5114400 h 6858000"/>
              <a:gd name="connsiteX474" fmla="*/ 3937433 w 7467663"/>
              <a:gd name="connsiteY474" fmla="*/ 4830473 h 6858000"/>
              <a:gd name="connsiteX475" fmla="*/ 3590475 w 7467663"/>
              <a:gd name="connsiteY475" fmla="*/ 4597974 h 6858000"/>
              <a:gd name="connsiteX476" fmla="*/ 3100264 w 7467663"/>
              <a:gd name="connsiteY476" fmla="*/ 4579845 h 6858000"/>
              <a:gd name="connsiteX477" fmla="*/ 2183576 w 7467663"/>
              <a:gd name="connsiteY477" fmla="*/ 4227150 h 6858000"/>
              <a:gd name="connsiteX478" fmla="*/ 2151029 w 7467663"/>
              <a:gd name="connsiteY478" fmla="*/ 4146947 h 6858000"/>
              <a:gd name="connsiteX479" fmla="*/ 3563434 w 7467663"/>
              <a:gd name="connsiteY479" fmla="*/ 4469115 h 6858000"/>
              <a:gd name="connsiteX480" fmla="*/ 3177952 w 7467663"/>
              <a:gd name="connsiteY480" fmla="*/ 3657386 h 6858000"/>
              <a:gd name="connsiteX481" fmla="*/ 3189263 w 7467663"/>
              <a:gd name="connsiteY481" fmla="*/ 3625726 h 6858000"/>
              <a:gd name="connsiteX482" fmla="*/ 3560912 w 7467663"/>
              <a:gd name="connsiteY482" fmla="*/ 4079863 h 6858000"/>
              <a:gd name="connsiteX483" fmla="*/ 3626636 w 7467663"/>
              <a:gd name="connsiteY483" fmla="*/ 4512230 h 6858000"/>
              <a:gd name="connsiteX484" fmla="*/ 3653088 w 7467663"/>
              <a:gd name="connsiteY484" fmla="*/ 4521417 h 6858000"/>
              <a:gd name="connsiteX485" fmla="*/ 3988128 w 7467663"/>
              <a:gd name="connsiteY485" fmla="*/ 4817267 h 6858000"/>
              <a:gd name="connsiteX486" fmla="*/ 4830582 w 7467663"/>
              <a:gd name="connsiteY486" fmla="*/ 4676000 h 6858000"/>
              <a:gd name="connsiteX487" fmla="*/ 4830100 w 7467663"/>
              <a:gd name="connsiteY487" fmla="*/ 4675554 h 6858000"/>
              <a:gd name="connsiteX488" fmla="*/ 4036318 w 7467663"/>
              <a:gd name="connsiteY488" fmla="*/ 4147013 h 6858000"/>
              <a:gd name="connsiteX489" fmla="*/ 3432098 w 7467663"/>
              <a:gd name="connsiteY489" fmla="*/ 3537312 h 6858000"/>
              <a:gd name="connsiteX490" fmla="*/ 3446761 w 7467663"/>
              <a:gd name="connsiteY490" fmla="*/ 3461278 h 6858000"/>
              <a:gd name="connsiteX491" fmla="*/ 4419733 w 7467663"/>
              <a:gd name="connsiteY491" fmla="*/ 3963555 h 6858000"/>
              <a:gd name="connsiteX492" fmla="*/ 4781371 w 7467663"/>
              <a:gd name="connsiteY492" fmla="*/ 4458604 h 6858000"/>
              <a:gd name="connsiteX493" fmla="*/ 4780440 w 7467663"/>
              <a:gd name="connsiteY493" fmla="*/ 4470290 h 6858000"/>
              <a:gd name="connsiteX494" fmla="*/ 4898954 w 7467663"/>
              <a:gd name="connsiteY494" fmla="*/ 4662092 h 6858000"/>
              <a:gd name="connsiteX495" fmla="*/ 4900699 w 7467663"/>
              <a:gd name="connsiteY495" fmla="*/ 4670867 h 6858000"/>
              <a:gd name="connsiteX496" fmla="*/ 5714511 w 7467663"/>
              <a:gd name="connsiteY496" fmla="*/ 4663483 h 6858000"/>
              <a:gd name="connsiteX497" fmla="*/ 5464793 w 7467663"/>
              <a:gd name="connsiteY497" fmla="*/ 4393556 h 6858000"/>
              <a:gd name="connsiteX498" fmla="*/ 5461897 w 7467663"/>
              <a:gd name="connsiteY498" fmla="*/ 4390879 h 6858000"/>
              <a:gd name="connsiteX499" fmla="*/ 4294126 w 7467663"/>
              <a:gd name="connsiteY499" fmla="*/ 3303048 h 6858000"/>
              <a:gd name="connsiteX500" fmla="*/ 4305321 w 7467663"/>
              <a:gd name="connsiteY500" fmla="*/ 3256953 h 6858000"/>
              <a:gd name="connsiteX501" fmla="*/ 4949299 w 7467663"/>
              <a:gd name="connsiteY501" fmla="*/ 3766336 h 6858000"/>
              <a:gd name="connsiteX502" fmla="*/ 5291452 w 7467663"/>
              <a:gd name="connsiteY502" fmla="*/ 4076801 h 6858000"/>
              <a:gd name="connsiteX503" fmla="*/ 5434998 w 7467663"/>
              <a:gd name="connsiteY503" fmla="*/ 4254100 h 6858000"/>
              <a:gd name="connsiteX504" fmla="*/ 5351015 w 7467663"/>
              <a:gd name="connsiteY504" fmla="*/ 3760989 h 6858000"/>
              <a:gd name="connsiteX505" fmla="*/ 5413780 w 7467663"/>
              <a:gd name="connsiteY505" fmla="*/ 2966265 h 6858000"/>
              <a:gd name="connsiteX506" fmla="*/ 5425627 w 7467663"/>
              <a:gd name="connsiteY506" fmla="*/ 2954192 h 6858000"/>
              <a:gd name="connsiteX507" fmla="*/ 6604735 w 7467663"/>
              <a:gd name="connsiteY507" fmla="*/ 2041381 h 6858000"/>
              <a:gd name="connsiteX508" fmla="*/ 7204487 w 7467663"/>
              <a:gd name="connsiteY508" fmla="*/ 2742112 h 6858000"/>
              <a:gd name="connsiteX509" fmla="*/ 7131592 w 7467663"/>
              <a:gd name="connsiteY509" fmla="*/ 2672096 h 6858000"/>
              <a:gd name="connsiteX510" fmla="*/ 6996344 w 7467663"/>
              <a:gd name="connsiteY510" fmla="*/ 2518310 h 6858000"/>
              <a:gd name="connsiteX511" fmla="*/ 6735495 w 7467663"/>
              <a:gd name="connsiteY511" fmla="*/ 2196890 h 6858000"/>
              <a:gd name="connsiteX512" fmla="*/ 6721901 w 7467663"/>
              <a:gd name="connsiteY512" fmla="*/ 2179274 h 6858000"/>
              <a:gd name="connsiteX513" fmla="*/ 6604735 w 7467663"/>
              <a:gd name="connsiteY513" fmla="*/ 2041381 h 6858000"/>
              <a:gd name="connsiteX514" fmla="*/ 6591670 w 7467663"/>
              <a:gd name="connsiteY514" fmla="*/ 1988277 h 6858000"/>
              <a:gd name="connsiteX515" fmla="*/ 6747349 w 7467663"/>
              <a:gd name="connsiteY515" fmla="*/ 2160069 h 6858000"/>
              <a:gd name="connsiteX516" fmla="*/ 6760943 w 7467663"/>
              <a:gd name="connsiteY516" fmla="*/ 2177686 h 6858000"/>
              <a:gd name="connsiteX517" fmla="*/ 7021065 w 7467663"/>
              <a:gd name="connsiteY517" fmla="*/ 2498102 h 6858000"/>
              <a:gd name="connsiteX518" fmla="*/ 7155223 w 7467663"/>
              <a:gd name="connsiteY518" fmla="*/ 2650386 h 6858000"/>
              <a:gd name="connsiteX519" fmla="*/ 7203167 w 7467663"/>
              <a:gd name="connsiteY519" fmla="*/ 2697288 h 6858000"/>
              <a:gd name="connsiteX520" fmla="*/ 6937703 w 7467663"/>
              <a:gd name="connsiteY520" fmla="*/ 2321981 h 6858000"/>
              <a:gd name="connsiteX521" fmla="*/ 6591670 w 7467663"/>
              <a:gd name="connsiteY521" fmla="*/ 1988277 h 6858000"/>
              <a:gd name="connsiteX522" fmla="*/ 5798671 w 7467663"/>
              <a:gd name="connsiteY522" fmla="*/ 1981601 h 6858000"/>
              <a:gd name="connsiteX523" fmla="*/ 5754709 w 7467663"/>
              <a:gd name="connsiteY523" fmla="*/ 2071454 h 6858000"/>
              <a:gd name="connsiteX524" fmla="*/ 5763044 w 7467663"/>
              <a:gd name="connsiteY524" fmla="*/ 2842206 h 6858000"/>
              <a:gd name="connsiteX525" fmla="*/ 5764974 w 7467663"/>
              <a:gd name="connsiteY525" fmla="*/ 2799609 h 6858000"/>
              <a:gd name="connsiteX526" fmla="*/ 5767665 w 7467663"/>
              <a:gd name="connsiteY526" fmla="*/ 2666409 h 6858000"/>
              <a:gd name="connsiteX527" fmla="*/ 5763055 w 7467663"/>
              <a:gd name="connsiteY527" fmla="*/ 2579705 h 6858000"/>
              <a:gd name="connsiteX528" fmla="*/ 5758079 w 7467663"/>
              <a:gd name="connsiteY528" fmla="*/ 2492508 h 6858000"/>
              <a:gd name="connsiteX529" fmla="*/ 5779325 w 7467663"/>
              <a:gd name="connsiteY529" fmla="*/ 2197069 h 6858000"/>
              <a:gd name="connsiteX530" fmla="*/ 5798671 w 7467663"/>
              <a:gd name="connsiteY530" fmla="*/ 1981601 h 6858000"/>
              <a:gd name="connsiteX531" fmla="*/ 5829202 w 7467663"/>
              <a:gd name="connsiteY531" fmla="*/ 1971679 h 6858000"/>
              <a:gd name="connsiteX532" fmla="*/ 5809558 w 7467663"/>
              <a:gd name="connsiteY532" fmla="*/ 2198043 h 6858000"/>
              <a:gd name="connsiteX533" fmla="*/ 5788653 w 7467663"/>
              <a:gd name="connsiteY533" fmla="*/ 2489430 h 6858000"/>
              <a:gd name="connsiteX534" fmla="*/ 5793439 w 7467663"/>
              <a:gd name="connsiteY534" fmla="*/ 2575235 h 6858000"/>
              <a:gd name="connsiteX535" fmla="*/ 5796837 w 7467663"/>
              <a:gd name="connsiteY535" fmla="*/ 2637633 h 6858000"/>
              <a:gd name="connsiteX536" fmla="*/ 5818614 w 7467663"/>
              <a:gd name="connsiteY536" fmla="*/ 2473055 h 6858000"/>
              <a:gd name="connsiteX537" fmla="*/ 5829202 w 7467663"/>
              <a:gd name="connsiteY537" fmla="*/ 1971679 h 6858000"/>
              <a:gd name="connsiteX538" fmla="*/ 5911389 w 7467663"/>
              <a:gd name="connsiteY538" fmla="*/ 1898371 h 6858000"/>
              <a:gd name="connsiteX539" fmla="*/ 6237627 w 7467663"/>
              <a:gd name="connsiteY539" fmla="*/ 2231921 h 6858000"/>
              <a:gd name="connsiteX540" fmla="*/ 5911389 w 7467663"/>
              <a:gd name="connsiteY540" fmla="*/ 1898371 h 6858000"/>
              <a:gd name="connsiteX541" fmla="*/ 6944437 w 7467663"/>
              <a:gd name="connsiteY541" fmla="*/ 1575402 h 6858000"/>
              <a:gd name="connsiteX542" fmla="*/ 6304730 w 7467663"/>
              <a:gd name="connsiteY542" fmla="*/ 1766654 h 6858000"/>
              <a:gd name="connsiteX543" fmla="*/ 6944437 w 7467663"/>
              <a:gd name="connsiteY543" fmla="*/ 1575402 h 6858000"/>
              <a:gd name="connsiteX544" fmla="*/ 7019523 w 7467663"/>
              <a:gd name="connsiteY544" fmla="*/ 1519450 h 6858000"/>
              <a:gd name="connsiteX545" fmla="*/ 6298091 w 7467663"/>
              <a:gd name="connsiteY545" fmla="*/ 1737122 h 6858000"/>
              <a:gd name="connsiteX546" fmla="*/ 7019523 w 7467663"/>
              <a:gd name="connsiteY546" fmla="*/ 1519450 h 6858000"/>
              <a:gd name="connsiteX547" fmla="*/ 2399523 w 7467663"/>
              <a:gd name="connsiteY547" fmla="*/ 1428234 h 6858000"/>
              <a:gd name="connsiteX548" fmla="*/ 2224982 w 7467663"/>
              <a:gd name="connsiteY548" fmla="*/ 1826201 h 6858000"/>
              <a:gd name="connsiteX549" fmla="*/ 2096099 w 7467663"/>
              <a:gd name="connsiteY549" fmla="*/ 2345900 h 6858000"/>
              <a:gd name="connsiteX550" fmla="*/ 2283317 w 7467663"/>
              <a:gd name="connsiteY550" fmla="*/ 1796925 h 6858000"/>
              <a:gd name="connsiteX551" fmla="*/ 2399523 w 7467663"/>
              <a:gd name="connsiteY551" fmla="*/ 1428234 h 6858000"/>
              <a:gd name="connsiteX552" fmla="*/ 2448558 w 7467663"/>
              <a:gd name="connsiteY552" fmla="*/ 1373435 h 6858000"/>
              <a:gd name="connsiteX553" fmla="*/ 2312521 w 7467663"/>
              <a:gd name="connsiteY553" fmla="*/ 1806140 h 6858000"/>
              <a:gd name="connsiteX554" fmla="*/ 2127533 w 7467663"/>
              <a:gd name="connsiteY554" fmla="*/ 2348380 h 6858000"/>
              <a:gd name="connsiteX555" fmla="*/ 2358080 w 7467663"/>
              <a:gd name="connsiteY555" fmla="*/ 1866134 h 6858000"/>
              <a:gd name="connsiteX556" fmla="*/ 2407436 w 7467663"/>
              <a:gd name="connsiteY556" fmla="*/ 1651070 h 6858000"/>
              <a:gd name="connsiteX557" fmla="*/ 2448558 w 7467663"/>
              <a:gd name="connsiteY557" fmla="*/ 1373435 h 6858000"/>
              <a:gd name="connsiteX558" fmla="*/ 278707 w 7467663"/>
              <a:gd name="connsiteY558" fmla="*/ 1352270 h 6858000"/>
              <a:gd name="connsiteX559" fmla="*/ 321570 w 7467663"/>
              <a:gd name="connsiteY559" fmla="*/ 1861610 h 6858000"/>
              <a:gd name="connsiteX560" fmla="*/ 294281 w 7467663"/>
              <a:gd name="connsiteY560" fmla="*/ 1440658 h 6858000"/>
              <a:gd name="connsiteX561" fmla="*/ 278707 w 7467663"/>
              <a:gd name="connsiteY561" fmla="*/ 1352270 h 6858000"/>
              <a:gd name="connsiteX562" fmla="*/ 1423821 w 7467663"/>
              <a:gd name="connsiteY562" fmla="*/ 1351958 h 6858000"/>
              <a:gd name="connsiteX563" fmla="*/ 1638521 w 7467663"/>
              <a:gd name="connsiteY563" fmla="*/ 1908470 h 6858000"/>
              <a:gd name="connsiteX564" fmla="*/ 1754199 w 7467663"/>
              <a:gd name="connsiteY564" fmla="*/ 2149284 h 6858000"/>
              <a:gd name="connsiteX565" fmla="*/ 1908359 w 7467663"/>
              <a:gd name="connsiteY565" fmla="*/ 2364988 h 6858000"/>
              <a:gd name="connsiteX566" fmla="*/ 1647661 w 7467663"/>
              <a:gd name="connsiteY566" fmla="*/ 1825945 h 6858000"/>
              <a:gd name="connsiteX567" fmla="*/ 1423821 w 7467663"/>
              <a:gd name="connsiteY567" fmla="*/ 1351958 h 6858000"/>
              <a:gd name="connsiteX568" fmla="*/ 1431890 w 7467663"/>
              <a:gd name="connsiteY568" fmla="*/ 1306475 h 6858000"/>
              <a:gd name="connsiteX569" fmla="*/ 1507597 w 7467663"/>
              <a:gd name="connsiteY569" fmla="*/ 1446132 h 6858000"/>
              <a:gd name="connsiteX570" fmla="*/ 1674586 w 7467663"/>
              <a:gd name="connsiteY570" fmla="*/ 1813832 h 6858000"/>
              <a:gd name="connsiteX571" fmla="*/ 1815950 w 7467663"/>
              <a:gd name="connsiteY571" fmla="*/ 2128564 h 6858000"/>
              <a:gd name="connsiteX572" fmla="*/ 1984242 w 7467663"/>
              <a:gd name="connsiteY572" fmla="*/ 2430829 h 6858000"/>
              <a:gd name="connsiteX573" fmla="*/ 2014023 w 7467663"/>
              <a:gd name="connsiteY573" fmla="*/ 2450995 h 6858000"/>
              <a:gd name="connsiteX574" fmla="*/ 1747337 w 7467663"/>
              <a:gd name="connsiteY574" fmla="*/ 1855264 h 6858000"/>
              <a:gd name="connsiteX575" fmla="*/ 1533749 w 7467663"/>
              <a:gd name="connsiteY575" fmla="*/ 1478656 h 6858000"/>
              <a:gd name="connsiteX576" fmla="*/ 1431890 w 7467663"/>
              <a:gd name="connsiteY576" fmla="*/ 1306475 h 6858000"/>
              <a:gd name="connsiteX577" fmla="*/ 5052692 w 7467663"/>
              <a:gd name="connsiteY577" fmla="*/ 1292994 h 6858000"/>
              <a:gd name="connsiteX578" fmla="*/ 5200661 w 7467663"/>
              <a:gd name="connsiteY578" fmla="*/ 1635186 h 6858000"/>
              <a:gd name="connsiteX579" fmla="*/ 5297138 w 7467663"/>
              <a:gd name="connsiteY579" fmla="*/ 1906351 h 6858000"/>
              <a:gd name="connsiteX580" fmla="*/ 5052692 w 7467663"/>
              <a:gd name="connsiteY580" fmla="*/ 1292994 h 6858000"/>
              <a:gd name="connsiteX581" fmla="*/ 5009948 w 7467663"/>
              <a:gd name="connsiteY581" fmla="*/ 1273619 h 6858000"/>
              <a:gd name="connsiteX582" fmla="*/ 5121777 w 7467663"/>
              <a:gd name="connsiteY582" fmla="*/ 1654213 h 6858000"/>
              <a:gd name="connsiteX583" fmla="*/ 5293545 w 7467663"/>
              <a:gd name="connsiteY583" fmla="*/ 2072247 h 6858000"/>
              <a:gd name="connsiteX584" fmla="*/ 5294042 w 7467663"/>
              <a:gd name="connsiteY584" fmla="*/ 2065019 h 6858000"/>
              <a:gd name="connsiteX585" fmla="*/ 5171936 w 7467663"/>
              <a:gd name="connsiteY585" fmla="*/ 1647613 h 6858000"/>
              <a:gd name="connsiteX586" fmla="*/ 5009948 w 7467663"/>
              <a:gd name="connsiteY586" fmla="*/ 1273619 h 6858000"/>
              <a:gd name="connsiteX587" fmla="*/ 655236 w 7467663"/>
              <a:gd name="connsiteY587" fmla="*/ 1268632 h 6858000"/>
              <a:gd name="connsiteX588" fmla="*/ 839521 w 7467663"/>
              <a:gd name="connsiteY588" fmla="*/ 1685315 h 6858000"/>
              <a:gd name="connsiteX589" fmla="*/ 1109416 w 7467663"/>
              <a:gd name="connsiteY589" fmla="*/ 2061663 h 6858000"/>
              <a:gd name="connsiteX590" fmla="*/ 1298300 w 7467663"/>
              <a:gd name="connsiteY590" fmla="*/ 2247742 h 6858000"/>
              <a:gd name="connsiteX591" fmla="*/ 1125871 w 7467663"/>
              <a:gd name="connsiteY591" fmla="*/ 1989513 h 6858000"/>
              <a:gd name="connsiteX592" fmla="*/ 981574 w 7467663"/>
              <a:gd name="connsiteY592" fmla="*/ 1783157 h 6858000"/>
              <a:gd name="connsiteX593" fmla="*/ 922198 w 7467663"/>
              <a:gd name="connsiteY593" fmla="*/ 1677437 h 6858000"/>
              <a:gd name="connsiteX594" fmla="*/ 869293 w 7467663"/>
              <a:gd name="connsiteY594" fmla="*/ 1583214 h 6858000"/>
              <a:gd name="connsiteX595" fmla="*/ 751431 w 7467663"/>
              <a:gd name="connsiteY595" fmla="*/ 1405731 h 6858000"/>
              <a:gd name="connsiteX596" fmla="*/ 655236 w 7467663"/>
              <a:gd name="connsiteY596" fmla="*/ 1268632 h 6858000"/>
              <a:gd name="connsiteX597" fmla="*/ 6516292 w 7467663"/>
              <a:gd name="connsiteY597" fmla="*/ 1263064 h 6858000"/>
              <a:gd name="connsiteX598" fmla="*/ 5736320 w 7467663"/>
              <a:gd name="connsiteY598" fmla="*/ 1501803 h 6858000"/>
              <a:gd name="connsiteX599" fmla="*/ 6516292 w 7467663"/>
              <a:gd name="connsiteY599" fmla="*/ 1263064 h 6858000"/>
              <a:gd name="connsiteX600" fmla="*/ 291466 w 7467663"/>
              <a:gd name="connsiteY600" fmla="*/ 1250369 h 6858000"/>
              <a:gd name="connsiteX601" fmla="*/ 323180 w 7467663"/>
              <a:gd name="connsiteY601" fmla="*/ 1435283 h 6858000"/>
              <a:gd name="connsiteX602" fmla="*/ 349381 w 7467663"/>
              <a:gd name="connsiteY602" fmla="*/ 1875041 h 6858000"/>
              <a:gd name="connsiteX603" fmla="*/ 374363 w 7467663"/>
              <a:gd name="connsiteY603" fmla="*/ 1506494 h 6858000"/>
              <a:gd name="connsiteX604" fmla="*/ 302168 w 7467663"/>
              <a:gd name="connsiteY604" fmla="*/ 1274495 h 6858000"/>
              <a:gd name="connsiteX605" fmla="*/ 291466 w 7467663"/>
              <a:gd name="connsiteY605" fmla="*/ 1250369 h 6858000"/>
              <a:gd name="connsiteX606" fmla="*/ 678222 w 7467663"/>
              <a:gd name="connsiteY606" fmla="*/ 1248670 h 6858000"/>
              <a:gd name="connsiteX607" fmla="*/ 775536 w 7467663"/>
              <a:gd name="connsiteY607" fmla="*/ 1388015 h 6858000"/>
              <a:gd name="connsiteX608" fmla="*/ 894529 w 7467663"/>
              <a:gd name="connsiteY608" fmla="*/ 1567739 h 6858000"/>
              <a:gd name="connsiteX609" fmla="*/ 948000 w 7467663"/>
              <a:gd name="connsiteY609" fmla="*/ 1663088 h 6858000"/>
              <a:gd name="connsiteX610" fmla="*/ 1006812 w 7467663"/>
              <a:gd name="connsiteY610" fmla="*/ 1767683 h 6858000"/>
              <a:gd name="connsiteX611" fmla="*/ 1149133 w 7467663"/>
              <a:gd name="connsiteY611" fmla="*/ 1971513 h 6858000"/>
              <a:gd name="connsiteX612" fmla="*/ 1333952 w 7467663"/>
              <a:gd name="connsiteY612" fmla="*/ 2251620 h 6858000"/>
              <a:gd name="connsiteX613" fmla="*/ 1337329 w 7467663"/>
              <a:gd name="connsiteY613" fmla="*/ 2258350 h 6858000"/>
              <a:gd name="connsiteX614" fmla="*/ 1014726 w 7467663"/>
              <a:gd name="connsiteY614" fmla="*/ 1615556 h 6858000"/>
              <a:gd name="connsiteX615" fmla="*/ 678222 w 7467663"/>
              <a:gd name="connsiteY615" fmla="*/ 1248670 h 6858000"/>
              <a:gd name="connsiteX616" fmla="*/ 6691602 w 7467663"/>
              <a:gd name="connsiteY616" fmla="*/ 1140573 h 6858000"/>
              <a:gd name="connsiteX617" fmla="*/ 6571100 w 7467663"/>
              <a:gd name="connsiteY617" fmla="*/ 1183662 h 6858000"/>
              <a:gd name="connsiteX618" fmla="*/ 6241687 w 7467663"/>
              <a:gd name="connsiteY618" fmla="*/ 1257600 h 6858000"/>
              <a:gd name="connsiteX619" fmla="*/ 5693009 w 7467663"/>
              <a:gd name="connsiteY619" fmla="*/ 1478256 h 6858000"/>
              <a:gd name="connsiteX620" fmla="*/ 6548420 w 7467663"/>
              <a:gd name="connsiteY620" fmla="*/ 1214599 h 6858000"/>
              <a:gd name="connsiteX621" fmla="*/ 6605473 w 7467663"/>
              <a:gd name="connsiteY621" fmla="*/ 1184686 h 6858000"/>
              <a:gd name="connsiteX622" fmla="*/ 6691602 w 7467663"/>
              <a:gd name="connsiteY622" fmla="*/ 1140573 h 6858000"/>
              <a:gd name="connsiteX623" fmla="*/ 4002475 w 7467663"/>
              <a:gd name="connsiteY623" fmla="*/ 1037802 h 6858000"/>
              <a:gd name="connsiteX624" fmla="*/ 4000324 w 7467663"/>
              <a:gd name="connsiteY624" fmla="*/ 1039362 h 6858000"/>
              <a:gd name="connsiteX625" fmla="*/ 4002862 w 7467663"/>
              <a:gd name="connsiteY625" fmla="*/ 1042866 h 6858000"/>
              <a:gd name="connsiteX626" fmla="*/ 4002475 w 7467663"/>
              <a:gd name="connsiteY626" fmla="*/ 1037802 h 6858000"/>
              <a:gd name="connsiteX627" fmla="*/ 506322 w 7467663"/>
              <a:gd name="connsiteY627" fmla="*/ 1020997 h 6858000"/>
              <a:gd name="connsiteX628" fmla="*/ 533068 w 7467663"/>
              <a:gd name="connsiteY628" fmla="*/ 1029409 h 6858000"/>
              <a:gd name="connsiteX629" fmla="*/ 1232525 w 7467663"/>
              <a:gd name="connsiteY629" fmla="*/ 1804675 h 6858000"/>
              <a:gd name="connsiteX630" fmla="*/ 1388858 w 7467663"/>
              <a:gd name="connsiteY630" fmla="*/ 2368011 h 6858000"/>
              <a:gd name="connsiteX631" fmla="*/ 1384098 w 7467663"/>
              <a:gd name="connsiteY631" fmla="*/ 2378125 h 6858000"/>
              <a:gd name="connsiteX632" fmla="*/ 1425393 w 7467663"/>
              <a:gd name="connsiteY632" fmla="*/ 2589124 h 6858000"/>
              <a:gd name="connsiteX633" fmla="*/ 1424001 w 7467663"/>
              <a:gd name="connsiteY633" fmla="*/ 2597541 h 6858000"/>
              <a:gd name="connsiteX634" fmla="*/ 2152729 w 7467663"/>
              <a:gd name="connsiteY634" fmla="*/ 2864487 h 6858000"/>
              <a:gd name="connsiteX635" fmla="*/ 2020609 w 7467663"/>
              <a:gd name="connsiteY635" fmla="*/ 2539671 h 6858000"/>
              <a:gd name="connsiteX636" fmla="*/ 2018920 w 7467663"/>
              <a:gd name="connsiteY636" fmla="*/ 2536309 h 6858000"/>
              <a:gd name="connsiteX637" fmla="*/ 1342441 w 7467663"/>
              <a:gd name="connsiteY637" fmla="*/ 1173017 h 6858000"/>
              <a:gd name="connsiteX638" fmla="*/ 1367925 w 7467663"/>
              <a:gd name="connsiteY638" fmla="*/ 1135648 h 6858000"/>
              <a:gd name="connsiteX639" fmla="*/ 1771401 w 7467663"/>
              <a:gd name="connsiteY639" fmla="*/ 1806673 h 6858000"/>
              <a:gd name="connsiteX640" fmla="*/ 1972385 w 7467663"/>
              <a:gd name="connsiteY640" fmla="*/ 2198735 h 6858000"/>
              <a:gd name="connsiteX641" fmla="*/ 2040892 w 7467663"/>
              <a:gd name="connsiteY641" fmla="*/ 2405205 h 6858000"/>
              <a:gd name="connsiteX642" fmla="*/ 2131689 w 7467663"/>
              <a:gd name="connsiteY642" fmla="*/ 1936926 h 6858000"/>
              <a:gd name="connsiteX643" fmla="*/ 2454820 w 7467663"/>
              <a:gd name="connsiteY643" fmla="*/ 1248808 h 6858000"/>
              <a:gd name="connsiteX644" fmla="*/ 2492512 w 7467663"/>
              <a:gd name="connsiteY644" fmla="*/ 1302920 h 6858000"/>
              <a:gd name="connsiteX645" fmla="*/ 2081216 w 7467663"/>
              <a:gd name="connsiteY645" fmla="*/ 2527513 h 6858000"/>
              <a:gd name="connsiteX646" fmla="*/ 2081211 w 7467663"/>
              <a:gd name="connsiteY646" fmla="*/ 2528916 h 6858000"/>
              <a:gd name="connsiteX647" fmla="*/ 2199067 w 7467663"/>
              <a:gd name="connsiteY647" fmla="*/ 2884061 h 6858000"/>
              <a:gd name="connsiteX648" fmla="*/ 3192586 w 7467663"/>
              <a:gd name="connsiteY648" fmla="*/ 3411496 h 6858000"/>
              <a:gd name="connsiteX649" fmla="*/ 3182620 w 7467663"/>
              <a:gd name="connsiteY649" fmla="*/ 3483279 h 6858000"/>
              <a:gd name="connsiteX650" fmla="*/ 2435119 w 7467663"/>
              <a:gd name="connsiteY650" fmla="*/ 3080173 h 6858000"/>
              <a:gd name="connsiteX651" fmla="*/ 2410152 w 7467663"/>
              <a:gd name="connsiteY651" fmla="*/ 3063751 h 6858000"/>
              <a:gd name="connsiteX652" fmla="*/ 2408099 w 7467663"/>
              <a:gd name="connsiteY652" fmla="*/ 3064403 h 6858000"/>
              <a:gd name="connsiteX653" fmla="*/ 2407218 w 7467663"/>
              <a:gd name="connsiteY653" fmla="*/ 3070324 h 6858000"/>
              <a:gd name="connsiteX654" fmla="*/ 2380138 w 7467663"/>
              <a:gd name="connsiteY654" fmla="*/ 3099341 h 6858000"/>
              <a:gd name="connsiteX655" fmla="*/ 1765923 w 7467663"/>
              <a:gd name="connsiteY655" fmla="*/ 3581043 h 6858000"/>
              <a:gd name="connsiteX656" fmla="*/ 1702258 w 7467663"/>
              <a:gd name="connsiteY656" fmla="*/ 3612286 h 6858000"/>
              <a:gd name="connsiteX657" fmla="*/ 1538370 w 7467663"/>
              <a:gd name="connsiteY657" fmla="*/ 3811804 h 6858000"/>
              <a:gd name="connsiteX658" fmla="*/ 542867 w 7467663"/>
              <a:gd name="connsiteY658" fmla="*/ 4944092 h 6858000"/>
              <a:gd name="connsiteX659" fmla="*/ 515800 w 7467663"/>
              <a:gd name="connsiteY659" fmla="*/ 4862180 h 6858000"/>
              <a:gd name="connsiteX660" fmla="*/ 909145 w 7467663"/>
              <a:gd name="connsiteY660" fmla="*/ 4199225 h 6858000"/>
              <a:gd name="connsiteX661" fmla="*/ 1214067 w 7467663"/>
              <a:gd name="connsiteY661" fmla="*/ 3908561 h 6858000"/>
              <a:gd name="connsiteX662" fmla="*/ 640967 w 7467663"/>
              <a:gd name="connsiteY662" fmla="*/ 4105601 h 6858000"/>
              <a:gd name="connsiteX663" fmla="*/ 112563 w 7467663"/>
              <a:gd name="connsiteY663" fmla="*/ 4396952 h 6858000"/>
              <a:gd name="connsiteX664" fmla="*/ 0 w 7467663"/>
              <a:gd name="connsiteY664" fmla="*/ 4466006 h 6858000"/>
              <a:gd name="connsiteX665" fmla="*/ 0 w 7467663"/>
              <a:gd name="connsiteY665" fmla="*/ 4233763 h 6858000"/>
              <a:gd name="connsiteX666" fmla="*/ 36881 w 7467663"/>
              <a:gd name="connsiteY666" fmla="*/ 4200118 h 6858000"/>
              <a:gd name="connsiteX667" fmla="*/ 910534 w 7467663"/>
              <a:gd name="connsiteY667" fmla="*/ 3629753 h 6858000"/>
              <a:gd name="connsiteX668" fmla="*/ 1578717 w 7467663"/>
              <a:gd name="connsiteY668" fmla="*/ 3575982 h 6858000"/>
              <a:gd name="connsiteX669" fmla="*/ 2338780 w 7467663"/>
              <a:gd name="connsiteY669" fmla="*/ 3033725 h 6858000"/>
              <a:gd name="connsiteX670" fmla="*/ 1807991 w 7467663"/>
              <a:gd name="connsiteY670" fmla="*/ 2807184 h 6858000"/>
              <a:gd name="connsiteX671" fmla="*/ 1416358 w 7467663"/>
              <a:gd name="connsiteY671" fmla="*/ 3112571 h 6858000"/>
              <a:gd name="connsiteX672" fmla="*/ 939066 w 7467663"/>
              <a:gd name="connsiteY672" fmla="*/ 3378798 h 6858000"/>
              <a:gd name="connsiteX673" fmla="*/ 115099 w 7467663"/>
              <a:gd name="connsiteY673" fmla="*/ 3607650 h 6858000"/>
              <a:gd name="connsiteX674" fmla="*/ 97284 w 7467663"/>
              <a:gd name="connsiteY674" fmla="*/ 3520393 h 6858000"/>
              <a:gd name="connsiteX675" fmla="*/ 922050 w 7467663"/>
              <a:gd name="connsiteY675" fmla="*/ 3074867 h 6858000"/>
              <a:gd name="connsiteX676" fmla="*/ 1405265 w 7467663"/>
              <a:gd name="connsiteY676" fmla="*/ 3016319 h 6858000"/>
              <a:gd name="connsiteX677" fmla="*/ 1407512 w 7467663"/>
              <a:gd name="connsiteY677" fmla="*/ 3018001 h 6858000"/>
              <a:gd name="connsiteX678" fmla="*/ 1726266 w 7467663"/>
              <a:gd name="connsiteY678" fmla="*/ 2777274 h 6858000"/>
              <a:gd name="connsiteX679" fmla="*/ 625390 w 7467663"/>
              <a:gd name="connsiteY679" fmla="*/ 2514541 h 6858000"/>
              <a:gd name="connsiteX680" fmla="*/ 619799 w 7467663"/>
              <a:gd name="connsiteY680" fmla="*/ 2527180 h 6858000"/>
              <a:gd name="connsiteX681" fmla="*/ 310030 w 7467663"/>
              <a:gd name="connsiteY681" fmla="*/ 2771818 h 6858000"/>
              <a:gd name="connsiteX682" fmla="*/ 173877 w 7467663"/>
              <a:gd name="connsiteY682" fmla="*/ 2937056 h 6858000"/>
              <a:gd name="connsiteX683" fmla="*/ 77889 w 7467663"/>
              <a:gd name="connsiteY683" fmla="*/ 3138440 h 6858000"/>
              <a:gd name="connsiteX684" fmla="*/ 0 w 7467663"/>
              <a:gd name="connsiteY684" fmla="*/ 3271395 h 6858000"/>
              <a:gd name="connsiteX685" fmla="*/ 0 w 7467663"/>
              <a:gd name="connsiteY685" fmla="*/ 3153002 h 6858000"/>
              <a:gd name="connsiteX686" fmla="*/ 2386 w 7467663"/>
              <a:gd name="connsiteY686" fmla="*/ 3149203 h 6858000"/>
              <a:gd name="connsiteX687" fmla="*/ 89753 w 7467663"/>
              <a:gd name="connsiteY687" fmla="*/ 2987702 h 6858000"/>
              <a:gd name="connsiteX688" fmla="*/ 76869 w 7467663"/>
              <a:gd name="connsiteY688" fmla="*/ 3005404 h 6858000"/>
              <a:gd name="connsiteX689" fmla="*/ 32049 w 7467663"/>
              <a:gd name="connsiteY689" fmla="*/ 3065814 h 6858000"/>
              <a:gd name="connsiteX690" fmla="*/ 0 w 7467663"/>
              <a:gd name="connsiteY690" fmla="*/ 3108744 h 6858000"/>
              <a:gd name="connsiteX691" fmla="*/ 0 w 7467663"/>
              <a:gd name="connsiteY691" fmla="*/ 3058059 h 6858000"/>
              <a:gd name="connsiteX692" fmla="*/ 7610 w 7467663"/>
              <a:gd name="connsiteY692" fmla="*/ 3047889 h 6858000"/>
              <a:gd name="connsiteX693" fmla="*/ 52419 w 7467663"/>
              <a:gd name="connsiteY693" fmla="*/ 2987479 h 6858000"/>
              <a:gd name="connsiteX694" fmla="*/ 59142 w 7467663"/>
              <a:gd name="connsiteY694" fmla="*/ 2978488 h 6858000"/>
              <a:gd name="connsiteX695" fmla="*/ 0 w 7467663"/>
              <a:gd name="connsiteY695" fmla="*/ 3015334 h 6858000"/>
              <a:gd name="connsiteX696" fmla="*/ 0 w 7467663"/>
              <a:gd name="connsiteY696" fmla="*/ 2914286 h 6858000"/>
              <a:gd name="connsiteX697" fmla="*/ 36383 w 7467663"/>
              <a:gd name="connsiteY697" fmla="*/ 2901128 h 6858000"/>
              <a:gd name="connsiteX698" fmla="*/ 156329 w 7467663"/>
              <a:gd name="connsiteY698" fmla="*/ 2840533 h 6858000"/>
              <a:gd name="connsiteX699" fmla="*/ 358355 w 7467663"/>
              <a:gd name="connsiteY699" fmla="*/ 2620471 h 6858000"/>
              <a:gd name="connsiteX700" fmla="*/ 510577 w 7467663"/>
              <a:gd name="connsiteY700" fmla="*/ 2501244 h 6858000"/>
              <a:gd name="connsiteX701" fmla="*/ 211967 w 7467663"/>
              <a:gd name="connsiteY701" fmla="*/ 2479171 h 6858000"/>
              <a:gd name="connsiteX702" fmla="*/ 0 w 7467663"/>
              <a:gd name="connsiteY702" fmla="*/ 2476398 h 6858000"/>
              <a:gd name="connsiteX703" fmla="*/ 0 w 7467663"/>
              <a:gd name="connsiteY703" fmla="*/ 2389189 h 6858000"/>
              <a:gd name="connsiteX704" fmla="*/ 103062 w 7467663"/>
              <a:gd name="connsiteY704" fmla="*/ 2389518 h 6858000"/>
              <a:gd name="connsiteX705" fmla="*/ 510734 w 7467663"/>
              <a:gd name="connsiteY705" fmla="*/ 2416201 h 6858000"/>
              <a:gd name="connsiteX706" fmla="*/ 279257 w 7467663"/>
              <a:gd name="connsiteY706" fmla="*/ 2092102 h 6858000"/>
              <a:gd name="connsiteX707" fmla="*/ 65265 w 7467663"/>
              <a:gd name="connsiteY707" fmla="*/ 2006049 h 6858000"/>
              <a:gd name="connsiteX708" fmla="*/ 0 w 7467663"/>
              <a:gd name="connsiteY708" fmla="*/ 1982532 h 6858000"/>
              <a:gd name="connsiteX709" fmla="*/ 0 w 7467663"/>
              <a:gd name="connsiteY709" fmla="*/ 1912789 h 6858000"/>
              <a:gd name="connsiteX710" fmla="*/ 97460 w 7467663"/>
              <a:gd name="connsiteY710" fmla="*/ 1953725 h 6858000"/>
              <a:gd name="connsiteX711" fmla="*/ 221272 w 7467663"/>
              <a:gd name="connsiteY711" fmla="*/ 1980766 h 6858000"/>
              <a:gd name="connsiteX712" fmla="*/ 116765 w 7467663"/>
              <a:gd name="connsiteY712" fmla="*/ 1911033 h 6858000"/>
              <a:gd name="connsiteX713" fmla="*/ 16405 w 7467663"/>
              <a:gd name="connsiteY713" fmla="*/ 1803412 h 6858000"/>
              <a:gd name="connsiteX714" fmla="*/ 0 w 7467663"/>
              <a:gd name="connsiteY714" fmla="*/ 1784777 h 6858000"/>
              <a:gd name="connsiteX715" fmla="*/ 0 w 7467663"/>
              <a:gd name="connsiteY715" fmla="*/ 1740082 h 6858000"/>
              <a:gd name="connsiteX716" fmla="*/ 39394 w 7467663"/>
              <a:gd name="connsiteY716" fmla="*/ 1784856 h 6858000"/>
              <a:gd name="connsiteX717" fmla="*/ 135813 w 7467663"/>
              <a:gd name="connsiteY717" fmla="*/ 1888838 h 6858000"/>
              <a:gd name="connsiteX718" fmla="*/ 242575 w 7467663"/>
              <a:gd name="connsiteY718" fmla="*/ 1958841 h 6858000"/>
              <a:gd name="connsiteX719" fmla="*/ 82197 w 7467663"/>
              <a:gd name="connsiteY719" fmla="*/ 1754826 h 6858000"/>
              <a:gd name="connsiteX720" fmla="*/ 0 w 7467663"/>
              <a:gd name="connsiteY720" fmla="*/ 1679650 h 6858000"/>
              <a:gd name="connsiteX721" fmla="*/ 0 w 7467663"/>
              <a:gd name="connsiteY721" fmla="*/ 1602463 h 6858000"/>
              <a:gd name="connsiteX722" fmla="*/ 84689 w 7467663"/>
              <a:gd name="connsiteY722" fmla="*/ 1677442 h 6858000"/>
              <a:gd name="connsiteX723" fmla="*/ 298437 w 7467663"/>
              <a:gd name="connsiteY723" fmla="*/ 1968019 h 6858000"/>
              <a:gd name="connsiteX724" fmla="*/ 227269 w 7467663"/>
              <a:gd name="connsiteY724" fmla="*/ 1114064 h 6858000"/>
              <a:gd name="connsiteX725" fmla="*/ 248003 w 7467663"/>
              <a:gd name="connsiteY725" fmla="*/ 1089613 h 6858000"/>
              <a:gd name="connsiteX726" fmla="*/ 427020 w 7467663"/>
              <a:gd name="connsiteY726" fmla="*/ 1619803 h 6858000"/>
              <a:gd name="connsiteX727" fmla="*/ 340345 w 7467663"/>
              <a:gd name="connsiteY727" fmla="*/ 2027739 h 6858000"/>
              <a:gd name="connsiteX728" fmla="*/ 360865 w 7467663"/>
              <a:gd name="connsiteY728" fmla="*/ 2044827 h 6858000"/>
              <a:gd name="connsiteX729" fmla="*/ 560414 w 7467663"/>
              <a:gd name="connsiteY729" fmla="*/ 2421457 h 6858000"/>
              <a:gd name="connsiteX730" fmla="*/ 1359703 w 7467663"/>
              <a:gd name="connsiteY730" fmla="*/ 2578554 h 6858000"/>
              <a:gd name="connsiteX731" fmla="*/ 1359422 w 7467663"/>
              <a:gd name="connsiteY731" fmla="*/ 2577994 h 6858000"/>
              <a:gd name="connsiteX732" fmla="*/ 828701 w 7467663"/>
              <a:gd name="connsiteY732" fmla="*/ 1839520 h 6858000"/>
              <a:gd name="connsiteX733" fmla="*/ 494427 w 7467663"/>
              <a:gd name="connsiteY733" fmla="*/ 1092333 h 6858000"/>
              <a:gd name="connsiteX734" fmla="*/ 506322 w 7467663"/>
              <a:gd name="connsiteY734" fmla="*/ 1020997 h 6858000"/>
              <a:gd name="connsiteX735" fmla="*/ 4570198 w 7467663"/>
              <a:gd name="connsiteY735" fmla="*/ 978081 h 6858000"/>
              <a:gd name="connsiteX736" fmla="*/ 4523691 w 7467663"/>
              <a:gd name="connsiteY736" fmla="*/ 1127776 h 6858000"/>
              <a:gd name="connsiteX737" fmla="*/ 4509875 w 7467663"/>
              <a:gd name="connsiteY737" fmla="*/ 1167552 h 6858000"/>
              <a:gd name="connsiteX738" fmla="*/ 4478168 w 7467663"/>
              <a:gd name="connsiteY738" fmla="*/ 1260735 h 6858000"/>
              <a:gd name="connsiteX739" fmla="*/ 4409309 w 7467663"/>
              <a:gd name="connsiteY739" fmla="*/ 1666996 h 6858000"/>
              <a:gd name="connsiteX740" fmla="*/ 4370031 w 7467663"/>
              <a:gd name="connsiteY740" fmla="*/ 1955666 h 6858000"/>
              <a:gd name="connsiteX741" fmla="*/ 4570198 w 7467663"/>
              <a:gd name="connsiteY741" fmla="*/ 978081 h 6858000"/>
              <a:gd name="connsiteX742" fmla="*/ 4557898 w 7467663"/>
              <a:gd name="connsiteY742" fmla="*/ 900011 h 6858000"/>
              <a:gd name="connsiteX743" fmla="*/ 4344840 w 7467663"/>
              <a:gd name="connsiteY743" fmla="*/ 1922038 h 6858000"/>
              <a:gd name="connsiteX744" fmla="*/ 4378710 w 7467663"/>
              <a:gd name="connsiteY744" fmla="*/ 1665516 h 6858000"/>
              <a:gd name="connsiteX745" fmla="*/ 4448798 w 7467663"/>
              <a:gd name="connsiteY745" fmla="*/ 1253024 h 6858000"/>
              <a:gd name="connsiteX746" fmla="*/ 4480315 w 7467663"/>
              <a:gd name="connsiteY746" fmla="*/ 1158454 h 6858000"/>
              <a:gd name="connsiteX747" fmla="*/ 4494133 w 7467663"/>
              <a:gd name="connsiteY747" fmla="*/ 1118676 h 6858000"/>
              <a:gd name="connsiteX748" fmla="*/ 4557898 w 7467663"/>
              <a:gd name="connsiteY748" fmla="*/ 900011 h 6858000"/>
              <a:gd name="connsiteX749" fmla="*/ 5870151 w 7467663"/>
              <a:gd name="connsiteY749" fmla="*/ 898890 h 6858000"/>
              <a:gd name="connsiteX750" fmla="*/ 5861335 w 7467663"/>
              <a:gd name="connsiteY750" fmla="*/ 899177 h 6858000"/>
              <a:gd name="connsiteX751" fmla="*/ 5843702 w 7467663"/>
              <a:gd name="connsiteY751" fmla="*/ 899748 h 6858000"/>
              <a:gd name="connsiteX752" fmla="*/ 5651107 w 7467663"/>
              <a:gd name="connsiteY752" fmla="*/ 920306 h 6858000"/>
              <a:gd name="connsiteX753" fmla="*/ 5459407 w 7467663"/>
              <a:gd name="connsiteY753" fmla="*/ 940975 h 6858000"/>
              <a:gd name="connsiteX754" fmla="*/ 5374846 w 7467663"/>
              <a:gd name="connsiteY754" fmla="*/ 941988 h 6858000"/>
              <a:gd name="connsiteX755" fmla="*/ 5256105 w 7467663"/>
              <a:gd name="connsiteY755" fmla="*/ 945632 h 6858000"/>
              <a:gd name="connsiteX756" fmla="*/ 5107071 w 7467663"/>
              <a:gd name="connsiteY756" fmla="*/ 969720 h 6858000"/>
              <a:gd name="connsiteX757" fmla="*/ 4998681 w 7467663"/>
              <a:gd name="connsiteY757" fmla="*/ 988771 h 6858000"/>
              <a:gd name="connsiteX758" fmla="*/ 5870151 w 7467663"/>
              <a:gd name="connsiteY758" fmla="*/ 898890 h 6858000"/>
              <a:gd name="connsiteX759" fmla="*/ 5504425 w 7467663"/>
              <a:gd name="connsiteY759" fmla="*/ 848067 h 6858000"/>
              <a:gd name="connsiteX760" fmla="*/ 4968849 w 7467663"/>
              <a:gd name="connsiteY760" fmla="*/ 962318 h 6858000"/>
              <a:gd name="connsiteX761" fmla="*/ 5104039 w 7467663"/>
              <a:gd name="connsiteY761" fmla="*/ 940634 h 6858000"/>
              <a:gd name="connsiteX762" fmla="*/ 5256311 w 7467663"/>
              <a:gd name="connsiteY762" fmla="*/ 916490 h 6858000"/>
              <a:gd name="connsiteX763" fmla="*/ 5377381 w 7467663"/>
              <a:gd name="connsiteY763" fmla="*/ 912671 h 6858000"/>
              <a:gd name="connsiteX764" fmla="*/ 5460148 w 7467663"/>
              <a:gd name="connsiteY764" fmla="*/ 911442 h 6858000"/>
              <a:gd name="connsiteX765" fmla="*/ 5648971 w 7467663"/>
              <a:gd name="connsiteY765" fmla="*/ 891331 h 6858000"/>
              <a:gd name="connsiteX766" fmla="*/ 5844807 w 7467663"/>
              <a:gd name="connsiteY766" fmla="*/ 870718 h 6858000"/>
              <a:gd name="connsiteX767" fmla="*/ 5862975 w 7467663"/>
              <a:gd name="connsiteY767" fmla="*/ 869756 h 6858000"/>
              <a:gd name="connsiteX768" fmla="*/ 5920887 w 7467663"/>
              <a:gd name="connsiteY768" fmla="*/ 865929 h 6858000"/>
              <a:gd name="connsiteX769" fmla="*/ 5504425 w 7467663"/>
              <a:gd name="connsiteY769" fmla="*/ 848067 h 6858000"/>
              <a:gd name="connsiteX770" fmla="*/ 3607114 w 7467663"/>
              <a:gd name="connsiteY770" fmla="*/ 467441 h 6858000"/>
              <a:gd name="connsiteX771" fmla="*/ 3296242 w 7467663"/>
              <a:gd name="connsiteY771" fmla="*/ 807991 h 6858000"/>
              <a:gd name="connsiteX772" fmla="*/ 3174674 w 7467663"/>
              <a:gd name="connsiteY772" fmla="*/ 919759 h 6858000"/>
              <a:gd name="connsiteX773" fmla="*/ 3042978 w 7467663"/>
              <a:gd name="connsiteY773" fmla="*/ 1054894 h 6858000"/>
              <a:gd name="connsiteX774" fmla="*/ 2968914 w 7467663"/>
              <a:gd name="connsiteY774" fmla="*/ 1133756 h 6858000"/>
              <a:gd name="connsiteX775" fmla="*/ 3103823 w 7467663"/>
              <a:gd name="connsiteY775" fmla="*/ 1026814 h 6858000"/>
              <a:gd name="connsiteX776" fmla="*/ 3607114 w 7467663"/>
              <a:gd name="connsiteY776" fmla="*/ 467441 h 6858000"/>
              <a:gd name="connsiteX777" fmla="*/ 3744487 w 7467663"/>
              <a:gd name="connsiteY777" fmla="*/ 383136 h 6858000"/>
              <a:gd name="connsiteX778" fmla="*/ 3970213 w 7467663"/>
              <a:gd name="connsiteY778" fmla="*/ 995559 h 6858000"/>
              <a:gd name="connsiteX779" fmla="*/ 3744487 w 7467663"/>
              <a:gd name="connsiteY779" fmla="*/ 383136 h 6858000"/>
              <a:gd name="connsiteX780" fmla="*/ 3624562 w 7467663"/>
              <a:gd name="connsiteY780" fmla="*/ 367041 h 6858000"/>
              <a:gd name="connsiteX781" fmla="*/ 3489712 w 7467663"/>
              <a:gd name="connsiteY781" fmla="*/ 485386 h 6858000"/>
              <a:gd name="connsiteX782" fmla="*/ 3182994 w 7467663"/>
              <a:gd name="connsiteY782" fmla="*/ 828265 h 6858000"/>
              <a:gd name="connsiteX783" fmla="*/ 2892114 w 7467663"/>
              <a:gd name="connsiteY783" fmla="*/ 1172635 h 6858000"/>
              <a:gd name="connsiteX784" fmla="*/ 3021459 w 7467663"/>
              <a:gd name="connsiteY784" fmla="*/ 1035385 h 6858000"/>
              <a:gd name="connsiteX785" fmla="*/ 3153873 w 7467663"/>
              <a:gd name="connsiteY785" fmla="*/ 898971 h 6858000"/>
              <a:gd name="connsiteX786" fmla="*/ 3276511 w 7467663"/>
              <a:gd name="connsiteY786" fmla="*/ 786423 h 6858000"/>
              <a:gd name="connsiteX787" fmla="*/ 3584154 w 7467663"/>
              <a:gd name="connsiteY787" fmla="*/ 448218 h 6858000"/>
              <a:gd name="connsiteX788" fmla="*/ 3624562 w 7467663"/>
              <a:gd name="connsiteY788" fmla="*/ 367041 h 6858000"/>
              <a:gd name="connsiteX789" fmla="*/ 3766672 w 7467663"/>
              <a:gd name="connsiteY789" fmla="*/ 359429 h 6858000"/>
              <a:gd name="connsiteX790" fmla="*/ 3996338 w 7467663"/>
              <a:gd name="connsiteY790" fmla="*/ 968237 h 6858000"/>
              <a:gd name="connsiteX791" fmla="*/ 3766672 w 7467663"/>
              <a:gd name="connsiteY791" fmla="*/ 359429 h 6858000"/>
              <a:gd name="connsiteX792" fmla="*/ 5805386 w 7467663"/>
              <a:gd name="connsiteY792" fmla="*/ 239240 h 6858000"/>
              <a:gd name="connsiteX793" fmla="*/ 5736947 w 7467663"/>
              <a:gd name="connsiteY793" fmla="*/ 261367 h 6858000"/>
              <a:gd name="connsiteX794" fmla="*/ 5427012 w 7467663"/>
              <a:gd name="connsiteY794" fmla="*/ 311272 h 6858000"/>
              <a:gd name="connsiteX795" fmla="*/ 5147818 w 7467663"/>
              <a:gd name="connsiteY795" fmla="*/ 322112 h 6858000"/>
              <a:gd name="connsiteX796" fmla="*/ 5060854 w 7467663"/>
              <a:gd name="connsiteY796" fmla="*/ 311882 h 6858000"/>
              <a:gd name="connsiteX797" fmla="*/ 4945989 w 7467663"/>
              <a:gd name="connsiteY797" fmla="*/ 300516 h 6858000"/>
              <a:gd name="connsiteX798" fmla="*/ 5410479 w 7467663"/>
              <a:gd name="connsiteY798" fmla="*/ 348434 h 6858000"/>
              <a:gd name="connsiteX799" fmla="*/ 5805386 w 7467663"/>
              <a:gd name="connsiteY799" fmla="*/ 239240 h 6858000"/>
              <a:gd name="connsiteX800" fmla="*/ 5905192 w 7467663"/>
              <a:gd name="connsiteY800" fmla="*/ 163079 h 6858000"/>
              <a:gd name="connsiteX801" fmla="*/ 5865655 w 7467663"/>
              <a:gd name="connsiteY801" fmla="*/ 171901 h 6858000"/>
              <a:gd name="connsiteX802" fmla="*/ 5259740 w 7467663"/>
              <a:gd name="connsiteY802" fmla="*/ 257013 h 6858000"/>
              <a:gd name="connsiteX803" fmla="*/ 5208466 w 7467663"/>
              <a:gd name="connsiteY803" fmla="*/ 257550 h 6858000"/>
              <a:gd name="connsiteX804" fmla="*/ 4980204 w 7467663"/>
              <a:gd name="connsiteY804" fmla="*/ 271903 h 6858000"/>
              <a:gd name="connsiteX805" fmla="*/ 5068068 w 7467663"/>
              <a:gd name="connsiteY805" fmla="*/ 282244 h 6858000"/>
              <a:gd name="connsiteX806" fmla="*/ 5153231 w 7467663"/>
              <a:gd name="connsiteY806" fmla="*/ 292240 h 6858000"/>
              <a:gd name="connsiteX807" fmla="*/ 5426491 w 7467663"/>
              <a:gd name="connsiteY807" fmla="*/ 281128 h 6858000"/>
              <a:gd name="connsiteX808" fmla="*/ 5731212 w 7467663"/>
              <a:gd name="connsiteY808" fmla="*/ 231951 h 6858000"/>
              <a:gd name="connsiteX809" fmla="*/ 5905192 w 7467663"/>
              <a:gd name="connsiteY809" fmla="*/ 163079 h 6858000"/>
              <a:gd name="connsiteX810" fmla="*/ 5944437 w 7467663"/>
              <a:gd name="connsiteY810" fmla="*/ 113829 h 6858000"/>
              <a:gd name="connsiteX811" fmla="*/ 5825032 w 7467663"/>
              <a:gd name="connsiteY811" fmla="*/ 146405 h 6858000"/>
              <a:gd name="connsiteX812" fmla="*/ 4955599 w 7467663"/>
              <a:gd name="connsiteY812" fmla="*/ 247008 h 6858000"/>
              <a:gd name="connsiteX813" fmla="*/ 5210104 w 7467663"/>
              <a:gd name="connsiteY813" fmla="*/ 228123 h 6858000"/>
              <a:gd name="connsiteX814" fmla="*/ 5261015 w 7467663"/>
              <a:gd name="connsiteY814" fmla="*/ 227087 h 6858000"/>
              <a:gd name="connsiteX815" fmla="*/ 5861181 w 7467663"/>
              <a:gd name="connsiteY815" fmla="*/ 143093 h 6858000"/>
              <a:gd name="connsiteX816" fmla="*/ 5961252 w 7467663"/>
              <a:gd name="connsiteY816" fmla="*/ 114820 h 6858000"/>
              <a:gd name="connsiteX817" fmla="*/ 5944437 w 7467663"/>
              <a:gd name="connsiteY817" fmla="*/ 113829 h 6858000"/>
              <a:gd name="connsiteX818" fmla="*/ 3882765 w 7467663"/>
              <a:gd name="connsiteY818" fmla="*/ 0 h 6858000"/>
              <a:gd name="connsiteX819" fmla="*/ 3995099 w 7467663"/>
              <a:gd name="connsiteY819" fmla="*/ 0 h 6858000"/>
              <a:gd name="connsiteX820" fmla="*/ 4163818 w 7467663"/>
              <a:gd name="connsiteY820" fmla="*/ 234104 h 6858000"/>
              <a:gd name="connsiteX821" fmla="*/ 4172099 w 7467663"/>
              <a:gd name="connsiteY821" fmla="*/ 234207 h 6858000"/>
              <a:gd name="connsiteX822" fmla="*/ 4784282 w 7467663"/>
              <a:gd name="connsiteY822" fmla="*/ 276561 h 6858000"/>
              <a:gd name="connsiteX823" fmla="*/ 4801687 w 7467663"/>
              <a:gd name="connsiteY823" fmla="*/ 267764 h 6858000"/>
              <a:gd name="connsiteX824" fmla="*/ 6082788 w 7467663"/>
              <a:gd name="connsiteY824" fmla="*/ 64119 h 6858000"/>
              <a:gd name="connsiteX825" fmla="*/ 6099442 w 7467663"/>
              <a:gd name="connsiteY825" fmla="*/ 82568 h 6858000"/>
              <a:gd name="connsiteX826" fmla="*/ 4804137 w 7467663"/>
              <a:gd name="connsiteY826" fmla="*/ 320931 h 6858000"/>
              <a:gd name="connsiteX827" fmla="*/ 4227047 w 7467663"/>
              <a:gd name="connsiteY827" fmla="*/ 313415 h 6858000"/>
              <a:gd name="connsiteX828" fmla="*/ 4346041 w 7467663"/>
              <a:gd name="connsiteY828" fmla="*/ 456086 h 6858000"/>
              <a:gd name="connsiteX829" fmla="*/ 4870967 w 7467663"/>
              <a:gd name="connsiteY829" fmla="*/ 963061 h 6858000"/>
              <a:gd name="connsiteX830" fmla="*/ 4889647 w 7467663"/>
              <a:gd name="connsiteY830" fmla="*/ 957147 h 6858000"/>
              <a:gd name="connsiteX831" fmla="*/ 5422504 w 7467663"/>
              <a:gd name="connsiteY831" fmla="*/ 805191 h 6858000"/>
              <a:gd name="connsiteX832" fmla="*/ 6087656 w 7467663"/>
              <a:gd name="connsiteY832" fmla="*/ 826703 h 6858000"/>
              <a:gd name="connsiteX833" fmla="*/ 6058717 w 7467663"/>
              <a:gd name="connsiteY833" fmla="*/ 865992 h 6858000"/>
              <a:gd name="connsiteX834" fmla="*/ 4974153 w 7467663"/>
              <a:gd name="connsiteY834" fmla="*/ 1045456 h 6858000"/>
              <a:gd name="connsiteX835" fmla="*/ 5627835 w 7467663"/>
              <a:gd name="connsiteY835" fmla="*/ 1472077 h 6858000"/>
              <a:gd name="connsiteX836" fmla="*/ 5629817 w 7467663"/>
              <a:gd name="connsiteY836" fmla="*/ 1471412 h 6858000"/>
              <a:gd name="connsiteX837" fmla="*/ 5634124 w 7467663"/>
              <a:gd name="connsiteY837" fmla="*/ 1470572 h 6858000"/>
              <a:gd name="connsiteX838" fmla="*/ 5755832 w 7467663"/>
              <a:gd name="connsiteY838" fmla="*/ 1383886 h 6858000"/>
              <a:gd name="connsiteX839" fmla="*/ 6014186 w 7467663"/>
              <a:gd name="connsiteY839" fmla="*/ 1279799 h 6858000"/>
              <a:gd name="connsiteX840" fmla="*/ 6901619 w 7467663"/>
              <a:gd name="connsiteY840" fmla="*/ 1047874 h 6858000"/>
              <a:gd name="connsiteX841" fmla="*/ 6931566 w 7467663"/>
              <a:gd name="connsiteY841" fmla="*/ 1062034 h 6858000"/>
              <a:gd name="connsiteX842" fmla="*/ 5790982 w 7467663"/>
              <a:gd name="connsiteY842" fmla="*/ 1561380 h 6858000"/>
              <a:gd name="connsiteX843" fmla="*/ 6188971 w 7467663"/>
              <a:gd name="connsiteY843" fmla="*/ 1755168 h 6858000"/>
              <a:gd name="connsiteX844" fmla="*/ 6202446 w 7467663"/>
              <a:gd name="connsiteY844" fmla="*/ 1752268 h 6858000"/>
              <a:gd name="connsiteX845" fmla="*/ 7179560 w 7467663"/>
              <a:gd name="connsiteY845" fmla="*/ 1467551 h 6858000"/>
              <a:gd name="connsiteX846" fmla="*/ 7158730 w 7467663"/>
              <a:gd name="connsiteY846" fmla="*/ 1507835 h 6858000"/>
              <a:gd name="connsiteX847" fmla="*/ 6326959 w 7467663"/>
              <a:gd name="connsiteY847" fmla="*/ 1817686 h 6858000"/>
              <a:gd name="connsiteX848" fmla="*/ 6537433 w 7467663"/>
              <a:gd name="connsiteY848" fmla="*/ 1907790 h 6858000"/>
              <a:gd name="connsiteX849" fmla="*/ 6550221 w 7467663"/>
              <a:gd name="connsiteY849" fmla="*/ 1910729 h 6858000"/>
              <a:gd name="connsiteX850" fmla="*/ 6964438 w 7467663"/>
              <a:gd name="connsiteY850" fmla="*/ 2209505 h 6858000"/>
              <a:gd name="connsiteX851" fmla="*/ 7367862 w 7467663"/>
              <a:gd name="connsiteY851" fmla="*/ 2806833 h 6858000"/>
              <a:gd name="connsiteX852" fmla="*/ 7364329 w 7467663"/>
              <a:gd name="connsiteY852" fmla="*/ 2826907 h 6858000"/>
              <a:gd name="connsiteX853" fmla="*/ 7290545 w 7467663"/>
              <a:gd name="connsiteY853" fmla="*/ 2850663 h 6858000"/>
              <a:gd name="connsiteX854" fmla="*/ 6472036 w 7467663"/>
              <a:gd name="connsiteY854" fmla="*/ 1959003 h 6858000"/>
              <a:gd name="connsiteX855" fmla="*/ 5792897 w 7467663"/>
              <a:gd name="connsiteY855" fmla="*/ 1647747 h 6858000"/>
              <a:gd name="connsiteX856" fmla="*/ 5842751 w 7467663"/>
              <a:gd name="connsiteY856" fmla="*/ 1816112 h 6858000"/>
              <a:gd name="connsiteX857" fmla="*/ 5847424 w 7467663"/>
              <a:gd name="connsiteY857" fmla="*/ 1815776 h 6858000"/>
              <a:gd name="connsiteX858" fmla="*/ 6399821 w 7467663"/>
              <a:gd name="connsiteY858" fmla="*/ 2344799 h 6858000"/>
              <a:gd name="connsiteX859" fmla="*/ 6323232 w 7467663"/>
              <a:gd name="connsiteY859" fmla="*/ 2389634 h 6858000"/>
              <a:gd name="connsiteX860" fmla="*/ 5942958 w 7467663"/>
              <a:gd name="connsiteY860" fmla="*/ 2077708 h 6858000"/>
              <a:gd name="connsiteX861" fmla="*/ 5921559 w 7467663"/>
              <a:gd name="connsiteY861" fmla="*/ 2378596 h 6858000"/>
              <a:gd name="connsiteX862" fmla="*/ 5817651 w 7467663"/>
              <a:gd name="connsiteY862" fmla="*/ 3023919 h 6858000"/>
              <a:gd name="connsiteX863" fmla="*/ 5729634 w 7467663"/>
              <a:gd name="connsiteY863" fmla="*/ 3051849 h 6858000"/>
              <a:gd name="connsiteX864" fmla="*/ 5611018 w 7467663"/>
              <a:gd name="connsiteY864" fmla="*/ 2316769 h 6858000"/>
              <a:gd name="connsiteX865" fmla="*/ 5687608 w 7467663"/>
              <a:gd name="connsiteY865" fmla="*/ 2039972 h 6858000"/>
              <a:gd name="connsiteX866" fmla="*/ 5657554 w 7467663"/>
              <a:gd name="connsiteY866" fmla="*/ 1576445 h 6858000"/>
              <a:gd name="connsiteX867" fmla="*/ 5150475 w 7467663"/>
              <a:gd name="connsiteY867" fmla="*/ 1274012 h 6858000"/>
              <a:gd name="connsiteX868" fmla="*/ 5349142 w 7467663"/>
              <a:gd name="connsiteY868" fmla="*/ 2204405 h 6858000"/>
              <a:gd name="connsiteX869" fmla="*/ 5262214 w 7467663"/>
              <a:gd name="connsiteY869" fmla="*/ 2233836 h 6858000"/>
              <a:gd name="connsiteX870" fmla="*/ 4981539 w 7467663"/>
              <a:gd name="connsiteY870" fmla="*/ 1542201 h 6858000"/>
              <a:gd name="connsiteX871" fmla="*/ 4958461 w 7467663"/>
              <a:gd name="connsiteY871" fmla="*/ 1136957 h 6858000"/>
              <a:gd name="connsiteX872" fmla="*/ 4655015 w 7467663"/>
              <a:gd name="connsiteY872" fmla="*/ 891426 h 6858000"/>
              <a:gd name="connsiteX873" fmla="*/ 4348002 w 7467663"/>
              <a:gd name="connsiteY873" fmla="*/ 2205895 h 6858000"/>
              <a:gd name="connsiteX874" fmla="*/ 4262250 w 7467663"/>
              <a:gd name="connsiteY874" fmla="*/ 2219972 h 6858000"/>
              <a:gd name="connsiteX875" fmla="*/ 4550611 w 7467663"/>
              <a:gd name="connsiteY875" fmla="*/ 817540 h 6858000"/>
              <a:gd name="connsiteX876" fmla="*/ 4564418 w 7467663"/>
              <a:gd name="connsiteY876" fmla="*/ 808293 h 6858000"/>
              <a:gd name="connsiteX877" fmla="*/ 4266388 w 7467663"/>
              <a:gd name="connsiteY877" fmla="*/ 500083 h 6858000"/>
              <a:gd name="connsiteX878" fmla="*/ 4032842 w 7467663"/>
              <a:gd name="connsiteY878" fmla="*/ 211809 h 6858000"/>
              <a:gd name="connsiteX879" fmla="*/ 3882765 w 7467663"/>
              <a:gd name="connsiteY879" fmla="*/ 0 h 6858000"/>
              <a:gd name="connsiteX880" fmla="*/ 3721337 w 7467663"/>
              <a:gd name="connsiteY880" fmla="*/ 0 h 6858000"/>
              <a:gd name="connsiteX881" fmla="*/ 3797544 w 7467663"/>
              <a:gd name="connsiteY881" fmla="*/ 0 h 6858000"/>
              <a:gd name="connsiteX882" fmla="*/ 3775734 w 7467663"/>
              <a:gd name="connsiteY882" fmla="*/ 95131 h 6858000"/>
              <a:gd name="connsiteX883" fmla="*/ 3724807 w 7467663"/>
              <a:gd name="connsiteY883" fmla="*/ 272257 h 6858000"/>
              <a:gd name="connsiteX884" fmla="*/ 3726844 w 7467663"/>
              <a:gd name="connsiteY884" fmla="*/ 282988 h 6858000"/>
              <a:gd name="connsiteX885" fmla="*/ 3742664 w 7467663"/>
              <a:gd name="connsiteY885" fmla="*/ 279918 h 6858000"/>
              <a:gd name="connsiteX886" fmla="*/ 4103910 w 7467663"/>
              <a:gd name="connsiteY886" fmla="*/ 1161917 h 6858000"/>
              <a:gd name="connsiteX887" fmla="*/ 4020269 w 7467663"/>
              <a:gd name="connsiteY887" fmla="*/ 1200406 h 6858000"/>
              <a:gd name="connsiteX888" fmla="*/ 3674882 w 7467663"/>
              <a:gd name="connsiteY888" fmla="*/ 488524 h 6858000"/>
              <a:gd name="connsiteX889" fmla="*/ 3132682 w 7467663"/>
              <a:gd name="connsiteY889" fmla="*/ 1072284 h 6858000"/>
              <a:gd name="connsiteX890" fmla="*/ 2716346 w 7467663"/>
              <a:gd name="connsiteY890" fmla="*/ 1276376 h 6858000"/>
              <a:gd name="connsiteX891" fmla="*/ 2716772 w 7467663"/>
              <a:gd name="connsiteY891" fmla="*/ 1255462 h 6858000"/>
              <a:gd name="connsiteX892" fmla="*/ 3471096 w 7467663"/>
              <a:gd name="connsiteY892" fmla="*/ 437072 h 6858000"/>
              <a:gd name="connsiteX893" fmla="*/ 3639057 w 7467663"/>
              <a:gd name="connsiteY893" fmla="*/ 286334 h 6858000"/>
              <a:gd name="connsiteX894" fmla="*/ 3640309 w 7467663"/>
              <a:gd name="connsiteY894" fmla="*/ 284664 h 6858000"/>
              <a:gd name="connsiteX895" fmla="*/ 3646022 w 7467663"/>
              <a:gd name="connsiteY895" fmla="*/ 276711 h 6858000"/>
              <a:gd name="connsiteX896" fmla="*/ 3707943 w 7467663"/>
              <a:gd name="connsiteY896" fmla="*/ 65958 h 6858000"/>
              <a:gd name="connsiteX897" fmla="*/ 3721337 w 7467663"/>
              <a:gd name="connsiteY897" fmla="*/ 0 h 6858000"/>
              <a:gd name="connsiteX898" fmla="*/ 2867960 w 7467663"/>
              <a:gd name="connsiteY898" fmla="*/ 0 h 6858000"/>
              <a:gd name="connsiteX899" fmla="*/ 2926351 w 7467663"/>
              <a:gd name="connsiteY899" fmla="*/ 0 h 6858000"/>
              <a:gd name="connsiteX900" fmla="*/ 2902823 w 7467663"/>
              <a:gd name="connsiteY900" fmla="*/ 262929 h 6858000"/>
              <a:gd name="connsiteX901" fmla="*/ 2940663 w 7467663"/>
              <a:gd name="connsiteY901" fmla="*/ 140884 h 6858000"/>
              <a:gd name="connsiteX902" fmla="*/ 2947039 w 7467663"/>
              <a:gd name="connsiteY902" fmla="*/ 122524 h 6858000"/>
              <a:gd name="connsiteX903" fmla="*/ 2984316 w 7467663"/>
              <a:gd name="connsiteY903" fmla="*/ 0 h 6858000"/>
              <a:gd name="connsiteX904" fmla="*/ 3016114 w 7467663"/>
              <a:gd name="connsiteY904" fmla="*/ 0 h 6858000"/>
              <a:gd name="connsiteX905" fmla="*/ 2979949 w 7467663"/>
              <a:gd name="connsiteY905" fmla="*/ 119274 h 6858000"/>
              <a:gd name="connsiteX906" fmla="*/ 3023879 w 7467663"/>
              <a:gd name="connsiteY906" fmla="*/ 0 h 6858000"/>
              <a:gd name="connsiteX907" fmla="*/ 3105400 w 7467663"/>
              <a:gd name="connsiteY907" fmla="*/ 0 h 6858000"/>
              <a:gd name="connsiteX908" fmla="*/ 3094669 w 7467663"/>
              <a:gd name="connsiteY908" fmla="*/ 30308 h 6858000"/>
              <a:gd name="connsiteX909" fmla="*/ 2901945 w 7467663"/>
              <a:gd name="connsiteY909" fmla="*/ 466538 h 6858000"/>
              <a:gd name="connsiteX910" fmla="*/ 2815209 w 7467663"/>
              <a:gd name="connsiteY910" fmla="*/ 497361 h 6858000"/>
              <a:gd name="connsiteX911" fmla="*/ 2844845 w 7467663"/>
              <a:gd name="connsiteY911" fmla="*/ 127638 h 6858000"/>
              <a:gd name="connsiteX912" fmla="*/ 2867960 w 7467663"/>
              <a:gd name="connsiteY912" fmla="*/ 0 h 6858000"/>
              <a:gd name="connsiteX913" fmla="*/ 1057230 w 7467663"/>
              <a:gd name="connsiteY913" fmla="*/ 0 h 6858000"/>
              <a:gd name="connsiteX914" fmla="*/ 1111003 w 7467663"/>
              <a:gd name="connsiteY914" fmla="*/ 0 h 6858000"/>
              <a:gd name="connsiteX915" fmla="*/ 1125553 w 7467663"/>
              <a:gd name="connsiteY915" fmla="*/ 52588 h 6858000"/>
              <a:gd name="connsiteX916" fmla="*/ 1304276 w 7467663"/>
              <a:gd name="connsiteY916" fmla="*/ 476275 h 6858000"/>
              <a:gd name="connsiteX917" fmla="*/ 1492066 w 7467663"/>
              <a:gd name="connsiteY917" fmla="*/ 886333 h 6858000"/>
              <a:gd name="connsiteX918" fmla="*/ 1423698 w 7467663"/>
              <a:gd name="connsiteY918" fmla="*/ 710817 h 6858000"/>
              <a:gd name="connsiteX919" fmla="*/ 1357609 w 7467663"/>
              <a:gd name="connsiteY919" fmla="*/ 532892 h 6858000"/>
              <a:gd name="connsiteX920" fmla="*/ 1309550 w 7467663"/>
              <a:gd name="connsiteY920" fmla="*/ 374031 h 6858000"/>
              <a:gd name="connsiteX921" fmla="*/ 1193673 w 7467663"/>
              <a:gd name="connsiteY921" fmla="*/ 49533 h 6858000"/>
              <a:gd name="connsiteX922" fmla="*/ 1164391 w 7467663"/>
              <a:gd name="connsiteY922" fmla="*/ 0 h 6858000"/>
              <a:gd name="connsiteX923" fmla="*/ 1200666 w 7467663"/>
              <a:gd name="connsiteY923" fmla="*/ 0 h 6858000"/>
              <a:gd name="connsiteX924" fmla="*/ 1223408 w 7467663"/>
              <a:gd name="connsiteY924" fmla="*/ 38996 h 6858000"/>
              <a:gd name="connsiteX925" fmla="*/ 1339635 w 7467663"/>
              <a:gd name="connsiteY925" fmla="*/ 365517 h 6858000"/>
              <a:gd name="connsiteX926" fmla="*/ 1387469 w 7467663"/>
              <a:gd name="connsiteY926" fmla="*/ 523079 h 6858000"/>
              <a:gd name="connsiteX927" fmla="*/ 1452685 w 7467663"/>
              <a:gd name="connsiteY927" fmla="*/ 699806 h 6858000"/>
              <a:gd name="connsiteX928" fmla="*/ 1492092 w 7467663"/>
              <a:gd name="connsiteY928" fmla="*/ 800424 h 6858000"/>
              <a:gd name="connsiteX929" fmla="*/ 1455302 w 7467663"/>
              <a:gd name="connsiteY929" fmla="*/ 632913 h 6858000"/>
              <a:gd name="connsiteX930" fmla="*/ 1222336 w 7467663"/>
              <a:gd name="connsiteY930" fmla="*/ 9480 h 6858000"/>
              <a:gd name="connsiteX931" fmla="*/ 1214634 w 7467663"/>
              <a:gd name="connsiteY931" fmla="*/ 0 h 6858000"/>
              <a:gd name="connsiteX932" fmla="*/ 1289827 w 7467663"/>
              <a:gd name="connsiteY932" fmla="*/ 0 h 6858000"/>
              <a:gd name="connsiteX933" fmla="*/ 1321076 w 7467663"/>
              <a:gd name="connsiteY933" fmla="*/ 59722 h 6858000"/>
              <a:gd name="connsiteX934" fmla="*/ 1512579 w 7467663"/>
              <a:gd name="connsiteY934" fmla="*/ 626441 h 6858000"/>
              <a:gd name="connsiteX935" fmla="*/ 1506076 w 7467663"/>
              <a:gd name="connsiteY935" fmla="*/ 1089289 h 6858000"/>
              <a:gd name="connsiteX936" fmla="*/ 1486346 w 7467663"/>
              <a:gd name="connsiteY936" fmla="*/ 1079919 h 6858000"/>
              <a:gd name="connsiteX937" fmla="*/ 1070511 w 7467663"/>
              <a:gd name="connsiteY937" fmla="*/ 48609 h 6858000"/>
              <a:gd name="connsiteX938" fmla="*/ 1057230 w 7467663"/>
              <a:gd name="connsiteY938" fmla="*/ 0 h 6858000"/>
              <a:gd name="connsiteX939" fmla="*/ 43151 w 7467663"/>
              <a:gd name="connsiteY939" fmla="*/ 0 h 6858000"/>
              <a:gd name="connsiteX940" fmla="*/ 95283 w 7467663"/>
              <a:gd name="connsiteY940" fmla="*/ 0 h 6858000"/>
              <a:gd name="connsiteX941" fmla="*/ 300708 w 7467663"/>
              <a:gd name="connsiteY941" fmla="*/ 154571 h 6858000"/>
              <a:gd name="connsiteX942" fmla="*/ 530414 w 7467663"/>
              <a:gd name="connsiteY942" fmla="*/ 354673 h 6858000"/>
              <a:gd name="connsiteX943" fmla="*/ 333785 w 7467663"/>
              <a:gd name="connsiteY943" fmla="*/ 161564 h 6858000"/>
              <a:gd name="connsiteX944" fmla="*/ 147005 w 7467663"/>
              <a:gd name="connsiteY944" fmla="*/ 0 h 6858000"/>
              <a:gd name="connsiteX945" fmla="*/ 272509 w 7467663"/>
              <a:gd name="connsiteY945" fmla="*/ 0 h 6858000"/>
              <a:gd name="connsiteX946" fmla="*/ 326276 w 7467663"/>
              <a:gd name="connsiteY946" fmla="*/ 45847 h 6858000"/>
              <a:gd name="connsiteX947" fmla="*/ 823759 w 7467663"/>
              <a:gd name="connsiteY947" fmla="*/ 574145 h 6858000"/>
              <a:gd name="connsiteX948" fmla="*/ 811254 w 7467663"/>
              <a:gd name="connsiteY948" fmla="*/ 665546 h 6858000"/>
              <a:gd name="connsiteX949" fmla="*/ 154042 w 7467663"/>
              <a:gd name="connsiteY949" fmla="*/ 261522 h 6858000"/>
              <a:gd name="connsiteX950" fmla="*/ 13550 w 7467663"/>
              <a:gd name="connsiteY950" fmla="*/ 158423 h 6858000"/>
              <a:gd name="connsiteX951" fmla="*/ 0 w 7467663"/>
              <a:gd name="connsiteY951" fmla="*/ 146618 h 6858000"/>
              <a:gd name="connsiteX952" fmla="*/ 0 w 7467663"/>
              <a:gd name="connsiteY952" fmla="*/ 59161 h 6858000"/>
              <a:gd name="connsiteX953" fmla="*/ 45427 w 7467663"/>
              <a:gd name="connsiteY953" fmla="*/ 101078 h 6858000"/>
              <a:gd name="connsiteX954" fmla="*/ 630103 w 7467663"/>
              <a:gd name="connsiteY954" fmla="*/ 485885 h 6858000"/>
              <a:gd name="connsiteX955" fmla="*/ 532040 w 7467663"/>
              <a:gd name="connsiteY955" fmla="*/ 399359 h 6858000"/>
              <a:gd name="connsiteX956" fmla="*/ 517618 w 7467663"/>
              <a:gd name="connsiteY956" fmla="*/ 385726 h 6858000"/>
              <a:gd name="connsiteX957" fmla="*/ 285074 w 7467663"/>
              <a:gd name="connsiteY957" fmla="*/ 182755 h 6858000"/>
              <a:gd name="connsiteX958" fmla="*/ 43151 w 7467663"/>
              <a:gd name="connsiteY958" fmla="*/ 0 h 6858000"/>
              <a:gd name="connsiteX0" fmla="*/ 369702 w 7467663"/>
              <a:gd name="connsiteY0" fmla="*/ 6712169 h 6858000"/>
              <a:gd name="connsiteX1" fmla="*/ 366575 w 7467663"/>
              <a:gd name="connsiteY1" fmla="*/ 6715556 h 6858000"/>
              <a:gd name="connsiteX2" fmla="*/ 371637 w 7467663"/>
              <a:gd name="connsiteY2" fmla="*/ 6713954 h 6858000"/>
              <a:gd name="connsiteX3" fmla="*/ 369702 w 7467663"/>
              <a:gd name="connsiteY3" fmla="*/ 6712169 h 6858000"/>
              <a:gd name="connsiteX4" fmla="*/ 7088673 w 7467663"/>
              <a:gd name="connsiteY4" fmla="*/ 6610396 h 6858000"/>
              <a:gd name="connsiteX5" fmla="*/ 7440138 w 7467663"/>
              <a:gd name="connsiteY5" fmla="*/ 6622648 h 6858000"/>
              <a:gd name="connsiteX6" fmla="*/ 7467600 w 7467663"/>
              <a:gd name="connsiteY6" fmla="*/ 6628217 h 6858000"/>
              <a:gd name="connsiteX7" fmla="*/ 7467600 w 7467663"/>
              <a:gd name="connsiteY7" fmla="*/ 6668575 h 6858000"/>
              <a:gd name="connsiteX8" fmla="*/ 7392322 w 7467663"/>
              <a:gd name="connsiteY8" fmla="*/ 6658238 h 6858000"/>
              <a:gd name="connsiteX9" fmla="*/ 7467600 w 7467663"/>
              <a:gd name="connsiteY9" fmla="*/ 6683873 h 6858000"/>
              <a:gd name="connsiteX10" fmla="*/ 7467600 w 7467663"/>
              <a:gd name="connsiteY10" fmla="*/ 6714215 h 6858000"/>
              <a:gd name="connsiteX11" fmla="*/ 7447383 w 7467663"/>
              <a:gd name="connsiteY11" fmla="*/ 6707202 h 6858000"/>
              <a:gd name="connsiteX12" fmla="*/ 7289862 w 7467663"/>
              <a:gd name="connsiteY12" fmla="*/ 6659827 h 6858000"/>
              <a:gd name="connsiteX13" fmla="*/ 7434024 w 7467663"/>
              <a:gd name="connsiteY13" fmla="*/ 6722130 h 6858000"/>
              <a:gd name="connsiteX14" fmla="*/ 7467600 w 7467663"/>
              <a:gd name="connsiteY14" fmla="*/ 6736157 h 6858000"/>
              <a:gd name="connsiteX15" fmla="*/ 7467600 w 7467663"/>
              <a:gd name="connsiteY15" fmla="*/ 6767913 h 6858000"/>
              <a:gd name="connsiteX16" fmla="*/ 7392158 w 7467663"/>
              <a:gd name="connsiteY16" fmla="*/ 6771365 h 6858000"/>
              <a:gd name="connsiteX17" fmla="*/ 7467600 w 7467663"/>
              <a:gd name="connsiteY17" fmla="*/ 6805948 h 6858000"/>
              <a:gd name="connsiteX18" fmla="*/ 7467600 w 7467663"/>
              <a:gd name="connsiteY18" fmla="*/ 6831490 h 6858000"/>
              <a:gd name="connsiteX19" fmla="*/ 7410696 w 7467663"/>
              <a:gd name="connsiteY19" fmla="*/ 6803861 h 6858000"/>
              <a:gd name="connsiteX20" fmla="*/ 7088673 w 7467663"/>
              <a:gd name="connsiteY20" fmla="*/ 6610396 h 6858000"/>
              <a:gd name="connsiteX21" fmla="*/ 1019354 w 7467663"/>
              <a:gd name="connsiteY21" fmla="*/ 6315006 h 6858000"/>
              <a:gd name="connsiteX22" fmla="*/ 441046 w 7467663"/>
              <a:gd name="connsiteY22" fmla="*/ 6691153 h 6858000"/>
              <a:gd name="connsiteX23" fmla="*/ 1019354 w 7467663"/>
              <a:gd name="connsiteY23" fmla="*/ 6315006 h 6858000"/>
              <a:gd name="connsiteX24" fmla="*/ 991680 w 7467663"/>
              <a:gd name="connsiteY24" fmla="*/ 6298413 h 6858000"/>
              <a:gd name="connsiteX25" fmla="*/ 409060 w 7467663"/>
              <a:gd name="connsiteY25" fmla="*/ 6671470 h 6858000"/>
              <a:gd name="connsiteX26" fmla="*/ 991680 w 7467663"/>
              <a:gd name="connsiteY26" fmla="*/ 6298413 h 6858000"/>
              <a:gd name="connsiteX27" fmla="*/ 103333 w 7467663"/>
              <a:gd name="connsiteY27" fmla="*/ 5699602 h 6858000"/>
              <a:gd name="connsiteX28" fmla="*/ 233938 w 7467663"/>
              <a:gd name="connsiteY28" fmla="*/ 5809416 h 6858000"/>
              <a:gd name="connsiteX29" fmla="*/ 883580 w 7467663"/>
              <a:gd name="connsiteY29" fmla="*/ 6180710 h 6858000"/>
              <a:gd name="connsiteX30" fmla="*/ 487337 w 7467663"/>
              <a:gd name="connsiteY30" fmla="*/ 5950182 h 6858000"/>
              <a:gd name="connsiteX31" fmla="*/ 354051 w 7467663"/>
              <a:gd name="connsiteY31" fmla="*/ 5854912 h 6858000"/>
              <a:gd name="connsiteX32" fmla="*/ 195436 w 7467663"/>
              <a:gd name="connsiteY32" fmla="*/ 5755068 h 6858000"/>
              <a:gd name="connsiteX33" fmla="*/ 103333 w 7467663"/>
              <a:gd name="connsiteY33" fmla="*/ 5699602 h 6858000"/>
              <a:gd name="connsiteX34" fmla="*/ 5539432 w 7467663"/>
              <a:gd name="connsiteY34" fmla="*/ 5642928 h 6858000"/>
              <a:gd name="connsiteX35" fmla="*/ 5555462 w 7467663"/>
              <a:gd name="connsiteY35" fmla="*/ 5694454 h 6858000"/>
              <a:gd name="connsiteX36" fmla="*/ 5828270 w 7467663"/>
              <a:gd name="connsiteY36" fmla="*/ 6320663 h 6858000"/>
              <a:gd name="connsiteX37" fmla="*/ 5947416 w 7467663"/>
              <a:gd name="connsiteY37" fmla="*/ 6574846 h 6858000"/>
              <a:gd name="connsiteX38" fmla="*/ 5539432 w 7467663"/>
              <a:gd name="connsiteY38" fmla="*/ 5642928 h 6858000"/>
              <a:gd name="connsiteX39" fmla="*/ 51253 w 7467663"/>
              <a:gd name="connsiteY39" fmla="*/ 5631825 h 6858000"/>
              <a:gd name="connsiteX40" fmla="*/ 211622 w 7467663"/>
              <a:gd name="connsiteY40" fmla="*/ 5728803 h 6858000"/>
              <a:gd name="connsiteX41" fmla="*/ 371652 w 7467663"/>
              <a:gd name="connsiteY41" fmla="*/ 5829062 h 6858000"/>
              <a:gd name="connsiteX42" fmla="*/ 505903 w 7467663"/>
              <a:gd name="connsiteY42" fmla="*/ 5925221 h 6858000"/>
              <a:gd name="connsiteX43" fmla="*/ 899240 w 7467663"/>
              <a:gd name="connsiteY43" fmla="*/ 6153068 h 6858000"/>
              <a:gd name="connsiteX44" fmla="*/ 988114 w 7467663"/>
              <a:gd name="connsiteY44" fmla="*/ 6174204 h 6858000"/>
              <a:gd name="connsiteX45" fmla="*/ 845971 w 7467663"/>
              <a:gd name="connsiteY45" fmla="*/ 6067177 h 6858000"/>
              <a:gd name="connsiteX46" fmla="*/ 448057 w 7467663"/>
              <a:gd name="connsiteY46" fmla="*/ 5841376 h 6858000"/>
              <a:gd name="connsiteX47" fmla="*/ 51253 w 7467663"/>
              <a:gd name="connsiteY47" fmla="*/ 5631825 h 6858000"/>
              <a:gd name="connsiteX48" fmla="*/ 2606687 w 7467663"/>
              <a:gd name="connsiteY48" fmla="*/ 5630718 h 6858000"/>
              <a:gd name="connsiteX49" fmla="*/ 2645658 w 7467663"/>
              <a:gd name="connsiteY49" fmla="*/ 6640259 h 6858000"/>
              <a:gd name="connsiteX50" fmla="*/ 2606687 w 7467663"/>
              <a:gd name="connsiteY50" fmla="*/ 5630718 h 6858000"/>
              <a:gd name="connsiteX51" fmla="*/ 3642057 w 7467663"/>
              <a:gd name="connsiteY51" fmla="*/ 5573487 h 6858000"/>
              <a:gd name="connsiteX52" fmla="*/ 3632981 w 7467663"/>
              <a:gd name="connsiteY52" fmla="*/ 5579437 h 6858000"/>
              <a:gd name="connsiteX53" fmla="*/ 3382436 w 7467663"/>
              <a:gd name="connsiteY53" fmla="*/ 5952726 h 6858000"/>
              <a:gd name="connsiteX54" fmla="*/ 3191929 w 7467663"/>
              <a:gd name="connsiteY54" fmla="*/ 6662669 h 6858000"/>
              <a:gd name="connsiteX55" fmla="*/ 3369898 w 7467663"/>
              <a:gd name="connsiteY55" fmla="*/ 6081771 h 6858000"/>
              <a:gd name="connsiteX56" fmla="*/ 3642057 w 7467663"/>
              <a:gd name="connsiteY56" fmla="*/ 5573487 h 6858000"/>
              <a:gd name="connsiteX57" fmla="*/ 2650666 w 7467663"/>
              <a:gd name="connsiteY57" fmla="*/ 5530686 h 6858000"/>
              <a:gd name="connsiteX58" fmla="*/ 2650249 w 7467663"/>
              <a:gd name="connsiteY58" fmla="*/ 5532101 h 6858000"/>
              <a:gd name="connsiteX59" fmla="*/ 2663808 w 7467663"/>
              <a:gd name="connsiteY59" fmla="*/ 6535215 h 6858000"/>
              <a:gd name="connsiteX60" fmla="*/ 2665418 w 7467663"/>
              <a:gd name="connsiteY60" fmla="*/ 6132756 h 6858000"/>
              <a:gd name="connsiteX61" fmla="*/ 2650666 w 7467663"/>
              <a:gd name="connsiteY61" fmla="*/ 5530686 h 6858000"/>
              <a:gd name="connsiteX62" fmla="*/ 2680277 w 7467663"/>
              <a:gd name="connsiteY62" fmla="*/ 5479204 h 6858000"/>
              <a:gd name="connsiteX63" fmla="*/ 2678972 w 7467663"/>
              <a:gd name="connsiteY63" fmla="*/ 5481582 h 6858000"/>
              <a:gd name="connsiteX64" fmla="*/ 2696666 w 7467663"/>
              <a:gd name="connsiteY64" fmla="*/ 6133836 h 6858000"/>
              <a:gd name="connsiteX65" fmla="*/ 2695769 w 7467663"/>
              <a:gd name="connsiteY65" fmla="*/ 6390955 h 6858000"/>
              <a:gd name="connsiteX66" fmla="*/ 2739893 w 7467663"/>
              <a:gd name="connsiteY66" fmla="*/ 6108357 h 6858000"/>
              <a:gd name="connsiteX67" fmla="*/ 2680277 w 7467663"/>
              <a:gd name="connsiteY67" fmla="*/ 5479204 h 6858000"/>
              <a:gd name="connsiteX68" fmla="*/ 1132195 w 7467663"/>
              <a:gd name="connsiteY68" fmla="*/ 5467980 h 6858000"/>
              <a:gd name="connsiteX69" fmla="*/ 1679056 w 7467663"/>
              <a:gd name="connsiteY69" fmla="*/ 5516907 h 6858000"/>
              <a:gd name="connsiteX70" fmla="*/ 2128648 w 7467663"/>
              <a:gd name="connsiteY70" fmla="*/ 5474249 h 6858000"/>
              <a:gd name="connsiteX71" fmla="*/ 1825619 w 7467663"/>
              <a:gd name="connsiteY71" fmla="*/ 5478447 h 6858000"/>
              <a:gd name="connsiteX72" fmla="*/ 1737798 w 7467663"/>
              <a:gd name="connsiteY72" fmla="*/ 5483353 h 6858000"/>
              <a:gd name="connsiteX73" fmla="*/ 1132195 w 7467663"/>
              <a:gd name="connsiteY73" fmla="*/ 5467980 h 6858000"/>
              <a:gd name="connsiteX74" fmla="*/ 7454976 w 7467663"/>
              <a:gd name="connsiteY74" fmla="*/ 6318297 h 6858000"/>
              <a:gd name="connsiteX75" fmla="*/ 7467600 w 7467663"/>
              <a:gd name="connsiteY75" fmla="*/ 6163634 h 6858000"/>
              <a:gd name="connsiteX76" fmla="*/ 7448321 w 7467663"/>
              <a:gd name="connsiteY76" fmla="*/ 6190991 h 6858000"/>
              <a:gd name="connsiteX77" fmla="*/ 7467600 w 7467663"/>
              <a:gd name="connsiteY77" fmla="*/ 6334256 h 6858000"/>
              <a:gd name="connsiteX78" fmla="*/ 7454976 w 7467663"/>
              <a:gd name="connsiteY78" fmla="*/ 6318297 h 6858000"/>
              <a:gd name="connsiteX79" fmla="*/ 1456157 w 7467663"/>
              <a:gd name="connsiteY79" fmla="*/ 5371404 h 6858000"/>
              <a:gd name="connsiteX80" fmla="*/ 1244432 w 7467663"/>
              <a:gd name="connsiteY80" fmla="*/ 5385601 h 6858000"/>
              <a:gd name="connsiteX81" fmla="*/ 973990 w 7467663"/>
              <a:gd name="connsiteY81" fmla="*/ 5424940 h 6858000"/>
              <a:gd name="connsiteX82" fmla="*/ 1103809 w 7467663"/>
              <a:gd name="connsiteY82" fmla="*/ 5433720 h 6858000"/>
              <a:gd name="connsiteX83" fmla="*/ 1123454 w 7467663"/>
              <a:gd name="connsiteY83" fmla="*/ 5435727 h 6858000"/>
              <a:gd name="connsiteX84" fmla="*/ 1737017 w 7467663"/>
              <a:gd name="connsiteY84" fmla="*/ 5452183 h 6858000"/>
              <a:gd name="connsiteX85" fmla="*/ 1824397 w 7467663"/>
              <a:gd name="connsiteY85" fmla="*/ 5447757 h 6858000"/>
              <a:gd name="connsiteX86" fmla="*/ 2070059 w 7467663"/>
              <a:gd name="connsiteY86" fmla="*/ 5441660 h 6858000"/>
              <a:gd name="connsiteX87" fmla="*/ 1456157 w 7467663"/>
              <a:gd name="connsiteY87" fmla="*/ 5371404 h 6858000"/>
              <a:gd name="connsiteX88" fmla="*/ 4988186 w 7467663"/>
              <a:gd name="connsiteY88" fmla="*/ 5216467 h 6858000"/>
              <a:gd name="connsiteX89" fmla="*/ 4777334 w 7467663"/>
              <a:gd name="connsiteY89" fmla="*/ 5406072 h 6858000"/>
              <a:gd name="connsiteX90" fmla="*/ 4718341 w 7467663"/>
              <a:gd name="connsiteY90" fmla="*/ 5468043 h 6858000"/>
              <a:gd name="connsiteX91" fmla="*/ 4604655 w 7467663"/>
              <a:gd name="connsiteY91" fmla="*/ 5583434 h 6858000"/>
              <a:gd name="connsiteX92" fmla="*/ 4565074 w 7467663"/>
              <a:gd name="connsiteY92" fmla="*/ 5618550 h 6858000"/>
              <a:gd name="connsiteX93" fmla="*/ 4988186 w 7467663"/>
              <a:gd name="connsiteY93" fmla="*/ 5216467 h 6858000"/>
              <a:gd name="connsiteX94" fmla="*/ 4978032 w 7467663"/>
              <a:gd name="connsiteY94" fmla="*/ 5183809 h 6858000"/>
              <a:gd name="connsiteX95" fmla="*/ 4463413 w 7467663"/>
              <a:gd name="connsiteY95" fmla="*/ 5615162 h 6858000"/>
              <a:gd name="connsiteX96" fmla="*/ 4358134 w 7467663"/>
              <a:gd name="connsiteY96" fmla="*/ 5742791 h 6858000"/>
              <a:gd name="connsiteX97" fmla="*/ 4376219 w 7467663"/>
              <a:gd name="connsiteY97" fmla="*/ 5729027 h 6858000"/>
              <a:gd name="connsiteX98" fmla="*/ 4582340 w 7467663"/>
              <a:gd name="connsiteY98" fmla="*/ 5561037 h 6858000"/>
              <a:gd name="connsiteX99" fmla="*/ 4694684 w 7467663"/>
              <a:gd name="connsiteY99" fmla="*/ 5447098 h 6858000"/>
              <a:gd name="connsiteX100" fmla="*/ 4754123 w 7467663"/>
              <a:gd name="connsiteY100" fmla="*/ 5384643 h 6858000"/>
              <a:gd name="connsiteX101" fmla="*/ 4978032 w 7467663"/>
              <a:gd name="connsiteY101" fmla="*/ 5183809 h 6858000"/>
              <a:gd name="connsiteX102" fmla="*/ 1903353 w 7467663"/>
              <a:gd name="connsiteY102" fmla="*/ 5044827 h 6858000"/>
              <a:gd name="connsiteX103" fmla="*/ 1936931 w 7467663"/>
              <a:gd name="connsiteY103" fmla="*/ 5093954 h 6858000"/>
              <a:gd name="connsiteX104" fmla="*/ 2195868 w 7467663"/>
              <a:gd name="connsiteY104" fmla="*/ 5396574 h 6858000"/>
              <a:gd name="connsiteX105" fmla="*/ 2088852 w 7467663"/>
              <a:gd name="connsiteY105" fmla="*/ 5166123 h 6858000"/>
              <a:gd name="connsiteX106" fmla="*/ 1958241 w 7467663"/>
              <a:gd name="connsiteY106" fmla="*/ 5067955 h 6858000"/>
              <a:gd name="connsiteX107" fmla="*/ 1903353 w 7467663"/>
              <a:gd name="connsiteY107" fmla="*/ 5044827 h 6858000"/>
              <a:gd name="connsiteX108" fmla="*/ 1979378 w 7467663"/>
              <a:gd name="connsiteY108" fmla="*/ 4769504 h 6858000"/>
              <a:gd name="connsiteX109" fmla="*/ 2882120 w 7467663"/>
              <a:gd name="connsiteY109" fmla="*/ 5064547 h 6858000"/>
              <a:gd name="connsiteX110" fmla="*/ 2793103 w 7467663"/>
              <a:gd name="connsiteY110" fmla="*/ 5039699 h 6858000"/>
              <a:gd name="connsiteX111" fmla="*/ 2770041 w 7467663"/>
              <a:gd name="connsiteY111" fmla="*/ 5033634 h 6858000"/>
              <a:gd name="connsiteX112" fmla="*/ 1979378 w 7467663"/>
              <a:gd name="connsiteY112" fmla="*/ 4769504 h 6858000"/>
              <a:gd name="connsiteX113" fmla="*/ 1927410 w 7467663"/>
              <a:gd name="connsiteY113" fmla="*/ 4716164 h 6858000"/>
              <a:gd name="connsiteX114" fmla="*/ 1959587 w 7467663"/>
              <a:gd name="connsiteY114" fmla="*/ 4728849 h 6858000"/>
              <a:gd name="connsiteX115" fmla="*/ 2777707 w 7467663"/>
              <a:gd name="connsiteY115" fmla="*/ 5003991 h 6858000"/>
              <a:gd name="connsiteX116" fmla="*/ 2800768 w 7467663"/>
              <a:gd name="connsiteY116" fmla="*/ 5010056 h 6858000"/>
              <a:gd name="connsiteX117" fmla="*/ 2879408 w 7467663"/>
              <a:gd name="connsiteY117" fmla="*/ 5031590 h 6858000"/>
              <a:gd name="connsiteX118" fmla="*/ 2862295 w 7467663"/>
              <a:gd name="connsiteY118" fmla="*/ 5022958 h 6858000"/>
              <a:gd name="connsiteX119" fmla="*/ 2813343 w 7467663"/>
              <a:gd name="connsiteY119" fmla="*/ 4998369 h 6858000"/>
              <a:gd name="connsiteX120" fmla="*/ 2646245 w 7467663"/>
              <a:gd name="connsiteY120" fmla="*/ 4930999 h 6858000"/>
              <a:gd name="connsiteX121" fmla="*/ 1999243 w 7467663"/>
              <a:gd name="connsiteY121" fmla="*/ 4730524 h 6858000"/>
              <a:gd name="connsiteX122" fmla="*/ 1979527 w 7467663"/>
              <a:gd name="connsiteY122" fmla="*/ 4726651 h 6858000"/>
              <a:gd name="connsiteX123" fmla="*/ 1927410 w 7467663"/>
              <a:gd name="connsiteY123" fmla="*/ 4716164 h 6858000"/>
              <a:gd name="connsiteX124" fmla="*/ 1997014 w 7467663"/>
              <a:gd name="connsiteY124" fmla="*/ 4698007 h 6858000"/>
              <a:gd name="connsiteX125" fmla="*/ 2005458 w 7467663"/>
              <a:gd name="connsiteY125" fmla="*/ 4699540 h 6858000"/>
              <a:gd name="connsiteX126" fmla="*/ 2657186 w 7467663"/>
              <a:gd name="connsiteY126" fmla="*/ 4901687 h 6858000"/>
              <a:gd name="connsiteX127" fmla="*/ 2826662 w 7467663"/>
              <a:gd name="connsiteY127" fmla="*/ 4970362 h 6858000"/>
              <a:gd name="connsiteX128" fmla="*/ 2876100 w 7467663"/>
              <a:gd name="connsiteY128" fmla="*/ 4995397 h 6858000"/>
              <a:gd name="connsiteX129" fmla="*/ 3042600 w 7467663"/>
              <a:gd name="connsiteY129" fmla="*/ 5059532 h 6858000"/>
              <a:gd name="connsiteX130" fmla="*/ 1997014 w 7467663"/>
              <a:gd name="connsiteY130" fmla="*/ 4698007 h 6858000"/>
              <a:gd name="connsiteX131" fmla="*/ 2305292 w 7467663"/>
              <a:gd name="connsiteY131" fmla="*/ 4219492 h 6858000"/>
              <a:gd name="connsiteX132" fmla="*/ 3360922 w 7467663"/>
              <a:gd name="connsiteY132" fmla="*/ 4529373 h 6858000"/>
              <a:gd name="connsiteX133" fmla="*/ 3492420 w 7467663"/>
              <a:gd name="connsiteY133" fmla="*/ 4510145 h 6858000"/>
              <a:gd name="connsiteX134" fmla="*/ 3364086 w 7467663"/>
              <a:gd name="connsiteY134" fmla="*/ 4480340 h 6858000"/>
              <a:gd name="connsiteX135" fmla="*/ 3225818 w 7467663"/>
              <a:gd name="connsiteY135" fmla="*/ 4411822 h 6858000"/>
              <a:gd name="connsiteX136" fmla="*/ 3129696 w 7467663"/>
              <a:gd name="connsiteY136" fmla="*/ 4360704 h 6858000"/>
              <a:gd name="connsiteX137" fmla="*/ 2814545 w 7467663"/>
              <a:gd name="connsiteY137" fmla="*/ 4282955 h 6858000"/>
              <a:gd name="connsiteX138" fmla="*/ 2305292 w 7467663"/>
              <a:gd name="connsiteY138" fmla="*/ 4219492 h 6858000"/>
              <a:gd name="connsiteX139" fmla="*/ 2626982 w 7467663"/>
              <a:gd name="connsiteY139" fmla="*/ 4206450 h 6858000"/>
              <a:gd name="connsiteX140" fmla="*/ 2490617 w 7467663"/>
              <a:gd name="connsiteY140" fmla="*/ 4206951 h 6858000"/>
              <a:gd name="connsiteX141" fmla="*/ 2819869 w 7467663"/>
              <a:gd name="connsiteY141" fmla="*/ 4252936 h 6858000"/>
              <a:gd name="connsiteX142" fmla="*/ 3143018 w 7467663"/>
              <a:gd name="connsiteY142" fmla="*/ 4332698 h 6858000"/>
              <a:gd name="connsiteX143" fmla="*/ 3241520 w 7467663"/>
              <a:gd name="connsiteY143" fmla="*/ 4385112 h 6858000"/>
              <a:gd name="connsiteX144" fmla="*/ 3374575 w 7467663"/>
              <a:gd name="connsiteY144" fmla="*/ 4451517 h 6858000"/>
              <a:gd name="connsiteX145" fmla="*/ 3505221 w 7467663"/>
              <a:gd name="connsiteY145" fmla="*/ 4480757 h 6858000"/>
              <a:gd name="connsiteX146" fmla="*/ 2626982 w 7467663"/>
              <a:gd name="connsiteY146" fmla="*/ 4206450 h 6858000"/>
              <a:gd name="connsiteX147" fmla="*/ 1310106 w 7467663"/>
              <a:gd name="connsiteY147" fmla="*/ 3943217 h 6858000"/>
              <a:gd name="connsiteX148" fmla="*/ 854994 w 7467663"/>
              <a:gd name="connsiteY148" fmla="*/ 4399136 h 6858000"/>
              <a:gd name="connsiteX149" fmla="*/ 742462 w 7467663"/>
              <a:gd name="connsiteY149" fmla="*/ 4594648 h 6858000"/>
              <a:gd name="connsiteX150" fmla="*/ 820602 w 7467663"/>
              <a:gd name="connsiteY150" fmla="*/ 4485915 h 6858000"/>
              <a:gd name="connsiteX151" fmla="*/ 878295 w 7467663"/>
              <a:gd name="connsiteY151" fmla="*/ 4403594 h 6858000"/>
              <a:gd name="connsiteX152" fmla="*/ 1240607 w 7467663"/>
              <a:gd name="connsiteY152" fmla="*/ 4010401 h 6858000"/>
              <a:gd name="connsiteX153" fmla="*/ 1310106 w 7467663"/>
              <a:gd name="connsiteY153" fmla="*/ 3943217 h 6858000"/>
              <a:gd name="connsiteX154" fmla="*/ 1423113 w 7467663"/>
              <a:gd name="connsiteY154" fmla="*/ 3874565 h 6858000"/>
              <a:gd name="connsiteX155" fmla="*/ 1260565 w 7467663"/>
              <a:gd name="connsiteY155" fmla="*/ 4031982 h 6858000"/>
              <a:gd name="connsiteX156" fmla="*/ 901900 w 7467663"/>
              <a:gd name="connsiteY156" fmla="*/ 4421236 h 6858000"/>
              <a:gd name="connsiteX157" fmla="*/ 845044 w 7467663"/>
              <a:gd name="connsiteY157" fmla="*/ 4502436 h 6858000"/>
              <a:gd name="connsiteX158" fmla="*/ 685926 w 7467663"/>
              <a:gd name="connsiteY158" fmla="*/ 4703069 h 6858000"/>
              <a:gd name="connsiteX159" fmla="*/ 684248 w 7467663"/>
              <a:gd name="connsiteY159" fmla="*/ 4706721 h 6858000"/>
              <a:gd name="connsiteX160" fmla="*/ 1423113 w 7467663"/>
              <a:gd name="connsiteY160" fmla="*/ 3874565 h 6858000"/>
              <a:gd name="connsiteX161" fmla="*/ 3316479 w 7467663"/>
              <a:gd name="connsiteY161" fmla="*/ 3872136 h 6858000"/>
              <a:gd name="connsiteX162" fmla="*/ 3546806 w 7467663"/>
              <a:gd name="connsiteY162" fmla="*/ 4356139 h 6858000"/>
              <a:gd name="connsiteX163" fmla="*/ 3364433 w 7467663"/>
              <a:gd name="connsiteY163" fmla="*/ 3953121 h 6858000"/>
              <a:gd name="connsiteX164" fmla="*/ 3316479 w 7467663"/>
              <a:gd name="connsiteY164" fmla="*/ 3872136 h 6858000"/>
              <a:gd name="connsiteX165" fmla="*/ 3291335 w 7467663"/>
              <a:gd name="connsiteY165" fmla="*/ 3767420 h 6858000"/>
              <a:gd name="connsiteX166" fmla="*/ 3390805 w 7467663"/>
              <a:gd name="connsiteY166" fmla="*/ 3937163 h 6858000"/>
              <a:gd name="connsiteX167" fmla="*/ 3579062 w 7467663"/>
              <a:gd name="connsiteY167" fmla="*/ 4359040 h 6858000"/>
              <a:gd name="connsiteX168" fmla="*/ 3467355 w 7467663"/>
              <a:gd name="connsiteY168" fmla="*/ 3988130 h 6858000"/>
              <a:gd name="connsiteX169" fmla="*/ 3310753 w 7467663"/>
              <a:gd name="connsiteY169" fmla="*/ 3787140 h 6858000"/>
              <a:gd name="connsiteX170" fmla="*/ 3291335 w 7467663"/>
              <a:gd name="connsiteY170" fmla="*/ 3767420 h 6858000"/>
              <a:gd name="connsiteX171" fmla="*/ 1635889 w 7467663"/>
              <a:gd name="connsiteY171" fmla="*/ 3709494 h 6858000"/>
              <a:gd name="connsiteX172" fmla="*/ 1634800 w 7467663"/>
              <a:gd name="connsiteY172" fmla="*/ 3731111 h 6858000"/>
              <a:gd name="connsiteX173" fmla="*/ 1635889 w 7467663"/>
              <a:gd name="connsiteY173" fmla="*/ 3709494 h 6858000"/>
              <a:gd name="connsiteX174" fmla="*/ 1510397 w 7467663"/>
              <a:gd name="connsiteY174" fmla="*/ 3684705 h 6858000"/>
              <a:gd name="connsiteX175" fmla="*/ 1146550 w 7467663"/>
              <a:gd name="connsiteY175" fmla="*/ 3802012 h 6858000"/>
              <a:gd name="connsiteX176" fmla="*/ 698834 w 7467663"/>
              <a:gd name="connsiteY176" fmla="*/ 3952272 h 6858000"/>
              <a:gd name="connsiteX177" fmla="*/ 34256 w 7467663"/>
              <a:gd name="connsiteY177" fmla="*/ 4347603 h 6858000"/>
              <a:gd name="connsiteX178" fmla="*/ 527241 w 7467663"/>
              <a:gd name="connsiteY178" fmla="*/ 4065078 h 6858000"/>
              <a:gd name="connsiteX179" fmla="*/ 1510397 w 7467663"/>
              <a:gd name="connsiteY179" fmla="*/ 3684705 h 6858000"/>
              <a:gd name="connsiteX180" fmla="*/ 1313114 w 7467663"/>
              <a:gd name="connsiteY180" fmla="*/ 3655216 h 6858000"/>
              <a:gd name="connsiteX181" fmla="*/ 1109304 w 7467663"/>
              <a:gd name="connsiteY181" fmla="*/ 3669030 h 6858000"/>
              <a:gd name="connsiteX182" fmla="*/ 8129 w 7467663"/>
              <a:gd name="connsiteY182" fmla="*/ 4330519 h 6858000"/>
              <a:gd name="connsiteX183" fmla="*/ 687572 w 7467663"/>
              <a:gd name="connsiteY183" fmla="*/ 3925629 h 6858000"/>
              <a:gd name="connsiteX184" fmla="*/ 1138365 w 7467663"/>
              <a:gd name="connsiteY184" fmla="*/ 3774515 h 6858000"/>
              <a:gd name="connsiteX185" fmla="*/ 1505579 w 7467663"/>
              <a:gd name="connsiteY185" fmla="*/ 3655526 h 6858000"/>
              <a:gd name="connsiteX186" fmla="*/ 1313114 w 7467663"/>
              <a:gd name="connsiteY186" fmla="*/ 3655216 h 6858000"/>
              <a:gd name="connsiteX187" fmla="*/ 3655073 w 7467663"/>
              <a:gd name="connsiteY187" fmla="*/ 3650884 h 6858000"/>
              <a:gd name="connsiteX188" fmla="*/ 3989938 w 7467663"/>
              <a:gd name="connsiteY188" fmla="*/ 3991685 h 6858000"/>
              <a:gd name="connsiteX189" fmla="*/ 4393907 w 7467663"/>
              <a:gd name="connsiteY189" fmla="*/ 4261258 h 6858000"/>
              <a:gd name="connsiteX190" fmla="*/ 4648051 w 7467663"/>
              <a:gd name="connsiteY190" fmla="*/ 4374051 h 6858000"/>
              <a:gd name="connsiteX191" fmla="*/ 4383389 w 7467663"/>
              <a:gd name="connsiteY191" fmla="*/ 4184369 h 6858000"/>
              <a:gd name="connsiteX192" fmla="*/ 4165508 w 7467663"/>
              <a:gd name="connsiteY192" fmla="*/ 4035196 h 6858000"/>
              <a:gd name="connsiteX193" fmla="*/ 4068162 w 7467663"/>
              <a:gd name="connsiteY193" fmla="*/ 3953394 h 6858000"/>
              <a:gd name="connsiteX194" fmla="*/ 3981416 w 7467663"/>
              <a:gd name="connsiteY194" fmla="*/ 3880482 h 6858000"/>
              <a:gd name="connsiteX195" fmla="*/ 3800147 w 7467663"/>
              <a:gd name="connsiteY195" fmla="*/ 3749872 h 6858000"/>
              <a:gd name="connsiteX196" fmla="*/ 3655073 w 7467663"/>
              <a:gd name="connsiteY196" fmla="*/ 3650884 h 6858000"/>
              <a:gd name="connsiteX197" fmla="*/ 3670252 w 7467663"/>
              <a:gd name="connsiteY197" fmla="*/ 3622798 h 6858000"/>
              <a:gd name="connsiteX198" fmla="*/ 3817258 w 7467663"/>
              <a:gd name="connsiteY198" fmla="*/ 3723577 h 6858000"/>
              <a:gd name="connsiteX199" fmla="*/ 4000461 w 7467663"/>
              <a:gd name="connsiteY199" fmla="*/ 3855966 h 6858000"/>
              <a:gd name="connsiteX200" fmla="*/ 4088180 w 7467663"/>
              <a:gd name="connsiteY200" fmla="*/ 3929774 h 6858000"/>
              <a:gd name="connsiteX201" fmla="*/ 4184555 w 7467663"/>
              <a:gd name="connsiteY201" fmla="*/ 4010683 h 6858000"/>
              <a:gd name="connsiteX202" fmla="*/ 4399563 w 7467663"/>
              <a:gd name="connsiteY202" fmla="*/ 4158106 h 6858000"/>
              <a:gd name="connsiteX203" fmla="*/ 4684469 w 7467663"/>
              <a:gd name="connsiteY203" fmla="*/ 4364680 h 6858000"/>
              <a:gd name="connsiteX204" fmla="*/ 4690271 w 7467663"/>
              <a:gd name="connsiteY204" fmla="*/ 4370034 h 6858000"/>
              <a:gd name="connsiteX205" fmla="*/ 4136093 w 7467663"/>
              <a:gd name="connsiteY205" fmla="*/ 3858466 h 6858000"/>
              <a:gd name="connsiteX206" fmla="*/ 3670252 w 7467663"/>
              <a:gd name="connsiteY206" fmla="*/ 3622798 h 6858000"/>
              <a:gd name="connsiteX207" fmla="*/ 4440129 w 7467663"/>
              <a:gd name="connsiteY207" fmla="*/ 3448571 h 6858000"/>
              <a:gd name="connsiteX208" fmla="*/ 4856525 w 7467663"/>
              <a:gd name="connsiteY208" fmla="*/ 3915351 h 6858000"/>
              <a:gd name="connsiteX209" fmla="*/ 5059055 w 7467663"/>
              <a:gd name="connsiteY209" fmla="*/ 4108918 h 6858000"/>
              <a:gd name="connsiteX210" fmla="*/ 5290070 w 7467663"/>
              <a:gd name="connsiteY210" fmla="*/ 4263619 h 6858000"/>
              <a:gd name="connsiteX211" fmla="*/ 4834991 w 7467663"/>
              <a:gd name="connsiteY211" fmla="*/ 3830985 h 6858000"/>
              <a:gd name="connsiteX212" fmla="*/ 4440129 w 7467663"/>
              <a:gd name="connsiteY212" fmla="*/ 3448571 h 6858000"/>
              <a:gd name="connsiteX213" fmla="*/ 4441737 w 7467663"/>
              <a:gd name="connsiteY213" fmla="*/ 3399734 h 6858000"/>
              <a:gd name="connsiteX214" fmla="*/ 4431236 w 7467663"/>
              <a:gd name="connsiteY214" fmla="*/ 3400954 h 6858000"/>
              <a:gd name="connsiteX215" fmla="*/ 4557150 w 7467663"/>
              <a:gd name="connsiteY215" fmla="*/ 3510023 h 6858000"/>
              <a:gd name="connsiteX216" fmla="*/ 4856936 w 7467663"/>
              <a:gd name="connsiteY216" fmla="*/ 3809146 h 6858000"/>
              <a:gd name="connsiteX217" fmla="*/ 5111996 w 7467663"/>
              <a:gd name="connsiteY217" fmla="*/ 4065759 h 6858000"/>
              <a:gd name="connsiteX218" fmla="*/ 5388878 w 7467663"/>
              <a:gd name="connsiteY218" fmla="*/ 4300185 h 6858000"/>
              <a:gd name="connsiteX219" fmla="*/ 5425556 w 7467663"/>
              <a:gd name="connsiteY219" fmla="*/ 4308967 h 6858000"/>
              <a:gd name="connsiteX220" fmla="*/ 4943646 w 7467663"/>
              <a:gd name="connsiteY220" fmla="*/ 3822916 h 6858000"/>
              <a:gd name="connsiteX221" fmla="*/ 4594837 w 7467663"/>
              <a:gd name="connsiteY221" fmla="*/ 3532274 h 6858000"/>
              <a:gd name="connsiteX222" fmla="*/ 4441737 w 7467663"/>
              <a:gd name="connsiteY222" fmla="*/ 3399734 h 6858000"/>
              <a:gd name="connsiteX223" fmla="*/ 5425834 w 7467663"/>
              <a:gd name="connsiteY223" fmla="*/ 3162785 h 6858000"/>
              <a:gd name="connsiteX224" fmla="*/ 5401644 w 7467663"/>
              <a:gd name="connsiteY224" fmla="*/ 3617847 h 6858000"/>
              <a:gd name="connsiteX225" fmla="*/ 5467256 w 7467663"/>
              <a:gd name="connsiteY225" fmla="*/ 4175494 h 6858000"/>
              <a:gd name="connsiteX226" fmla="*/ 5448069 w 7467663"/>
              <a:gd name="connsiteY226" fmla="*/ 3567554 h 6858000"/>
              <a:gd name="connsiteX227" fmla="*/ 5425834 w 7467663"/>
              <a:gd name="connsiteY227" fmla="*/ 3162785 h 6858000"/>
              <a:gd name="connsiteX228" fmla="*/ 1318687 w 7467663"/>
              <a:gd name="connsiteY228" fmla="*/ 3113840 h 6858000"/>
              <a:gd name="connsiteX229" fmla="*/ 1066793 w 7467663"/>
              <a:gd name="connsiteY229" fmla="*/ 3212171 h 6858000"/>
              <a:gd name="connsiteX230" fmla="*/ 993319 w 7467663"/>
              <a:gd name="connsiteY230" fmla="*/ 3247648 h 6858000"/>
              <a:gd name="connsiteX231" fmla="*/ 853081 w 7467663"/>
              <a:gd name="connsiteY231" fmla="*/ 3312410 h 6858000"/>
              <a:gd name="connsiteX232" fmla="*/ 805957 w 7467663"/>
              <a:gd name="connsiteY232" fmla="*/ 3330443 h 6858000"/>
              <a:gd name="connsiteX233" fmla="*/ 1318687 w 7467663"/>
              <a:gd name="connsiteY233" fmla="*/ 3113840 h 6858000"/>
              <a:gd name="connsiteX234" fmla="*/ 5453702 w 7467663"/>
              <a:gd name="connsiteY234" fmla="*/ 3090882 h 6858000"/>
              <a:gd name="connsiteX235" fmla="*/ 5480135 w 7467663"/>
              <a:gd name="connsiteY235" fmla="*/ 3565802 h 6858000"/>
              <a:gd name="connsiteX236" fmla="*/ 5499023 w 7467663"/>
              <a:gd name="connsiteY236" fmla="*/ 4166310 h 6858000"/>
              <a:gd name="connsiteX237" fmla="*/ 5547022 w 7467663"/>
              <a:gd name="connsiteY237" fmla="*/ 3607838 h 6858000"/>
              <a:gd name="connsiteX238" fmla="*/ 5515964 w 7467663"/>
              <a:gd name="connsiteY238" fmla="*/ 3378541 h 6858000"/>
              <a:gd name="connsiteX239" fmla="*/ 5453702 w 7467663"/>
              <a:gd name="connsiteY239" fmla="*/ 3090882 h 6858000"/>
              <a:gd name="connsiteX240" fmla="*/ 1238695 w 7467663"/>
              <a:gd name="connsiteY240" fmla="*/ 3076820 h 6858000"/>
              <a:gd name="connsiteX241" fmla="*/ 716371 w 7467663"/>
              <a:gd name="connsiteY241" fmla="*/ 3293249 h 6858000"/>
              <a:gd name="connsiteX242" fmla="*/ 579522 w 7467663"/>
              <a:gd name="connsiteY242" fmla="*/ 3371759 h 6858000"/>
              <a:gd name="connsiteX243" fmla="*/ 600288 w 7467663"/>
              <a:gd name="connsiteY243" fmla="*/ 3365555 h 6858000"/>
              <a:gd name="connsiteX244" fmla="*/ 840692 w 7467663"/>
              <a:gd name="connsiteY244" fmla="*/ 3284921 h 6858000"/>
              <a:gd name="connsiteX245" fmla="*/ 979248 w 7467663"/>
              <a:gd name="connsiteY245" fmla="*/ 3221003 h 6858000"/>
              <a:gd name="connsiteX246" fmla="*/ 1053282 w 7467663"/>
              <a:gd name="connsiteY246" fmla="*/ 3185247 h 6858000"/>
              <a:gd name="connsiteX247" fmla="*/ 1320603 w 7467663"/>
              <a:gd name="connsiteY247" fmla="*/ 3081281 h 6858000"/>
              <a:gd name="connsiteX248" fmla="*/ 1238695 w 7467663"/>
              <a:gd name="connsiteY248" fmla="*/ 3076820 h 6858000"/>
              <a:gd name="connsiteX249" fmla="*/ 5425627 w 7467663"/>
              <a:gd name="connsiteY249" fmla="*/ 2954192 h 6858000"/>
              <a:gd name="connsiteX250" fmla="*/ 5470770 w 7467663"/>
              <a:gd name="connsiteY250" fmla="*/ 3005435 h 6858000"/>
              <a:gd name="connsiteX251" fmla="*/ 5519779 w 7467663"/>
              <a:gd name="connsiteY251" fmla="*/ 4359223 h 6858000"/>
              <a:gd name="connsiteX252" fmla="*/ 5520293 w 7467663"/>
              <a:gd name="connsiteY252" fmla="*/ 4360602 h 6858000"/>
              <a:gd name="connsiteX253" fmla="*/ 5767221 w 7467663"/>
              <a:gd name="connsiteY253" fmla="*/ 4665564 h 6858000"/>
              <a:gd name="connsiteX254" fmla="*/ 6937169 w 7467663"/>
              <a:gd name="connsiteY254" fmla="*/ 4815941 h 6858000"/>
              <a:gd name="connsiteX255" fmla="*/ 6953922 w 7467663"/>
              <a:gd name="connsiteY255" fmla="*/ 4890068 h 6858000"/>
              <a:gd name="connsiteX256" fmla="*/ 6071359 w 7467663"/>
              <a:gd name="connsiteY256" fmla="*/ 4770770 h 6858000"/>
              <a:gd name="connsiteX257" fmla="*/ 6038839 w 7467663"/>
              <a:gd name="connsiteY257" fmla="*/ 4764474 h 6858000"/>
              <a:gd name="connsiteX258" fmla="*/ 6038706 w 7467663"/>
              <a:gd name="connsiteY258" fmla="*/ 4763847 h 6858000"/>
              <a:gd name="connsiteX259" fmla="*/ 6037784 w 7467663"/>
              <a:gd name="connsiteY259" fmla="*/ 4764270 h 6858000"/>
              <a:gd name="connsiteX260" fmla="*/ 6038839 w 7467663"/>
              <a:gd name="connsiteY260" fmla="*/ 4764474 h 6858000"/>
              <a:gd name="connsiteX261" fmla="*/ 6040338 w 7467663"/>
              <a:gd name="connsiteY261" fmla="*/ 4771418 h 6858000"/>
              <a:gd name="connsiteX262" fmla="*/ 6024488 w 7467663"/>
              <a:gd name="connsiteY262" fmla="*/ 4809903 h 6858000"/>
              <a:gd name="connsiteX263" fmla="*/ 5599771 w 7467663"/>
              <a:gd name="connsiteY263" fmla="*/ 5509652 h 6858000"/>
              <a:gd name="connsiteX264" fmla="*/ 5548843 w 7467663"/>
              <a:gd name="connsiteY264" fmla="*/ 5563845 h 6858000"/>
              <a:gd name="connsiteX265" fmla="*/ 5940952 w 7467663"/>
              <a:gd name="connsiteY265" fmla="*/ 6250028 h 6858000"/>
              <a:gd name="connsiteX266" fmla="*/ 6043441 w 7467663"/>
              <a:gd name="connsiteY266" fmla="*/ 6665847 h 6858000"/>
              <a:gd name="connsiteX267" fmla="*/ 6093432 w 7467663"/>
              <a:gd name="connsiteY267" fmla="*/ 6858000 h 6858000"/>
              <a:gd name="connsiteX268" fmla="*/ 6034344 w 7467663"/>
              <a:gd name="connsiteY268" fmla="*/ 6858000 h 6858000"/>
              <a:gd name="connsiteX269" fmla="*/ 6026679 w 7467663"/>
              <a:gd name="connsiteY269" fmla="*/ 6836959 h 6858000"/>
              <a:gd name="connsiteX270" fmla="*/ 5800441 w 7467663"/>
              <a:gd name="connsiteY270" fmla="*/ 6335286 h 6858000"/>
              <a:gd name="connsiteX271" fmla="*/ 5526562 w 7467663"/>
              <a:gd name="connsiteY271" fmla="*/ 5705388 h 6858000"/>
              <a:gd name="connsiteX272" fmla="*/ 5519640 w 7467663"/>
              <a:gd name="connsiteY272" fmla="*/ 5683774 h 6858000"/>
              <a:gd name="connsiteX273" fmla="*/ 5844559 w 7467663"/>
              <a:gd name="connsiteY273" fmla="*/ 6553349 h 6858000"/>
              <a:gd name="connsiteX274" fmla="*/ 5975994 w 7467663"/>
              <a:gd name="connsiteY274" fmla="*/ 6858000 h 6858000"/>
              <a:gd name="connsiteX275" fmla="*/ 5898547 w 7467663"/>
              <a:gd name="connsiteY275" fmla="*/ 6858000 h 6858000"/>
              <a:gd name="connsiteX276" fmla="*/ 5682041 w 7467663"/>
              <a:gd name="connsiteY276" fmla="*/ 6355860 h 6858000"/>
              <a:gd name="connsiteX277" fmla="*/ 5461758 w 7467663"/>
              <a:gd name="connsiteY277" fmla="*/ 5820220 h 6858000"/>
              <a:gd name="connsiteX278" fmla="*/ 5237282 w 7467663"/>
              <a:gd name="connsiteY278" fmla="*/ 6579086 h 6858000"/>
              <a:gd name="connsiteX279" fmla="*/ 5115009 w 7467663"/>
              <a:gd name="connsiteY279" fmla="*/ 6858000 h 6858000"/>
              <a:gd name="connsiteX280" fmla="*/ 5028074 w 7467663"/>
              <a:gd name="connsiteY280" fmla="*/ 6858000 h 6858000"/>
              <a:gd name="connsiteX281" fmla="*/ 5079508 w 7467663"/>
              <a:gd name="connsiteY281" fmla="*/ 6749074 h 6858000"/>
              <a:gd name="connsiteX282" fmla="*/ 5371846 w 7467663"/>
              <a:gd name="connsiteY282" fmla="*/ 5924413 h 6858000"/>
              <a:gd name="connsiteX283" fmla="*/ 5270512 w 7467663"/>
              <a:gd name="connsiteY283" fmla="*/ 6138975 h 6858000"/>
              <a:gd name="connsiteX284" fmla="*/ 5062409 w 7467663"/>
              <a:gd name="connsiteY284" fmla="*/ 6653544 h 6858000"/>
              <a:gd name="connsiteX285" fmla="*/ 5036628 w 7467663"/>
              <a:gd name="connsiteY285" fmla="*/ 6754247 h 6858000"/>
              <a:gd name="connsiteX286" fmla="*/ 5009112 w 7467663"/>
              <a:gd name="connsiteY286" fmla="*/ 6858000 h 6858000"/>
              <a:gd name="connsiteX287" fmla="*/ 4976679 w 7467663"/>
              <a:gd name="connsiteY287" fmla="*/ 6858000 h 6858000"/>
              <a:gd name="connsiteX288" fmla="*/ 5006537 w 7467663"/>
              <a:gd name="connsiteY288" fmla="*/ 6747068 h 6858000"/>
              <a:gd name="connsiteX289" fmla="*/ 5032723 w 7467663"/>
              <a:gd name="connsiteY289" fmla="*/ 6644957 h 6858000"/>
              <a:gd name="connsiteX290" fmla="*/ 5242949 w 7467663"/>
              <a:gd name="connsiteY290" fmla="*/ 6125175 h 6858000"/>
              <a:gd name="connsiteX291" fmla="*/ 5286321 w 7467663"/>
              <a:gd name="connsiteY291" fmla="*/ 6033555 h 6858000"/>
              <a:gd name="connsiteX292" fmla="*/ 5008210 w 7467663"/>
              <a:gd name="connsiteY292" fmla="*/ 6649194 h 6858000"/>
              <a:gd name="connsiteX293" fmla="*/ 4986321 w 7467663"/>
              <a:gd name="connsiteY293" fmla="*/ 6765687 h 6858000"/>
              <a:gd name="connsiteX294" fmla="*/ 4973474 w 7467663"/>
              <a:gd name="connsiteY294" fmla="*/ 6858000 h 6858000"/>
              <a:gd name="connsiteX295" fmla="*/ 4907178 w 7467663"/>
              <a:gd name="connsiteY295" fmla="*/ 6858000 h 6858000"/>
              <a:gd name="connsiteX296" fmla="*/ 4910810 w 7467663"/>
              <a:gd name="connsiteY296" fmla="*/ 6829660 h 6858000"/>
              <a:gd name="connsiteX297" fmla="*/ 4987461 w 7467663"/>
              <a:gd name="connsiteY297" fmla="*/ 6432994 h 6858000"/>
              <a:gd name="connsiteX298" fmla="*/ 5179262 w 7467663"/>
              <a:gd name="connsiteY298" fmla="*/ 6035044 h 6858000"/>
              <a:gd name="connsiteX299" fmla="*/ 4689678 w 7467663"/>
              <a:gd name="connsiteY299" fmla="*/ 6440241 h 6858000"/>
              <a:gd name="connsiteX300" fmla="*/ 4477543 w 7467663"/>
              <a:gd name="connsiteY300" fmla="*/ 6674836 h 6858000"/>
              <a:gd name="connsiteX301" fmla="*/ 4329957 w 7467663"/>
              <a:gd name="connsiteY301" fmla="*/ 6858000 h 6858000"/>
              <a:gd name="connsiteX302" fmla="*/ 4218595 w 7467663"/>
              <a:gd name="connsiteY302" fmla="*/ 6858000 h 6858000"/>
              <a:gd name="connsiteX303" fmla="*/ 4368888 w 7467663"/>
              <a:gd name="connsiteY303" fmla="*/ 6668412 h 6858000"/>
              <a:gd name="connsiteX304" fmla="*/ 4563091 w 7467663"/>
              <a:gd name="connsiteY304" fmla="*/ 6442508 h 6858000"/>
              <a:gd name="connsiteX305" fmla="*/ 5387324 w 7467663"/>
              <a:gd name="connsiteY305" fmla="*/ 5705830 h 6858000"/>
              <a:gd name="connsiteX306" fmla="*/ 5073620 w 7467663"/>
              <a:gd name="connsiteY306" fmla="*/ 5955437 h 6858000"/>
              <a:gd name="connsiteX307" fmla="*/ 4689789 w 7467663"/>
              <a:gd name="connsiteY307" fmla="*/ 6268382 h 6858000"/>
              <a:gd name="connsiteX308" fmla="*/ 4418722 w 7467663"/>
              <a:gd name="connsiteY308" fmla="*/ 6570886 h 6858000"/>
              <a:gd name="connsiteX309" fmla="*/ 4214944 w 7467663"/>
              <a:gd name="connsiteY309" fmla="*/ 6858000 h 6858000"/>
              <a:gd name="connsiteX310" fmla="*/ 4177898 w 7467663"/>
              <a:gd name="connsiteY310" fmla="*/ 6858000 h 6858000"/>
              <a:gd name="connsiteX311" fmla="*/ 4391597 w 7467663"/>
              <a:gd name="connsiteY311" fmla="*/ 6556370 h 6858000"/>
              <a:gd name="connsiteX312" fmla="*/ 4668889 w 7467663"/>
              <a:gd name="connsiteY312" fmla="*/ 6246399 h 6858000"/>
              <a:gd name="connsiteX313" fmla="*/ 5055427 w 7467663"/>
              <a:gd name="connsiteY313" fmla="*/ 5931476 h 6858000"/>
              <a:gd name="connsiteX314" fmla="*/ 5371814 w 7467663"/>
              <a:gd name="connsiteY314" fmla="*/ 5678975 h 6858000"/>
              <a:gd name="connsiteX315" fmla="*/ 4987918 w 7467663"/>
              <a:gd name="connsiteY315" fmla="*/ 5838701 h 6858000"/>
              <a:gd name="connsiteX316" fmla="*/ 4317146 w 7467663"/>
              <a:gd name="connsiteY316" fmla="*/ 6587716 h 6858000"/>
              <a:gd name="connsiteX317" fmla="*/ 4171627 w 7467663"/>
              <a:gd name="connsiteY317" fmla="*/ 6858000 h 6858000"/>
              <a:gd name="connsiteX318" fmla="*/ 4081585 w 7467663"/>
              <a:gd name="connsiteY318" fmla="*/ 6858000 h 6858000"/>
              <a:gd name="connsiteX319" fmla="*/ 4238603 w 7467663"/>
              <a:gd name="connsiteY319" fmla="*/ 6559341 h 6858000"/>
              <a:gd name="connsiteX320" fmla="*/ 4778333 w 7467663"/>
              <a:gd name="connsiteY320" fmla="*/ 5873626 h 6858000"/>
              <a:gd name="connsiteX321" fmla="*/ 5414185 w 7467663"/>
              <a:gd name="connsiteY321" fmla="*/ 5573882 h 6858000"/>
              <a:gd name="connsiteX322" fmla="*/ 5959648 w 7467663"/>
              <a:gd name="connsiteY322" fmla="*/ 4760797 h 6858000"/>
              <a:gd name="connsiteX323" fmla="*/ 5355019 w 7467663"/>
              <a:gd name="connsiteY323" fmla="*/ 4734672 h 6858000"/>
              <a:gd name="connsiteX324" fmla="*/ 5083565 w 7467663"/>
              <a:gd name="connsiteY324" fmla="*/ 5179121 h 6858000"/>
              <a:gd name="connsiteX325" fmla="*/ 4713577 w 7467663"/>
              <a:gd name="connsiteY325" fmla="*/ 5616803 h 6858000"/>
              <a:gd name="connsiteX326" fmla="*/ 3989559 w 7467663"/>
              <a:gd name="connsiteY326" fmla="*/ 6145945 h 6858000"/>
              <a:gd name="connsiteX327" fmla="*/ 3939824 w 7467663"/>
              <a:gd name="connsiteY327" fmla="*/ 6066900 h 6858000"/>
              <a:gd name="connsiteX328" fmla="*/ 4584537 w 7467663"/>
              <a:gd name="connsiteY328" fmla="*/ 5324826 h 6858000"/>
              <a:gd name="connsiteX329" fmla="*/ 5037105 w 7467663"/>
              <a:gd name="connsiteY329" fmla="*/ 5088765 h 6858000"/>
              <a:gd name="connsiteX330" fmla="*/ 5039930 w 7467663"/>
              <a:gd name="connsiteY330" fmla="*/ 5089585 h 6858000"/>
              <a:gd name="connsiteX331" fmla="*/ 5263764 w 7467663"/>
              <a:gd name="connsiteY331" fmla="*/ 4735525 h 6858000"/>
              <a:gd name="connsiteX332" fmla="*/ 4086300 w 7467663"/>
              <a:gd name="connsiteY332" fmla="*/ 4884599 h 6858000"/>
              <a:gd name="connsiteX333" fmla="*/ 4085485 w 7467663"/>
              <a:gd name="connsiteY333" fmla="*/ 4899070 h 6858000"/>
              <a:gd name="connsiteX334" fmla="*/ 3871915 w 7467663"/>
              <a:gd name="connsiteY334" fmla="*/ 5253645 h 6858000"/>
              <a:gd name="connsiteX335" fmla="*/ 3799374 w 7467663"/>
              <a:gd name="connsiteY335" fmla="*/ 5466127 h 6858000"/>
              <a:gd name="connsiteX336" fmla="*/ 3498850 w 7467663"/>
              <a:gd name="connsiteY336" fmla="*/ 6661888 h 6858000"/>
              <a:gd name="connsiteX337" fmla="*/ 3399216 w 7467663"/>
              <a:gd name="connsiteY337" fmla="*/ 6858000 h 6858000"/>
              <a:gd name="connsiteX338" fmla="*/ 3303688 w 7467663"/>
              <a:gd name="connsiteY338" fmla="*/ 6858000 h 6858000"/>
              <a:gd name="connsiteX339" fmla="*/ 3391774 w 7467663"/>
              <a:gd name="connsiteY339" fmla="*/ 6697181 h 6858000"/>
              <a:gd name="connsiteX340" fmla="*/ 3735540 w 7467663"/>
              <a:gd name="connsiteY340" fmla="*/ 5546923 h 6858000"/>
              <a:gd name="connsiteX341" fmla="*/ 3729438 w 7467663"/>
              <a:gd name="connsiteY341" fmla="*/ 5569058 h 6858000"/>
              <a:gd name="connsiteX342" fmla="*/ 3707782 w 7467663"/>
              <a:gd name="connsiteY342" fmla="*/ 5644908 h 6858000"/>
              <a:gd name="connsiteX343" fmla="*/ 3583827 w 7467663"/>
              <a:gd name="connsiteY343" fmla="*/ 6039215 h 6858000"/>
              <a:gd name="connsiteX344" fmla="*/ 3547861 w 7467663"/>
              <a:gd name="connsiteY344" fmla="*/ 6129609 h 6858000"/>
              <a:gd name="connsiteX345" fmla="*/ 3490905 w 7467663"/>
              <a:gd name="connsiteY345" fmla="*/ 6277660 h 6858000"/>
              <a:gd name="connsiteX346" fmla="*/ 3455859 w 7467663"/>
              <a:gd name="connsiteY346" fmla="*/ 6391301 h 6858000"/>
              <a:gd name="connsiteX347" fmla="*/ 3429112 w 7467663"/>
              <a:gd name="connsiteY347" fmla="*/ 6479469 h 6858000"/>
              <a:gd name="connsiteX348" fmla="*/ 3304862 w 7467663"/>
              <a:gd name="connsiteY348" fmla="*/ 6796476 h 6858000"/>
              <a:gd name="connsiteX349" fmla="*/ 3276071 w 7467663"/>
              <a:gd name="connsiteY349" fmla="*/ 6858000 h 6858000"/>
              <a:gd name="connsiteX350" fmla="*/ 3240805 w 7467663"/>
              <a:gd name="connsiteY350" fmla="*/ 6858000 h 6858000"/>
              <a:gd name="connsiteX351" fmla="*/ 3275917 w 7467663"/>
              <a:gd name="connsiteY351" fmla="*/ 6783192 h 6858000"/>
              <a:gd name="connsiteX352" fmla="*/ 3399358 w 7467663"/>
              <a:gd name="connsiteY352" fmla="*/ 6469011 h 6858000"/>
              <a:gd name="connsiteX353" fmla="*/ 3425650 w 7467663"/>
              <a:gd name="connsiteY353" fmla="*/ 6381333 h 6858000"/>
              <a:gd name="connsiteX354" fmla="*/ 3460661 w 7467663"/>
              <a:gd name="connsiteY354" fmla="*/ 6266763 h 6858000"/>
              <a:gd name="connsiteX355" fmla="*/ 3518021 w 7467663"/>
              <a:gd name="connsiteY355" fmla="*/ 6117298 h 6858000"/>
              <a:gd name="connsiteX356" fmla="*/ 3554035 w 7467663"/>
              <a:gd name="connsiteY356" fmla="*/ 6027832 h 6858000"/>
              <a:gd name="connsiteX357" fmla="*/ 3677174 w 7467663"/>
              <a:gd name="connsiteY357" fmla="*/ 5636351 h 6858000"/>
              <a:gd name="connsiteX358" fmla="*/ 3698819 w 7467663"/>
              <a:gd name="connsiteY358" fmla="*/ 5560503 h 6858000"/>
              <a:gd name="connsiteX359" fmla="*/ 3702094 w 7467663"/>
              <a:gd name="connsiteY359" fmla="*/ 5549194 h 6858000"/>
              <a:gd name="connsiteX360" fmla="*/ 3398355 w 7467663"/>
              <a:gd name="connsiteY360" fmla="*/ 6094603 h 6858000"/>
              <a:gd name="connsiteX361" fmla="*/ 3193941 w 7467663"/>
              <a:gd name="connsiteY361" fmla="*/ 6798775 h 6858000"/>
              <a:gd name="connsiteX362" fmla="*/ 3184140 w 7467663"/>
              <a:gd name="connsiteY362" fmla="*/ 6858000 h 6858000"/>
              <a:gd name="connsiteX363" fmla="*/ 3099978 w 7467663"/>
              <a:gd name="connsiteY363" fmla="*/ 6858000 h 6858000"/>
              <a:gd name="connsiteX364" fmla="*/ 3101556 w 7467663"/>
              <a:gd name="connsiteY364" fmla="*/ 6843337 h 6858000"/>
              <a:gd name="connsiteX365" fmla="*/ 3370162 w 7467663"/>
              <a:gd name="connsiteY365" fmla="*/ 5785550 h 6858000"/>
              <a:gd name="connsiteX366" fmla="*/ 3746477 w 7467663"/>
              <a:gd name="connsiteY366" fmla="*/ 5377889 h 6858000"/>
              <a:gd name="connsiteX367" fmla="*/ 3863399 w 7467663"/>
              <a:gd name="connsiteY367" fmla="*/ 5087257 h 6858000"/>
              <a:gd name="connsiteX368" fmla="*/ 3968712 w 7467663"/>
              <a:gd name="connsiteY368" fmla="*/ 4913989 h 6858000"/>
              <a:gd name="connsiteX369" fmla="*/ 2792390 w 7467663"/>
              <a:gd name="connsiteY369" fmla="*/ 5382974 h 6858000"/>
              <a:gd name="connsiteX370" fmla="*/ 2714982 w 7467663"/>
              <a:gd name="connsiteY370" fmla="*/ 5427051 h 6858000"/>
              <a:gd name="connsiteX371" fmla="*/ 2813361 w 7467663"/>
              <a:gd name="connsiteY371" fmla="*/ 6023912 h 6858000"/>
              <a:gd name="connsiteX372" fmla="*/ 2688430 w 7467663"/>
              <a:gd name="connsiteY372" fmla="*/ 6801564 h 6858000"/>
              <a:gd name="connsiteX373" fmla="*/ 2629626 w 7467663"/>
              <a:gd name="connsiteY373" fmla="*/ 6763394 h 6858000"/>
              <a:gd name="connsiteX374" fmla="*/ 2565328 w 7467663"/>
              <a:gd name="connsiteY374" fmla="*/ 5516399 h 6858000"/>
              <a:gd name="connsiteX375" fmla="*/ 1922999 w 7467663"/>
              <a:gd name="connsiteY375" fmla="*/ 5980343 h 6858000"/>
              <a:gd name="connsiteX376" fmla="*/ 1950261 w 7467663"/>
              <a:gd name="connsiteY376" fmla="*/ 6405858 h 6858000"/>
              <a:gd name="connsiteX377" fmla="*/ 2365554 w 7467663"/>
              <a:gd name="connsiteY377" fmla="*/ 6759107 h 6858000"/>
              <a:gd name="connsiteX378" fmla="*/ 2424142 w 7467663"/>
              <a:gd name="connsiteY378" fmla="*/ 6858000 h 6858000"/>
              <a:gd name="connsiteX379" fmla="*/ 2395994 w 7467663"/>
              <a:gd name="connsiteY379" fmla="*/ 6858000 h 6858000"/>
              <a:gd name="connsiteX380" fmla="*/ 2392863 w 7467663"/>
              <a:gd name="connsiteY380" fmla="*/ 6852964 h 6858000"/>
              <a:gd name="connsiteX381" fmla="*/ 2017589 w 7467663"/>
              <a:gd name="connsiteY381" fmla="*/ 6493982 h 6858000"/>
              <a:gd name="connsiteX382" fmla="*/ 2147336 w 7467663"/>
              <a:gd name="connsiteY382" fmla="*/ 6594052 h 6858000"/>
              <a:gd name="connsiteX383" fmla="*/ 2207047 w 7467663"/>
              <a:gd name="connsiteY383" fmla="*/ 6654540 h 6858000"/>
              <a:gd name="connsiteX384" fmla="*/ 2299106 w 7467663"/>
              <a:gd name="connsiteY384" fmla="*/ 6778931 h 6858000"/>
              <a:gd name="connsiteX385" fmla="*/ 2314430 w 7467663"/>
              <a:gd name="connsiteY385" fmla="*/ 6801144 h 6858000"/>
              <a:gd name="connsiteX386" fmla="*/ 2352406 w 7467663"/>
              <a:gd name="connsiteY386" fmla="*/ 6858000 h 6858000"/>
              <a:gd name="connsiteX387" fmla="*/ 2314492 w 7467663"/>
              <a:gd name="connsiteY387" fmla="*/ 6858000 h 6858000"/>
              <a:gd name="connsiteX388" fmla="*/ 2288095 w 7467663"/>
              <a:gd name="connsiteY388" fmla="*/ 6818030 h 6858000"/>
              <a:gd name="connsiteX389" fmla="*/ 2272768 w 7467663"/>
              <a:gd name="connsiteY389" fmla="*/ 6795822 h 6858000"/>
              <a:gd name="connsiteX390" fmla="*/ 2182715 w 7467663"/>
              <a:gd name="connsiteY390" fmla="*/ 6675071 h 6858000"/>
              <a:gd name="connsiteX391" fmla="*/ 2032061 w 7467663"/>
              <a:gd name="connsiteY391" fmla="*/ 6541380 h 6858000"/>
              <a:gd name="connsiteX392" fmla="*/ 2257220 w 7467663"/>
              <a:gd name="connsiteY392" fmla="*/ 6826257 h 6858000"/>
              <a:gd name="connsiteX393" fmla="*/ 2281324 w 7467663"/>
              <a:gd name="connsiteY393" fmla="*/ 6858000 h 6858000"/>
              <a:gd name="connsiteX394" fmla="*/ 2242860 w 7467663"/>
              <a:gd name="connsiteY394" fmla="*/ 6858000 h 6858000"/>
              <a:gd name="connsiteX395" fmla="*/ 2232818 w 7467663"/>
              <a:gd name="connsiteY395" fmla="*/ 6844926 h 6858000"/>
              <a:gd name="connsiteX396" fmla="*/ 1990172 w 7467663"/>
              <a:gd name="connsiteY396" fmla="*/ 6542121 h 6858000"/>
              <a:gd name="connsiteX397" fmla="*/ 2124090 w 7467663"/>
              <a:gd name="connsiteY397" fmla="*/ 6761017 h 6858000"/>
              <a:gd name="connsiteX398" fmla="*/ 2200380 w 7467663"/>
              <a:gd name="connsiteY398" fmla="*/ 6858000 h 6858000"/>
              <a:gd name="connsiteX399" fmla="*/ 2147507 w 7467663"/>
              <a:gd name="connsiteY399" fmla="*/ 6858000 h 6858000"/>
              <a:gd name="connsiteX400" fmla="*/ 2070668 w 7467663"/>
              <a:gd name="connsiteY400" fmla="*/ 6761520 h 6858000"/>
              <a:gd name="connsiteX401" fmla="*/ 1975142 w 7467663"/>
              <a:gd name="connsiteY401" fmla="*/ 6585570 h 6858000"/>
              <a:gd name="connsiteX402" fmla="*/ 2050035 w 7467663"/>
              <a:gd name="connsiteY402" fmla="*/ 6813345 h 6858000"/>
              <a:gd name="connsiteX403" fmla="*/ 2063025 w 7467663"/>
              <a:gd name="connsiteY403" fmla="*/ 6858000 h 6858000"/>
              <a:gd name="connsiteX404" fmla="*/ 2021675 w 7467663"/>
              <a:gd name="connsiteY404" fmla="*/ 6858000 h 6858000"/>
              <a:gd name="connsiteX405" fmla="*/ 2019308 w 7467663"/>
              <a:gd name="connsiteY405" fmla="*/ 6847118 h 6858000"/>
              <a:gd name="connsiteX406" fmla="*/ 1938835 w 7467663"/>
              <a:gd name="connsiteY406" fmla="*/ 6551160 h 6858000"/>
              <a:gd name="connsiteX407" fmla="*/ 1953230 w 7467663"/>
              <a:gd name="connsiteY407" fmla="*/ 6759699 h 6858000"/>
              <a:gd name="connsiteX408" fmla="*/ 1956763 w 7467663"/>
              <a:gd name="connsiteY408" fmla="*/ 6778191 h 6858000"/>
              <a:gd name="connsiteX409" fmla="*/ 1967925 w 7467663"/>
              <a:gd name="connsiteY409" fmla="*/ 6858000 h 6858000"/>
              <a:gd name="connsiteX410" fmla="*/ 1936622 w 7467663"/>
              <a:gd name="connsiteY410" fmla="*/ 6858000 h 6858000"/>
              <a:gd name="connsiteX411" fmla="*/ 1926261 w 7467663"/>
              <a:gd name="connsiteY411" fmla="*/ 6784064 h 6858000"/>
              <a:gd name="connsiteX412" fmla="*/ 1922724 w 7467663"/>
              <a:gd name="connsiteY412" fmla="*/ 6765577 h 6858000"/>
              <a:gd name="connsiteX413" fmla="*/ 1904650 w 7467663"/>
              <a:gd name="connsiteY413" fmla="*/ 6639616 h 6858000"/>
              <a:gd name="connsiteX414" fmla="*/ 1885273 w 7467663"/>
              <a:gd name="connsiteY414" fmla="*/ 6858000 h 6858000"/>
              <a:gd name="connsiteX415" fmla="*/ 1854363 w 7467663"/>
              <a:gd name="connsiteY415" fmla="*/ 6858000 h 6858000"/>
              <a:gd name="connsiteX416" fmla="*/ 1880391 w 7467663"/>
              <a:gd name="connsiteY416" fmla="*/ 6603796 h 6858000"/>
              <a:gd name="connsiteX417" fmla="*/ 1818273 w 7467663"/>
              <a:gd name="connsiteY417" fmla="*/ 6715729 h 6858000"/>
              <a:gd name="connsiteX418" fmla="*/ 1794691 w 7467663"/>
              <a:gd name="connsiteY418" fmla="*/ 6843239 h 6858000"/>
              <a:gd name="connsiteX419" fmla="*/ 1794914 w 7467663"/>
              <a:gd name="connsiteY419" fmla="*/ 6858000 h 6858000"/>
              <a:gd name="connsiteX420" fmla="*/ 1746128 w 7467663"/>
              <a:gd name="connsiteY420" fmla="*/ 6858000 h 6858000"/>
              <a:gd name="connsiteX421" fmla="*/ 1753934 w 7467663"/>
              <a:gd name="connsiteY421" fmla="*/ 6724796 h 6858000"/>
              <a:gd name="connsiteX422" fmla="*/ 1792053 w 7467663"/>
              <a:gd name="connsiteY422" fmla="*/ 6572396 h 6858000"/>
              <a:gd name="connsiteX423" fmla="*/ 1862248 w 7467663"/>
              <a:gd name="connsiteY423" fmla="*/ 6266397 h 6858000"/>
              <a:gd name="connsiteX424" fmla="*/ 1862250 w 7467663"/>
              <a:gd name="connsiteY424" fmla="*/ 6033531 h 6858000"/>
              <a:gd name="connsiteX425" fmla="*/ 1211999 w 7467663"/>
              <a:gd name="connsiteY425" fmla="*/ 6683610 h 6858000"/>
              <a:gd name="connsiteX426" fmla="*/ 1213266 w 7467663"/>
              <a:gd name="connsiteY426" fmla="*/ 6691947 h 6858000"/>
              <a:gd name="connsiteX427" fmla="*/ 1203370 w 7467663"/>
              <a:gd name="connsiteY427" fmla="*/ 6850676 h 6858000"/>
              <a:gd name="connsiteX428" fmla="*/ 1203671 w 7467663"/>
              <a:gd name="connsiteY428" fmla="*/ 6858000 h 6858000"/>
              <a:gd name="connsiteX429" fmla="*/ 1143180 w 7467663"/>
              <a:gd name="connsiteY429" fmla="*/ 6858000 h 6858000"/>
              <a:gd name="connsiteX430" fmla="*/ 1142176 w 7467663"/>
              <a:gd name="connsiteY430" fmla="*/ 6766045 h 6858000"/>
              <a:gd name="connsiteX431" fmla="*/ 1067484 w 7467663"/>
              <a:gd name="connsiteY431" fmla="*/ 6858000 h 6858000"/>
              <a:gd name="connsiteX432" fmla="*/ 953928 w 7467663"/>
              <a:gd name="connsiteY432" fmla="*/ 6858000 h 6858000"/>
              <a:gd name="connsiteX433" fmla="*/ 959715 w 7467663"/>
              <a:gd name="connsiteY433" fmla="*/ 6850185 h 6858000"/>
              <a:gd name="connsiteX434" fmla="*/ 1483788 w 7467663"/>
              <a:gd name="connsiteY434" fmla="*/ 6259174 h 6858000"/>
              <a:gd name="connsiteX435" fmla="*/ 1100671 w 7467663"/>
              <a:gd name="connsiteY435" fmla="*/ 6252137 h 6858000"/>
              <a:gd name="connsiteX436" fmla="*/ 1090144 w 7467663"/>
              <a:gd name="connsiteY436" fmla="*/ 6256748 h 6858000"/>
              <a:gd name="connsiteX437" fmla="*/ 1095872 w 7467663"/>
              <a:gd name="connsiteY437" fmla="*/ 6271892 h 6858000"/>
              <a:gd name="connsiteX438" fmla="*/ 262785 w 7467663"/>
              <a:gd name="connsiteY438" fmla="*/ 6845450 h 6858000"/>
              <a:gd name="connsiteX439" fmla="*/ 209968 w 7467663"/>
              <a:gd name="connsiteY439" fmla="*/ 6770713 h 6858000"/>
              <a:gd name="connsiteX440" fmla="*/ 873460 w 7467663"/>
              <a:gd name="connsiteY440" fmla="*/ 6253768 h 6858000"/>
              <a:gd name="connsiteX441" fmla="*/ 192686 w 7467663"/>
              <a:gd name="connsiteY441" fmla="*/ 5849257 h 6858000"/>
              <a:gd name="connsiteX442" fmla="*/ 4696 w 7467663"/>
              <a:gd name="connsiteY442" fmla="*/ 5697668 h 6858000"/>
              <a:gd name="connsiteX443" fmla="*/ 0 w 7467663"/>
              <a:gd name="connsiteY443" fmla="*/ 5689984 h 6858000"/>
              <a:gd name="connsiteX444" fmla="*/ 0 w 7467663"/>
              <a:gd name="connsiteY444" fmla="*/ 5513472 h 6858000"/>
              <a:gd name="connsiteX445" fmla="*/ 174101 w 7467663"/>
              <a:gd name="connsiteY445" fmla="*/ 5620277 h 6858000"/>
              <a:gd name="connsiteX446" fmla="*/ 891800 w 7467663"/>
              <a:gd name="connsiteY446" fmla="*/ 6036935 h 6858000"/>
              <a:gd name="connsiteX447" fmla="*/ 1072219 w 7467663"/>
              <a:gd name="connsiteY447" fmla="*/ 6169443 h 6858000"/>
              <a:gd name="connsiteX448" fmla="*/ 1074117 w 7467663"/>
              <a:gd name="connsiteY448" fmla="*/ 6170301 h 6858000"/>
              <a:gd name="connsiteX449" fmla="*/ 1083114 w 7467663"/>
              <a:gd name="connsiteY449" fmla="*/ 6174131 h 6858000"/>
              <a:gd name="connsiteX450" fmla="*/ 1543010 w 7467663"/>
              <a:gd name="connsiteY450" fmla="*/ 6191140 h 6858000"/>
              <a:gd name="connsiteX451" fmla="*/ 1551080 w 7467663"/>
              <a:gd name="connsiteY451" fmla="*/ 6195006 h 6858000"/>
              <a:gd name="connsiteX452" fmla="*/ 2345443 w 7467663"/>
              <a:gd name="connsiteY452" fmla="*/ 5549882 h 6858000"/>
              <a:gd name="connsiteX453" fmla="*/ 1721499 w 7467663"/>
              <a:gd name="connsiteY453" fmla="*/ 5599969 h 6858000"/>
              <a:gd name="connsiteX454" fmla="*/ 767716 w 7467663"/>
              <a:gd name="connsiteY454" fmla="*/ 5472768 h 6858000"/>
              <a:gd name="connsiteX455" fmla="*/ 722147 w 7467663"/>
              <a:gd name="connsiteY455" fmla="*/ 5393091 h 6858000"/>
              <a:gd name="connsiteX456" fmla="*/ 1485552 w 7467663"/>
              <a:gd name="connsiteY456" fmla="*/ 5313202 h 6858000"/>
              <a:gd name="connsiteX457" fmla="*/ 2143004 w 7467663"/>
              <a:gd name="connsiteY457" fmla="*/ 5402420 h 6858000"/>
              <a:gd name="connsiteX458" fmla="*/ 1933391 w 7467663"/>
              <a:gd name="connsiteY458" fmla="*/ 5156971 h 6858000"/>
              <a:gd name="connsiteX459" fmla="*/ 1827118 w 7467663"/>
              <a:gd name="connsiteY459" fmla="*/ 4968410 h 6858000"/>
              <a:gd name="connsiteX460" fmla="*/ 1837349 w 7467663"/>
              <a:gd name="connsiteY460" fmla="*/ 4956357 h 6858000"/>
              <a:gd name="connsiteX461" fmla="*/ 2162835 w 7467663"/>
              <a:gd name="connsiteY461" fmla="*/ 5187853 h 6858000"/>
              <a:gd name="connsiteX462" fmla="*/ 2257167 w 7467663"/>
              <a:gd name="connsiteY462" fmla="*/ 5462123 h 6858000"/>
              <a:gd name="connsiteX463" fmla="*/ 2261598 w 7467663"/>
              <a:gd name="connsiteY463" fmla="*/ 5467998 h 6858000"/>
              <a:gd name="connsiteX464" fmla="*/ 2437177 w 7467663"/>
              <a:gd name="connsiteY464" fmla="*/ 5479608 h 6858000"/>
              <a:gd name="connsiteX465" fmla="*/ 2445247 w 7467663"/>
              <a:gd name="connsiteY465" fmla="*/ 5483476 h 6858000"/>
              <a:gd name="connsiteX466" fmla="*/ 2743626 w 7467663"/>
              <a:gd name="connsiteY466" fmla="*/ 5304819 h 6858000"/>
              <a:gd name="connsiteX467" fmla="*/ 3048102 w 7467663"/>
              <a:gd name="connsiteY467" fmla="*/ 5150595 h 6858000"/>
              <a:gd name="connsiteX468" fmla="*/ 1799414 w 7467663"/>
              <a:gd name="connsiteY468" fmla="*/ 4694732 h 6858000"/>
              <a:gd name="connsiteX469" fmla="*/ 1771735 w 7467663"/>
              <a:gd name="connsiteY469" fmla="*/ 4619929 h 6858000"/>
              <a:gd name="connsiteX470" fmla="*/ 3104273 w 7467663"/>
              <a:gd name="connsiteY470" fmla="*/ 5076159 h 6858000"/>
              <a:gd name="connsiteX471" fmla="*/ 3113245 w 7467663"/>
              <a:gd name="connsiteY471" fmla="*/ 5090705 h 6858000"/>
              <a:gd name="connsiteX472" fmla="*/ 3126294 w 7467663"/>
              <a:gd name="connsiteY472" fmla="*/ 5114400 h 6858000"/>
              <a:gd name="connsiteX473" fmla="*/ 3937433 w 7467663"/>
              <a:gd name="connsiteY473" fmla="*/ 4830473 h 6858000"/>
              <a:gd name="connsiteX474" fmla="*/ 3590475 w 7467663"/>
              <a:gd name="connsiteY474" fmla="*/ 4597974 h 6858000"/>
              <a:gd name="connsiteX475" fmla="*/ 3100264 w 7467663"/>
              <a:gd name="connsiteY475" fmla="*/ 4579845 h 6858000"/>
              <a:gd name="connsiteX476" fmla="*/ 2183576 w 7467663"/>
              <a:gd name="connsiteY476" fmla="*/ 4227150 h 6858000"/>
              <a:gd name="connsiteX477" fmla="*/ 2151029 w 7467663"/>
              <a:gd name="connsiteY477" fmla="*/ 4146947 h 6858000"/>
              <a:gd name="connsiteX478" fmla="*/ 3563434 w 7467663"/>
              <a:gd name="connsiteY478" fmla="*/ 4469115 h 6858000"/>
              <a:gd name="connsiteX479" fmla="*/ 3177952 w 7467663"/>
              <a:gd name="connsiteY479" fmla="*/ 3657386 h 6858000"/>
              <a:gd name="connsiteX480" fmla="*/ 3189263 w 7467663"/>
              <a:gd name="connsiteY480" fmla="*/ 3625726 h 6858000"/>
              <a:gd name="connsiteX481" fmla="*/ 3560912 w 7467663"/>
              <a:gd name="connsiteY481" fmla="*/ 4079863 h 6858000"/>
              <a:gd name="connsiteX482" fmla="*/ 3626636 w 7467663"/>
              <a:gd name="connsiteY482" fmla="*/ 4512230 h 6858000"/>
              <a:gd name="connsiteX483" fmla="*/ 3653088 w 7467663"/>
              <a:gd name="connsiteY483" fmla="*/ 4521417 h 6858000"/>
              <a:gd name="connsiteX484" fmla="*/ 3988128 w 7467663"/>
              <a:gd name="connsiteY484" fmla="*/ 4817267 h 6858000"/>
              <a:gd name="connsiteX485" fmla="*/ 4830582 w 7467663"/>
              <a:gd name="connsiteY485" fmla="*/ 4676000 h 6858000"/>
              <a:gd name="connsiteX486" fmla="*/ 4830100 w 7467663"/>
              <a:gd name="connsiteY486" fmla="*/ 4675554 h 6858000"/>
              <a:gd name="connsiteX487" fmla="*/ 4036318 w 7467663"/>
              <a:gd name="connsiteY487" fmla="*/ 4147013 h 6858000"/>
              <a:gd name="connsiteX488" fmla="*/ 3432098 w 7467663"/>
              <a:gd name="connsiteY488" fmla="*/ 3537312 h 6858000"/>
              <a:gd name="connsiteX489" fmla="*/ 3446761 w 7467663"/>
              <a:gd name="connsiteY489" fmla="*/ 3461278 h 6858000"/>
              <a:gd name="connsiteX490" fmla="*/ 4419733 w 7467663"/>
              <a:gd name="connsiteY490" fmla="*/ 3963555 h 6858000"/>
              <a:gd name="connsiteX491" fmla="*/ 4781371 w 7467663"/>
              <a:gd name="connsiteY491" fmla="*/ 4458604 h 6858000"/>
              <a:gd name="connsiteX492" fmla="*/ 4780440 w 7467663"/>
              <a:gd name="connsiteY492" fmla="*/ 4470290 h 6858000"/>
              <a:gd name="connsiteX493" fmla="*/ 4898954 w 7467663"/>
              <a:gd name="connsiteY493" fmla="*/ 4662092 h 6858000"/>
              <a:gd name="connsiteX494" fmla="*/ 4900699 w 7467663"/>
              <a:gd name="connsiteY494" fmla="*/ 4670867 h 6858000"/>
              <a:gd name="connsiteX495" fmla="*/ 5714511 w 7467663"/>
              <a:gd name="connsiteY495" fmla="*/ 4663483 h 6858000"/>
              <a:gd name="connsiteX496" fmla="*/ 5464793 w 7467663"/>
              <a:gd name="connsiteY496" fmla="*/ 4393556 h 6858000"/>
              <a:gd name="connsiteX497" fmla="*/ 5461897 w 7467663"/>
              <a:gd name="connsiteY497" fmla="*/ 4390879 h 6858000"/>
              <a:gd name="connsiteX498" fmla="*/ 4294126 w 7467663"/>
              <a:gd name="connsiteY498" fmla="*/ 3303048 h 6858000"/>
              <a:gd name="connsiteX499" fmla="*/ 4305321 w 7467663"/>
              <a:gd name="connsiteY499" fmla="*/ 3256953 h 6858000"/>
              <a:gd name="connsiteX500" fmla="*/ 4949299 w 7467663"/>
              <a:gd name="connsiteY500" fmla="*/ 3766336 h 6858000"/>
              <a:gd name="connsiteX501" fmla="*/ 5291452 w 7467663"/>
              <a:gd name="connsiteY501" fmla="*/ 4076801 h 6858000"/>
              <a:gd name="connsiteX502" fmla="*/ 5434998 w 7467663"/>
              <a:gd name="connsiteY502" fmla="*/ 4254100 h 6858000"/>
              <a:gd name="connsiteX503" fmla="*/ 5351015 w 7467663"/>
              <a:gd name="connsiteY503" fmla="*/ 3760989 h 6858000"/>
              <a:gd name="connsiteX504" fmla="*/ 5413780 w 7467663"/>
              <a:gd name="connsiteY504" fmla="*/ 2966265 h 6858000"/>
              <a:gd name="connsiteX505" fmla="*/ 5425627 w 7467663"/>
              <a:gd name="connsiteY505" fmla="*/ 2954192 h 6858000"/>
              <a:gd name="connsiteX506" fmla="*/ 6604735 w 7467663"/>
              <a:gd name="connsiteY506" fmla="*/ 2041381 h 6858000"/>
              <a:gd name="connsiteX507" fmla="*/ 7204487 w 7467663"/>
              <a:gd name="connsiteY507" fmla="*/ 2742112 h 6858000"/>
              <a:gd name="connsiteX508" fmla="*/ 7131592 w 7467663"/>
              <a:gd name="connsiteY508" fmla="*/ 2672096 h 6858000"/>
              <a:gd name="connsiteX509" fmla="*/ 6996344 w 7467663"/>
              <a:gd name="connsiteY509" fmla="*/ 2518310 h 6858000"/>
              <a:gd name="connsiteX510" fmla="*/ 6735495 w 7467663"/>
              <a:gd name="connsiteY510" fmla="*/ 2196890 h 6858000"/>
              <a:gd name="connsiteX511" fmla="*/ 6721901 w 7467663"/>
              <a:gd name="connsiteY511" fmla="*/ 2179274 h 6858000"/>
              <a:gd name="connsiteX512" fmla="*/ 6604735 w 7467663"/>
              <a:gd name="connsiteY512" fmla="*/ 2041381 h 6858000"/>
              <a:gd name="connsiteX513" fmla="*/ 6591670 w 7467663"/>
              <a:gd name="connsiteY513" fmla="*/ 1988277 h 6858000"/>
              <a:gd name="connsiteX514" fmla="*/ 6747349 w 7467663"/>
              <a:gd name="connsiteY514" fmla="*/ 2160069 h 6858000"/>
              <a:gd name="connsiteX515" fmla="*/ 6760943 w 7467663"/>
              <a:gd name="connsiteY515" fmla="*/ 2177686 h 6858000"/>
              <a:gd name="connsiteX516" fmla="*/ 7021065 w 7467663"/>
              <a:gd name="connsiteY516" fmla="*/ 2498102 h 6858000"/>
              <a:gd name="connsiteX517" fmla="*/ 7155223 w 7467663"/>
              <a:gd name="connsiteY517" fmla="*/ 2650386 h 6858000"/>
              <a:gd name="connsiteX518" fmla="*/ 7203167 w 7467663"/>
              <a:gd name="connsiteY518" fmla="*/ 2697288 h 6858000"/>
              <a:gd name="connsiteX519" fmla="*/ 6937703 w 7467663"/>
              <a:gd name="connsiteY519" fmla="*/ 2321981 h 6858000"/>
              <a:gd name="connsiteX520" fmla="*/ 6591670 w 7467663"/>
              <a:gd name="connsiteY520" fmla="*/ 1988277 h 6858000"/>
              <a:gd name="connsiteX521" fmla="*/ 5798671 w 7467663"/>
              <a:gd name="connsiteY521" fmla="*/ 1981601 h 6858000"/>
              <a:gd name="connsiteX522" fmla="*/ 5754709 w 7467663"/>
              <a:gd name="connsiteY522" fmla="*/ 2071454 h 6858000"/>
              <a:gd name="connsiteX523" fmla="*/ 5763044 w 7467663"/>
              <a:gd name="connsiteY523" fmla="*/ 2842206 h 6858000"/>
              <a:gd name="connsiteX524" fmla="*/ 5764974 w 7467663"/>
              <a:gd name="connsiteY524" fmla="*/ 2799609 h 6858000"/>
              <a:gd name="connsiteX525" fmla="*/ 5767665 w 7467663"/>
              <a:gd name="connsiteY525" fmla="*/ 2666409 h 6858000"/>
              <a:gd name="connsiteX526" fmla="*/ 5763055 w 7467663"/>
              <a:gd name="connsiteY526" fmla="*/ 2579705 h 6858000"/>
              <a:gd name="connsiteX527" fmla="*/ 5758079 w 7467663"/>
              <a:gd name="connsiteY527" fmla="*/ 2492508 h 6858000"/>
              <a:gd name="connsiteX528" fmla="*/ 5779325 w 7467663"/>
              <a:gd name="connsiteY528" fmla="*/ 2197069 h 6858000"/>
              <a:gd name="connsiteX529" fmla="*/ 5798671 w 7467663"/>
              <a:gd name="connsiteY529" fmla="*/ 1981601 h 6858000"/>
              <a:gd name="connsiteX530" fmla="*/ 5829202 w 7467663"/>
              <a:gd name="connsiteY530" fmla="*/ 1971679 h 6858000"/>
              <a:gd name="connsiteX531" fmla="*/ 5809558 w 7467663"/>
              <a:gd name="connsiteY531" fmla="*/ 2198043 h 6858000"/>
              <a:gd name="connsiteX532" fmla="*/ 5788653 w 7467663"/>
              <a:gd name="connsiteY532" fmla="*/ 2489430 h 6858000"/>
              <a:gd name="connsiteX533" fmla="*/ 5793439 w 7467663"/>
              <a:gd name="connsiteY533" fmla="*/ 2575235 h 6858000"/>
              <a:gd name="connsiteX534" fmla="*/ 5796837 w 7467663"/>
              <a:gd name="connsiteY534" fmla="*/ 2637633 h 6858000"/>
              <a:gd name="connsiteX535" fmla="*/ 5818614 w 7467663"/>
              <a:gd name="connsiteY535" fmla="*/ 2473055 h 6858000"/>
              <a:gd name="connsiteX536" fmla="*/ 5829202 w 7467663"/>
              <a:gd name="connsiteY536" fmla="*/ 1971679 h 6858000"/>
              <a:gd name="connsiteX537" fmla="*/ 5911389 w 7467663"/>
              <a:gd name="connsiteY537" fmla="*/ 1898371 h 6858000"/>
              <a:gd name="connsiteX538" fmla="*/ 6237627 w 7467663"/>
              <a:gd name="connsiteY538" fmla="*/ 2231921 h 6858000"/>
              <a:gd name="connsiteX539" fmla="*/ 5911389 w 7467663"/>
              <a:gd name="connsiteY539" fmla="*/ 1898371 h 6858000"/>
              <a:gd name="connsiteX540" fmla="*/ 6944437 w 7467663"/>
              <a:gd name="connsiteY540" fmla="*/ 1575402 h 6858000"/>
              <a:gd name="connsiteX541" fmla="*/ 6304730 w 7467663"/>
              <a:gd name="connsiteY541" fmla="*/ 1766654 h 6858000"/>
              <a:gd name="connsiteX542" fmla="*/ 6944437 w 7467663"/>
              <a:gd name="connsiteY542" fmla="*/ 1575402 h 6858000"/>
              <a:gd name="connsiteX543" fmla="*/ 7019523 w 7467663"/>
              <a:gd name="connsiteY543" fmla="*/ 1519450 h 6858000"/>
              <a:gd name="connsiteX544" fmla="*/ 6298091 w 7467663"/>
              <a:gd name="connsiteY544" fmla="*/ 1737122 h 6858000"/>
              <a:gd name="connsiteX545" fmla="*/ 7019523 w 7467663"/>
              <a:gd name="connsiteY545" fmla="*/ 1519450 h 6858000"/>
              <a:gd name="connsiteX546" fmla="*/ 2399523 w 7467663"/>
              <a:gd name="connsiteY546" fmla="*/ 1428234 h 6858000"/>
              <a:gd name="connsiteX547" fmla="*/ 2224982 w 7467663"/>
              <a:gd name="connsiteY547" fmla="*/ 1826201 h 6858000"/>
              <a:gd name="connsiteX548" fmla="*/ 2096099 w 7467663"/>
              <a:gd name="connsiteY548" fmla="*/ 2345900 h 6858000"/>
              <a:gd name="connsiteX549" fmla="*/ 2283317 w 7467663"/>
              <a:gd name="connsiteY549" fmla="*/ 1796925 h 6858000"/>
              <a:gd name="connsiteX550" fmla="*/ 2399523 w 7467663"/>
              <a:gd name="connsiteY550" fmla="*/ 1428234 h 6858000"/>
              <a:gd name="connsiteX551" fmla="*/ 2448558 w 7467663"/>
              <a:gd name="connsiteY551" fmla="*/ 1373435 h 6858000"/>
              <a:gd name="connsiteX552" fmla="*/ 2312521 w 7467663"/>
              <a:gd name="connsiteY552" fmla="*/ 1806140 h 6858000"/>
              <a:gd name="connsiteX553" fmla="*/ 2127533 w 7467663"/>
              <a:gd name="connsiteY553" fmla="*/ 2348380 h 6858000"/>
              <a:gd name="connsiteX554" fmla="*/ 2358080 w 7467663"/>
              <a:gd name="connsiteY554" fmla="*/ 1866134 h 6858000"/>
              <a:gd name="connsiteX555" fmla="*/ 2407436 w 7467663"/>
              <a:gd name="connsiteY555" fmla="*/ 1651070 h 6858000"/>
              <a:gd name="connsiteX556" fmla="*/ 2448558 w 7467663"/>
              <a:gd name="connsiteY556" fmla="*/ 1373435 h 6858000"/>
              <a:gd name="connsiteX557" fmla="*/ 278707 w 7467663"/>
              <a:gd name="connsiteY557" fmla="*/ 1352270 h 6858000"/>
              <a:gd name="connsiteX558" fmla="*/ 321570 w 7467663"/>
              <a:gd name="connsiteY558" fmla="*/ 1861610 h 6858000"/>
              <a:gd name="connsiteX559" fmla="*/ 294281 w 7467663"/>
              <a:gd name="connsiteY559" fmla="*/ 1440658 h 6858000"/>
              <a:gd name="connsiteX560" fmla="*/ 278707 w 7467663"/>
              <a:gd name="connsiteY560" fmla="*/ 1352270 h 6858000"/>
              <a:gd name="connsiteX561" fmla="*/ 1423821 w 7467663"/>
              <a:gd name="connsiteY561" fmla="*/ 1351958 h 6858000"/>
              <a:gd name="connsiteX562" fmla="*/ 1638521 w 7467663"/>
              <a:gd name="connsiteY562" fmla="*/ 1908470 h 6858000"/>
              <a:gd name="connsiteX563" fmla="*/ 1754199 w 7467663"/>
              <a:gd name="connsiteY563" fmla="*/ 2149284 h 6858000"/>
              <a:gd name="connsiteX564" fmla="*/ 1908359 w 7467663"/>
              <a:gd name="connsiteY564" fmla="*/ 2364988 h 6858000"/>
              <a:gd name="connsiteX565" fmla="*/ 1647661 w 7467663"/>
              <a:gd name="connsiteY565" fmla="*/ 1825945 h 6858000"/>
              <a:gd name="connsiteX566" fmla="*/ 1423821 w 7467663"/>
              <a:gd name="connsiteY566" fmla="*/ 1351958 h 6858000"/>
              <a:gd name="connsiteX567" fmla="*/ 1431890 w 7467663"/>
              <a:gd name="connsiteY567" fmla="*/ 1306475 h 6858000"/>
              <a:gd name="connsiteX568" fmla="*/ 1507597 w 7467663"/>
              <a:gd name="connsiteY568" fmla="*/ 1446132 h 6858000"/>
              <a:gd name="connsiteX569" fmla="*/ 1674586 w 7467663"/>
              <a:gd name="connsiteY569" fmla="*/ 1813832 h 6858000"/>
              <a:gd name="connsiteX570" fmla="*/ 1815950 w 7467663"/>
              <a:gd name="connsiteY570" fmla="*/ 2128564 h 6858000"/>
              <a:gd name="connsiteX571" fmla="*/ 1984242 w 7467663"/>
              <a:gd name="connsiteY571" fmla="*/ 2430829 h 6858000"/>
              <a:gd name="connsiteX572" fmla="*/ 2014023 w 7467663"/>
              <a:gd name="connsiteY572" fmla="*/ 2450995 h 6858000"/>
              <a:gd name="connsiteX573" fmla="*/ 1747337 w 7467663"/>
              <a:gd name="connsiteY573" fmla="*/ 1855264 h 6858000"/>
              <a:gd name="connsiteX574" fmla="*/ 1533749 w 7467663"/>
              <a:gd name="connsiteY574" fmla="*/ 1478656 h 6858000"/>
              <a:gd name="connsiteX575" fmla="*/ 1431890 w 7467663"/>
              <a:gd name="connsiteY575" fmla="*/ 1306475 h 6858000"/>
              <a:gd name="connsiteX576" fmla="*/ 5052692 w 7467663"/>
              <a:gd name="connsiteY576" fmla="*/ 1292994 h 6858000"/>
              <a:gd name="connsiteX577" fmla="*/ 5200661 w 7467663"/>
              <a:gd name="connsiteY577" fmla="*/ 1635186 h 6858000"/>
              <a:gd name="connsiteX578" fmla="*/ 5297138 w 7467663"/>
              <a:gd name="connsiteY578" fmla="*/ 1906351 h 6858000"/>
              <a:gd name="connsiteX579" fmla="*/ 5052692 w 7467663"/>
              <a:gd name="connsiteY579" fmla="*/ 1292994 h 6858000"/>
              <a:gd name="connsiteX580" fmla="*/ 5009948 w 7467663"/>
              <a:gd name="connsiteY580" fmla="*/ 1273619 h 6858000"/>
              <a:gd name="connsiteX581" fmla="*/ 5121777 w 7467663"/>
              <a:gd name="connsiteY581" fmla="*/ 1654213 h 6858000"/>
              <a:gd name="connsiteX582" fmla="*/ 5293545 w 7467663"/>
              <a:gd name="connsiteY582" fmla="*/ 2072247 h 6858000"/>
              <a:gd name="connsiteX583" fmla="*/ 5294042 w 7467663"/>
              <a:gd name="connsiteY583" fmla="*/ 2065019 h 6858000"/>
              <a:gd name="connsiteX584" fmla="*/ 5171936 w 7467663"/>
              <a:gd name="connsiteY584" fmla="*/ 1647613 h 6858000"/>
              <a:gd name="connsiteX585" fmla="*/ 5009948 w 7467663"/>
              <a:gd name="connsiteY585" fmla="*/ 1273619 h 6858000"/>
              <a:gd name="connsiteX586" fmla="*/ 655236 w 7467663"/>
              <a:gd name="connsiteY586" fmla="*/ 1268632 h 6858000"/>
              <a:gd name="connsiteX587" fmla="*/ 839521 w 7467663"/>
              <a:gd name="connsiteY587" fmla="*/ 1685315 h 6858000"/>
              <a:gd name="connsiteX588" fmla="*/ 1109416 w 7467663"/>
              <a:gd name="connsiteY588" fmla="*/ 2061663 h 6858000"/>
              <a:gd name="connsiteX589" fmla="*/ 1298300 w 7467663"/>
              <a:gd name="connsiteY589" fmla="*/ 2247742 h 6858000"/>
              <a:gd name="connsiteX590" fmla="*/ 1125871 w 7467663"/>
              <a:gd name="connsiteY590" fmla="*/ 1989513 h 6858000"/>
              <a:gd name="connsiteX591" fmla="*/ 981574 w 7467663"/>
              <a:gd name="connsiteY591" fmla="*/ 1783157 h 6858000"/>
              <a:gd name="connsiteX592" fmla="*/ 922198 w 7467663"/>
              <a:gd name="connsiteY592" fmla="*/ 1677437 h 6858000"/>
              <a:gd name="connsiteX593" fmla="*/ 869293 w 7467663"/>
              <a:gd name="connsiteY593" fmla="*/ 1583214 h 6858000"/>
              <a:gd name="connsiteX594" fmla="*/ 751431 w 7467663"/>
              <a:gd name="connsiteY594" fmla="*/ 1405731 h 6858000"/>
              <a:gd name="connsiteX595" fmla="*/ 655236 w 7467663"/>
              <a:gd name="connsiteY595" fmla="*/ 1268632 h 6858000"/>
              <a:gd name="connsiteX596" fmla="*/ 6516292 w 7467663"/>
              <a:gd name="connsiteY596" fmla="*/ 1263064 h 6858000"/>
              <a:gd name="connsiteX597" fmla="*/ 5736320 w 7467663"/>
              <a:gd name="connsiteY597" fmla="*/ 1501803 h 6858000"/>
              <a:gd name="connsiteX598" fmla="*/ 6516292 w 7467663"/>
              <a:gd name="connsiteY598" fmla="*/ 1263064 h 6858000"/>
              <a:gd name="connsiteX599" fmla="*/ 291466 w 7467663"/>
              <a:gd name="connsiteY599" fmla="*/ 1250369 h 6858000"/>
              <a:gd name="connsiteX600" fmla="*/ 323180 w 7467663"/>
              <a:gd name="connsiteY600" fmla="*/ 1435283 h 6858000"/>
              <a:gd name="connsiteX601" fmla="*/ 349381 w 7467663"/>
              <a:gd name="connsiteY601" fmla="*/ 1875041 h 6858000"/>
              <a:gd name="connsiteX602" fmla="*/ 374363 w 7467663"/>
              <a:gd name="connsiteY602" fmla="*/ 1506494 h 6858000"/>
              <a:gd name="connsiteX603" fmla="*/ 302168 w 7467663"/>
              <a:gd name="connsiteY603" fmla="*/ 1274495 h 6858000"/>
              <a:gd name="connsiteX604" fmla="*/ 291466 w 7467663"/>
              <a:gd name="connsiteY604" fmla="*/ 1250369 h 6858000"/>
              <a:gd name="connsiteX605" fmla="*/ 678222 w 7467663"/>
              <a:gd name="connsiteY605" fmla="*/ 1248670 h 6858000"/>
              <a:gd name="connsiteX606" fmla="*/ 775536 w 7467663"/>
              <a:gd name="connsiteY606" fmla="*/ 1388015 h 6858000"/>
              <a:gd name="connsiteX607" fmla="*/ 894529 w 7467663"/>
              <a:gd name="connsiteY607" fmla="*/ 1567739 h 6858000"/>
              <a:gd name="connsiteX608" fmla="*/ 948000 w 7467663"/>
              <a:gd name="connsiteY608" fmla="*/ 1663088 h 6858000"/>
              <a:gd name="connsiteX609" fmla="*/ 1006812 w 7467663"/>
              <a:gd name="connsiteY609" fmla="*/ 1767683 h 6858000"/>
              <a:gd name="connsiteX610" fmla="*/ 1149133 w 7467663"/>
              <a:gd name="connsiteY610" fmla="*/ 1971513 h 6858000"/>
              <a:gd name="connsiteX611" fmla="*/ 1333952 w 7467663"/>
              <a:gd name="connsiteY611" fmla="*/ 2251620 h 6858000"/>
              <a:gd name="connsiteX612" fmla="*/ 1337329 w 7467663"/>
              <a:gd name="connsiteY612" fmla="*/ 2258350 h 6858000"/>
              <a:gd name="connsiteX613" fmla="*/ 1014726 w 7467663"/>
              <a:gd name="connsiteY613" fmla="*/ 1615556 h 6858000"/>
              <a:gd name="connsiteX614" fmla="*/ 678222 w 7467663"/>
              <a:gd name="connsiteY614" fmla="*/ 1248670 h 6858000"/>
              <a:gd name="connsiteX615" fmla="*/ 6691602 w 7467663"/>
              <a:gd name="connsiteY615" fmla="*/ 1140573 h 6858000"/>
              <a:gd name="connsiteX616" fmla="*/ 6571100 w 7467663"/>
              <a:gd name="connsiteY616" fmla="*/ 1183662 h 6858000"/>
              <a:gd name="connsiteX617" fmla="*/ 6241687 w 7467663"/>
              <a:gd name="connsiteY617" fmla="*/ 1257600 h 6858000"/>
              <a:gd name="connsiteX618" fmla="*/ 5693009 w 7467663"/>
              <a:gd name="connsiteY618" fmla="*/ 1478256 h 6858000"/>
              <a:gd name="connsiteX619" fmla="*/ 6548420 w 7467663"/>
              <a:gd name="connsiteY619" fmla="*/ 1214599 h 6858000"/>
              <a:gd name="connsiteX620" fmla="*/ 6605473 w 7467663"/>
              <a:gd name="connsiteY620" fmla="*/ 1184686 h 6858000"/>
              <a:gd name="connsiteX621" fmla="*/ 6691602 w 7467663"/>
              <a:gd name="connsiteY621" fmla="*/ 1140573 h 6858000"/>
              <a:gd name="connsiteX622" fmla="*/ 4002475 w 7467663"/>
              <a:gd name="connsiteY622" fmla="*/ 1037802 h 6858000"/>
              <a:gd name="connsiteX623" fmla="*/ 4000324 w 7467663"/>
              <a:gd name="connsiteY623" fmla="*/ 1039362 h 6858000"/>
              <a:gd name="connsiteX624" fmla="*/ 4002862 w 7467663"/>
              <a:gd name="connsiteY624" fmla="*/ 1042866 h 6858000"/>
              <a:gd name="connsiteX625" fmla="*/ 4002475 w 7467663"/>
              <a:gd name="connsiteY625" fmla="*/ 1037802 h 6858000"/>
              <a:gd name="connsiteX626" fmla="*/ 506322 w 7467663"/>
              <a:gd name="connsiteY626" fmla="*/ 1020997 h 6858000"/>
              <a:gd name="connsiteX627" fmla="*/ 533068 w 7467663"/>
              <a:gd name="connsiteY627" fmla="*/ 1029409 h 6858000"/>
              <a:gd name="connsiteX628" fmla="*/ 1232525 w 7467663"/>
              <a:gd name="connsiteY628" fmla="*/ 1804675 h 6858000"/>
              <a:gd name="connsiteX629" fmla="*/ 1388858 w 7467663"/>
              <a:gd name="connsiteY629" fmla="*/ 2368011 h 6858000"/>
              <a:gd name="connsiteX630" fmla="*/ 1384098 w 7467663"/>
              <a:gd name="connsiteY630" fmla="*/ 2378125 h 6858000"/>
              <a:gd name="connsiteX631" fmla="*/ 1425393 w 7467663"/>
              <a:gd name="connsiteY631" fmla="*/ 2589124 h 6858000"/>
              <a:gd name="connsiteX632" fmla="*/ 1424001 w 7467663"/>
              <a:gd name="connsiteY632" fmla="*/ 2597541 h 6858000"/>
              <a:gd name="connsiteX633" fmla="*/ 2152729 w 7467663"/>
              <a:gd name="connsiteY633" fmla="*/ 2864487 h 6858000"/>
              <a:gd name="connsiteX634" fmla="*/ 2020609 w 7467663"/>
              <a:gd name="connsiteY634" fmla="*/ 2539671 h 6858000"/>
              <a:gd name="connsiteX635" fmla="*/ 2018920 w 7467663"/>
              <a:gd name="connsiteY635" fmla="*/ 2536309 h 6858000"/>
              <a:gd name="connsiteX636" fmla="*/ 1342441 w 7467663"/>
              <a:gd name="connsiteY636" fmla="*/ 1173017 h 6858000"/>
              <a:gd name="connsiteX637" fmla="*/ 1367925 w 7467663"/>
              <a:gd name="connsiteY637" fmla="*/ 1135648 h 6858000"/>
              <a:gd name="connsiteX638" fmla="*/ 1771401 w 7467663"/>
              <a:gd name="connsiteY638" fmla="*/ 1806673 h 6858000"/>
              <a:gd name="connsiteX639" fmla="*/ 1972385 w 7467663"/>
              <a:gd name="connsiteY639" fmla="*/ 2198735 h 6858000"/>
              <a:gd name="connsiteX640" fmla="*/ 2040892 w 7467663"/>
              <a:gd name="connsiteY640" fmla="*/ 2405205 h 6858000"/>
              <a:gd name="connsiteX641" fmla="*/ 2131689 w 7467663"/>
              <a:gd name="connsiteY641" fmla="*/ 1936926 h 6858000"/>
              <a:gd name="connsiteX642" fmla="*/ 2454820 w 7467663"/>
              <a:gd name="connsiteY642" fmla="*/ 1248808 h 6858000"/>
              <a:gd name="connsiteX643" fmla="*/ 2492512 w 7467663"/>
              <a:gd name="connsiteY643" fmla="*/ 1302920 h 6858000"/>
              <a:gd name="connsiteX644" fmla="*/ 2081216 w 7467663"/>
              <a:gd name="connsiteY644" fmla="*/ 2527513 h 6858000"/>
              <a:gd name="connsiteX645" fmla="*/ 2081211 w 7467663"/>
              <a:gd name="connsiteY645" fmla="*/ 2528916 h 6858000"/>
              <a:gd name="connsiteX646" fmla="*/ 2199067 w 7467663"/>
              <a:gd name="connsiteY646" fmla="*/ 2884061 h 6858000"/>
              <a:gd name="connsiteX647" fmla="*/ 3192586 w 7467663"/>
              <a:gd name="connsiteY647" fmla="*/ 3411496 h 6858000"/>
              <a:gd name="connsiteX648" fmla="*/ 3182620 w 7467663"/>
              <a:gd name="connsiteY648" fmla="*/ 3483279 h 6858000"/>
              <a:gd name="connsiteX649" fmla="*/ 2435119 w 7467663"/>
              <a:gd name="connsiteY649" fmla="*/ 3080173 h 6858000"/>
              <a:gd name="connsiteX650" fmla="*/ 2410152 w 7467663"/>
              <a:gd name="connsiteY650" fmla="*/ 3063751 h 6858000"/>
              <a:gd name="connsiteX651" fmla="*/ 2408099 w 7467663"/>
              <a:gd name="connsiteY651" fmla="*/ 3064403 h 6858000"/>
              <a:gd name="connsiteX652" fmla="*/ 2407218 w 7467663"/>
              <a:gd name="connsiteY652" fmla="*/ 3070324 h 6858000"/>
              <a:gd name="connsiteX653" fmla="*/ 2380138 w 7467663"/>
              <a:gd name="connsiteY653" fmla="*/ 3099341 h 6858000"/>
              <a:gd name="connsiteX654" fmla="*/ 1765923 w 7467663"/>
              <a:gd name="connsiteY654" fmla="*/ 3581043 h 6858000"/>
              <a:gd name="connsiteX655" fmla="*/ 1702258 w 7467663"/>
              <a:gd name="connsiteY655" fmla="*/ 3612286 h 6858000"/>
              <a:gd name="connsiteX656" fmla="*/ 1538370 w 7467663"/>
              <a:gd name="connsiteY656" fmla="*/ 3811804 h 6858000"/>
              <a:gd name="connsiteX657" fmla="*/ 542867 w 7467663"/>
              <a:gd name="connsiteY657" fmla="*/ 4944092 h 6858000"/>
              <a:gd name="connsiteX658" fmla="*/ 515800 w 7467663"/>
              <a:gd name="connsiteY658" fmla="*/ 4862180 h 6858000"/>
              <a:gd name="connsiteX659" fmla="*/ 909145 w 7467663"/>
              <a:gd name="connsiteY659" fmla="*/ 4199225 h 6858000"/>
              <a:gd name="connsiteX660" fmla="*/ 1214067 w 7467663"/>
              <a:gd name="connsiteY660" fmla="*/ 3908561 h 6858000"/>
              <a:gd name="connsiteX661" fmla="*/ 640967 w 7467663"/>
              <a:gd name="connsiteY661" fmla="*/ 4105601 h 6858000"/>
              <a:gd name="connsiteX662" fmla="*/ 112563 w 7467663"/>
              <a:gd name="connsiteY662" fmla="*/ 4396952 h 6858000"/>
              <a:gd name="connsiteX663" fmla="*/ 0 w 7467663"/>
              <a:gd name="connsiteY663" fmla="*/ 4466006 h 6858000"/>
              <a:gd name="connsiteX664" fmla="*/ 0 w 7467663"/>
              <a:gd name="connsiteY664" fmla="*/ 4233763 h 6858000"/>
              <a:gd name="connsiteX665" fmla="*/ 36881 w 7467663"/>
              <a:gd name="connsiteY665" fmla="*/ 4200118 h 6858000"/>
              <a:gd name="connsiteX666" fmla="*/ 910534 w 7467663"/>
              <a:gd name="connsiteY666" fmla="*/ 3629753 h 6858000"/>
              <a:gd name="connsiteX667" fmla="*/ 1578717 w 7467663"/>
              <a:gd name="connsiteY667" fmla="*/ 3575982 h 6858000"/>
              <a:gd name="connsiteX668" fmla="*/ 2338780 w 7467663"/>
              <a:gd name="connsiteY668" fmla="*/ 3033725 h 6858000"/>
              <a:gd name="connsiteX669" fmla="*/ 1807991 w 7467663"/>
              <a:gd name="connsiteY669" fmla="*/ 2807184 h 6858000"/>
              <a:gd name="connsiteX670" fmla="*/ 1416358 w 7467663"/>
              <a:gd name="connsiteY670" fmla="*/ 3112571 h 6858000"/>
              <a:gd name="connsiteX671" fmla="*/ 939066 w 7467663"/>
              <a:gd name="connsiteY671" fmla="*/ 3378798 h 6858000"/>
              <a:gd name="connsiteX672" fmla="*/ 115099 w 7467663"/>
              <a:gd name="connsiteY672" fmla="*/ 3607650 h 6858000"/>
              <a:gd name="connsiteX673" fmla="*/ 97284 w 7467663"/>
              <a:gd name="connsiteY673" fmla="*/ 3520393 h 6858000"/>
              <a:gd name="connsiteX674" fmla="*/ 922050 w 7467663"/>
              <a:gd name="connsiteY674" fmla="*/ 3074867 h 6858000"/>
              <a:gd name="connsiteX675" fmla="*/ 1405265 w 7467663"/>
              <a:gd name="connsiteY675" fmla="*/ 3016319 h 6858000"/>
              <a:gd name="connsiteX676" fmla="*/ 1407512 w 7467663"/>
              <a:gd name="connsiteY676" fmla="*/ 3018001 h 6858000"/>
              <a:gd name="connsiteX677" fmla="*/ 1726266 w 7467663"/>
              <a:gd name="connsiteY677" fmla="*/ 2777274 h 6858000"/>
              <a:gd name="connsiteX678" fmla="*/ 625390 w 7467663"/>
              <a:gd name="connsiteY678" fmla="*/ 2514541 h 6858000"/>
              <a:gd name="connsiteX679" fmla="*/ 619799 w 7467663"/>
              <a:gd name="connsiteY679" fmla="*/ 2527180 h 6858000"/>
              <a:gd name="connsiteX680" fmla="*/ 310030 w 7467663"/>
              <a:gd name="connsiteY680" fmla="*/ 2771818 h 6858000"/>
              <a:gd name="connsiteX681" fmla="*/ 173877 w 7467663"/>
              <a:gd name="connsiteY681" fmla="*/ 2937056 h 6858000"/>
              <a:gd name="connsiteX682" fmla="*/ 77889 w 7467663"/>
              <a:gd name="connsiteY682" fmla="*/ 3138440 h 6858000"/>
              <a:gd name="connsiteX683" fmla="*/ 0 w 7467663"/>
              <a:gd name="connsiteY683" fmla="*/ 3271395 h 6858000"/>
              <a:gd name="connsiteX684" fmla="*/ 0 w 7467663"/>
              <a:gd name="connsiteY684" fmla="*/ 3153002 h 6858000"/>
              <a:gd name="connsiteX685" fmla="*/ 2386 w 7467663"/>
              <a:gd name="connsiteY685" fmla="*/ 3149203 h 6858000"/>
              <a:gd name="connsiteX686" fmla="*/ 89753 w 7467663"/>
              <a:gd name="connsiteY686" fmla="*/ 2987702 h 6858000"/>
              <a:gd name="connsiteX687" fmla="*/ 76869 w 7467663"/>
              <a:gd name="connsiteY687" fmla="*/ 3005404 h 6858000"/>
              <a:gd name="connsiteX688" fmla="*/ 32049 w 7467663"/>
              <a:gd name="connsiteY688" fmla="*/ 3065814 h 6858000"/>
              <a:gd name="connsiteX689" fmla="*/ 0 w 7467663"/>
              <a:gd name="connsiteY689" fmla="*/ 3108744 h 6858000"/>
              <a:gd name="connsiteX690" fmla="*/ 0 w 7467663"/>
              <a:gd name="connsiteY690" fmla="*/ 3058059 h 6858000"/>
              <a:gd name="connsiteX691" fmla="*/ 7610 w 7467663"/>
              <a:gd name="connsiteY691" fmla="*/ 3047889 h 6858000"/>
              <a:gd name="connsiteX692" fmla="*/ 52419 w 7467663"/>
              <a:gd name="connsiteY692" fmla="*/ 2987479 h 6858000"/>
              <a:gd name="connsiteX693" fmla="*/ 59142 w 7467663"/>
              <a:gd name="connsiteY693" fmla="*/ 2978488 h 6858000"/>
              <a:gd name="connsiteX694" fmla="*/ 0 w 7467663"/>
              <a:gd name="connsiteY694" fmla="*/ 3015334 h 6858000"/>
              <a:gd name="connsiteX695" fmla="*/ 0 w 7467663"/>
              <a:gd name="connsiteY695" fmla="*/ 2914286 h 6858000"/>
              <a:gd name="connsiteX696" fmla="*/ 36383 w 7467663"/>
              <a:gd name="connsiteY696" fmla="*/ 2901128 h 6858000"/>
              <a:gd name="connsiteX697" fmla="*/ 156329 w 7467663"/>
              <a:gd name="connsiteY697" fmla="*/ 2840533 h 6858000"/>
              <a:gd name="connsiteX698" fmla="*/ 358355 w 7467663"/>
              <a:gd name="connsiteY698" fmla="*/ 2620471 h 6858000"/>
              <a:gd name="connsiteX699" fmla="*/ 510577 w 7467663"/>
              <a:gd name="connsiteY699" fmla="*/ 2501244 h 6858000"/>
              <a:gd name="connsiteX700" fmla="*/ 211967 w 7467663"/>
              <a:gd name="connsiteY700" fmla="*/ 2479171 h 6858000"/>
              <a:gd name="connsiteX701" fmla="*/ 0 w 7467663"/>
              <a:gd name="connsiteY701" fmla="*/ 2476398 h 6858000"/>
              <a:gd name="connsiteX702" fmla="*/ 0 w 7467663"/>
              <a:gd name="connsiteY702" fmla="*/ 2389189 h 6858000"/>
              <a:gd name="connsiteX703" fmla="*/ 103062 w 7467663"/>
              <a:gd name="connsiteY703" fmla="*/ 2389518 h 6858000"/>
              <a:gd name="connsiteX704" fmla="*/ 510734 w 7467663"/>
              <a:gd name="connsiteY704" fmla="*/ 2416201 h 6858000"/>
              <a:gd name="connsiteX705" fmla="*/ 279257 w 7467663"/>
              <a:gd name="connsiteY705" fmla="*/ 2092102 h 6858000"/>
              <a:gd name="connsiteX706" fmla="*/ 65265 w 7467663"/>
              <a:gd name="connsiteY706" fmla="*/ 2006049 h 6858000"/>
              <a:gd name="connsiteX707" fmla="*/ 0 w 7467663"/>
              <a:gd name="connsiteY707" fmla="*/ 1982532 h 6858000"/>
              <a:gd name="connsiteX708" fmla="*/ 0 w 7467663"/>
              <a:gd name="connsiteY708" fmla="*/ 1912789 h 6858000"/>
              <a:gd name="connsiteX709" fmla="*/ 97460 w 7467663"/>
              <a:gd name="connsiteY709" fmla="*/ 1953725 h 6858000"/>
              <a:gd name="connsiteX710" fmla="*/ 221272 w 7467663"/>
              <a:gd name="connsiteY710" fmla="*/ 1980766 h 6858000"/>
              <a:gd name="connsiteX711" fmla="*/ 116765 w 7467663"/>
              <a:gd name="connsiteY711" fmla="*/ 1911033 h 6858000"/>
              <a:gd name="connsiteX712" fmla="*/ 16405 w 7467663"/>
              <a:gd name="connsiteY712" fmla="*/ 1803412 h 6858000"/>
              <a:gd name="connsiteX713" fmla="*/ 0 w 7467663"/>
              <a:gd name="connsiteY713" fmla="*/ 1784777 h 6858000"/>
              <a:gd name="connsiteX714" fmla="*/ 0 w 7467663"/>
              <a:gd name="connsiteY714" fmla="*/ 1740082 h 6858000"/>
              <a:gd name="connsiteX715" fmla="*/ 39394 w 7467663"/>
              <a:gd name="connsiteY715" fmla="*/ 1784856 h 6858000"/>
              <a:gd name="connsiteX716" fmla="*/ 135813 w 7467663"/>
              <a:gd name="connsiteY716" fmla="*/ 1888838 h 6858000"/>
              <a:gd name="connsiteX717" fmla="*/ 242575 w 7467663"/>
              <a:gd name="connsiteY717" fmla="*/ 1958841 h 6858000"/>
              <a:gd name="connsiteX718" fmla="*/ 82197 w 7467663"/>
              <a:gd name="connsiteY718" fmla="*/ 1754826 h 6858000"/>
              <a:gd name="connsiteX719" fmla="*/ 0 w 7467663"/>
              <a:gd name="connsiteY719" fmla="*/ 1679650 h 6858000"/>
              <a:gd name="connsiteX720" fmla="*/ 0 w 7467663"/>
              <a:gd name="connsiteY720" fmla="*/ 1602463 h 6858000"/>
              <a:gd name="connsiteX721" fmla="*/ 84689 w 7467663"/>
              <a:gd name="connsiteY721" fmla="*/ 1677442 h 6858000"/>
              <a:gd name="connsiteX722" fmla="*/ 298437 w 7467663"/>
              <a:gd name="connsiteY722" fmla="*/ 1968019 h 6858000"/>
              <a:gd name="connsiteX723" fmla="*/ 227269 w 7467663"/>
              <a:gd name="connsiteY723" fmla="*/ 1114064 h 6858000"/>
              <a:gd name="connsiteX724" fmla="*/ 248003 w 7467663"/>
              <a:gd name="connsiteY724" fmla="*/ 1089613 h 6858000"/>
              <a:gd name="connsiteX725" fmla="*/ 427020 w 7467663"/>
              <a:gd name="connsiteY725" fmla="*/ 1619803 h 6858000"/>
              <a:gd name="connsiteX726" fmla="*/ 340345 w 7467663"/>
              <a:gd name="connsiteY726" fmla="*/ 2027739 h 6858000"/>
              <a:gd name="connsiteX727" fmla="*/ 360865 w 7467663"/>
              <a:gd name="connsiteY727" fmla="*/ 2044827 h 6858000"/>
              <a:gd name="connsiteX728" fmla="*/ 560414 w 7467663"/>
              <a:gd name="connsiteY728" fmla="*/ 2421457 h 6858000"/>
              <a:gd name="connsiteX729" fmla="*/ 1359703 w 7467663"/>
              <a:gd name="connsiteY729" fmla="*/ 2578554 h 6858000"/>
              <a:gd name="connsiteX730" fmla="*/ 1359422 w 7467663"/>
              <a:gd name="connsiteY730" fmla="*/ 2577994 h 6858000"/>
              <a:gd name="connsiteX731" fmla="*/ 828701 w 7467663"/>
              <a:gd name="connsiteY731" fmla="*/ 1839520 h 6858000"/>
              <a:gd name="connsiteX732" fmla="*/ 494427 w 7467663"/>
              <a:gd name="connsiteY732" fmla="*/ 1092333 h 6858000"/>
              <a:gd name="connsiteX733" fmla="*/ 506322 w 7467663"/>
              <a:gd name="connsiteY733" fmla="*/ 1020997 h 6858000"/>
              <a:gd name="connsiteX734" fmla="*/ 4570198 w 7467663"/>
              <a:gd name="connsiteY734" fmla="*/ 978081 h 6858000"/>
              <a:gd name="connsiteX735" fmla="*/ 4523691 w 7467663"/>
              <a:gd name="connsiteY735" fmla="*/ 1127776 h 6858000"/>
              <a:gd name="connsiteX736" fmla="*/ 4509875 w 7467663"/>
              <a:gd name="connsiteY736" fmla="*/ 1167552 h 6858000"/>
              <a:gd name="connsiteX737" fmla="*/ 4478168 w 7467663"/>
              <a:gd name="connsiteY737" fmla="*/ 1260735 h 6858000"/>
              <a:gd name="connsiteX738" fmla="*/ 4409309 w 7467663"/>
              <a:gd name="connsiteY738" fmla="*/ 1666996 h 6858000"/>
              <a:gd name="connsiteX739" fmla="*/ 4370031 w 7467663"/>
              <a:gd name="connsiteY739" fmla="*/ 1955666 h 6858000"/>
              <a:gd name="connsiteX740" fmla="*/ 4570198 w 7467663"/>
              <a:gd name="connsiteY740" fmla="*/ 978081 h 6858000"/>
              <a:gd name="connsiteX741" fmla="*/ 4557898 w 7467663"/>
              <a:gd name="connsiteY741" fmla="*/ 900011 h 6858000"/>
              <a:gd name="connsiteX742" fmla="*/ 4344840 w 7467663"/>
              <a:gd name="connsiteY742" fmla="*/ 1922038 h 6858000"/>
              <a:gd name="connsiteX743" fmla="*/ 4378710 w 7467663"/>
              <a:gd name="connsiteY743" fmla="*/ 1665516 h 6858000"/>
              <a:gd name="connsiteX744" fmla="*/ 4448798 w 7467663"/>
              <a:gd name="connsiteY744" fmla="*/ 1253024 h 6858000"/>
              <a:gd name="connsiteX745" fmla="*/ 4480315 w 7467663"/>
              <a:gd name="connsiteY745" fmla="*/ 1158454 h 6858000"/>
              <a:gd name="connsiteX746" fmla="*/ 4494133 w 7467663"/>
              <a:gd name="connsiteY746" fmla="*/ 1118676 h 6858000"/>
              <a:gd name="connsiteX747" fmla="*/ 4557898 w 7467663"/>
              <a:gd name="connsiteY747" fmla="*/ 900011 h 6858000"/>
              <a:gd name="connsiteX748" fmla="*/ 5870151 w 7467663"/>
              <a:gd name="connsiteY748" fmla="*/ 898890 h 6858000"/>
              <a:gd name="connsiteX749" fmla="*/ 5861335 w 7467663"/>
              <a:gd name="connsiteY749" fmla="*/ 899177 h 6858000"/>
              <a:gd name="connsiteX750" fmla="*/ 5843702 w 7467663"/>
              <a:gd name="connsiteY750" fmla="*/ 899748 h 6858000"/>
              <a:gd name="connsiteX751" fmla="*/ 5651107 w 7467663"/>
              <a:gd name="connsiteY751" fmla="*/ 920306 h 6858000"/>
              <a:gd name="connsiteX752" fmla="*/ 5459407 w 7467663"/>
              <a:gd name="connsiteY752" fmla="*/ 940975 h 6858000"/>
              <a:gd name="connsiteX753" fmla="*/ 5374846 w 7467663"/>
              <a:gd name="connsiteY753" fmla="*/ 941988 h 6858000"/>
              <a:gd name="connsiteX754" fmla="*/ 5256105 w 7467663"/>
              <a:gd name="connsiteY754" fmla="*/ 945632 h 6858000"/>
              <a:gd name="connsiteX755" fmla="*/ 5107071 w 7467663"/>
              <a:gd name="connsiteY755" fmla="*/ 969720 h 6858000"/>
              <a:gd name="connsiteX756" fmla="*/ 4998681 w 7467663"/>
              <a:gd name="connsiteY756" fmla="*/ 988771 h 6858000"/>
              <a:gd name="connsiteX757" fmla="*/ 5870151 w 7467663"/>
              <a:gd name="connsiteY757" fmla="*/ 898890 h 6858000"/>
              <a:gd name="connsiteX758" fmla="*/ 5504425 w 7467663"/>
              <a:gd name="connsiteY758" fmla="*/ 848067 h 6858000"/>
              <a:gd name="connsiteX759" fmla="*/ 4968849 w 7467663"/>
              <a:gd name="connsiteY759" fmla="*/ 962318 h 6858000"/>
              <a:gd name="connsiteX760" fmla="*/ 5104039 w 7467663"/>
              <a:gd name="connsiteY760" fmla="*/ 940634 h 6858000"/>
              <a:gd name="connsiteX761" fmla="*/ 5256311 w 7467663"/>
              <a:gd name="connsiteY761" fmla="*/ 916490 h 6858000"/>
              <a:gd name="connsiteX762" fmla="*/ 5377381 w 7467663"/>
              <a:gd name="connsiteY762" fmla="*/ 912671 h 6858000"/>
              <a:gd name="connsiteX763" fmla="*/ 5460148 w 7467663"/>
              <a:gd name="connsiteY763" fmla="*/ 911442 h 6858000"/>
              <a:gd name="connsiteX764" fmla="*/ 5648971 w 7467663"/>
              <a:gd name="connsiteY764" fmla="*/ 891331 h 6858000"/>
              <a:gd name="connsiteX765" fmla="*/ 5844807 w 7467663"/>
              <a:gd name="connsiteY765" fmla="*/ 870718 h 6858000"/>
              <a:gd name="connsiteX766" fmla="*/ 5862975 w 7467663"/>
              <a:gd name="connsiteY766" fmla="*/ 869756 h 6858000"/>
              <a:gd name="connsiteX767" fmla="*/ 5920887 w 7467663"/>
              <a:gd name="connsiteY767" fmla="*/ 865929 h 6858000"/>
              <a:gd name="connsiteX768" fmla="*/ 5504425 w 7467663"/>
              <a:gd name="connsiteY768" fmla="*/ 848067 h 6858000"/>
              <a:gd name="connsiteX769" fmla="*/ 3607114 w 7467663"/>
              <a:gd name="connsiteY769" fmla="*/ 467441 h 6858000"/>
              <a:gd name="connsiteX770" fmla="*/ 3296242 w 7467663"/>
              <a:gd name="connsiteY770" fmla="*/ 807991 h 6858000"/>
              <a:gd name="connsiteX771" fmla="*/ 3174674 w 7467663"/>
              <a:gd name="connsiteY771" fmla="*/ 919759 h 6858000"/>
              <a:gd name="connsiteX772" fmla="*/ 3042978 w 7467663"/>
              <a:gd name="connsiteY772" fmla="*/ 1054894 h 6858000"/>
              <a:gd name="connsiteX773" fmla="*/ 2968914 w 7467663"/>
              <a:gd name="connsiteY773" fmla="*/ 1133756 h 6858000"/>
              <a:gd name="connsiteX774" fmla="*/ 3103823 w 7467663"/>
              <a:gd name="connsiteY774" fmla="*/ 1026814 h 6858000"/>
              <a:gd name="connsiteX775" fmla="*/ 3607114 w 7467663"/>
              <a:gd name="connsiteY775" fmla="*/ 467441 h 6858000"/>
              <a:gd name="connsiteX776" fmla="*/ 3744487 w 7467663"/>
              <a:gd name="connsiteY776" fmla="*/ 383136 h 6858000"/>
              <a:gd name="connsiteX777" fmla="*/ 3970213 w 7467663"/>
              <a:gd name="connsiteY777" fmla="*/ 995559 h 6858000"/>
              <a:gd name="connsiteX778" fmla="*/ 3744487 w 7467663"/>
              <a:gd name="connsiteY778" fmla="*/ 383136 h 6858000"/>
              <a:gd name="connsiteX779" fmla="*/ 3624562 w 7467663"/>
              <a:gd name="connsiteY779" fmla="*/ 367041 h 6858000"/>
              <a:gd name="connsiteX780" fmla="*/ 3489712 w 7467663"/>
              <a:gd name="connsiteY780" fmla="*/ 485386 h 6858000"/>
              <a:gd name="connsiteX781" fmla="*/ 3182994 w 7467663"/>
              <a:gd name="connsiteY781" fmla="*/ 828265 h 6858000"/>
              <a:gd name="connsiteX782" fmla="*/ 2892114 w 7467663"/>
              <a:gd name="connsiteY782" fmla="*/ 1172635 h 6858000"/>
              <a:gd name="connsiteX783" fmla="*/ 3021459 w 7467663"/>
              <a:gd name="connsiteY783" fmla="*/ 1035385 h 6858000"/>
              <a:gd name="connsiteX784" fmla="*/ 3153873 w 7467663"/>
              <a:gd name="connsiteY784" fmla="*/ 898971 h 6858000"/>
              <a:gd name="connsiteX785" fmla="*/ 3276511 w 7467663"/>
              <a:gd name="connsiteY785" fmla="*/ 786423 h 6858000"/>
              <a:gd name="connsiteX786" fmla="*/ 3584154 w 7467663"/>
              <a:gd name="connsiteY786" fmla="*/ 448218 h 6858000"/>
              <a:gd name="connsiteX787" fmla="*/ 3624562 w 7467663"/>
              <a:gd name="connsiteY787" fmla="*/ 367041 h 6858000"/>
              <a:gd name="connsiteX788" fmla="*/ 3766672 w 7467663"/>
              <a:gd name="connsiteY788" fmla="*/ 359429 h 6858000"/>
              <a:gd name="connsiteX789" fmla="*/ 3996338 w 7467663"/>
              <a:gd name="connsiteY789" fmla="*/ 968237 h 6858000"/>
              <a:gd name="connsiteX790" fmla="*/ 3766672 w 7467663"/>
              <a:gd name="connsiteY790" fmla="*/ 359429 h 6858000"/>
              <a:gd name="connsiteX791" fmla="*/ 5805386 w 7467663"/>
              <a:gd name="connsiteY791" fmla="*/ 239240 h 6858000"/>
              <a:gd name="connsiteX792" fmla="*/ 5736947 w 7467663"/>
              <a:gd name="connsiteY792" fmla="*/ 261367 h 6858000"/>
              <a:gd name="connsiteX793" fmla="*/ 5427012 w 7467663"/>
              <a:gd name="connsiteY793" fmla="*/ 311272 h 6858000"/>
              <a:gd name="connsiteX794" fmla="*/ 5147818 w 7467663"/>
              <a:gd name="connsiteY794" fmla="*/ 322112 h 6858000"/>
              <a:gd name="connsiteX795" fmla="*/ 5060854 w 7467663"/>
              <a:gd name="connsiteY795" fmla="*/ 311882 h 6858000"/>
              <a:gd name="connsiteX796" fmla="*/ 4945989 w 7467663"/>
              <a:gd name="connsiteY796" fmla="*/ 300516 h 6858000"/>
              <a:gd name="connsiteX797" fmla="*/ 5410479 w 7467663"/>
              <a:gd name="connsiteY797" fmla="*/ 348434 h 6858000"/>
              <a:gd name="connsiteX798" fmla="*/ 5805386 w 7467663"/>
              <a:gd name="connsiteY798" fmla="*/ 239240 h 6858000"/>
              <a:gd name="connsiteX799" fmla="*/ 5905192 w 7467663"/>
              <a:gd name="connsiteY799" fmla="*/ 163079 h 6858000"/>
              <a:gd name="connsiteX800" fmla="*/ 5865655 w 7467663"/>
              <a:gd name="connsiteY800" fmla="*/ 171901 h 6858000"/>
              <a:gd name="connsiteX801" fmla="*/ 5259740 w 7467663"/>
              <a:gd name="connsiteY801" fmla="*/ 257013 h 6858000"/>
              <a:gd name="connsiteX802" fmla="*/ 5208466 w 7467663"/>
              <a:gd name="connsiteY802" fmla="*/ 257550 h 6858000"/>
              <a:gd name="connsiteX803" fmla="*/ 4980204 w 7467663"/>
              <a:gd name="connsiteY803" fmla="*/ 271903 h 6858000"/>
              <a:gd name="connsiteX804" fmla="*/ 5068068 w 7467663"/>
              <a:gd name="connsiteY804" fmla="*/ 282244 h 6858000"/>
              <a:gd name="connsiteX805" fmla="*/ 5153231 w 7467663"/>
              <a:gd name="connsiteY805" fmla="*/ 292240 h 6858000"/>
              <a:gd name="connsiteX806" fmla="*/ 5426491 w 7467663"/>
              <a:gd name="connsiteY806" fmla="*/ 281128 h 6858000"/>
              <a:gd name="connsiteX807" fmla="*/ 5731212 w 7467663"/>
              <a:gd name="connsiteY807" fmla="*/ 231951 h 6858000"/>
              <a:gd name="connsiteX808" fmla="*/ 5905192 w 7467663"/>
              <a:gd name="connsiteY808" fmla="*/ 163079 h 6858000"/>
              <a:gd name="connsiteX809" fmla="*/ 5944437 w 7467663"/>
              <a:gd name="connsiteY809" fmla="*/ 113829 h 6858000"/>
              <a:gd name="connsiteX810" fmla="*/ 5825032 w 7467663"/>
              <a:gd name="connsiteY810" fmla="*/ 146405 h 6858000"/>
              <a:gd name="connsiteX811" fmla="*/ 4955599 w 7467663"/>
              <a:gd name="connsiteY811" fmla="*/ 247008 h 6858000"/>
              <a:gd name="connsiteX812" fmla="*/ 5210104 w 7467663"/>
              <a:gd name="connsiteY812" fmla="*/ 228123 h 6858000"/>
              <a:gd name="connsiteX813" fmla="*/ 5261015 w 7467663"/>
              <a:gd name="connsiteY813" fmla="*/ 227087 h 6858000"/>
              <a:gd name="connsiteX814" fmla="*/ 5861181 w 7467663"/>
              <a:gd name="connsiteY814" fmla="*/ 143093 h 6858000"/>
              <a:gd name="connsiteX815" fmla="*/ 5961252 w 7467663"/>
              <a:gd name="connsiteY815" fmla="*/ 114820 h 6858000"/>
              <a:gd name="connsiteX816" fmla="*/ 5944437 w 7467663"/>
              <a:gd name="connsiteY816" fmla="*/ 113829 h 6858000"/>
              <a:gd name="connsiteX817" fmla="*/ 3882765 w 7467663"/>
              <a:gd name="connsiteY817" fmla="*/ 0 h 6858000"/>
              <a:gd name="connsiteX818" fmla="*/ 3995099 w 7467663"/>
              <a:gd name="connsiteY818" fmla="*/ 0 h 6858000"/>
              <a:gd name="connsiteX819" fmla="*/ 4163818 w 7467663"/>
              <a:gd name="connsiteY819" fmla="*/ 234104 h 6858000"/>
              <a:gd name="connsiteX820" fmla="*/ 4172099 w 7467663"/>
              <a:gd name="connsiteY820" fmla="*/ 234207 h 6858000"/>
              <a:gd name="connsiteX821" fmla="*/ 4784282 w 7467663"/>
              <a:gd name="connsiteY821" fmla="*/ 276561 h 6858000"/>
              <a:gd name="connsiteX822" fmla="*/ 4801687 w 7467663"/>
              <a:gd name="connsiteY822" fmla="*/ 267764 h 6858000"/>
              <a:gd name="connsiteX823" fmla="*/ 6082788 w 7467663"/>
              <a:gd name="connsiteY823" fmla="*/ 64119 h 6858000"/>
              <a:gd name="connsiteX824" fmla="*/ 6099442 w 7467663"/>
              <a:gd name="connsiteY824" fmla="*/ 82568 h 6858000"/>
              <a:gd name="connsiteX825" fmla="*/ 4804137 w 7467663"/>
              <a:gd name="connsiteY825" fmla="*/ 320931 h 6858000"/>
              <a:gd name="connsiteX826" fmla="*/ 4227047 w 7467663"/>
              <a:gd name="connsiteY826" fmla="*/ 313415 h 6858000"/>
              <a:gd name="connsiteX827" fmla="*/ 4346041 w 7467663"/>
              <a:gd name="connsiteY827" fmla="*/ 456086 h 6858000"/>
              <a:gd name="connsiteX828" fmla="*/ 4870967 w 7467663"/>
              <a:gd name="connsiteY828" fmla="*/ 963061 h 6858000"/>
              <a:gd name="connsiteX829" fmla="*/ 4889647 w 7467663"/>
              <a:gd name="connsiteY829" fmla="*/ 957147 h 6858000"/>
              <a:gd name="connsiteX830" fmla="*/ 5422504 w 7467663"/>
              <a:gd name="connsiteY830" fmla="*/ 805191 h 6858000"/>
              <a:gd name="connsiteX831" fmla="*/ 6087656 w 7467663"/>
              <a:gd name="connsiteY831" fmla="*/ 826703 h 6858000"/>
              <a:gd name="connsiteX832" fmla="*/ 6058717 w 7467663"/>
              <a:gd name="connsiteY832" fmla="*/ 865992 h 6858000"/>
              <a:gd name="connsiteX833" fmla="*/ 4974153 w 7467663"/>
              <a:gd name="connsiteY833" fmla="*/ 1045456 h 6858000"/>
              <a:gd name="connsiteX834" fmla="*/ 5627835 w 7467663"/>
              <a:gd name="connsiteY834" fmla="*/ 1472077 h 6858000"/>
              <a:gd name="connsiteX835" fmla="*/ 5629817 w 7467663"/>
              <a:gd name="connsiteY835" fmla="*/ 1471412 h 6858000"/>
              <a:gd name="connsiteX836" fmla="*/ 5634124 w 7467663"/>
              <a:gd name="connsiteY836" fmla="*/ 1470572 h 6858000"/>
              <a:gd name="connsiteX837" fmla="*/ 5755832 w 7467663"/>
              <a:gd name="connsiteY837" fmla="*/ 1383886 h 6858000"/>
              <a:gd name="connsiteX838" fmla="*/ 6014186 w 7467663"/>
              <a:gd name="connsiteY838" fmla="*/ 1279799 h 6858000"/>
              <a:gd name="connsiteX839" fmla="*/ 6901619 w 7467663"/>
              <a:gd name="connsiteY839" fmla="*/ 1047874 h 6858000"/>
              <a:gd name="connsiteX840" fmla="*/ 6931566 w 7467663"/>
              <a:gd name="connsiteY840" fmla="*/ 1062034 h 6858000"/>
              <a:gd name="connsiteX841" fmla="*/ 5790982 w 7467663"/>
              <a:gd name="connsiteY841" fmla="*/ 1561380 h 6858000"/>
              <a:gd name="connsiteX842" fmla="*/ 6188971 w 7467663"/>
              <a:gd name="connsiteY842" fmla="*/ 1755168 h 6858000"/>
              <a:gd name="connsiteX843" fmla="*/ 6202446 w 7467663"/>
              <a:gd name="connsiteY843" fmla="*/ 1752268 h 6858000"/>
              <a:gd name="connsiteX844" fmla="*/ 7179560 w 7467663"/>
              <a:gd name="connsiteY844" fmla="*/ 1467551 h 6858000"/>
              <a:gd name="connsiteX845" fmla="*/ 7158730 w 7467663"/>
              <a:gd name="connsiteY845" fmla="*/ 1507835 h 6858000"/>
              <a:gd name="connsiteX846" fmla="*/ 6326959 w 7467663"/>
              <a:gd name="connsiteY846" fmla="*/ 1817686 h 6858000"/>
              <a:gd name="connsiteX847" fmla="*/ 6537433 w 7467663"/>
              <a:gd name="connsiteY847" fmla="*/ 1907790 h 6858000"/>
              <a:gd name="connsiteX848" fmla="*/ 6550221 w 7467663"/>
              <a:gd name="connsiteY848" fmla="*/ 1910729 h 6858000"/>
              <a:gd name="connsiteX849" fmla="*/ 6964438 w 7467663"/>
              <a:gd name="connsiteY849" fmla="*/ 2209505 h 6858000"/>
              <a:gd name="connsiteX850" fmla="*/ 7367862 w 7467663"/>
              <a:gd name="connsiteY850" fmla="*/ 2806833 h 6858000"/>
              <a:gd name="connsiteX851" fmla="*/ 7364329 w 7467663"/>
              <a:gd name="connsiteY851" fmla="*/ 2826907 h 6858000"/>
              <a:gd name="connsiteX852" fmla="*/ 7290545 w 7467663"/>
              <a:gd name="connsiteY852" fmla="*/ 2850663 h 6858000"/>
              <a:gd name="connsiteX853" fmla="*/ 6472036 w 7467663"/>
              <a:gd name="connsiteY853" fmla="*/ 1959003 h 6858000"/>
              <a:gd name="connsiteX854" fmla="*/ 5792897 w 7467663"/>
              <a:gd name="connsiteY854" fmla="*/ 1647747 h 6858000"/>
              <a:gd name="connsiteX855" fmla="*/ 5842751 w 7467663"/>
              <a:gd name="connsiteY855" fmla="*/ 1816112 h 6858000"/>
              <a:gd name="connsiteX856" fmla="*/ 5847424 w 7467663"/>
              <a:gd name="connsiteY856" fmla="*/ 1815776 h 6858000"/>
              <a:gd name="connsiteX857" fmla="*/ 6399821 w 7467663"/>
              <a:gd name="connsiteY857" fmla="*/ 2344799 h 6858000"/>
              <a:gd name="connsiteX858" fmla="*/ 6323232 w 7467663"/>
              <a:gd name="connsiteY858" fmla="*/ 2389634 h 6858000"/>
              <a:gd name="connsiteX859" fmla="*/ 5942958 w 7467663"/>
              <a:gd name="connsiteY859" fmla="*/ 2077708 h 6858000"/>
              <a:gd name="connsiteX860" fmla="*/ 5921559 w 7467663"/>
              <a:gd name="connsiteY860" fmla="*/ 2378596 h 6858000"/>
              <a:gd name="connsiteX861" fmla="*/ 5817651 w 7467663"/>
              <a:gd name="connsiteY861" fmla="*/ 3023919 h 6858000"/>
              <a:gd name="connsiteX862" fmla="*/ 5729634 w 7467663"/>
              <a:gd name="connsiteY862" fmla="*/ 3051849 h 6858000"/>
              <a:gd name="connsiteX863" fmla="*/ 5611018 w 7467663"/>
              <a:gd name="connsiteY863" fmla="*/ 2316769 h 6858000"/>
              <a:gd name="connsiteX864" fmla="*/ 5687608 w 7467663"/>
              <a:gd name="connsiteY864" fmla="*/ 2039972 h 6858000"/>
              <a:gd name="connsiteX865" fmla="*/ 5657554 w 7467663"/>
              <a:gd name="connsiteY865" fmla="*/ 1576445 h 6858000"/>
              <a:gd name="connsiteX866" fmla="*/ 5150475 w 7467663"/>
              <a:gd name="connsiteY866" fmla="*/ 1274012 h 6858000"/>
              <a:gd name="connsiteX867" fmla="*/ 5349142 w 7467663"/>
              <a:gd name="connsiteY867" fmla="*/ 2204405 h 6858000"/>
              <a:gd name="connsiteX868" fmla="*/ 5262214 w 7467663"/>
              <a:gd name="connsiteY868" fmla="*/ 2233836 h 6858000"/>
              <a:gd name="connsiteX869" fmla="*/ 4981539 w 7467663"/>
              <a:gd name="connsiteY869" fmla="*/ 1542201 h 6858000"/>
              <a:gd name="connsiteX870" fmla="*/ 4958461 w 7467663"/>
              <a:gd name="connsiteY870" fmla="*/ 1136957 h 6858000"/>
              <a:gd name="connsiteX871" fmla="*/ 4655015 w 7467663"/>
              <a:gd name="connsiteY871" fmla="*/ 891426 h 6858000"/>
              <a:gd name="connsiteX872" fmla="*/ 4348002 w 7467663"/>
              <a:gd name="connsiteY872" fmla="*/ 2205895 h 6858000"/>
              <a:gd name="connsiteX873" fmla="*/ 4262250 w 7467663"/>
              <a:gd name="connsiteY873" fmla="*/ 2219972 h 6858000"/>
              <a:gd name="connsiteX874" fmla="*/ 4550611 w 7467663"/>
              <a:gd name="connsiteY874" fmla="*/ 817540 h 6858000"/>
              <a:gd name="connsiteX875" fmla="*/ 4564418 w 7467663"/>
              <a:gd name="connsiteY875" fmla="*/ 808293 h 6858000"/>
              <a:gd name="connsiteX876" fmla="*/ 4266388 w 7467663"/>
              <a:gd name="connsiteY876" fmla="*/ 500083 h 6858000"/>
              <a:gd name="connsiteX877" fmla="*/ 4032842 w 7467663"/>
              <a:gd name="connsiteY877" fmla="*/ 211809 h 6858000"/>
              <a:gd name="connsiteX878" fmla="*/ 3882765 w 7467663"/>
              <a:gd name="connsiteY878" fmla="*/ 0 h 6858000"/>
              <a:gd name="connsiteX879" fmla="*/ 3721337 w 7467663"/>
              <a:gd name="connsiteY879" fmla="*/ 0 h 6858000"/>
              <a:gd name="connsiteX880" fmla="*/ 3797544 w 7467663"/>
              <a:gd name="connsiteY880" fmla="*/ 0 h 6858000"/>
              <a:gd name="connsiteX881" fmla="*/ 3775734 w 7467663"/>
              <a:gd name="connsiteY881" fmla="*/ 95131 h 6858000"/>
              <a:gd name="connsiteX882" fmla="*/ 3724807 w 7467663"/>
              <a:gd name="connsiteY882" fmla="*/ 272257 h 6858000"/>
              <a:gd name="connsiteX883" fmla="*/ 3726844 w 7467663"/>
              <a:gd name="connsiteY883" fmla="*/ 282988 h 6858000"/>
              <a:gd name="connsiteX884" fmla="*/ 3742664 w 7467663"/>
              <a:gd name="connsiteY884" fmla="*/ 279918 h 6858000"/>
              <a:gd name="connsiteX885" fmla="*/ 4103910 w 7467663"/>
              <a:gd name="connsiteY885" fmla="*/ 1161917 h 6858000"/>
              <a:gd name="connsiteX886" fmla="*/ 4020269 w 7467663"/>
              <a:gd name="connsiteY886" fmla="*/ 1200406 h 6858000"/>
              <a:gd name="connsiteX887" fmla="*/ 3674882 w 7467663"/>
              <a:gd name="connsiteY887" fmla="*/ 488524 h 6858000"/>
              <a:gd name="connsiteX888" fmla="*/ 3132682 w 7467663"/>
              <a:gd name="connsiteY888" fmla="*/ 1072284 h 6858000"/>
              <a:gd name="connsiteX889" fmla="*/ 2716346 w 7467663"/>
              <a:gd name="connsiteY889" fmla="*/ 1276376 h 6858000"/>
              <a:gd name="connsiteX890" fmla="*/ 2716772 w 7467663"/>
              <a:gd name="connsiteY890" fmla="*/ 1255462 h 6858000"/>
              <a:gd name="connsiteX891" fmla="*/ 3471096 w 7467663"/>
              <a:gd name="connsiteY891" fmla="*/ 437072 h 6858000"/>
              <a:gd name="connsiteX892" fmla="*/ 3639057 w 7467663"/>
              <a:gd name="connsiteY892" fmla="*/ 286334 h 6858000"/>
              <a:gd name="connsiteX893" fmla="*/ 3640309 w 7467663"/>
              <a:gd name="connsiteY893" fmla="*/ 284664 h 6858000"/>
              <a:gd name="connsiteX894" fmla="*/ 3646022 w 7467663"/>
              <a:gd name="connsiteY894" fmla="*/ 276711 h 6858000"/>
              <a:gd name="connsiteX895" fmla="*/ 3707943 w 7467663"/>
              <a:gd name="connsiteY895" fmla="*/ 65958 h 6858000"/>
              <a:gd name="connsiteX896" fmla="*/ 3721337 w 7467663"/>
              <a:gd name="connsiteY896" fmla="*/ 0 h 6858000"/>
              <a:gd name="connsiteX897" fmla="*/ 2867960 w 7467663"/>
              <a:gd name="connsiteY897" fmla="*/ 0 h 6858000"/>
              <a:gd name="connsiteX898" fmla="*/ 2926351 w 7467663"/>
              <a:gd name="connsiteY898" fmla="*/ 0 h 6858000"/>
              <a:gd name="connsiteX899" fmla="*/ 2902823 w 7467663"/>
              <a:gd name="connsiteY899" fmla="*/ 262929 h 6858000"/>
              <a:gd name="connsiteX900" fmla="*/ 2940663 w 7467663"/>
              <a:gd name="connsiteY900" fmla="*/ 140884 h 6858000"/>
              <a:gd name="connsiteX901" fmla="*/ 2947039 w 7467663"/>
              <a:gd name="connsiteY901" fmla="*/ 122524 h 6858000"/>
              <a:gd name="connsiteX902" fmla="*/ 2984316 w 7467663"/>
              <a:gd name="connsiteY902" fmla="*/ 0 h 6858000"/>
              <a:gd name="connsiteX903" fmla="*/ 3016114 w 7467663"/>
              <a:gd name="connsiteY903" fmla="*/ 0 h 6858000"/>
              <a:gd name="connsiteX904" fmla="*/ 2979949 w 7467663"/>
              <a:gd name="connsiteY904" fmla="*/ 119274 h 6858000"/>
              <a:gd name="connsiteX905" fmla="*/ 3023879 w 7467663"/>
              <a:gd name="connsiteY905" fmla="*/ 0 h 6858000"/>
              <a:gd name="connsiteX906" fmla="*/ 3105400 w 7467663"/>
              <a:gd name="connsiteY906" fmla="*/ 0 h 6858000"/>
              <a:gd name="connsiteX907" fmla="*/ 3094669 w 7467663"/>
              <a:gd name="connsiteY907" fmla="*/ 30308 h 6858000"/>
              <a:gd name="connsiteX908" fmla="*/ 2901945 w 7467663"/>
              <a:gd name="connsiteY908" fmla="*/ 466538 h 6858000"/>
              <a:gd name="connsiteX909" fmla="*/ 2815209 w 7467663"/>
              <a:gd name="connsiteY909" fmla="*/ 497361 h 6858000"/>
              <a:gd name="connsiteX910" fmla="*/ 2844845 w 7467663"/>
              <a:gd name="connsiteY910" fmla="*/ 127638 h 6858000"/>
              <a:gd name="connsiteX911" fmla="*/ 2867960 w 7467663"/>
              <a:gd name="connsiteY911" fmla="*/ 0 h 6858000"/>
              <a:gd name="connsiteX912" fmla="*/ 1057230 w 7467663"/>
              <a:gd name="connsiteY912" fmla="*/ 0 h 6858000"/>
              <a:gd name="connsiteX913" fmla="*/ 1111003 w 7467663"/>
              <a:gd name="connsiteY913" fmla="*/ 0 h 6858000"/>
              <a:gd name="connsiteX914" fmla="*/ 1125553 w 7467663"/>
              <a:gd name="connsiteY914" fmla="*/ 52588 h 6858000"/>
              <a:gd name="connsiteX915" fmla="*/ 1304276 w 7467663"/>
              <a:gd name="connsiteY915" fmla="*/ 476275 h 6858000"/>
              <a:gd name="connsiteX916" fmla="*/ 1492066 w 7467663"/>
              <a:gd name="connsiteY916" fmla="*/ 886333 h 6858000"/>
              <a:gd name="connsiteX917" fmla="*/ 1423698 w 7467663"/>
              <a:gd name="connsiteY917" fmla="*/ 710817 h 6858000"/>
              <a:gd name="connsiteX918" fmla="*/ 1357609 w 7467663"/>
              <a:gd name="connsiteY918" fmla="*/ 532892 h 6858000"/>
              <a:gd name="connsiteX919" fmla="*/ 1309550 w 7467663"/>
              <a:gd name="connsiteY919" fmla="*/ 374031 h 6858000"/>
              <a:gd name="connsiteX920" fmla="*/ 1193673 w 7467663"/>
              <a:gd name="connsiteY920" fmla="*/ 49533 h 6858000"/>
              <a:gd name="connsiteX921" fmla="*/ 1164391 w 7467663"/>
              <a:gd name="connsiteY921" fmla="*/ 0 h 6858000"/>
              <a:gd name="connsiteX922" fmla="*/ 1200666 w 7467663"/>
              <a:gd name="connsiteY922" fmla="*/ 0 h 6858000"/>
              <a:gd name="connsiteX923" fmla="*/ 1223408 w 7467663"/>
              <a:gd name="connsiteY923" fmla="*/ 38996 h 6858000"/>
              <a:gd name="connsiteX924" fmla="*/ 1339635 w 7467663"/>
              <a:gd name="connsiteY924" fmla="*/ 365517 h 6858000"/>
              <a:gd name="connsiteX925" fmla="*/ 1387469 w 7467663"/>
              <a:gd name="connsiteY925" fmla="*/ 523079 h 6858000"/>
              <a:gd name="connsiteX926" fmla="*/ 1452685 w 7467663"/>
              <a:gd name="connsiteY926" fmla="*/ 699806 h 6858000"/>
              <a:gd name="connsiteX927" fmla="*/ 1492092 w 7467663"/>
              <a:gd name="connsiteY927" fmla="*/ 800424 h 6858000"/>
              <a:gd name="connsiteX928" fmla="*/ 1455302 w 7467663"/>
              <a:gd name="connsiteY928" fmla="*/ 632913 h 6858000"/>
              <a:gd name="connsiteX929" fmla="*/ 1222336 w 7467663"/>
              <a:gd name="connsiteY929" fmla="*/ 9480 h 6858000"/>
              <a:gd name="connsiteX930" fmla="*/ 1214634 w 7467663"/>
              <a:gd name="connsiteY930" fmla="*/ 0 h 6858000"/>
              <a:gd name="connsiteX931" fmla="*/ 1289827 w 7467663"/>
              <a:gd name="connsiteY931" fmla="*/ 0 h 6858000"/>
              <a:gd name="connsiteX932" fmla="*/ 1321076 w 7467663"/>
              <a:gd name="connsiteY932" fmla="*/ 59722 h 6858000"/>
              <a:gd name="connsiteX933" fmla="*/ 1512579 w 7467663"/>
              <a:gd name="connsiteY933" fmla="*/ 626441 h 6858000"/>
              <a:gd name="connsiteX934" fmla="*/ 1506076 w 7467663"/>
              <a:gd name="connsiteY934" fmla="*/ 1089289 h 6858000"/>
              <a:gd name="connsiteX935" fmla="*/ 1486346 w 7467663"/>
              <a:gd name="connsiteY935" fmla="*/ 1079919 h 6858000"/>
              <a:gd name="connsiteX936" fmla="*/ 1070511 w 7467663"/>
              <a:gd name="connsiteY936" fmla="*/ 48609 h 6858000"/>
              <a:gd name="connsiteX937" fmla="*/ 1057230 w 7467663"/>
              <a:gd name="connsiteY937" fmla="*/ 0 h 6858000"/>
              <a:gd name="connsiteX938" fmla="*/ 43151 w 7467663"/>
              <a:gd name="connsiteY938" fmla="*/ 0 h 6858000"/>
              <a:gd name="connsiteX939" fmla="*/ 95283 w 7467663"/>
              <a:gd name="connsiteY939" fmla="*/ 0 h 6858000"/>
              <a:gd name="connsiteX940" fmla="*/ 300708 w 7467663"/>
              <a:gd name="connsiteY940" fmla="*/ 154571 h 6858000"/>
              <a:gd name="connsiteX941" fmla="*/ 530414 w 7467663"/>
              <a:gd name="connsiteY941" fmla="*/ 354673 h 6858000"/>
              <a:gd name="connsiteX942" fmla="*/ 333785 w 7467663"/>
              <a:gd name="connsiteY942" fmla="*/ 161564 h 6858000"/>
              <a:gd name="connsiteX943" fmla="*/ 147005 w 7467663"/>
              <a:gd name="connsiteY943" fmla="*/ 0 h 6858000"/>
              <a:gd name="connsiteX944" fmla="*/ 272509 w 7467663"/>
              <a:gd name="connsiteY944" fmla="*/ 0 h 6858000"/>
              <a:gd name="connsiteX945" fmla="*/ 326276 w 7467663"/>
              <a:gd name="connsiteY945" fmla="*/ 45847 h 6858000"/>
              <a:gd name="connsiteX946" fmla="*/ 823759 w 7467663"/>
              <a:gd name="connsiteY946" fmla="*/ 574145 h 6858000"/>
              <a:gd name="connsiteX947" fmla="*/ 811254 w 7467663"/>
              <a:gd name="connsiteY947" fmla="*/ 665546 h 6858000"/>
              <a:gd name="connsiteX948" fmla="*/ 154042 w 7467663"/>
              <a:gd name="connsiteY948" fmla="*/ 261522 h 6858000"/>
              <a:gd name="connsiteX949" fmla="*/ 13550 w 7467663"/>
              <a:gd name="connsiteY949" fmla="*/ 158423 h 6858000"/>
              <a:gd name="connsiteX950" fmla="*/ 0 w 7467663"/>
              <a:gd name="connsiteY950" fmla="*/ 146618 h 6858000"/>
              <a:gd name="connsiteX951" fmla="*/ 0 w 7467663"/>
              <a:gd name="connsiteY951" fmla="*/ 59161 h 6858000"/>
              <a:gd name="connsiteX952" fmla="*/ 45427 w 7467663"/>
              <a:gd name="connsiteY952" fmla="*/ 101078 h 6858000"/>
              <a:gd name="connsiteX953" fmla="*/ 630103 w 7467663"/>
              <a:gd name="connsiteY953" fmla="*/ 485885 h 6858000"/>
              <a:gd name="connsiteX954" fmla="*/ 532040 w 7467663"/>
              <a:gd name="connsiteY954" fmla="*/ 399359 h 6858000"/>
              <a:gd name="connsiteX955" fmla="*/ 517618 w 7467663"/>
              <a:gd name="connsiteY955" fmla="*/ 385726 h 6858000"/>
              <a:gd name="connsiteX956" fmla="*/ 285074 w 7467663"/>
              <a:gd name="connsiteY956" fmla="*/ 182755 h 6858000"/>
              <a:gd name="connsiteX957" fmla="*/ 43151 w 7467663"/>
              <a:gd name="connsiteY957" fmla="*/ 0 h 6858000"/>
              <a:gd name="connsiteX0" fmla="*/ 369702 w 7467663"/>
              <a:gd name="connsiteY0" fmla="*/ 6712169 h 6858000"/>
              <a:gd name="connsiteX1" fmla="*/ 366575 w 7467663"/>
              <a:gd name="connsiteY1" fmla="*/ 6715556 h 6858000"/>
              <a:gd name="connsiteX2" fmla="*/ 371637 w 7467663"/>
              <a:gd name="connsiteY2" fmla="*/ 6713954 h 6858000"/>
              <a:gd name="connsiteX3" fmla="*/ 369702 w 7467663"/>
              <a:gd name="connsiteY3" fmla="*/ 6712169 h 6858000"/>
              <a:gd name="connsiteX4" fmla="*/ 7088673 w 7467663"/>
              <a:gd name="connsiteY4" fmla="*/ 6610396 h 6858000"/>
              <a:gd name="connsiteX5" fmla="*/ 7440138 w 7467663"/>
              <a:gd name="connsiteY5" fmla="*/ 6622648 h 6858000"/>
              <a:gd name="connsiteX6" fmla="*/ 7467600 w 7467663"/>
              <a:gd name="connsiteY6" fmla="*/ 6628217 h 6858000"/>
              <a:gd name="connsiteX7" fmla="*/ 7467600 w 7467663"/>
              <a:gd name="connsiteY7" fmla="*/ 6668575 h 6858000"/>
              <a:gd name="connsiteX8" fmla="*/ 7392322 w 7467663"/>
              <a:gd name="connsiteY8" fmla="*/ 6658238 h 6858000"/>
              <a:gd name="connsiteX9" fmla="*/ 7467600 w 7467663"/>
              <a:gd name="connsiteY9" fmla="*/ 6683873 h 6858000"/>
              <a:gd name="connsiteX10" fmla="*/ 7467600 w 7467663"/>
              <a:gd name="connsiteY10" fmla="*/ 6714215 h 6858000"/>
              <a:gd name="connsiteX11" fmla="*/ 7447383 w 7467663"/>
              <a:gd name="connsiteY11" fmla="*/ 6707202 h 6858000"/>
              <a:gd name="connsiteX12" fmla="*/ 7289862 w 7467663"/>
              <a:gd name="connsiteY12" fmla="*/ 6659827 h 6858000"/>
              <a:gd name="connsiteX13" fmla="*/ 7434024 w 7467663"/>
              <a:gd name="connsiteY13" fmla="*/ 6722130 h 6858000"/>
              <a:gd name="connsiteX14" fmla="*/ 7467600 w 7467663"/>
              <a:gd name="connsiteY14" fmla="*/ 6736157 h 6858000"/>
              <a:gd name="connsiteX15" fmla="*/ 7467600 w 7467663"/>
              <a:gd name="connsiteY15" fmla="*/ 6767913 h 6858000"/>
              <a:gd name="connsiteX16" fmla="*/ 7392158 w 7467663"/>
              <a:gd name="connsiteY16" fmla="*/ 6771365 h 6858000"/>
              <a:gd name="connsiteX17" fmla="*/ 7467600 w 7467663"/>
              <a:gd name="connsiteY17" fmla="*/ 6805948 h 6858000"/>
              <a:gd name="connsiteX18" fmla="*/ 7467600 w 7467663"/>
              <a:gd name="connsiteY18" fmla="*/ 6831490 h 6858000"/>
              <a:gd name="connsiteX19" fmla="*/ 7410696 w 7467663"/>
              <a:gd name="connsiteY19" fmla="*/ 6803861 h 6858000"/>
              <a:gd name="connsiteX20" fmla="*/ 7088673 w 7467663"/>
              <a:gd name="connsiteY20" fmla="*/ 6610396 h 6858000"/>
              <a:gd name="connsiteX21" fmla="*/ 1019354 w 7467663"/>
              <a:gd name="connsiteY21" fmla="*/ 6315006 h 6858000"/>
              <a:gd name="connsiteX22" fmla="*/ 441046 w 7467663"/>
              <a:gd name="connsiteY22" fmla="*/ 6691153 h 6858000"/>
              <a:gd name="connsiteX23" fmla="*/ 1019354 w 7467663"/>
              <a:gd name="connsiteY23" fmla="*/ 6315006 h 6858000"/>
              <a:gd name="connsiteX24" fmla="*/ 991680 w 7467663"/>
              <a:gd name="connsiteY24" fmla="*/ 6298413 h 6858000"/>
              <a:gd name="connsiteX25" fmla="*/ 409060 w 7467663"/>
              <a:gd name="connsiteY25" fmla="*/ 6671470 h 6858000"/>
              <a:gd name="connsiteX26" fmla="*/ 991680 w 7467663"/>
              <a:gd name="connsiteY26" fmla="*/ 6298413 h 6858000"/>
              <a:gd name="connsiteX27" fmla="*/ 103333 w 7467663"/>
              <a:gd name="connsiteY27" fmla="*/ 5699602 h 6858000"/>
              <a:gd name="connsiteX28" fmla="*/ 233938 w 7467663"/>
              <a:gd name="connsiteY28" fmla="*/ 5809416 h 6858000"/>
              <a:gd name="connsiteX29" fmla="*/ 883580 w 7467663"/>
              <a:gd name="connsiteY29" fmla="*/ 6180710 h 6858000"/>
              <a:gd name="connsiteX30" fmla="*/ 487337 w 7467663"/>
              <a:gd name="connsiteY30" fmla="*/ 5950182 h 6858000"/>
              <a:gd name="connsiteX31" fmla="*/ 354051 w 7467663"/>
              <a:gd name="connsiteY31" fmla="*/ 5854912 h 6858000"/>
              <a:gd name="connsiteX32" fmla="*/ 195436 w 7467663"/>
              <a:gd name="connsiteY32" fmla="*/ 5755068 h 6858000"/>
              <a:gd name="connsiteX33" fmla="*/ 103333 w 7467663"/>
              <a:gd name="connsiteY33" fmla="*/ 5699602 h 6858000"/>
              <a:gd name="connsiteX34" fmla="*/ 5539432 w 7467663"/>
              <a:gd name="connsiteY34" fmla="*/ 5642928 h 6858000"/>
              <a:gd name="connsiteX35" fmla="*/ 5555462 w 7467663"/>
              <a:gd name="connsiteY35" fmla="*/ 5694454 h 6858000"/>
              <a:gd name="connsiteX36" fmla="*/ 5828270 w 7467663"/>
              <a:gd name="connsiteY36" fmla="*/ 6320663 h 6858000"/>
              <a:gd name="connsiteX37" fmla="*/ 5947416 w 7467663"/>
              <a:gd name="connsiteY37" fmla="*/ 6574846 h 6858000"/>
              <a:gd name="connsiteX38" fmla="*/ 5539432 w 7467663"/>
              <a:gd name="connsiteY38" fmla="*/ 5642928 h 6858000"/>
              <a:gd name="connsiteX39" fmla="*/ 51253 w 7467663"/>
              <a:gd name="connsiteY39" fmla="*/ 5631825 h 6858000"/>
              <a:gd name="connsiteX40" fmla="*/ 211622 w 7467663"/>
              <a:gd name="connsiteY40" fmla="*/ 5728803 h 6858000"/>
              <a:gd name="connsiteX41" fmla="*/ 371652 w 7467663"/>
              <a:gd name="connsiteY41" fmla="*/ 5829062 h 6858000"/>
              <a:gd name="connsiteX42" fmla="*/ 505903 w 7467663"/>
              <a:gd name="connsiteY42" fmla="*/ 5925221 h 6858000"/>
              <a:gd name="connsiteX43" fmla="*/ 899240 w 7467663"/>
              <a:gd name="connsiteY43" fmla="*/ 6153068 h 6858000"/>
              <a:gd name="connsiteX44" fmla="*/ 988114 w 7467663"/>
              <a:gd name="connsiteY44" fmla="*/ 6174204 h 6858000"/>
              <a:gd name="connsiteX45" fmla="*/ 845971 w 7467663"/>
              <a:gd name="connsiteY45" fmla="*/ 6067177 h 6858000"/>
              <a:gd name="connsiteX46" fmla="*/ 448057 w 7467663"/>
              <a:gd name="connsiteY46" fmla="*/ 5841376 h 6858000"/>
              <a:gd name="connsiteX47" fmla="*/ 51253 w 7467663"/>
              <a:gd name="connsiteY47" fmla="*/ 5631825 h 6858000"/>
              <a:gd name="connsiteX48" fmla="*/ 2606687 w 7467663"/>
              <a:gd name="connsiteY48" fmla="*/ 5630718 h 6858000"/>
              <a:gd name="connsiteX49" fmla="*/ 2645658 w 7467663"/>
              <a:gd name="connsiteY49" fmla="*/ 6640259 h 6858000"/>
              <a:gd name="connsiteX50" fmla="*/ 2606687 w 7467663"/>
              <a:gd name="connsiteY50" fmla="*/ 5630718 h 6858000"/>
              <a:gd name="connsiteX51" fmla="*/ 3642057 w 7467663"/>
              <a:gd name="connsiteY51" fmla="*/ 5573487 h 6858000"/>
              <a:gd name="connsiteX52" fmla="*/ 3632981 w 7467663"/>
              <a:gd name="connsiteY52" fmla="*/ 5579437 h 6858000"/>
              <a:gd name="connsiteX53" fmla="*/ 3382436 w 7467663"/>
              <a:gd name="connsiteY53" fmla="*/ 5952726 h 6858000"/>
              <a:gd name="connsiteX54" fmla="*/ 3191929 w 7467663"/>
              <a:gd name="connsiteY54" fmla="*/ 6662669 h 6858000"/>
              <a:gd name="connsiteX55" fmla="*/ 3369898 w 7467663"/>
              <a:gd name="connsiteY55" fmla="*/ 6081771 h 6858000"/>
              <a:gd name="connsiteX56" fmla="*/ 3642057 w 7467663"/>
              <a:gd name="connsiteY56" fmla="*/ 5573487 h 6858000"/>
              <a:gd name="connsiteX57" fmla="*/ 2650666 w 7467663"/>
              <a:gd name="connsiteY57" fmla="*/ 5530686 h 6858000"/>
              <a:gd name="connsiteX58" fmla="*/ 2650249 w 7467663"/>
              <a:gd name="connsiteY58" fmla="*/ 5532101 h 6858000"/>
              <a:gd name="connsiteX59" fmla="*/ 2663808 w 7467663"/>
              <a:gd name="connsiteY59" fmla="*/ 6535215 h 6858000"/>
              <a:gd name="connsiteX60" fmla="*/ 2665418 w 7467663"/>
              <a:gd name="connsiteY60" fmla="*/ 6132756 h 6858000"/>
              <a:gd name="connsiteX61" fmla="*/ 2650666 w 7467663"/>
              <a:gd name="connsiteY61" fmla="*/ 5530686 h 6858000"/>
              <a:gd name="connsiteX62" fmla="*/ 2680277 w 7467663"/>
              <a:gd name="connsiteY62" fmla="*/ 5479204 h 6858000"/>
              <a:gd name="connsiteX63" fmla="*/ 2678972 w 7467663"/>
              <a:gd name="connsiteY63" fmla="*/ 5481582 h 6858000"/>
              <a:gd name="connsiteX64" fmla="*/ 2696666 w 7467663"/>
              <a:gd name="connsiteY64" fmla="*/ 6133836 h 6858000"/>
              <a:gd name="connsiteX65" fmla="*/ 2695769 w 7467663"/>
              <a:gd name="connsiteY65" fmla="*/ 6390955 h 6858000"/>
              <a:gd name="connsiteX66" fmla="*/ 2739893 w 7467663"/>
              <a:gd name="connsiteY66" fmla="*/ 6108357 h 6858000"/>
              <a:gd name="connsiteX67" fmla="*/ 2680277 w 7467663"/>
              <a:gd name="connsiteY67" fmla="*/ 5479204 h 6858000"/>
              <a:gd name="connsiteX68" fmla="*/ 1132195 w 7467663"/>
              <a:gd name="connsiteY68" fmla="*/ 5467980 h 6858000"/>
              <a:gd name="connsiteX69" fmla="*/ 1679056 w 7467663"/>
              <a:gd name="connsiteY69" fmla="*/ 5516907 h 6858000"/>
              <a:gd name="connsiteX70" fmla="*/ 2128648 w 7467663"/>
              <a:gd name="connsiteY70" fmla="*/ 5474249 h 6858000"/>
              <a:gd name="connsiteX71" fmla="*/ 1825619 w 7467663"/>
              <a:gd name="connsiteY71" fmla="*/ 5478447 h 6858000"/>
              <a:gd name="connsiteX72" fmla="*/ 1737798 w 7467663"/>
              <a:gd name="connsiteY72" fmla="*/ 5483353 h 6858000"/>
              <a:gd name="connsiteX73" fmla="*/ 1132195 w 7467663"/>
              <a:gd name="connsiteY73" fmla="*/ 5467980 h 6858000"/>
              <a:gd name="connsiteX74" fmla="*/ 7454976 w 7467663"/>
              <a:gd name="connsiteY74" fmla="*/ 6318297 h 6858000"/>
              <a:gd name="connsiteX75" fmla="*/ 7467600 w 7467663"/>
              <a:gd name="connsiteY75" fmla="*/ 6163634 h 6858000"/>
              <a:gd name="connsiteX76" fmla="*/ 7467600 w 7467663"/>
              <a:gd name="connsiteY76" fmla="*/ 6334256 h 6858000"/>
              <a:gd name="connsiteX77" fmla="*/ 7454976 w 7467663"/>
              <a:gd name="connsiteY77" fmla="*/ 6318297 h 6858000"/>
              <a:gd name="connsiteX78" fmla="*/ 1456157 w 7467663"/>
              <a:gd name="connsiteY78" fmla="*/ 5371404 h 6858000"/>
              <a:gd name="connsiteX79" fmla="*/ 1244432 w 7467663"/>
              <a:gd name="connsiteY79" fmla="*/ 5385601 h 6858000"/>
              <a:gd name="connsiteX80" fmla="*/ 973990 w 7467663"/>
              <a:gd name="connsiteY80" fmla="*/ 5424940 h 6858000"/>
              <a:gd name="connsiteX81" fmla="*/ 1103809 w 7467663"/>
              <a:gd name="connsiteY81" fmla="*/ 5433720 h 6858000"/>
              <a:gd name="connsiteX82" fmla="*/ 1123454 w 7467663"/>
              <a:gd name="connsiteY82" fmla="*/ 5435727 h 6858000"/>
              <a:gd name="connsiteX83" fmla="*/ 1737017 w 7467663"/>
              <a:gd name="connsiteY83" fmla="*/ 5452183 h 6858000"/>
              <a:gd name="connsiteX84" fmla="*/ 1824397 w 7467663"/>
              <a:gd name="connsiteY84" fmla="*/ 5447757 h 6858000"/>
              <a:gd name="connsiteX85" fmla="*/ 2070059 w 7467663"/>
              <a:gd name="connsiteY85" fmla="*/ 5441660 h 6858000"/>
              <a:gd name="connsiteX86" fmla="*/ 1456157 w 7467663"/>
              <a:gd name="connsiteY86" fmla="*/ 5371404 h 6858000"/>
              <a:gd name="connsiteX87" fmla="*/ 4988186 w 7467663"/>
              <a:gd name="connsiteY87" fmla="*/ 5216467 h 6858000"/>
              <a:gd name="connsiteX88" fmla="*/ 4777334 w 7467663"/>
              <a:gd name="connsiteY88" fmla="*/ 5406072 h 6858000"/>
              <a:gd name="connsiteX89" fmla="*/ 4718341 w 7467663"/>
              <a:gd name="connsiteY89" fmla="*/ 5468043 h 6858000"/>
              <a:gd name="connsiteX90" fmla="*/ 4604655 w 7467663"/>
              <a:gd name="connsiteY90" fmla="*/ 5583434 h 6858000"/>
              <a:gd name="connsiteX91" fmla="*/ 4565074 w 7467663"/>
              <a:gd name="connsiteY91" fmla="*/ 5618550 h 6858000"/>
              <a:gd name="connsiteX92" fmla="*/ 4988186 w 7467663"/>
              <a:gd name="connsiteY92" fmla="*/ 5216467 h 6858000"/>
              <a:gd name="connsiteX93" fmla="*/ 4978032 w 7467663"/>
              <a:gd name="connsiteY93" fmla="*/ 5183809 h 6858000"/>
              <a:gd name="connsiteX94" fmla="*/ 4463413 w 7467663"/>
              <a:gd name="connsiteY94" fmla="*/ 5615162 h 6858000"/>
              <a:gd name="connsiteX95" fmla="*/ 4358134 w 7467663"/>
              <a:gd name="connsiteY95" fmla="*/ 5742791 h 6858000"/>
              <a:gd name="connsiteX96" fmla="*/ 4376219 w 7467663"/>
              <a:gd name="connsiteY96" fmla="*/ 5729027 h 6858000"/>
              <a:gd name="connsiteX97" fmla="*/ 4582340 w 7467663"/>
              <a:gd name="connsiteY97" fmla="*/ 5561037 h 6858000"/>
              <a:gd name="connsiteX98" fmla="*/ 4694684 w 7467663"/>
              <a:gd name="connsiteY98" fmla="*/ 5447098 h 6858000"/>
              <a:gd name="connsiteX99" fmla="*/ 4754123 w 7467663"/>
              <a:gd name="connsiteY99" fmla="*/ 5384643 h 6858000"/>
              <a:gd name="connsiteX100" fmla="*/ 4978032 w 7467663"/>
              <a:gd name="connsiteY100" fmla="*/ 5183809 h 6858000"/>
              <a:gd name="connsiteX101" fmla="*/ 1903353 w 7467663"/>
              <a:gd name="connsiteY101" fmla="*/ 5044827 h 6858000"/>
              <a:gd name="connsiteX102" fmla="*/ 1936931 w 7467663"/>
              <a:gd name="connsiteY102" fmla="*/ 5093954 h 6858000"/>
              <a:gd name="connsiteX103" fmla="*/ 2195868 w 7467663"/>
              <a:gd name="connsiteY103" fmla="*/ 5396574 h 6858000"/>
              <a:gd name="connsiteX104" fmla="*/ 2088852 w 7467663"/>
              <a:gd name="connsiteY104" fmla="*/ 5166123 h 6858000"/>
              <a:gd name="connsiteX105" fmla="*/ 1958241 w 7467663"/>
              <a:gd name="connsiteY105" fmla="*/ 5067955 h 6858000"/>
              <a:gd name="connsiteX106" fmla="*/ 1903353 w 7467663"/>
              <a:gd name="connsiteY106" fmla="*/ 5044827 h 6858000"/>
              <a:gd name="connsiteX107" fmla="*/ 1979378 w 7467663"/>
              <a:gd name="connsiteY107" fmla="*/ 4769504 h 6858000"/>
              <a:gd name="connsiteX108" fmla="*/ 2882120 w 7467663"/>
              <a:gd name="connsiteY108" fmla="*/ 5064547 h 6858000"/>
              <a:gd name="connsiteX109" fmla="*/ 2793103 w 7467663"/>
              <a:gd name="connsiteY109" fmla="*/ 5039699 h 6858000"/>
              <a:gd name="connsiteX110" fmla="*/ 2770041 w 7467663"/>
              <a:gd name="connsiteY110" fmla="*/ 5033634 h 6858000"/>
              <a:gd name="connsiteX111" fmla="*/ 1979378 w 7467663"/>
              <a:gd name="connsiteY111" fmla="*/ 4769504 h 6858000"/>
              <a:gd name="connsiteX112" fmla="*/ 1927410 w 7467663"/>
              <a:gd name="connsiteY112" fmla="*/ 4716164 h 6858000"/>
              <a:gd name="connsiteX113" fmla="*/ 1959587 w 7467663"/>
              <a:gd name="connsiteY113" fmla="*/ 4728849 h 6858000"/>
              <a:gd name="connsiteX114" fmla="*/ 2777707 w 7467663"/>
              <a:gd name="connsiteY114" fmla="*/ 5003991 h 6858000"/>
              <a:gd name="connsiteX115" fmla="*/ 2800768 w 7467663"/>
              <a:gd name="connsiteY115" fmla="*/ 5010056 h 6858000"/>
              <a:gd name="connsiteX116" fmla="*/ 2879408 w 7467663"/>
              <a:gd name="connsiteY116" fmla="*/ 5031590 h 6858000"/>
              <a:gd name="connsiteX117" fmla="*/ 2862295 w 7467663"/>
              <a:gd name="connsiteY117" fmla="*/ 5022958 h 6858000"/>
              <a:gd name="connsiteX118" fmla="*/ 2813343 w 7467663"/>
              <a:gd name="connsiteY118" fmla="*/ 4998369 h 6858000"/>
              <a:gd name="connsiteX119" fmla="*/ 2646245 w 7467663"/>
              <a:gd name="connsiteY119" fmla="*/ 4930999 h 6858000"/>
              <a:gd name="connsiteX120" fmla="*/ 1999243 w 7467663"/>
              <a:gd name="connsiteY120" fmla="*/ 4730524 h 6858000"/>
              <a:gd name="connsiteX121" fmla="*/ 1979527 w 7467663"/>
              <a:gd name="connsiteY121" fmla="*/ 4726651 h 6858000"/>
              <a:gd name="connsiteX122" fmla="*/ 1927410 w 7467663"/>
              <a:gd name="connsiteY122" fmla="*/ 4716164 h 6858000"/>
              <a:gd name="connsiteX123" fmla="*/ 1997014 w 7467663"/>
              <a:gd name="connsiteY123" fmla="*/ 4698007 h 6858000"/>
              <a:gd name="connsiteX124" fmla="*/ 2005458 w 7467663"/>
              <a:gd name="connsiteY124" fmla="*/ 4699540 h 6858000"/>
              <a:gd name="connsiteX125" fmla="*/ 2657186 w 7467663"/>
              <a:gd name="connsiteY125" fmla="*/ 4901687 h 6858000"/>
              <a:gd name="connsiteX126" fmla="*/ 2826662 w 7467663"/>
              <a:gd name="connsiteY126" fmla="*/ 4970362 h 6858000"/>
              <a:gd name="connsiteX127" fmla="*/ 2876100 w 7467663"/>
              <a:gd name="connsiteY127" fmla="*/ 4995397 h 6858000"/>
              <a:gd name="connsiteX128" fmla="*/ 3042600 w 7467663"/>
              <a:gd name="connsiteY128" fmla="*/ 5059532 h 6858000"/>
              <a:gd name="connsiteX129" fmla="*/ 1997014 w 7467663"/>
              <a:gd name="connsiteY129" fmla="*/ 4698007 h 6858000"/>
              <a:gd name="connsiteX130" fmla="*/ 2305292 w 7467663"/>
              <a:gd name="connsiteY130" fmla="*/ 4219492 h 6858000"/>
              <a:gd name="connsiteX131" fmla="*/ 3360922 w 7467663"/>
              <a:gd name="connsiteY131" fmla="*/ 4529373 h 6858000"/>
              <a:gd name="connsiteX132" fmla="*/ 3492420 w 7467663"/>
              <a:gd name="connsiteY132" fmla="*/ 4510145 h 6858000"/>
              <a:gd name="connsiteX133" fmla="*/ 3364086 w 7467663"/>
              <a:gd name="connsiteY133" fmla="*/ 4480340 h 6858000"/>
              <a:gd name="connsiteX134" fmla="*/ 3225818 w 7467663"/>
              <a:gd name="connsiteY134" fmla="*/ 4411822 h 6858000"/>
              <a:gd name="connsiteX135" fmla="*/ 3129696 w 7467663"/>
              <a:gd name="connsiteY135" fmla="*/ 4360704 h 6858000"/>
              <a:gd name="connsiteX136" fmla="*/ 2814545 w 7467663"/>
              <a:gd name="connsiteY136" fmla="*/ 4282955 h 6858000"/>
              <a:gd name="connsiteX137" fmla="*/ 2305292 w 7467663"/>
              <a:gd name="connsiteY137" fmla="*/ 4219492 h 6858000"/>
              <a:gd name="connsiteX138" fmla="*/ 2626982 w 7467663"/>
              <a:gd name="connsiteY138" fmla="*/ 4206450 h 6858000"/>
              <a:gd name="connsiteX139" fmla="*/ 2490617 w 7467663"/>
              <a:gd name="connsiteY139" fmla="*/ 4206951 h 6858000"/>
              <a:gd name="connsiteX140" fmla="*/ 2819869 w 7467663"/>
              <a:gd name="connsiteY140" fmla="*/ 4252936 h 6858000"/>
              <a:gd name="connsiteX141" fmla="*/ 3143018 w 7467663"/>
              <a:gd name="connsiteY141" fmla="*/ 4332698 h 6858000"/>
              <a:gd name="connsiteX142" fmla="*/ 3241520 w 7467663"/>
              <a:gd name="connsiteY142" fmla="*/ 4385112 h 6858000"/>
              <a:gd name="connsiteX143" fmla="*/ 3374575 w 7467663"/>
              <a:gd name="connsiteY143" fmla="*/ 4451517 h 6858000"/>
              <a:gd name="connsiteX144" fmla="*/ 3505221 w 7467663"/>
              <a:gd name="connsiteY144" fmla="*/ 4480757 h 6858000"/>
              <a:gd name="connsiteX145" fmla="*/ 2626982 w 7467663"/>
              <a:gd name="connsiteY145" fmla="*/ 4206450 h 6858000"/>
              <a:gd name="connsiteX146" fmla="*/ 1310106 w 7467663"/>
              <a:gd name="connsiteY146" fmla="*/ 3943217 h 6858000"/>
              <a:gd name="connsiteX147" fmla="*/ 854994 w 7467663"/>
              <a:gd name="connsiteY147" fmla="*/ 4399136 h 6858000"/>
              <a:gd name="connsiteX148" fmla="*/ 742462 w 7467663"/>
              <a:gd name="connsiteY148" fmla="*/ 4594648 h 6858000"/>
              <a:gd name="connsiteX149" fmla="*/ 820602 w 7467663"/>
              <a:gd name="connsiteY149" fmla="*/ 4485915 h 6858000"/>
              <a:gd name="connsiteX150" fmla="*/ 878295 w 7467663"/>
              <a:gd name="connsiteY150" fmla="*/ 4403594 h 6858000"/>
              <a:gd name="connsiteX151" fmla="*/ 1240607 w 7467663"/>
              <a:gd name="connsiteY151" fmla="*/ 4010401 h 6858000"/>
              <a:gd name="connsiteX152" fmla="*/ 1310106 w 7467663"/>
              <a:gd name="connsiteY152" fmla="*/ 3943217 h 6858000"/>
              <a:gd name="connsiteX153" fmla="*/ 1423113 w 7467663"/>
              <a:gd name="connsiteY153" fmla="*/ 3874565 h 6858000"/>
              <a:gd name="connsiteX154" fmla="*/ 1260565 w 7467663"/>
              <a:gd name="connsiteY154" fmla="*/ 4031982 h 6858000"/>
              <a:gd name="connsiteX155" fmla="*/ 901900 w 7467663"/>
              <a:gd name="connsiteY155" fmla="*/ 4421236 h 6858000"/>
              <a:gd name="connsiteX156" fmla="*/ 845044 w 7467663"/>
              <a:gd name="connsiteY156" fmla="*/ 4502436 h 6858000"/>
              <a:gd name="connsiteX157" fmla="*/ 685926 w 7467663"/>
              <a:gd name="connsiteY157" fmla="*/ 4703069 h 6858000"/>
              <a:gd name="connsiteX158" fmla="*/ 684248 w 7467663"/>
              <a:gd name="connsiteY158" fmla="*/ 4706721 h 6858000"/>
              <a:gd name="connsiteX159" fmla="*/ 1423113 w 7467663"/>
              <a:gd name="connsiteY159" fmla="*/ 3874565 h 6858000"/>
              <a:gd name="connsiteX160" fmla="*/ 3316479 w 7467663"/>
              <a:gd name="connsiteY160" fmla="*/ 3872136 h 6858000"/>
              <a:gd name="connsiteX161" fmla="*/ 3546806 w 7467663"/>
              <a:gd name="connsiteY161" fmla="*/ 4356139 h 6858000"/>
              <a:gd name="connsiteX162" fmla="*/ 3364433 w 7467663"/>
              <a:gd name="connsiteY162" fmla="*/ 3953121 h 6858000"/>
              <a:gd name="connsiteX163" fmla="*/ 3316479 w 7467663"/>
              <a:gd name="connsiteY163" fmla="*/ 3872136 h 6858000"/>
              <a:gd name="connsiteX164" fmla="*/ 3291335 w 7467663"/>
              <a:gd name="connsiteY164" fmla="*/ 3767420 h 6858000"/>
              <a:gd name="connsiteX165" fmla="*/ 3390805 w 7467663"/>
              <a:gd name="connsiteY165" fmla="*/ 3937163 h 6858000"/>
              <a:gd name="connsiteX166" fmla="*/ 3579062 w 7467663"/>
              <a:gd name="connsiteY166" fmla="*/ 4359040 h 6858000"/>
              <a:gd name="connsiteX167" fmla="*/ 3467355 w 7467663"/>
              <a:gd name="connsiteY167" fmla="*/ 3988130 h 6858000"/>
              <a:gd name="connsiteX168" fmla="*/ 3310753 w 7467663"/>
              <a:gd name="connsiteY168" fmla="*/ 3787140 h 6858000"/>
              <a:gd name="connsiteX169" fmla="*/ 3291335 w 7467663"/>
              <a:gd name="connsiteY169" fmla="*/ 3767420 h 6858000"/>
              <a:gd name="connsiteX170" fmla="*/ 1635889 w 7467663"/>
              <a:gd name="connsiteY170" fmla="*/ 3709494 h 6858000"/>
              <a:gd name="connsiteX171" fmla="*/ 1634800 w 7467663"/>
              <a:gd name="connsiteY171" fmla="*/ 3731111 h 6858000"/>
              <a:gd name="connsiteX172" fmla="*/ 1635889 w 7467663"/>
              <a:gd name="connsiteY172" fmla="*/ 3709494 h 6858000"/>
              <a:gd name="connsiteX173" fmla="*/ 1510397 w 7467663"/>
              <a:gd name="connsiteY173" fmla="*/ 3684705 h 6858000"/>
              <a:gd name="connsiteX174" fmla="*/ 1146550 w 7467663"/>
              <a:gd name="connsiteY174" fmla="*/ 3802012 h 6858000"/>
              <a:gd name="connsiteX175" fmla="*/ 698834 w 7467663"/>
              <a:gd name="connsiteY175" fmla="*/ 3952272 h 6858000"/>
              <a:gd name="connsiteX176" fmla="*/ 34256 w 7467663"/>
              <a:gd name="connsiteY176" fmla="*/ 4347603 h 6858000"/>
              <a:gd name="connsiteX177" fmla="*/ 527241 w 7467663"/>
              <a:gd name="connsiteY177" fmla="*/ 4065078 h 6858000"/>
              <a:gd name="connsiteX178" fmla="*/ 1510397 w 7467663"/>
              <a:gd name="connsiteY178" fmla="*/ 3684705 h 6858000"/>
              <a:gd name="connsiteX179" fmla="*/ 1313114 w 7467663"/>
              <a:gd name="connsiteY179" fmla="*/ 3655216 h 6858000"/>
              <a:gd name="connsiteX180" fmla="*/ 1109304 w 7467663"/>
              <a:gd name="connsiteY180" fmla="*/ 3669030 h 6858000"/>
              <a:gd name="connsiteX181" fmla="*/ 8129 w 7467663"/>
              <a:gd name="connsiteY181" fmla="*/ 4330519 h 6858000"/>
              <a:gd name="connsiteX182" fmla="*/ 687572 w 7467663"/>
              <a:gd name="connsiteY182" fmla="*/ 3925629 h 6858000"/>
              <a:gd name="connsiteX183" fmla="*/ 1138365 w 7467663"/>
              <a:gd name="connsiteY183" fmla="*/ 3774515 h 6858000"/>
              <a:gd name="connsiteX184" fmla="*/ 1505579 w 7467663"/>
              <a:gd name="connsiteY184" fmla="*/ 3655526 h 6858000"/>
              <a:gd name="connsiteX185" fmla="*/ 1313114 w 7467663"/>
              <a:gd name="connsiteY185" fmla="*/ 3655216 h 6858000"/>
              <a:gd name="connsiteX186" fmla="*/ 3655073 w 7467663"/>
              <a:gd name="connsiteY186" fmla="*/ 3650884 h 6858000"/>
              <a:gd name="connsiteX187" fmla="*/ 3989938 w 7467663"/>
              <a:gd name="connsiteY187" fmla="*/ 3991685 h 6858000"/>
              <a:gd name="connsiteX188" fmla="*/ 4393907 w 7467663"/>
              <a:gd name="connsiteY188" fmla="*/ 4261258 h 6858000"/>
              <a:gd name="connsiteX189" fmla="*/ 4648051 w 7467663"/>
              <a:gd name="connsiteY189" fmla="*/ 4374051 h 6858000"/>
              <a:gd name="connsiteX190" fmla="*/ 4383389 w 7467663"/>
              <a:gd name="connsiteY190" fmla="*/ 4184369 h 6858000"/>
              <a:gd name="connsiteX191" fmla="*/ 4165508 w 7467663"/>
              <a:gd name="connsiteY191" fmla="*/ 4035196 h 6858000"/>
              <a:gd name="connsiteX192" fmla="*/ 4068162 w 7467663"/>
              <a:gd name="connsiteY192" fmla="*/ 3953394 h 6858000"/>
              <a:gd name="connsiteX193" fmla="*/ 3981416 w 7467663"/>
              <a:gd name="connsiteY193" fmla="*/ 3880482 h 6858000"/>
              <a:gd name="connsiteX194" fmla="*/ 3800147 w 7467663"/>
              <a:gd name="connsiteY194" fmla="*/ 3749872 h 6858000"/>
              <a:gd name="connsiteX195" fmla="*/ 3655073 w 7467663"/>
              <a:gd name="connsiteY195" fmla="*/ 3650884 h 6858000"/>
              <a:gd name="connsiteX196" fmla="*/ 3670252 w 7467663"/>
              <a:gd name="connsiteY196" fmla="*/ 3622798 h 6858000"/>
              <a:gd name="connsiteX197" fmla="*/ 3817258 w 7467663"/>
              <a:gd name="connsiteY197" fmla="*/ 3723577 h 6858000"/>
              <a:gd name="connsiteX198" fmla="*/ 4000461 w 7467663"/>
              <a:gd name="connsiteY198" fmla="*/ 3855966 h 6858000"/>
              <a:gd name="connsiteX199" fmla="*/ 4088180 w 7467663"/>
              <a:gd name="connsiteY199" fmla="*/ 3929774 h 6858000"/>
              <a:gd name="connsiteX200" fmla="*/ 4184555 w 7467663"/>
              <a:gd name="connsiteY200" fmla="*/ 4010683 h 6858000"/>
              <a:gd name="connsiteX201" fmla="*/ 4399563 w 7467663"/>
              <a:gd name="connsiteY201" fmla="*/ 4158106 h 6858000"/>
              <a:gd name="connsiteX202" fmla="*/ 4684469 w 7467663"/>
              <a:gd name="connsiteY202" fmla="*/ 4364680 h 6858000"/>
              <a:gd name="connsiteX203" fmla="*/ 4690271 w 7467663"/>
              <a:gd name="connsiteY203" fmla="*/ 4370034 h 6858000"/>
              <a:gd name="connsiteX204" fmla="*/ 4136093 w 7467663"/>
              <a:gd name="connsiteY204" fmla="*/ 3858466 h 6858000"/>
              <a:gd name="connsiteX205" fmla="*/ 3670252 w 7467663"/>
              <a:gd name="connsiteY205" fmla="*/ 3622798 h 6858000"/>
              <a:gd name="connsiteX206" fmla="*/ 4440129 w 7467663"/>
              <a:gd name="connsiteY206" fmla="*/ 3448571 h 6858000"/>
              <a:gd name="connsiteX207" fmla="*/ 4856525 w 7467663"/>
              <a:gd name="connsiteY207" fmla="*/ 3915351 h 6858000"/>
              <a:gd name="connsiteX208" fmla="*/ 5059055 w 7467663"/>
              <a:gd name="connsiteY208" fmla="*/ 4108918 h 6858000"/>
              <a:gd name="connsiteX209" fmla="*/ 5290070 w 7467663"/>
              <a:gd name="connsiteY209" fmla="*/ 4263619 h 6858000"/>
              <a:gd name="connsiteX210" fmla="*/ 4834991 w 7467663"/>
              <a:gd name="connsiteY210" fmla="*/ 3830985 h 6858000"/>
              <a:gd name="connsiteX211" fmla="*/ 4440129 w 7467663"/>
              <a:gd name="connsiteY211" fmla="*/ 3448571 h 6858000"/>
              <a:gd name="connsiteX212" fmla="*/ 4441737 w 7467663"/>
              <a:gd name="connsiteY212" fmla="*/ 3399734 h 6858000"/>
              <a:gd name="connsiteX213" fmla="*/ 4431236 w 7467663"/>
              <a:gd name="connsiteY213" fmla="*/ 3400954 h 6858000"/>
              <a:gd name="connsiteX214" fmla="*/ 4557150 w 7467663"/>
              <a:gd name="connsiteY214" fmla="*/ 3510023 h 6858000"/>
              <a:gd name="connsiteX215" fmla="*/ 4856936 w 7467663"/>
              <a:gd name="connsiteY215" fmla="*/ 3809146 h 6858000"/>
              <a:gd name="connsiteX216" fmla="*/ 5111996 w 7467663"/>
              <a:gd name="connsiteY216" fmla="*/ 4065759 h 6858000"/>
              <a:gd name="connsiteX217" fmla="*/ 5388878 w 7467663"/>
              <a:gd name="connsiteY217" fmla="*/ 4300185 h 6858000"/>
              <a:gd name="connsiteX218" fmla="*/ 5425556 w 7467663"/>
              <a:gd name="connsiteY218" fmla="*/ 4308967 h 6858000"/>
              <a:gd name="connsiteX219" fmla="*/ 4943646 w 7467663"/>
              <a:gd name="connsiteY219" fmla="*/ 3822916 h 6858000"/>
              <a:gd name="connsiteX220" fmla="*/ 4594837 w 7467663"/>
              <a:gd name="connsiteY220" fmla="*/ 3532274 h 6858000"/>
              <a:gd name="connsiteX221" fmla="*/ 4441737 w 7467663"/>
              <a:gd name="connsiteY221" fmla="*/ 3399734 h 6858000"/>
              <a:gd name="connsiteX222" fmla="*/ 5425834 w 7467663"/>
              <a:gd name="connsiteY222" fmla="*/ 3162785 h 6858000"/>
              <a:gd name="connsiteX223" fmla="*/ 5401644 w 7467663"/>
              <a:gd name="connsiteY223" fmla="*/ 3617847 h 6858000"/>
              <a:gd name="connsiteX224" fmla="*/ 5467256 w 7467663"/>
              <a:gd name="connsiteY224" fmla="*/ 4175494 h 6858000"/>
              <a:gd name="connsiteX225" fmla="*/ 5448069 w 7467663"/>
              <a:gd name="connsiteY225" fmla="*/ 3567554 h 6858000"/>
              <a:gd name="connsiteX226" fmla="*/ 5425834 w 7467663"/>
              <a:gd name="connsiteY226" fmla="*/ 3162785 h 6858000"/>
              <a:gd name="connsiteX227" fmla="*/ 1318687 w 7467663"/>
              <a:gd name="connsiteY227" fmla="*/ 3113840 h 6858000"/>
              <a:gd name="connsiteX228" fmla="*/ 1066793 w 7467663"/>
              <a:gd name="connsiteY228" fmla="*/ 3212171 h 6858000"/>
              <a:gd name="connsiteX229" fmla="*/ 993319 w 7467663"/>
              <a:gd name="connsiteY229" fmla="*/ 3247648 h 6858000"/>
              <a:gd name="connsiteX230" fmla="*/ 853081 w 7467663"/>
              <a:gd name="connsiteY230" fmla="*/ 3312410 h 6858000"/>
              <a:gd name="connsiteX231" fmla="*/ 805957 w 7467663"/>
              <a:gd name="connsiteY231" fmla="*/ 3330443 h 6858000"/>
              <a:gd name="connsiteX232" fmla="*/ 1318687 w 7467663"/>
              <a:gd name="connsiteY232" fmla="*/ 3113840 h 6858000"/>
              <a:gd name="connsiteX233" fmla="*/ 5453702 w 7467663"/>
              <a:gd name="connsiteY233" fmla="*/ 3090882 h 6858000"/>
              <a:gd name="connsiteX234" fmla="*/ 5480135 w 7467663"/>
              <a:gd name="connsiteY234" fmla="*/ 3565802 h 6858000"/>
              <a:gd name="connsiteX235" fmla="*/ 5499023 w 7467663"/>
              <a:gd name="connsiteY235" fmla="*/ 4166310 h 6858000"/>
              <a:gd name="connsiteX236" fmla="*/ 5547022 w 7467663"/>
              <a:gd name="connsiteY236" fmla="*/ 3607838 h 6858000"/>
              <a:gd name="connsiteX237" fmla="*/ 5515964 w 7467663"/>
              <a:gd name="connsiteY237" fmla="*/ 3378541 h 6858000"/>
              <a:gd name="connsiteX238" fmla="*/ 5453702 w 7467663"/>
              <a:gd name="connsiteY238" fmla="*/ 3090882 h 6858000"/>
              <a:gd name="connsiteX239" fmla="*/ 1238695 w 7467663"/>
              <a:gd name="connsiteY239" fmla="*/ 3076820 h 6858000"/>
              <a:gd name="connsiteX240" fmla="*/ 716371 w 7467663"/>
              <a:gd name="connsiteY240" fmla="*/ 3293249 h 6858000"/>
              <a:gd name="connsiteX241" fmla="*/ 579522 w 7467663"/>
              <a:gd name="connsiteY241" fmla="*/ 3371759 h 6858000"/>
              <a:gd name="connsiteX242" fmla="*/ 600288 w 7467663"/>
              <a:gd name="connsiteY242" fmla="*/ 3365555 h 6858000"/>
              <a:gd name="connsiteX243" fmla="*/ 840692 w 7467663"/>
              <a:gd name="connsiteY243" fmla="*/ 3284921 h 6858000"/>
              <a:gd name="connsiteX244" fmla="*/ 979248 w 7467663"/>
              <a:gd name="connsiteY244" fmla="*/ 3221003 h 6858000"/>
              <a:gd name="connsiteX245" fmla="*/ 1053282 w 7467663"/>
              <a:gd name="connsiteY245" fmla="*/ 3185247 h 6858000"/>
              <a:gd name="connsiteX246" fmla="*/ 1320603 w 7467663"/>
              <a:gd name="connsiteY246" fmla="*/ 3081281 h 6858000"/>
              <a:gd name="connsiteX247" fmla="*/ 1238695 w 7467663"/>
              <a:gd name="connsiteY247" fmla="*/ 3076820 h 6858000"/>
              <a:gd name="connsiteX248" fmla="*/ 5425627 w 7467663"/>
              <a:gd name="connsiteY248" fmla="*/ 2954192 h 6858000"/>
              <a:gd name="connsiteX249" fmla="*/ 5470770 w 7467663"/>
              <a:gd name="connsiteY249" fmla="*/ 3005435 h 6858000"/>
              <a:gd name="connsiteX250" fmla="*/ 5519779 w 7467663"/>
              <a:gd name="connsiteY250" fmla="*/ 4359223 h 6858000"/>
              <a:gd name="connsiteX251" fmla="*/ 5520293 w 7467663"/>
              <a:gd name="connsiteY251" fmla="*/ 4360602 h 6858000"/>
              <a:gd name="connsiteX252" fmla="*/ 5767221 w 7467663"/>
              <a:gd name="connsiteY252" fmla="*/ 4665564 h 6858000"/>
              <a:gd name="connsiteX253" fmla="*/ 6937169 w 7467663"/>
              <a:gd name="connsiteY253" fmla="*/ 4815941 h 6858000"/>
              <a:gd name="connsiteX254" fmla="*/ 6953922 w 7467663"/>
              <a:gd name="connsiteY254" fmla="*/ 4890068 h 6858000"/>
              <a:gd name="connsiteX255" fmla="*/ 6071359 w 7467663"/>
              <a:gd name="connsiteY255" fmla="*/ 4770770 h 6858000"/>
              <a:gd name="connsiteX256" fmla="*/ 6038839 w 7467663"/>
              <a:gd name="connsiteY256" fmla="*/ 4764474 h 6858000"/>
              <a:gd name="connsiteX257" fmla="*/ 6038706 w 7467663"/>
              <a:gd name="connsiteY257" fmla="*/ 4763847 h 6858000"/>
              <a:gd name="connsiteX258" fmla="*/ 6037784 w 7467663"/>
              <a:gd name="connsiteY258" fmla="*/ 4764270 h 6858000"/>
              <a:gd name="connsiteX259" fmla="*/ 6038839 w 7467663"/>
              <a:gd name="connsiteY259" fmla="*/ 4764474 h 6858000"/>
              <a:gd name="connsiteX260" fmla="*/ 6040338 w 7467663"/>
              <a:gd name="connsiteY260" fmla="*/ 4771418 h 6858000"/>
              <a:gd name="connsiteX261" fmla="*/ 6024488 w 7467663"/>
              <a:gd name="connsiteY261" fmla="*/ 4809903 h 6858000"/>
              <a:gd name="connsiteX262" fmla="*/ 5599771 w 7467663"/>
              <a:gd name="connsiteY262" fmla="*/ 5509652 h 6858000"/>
              <a:gd name="connsiteX263" fmla="*/ 5548843 w 7467663"/>
              <a:gd name="connsiteY263" fmla="*/ 5563845 h 6858000"/>
              <a:gd name="connsiteX264" fmla="*/ 5940952 w 7467663"/>
              <a:gd name="connsiteY264" fmla="*/ 6250028 h 6858000"/>
              <a:gd name="connsiteX265" fmla="*/ 6043441 w 7467663"/>
              <a:gd name="connsiteY265" fmla="*/ 6665847 h 6858000"/>
              <a:gd name="connsiteX266" fmla="*/ 6093432 w 7467663"/>
              <a:gd name="connsiteY266" fmla="*/ 6858000 h 6858000"/>
              <a:gd name="connsiteX267" fmla="*/ 6034344 w 7467663"/>
              <a:gd name="connsiteY267" fmla="*/ 6858000 h 6858000"/>
              <a:gd name="connsiteX268" fmla="*/ 6026679 w 7467663"/>
              <a:gd name="connsiteY268" fmla="*/ 6836959 h 6858000"/>
              <a:gd name="connsiteX269" fmla="*/ 5800441 w 7467663"/>
              <a:gd name="connsiteY269" fmla="*/ 6335286 h 6858000"/>
              <a:gd name="connsiteX270" fmla="*/ 5526562 w 7467663"/>
              <a:gd name="connsiteY270" fmla="*/ 5705388 h 6858000"/>
              <a:gd name="connsiteX271" fmla="*/ 5519640 w 7467663"/>
              <a:gd name="connsiteY271" fmla="*/ 5683774 h 6858000"/>
              <a:gd name="connsiteX272" fmla="*/ 5844559 w 7467663"/>
              <a:gd name="connsiteY272" fmla="*/ 6553349 h 6858000"/>
              <a:gd name="connsiteX273" fmla="*/ 5975994 w 7467663"/>
              <a:gd name="connsiteY273" fmla="*/ 6858000 h 6858000"/>
              <a:gd name="connsiteX274" fmla="*/ 5898547 w 7467663"/>
              <a:gd name="connsiteY274" fmla="*/ 6858000 h 6858000"/>
              <a:gd name="connsiteX275" fmla="*/ 5682041 w 7467663"/>
              <a:gd name="connsiteY275" fmla="*/ 6355860 h 6858000"/>
              <a:gd name="connsiteX276" fmla="*/ 5461758 w 7467663"/>
              <a:gd name="connsiteY276" fmla="*/ 5820220 h 6858000"/>
              <a:gd name="connsiteX277" fmla="*/ 5237282 w 7467663"/>
              <a:gd name="connsiteY277" fmla="*/ 6579086 h 6858000"/>
              <a:gd name="connsiteX278" fmla="*/ 5115009 w 7467663"/>
              <a:gd name="connsiteY278" fmla="*/ 6858000 h 6858000"/>
              <a:gd name="connsiteX279" fmla="*/ 5028074 w 7467663"/>
              <a:gd name="connsiteY279" fmla="*/ 6858000 h 6858000"/>
              <a:gd name="connsiteX280" fmla="*/ 5079508 w 7467663"/>
              <a:gd name="connsiteY280" fmla="*/ 6749074 h 6858000"/>
              <a:gd name="connsiteX281" fmla="*/ 5371846 w 7467663"/>
              <a:gd name="connsiteY281" fmla="*/ 5924413 h 6858000"/>
              <a:gd name="connsiteX282" fmla="*/ 5270512 w 7467663"/>
              <a:gd name="connsiteY282" fmla="*/ 6138975 h 6858000"/>
              <a:gd name="connsiteX283" fmla="*/ 5062409 w 7467663"/>
              <a:gd name="connsiteY283" fmla="*/ 6653544 h 6858000"/>
              <a:gd name="connsiteX284" fmla="*/ 5036628 w 7467663"/>
              <a:gd name="connsiteY284" fmla="*/ 6754247 h 6858000"/>
              <a:gd name="connsiteX285" fmla="*/ 5009112 w 7467663"/>
              <a:gd name="connsiteY285" fmla="*/ 6858000 h 6858000"/>
              <a:gd name="connsiteX286" fmla="*/ 4976679 w 7467663"/>
              <a:gd name="connsiteY286" fmla="*/ 6858000 h 6858000"/>
              <a:gd name="connsiteX287" fmla="*/ 5006537 w 7467663"/>
              <a:gd name="connsiteY287" fmla="*/ 6747068 h 6858000"/>
              <a:gd name="connsiteX288" fmla="*/ 5032723 w 7467663"/>
              <a:gd name="connsiteY288" fmla="*/ 6644957 h 6858000"/>
              <a:gd name="connsiteX289" fmla="*/ 5242949 w 7467663"/>
              <a:gd name="connsiteY289" fmla="*/ 6125175 h 6858000"/>
              <a:gd name="connsiteX290" fmla="*/ 5286321 w 7467663"/>
              <a:gd name="connsiteY290" fmla="*/ 6033555 h 6858000"/>
              <a:gd name="connsiteX291" fmla="*/ 5008210 w 7467663"/>
              <a:gd name="connsiteY291" fmla="*/ 6649194 h 6858000"/>
              <a:gd name="connsiteX292" fmla="*/ 4986321 w 7467663"/>
              <a:gd name="connsiteY292" fmla="*/ 6765687 h 6858000"/>
              <a:gd name="connsiteX293" fmla="*/ 4973474 w 7467663"/>
              <a:gd name="connsiteY293" fmla="*/ 6858000 h 6858000"/>
              <a:gd name="connsiteX294" fmla="*/ 4907178 w 7467663"/>
              <a:gd name="connsiteY294" fmla="*/ 6858000 h 6858000"/>
              <a:gd name="connsiteX295" fmla="*/ 4910810 w 7467663"/>
              <a:gd name="connsiteY295" fmla="*/ 6829660 h 6858000"/>
              <a:gd name="connsiteX296" fmla="*/ 4987461 w 7467663"/>
              <a:gd name="connsiteY296" fmla="*/ 6432994 h 6858000"/>
              <a:gd name="connsiteX297" fmla="*/ 5179262 w 7467663"/>
              <a:gd name="connsiteY297" fmla="*/ 6035044 h 6858000"/>
              <a:gd name="connsiteX298" fmla="*/ 4689678 w 7467663"/>
              <a:gd name="connsiteY298" fmla="*/ 6440241 h 6858000"/>
              <a:gd name="connsiteX299" fmla="*/ 4477543 w 7467663"/>
              <a:gd name="connsiteY299" fmla="*/ 6674836 h 6858000"/>
              <a:gd name="connsiteX300" fmla="*/ 4329957 w 7467663"/>
              <a:gd name="connsiteY300" fmla="*/ 6858000 h 6858000"/>
              <a:gd name="connsiteX301" fmla="*/ 4218595 w 7467663"/>
              <a:gd name="connsiteY301" fmla="*/ 6858000 h 6858000"/>
              <a:gd name="connsiteX302" fmla="*/ 4368888 w 7467663"/>
              <a:gd name="connsiteY302" fmla="*/ 6668412 h 6858000"/>
              <a:gd name="connsiteX303" fmla="*/ 4563091 w 7467663"/>
              <a:gd name="connsiteY303" fmla="*/ 6442508 h 6858000"/>
              <a:gd name="connsiteX304" fmla="*/ 5387324 w 7467663"/>
              <a:gd name="connsiteY304" fmla="*/ 5705830 h 6858000"/>
              <a:gd name="connsiteX305" fmla="*/ 5073620 w 7467663"/>
              <a:gd name="connsiteY305" fmla="*/ 5955437 h 6858000"/>
              <a:gd name="connsiteX306" fmla="*/ 4689789 w 7467663"/>
              <a:gd name="connsiteY306" fmla="*/ 6268382 h 6858000"/>
              <a:gd name="connsiteX307" fmla="*/ 4418722 w 7467663"/>
              <a:gd name="connsiteY307" fmla="*/ 6570886 h 6858000"/>
              <a:gd name="connsiteX308" fmla="*/ 4214944 w 7467663"/>
              <a:gd name="connsiteY308" fmla="*/ 6858000 h 6858000"/>
              <a:gd name="connsiteX309" fmla="*/ 4177898 w 7467663"/>
              <a:gd name="connsiteY309" fmla="*/ 6858000 h 6858000"/>
              <a:gd name="connsiteX310" fmla="*/ 4391597 w 7467663"/>
              <a:gd name="connsiteY310" fmla="*/ 6556370 h 6858000"/>
              <a:gd name="connsiteX311" fmla="*/ 4668889 w 7467663"/>
              <a:gd name="connsiteY311" fmla="*/ 6246399 h 6858000"/>
              <a:gd name="connsiteX312" fmla="*/ 5055427 w 7467663"/>
              <a:gd name="connsiteY312" fmla="*/ 5931476 h 6858000"/>
              <a:gd name="connsiteX313" fmla="*/ 5371814 w 7467663"/>
              <a:gd name="connsiteY313" fmla="*/ 5678975 h 6858000"/>
              <a:gd name="connsiteX314" fmla="*/ 4987918 w 7467663"/>
              <a:gd name="connsiteY314" fmla="*/ 5838701 h 6858000"/>
              <a:gd name="connsiteX315" fmla="*/ 4317146 w 7467663"/>
              <a:gd name="connsiteY315" fmla="*/ 6587716 h 6858000"/>
              <a:gd name="connsiteX316" fmla="*/ 4171627 w 7467663"/>
              <a:gd name="connsiteY316" fmla="*/ 6858000 h 6858000"/>
              <a:gd name="connsiteX317" fmla="*/ 4081585 w 7467663"/>
              <a:gd name="connsiteY317" fmla="*/ 6858000 h 6858000"/>
              <a:gd name="connsiteX318" fmla="*/ 4238603 w 7467663"/>
              <a:gd name="connsiteY318" fmla="*/ 6559341 h 6858000"/>
              <a:gd name="connsiteX319" fmla="*/ 4778333 w 7467663"/>
              <a:gd name="connsiteY319" fmla="*/ 5873626 h 6858000"/>
              <a:gd name="connsiteX320" fmla="*/ 5414185 w 7467663"/>
              <a:gd name="connsiteY320" fmla="*/ 5573882 h 6858000"/>
              <a:gd name="connsiteX321" fmla="*/ 5959648 w 7467663"/>
              <a:gd name="connsiteY321" fmla="*/ 4760797 h 6858000"/>
              <a:gd name="connsiteX322" fmla="*/ 5355019 w 7467663"/>
              <a:gd name="connsiteY322" fmla="*/ 4734672 h 6858000"/>
              <a:gd name="connsiteX323" fmla="*/ 5083565 w 7467663"/>
              <a:gd name="connsiteY323" fmla="*/ 5179121 h 6858000"/>
              <a:gd name="connsiteX324" fmla="*/ 4713577 w 7467663"/>
              <a:gd name="connsiteY324" fmla="*/ 5616803 h 6858000"/>
              <a:gd name="connsiteX325" fmla="*/ 3989559 w 7467663"/>
              <a:gd name="connsiteY325" fmla="*/ 6145945 h 6858000"/>
              <a:gd name="connsiteX326" fmla="*/ 3939824 w 7467663"/>
              <a:gd name="connsiteY326" fmla="*/ 6066900 h 6858000"/>
              <a:gd name="connsiteX327" fmla="*/ 4584537 w 7467663"/>
              <a:gd name="connsiteY327" fmla="*/ 5324826 h 6858000"/>
              <a:gd name="connsiteX328" fmla="*/ 5037105 w 7467663"/>
              <a:gd name="connsiteY328" fmla="*/ 5088765 h 6858000"/>
              <a:gd name="connsiteX329" fmla="*/ 5039930 w 7467663"/>
              <a:gd name="connsiteY329" fmla="*/ 5089585 h 6858000"/>
              <a:gd name="connsiteX330" fmla="*/ 5263764 w 7467663"/>
              <a:gd name="connsiteY330" fmla="*/ 4735525 h 6858000"/>
              <a:gd name="connsiteX331" fmla="*/ 4086300 w 7467663"/>
              <a:gd name="connsiteY331" fmla="*/ 4884599 h 6858000"/>
              <a:gd name="connsiteX332" fmla="*/ 4085485 w 7467663"/>
              <a:gd name="connsiteY332" fmla="*/ 4899070 h 6858000"/>
              <a:gd name="connsiteX333" fmla="*/ 3871915 w 7467663"/>
              <a:gd name="connsiteY333" fmla="*/ 5253645 h 6858000"/>
              <a:gd name="connsiteX334" fmla="*/ 3799374 w 7467663"/>
              <a:gd name="connsiteY334" fmla="*/ 5466127 h 6858000"/>
              <a:gd name="connsiteX335" fmla="*/ 3498850 w 7467663"/>
              <a:gd name="connsiteY335" fmla="*/ 6661888 h 6858000"/>
              <a:gd name="connsiteX336" fmla="*/ 3399216 w 7467663"/>
              <a:gd name="connsiteY336" fmla="*/ 6858000 h 6858000"/>
              <a:gd name="connsiteX337" fmla="*/ 3303688 w 7467663"/>
              <a:gd name="connsiteY337" fmla="*/ 6858000 h 6858000"/>
              <a:gd name="connsiteX338" fmla="*/ 3391774 w 7467663"/>
              <a:gd name="connsiteY338" fmla="*/ 6697181 h 6858000"/>
              <a:gd name="connsiteX339" fmla="*/ 3735540 w 7467663"/>
              <a:gd name="connsiteY339" fmla="*/ 5546923 h 6858000"/>
              <a:gd name="connsiteX340" fmla="*/ 3729438 w 7467663"/>
              <a:gd name="connsiteY340" fmla="*/ 5569058 h 6858000"/>
              <a:gd name="connsiteX341" fmla="*/ 3707782 w 7467663"/>
              <a:gd name="connsiteY341" fmla="*/ 5644908 h 6858000"/>
              <a:gd name="connsiteX342" fmla="*/ 3583827 w 7467663"/>
              <a:gd name="connsiteY342" fmla="*/ 6039215 h 6858000"/>
              <a:gd name="connsiteX343" fmla="*/ 3547861 w 7467663"/>
              <a:gd name="connsiteY343" fmla="*/ 6129609 h 6858000"/>
              <a:gd name="connsiteX344" fmla="*/ 3490905 w 7467663"/>
              <a:gd name="connsiteY344" fmla="*/ 6277660 h 6858000"/>
              <a:gd name="connsiteX345" fmla="*/ 3455859 w 7467663"/>
              <a:gd name="connsiteY345" fmla="*/ 6391301 h 6858000"/>
              <a:gd name="connsiteX346" fmla="*/ 3429112 w 7467663"/>
              <a:gd name="connsiteY346" fmla="*/ 6479469 h 6858000"/>
              <a:gd name="connsiteX347" fmla="*/ 3304862 w 7467663"/>
              <a:gd name="connsiteY347" fmla="*/ 6796476 h 6858000"/>
              <a:gd name="connsiteX348" fmla="*/ 3276071 w 7467663"/>
              <a:gd name="connsiteY348" fmla="*/ 6858000 h 6858000"/>
              <a:gd name="connsiteX349" fmla="*/ 3240805 w 7467663"/>
              <a:gd name="connsiteY349" fmla="*/ 6858000 h 6858000"/>
              <a:gd name="connsiteX350" fmla="*/ 3275917 w 7467663"/>
              <a:gd name="connsiteY350" fmla="*/ 6783192 h 6858000"/>
              <a:gd name="connsiteX351" fmla="*/ 3399358 w 7467663"/>
              <a:gd name="connsiteY351" fmla="*/ 6469011 h 6858000"/>
              <a:gd name="connsiteX352" fmla="*/ 3425650 w 7467663"/>
              <a:gd name="connsiteY352" fmla="*/ 6381333 h 6858000"/>
              <a:gd name="connsiteX353" fmla="*/ 3460661 w 7467663"/>
              <a:gd name="connsiteY353" fmla="*/ 6266763 h 6858000"/>
              <a:gd name="connsiteX354" fmla="*/ 3518021 w 7467663"/>
              <a:gd name="connsiteY354" fmla="*/ 6117298 h 6858000"/>
              <a:gd name="connsiteX355" fmla="*/ 3554035 w 7467663"/>
              <a:gd name="connsiteY355" fmla="*/ 6027832 h 6858000"/>
              <a:gd name="connsiteX356" fmla="*/ 3677174 w 7467663"/>
              <a:gd name="connsiteY356" fmla="*/ 5636351 h 6858000"/>
              <a:gd name="connsiteX357" fmla="*/ 3698819 w 7467663"/>
              <a:gd name="connsiteY357" fmla="*/ 5560503 h 6858000"/>
              <a:gd name="connsiteX358" fmla="*/ 3702094 w 7467663"/>
              <a:gd name="connsiteY358" fmla="*/ 5549194 h 6858000"/>
              <a:gd name="connsiteX359" fmla="*/ 3398355 w 7467663"/>
              <a:gd name="connsiteY359" fmla="*/ 6094603 h 6858000"/>
              <a:gd name="connsiteX360" fmla="*/ 3193941 w 7467663"/>
              <a:gd name="connsiteY360" fmla="*/ 6798775 h 6858000"/>
              <a:gd name="connsiteX361" fmla="*/ 3184140 w 7467663"/>
              <a:gd name="connsiteY361" fmla="*/ 6858000 h 6858000"/>
              <a:gd name="connsiteX362" fmla="*/ 3099978 w 7467663"/>
              <a:gd name="connsiteY362" fmla="*/ 6858000 h 6858000"/>
              <a:gd name="connsiteX363" fmla="*/ 3101556 w 7467663"/>
              <a:gd name="connsiteY363" fmla="*/ 6843337 h 6858000"/>
              <a:gd name="connsiteX364" fmla="*/ 3370162 w 7467663"/>
              <a:gd name="connsiteY364" fmla="*/ 5785550 h 6858000"/>
              <a:gd name="connsiteX365" fmla="*/ 3746477 w 7467663"/>
              <a:gd name="connsiteY365" fmla="*/ 5377889 h 6858000"/>
              <a:gd name="connsiteX366" fmla="*/ 3863399 w 7467663"/>
              <a:gd name="connsiteY366" fmla="*/ 5087257 h 6858000"/>
              <a:gd name="connsiteX367" fmla="*/ 3968712 w 7467663"/>
              <a:gd name="connsiteY367" fmla="*/ 4913989 h 6858000"/>
              <a:gd name="connsiteX368" fmla="*/ 2792390 w 7467663"/>
              <a:gd name="connsiteY368" fmla="*/ 5382974 h 6858000"/>
              <a:gd name="connsiteX369" fmla="*/ 2714982 w 7467663"/>
              <a:gd name="connsiteY369" fmla="*/ 5427051 h 6858000"/>
              <a:gd name="connsiteX370" fmla="*/ 2813361 w 7467663"/>
              <a:gd name="connsiteY370" fmla="*/ 6023912 h 6858000"/>
              <a:gd name="connsiteX371" fmla="*/ 2688430 w 7467663"/>
              <a:gd name="connsiteY371" fmla="*/ 6801564 h 6858000"/>
              <a:gd name="connsiteX372" fmla="*/ 2629626 w 7467663"/>
              <a:gd name="connsiteY372" fmla="*/ 6763394 h 6858000"/>
              <a:gd name="connsiteX373" fmla="*/ 2565328 w 7467663"/>
              <a:gd name="connsiteY373" fmla="*/ 5516399 h 6858000"/>
              <a:gd name="connsiteX374" fmla="*/ 1922999 w 7467663"/>
              <a:gd name="connsiteY374" fmla="*/ 5980343 h 6858000"/>
              <a:gd name="connsiteX375" fmla="*/ 1950261 w 7467663"/>
              <a:gd name="connsiteY375" fmla="*/ 6405858 h 6858000"/>
              <a:gd name="connsiteX376" fmla="*/ 2365554 w 7467663"/>
              <a:gd name="connsiteY376" fmla="*/ 6759107 h 6858000"/>
              <a:gd name="connsiteX377" fmla="*/ 2424142 w 7467663"/>
              <a:gd name="connsiteY377" fmla="*/ 6858000 h 6858000"/>
              <a:gd name="connsiteX378" fmla="*/ 2395994 w 7467663"/>
              <a:gd name="connsiteY378" fmla="*/ 6858000 h 6858000"/>
              <a:gd name="connsiteX379" fmla="*/ 2392863 w 7467663"/>
              <a:gd name="connsiteY379" fmla="*/ 6852964 h 6858000"/>
              <a:gd name="connsiteX380" fmla="*/ 2017589 w 7467663"/>
              <a:gd name="connsiteY380" fmla="*/ 6493982 h 6858000"/>
              <a:gd name="connsiteX381" fmla="*/ 2147336 w 7467663"/>
              <a:gd name="connsiteY381" fmla="*/ 6594052 h 6858000"/>
              <a:gd name="connsiteX382" fmla="*/ 2207047 w 7467663"/>
              <a:gd name="connsiteY382" fmla="*/ 6654540 h 6858000"/>
              <a:gd name="connsiteX383" fmla="*/ 2299106 w 7467663"/>
              <a:gd name="connsiteY383" fmla="*/ 6778931 h 6858000"/>
              <a:gd name="connsiteX384" fmla="*/ 2314430 w 7467663"/>
              <a:gd name="connsiteY384" fmla="*/ 6801144 h 6858000"/>
              <a:gd name="connsiteX385" fmla="*/ 2352406 w 7467663"/>
              <a:gd name="connsiteY385" fmla="*/ 6858000 h 6858000"/>
              <a:gd name="connsiteX386" fmla="*/ 2314492 w 7467663"/>
              <a:gd name="connsiteY386" fmla="*/ 6858000 h 6858000"/>
              <a:gd name="connsiteX387" fmla="*/ 2288095 w 7467663"/>
              <a:gd name="connsiteY387" fmla="*/ 6818030 h 6858000"/>
              <a:gd name="connsiteX388" fmla="*/ 2272768 w 7467663"/>
              <a:gd name="connsiteY388" fmla="*/ 6795822 h 6858000"/>
              <a:gd name="connsiteX389" fmla="*/ 2182715 w 7467663"/>
              <a:gd name="connsiteY389" fmla="*/ 6675071 h 6858000"/>
              <a:gd name="connsiteX390" fmla="*/ 2032061 w 7467663"/>
              <a:gd name="connsiteY390" fmla="*/ 6541380 h 6858000"/>
              <a:gd name="connsiteX391" fmla="*/ 2257220 w 7467663"/>
              <a:gd name="connsiteY391" fmla="*/ 6826257 h 6858000"/>
              <a:gd name="connsiteX392" fmla="*/ 2281324 w 7467663"/>
              <a:gd name="connsiteY392" fmla="*/ 6858000 h 6858000"/>
              <a:gd name="connsiteX393" fmla="*/ 2242860 w 7467663"/>
              <a:gd name="connsiteY393" fmla="*/ 6858000 h 6858000"/>
              <a:gd name="connsiteX394" fmla="*/ 2232818 w 7467663"/>
              <a:gd name="connsiteY394" fmla="*/ 6844926 h 6858000"/>
              <a:gd name="connsiteX395" fmla="*/ 1990172 w 7467663"/>
              <a:gd name="connsiteY395" fmla="*/ 6542121 h 6858000"/>
              <a:gd name="connsiteX396" fmla="*/ 2124090 w 7467663"/>
              <a:gd name="connsiteY396" fmla="*/ 6761017 h 6858000"/>
              <a:gd name="connsiteX397" fmla="*/ 2200380 w 7467663"/>
              <a:gd name="connsiteY397" fmla="*/ 6858000 h 6858000"/>
              <a:gd name="connsiteX398" fmla="*/ 2147507 w 7467663"/>
              <a:gd name="connsiteY398" fmla="*/ 6858000 h 6858000"/>
              <a:gd name="connsiteX399" fmla="*/ 2070668 w 7467663"/>
              <a:gd name="connsiteY399" fmla="*/ 6761520 h 6858000"/>
              <a:gd name="connsiteX400" fmla="*/ 1975142 w 7467663"/>
              <a:gd name="connsiteY400" fmla="*/ 6585570 h 6858000"/>
              <a:gd name="connsiteX401" fmla="*/ 2050035 w 7467663"/>
              <a:gd name="connsiteY401" fmla="*/ 6813345 h 6858000"/>
              <a:gd name="connsiteX402" fmla="*/ 2063025 w 7467663"/>
              <a:gd name="connsiteY402" fmla="*/ 6858000 h 6858000"/>
              <a:gd name="connsiteX403" fmla="*/ 2021675 w 7467663"/>
              <a:gd name="connsiteY403" fmla="*/ 6858000 h 6858000"/>
              <a:gd name="connsiteX404" fmla="*/ 2019308 w 7467663"/>
              <a:gd name="connsiteY404" fmla="*/ 6847118 h 6858000"/>
              <a:gd name="connsiteX405" fmla="*/ 1938835 w 7467663"/>
              <a:gd name="connsiteY405" fmla="*/ 6551160 h 6858000"/>
              <a:gd name="connsiteX406" fmla="*/ 1953230 w 7467663"/>
              <a:gd name="connsiteY406" fmla="*/ 6759699 h 6858000"/>
              <a:gd name="connsiteX407" fmla="*/ 1956763 w 7467663"/>
              <a:gd name="connsiteY407" fmla="*/ 6778191 h 6858000"/>
              <a:gd name="connsiteX408" fmla="*/ 1967925 w 7467663"/>
              <a:gd name="connsiteY408" fmla="*/ 6858000 h 6858000"/>
              <a:gd name="connsiteX409" fmla="*/ 1936622 w 7467663"/>
              <a:gd name="connsiteY409" fmla="*/ 6858000 h 6858000"/>
              <a:gd name="connsiteX410" fmla="*/ 1926261 w 7467663"/>
              <a:gd name="connsiteY410" fmla="*/ 6784064 h 6858000"/>
              <a:gd name="connsiteX411" fmla="*/ 1922724 w 7467663"/>
              <a:gd name="connsiteY411" fmla="*/ 6765577 h 6858000"/>
              <a:gd name="connsiteX412" fmla="*/ 1904650 w 7467663"/>
              <a:gd name="connsiteY412" fmla="*/ 6639616 h 6858000"/>
              <a:gd name="connsiteX413" fmla="*/ 1885273 w 7467663"/>
              <a:gd name="connsiteY413" fmla="*/ 6858000 h 6858000"/>
              <a:gd name="connsiteX414" fmla="*/ 1854363 w 7467663"/>
              <a:gd name="connsiteY414" fmla="*/ 6858000 h 6858000"/>
              <a:gd name="connsiteX415" fmla="*/ 1880391 w 7467663"/>
              <a:gd name="connsiteY415" fmla="*/ 6603796 h 6858000"/>
              <a:gd name="connsiteX416" fmla="*/ 1818273 w 7467663"/>
              <a:gd name="connsiteY416" fmla="*/ 6715729 h 6858000"/>
              <a:gd name="connsiteX417" fmla="*/ 1794691 w 7467663"/>
              <a:gd name="connsiteY417" fmla="*/ 6843239 h 6858000"/>
              <a:gd name="connsiteX418" fmla="*/ 1794914 w 7467663"/>
              <a:gd name="connsiteY418" fmla="*/ 6858000 h 6858000"/>
              <a:gd name="connsiteX419" fmla="*/ 1746128 w 7467663"/>
              <a:gd name="connsiteY419" fmla="*/ 6858000 h 6858000"/>
              <a:gd name="connsiteX420" fmla="*/ 1753934 w 7467663"/>
              <a:gd name="connsiteY420" fmla="*/ 6724796 h 6858000"/>
              <a:gd name="connsiteX421" fmla="*/ 1792053 w 7467663"/>
              <a:gd name="connsiteY421" fmla="*/ 6572396 h 6858000"/>
              <a:gd name="connsiteX422" fmla="*/ 1862248 w 7467663"/>
              <a:gd name="connsiteY422" fmla="*/ 6266397 h 6858000"/>
              <a:gd name="connsiteX423" fmla="*/ 1862250 w 7467663"/>
              <a:gd name="connsiteY423" fmla="*/ 6033531 h 6858000"/>
              <a:gd name="connsiteX424" fmla="*/ 1211999 w 7467663"/>
              <a:gd name="connsiteY424" fmla="*/ 6683610 h 6858000"/>
              <a:gd name="connsiteX425" fmla="*/ 1213266 w 7467663"/>
              <a:gd name="connsiteY425" fmla="*/ 6691947 h 6858000"/>
              <a:gd name="connsiteX426" fmla="*/ 1203370 w 7467663"/>
              <a:gd name="connsiteY426" fmla="*/ 6850676 h 6858000"/>
              <a:gd name="connsiteX427" fmla="*/ 1203671 w 7467663"/>
              <a:gd name="connsiteY427" fmla="*/ 6858000 h 6858000"/>
              <a:gd name="connsiteX428" fmla="*/ 1143180 w 7467663"/>
              <a:gd name="connsiteY428" fmla="*/ 6858000 h 6858000"/>
              <a:gd name="connsiteX429" fmla="*/ 1142176 w 7467663"/>
              <a:gd name="connsiteY429" fmla="*/ 6766045 h 6858000"/>
              <a:gd name="connsiteX430" fmla="*/ 1067484 w 7467663"/>
              <a:gd name="connsiteY430" fmla="*/ 6858000 h 6858000"/>
              <a:gd name="connsiteX431" fmla="*/ 953928 w 7467663"/>
              <a:gd name="connsiteY431" fmla="*/ 6858000 h 6858000"/>
              <a:gd name="connsiteX432" fmla="*/ 959715 w 7467663"/>
              <a:gd name="connsiteY432" fmla="*/ 6850185 h 6858000"/>
              <a:gd name="connsiteX433" fmla="*/ 1483788 w 7467663"/>
              <a:gd name="connsiteY433" fmla="*/ 6259174 h 6858000"/>
              <a:gd name="connsiteX434" fmla="*/ 1100671 w 7467663"/>
              <a:gd name="connsiteY434" fmla="*/ 6252137 h 6858000"/>
              <a:gd name="connsiteX435" fmla="*/ 1090144 w 7467663"/>
              <a:gd name="connsiteY435" fmla="*/ 6256748 h 6858000"/>
              <a:gd name="connsiteX436" fmla="*/ 1095872 w 7467663"/>
              <a:gd name="connsiteY436" fmla="*/ 6271892 h 6858000"/>
              <a:gd name="connsiteX437" fmla="*/ 262785 w 7467663"/>
              <a:gd name="connsiteY437" fmla="*/ 6845450 h 6858000"/>
              <a:gd name="connsiteX438" fmla="*/ 209968 w 7467663"/>
              <a:gd name="connsiteY438" fmla="*/ 6770713 h 6858000"/>
              <a:gd name="connsiteX439" fmla="*/ 873460 w 7467663"/>
              <a:gd name="connsiteY439" fmla="*/ 6253768 h 6858000"/>
              <a:gd name="connsiteX440" fmla="*/ 192686 w 7467663"/>
              <a:gd name="connsiteY440" fmla="*/ 5849257 h 6858000"/>
              <a:gd name="connsiteX441" fmla="*/ 4696 w 7467663"/>
              <a:gd name="connsiteY441" fmla="*/ 5697668 h 6858000"/>
              <a:gd name="connsiteX442" fmla="*/ 0 w 7467663"/>
              <a:gd name="connsiteY442" fmla="*/ 5689984 h 6858000"/>
              <a:gd name="connsiteX443" fmla="*/ 0 w 7467663"/>
              <a:gd name="connsiteY443" fmla="*/ 5513472 h 6858000"/>
              <a:gd name="connsiteX444" fmla="*/ 174101 w 7467663"/>
              <a:gd name="connsiteY444" fmla="*/ 5620277 h 6858000"/>
              <a:gd name="connsiteX445" fmla="*/ 891800 w 7467663"/>
              <a:gd name="connsiteY445" fmla="*/ 6036935 h 6858000"/>
              <a:gd name="connsiteX446" fmla="*/ 1072219 w 7467663"/>
              <a:gd name="connsiteY446" fmla="*/ 6169443 h 6858000"/>
              <a:gd name="connsiteX447" fmla="*/ 1074117 w 7467663"/>
              <a:gd name="connsiteY447" fmla="*/ 6170301 h 6858000"/>
              <a:gd name="connsiteX448" fmla="*/ 1083114 w 7467663"/>
              <a:gd name="connsiteY448" fmla="*/ 6174131 h 6858000"/>
              <a:gd name="connsiteX449" fmla="*/ 1543010 w 7467663"/>
              <a:gd name="connsiteY449" fmla="*/ 6191140 h 6858000"/>
              <a:gd name="connsiteX450" fmla="*/ 1551080 w 7467663"/>
              <a:gd name="connsiteY450" fmla="*/ 6195006 h 6858000"/>
              <a:gd name="connsiteX451" fmla="*/ 2345443 w 7467663"/>
              <a:gd name="connsiteY451" fmla="*/ 5549882 h 6858000"/>
              <a:gd name="connsiteX452" fmla="*/ 1721499 w 7467663"/>
              <a:gd name="connsiteY452" fmla="*/ 5599969 h 6858000"/>
              <a:gd name="connsiteX453" fmla="*/ 767716 w 7467663"/>
              <a:gd name="connsiteY453" fmla="*/ 5472768 h 6858000"/>
              <a:gd name="connsiteX454" fmla="*/ 722147 w 7467663"/>
              <a:gd name="connsiteY454" fmla="*/ 5393091 h 6858000"/>
              <a:gd name="connsiteX455" fmla="*/ 1485552 w 7467663"/>
              <a:gd name="connsiteY455" fmla="*/ 5313202 h 6858000"/>
              <a:gd name="connsiteX456" fmla="*/ 2143004 w 7467663"/>
              <a:gd name="connsiteY456" fmla="*/ 5402420 h 6858000"/>
              <a:gd name="connsiteX457" fmla="*/ 1933391 w 7467663"/>
              <a:gd name="connsiteY457" fmla="*/ 5156971 h 6858000"/>
              <a:gd name="connsiteX458" fmla="*/ 1827118 w 7467663"/>
              <a:gd name="connsiteY458" fmla="*/ 4968410 h 6858000"/>
              <a:gd name="connsiteX459" fmla="*/ 1837349 w 7467663"/>
              <a:gd name="connsiteY459" fmla="*/ 4956357 h 6858000"/>
              <a:gd name="connsiteX460" fmla="*/ 2162835 w 7467663"/>
              <a:gd name="connsiteY460" fmla="*/ 5187853 h 6858000"/>
              <a:gd name="connsiteX461" fmla="*/ 2257167 w 7467663"/>
              <a:gd name="connsiteY461" fmla="*/ 5462123 h 6858000"/>
              <a:gd name="connsiteX462" fmla="*/ 2261598 w 7467663"/>
              <a:gd name="connsiteY462" fmla="*/ 5467998 h 6858000"/>
              <a:gd name="connsiteX463" fmla="*/ 2437177 w 7467663"/>
              <a:gd name="connsiteY463" fmla="*/ 5479608 h 6858000"/>
              <a:gd name="connsiteX464" fmla="*/ 2445247 w 7467663"/>
              <a:gd name="connsiteY464" fmla="*/ 5483476 h 6858000"/>
              <a:gd name="connsiteX465" fmla="*/ 2743626 w 7467663"/>
              <a:gd name="connsiteY465" fmla="*/ 5304819 h 6858000"/>
              <a:gd name="connsiteX466" fmla="*/ 3048102 w 7467663"/>
              <a:gd name="connsiteY466" fmla="*/ 5150595 h 6858000"/>
              <a:gd name="connsiteX467" fmla="*/ 1799414 w 7467663"/>
              <a:gd name="connsiteY467" fmla="*/ 4694732 h 6858000"/>
              <a:gd name="connsiteX468" fmla="*/ 1771735 w 7467663"/>
              <a:gd name="connsiteY468" fmla="*/ 4619929 h 6858000"/>
              <a:gd name="connsiteX469" fmla="*/ 3104273 w 7467663"/>
              <a:gd name="connsiteY469" fmla="*/ 5076159 h 6858000"/>
              <a:gd name="connsiteX470" fmla="*/ 3113245 w 7467663"/>
              <a:gd name="connsiteY470" fmla="*/ 5090705 h 6858000"/>
              <a:gd name="connsiteX471" fmla="*/ 3126294 w 7467663"/>
              <a:gd name="connsiteY471" fmla="*/ 5114400 h 6858000"/>
              <a:gd name="connsiteX472" fmla="*/ 3937433 w 7467663"/>
              <a:gd name="connsiteY472" fmla="*/ 4830473 h 6858000"/>
              <a:gd name="connsiteX473" fmla="*/ 3590475 w 7467663"/>
              <a:gd name="connsiteY473" fmla="*/ 4597974 h 6858000"/>
              <a:gd name="connsiteX474" fmla="*/ 3100264 w 7467663"/>
              <a:gd name="connsiteY474" fmla="*/ 4579845 h 6858000"/>
              <a:gd name="connsiteX475" fmla="*/ 2183576 w 7467663"/>
              <a:gd name="connsiteY475" fmla="*/ 4227150 h 6858000"/>
              <a:gd name="connsiteX476" fmla="*/ 2151029 w 7467663"/>
              <a:gd name="connsiteY476" fmla="*/ 4146947 h 6858000"/>
              <a:gd name="connsiteX477" fmla="*/ 3563434 w 7467663"/>
              <a:gd name="connsiteY477" fmla="*/ 4469115 h 6858000"/>
              <a:gd name="connsiteX478" fmla="*/ 3177952 w 7467663"/>
              <a:gd name="connsiteY478" fmla="*/ 3657386 h 6858000"/>
              <a:gd name="connsiteX479" fmla="*/ 3189263 w 7467663"/>
              <a:gd name="connsiteY479" fmla="*/ 3625726 h 6858000"/>
              <a:gd name="connsiteX480" fmla="*/ 3560912 w 7467663"/>
              <a:gd name="connsiteY480" fmla="*/ 4079863 h 6858000"/>
              <a:gd name="connsiteX481" fmla="*/ 3626636 w 7467663"/>
              <a:gd name="connsiteY481" fmla="*/ 4512230 h 6858000"/>
              <a:gd name="connsiteX482" fmla="*/ 3653088 w 7467663"/>
              <a:gd name="connsiteY482" fmla="*/ 4521417 h 6858000"/>
              <a:gd name="connsiteX483" fmla="*/ 3988128 w 7467663"/>
              <a:gd name="connsiteY483" fmla="*/ 4817267 h 6858000"/>
              <a:gd name="connsiteX484" fmla="*/ 4830582 w 7467663"/>
              <a:gd name="connsiteY484" fmla="*/ 4676000 h 6858000"/>
              <a:gd name="connsiteX485" fmla="*/ 4830100 w 7467663"/>
              <a:gd name="connsiteY485" fmla="*/ 4675554 h 6858000"/>
              <a:gd name="connsiteX486" fmla="*/ 4036318 w 7467663"/>
              <a:gd name="connsiteY486" fmla="*/ 4147013 h 6858000"/>
              <a:gd name="connsiteX487" fmla="*/ 3432098 w 7467663"/>
              <a:gd name="connsiteY487" fmla="*/ 3537312 h 6858000"/>
              <a:gd name="connsiteX488" fmla="*/ 3446761 w 7467663"/>
              <a:gd name="connsiteY488" fmla="*/ 3461278 h 6858000"/>
              <a:gd name="connsiteX489" fmla="*/ 4419733 w 7467663"/>
              <a:gd name="connsiteY489" fmla="*/ 3963555 h 6858000"/>
              <a:gd name="connsiteX490" fmla="*/ 4781371 w 7467663"/>
              <a:gd name="connsiteY490" fmla="*/ 4458604 h 6858000"/>
              <a:gd name="connsiteX491" fmla="*/ 4780440 w 7467663"/>
              <a:gd name="connsiteY491" fmla="*/ 4470290 h 6858000"/>
              <a:gd name="connsiteX492" fmla="*/ 4898954 w 7467663"/>
              <a:gd name="connsiteY492" fmla="*/ 4662092 h 6858000"/>
              <a:gd name="connsiteX493" fmla="*/ 4900699 w 7467663"/>
              <a:gd name="connsiteY493" fmla="*/ 4670867 h 6858000"/>
              <a:gd name="connsiteX494" fmla="*/ 5714511 w 7467663"/>
              <a:gd name="connsiteY494" fmla="*/ 4663483 h 6858000"/>
              <a:gd name="connsiteX495" fmla="*/ 5464793 w 7467663"/>
              <a:gd name="connsiteY495" fmla="*/ 4393556 h 6858000"/>
              <a:gd name="connsiteX496" fmla="*/ 5461897 w 7467663"/>
              <a:gd name="connsiteY496" fmla="*/ 4390879 h 6858000"/>
              <a:gd name="connsiteX497" fmla="*/ 4294126 w 7467663"/>
              <a:gd name="connsiteY497" fmla="*/ 3303048 h 6858000"/>
              <a:gd name="connsiteX498" fmla="*/ 4305321 w 7467663"/>
              <a:gd name="connsiteY498" fmla="*/ 3256953 h 6858000"/>
              <a:gd name="connsiteX499" fmla="*/ 4949299 w 7467663"/>
              <a:gd name="connsiteY499" fmla="*/ 3766336 h 6858000"/>
              <a:gd name="connsiteX500" fmla="*/ 5291452 w 7467663"/>
              <a:gd name="connsiteY500" fmla="*/ 4076801 h 6858000"/>
              <a:gd name="connsiteX501" fmla="*/ 5434998 w 7467663"/>
              <a:gd name="connsiteY501" fmla="*/ 4254100 h 6858000"/>
              <a:gd name="connsiteX502" fmla="*/ 5351015 w 7467663"/>
              <a:gd name="connsiteY502" fmla="*/ 3760989 h 6858000"/>
              <a:gd name="connsiteX503" fmla="*/ 5413780 w 7467663"/>
              <a:gd name="connsiteY503" fmla="*/ 2966265 h 6858000"/>
              <a:gd name="connsiteX504" fmla="*/ 5425627 w 7467663"/>
              <a:gd name="connsiteY504" fmla="*/ 2954192 h 6858000"/>
              <a:gd name="connsiteX505" fmla="*/ 6604735 w 7467663"/>
              <a:gd name="connsiteY505" fmla="*/ 2041381 h 6858000"/>
              <a:gd name="connsiteX506" fmla="*/ 7204487 w 7467663"/>
              <a:gd name="connsiteY506" fmla="*/ 2742112 h 6858000"/>
              <a:gd name="connsiteX507" fmla="*/ 7131592 w 7467663"/>
              <a:gd name="connsiteY507" fmla="*/ 2672096 h 6858000"/>
              <a:gd name="connsiteX508" fmla="*/ 6996344 w 7467663"/>
              <a:gd name="connsiteY508" fmla="*/ 2518310 h 6858000"/>
              <a:gd name="connsiteX509" fmla="*/ 6735495 w 7467663"/>
              <a:gd name="connsiteY509" fmla="*/ 2196890 h 6858000"/>
              <a:gd name="connsiteX510" fmla="*/ 6721901 w 7467663"/>
              <a:gd name="connsiteY510" fmla="*/ 2179274 h 6858000"/>
              <a:gd name="connsiteX511" fmla="*/ 6604735 w 7467663"/>
              <a:gd name="connsiteY511" fmla="*/ 2041381 h 6858000"/>
              <a:gd name="connsiteX512" fmla="*/ 6591670 w 7467663"/>
              <a:gd name="connsiteY512" fmla="*/ 1988277 h 6858000"/>
              <a:gd name="connsiteX513" fmla="*/ 6747349 w 7467663"/>
              <a:gd name="connsiteY513" fmla="*/ 2160069 h 6858000"/>
              <a:gd name="connsiteX514" fmla="*/ 6760943 w 7467663"/>
              <a:gd name="connsiteY514" fmla="*/ 2177686 h 6858000"/>
              <a:gd name="connsiteX515" fmla="*/ 7021065 w 7467663"/>
              <a:gd name="connsiteY515" fmla="*/ 2498102 h 6858000"/>
              <a:gd name="connsiteX516" fmla="*/ 7155223 w 7467663"/>
              <a:gd name="connsiteY516" fmla="*/ 2650386 h 6858000"/>
              <a:gd name="connsiteX517" fmla="*/ 7203167 w 7467663"/>
              <a:gd name="connsiteY517" fmla="*/ 2697288 h 6858000"/>
              <a:gd name="connsiteX518" fmla="*/ 6937703 w 7467663"/>
              <a:gd name="connsiteY518" fmla="*/ 2321981 h 6858000"/>
              <a:gd name="connsiteX519" fmla="*/ 6591670 w 7467663"/>
              <a:gd name="connsiteY519" fmla="*/ 1988277 h 6858000"/>
              <a:gd name="connsiteX520" fmla="*/ 5798671 w 7467663"/>
              <a:gd name="connsiteY520" fmla="*/ 1981601 h 6858000"/>
              <a:gd name="connsiteX521" fmla="*/ 5754709 w 7467663"/>
              <a:gd name="connsiteY521" fmla="*/ 2071454 h 6858000"/>
              <a:gd name="connsiteX522" fmla="*/ 5763044 w 7467663"/>
              <a:gd name="connsiteY522" fmla="*/ 2842206 h 6858000"/>
              <a:gd name="connsiteX523" fmla="*/ 5764974 w 7467663"/>
              <a:gd name="connsiteY523" fmla="*/ 2799609 h 6858000"/>
              <a:gd name="connsiteX524" fmla="*/ 5767665 w 7467663"/>
              <a:gd name="connsiteY524" fmla="*/ 2666409 h 6858000"/>
              <a:gd name="connsiteX525" fmla="*/ 5763055 w 7467663"/>
              <a:gd name="connsiteY525" fmla="*/ 2579705 h 6858000"/>
              <a:gd name="connsiteX526" fmla="*/ 5758079 w 7467663"/>
              <a:gd name="connsiteY526" fmla="*/ 2492508 h 6858000"/>
              <a:gd name="connsiteX527" fmla="*/ 5779325 w 7467663"/>
              <a:gd name="connsiteY527" fmla="*/ 2197069 h 6858000"/>
              <a:gd name="connsiteX528" fmla="*/ 5798671 w 7467663"/>
              <a:gd name="connsiteY528" fmla="*/ 1981601 h 6858000"/>
              <a:gd name="connsiteX529" fmla="*/ 5829202 w 7467663"/>
              <a:gd name="connsiteY529" fmla="*/ 1971679 h 6858000"/>
              <a:gd name="connsiteX530" fmla="*/ 5809558 w 7467663"/>
              <a:gd name="connsiteY530" fmla="*/ 2198043 h 6858000"/>
              <a:gd name="connsiteX531" fmla="*/ 5788653 w 7467663"/>
              <a:gd name="connsiteY531" fmla="*/ 2489430 h 6858000"/>
              <a:gd name="connsiteX532" fmla="*/ 5793439 w 7467663"/>
              <a:gd name="connsiteY532" fmla="*/ 2575235 h 6858000"/>
              <a:gd name="connsiteX533" fmla="*/ 5796837 w 7467663"/>
              <a:gd name="connsiteY533" fmla="*/ 2637633 h 6858000"/>
              <a:gd name="connsiteX534" fmla="*/ 5818614 w 7467663"/>
              <a:gd name="connsiteY534" fmla="*/ 2473055 h 6858000"/>
              <a:gd name="connsiteX535" fmla="*/ 5829202 w 7467663"/>
              <a:gd name="connsiteY535" fmla="*/ 1971679 h 6858000"/>
              <a:gd name="connsiteX536" fmla="*/ 5911389 w 7467663"/>
              <a:gd name="connsiteY536" fmla="*/ 1898371 h 6858000"/>
              <a:gd name="connsiteX537" fmla="*/ 6237627 w 7467663"/>
              <a:gd name="connsiteY537" fmla="*/ 2231921 h 6858000"/>
              <a:gd name="connsiteX538" fmla="*/ 5911389 w 7467663"/>
              <a:gd name="connsiteY538" fmla="*/ 1898371 h 6858000"/>
              <a:gd name="connsiteX539" fmla="*/ 6944437 w 7467663"/>
              <a:gd name="connsiteY539" fmla="*/ 1575402 h 6858000"/>
              <a:gd name="connsiteX540" fmla="*/ 6304730 w 7467663"/>
              <a:gd name="connsiteY540" fmla="*/ 1766654 h 6858000"/>
              <a:gd name="connsiteX541" fmla="*/ 6944437 w 7467663"/>
              <a:gd name="connsiteY541" fmla="*/ 1575402 h 6858000"/>
              <a:gd name="connsiteX542" fmla="*/ 7019523 w 7467663"/>
              <a:gd name="connsiteY542" fmla="*/ 1519450 h 6858000"/>
              <a:gd name="connsiteX543" fmla="*/ 6298091 w 7467663"/>
              <a:gd name="connsiteY543" fmla="*/ 1737122 h 6858000"/>
              <a:gd name="connsiteX544" fmla="*/ 7019523 w 7467663"/>
              <a:gd name="connsiteY544" fmla="*/ 1519450 h 6858000"/>
              <a:gd name="connsiteX545" fmla="*/ 2399523 w 7467663"/>
              <a:gd name="connsiteY545" fmla="*/ 1428234 h 6858000"/>
              <a:gd name="connsiteX546" fmla="*/ 2224982 w 7467663"/>
              <a:gd name="connsiteY546" fmla="*/ 1826201 h 6858000"/>
              <a:gd name="connsiteX547" fmla="*/ 2096099 w 7467663"/>
              <a:gd name="connsiteY547" fmla="*/ 2345900 h 6858000"/>
              <a:gd name="connsiteX548" fmla="*/ 2283317 w 7467663"/>
              <a:gd name="connsiteY548" fmla="*/ 1796925 h 6858000"/>
              <a:gd name="connsiteX549" fmla="*/ 2399523 w 7467663"/>
              <a:gd name="connsiteY549" fmla="*/ 1428234 h 6858000"/>
              <a:gd name="connsiteX550" fmla="*/ 2448558 w 7467663"/>
              <a:gd name="connsiteY550" fmla="*/ 1373435 h 6858000"/>
              <a:gd name="connsiteX551" fmla="*/ 2312521 w 7467663"/>
              <a:gd name="connsiteY551" fmla="*/ 1806140 h 6858000"/>
              <a:gd name="connsiteX552" fmla="*/ 2127533 w 7467663"/>
              <a:gd name="connsiteY552" fmla="*/ 2348380 h 6858000"/>
              <a:gd name="connsiteX553" fmla="*/ 2358080 w 7467663"/>
              <a:gd name="connsiteY553" fmla="*/ 1866134 h 6858000"/>
              <a:gd name="connsiteX554" fmla="*/ 2407436 w 7467663"/>
              <a:gd name="connsiteY554" fmla="*/ 1651070 h 6858000"/>
              <a:gd name="connsiteX555" fmla="*/ 2448558 w 7467663"/>
              <a:gd name="connsiteY555" fmla="*/ 1373435 h 6858000"/>
              <a:gd name="connsiteX556" fmla="*/ 278707 w 7467663"/>
              <a:gd name="connsiteY556" fmla="*/ 1352270 h 6858000"/>
              <a:gd name="connsiteX557" fmla="*/ 321570 w 7467663"/>
              <a:gd name="connsiteY557" fmla="*/ 1861610 h 6858000"/>
              <a:gd name="connsiteX558" fmla="*/ 294281 w 7467663"/>
              <a:gd name="connsiteY558" fmla="*/ 1440658 h 6858000"/>
              <a:gd name="connsiteX559" fmla="*/ 278707 w 7467663"/>
              <a:gd name="connsiteY559" fmla="*/ 1352270 h 6858000"/>
              <a:gd name="connsiteX560" fmla="*/ 1423821 w 7467663"/>
              <a:gd name="connsiteY560" fmla="*/ 1351958 h 6858000"/>
              <a:gd name="connsiteX561" fmla="*/ 1638521 w 7467663"/>
              <a:gd name="connsiteY561" fmla="*/ 1908470 h 6858000"/>
              <a:gd name="connsiteX562" fmla="*/ 1754199 w 7467663"/>
              <a:gd name="connsiteY562" fmla="*/ 2149284 h 6858000"/>
              <a:gd name="connsiteX563" fmla="*/ 1908359 w 7467663"/>
              <a:gd name="connsiteY563" fmla="*/ 2364988 h 6858000"/>
              <a:gd name="connsiteX564" fmla="*/ 1647661 w 7467663"/>
              <a:gd name="connsiteY564" fmla="*/ 1825945 h 6858000"/>
              <a:gd name="connsiteX565" fmla="*/ 1423821 w 7467663"/>
              <a:gd name="connsiteY565" fmla="*/ 1351958 h 6858000"/>
              <a:gd name="connsiteX566" fmla="*/ 1431890 w 7467663"/>
              <a:gd name="connsiteY566" fmla="*/ 1306475 h 6858000"/>
              <a:gd name="connsiteX567" fmla="*/ 1507597 w 7467663"/>
              <a:gd name="connsiteY567" fmla="*/ 1446132 h 6858000"/>
              <a:gd name="connsiteX568" fmla="*/ 1674586 w 7467663"/>
              <a:gd name="connsiteY568" fmla="*/ 1813832 h 6858000"/>
              <a:gd name="connsiteX569" fmla="*/ 1815950 w 7467663"/>
              <a:gd name="connsiteY569" fmla="*/ 2128564 h 6858000"/>
              <a:gd name="connsiteX570" fmla="*/ 1984242 w 7467663"/>
              <a:gd name="connsiteY570" fmla="*/ 2430829 h 6858000"/>
              <a:gd name="connsiteX571" fmla="*/ 2014023 w 7467663"/>
              <a:gd name="connsiteY571" fmla="*/ 2450995 h 6858000"/>
              <a:gd name="connsiteX572" fmla="*/ 1747337 w 7467663"/>
              <a:gd name="connsiteY572" fmla="*/ 1855264 h 6858000"/>
              <a:gd name="connsiteX573" fmla="*/ 1533749 w 7467663"/>
              <a:gd name="connsiteY573" fmla="*/ 1478656 h 6858000"/>
              <a:gd name="connsiteX574" fmla="*/ 1431890 w 7467663"/>
              <a:gd name="connsiteY574" fmla="*/ 1306475 h 6858000"/>
              <a:gd name="connsiteX575" fmla="*/ 5052692 w 7467663"/>
              <a:gd name="connsiteY575" fmla="*/ 1292994 h 6858000"/>
              <a:gd name="connsiteX576" fmla="*/ 5200661 w 7467663"/>
              <a:gd name="connsiteY576" fmla="*/ 1635186 h 6858000"/>
              <a:gd name="connsiteX577" fmla="*/ 5297138 w 7467663"/>
              <a:gd name="connsiteY577" fmla="*/ 1906351 h 6858000"/>
              <a:gd name="connsiteX578" fmla="*/ 5052692 w 7467663"/>
              <a:gd name="connsiteY578" fmla="*/ 1292994 h 6858000"/>
              <a:gd name="connsiteX579" fmla="*/ 5009948 w 7467663"/>
              <a:gd name="connsiteY579" fmla="*/ 1273619 h 6858000"/>
              <a:gd name="connsiteX580" fmla="*/ 5121777 w 7467663"/>
              <a:gd name="connsiteY580" fmla="*/ 1654213 h 6858000"/>
              <a:gd name="connsiteX581" fmla="*/ 5293545 w 7467663"/>
              <a:gd name="connsiteY581" fmla="*/ 2072247 h 6858000"/>
              <a:gd name="connsiteX582" fmla="*/ 5294042 w 7467663"/>
              <a:gd name="connsiteY582" fmla="*/ 2065019 h 6858000"/>
              <a:gd name="connsiteX583" fmla="*/ 5171936 w 7467663"/>
              <a:gd name="connsiteY583" fmla="*/ 1647613 h 6858000"/>
              <a:gd name="connsiteX584" fmla="*/ 5009948 w 7467663"/>
              <a:gd name="connsiteY584" fmla="*/ 1273619 h 6858000"/>
              <a:gd name="connsiteX585" fmla="*/ 655236 w 7467663"/>
              <a:gd name="connsiteY585" fmla="*/ 1268632 h 6858000"/>
              <a:gd name="connsiteX586" fmla="*/ 839521 w 7467663"/>
              <a:gd name="connsiteY586" fmla="*/ 1685315 h 6858000"/>
              <a:gd name="connsiteX587" fmla="*/ 1109416 w 7467663"/>
              <a:gd name="connsiteY587" fmla="*/ 2061663 h 6858000"/>
              <a:gd name="connsiteX588" fmla="*/ 1298300 w 7467663"/>
              <a:gd name="connsiteY588" fmla="*/ 2247742 h 6858000"/>
              <a:gd name="connsiteX589" fmla="*/ 1125871 w 7467663"/>
              <a:gd name="connsiteY589" fmla="*/ 1989513 h 6858000"/>
              <a:gd name="connsiteX590" fmla="*/ 981574 w 7467663"/>
              <a:gd name="connsiteY590" fmla="*/ 1783157 h 6858000"/>
              <a:gd name="connsiteX591" fmla="*/ 922198 w 7467663"/>
              <a:gd name="connsiteY591" fmla="*/ 1677437 h 6858000"/>
              <a:gd name="connsiteX592" fmla="*/ 869293 w 7467663"/>
              <a:gd name="connsiteY592" fmla="*/ 1583214 h 6858000"/>
              <a:gd name="connsiteX593" fmla="*/ 751431 w 7467663"/>
              <a:gd name="connsiteY593" fmla="*/ 1405731 h 6858000"/>
              <a:gd name="connsiteX594" fmla="*/ 655236 w 7467663"/>
              <a:gd name="connsiteY594" fmla="*/ 1268632 h 6858000"/>
              <a:gd name="connsiteX595" fmla="*/ 6516292 w 7467663"/>
              <a:gd name="connsiteY595" fmla="*/ 1263064 h 6858000"/>
              <a:gd name="connsiteX596" fmla="*/ 5736320 w 7467663"/>
              <a:gd name="connsiteY596" fmla="*/ 1501803 h 6858000"/>
              <a:gd name="connsiteX597" fmla="*/ 6516292 w 7467663"/>
              <a:gd name="connsiteY597" fmla="*/ 1263064 h 6858000"/>
              <a:gd name="connsiteX598" fmla="*/ 291466 w 7467663"/>
              <a:gd name="connsiteY598" fmla="*/ 1250369 h 6858000"/>
              <a:gd name="connsiteX599" fmla="*/ 323180 w 7467663"/>
              <a:gd name="connsiteY599" fmla="*/ 1435283 h 6858000"/>
              <a:gd name="connsiteX600" fmla="*/ 349381 w 7467663"/>
              <a:gd name="connsiteY600" fmla="*/ 1875041 h 6858000"/>
              <a:gd name="connsiteX601" fmla="*/ 374363 w 7467663"/>
              <a:gd name="connsiteY601" fmla="*/ 1506494 h 6858000"/>
              <a:gd name="connsiteX602" fmla="*/ 302168 w 7467663"/>
              <a:gd name="connsiteY602" fmla="*/ 1274495 h 6858000"/>
              <a:gd name="connsiteX603" fmla="*/ 291466 w 7467663"/>
              <a:gd name="connsiteY603" fmla="*/ 1250369 h 6858000"/>
              <a:gd name="connsiteX604" fmla="*/ 678222 w 7467663"/>
              <a:gd name="connsiteY604" fmla="*/ 1248670 h 6858000"/>
              <a:gd name="connsiteX605" fmla="*/ 775536 w 7467663"/>
              <a:gd name="connsiteY605" fmla="*/ 1388015 h 6858000"/>
              <a:gd name="connsiteX606" fmla="*/ 894529 w 7467663"/>
              <a:gd name="connsiteY606" fmla="*/ 1567739 h 6858000"/>
              <a:gd name="connsiteX607" fmla="*/ 948000 w 7467663"/>
              <a:gd name="connsiteY607" fmla="*/ 1663088 h 6858000"/>
              <a:gd name="connsiteX608" fmla="*/ 1006812 w 7467663"/>
              <a:gd name="connsiteY608" fmla="*/ 1767683 h 6858000"/>
              <a:gd name="connsiteX609" fmla="*/ 1149133 w 7467663"/>
              <a:gd name="connsiteY609" fmla="*/ 1971513 h 6858000"/>
              <a:gd name="connsiteX610" fmla="*/ 1333952 w 7467663"/>
              <a:gd name="connsiteY610" fmla="*/ 2251620 h 6858000"/>
              <a:gd name="connsiteX611" fmla="*/ 1337329 w 7467663"/>
              <a:gd name="connsiteY611" fmla="*/ 2258350 h 6858000"/>
              <a:gd name="connsiteX612" fmla="*/ 1014726 w 7467663"/>
              <a:gd name="connsiteY612" fmla="*/ 1615556 h 6858000"/>
              <a:gd name="connsiteX613" fmla="*/ 678222 w 7467663"/>
              <a:gd name="connsiteY613" fmla="*/ 1248670 h 6858000"/>
              <a:gd name="connsiteX614" fmla="*/ 6691602 w 7467663"/>
              <a:gd name="connsiteY614" fmla="*/ 1140573 h 6858000"/>
              <a:gd name="connsiteX615" fmla="*/ 6571100 w 7467663"/>
              <a:gd name="connsiteY615" fmla="*/ 1183662 h 6858000"/>
              <a:gd name="connsiteX616" fmla="*/ 6241687 w 7467663"/>
              <a:gd name="connsiteY616" fmla="*/ 1257600 h 6858000"/>
              <a:gd name="connsiteX617" fmla="*/ 5693009 w 7467663"/>
              <a:gd name="connsiteY617" fmla="*/ 1478256 h 6858000"/>
              <a:gd name="connsiteX618" fmla="*/ 6548420 w 7467663"/>
              <a:gd name="connsiteY618" fmla="*/ 1214599 h 6858000"/>
              <a:gd name="connsiteX619" fmla="*/ 6605473 w 7467663"/>
              <a:gd name="connsiteY619" fmla="*/ 1184686 h 6858000"/>
              <a:gd name="connsiteX620" fmla="*/ 6691602 w 7467663"/>
              <a:gd name="connsiteY620" fmla="*/ 1140573 h 6858000"/>
              <a:gd name="connsiteX621" fmla="*/ 4002475 w 7467663"/>
              <a:gd name="connsiteY621" fmla="*/ 1037802 h 6858000"/>
              <a:gd name="connsiteX622" fmla="*/ 4000324 w 7467663"/>
              <a:gd name="connsiteY622" fmla="*/ 1039362 h 6858000"/>
              <a:gd name="connsiteX623" fmla="*/ 4002862 w 7467663"/>
              <a:gd name="connsiteY623" fmla="*/ 1042866 h 6858000"/>
              <a:gd name="connsiteX624" fmla="*/ 4002475 w 7467663"/>
              <a:gd name="connsiteY624" fmla="*/ 1037802 h 6858000"/>
              <a:gd name="connsiteX625" fmla="*/ 506322 w 7467663"/>
              <a:gd name="connsiteY625" fmla="*/ 1020997 h 6858000"/>
              <a:gd name="connsiteX626" fmla="*/ 533068 w 7467663"/>
              <a:gd name="connsiteY626" fmla="*/ 1029409 h 6858000"/>
              <a:gd name="connsiteX627" fmla="*/ 1232525 w 7467663"/>
              <a:gd name="connsiteY627" fmla="*/ 1804675 h 6858000"/>
              <a:gd name="connsiteX628" fmla="*/ 1388858 w 7467663"/>
              <a:gd name="connsiteY628" fmla="*/ 2368011 h 6858000"/>
              <a:gd name="connsiteX629" fmla="*/ 1384098 w 7467663"/>
              <a:gd name="connsiteY629" fmla="*/ 2378125 h 6858000"/>
              <a:gd name="connsiteX630" fmla="*/ 1425393 w 7467663"/>
              <a:gd name="connsiteY630" fmla="*/ 2589124 h 6858000"/>
              <a:gd name="connsiteX631" fmla="*/ 1424001 w 7467663"/>
              <a:gd name="connsiteY631" fmla="*/ 2597541 h 6858000"/>
              <a:gd name="connsiteX632" fmla="*/ 2152729 w 7467663"/>
              <a:gd name="connsiteY632" fmla="*/ 2864487 h 6858000"/>
              <a:gd name="connsiteX633" fmla="*/ 2020609 w 7467663"/>
              <a:gd name="connsiteY633" fmla="*/ 2539671 h 6858000"/>
              <a:gd name="connsiteX634" fmla="*/ 2018920 w 7467663"/>
              <a:gd name="connsiteY634" fmla="*/ 2536309 h 6858000"/>
              <a:gd name="connsiteX635" fmla="*/ 1342441 w 7467663"/>
              <a:gd name="connsiteY635" fmla="*/ 1173017 h 6858000"/>
              <a:gd name="connsiteX636" fmla="*/ 1367925 w 7467663"/>
              <a:gd name="connsiteY636" fmla="*/ 1135648 h 6858000"/>
              <a:gd name="connsiteX637" fmla="*/ 1771401 w 7467663"/>
              <a:gd name="connsiteY637" fmla="*/ 1806673 h 6858000"/>
              <a:gd name="connsiteX638" fmla="*/ 1972385 w 7467663"/>
              <a:gd name="connsiteY638" fmla="*/ 2198735 h 6858000"/>
              <a:gd name="connsiteX639" fmla="*/ 2040892 w 7467663"/>
              <a:gd name="connsiteY639" fmla="*/ 2405205 h 6858000"/>
              <a:gd name="connsiteX640" fmla="*/ 2131689 w 7467663"/>
              <a:gd name="connsiteY640" fmla="*/ 1936926 h 6858000"/>
              <a:gd name="connsiteX641" fmla="*/ 2454820 w 7467663"/>
              <a:gd name="connsiteY641" fmla="*/ 1248808 h 6858000"/>
              <a:gd name="connsiteX642" fmla="*/ 2492512 w 7467663"/>
              <a:gd name="connsiteY642" fmla="*/ 1302920 h 6858000"/>
              <a:gd name="connsiteX643" fmla="*/ 2081216 w 7467663"/>
              <a:gd name="connsiteY643" fmla="*/ 2527513 h 6858000"/>
              <a:gd name="connsiteX644" fmla="*/ 2081211 w 7467663"/>
              <a:gd name="connsiteY644" fmla="*/ 2528916 h 6858000"/>
              <a:gd name="connsiteX645" fmla="*/ 2199067 w 7467663"/>
              <a:gd name="connsiteY645" fmla="*/ 2884061 h 6858000"/>
              <a:gd name="connsiteX646" fmla="*/ 3192586 w 7467663"/>
              <a:gd name="connsiteY646" fmla="*/ 3411496 h 6858000"/>
              <a:gd name="connsiteX647" fmla="*/ 3182620 w 7467663"/>
              <a:gd name="connsiteY647" fmla="*/ 3483279 h 6858000"/>
              <a:gd name="connsiteX648" fmla="*/ 2435119 w 7467663"/>
              <a:gd name="connsiteY648" fmla="*/ 3080173 h 6858000"/>
              <a:gd name="connsiteX649" fmla="*/ 2410152 w 7467663"/>
              <a:gd name="connsiteY649" fmla="*/ 3063751 h 6858000"/>
              <a:gd name="connsiteX650" fmla="*/ 2408099 w 7467663"/>
              <a:gd name="connsiteY650" fmla="*/ 3064403 h 6858000"/>
              <a:gd name="connsiteX651" fmla="*/ 2407218 w 7467663"/>
              <a:gd name="connsiteY651" fmla="*/ 3070324 h 6858000"/>
              <a:gd name="connsiteX652" fmla="*/ 2380138 w 7467663"/>
              <a:gd name="connsiteY652" fmla="*/ 3099341 h 6858000"/>
              <a:gd name="connsiteX653" fmla="*/ 1765923 w 7467663"/>
              <a:gd name="connsiteY653" fmla="*/ 3581043 h 6858000"/>
              <a:gd name="connsiteX654" fmla="*/ 1702258 w 7467663"/>
              <a:gd name="connsiteY654" fmla="*/ 3612286 h 6858000"/>
              <a:gd name="connsiteX655" fmla="*/ 1538370 w 7467663"/>
              <a:gd name="connsiteY655" fmla="*/ 3811804 h 6858000"/>
              <a:gd name="connsiteX656" fmla="*/ 542867 w 7467663"/>
              <a:gd name="connsiteY656" fmla="*/ 4944092 h 6858000"/>
              <a:gd name="connsiteX657" fmla="*/ 515800 w 7467663"/>
              <a:gd name="connsiteY657" fmla="*/ 4862180 h 6858000"/>
              <a:gd name="connsiteX658" fmla="*/ 909145 w 7467663"/>
              <a:gd name="connsiteY658" fmla="*/ 4199225 h 6858000"/>
              <a:gd name="connsiteX659" fmla="*/ 1214067 w 7467663"/>
              <a:gd name="connsiteY659" fmla="*/ 3908561 h 6858000"/>
              <a:gd name="connsiteX660" fmla="*/ 640967 w 7467663"/>
              <a:gd name="connsiteY660" fmla="*/ 4105601 h 6858000"/>
              <a:gd name="connsiteX661" fmla="*/ 112563 w 7467663"/>
              <a:gd name="connsiteY661" fmla="*/ 4396952 h 6858000"/>
              <a:gd name="connsiteX662" fmla="*/ 0 w 7467663"/>
              <a:gd name="connsiteY662" fmla="*/ 4466006 h 6858000"/>
              <a:gd name="connsiteX663" fmla="*/ 0 w 7467663"/>
              <a:gd name="connsiteY663" fmla="*/ 4233763 h 6858000"/>
              <a:gd name="connsiteX664" fmla="*/ 36881 w 7467663"/>
              <a:gd name="connsiteY664" fmla="*/ 4200118 h 6858000"/>
              <a:gd name="connsiteX665" fmla="*/ 910534 w 7467663"/>
              <a:gd name="connsiteY665" fmla="*/ 3629753 h 6858000"/>
              <a:gd name="connsiteX666" fmla="*/ 1578717 w 7467663"/>
              <a:gd name="connsiteY666" fmla="*/ 3575982 h 6858000"/>
              <a:gd name="connsiteX667" fmla="*/ 2338780 w 7467663"/>
              <a:gd name="connsiteY667" fmla="*/ 3033725 h 6858000"/>
              <a:gd name="connsiteX668" fmla="*/ 1807991 w 7467663"/>
              <a:gd name="connsiteY668" fmla="*/ 2807184 h 6858000"/>
              <a:gd name="connsiteX669" fmla="*/ 1416358 w 7467663"/>
              <a:gd name="connsiteY669" fmla="*/ 3112571 h 6858000"/>
              <a:gd name="connsiteX670" fmla="*/ 939066 w 7467663"/>
              <a:gd name="connsiteY670" fmla="*/ 3378798 h 6858000"/>
              <a:gd name="connsiteX671" fmla="*/ 115099 w 7467663"/>
              <a:gd name="connsiteY671" fmla="*/ 3607650 h 6858000"/>
              <a:gd name="connsiteX672" fmla="*/ 97284 w 7467663"/>
              <a:gd name="connsiteY672" fmla="*/ 3520393 h 6858000"/>
              <a:gd name="connsiteX673" fmla="*/ 922050 w 7467663"/>
              <a:gd name="connsiteY673" fmla="*/ 3074867 h 6858000"/>
              <a:gd name="connsiteX674" fmla="*/ 1405265 w 7467663"/>
              <a:gd name="connsiteY674" fmla="*/ 3016319 h 6858000"/>
              <a:gd name="connsiteX675" fmla="*/ 1407512 w 7467663"/>
              <a:gd name="connsiteY675" fmla="*/ 3018001 h 6858000"/>
              <a:gd name="connsiteX676" fmla="*/ 1726266 w 7467663"/>
              <a:gd name="connsiteY676" fmla="*/ 2777274 h 6858000"/>
              <a:gd name="connsiteX677" fmla="*/ 625390 w 7467663"/>
              <a:gd name="connsiteY677" fmla="*/ 2514541 h 6858000"/>
              <a:gd name="connsiteX678" fmla="*/ 619799 w 7467663"/>
              <a:gd name="connsiteY678" fmla="*/ 2527180 h 6858000"/>
              <a:gd name="connsiteX679" fmla="*/ 310030 w 7467663"/>
              <a:gd name="connsiteY679" fmla="*/ 2771818 h 6858000"/>
              <a:gd name="connsiteX680" fmla="*/ 173877 w 7467663"/>
              <a:gd name="connsiteY680" fmla="*/ 2937056 h 6858000"/>
              <a:gd name="connsiteX681" fmla="*/ 77889 w 7467663"/>
              <a:gd name="connsiteY681" fmla="*/ 3138440 h 6858000"/>
              <a:gd name="connsiteX682" fmla="*/ 0 w 7467663"/>
              <a:gd name="connsiteY682" fmla="*/ 3271395 h 6858000"/>
              <a:gd name="connsiteX683" fmla="*/ 0 w 7467663"/>
              <a:gd name="connsiteY683" fmla="*/ 3153002 h 6858000"/>
              <a:gd name="connsiteX684" fmla="*/ 2386 w 7467663"/>
              <a:gd name="connsiteY684" fmla="*/ 3149203 h 6858000"/>
              <a:gd name="connsiteX685" fmla="*/ 89753 w 7467663"/>
              <a:gd name="connsiteY685" fmla="*/ 2987702 h 6858000"/>
              <a:gd name="connsiteX686" fmla="*/ 76869 w 7467663"/>
              <a:gd name="connsiteY686" fmla="*/ 3005404 h 6858000"/>
              <a:gd name="connsiteX687" fmla="*/ 32049 w 7467663"/>
              <a:gd name="connsiteY687" fmla="*/ 3065814 h 6858000"/>
              <a:gd name="connsiteX688" fmla="*/ 0 w 7467663"/>
              <a:gd name="connsiteY688" fmla="*/ 3108744 h 6858000"/>
              <a:gd name="connsiteX689" fmla="*/ 0 w 7467663"/>
              <a:gd name="connsiteY689" fmla="*/ 3058059 h 6858000"/>
              <a:gd name="connsiteX690" fmla="*/ 7610 w 7467663"/>
              <a:gd name="connsiteY690" fmla="*/ 3047889 h 6858000"/>
              <a:gd name="connsiteX691" fmla="*/ 52419 w 7467663"/>
              <a:gd name="connsiteY691" fmla="*/ 2987479 h 6858000"/>
              <a:gd name="connsiteX692" fmla="*/ 59142 w 7467663"/>
              <a:gd name="connsiteY692" fmla="*/ 2978488 h 6858000"/>
              <a:gd name="connsiteX693" fmla="*/ 0 w 7467663"/>
              <a:gd name="connsiteY693" fmla="*/ 3015334 h 6858000"/>
              <a:gd name="connsiteX694" fmla="*/ 0 w 7467663"/>
              <a:gd name="connsiteY694" fmla="*/ 2914286 h 6858000"/>
              <a:gd name="connsiteX695" fmla="*/ 36383 w 7467663"/>
              <a:gd name="connsiteY695" fmla="*/ 2901128 h 6858000"/>
              <a:gd name="connsiteX696" fmla="*/ 156329 w 7467663"/>
              <a:gd name="connsiteY696" fmla="*/ 2840533 h 6858000"/>
              <a:gd name="connsiteX697" fmla="*/ 358355 w 7467663"/>
              <a:gd name="connsiteY697" fmla="*/ 2620471 h 6858000"/>
              <a:gd name="connsiteX698" fmla="*/ 510577 w 7467663"/>
              <a:gd name="connsiteY698" fmla="*/ 2501244 h 6858000"/>
              <a:gd name="connsiteX699" fmla="*/ 211967 w 7467663"/>
              <a:gd name="connsiteY699" fmla="*/ 2479171 h 6858000"/>
              <a:gd name="connsiteX700" fmla="*/ 0 w 7467663"/>
              <a:gd name="connsiteY700" fmla="*/ 2476398 h 6858000"/>
              <a:gd name="connsiteX701" fmla="*/ 0 w 7467663"/>
              <a:gd name="connsiteY701" fmla="*/ 2389189 h 6858000"/>
              <a:gd name="connsiteX702" fmla="*/ 103062 w 7467663"/>
              <a:gd name="connsiteY702" fmla="*/ 2389518 h 6858000"/>
              <a:gd name="connsiteX703" fmla="*/ 510734 w 7467663"/>
              <a:gd name="connsiteY703" fmla="*/ 2416201 h 6858000"/>
              <a:gd name="connsiteX704" fmla="*/ 279257 w 7467663"/>
              <a:gd name="connsiteY704" fmla="*/ 2092102 h 6858000"/>
              <a:gd name="connsiteX705" fmla="*/ 65265 w 7467663"/>
              <a:gd name="connsiteY705" fmla="*/ 2006049 h 6858000"/>
              <a:gd name="connsiteX706" fmla="*/ 0 w 7467663"/>
              <a:gd name="connsiteY706" fmla="*/ 1982532 h 6858000"/>
              <a:gd name="connsiteX707" fmla="*/ 0 w 7467663"/>
              <a:gd name="connsiteY707" fmla="*/ 1912789 h 6858000"/>
              <a:gd name="connsiteX708" fmla="*/ 97460 w 7467663"/>
              <a:gd name="connsiteY708" fmla="*/ 1953725 h 6858000"/>
              <a:gd name="connsiteX709" fmla="*/ 221272 w 7467663"/>
              <a:gd name="connsiteY709" fmla="*/ 1980766 h 6858000"/>
              <a:gd name="connsiteX710" fmla="*/ 116765 w 7467663"/>
              <a:gd name="connsiteY710" fmla="*/ 1911033 h 6858000"/>
              <a:gd name="connsiteX711" fmla="*/ 16405 w 7467663"/>
              <a:gd name="connsiteY711" fmla="*/ 1803412 h 6858000"/>
              <a:gd name="connsiteX712" fmla="*/ 0 w 7467663"/>
              <a:gd name="connsiteY712" fmla="*/ 1784777 h 6858000"/>
              <a:gd name="connsiteX713" fmla="*/ 0 w 7467663"/>
              <a:gd name="connsiteY713" fmla="*/ 1740082 h 6858000"/>
              <a:gd name="connsiteX714" fmla="*/ 39394 w 7467663"/>
              <a:gd name="connsiteY714" fmla="*/ 1784856 h 6858000"/>
              <a:gd name="connsiteX715" fmla="*/ 135813 w 7467663"/>
              <a:gd name="connsiteY715" fmla="*/ 1888838 h 6858000"/>
              <a:gd name="connsiteX716" fmla="*/ 242575 w 7467663"/>
              <a:gd name="connsiteY716" fmla="*/ 1958841 h 6858000"/>
              <a:gd name="connsiteX717" fmla="*/ 82197 w 7467663"/>
              <a:gd name="connsiteY717" fmla="*/ 1754826 h 6858000"/>
              <a:gd name="connsiteX718" fmla="*/ 0 w 7467663"/>
              <a:gd name="connsiteY718" fmla="*/ 1679650 h 6858000"/>
              <a:gd name="connsiteX719" fmla="*/ 0 w 7467663"/>
              <a:gd name="connsiteY719" fmla="*/ 1602463 h 6858000"/>
              <a:gd name="connsiteX720" fmla="*/ 84689 w 7467663"/>
              <a:gd name="connsiteY720" fmla="*/ 1677442 h 6858000"/>
              <a:gd name="connsiteX721" fmla="*/ 298437 w 7467663"/>
              <a:gd name="connsiteY721" fmla="*/ 1968019 h 6858000"/>
              <a:gd name="connsiteX722" fmla="*/ 227269 w 7467663"/>
              <a:gd name="connsiteY722" fmla="*/ 1114064 h 6858000"/>
              <a:gd name="connsiteX723" fmla="*/ 248003 w 7467663"/>
              <a:gd name="connsiteY723" fmla="*/ 1089613 h 6858000"/>
              <a:gd name="connsiteX724" fmla="*/ 427020 w 7467663"/>
              <a:gd name="connsiteY724" fmla="*/ 1619803 h 6858000"/>
              <a:gd name="connsiteX725" fmla="*/ 340345 w 7467663"/>
              <a:gd name="connsiteY725" fmla="*/ 2027739 h 6858000"/>
              <a:gd name="connsiteX726" fmla="*/ 360865 w 7467663"/>
              <a:gd name="connsiteY726" fmla="*/ 2044827 h 6858000"/>
              <a:gd name="connsiteX727" fmla="*/ 560414 w 7467663"/>
              <a:gd name="connsiteY727" fmla="*/ 2421457 h 6858000"/>
              <a:gd name="connsiteX728" fmla="*/ 1359703 w 7467663"/>
              <a:gd name="connsiteY728" fmla="*/ 2578554 h 6858000"/>
              <a:gd name="connsiteX729" fmla="*/ 1359422 w 7467663"/>
              <a:gd name="connsiteY729" fmla="*/ 2577994 h 6858000"/>
              <a:gd name="connsiteX730" fmla="*/ 828701 w 7467663"/>
              <a:gd name="connsiteY730" fmla="*/ 1839520 h 6858000"/>
              <a:gd name="connsiteX731" fmla="*/ 494427 w 7467663"/>
              <a:gd name="connsiteY731" fmla="*/ 1092333 h 6858000"/>
              <a:gd name="connsiteX732" fmla="*/ 506322 w 7467663"/>
              <a:gd name="connsiteY732" fmla="*/ 1020997 h 6858000"/>
              <a:gd name="connsiteX733" fmla="*/ 4570198 w 7467663"/>
              <a:gd name="connsiteY733" fmla="*/ 978081 h 6858000"/>
              <a:gd name="connsiteX734" fmla="*/ 4523691 w 7467663"/>
              <a:gd name="connsiteY734" fmla="*/ 1127776 h 6858000"/>
              <a:gd name="connsiteX735" fmla="*/ 4509875 w 7467663"/>
              <a:gd name="connsiteY735" fmla="*/ 1167552 h 6858000"/>
              <a:gd name="connsiteX736" fmla="*/ 4478168 w 7467663"/>
              <a:gd name="connsiteY736" fmla="*/ 1260735 h 6858000"/>
              <a:gd name="connsiteX737" fmla="*/ 4409309 w 7467663"/>
              <a:gd name="connsiteY737" fmla="*/ 1666996 h 6858000"/>
              <a:gd name="connsiteX738" fmla="*/ 4370031 w 7467663"/>
              <a:gd name="connsiteY738" fmla="*/ 1955666 h 6858000"/>
              <a:gd name="connsiteX739" fmla="*/ 4570198 w 7467663"/>
              <a:gd name="connsiteY739" fmla="*/ 978081 h 6858000"/>
              <a:gd name="connsiteX740" fmla="*/ 4557898 w 7467663"/>
              <a:gd name="connsiteY740" fmla="*/ 900011 h 6858000"/>
              <a:gd name="connsiteX741" fmla="*/ 4344840 w 7467663"/>
              <a:gd name="connsiteY741" fmla="*/ 1922038 h 6858000"/>
              <a:gd name="connsiteX742" fmla="*/ 4378710 w 7467663"/>
              <a:gd name="connsiteY742" fmla="*/ 1665516 h 6858000"/>
              <a:gd name="connsiteX743" fmla="*/ 4448798 w 7467663"/>
              <a:gd name="connsiteY743" fmla="*/ 1253024 h 6858000"/>
              <a:gd name="connsiteX744" fmla="*/ 4480315 w 7467663"/>
              <a:gd name="connsiteY744" fmla="*/ 1158454 h 6858000"/>
              <a:gd name="connsiteX745" fmla="*/ 4494133 w 7467663"/>
              <a:gd name="connsiteY745" fmla="*/ 1118676 h 6858000"/>
              <a:gd name="connsiteX746" fmla="*/ 4557898 w 7467663"/>
              <a:gd name="connsiteY746" fmla="*/ 900011 h 6858000"/>
              <a:gd name="connsiteX747" fmla="*/ 5870151 w 7467663"/>
              <a:gd name="connsiteY747" fmla="*/ 898890 h 6858000"/>
              <a:gd name="connsiteX748" fmla="*/ 5861335 w 7467663"/>
              <a:gd name="connsiteY748" fmla="*/ 899177 h 6858000"/>
              <a:gd name="connsiteX749" fmla="*/ 5843702 w 7467663"/>
              <a:gd name="connsiteY749" fmla="*/ 899748 h 6858000"/>
              <a:gd name="connsiteX750" fmla="*/ 5651107 w 7467663"/>
              <a:gd name="connsiteY750" fmla="*/ 920306 h 6858000"/>
              <a:gd name="connsiteX751" fmla="*/ 5459407 w 7467663"/>
              <a:gd name="connsiteY751" fmla="*/ 940975 h 6858000"/>
              <a:gd name="connsiteX752" fmla="*/ 5374846 w 7467663"/>
              <a:gd name="connsiteY752" fmla="*/ 941988 h 6858000"/>
              <a:gd name="connsiteX753" fmla="*/ 5256105 w 7467663"/>
              <a:gd name="connsiteY753" fmla="*/ 945632 h 6858000"/>
              <a:gd name="connsiteX754" fmla="*/ 5107071 w 7467663"/>
              <a:gd name="connsiteY754" fmla="*/ 969720 h 6858000"/>
              <a:gd name="connsiteX755" fmla="*/ 4998681 w 7467663"/>
              <a:gd name="connsiteY755" fmla="*/ 988771 h 6858000"/>
              <a:gd name="connsiteX756" fmla="*/ 5870151 w 7467663"/>
              <a:gd name="connsiteY756" fmla="*/ 898890 h 6858000"/>
              <a:gd name="connsiteX757" fmla="*/ 5504425 w 7467663"/>
              <a:gd name="connsiteY757" fmla="*/ 848067 h 6858000"/>
              <a:gd name="connsiteX758" fmla="*/ 4968849 w 7467663"/>
              <a:gd name="connsiteY758" fmla="*/ 962318 h 6858000"/>
              <a:gd name="connsiteX759" fmla="*/ 5104039 w 7467663"/>
              <a:gd name="connsiteY759" fmla="*/ 940634 h 6858000"/>
              <a:gd name="connsiteX760" fmla="*/ 5256311 w 7467663"/>
              <a:gd name="connsiteY760" fmla="*/ 916490 h 6858000"/>
              <a:gd name="connsiteX761" fmla="*/ 5377381 w 7467663"/>
              <a:gd name="connsiteY761" fmla="*/ 912671 h 6858000"/>
              <a:gd name="connsiteX762" fmla="*/ 5460148 w 7467663"/>
              <a:gd name="connsiteY762" fmla="*/ 911442 h 6858000"/>
              <a:gd name="connsiteX763" fmla="*/ 5648971 w 7467663"/>
              <a:gd name="connsiteY763" fmla="*/ 891331 h 6858000"/>
              <a:gd name="connsiteX764" fmla="*/ 5844807 w 7467663"/>
              <a:gd name="connsiteY764" fmla="*/ 870718 h 6858000"/>
              <a:gd name="connsiteX765" fmla="*/ 5862975 w 7467663"/>
              <a:gd name="connsiteY765" fmla="*/ 869756 h 6858000"/>
              <a:gd name="connsiteX766" fmla="*/ 5920887 w 7467663"/>
              <a:gd name="connsiteY766" fmla="*/ 865929 h 6858000"/>
              <a:gd name="connsiteX767" fmla="*/ 5504425 w 7467663"/>
              <a:gd name="connsiteY767" fmla="*/ 848067 h 6858000"/>
              <a:gd name="connsiteX768" fmla="*/ 3607114 w 7467663"/>
              <a:gd name="connsiteY768" fmla="*/ 467441 h 6858000"/>
              <a:gd name="connsiteX769" fmla="*/ 3296242 w 7467663"/>
              <a:gd name="connsiteY769" fmla="*/ 807991 h 6858000"/>
              <a:gd name="connsiteX770" fmla="*/ 3174674 w 7467663"/>
              <a:gd name="connsiteY770" fmla="*/ 919759 h 6858000"/>
              <a:gd name="connsiteX771" fmla="*/ 3042978 w 7467663"/>
              <a:gd name="connsiteY771" fmla="*/ 1054894 h 6858000"/>
              <a:gd name="connsiteX772" fmla="*/ 2968914 w 7467663"/>
              <a:gd name="connsiteY772" fmla="*/ 1133756 h 6858000"/>
              <a:gd name="connsiteX773" fmla="*/ 3103823 w 7467663"/>
              <a:gd name="connsiteY773" fmla="*/ 1026814 h 6858000"/>
              <a:gd name="connsiteX774" fmla="*/ 3607114 w 7467663"/>
              <a:gd name="connsiteY774" fmla="*/ 467441 h 6858000"/>
              <a:gd name="connsiteX775" fmla="*/ 3744487 w 7467663"/>
              <a:gd name="connsiteY775" fmla="*/ 383136 h 6858000"/>
              <a:gd name="connsiteX776" fmla="*/ 3970213 w 7467663"/>
              <a:gd name="connsiteY776" fmla="*/ 995559 h 6858000"/>
              <a:gd name="connsiteX777" fmla="*/ 3744487 w 7467663"/>
              <a:gd name="connsiteY777" fmla="*/ 383136 h 6858000"/>
              <a:gd name="connsiteX778" fmla="*/ 3624562 w 7467663"/>
              <a:gd name="connsiteY778" fmla="*/ 367041 h 6858000"/>
              <a:gd name="connsiteX779" fmla="*/ 3489712 w 7467663"/>
              <a:gd name="connsiteY779" fmla="*/ 485386 h 6858000"/>
              <a:gd name="connsiteX780" fmla="*/ 3182994 w 7467663"/>
              <a:gd name="connsiteY780" fmla="*/ 828265 h 6858000"/>
              <a:gd name="connsiteX781" fmla="*/ 2892114 w 7467663"/>
              <a:gd name="connsiteY781" fmla="*/ 1172635 h 6858000"/>
              <a:gd name="connsiteX782" fmla="*/ 3021459 w 7467663"/>
              <a:gd name="connsiteY782" fmla="*/ 1035385 h 6858000"/>
              <a:gd name="connsiteX783" fmla="*/ 3153873 w 7467663"/>
              <a:gd name="connsiteY783" fmla="*/ 898971 h 6858000"/>
              <a:gd name="connsiteX784" fmla="*/ 3276511 w 7467663"/>
              <a:gd name="connsiteY784" fmla="*/ 786423 h 6858000"/>
              <a:gd name="connsiteX785" fmla="*/ 3584154 w 7467663"/>
              <a:gd name="connsiteY785" fmla="*/ 448218 h 6858000"/>
              <a:gd name="connsiteX786" fmla="*/ 3624562 w 7467663"/>
              <a:gd name="connsiteY786" fmla="*/ 367041 h 6858000"/>
              <a:gd name="connsiteX787" fmla="*/ 3766672 w 7467663"/>
              <a:gd name="connsiteY787" fmla="*/ 359429 h 6858000"/>
              <a:gd name="connsiteX788" fmla="*/ 3996338 w 7467663"/>
              <a:gd name="connsiteY788" fmla="*/ 968237 h 6858000"/>
              <a:gd name="connsiteX789" fmla="*/ 3766672 w 7467663"/>
              <a:gd name="connsiteY789" fmla="*/ 359429 h 6858000"/>
              <a:gd name="connsiteX790" fmla="*/ 5805386 w 7467663"/>
              <a:gd name="connsiteY790" fmla="*/ 239240 h 6858000"/>
              <a:gd name="connsiteX791" fmla="*/ 5736947 w 7467663"/>
              <a:gd name="connsiteY791" fmla="*/ 261367 h 6858000"/>
              <a:gd name="connsiteX792" fmla="*/ 5427012 w 7467663"/>
              <a:gd name="connsiteY792" fmla="*/ 311272 h 6858000"/>
              <a:gd name="connsiteX793" fmla="*/ 5147818 w 7467663"/>
              <a:gd name="connsiteY793" fmla="*/ 322112 h 6858000"/>
              <a:gd name="connsiteX794" fmla="*/ 5060854 w 7467663"/>
              <a:gd name="connsiteY794" fmla="*/ 311882 h 6858000"/>
              <a:gd name="connsiteX795" fmla="*/ 4945989 w 7467663"/>
              <a:gd name="connsiteY795" fmla="*/ 300516 h 6858000"/>
              <a:gd name="connsiteX796" fmla="*/ 5410479 w 7467663"/>
              <a:gd name="connsiteY796" fmla="*/ 348434 h 6858000"/>
              <a:gd name="connsiteX797" fmla="*/ 5805386 w 7467663"/>
              <a:gd name="connsiteY797" fmla="*/ 239240 h 6858000"/>
              <a:gd name="connsiteX798" fmla="*/ 5905192 w 7467663"/>
              <a:gd name="connsiteY798" fmla="*/ 163079 h 6858000"/>
              <a:gd name="connsiteX799" fmla="*/ 5865655 w 7467663"/>
              <a:gd name="connsiteY799" fmla="*/ 171901 h 6858000"/>
              <a:gd name="connsiteX800" fmla="*/ 5259740 w 7467663"/>
              <a:gd name="connsiteY800" fmla="*/ 257013 h 6858000"/>
              <a:gd name="connsiteX801" fmla="*/ 5208466 w 7467663"/>
              <a:gd name="connsiteY801" fmla="*/ 257550 h 6858000"/>
              <a:gd name="connsiteX802" fmla="*/ 4980204 w 7467663"/>
              <a:gd name="connsiteY802" fmla="*/ 271903 h 6858000"/>
              <a:gd name="connsiteX803" fmla="*/ 5068068 w 7467663"/>
              <a:gd name="connsiteY803" fmla="*/ 282244 h 6858000"/>
              <a:gd name="connsiteX804" fmla="*/ 5153231 w 7467663"/>
              <a:gd name="connsiteY804" fmla="*/ 292240 h 6858000"/>
              <a:gd name="connsiteX805" fmla="*/ 5426491 w 7467663"/>
              <a:gd name="connsiteY805" fmla="*/ 281128 h 6858000"/>
              <a:gd name="connsiteX806" fmla="*/ 5731212 w 7467663"/>
              <a:gd name="connsiteY806" fmla="*/ 231951 h 6858000"/>
              <a:gd name="connsiteX807" fmla="*/ 5905192 w 7467663"/>
              <a:gd name="connsiteY807" fmla="*/ 163079 h 6858000"/>
              <a:gd name="connsiteX808" fmla="*/ 5944437 w 7467663"/>
              <a:gd name="connsiteY808" fmla="*/ 113829 h 6858000"/>
              <a:gd name="connsiteX809" fmla="*/ 5825032 w 7467663"/>
              <a:gd name="connsiteY809" fmla="*/ 146405 h 6858000"/>
              <a:gd name="connsiteX810" fmla="*/ 4955599 w 7467663"/>
              <a:gd name="connsiteY810" fmla="*/ 247008 h 6858000"/>
              <a:gd name="connsiteX811" fmla="*/ 5210104 w 7467663"/>
              <a:gd name="connsiteY811" fmla="*/ 228123 h 6858000"/>
              <a:gd name="connsiteX812" fmla="*/ 5261015 w 7467663"/>
              <a:gd name="connsiteY812" fmla="*/ 227087 h 6858000"/>
              <a:gd name="connsiteX813" fmla="*/ 5861181 w 7467663"/>
              <a:gd name="connsiteY813" fmla="*/ 143093 h 6858000"/>
              <a:gd name="connsiteX814" fmla="*/ 5961252 w 7467663"/>
              <a:gd name="connsiteY814" fmla="*/ 114820 h 6858000"/>
              <a:gd name="connsiteX815" fmla="*/ 5944437 w 7467663"/>
              <a:gd name="connsiteY815" fmla="*/ 113829 h 6858000"/>
              <a:gd name="connsiteX816" fmla="*/ 3882765 w 7467663"/>
              <a:gd name="connsiteY816" fmla="*/ 0 h 6858000"/>
              <a:gd name="connsiteX817" fmla="*/ 3995099 w 7467663"/>
              <a:gd name="connsiteY817" fmla="*/ 0 h 6858000"/>
              <a:gd name="connsiteX818" fmla="*/ 4163818 w 7467663"/>
              <a:gd name="connsiteY818" fmla="*/ 234104 h 6858000"/>
              <a:gd name="connsiteX819" fmla="*/ 4172099 w 7467663"/>
              <a:gd name="connsiteY819" fmla="*/ 234207 h 6858000"/>
              <a:gd name="connsiteX820" fmla="*/ 4784282 w 7467663"/>
              <a:gd name="connsiteY820" fmla="*/ 276561 h 6858000"/>
              <a:gd name="connsiteX821" fmla="*/ 4801687 w 7467663"/>
              <a:gd name="connsiteY821" fmla="*/ 267764 h 6858000"/>
              <a:gd name="connsiteX822" fmla="*/ 6082788 w 7467663"/>
              <a:gd name="connsiteY822" fmla="*/ 64119 h 6858000"/>
              <a:gd name="connsiteX823" fmla="*/ 6099442 w 7467663"/>
              <a:gd name="connsiteY823" fmla="*/ 82568 h 6858000"/>
              <a:gd name="connsiteX824" fmla="*/ 4804137 w 7467663"/>
              <a:gd name="connsiteY824" fmla="*/ 320931 h 6858000"/>
              <a:gd name="connsiteX825" fmla="*/ 4227047 w 7467663"/>
              <a:gd name="connsiteY825" fmla="*/ 313415 h 6858000"/>
              <a:gd name="connsiteX826" fmla="*/ 4346041 w 7467663"/>
              <a:gd name="connsiteY826" fmla="*/ 456086 h 6858000"/>
              <a:gd name="connsiteX827" fmla="*/ 4870967 w 7467663"/>
              <a:gd name="connsiteY827" fmla="*/ 963061 h 6858000"/>
              <a:gd name="connsiteX828" fmla="*/ 4889647 w 7467663"/>
              <a:gd name="connsiteY828" fmla="*/ 957147 h 6858000"/>
              <a:gd name="connsiteX829" fmla="*/ 5422504 w 7467663"/>
              <a:gd name="connsiteY829" fmla="*/ 805191 h 6858000"/>
              <a:gd name="connsiteX830" fmla="*/ 6087656 w 7467663"/>
              <a:gd name="connsiteY830" fmla="*/ 826703 h 6858000"/>
              <a:gd name="connsiteX831" fmla="*/ 6058717 w 7467663"/>
              <a:gd name="connsiteY831" fmla="*/ 865992 h 6858000"/>
              <a:gd name="connsiteX832" fmla="*/ 4974153 w 7467663"/>
              <a:gd name="connsiteY832" fmla="*/ 1045456 h 6858000"/>
              <a:gd name="connsiteX833" fmla="*/ 5627835 w 7467663"/>
              <a:gd name="connsiteY833" fmla="*/ 1472077 h 6858000"/>
              <a:gd name="connsiteX834" fmla="*/ 5629817 w 7467663"/>
              <a:gd name="connsiteY834" fmla="*/ 1471412 h 6858000"/>
              <a:gd name="connsiteX835" fmla="*/ 5634124 w 7467663"/>
              <a:gd name="connsiteY835" fmla="*/ 1470572 h 6858000"/>
              <a:gd name="connsiteX836" fmla="*/ 5755832 w 7467663"/>
              <a:gd name="connsiteY836" fmla="*/ 1383886 h 6858000"/>
              <a:gd name="connsiteX837" fmla="*/ 6014186 w 7467663"/>
              <a:gd name="connsiteY837" fmla="*/ 1279799 h 6858000"/>
              <a:gd name="connsiteX838" fmla="*/ 6901619 w 7467663"/>
              <a:gd name="connsiteY838" fmla="*/ 1047874 h 6858000"/>
              <a:gd name="connsiteX839" fmla="*/ 6931566 w 7467663"/>
              <a:gd name="connsiteY839" fmla="*/ 1062034 h 6858000"/>
              <a:gd name="connsiteX840" fmla="*/ 5790982 w 7467663"/>
              <a:gd name="connsiteY840" fmla="*/ 1561380 h 6858000"/>
              <a:gd name="connsiteX841" fmla="*/ 6188971 w 7467663"/>
              <a:gd name="connsiteY841" fmla="*/ 1755168 h 6858000"/>
              <a:gd name="connsiteX842" fmla="*/ 6202446 w 7467663"/>
              <a:gd name="connsiteY842" fmla="*/ 1752268 h 6858000"/>
              <a:gd name="connsiteX843" fmla="*/ 7179560 w 7467663"/>
              <a:gd name="connsiteY843" fmla="*/ 1467551 h 6858000"/>
              <a:gd name="connsiteX844" fmla="*/ 7158730 w 7467663"/>
              <a:gd name="connsiteY844" fmla="*/ 1507835 h 6858000"/>
              <a:gd name="connsiteX845" fmla="*/ 6326959 w 7467663"/>
              <a:gd name="connsiteY845" fmla="*/ 1817686 h 6858000"/>
              <a:gd name="connsiteX846" fmla="*/ 6537433 w 7467663"/>
              <a:gd name="connsiteY846" fmla="*/ 1907790 h 6858000"/>
              <a:gd name="connsiteX847" fmla="*/ 6550221 w 7467663"/>
              <a:gd name="connsiteY847" fmla="*/ 1910729 h 6858000"/>
              <a:gd name="connsiteX848" fmla="*/ 6964438 w 7467663"/>
              <a:gd name="connsiteY848" fmla="*/ 2209505 h 6858000"/>
              <a:gd name="connsiteX849" fmla="*/ 7367862 w 7467663"/>
              <a:gd name="connsiteY849" fmla="*/ 2806833 h 6858000"/>
              <a:gd name="connsiteX850" fmla="*/ 7364329 w 7467663"/>
              <a:gd name="connsiteY850" fmla="*/ 2826907 h 6858000"/>
              <a:gd name="connsiteX851" fmla="*/ 7290545 w 7467663"/>
              <a:gd name="connsiteY851" fmla="*/ 2850663 h 6858000"/>
              <a:gd name="connsiteX852" fmla="*/ 6472036 w 7467663"/>
              <a:gd name="connsiteY852" fmla="*/ 1959003 h 6858000"/>
              <a:gd name="connsiteX853" fmla="*/ 5792897 w 7467663"/>
              <a:gd name="connsiteY853" fmla="*/ 1647747 h 6858000"/>
              <a:gd name="connsiteX854" fmla="*/ 5842751 w 7467663"/>
              <a:gd name="connsiteY854" fmla="*/ 1816112 h 6858000"/>
              <a:gd name="connsiteX855" fmla="*/ 5847424 w 7467663"/>
              <a:gd name="connsiteY855" fmla="*/ 1815776 h 6858000"/>
              <a:gd name="connsiteX856" fmla="*/ 6399821 w 7467663"/>
              <a:gd name="connsiteY856" fmla="*/ 2344799 h 6858000"/>
              <a:gd name="connsiteX857" fmla="*/ 6323232 w 7467663"/>
              <a:gd name="connsiteY857" fmla="*/ 2389634 h 6858000"/>
              <a:gd name="connsiteX858" fmla="*/ 5942958 w 7467663"/>
              <a:gd name="connsiteY858" fmla="*/ 2077708 h 6858000"/>
              <a:gd name="connsiteX859" fmla="*/ 5921559 w 7467663"/>
              <a:gd name="connsiteY859" fmla="*/ 2378596 h 6858000"/>
              <a:gd name="connsiteX860" fmla="*/ 5817651 w 7467663"/>
              <a:gd name="connsiteY860" fmla="*/ 3023919 h 6858000"/>
              <a:gd name="connsiteX861" fmla="*/ 5729634 w 7467663"/>
              <a:gd name="connsiteY861" fmla="*/ 3051849 h 6858000"/>
              <a:gd name="connsiteX862" fmla="*/ 5611018 w 7467663"/>
              <a:gd name="connsiteY862" fmla="*/ 2316769 h 6858000"/>
              <a:gd name="connsiteX863" fmla="*/ 5687608 w 7467663"/>
              <a:gd name="connsiteY863" fmla="*/ 2039972 h 6858000"/>
              <a:gd name="connsiteX864" fmla="*/ 5657554 w 7467663"/>
              <a:gd name="connsiteY864" fmla="*/ 1576445 h 6858000"/>
              <a:gd name="connsiteX865" fmla="*/ 5150475 w 7467663"/>
              <a:gd name="connsiteY865" fmla="*/ 1274012 h 6858000"/>
              <a:gd name="connsiteX866" fmla="*/ 5349142 w 7467663"/>
              <a:gd name="connsiteY866" fmla="*/ 2204405 h 6858000"/>
              <a:gd name="connsiteX867" fmla="*/ 5262214 w 7467663"/>
              <a:gd name="connsiteY867" fmla="*/ 2233836 h 6858000"/>
              <a:gd name="connsiteX868" fmla="*/ 4981539 w 7467663"/>
              <a:gd name="connsiteY868" fmla="*/ 1542201 h 6858000"/>
              <a:gd name="connsiteX869" fmla="*/ 4958461 w 7467663"/>
              <a:gd name="connsiteY869" fmla="*/ 1136957 h 6858000"/>
              <a:gd name="connsiteX870" fmla="*/ 4655015 w 7467663"/>
              <a:gd name="connsiteY870" fmla="*/ 891426 h 6858000"/>
              <a:gd name="connsiteX871" fmla="*/ 4348002 w 7467663"/>
              <a:gd name="connsiteY871" fmla="*/ 2205895 h 6858000"/>
              <a:gd name="connsiteX872" fmla="*/ 4262250 w 7467663"/>
              <a:gd name="connsiteY872" fmla="*/ 2219972 h 6858000"/>
              <a:gd name="connsiteX873" fmla="*/ 4550611 w 7467663"/>
              <a:gd name="connsiteY873" fmla="*/ 817540 h 6858000"/>
              <a:gd name="connsiteX874" fmla="*/ 4564418 w 7467663"/>
              <a:gd name="connsiteY874" fmla="*/ 808293 h 6858000"/>
              <a:gd name="connsiteX875" fmla="*/ 4266388 w 7467663"/>
              <a:gd name="connsiteY875" fmla="*/ 500083 h 6858000"/>
              <a:gd name="connsiteX876" fmla="*/ 4032842 w 7467663"/>
              <a:gd name="connsiteY876" fmla="*/ 211809 h 6858000"/>
              <a:gd name="connsiteX877" fmla="*/ 3882765 w 7467663"/>
              <a:gd name="connsiteY877" fmla="*/ 0 h 6858000"/>
              <a:gd name="connsiteX878" fmla="*/ 3721337 w 7467663"/>
              <a:gd name="connsiteY878" fmla="*/ 0 h 6858000"/>
              <a:gd name="connsiteX879" fmla="*/ 3797544 w 7467663"/>
              <a:gd name="connsiteY879" fmla="*/ 0 h 6858000"/>
              <a:gd name="connsiteX880" fmla="*/ 3775734 w 7467663"/>
              <a:gd name="connsiteY880" fmla="*/ 95131 h 6858000"/>
              <a:gd name="connsiteX881" fmla="*/ 3724807 w 7467663"/>
              <a:gd name="connsiteY881" fmla="*/ 272257 h 6858000"/>
              <a:gd name="connsiteX882" fmla="*/ 3726844 w 7467663"/>
              <a:gd name="connsiteY882" fmla="*/ 282988 h 6858000"/>
              <a:gd name="connsiteX883" fmla="*/ 3742664 w 7467663"/>
              <a:gd name="connsiteY883" fmla="*/ 279918 h 6858000"/>
              <a:gd name="connsiteX884" fmla="*/ 4103910 w 7467663"/>
              <a:gd name="connsiteY884" fmla="*/ 1161917 h 6858000"/>
              <a:gd name="connsiteX885" fmla="*/ 4020269 w 7467663"/>
              <a:gd name="connsiteY885" fmla="*/ 1200406 h 6858000"/>
              <a:gd name="connsiteX886" fmla="*/ 3674882 w 7467663"/>
              <a:gd name="connsiteY886" fmla="*/ 488524 h 6858000"/>
              <a:gd name="connsiteX887" fmla="*/ 3132682 w 7467663"/>
              <a:gd name="connsiteY887" fmla="*/ 1072284 h 6858000"/>
              <a:gd name="connsiteX888" fmla="*/ 2716346 w 7467663"/>
              <a:gd name="connsiteY888" fmla="*/ 1276376 h 6858000"/>
              <a:gd name="connsiteX889" fmla="*/ 2716772 w 7467663"/>
              <a:gd name="connsiteY889" fmla="*/ 1255462 h 6858000"/>
              <a:gd name="connsiteX890" fmla="*/ 3471096 w 7467663"/>
              <a:gd name="connsiteY890" fmla="*/ 437072 h 6858000"/>
              <a:gd name="connsiteX891" fmla="*/ 3639057 w 7467663"/>
              <a:gd name="connsiteY891" fmla="*/ 286334 h 6858000"/>
              <a:gd name="connsiteX892" fmla="*/ 3640309 w 7467663"/>
              <a:gd name="connsiteY892" fmla="*/ 284664 h 6858000"/>
              <a:gd name="connsiteX893" fmla="*/ 3646022 w 7467663"/>
              <a:gd name="connsiteY893" fmla="*/ 276711 h 6858000"/>
              <a:gd name="connsiteX894" fmla="*/ 3707943 w 7467663"/>
              <a:gd name="connsiteY894" fmla="*/ 65958 h 6858000"/>
              <a:gd name="connsiteX895" fmla="*/ 3721337 w 7467663"/>
              <a:gd name="connsiteY895" fmla="*/ 0 h 6858000"/>
              <a:gd name="connsiteX896" fmla="*/ 2867960 w 7467663"/>
              <a:gd name="connsiteY896" fmla="*/ 0 h 6858000"/>
              <a:gd name="connsiteX897" fmla="*/ 2926351 w 7467663"/>
              <a:gd name="connsiteY897" fmla="*/ 0 h 6858000"/>
              <a:gd name="connsiteX898" fmla="*/ 2902823 w 7467663"/>
              <a:gd name="connsiteY898" fmla="*/ 262929 h 6858000"/>
              <a:gd name="connsiteX899" fmla="*/ 2940663 w 7467663"/>
              <a:gd name="connsiteY899" fmla="*/ 140884 h 6858000"/>
              <a:gd name="connsiteX900" fmla="*/ 2947039 w 7467663"/>
              <a:gd name="connsiteY900" fmla="*/ 122524 h 6858000"/>
              <a:gd name="connsiteX901" fmla="*/ 2984316 w 7467663"/>
              <a:gd name="connsiteY901" fmla="*/ 0 h 6858000"/>
              <a:gd name="connsiteX902" fmla="*/ 3016114 w 7467663"/>
              <a:gd name="connsiteY902" fmla="*/ 0 h 6858000"/>
              <a:gd name="connsiteX903" fmla="*/ 2979949 w 7467663"/>
              <a:gd name="connsiteY903" fmla="*/ 119274 h 6858000"/>
              <a:gd name="connsiteX904" fmla="*/ 3023879 w 7467663"/>
              <a:gd name="connsiteY904" fmla="*/ 0 h 6858000"/>
              <a:gd name="connsiteX905" fmla="*/ 3105400 w 7467663"/>
              <a:gd name="connsiteY905" fmla="*/ 0 h 6858000"/>
              <a:gd name="connsiteX906" fmla="*/ 3094669 w 7467663"/>
              <a:gd name="connsiteY906" fmla="*/ 30308 h 6858000"/>
              <a:gd name="connsiteX907" fmla="*/ 2901945 w 7467663"/>
              <a:gd name="connsiteY907" fmla="*/ 466538 h 6858000"/>
              <a:gd name="connsiteX908" fmla="*/ 2815209 w 7467663"/>
              <a:gd name="connsiteY908" fmla="*/ 497361 h 6858000"/>
              <a:gd name="connsiteX909" fmla="*/ 2844845 w 7467663"/>
              <a:gd name="connsiteY909" fmla="*/ 127638 h 6858000"/>
              <a:gd name="connsiteX910" fmla="*/ 2867960 w 7467663"/>
              <a:gd name="connsiteY910" fmla="*/ 0 h 6858000"/>
              <a:gd name="connsiteX911" fmla="*/ 1057230 w 7467663"/>
              <a:gd name="connsiteY911" fmla="*/ 0 h 6858000"/>
              <a:gd name="connsiteX912" fmla="*/ 1111003 w 7467663"/>
              <a:gd name="connsiteY912" fmla="*/ 0 h 6858000"/>
              <a:gd name="connsiteX913" fmla="*/ 1125553 w 7467663"/>
              <a:gd name="connsiteY913" fmla="*/ 52588 h 6858000"/>
              <a:gd name="connsiteX914" fmla="*/ 1304276 w 7467663"/>
              <a:gd name="connsiteY914" fmla="*/ 476275 h 6858000"/>
              <a:gd name="connsiteX915" fmla="*/ 1492066 w 7467663"/>
              <a:gd name="connsiteY915" fmla="*/ 886333 h 6858000"/>
              <a:gd name="connsiteX916" fmla="*/ 1423698 w 7467663"/>
              <a:gd name="connsiteY916" fmla="*/ 710817 h 6858000"/>
              <a:gd name="connsiteX917" fmla="*/ 1357609 w 7467663"/>
              <a:gd name="connsiteY917" fmla="*/ 532892 h 6858000"/>
              <a:gd name="connsiteX918" fmla="*/ 1309550 w 7467663"/>
              <a:gd name="connsiteY918" fmla="*/ 374031 h 6858000"/>
              <a:gd name="connsiteX919" fmla="*/ 1193673 w 7467663"/>
              <a:gd name="connsiteY919" fmla="*/ 49533 h 6858000"/>
              <a:gd name="connsiteX920" fmla="*/ 1164391 w 7467663"/>
              <a:gd name="connsiteY920" fmla="*/ 0 h 6858000"/>
              <a:gd name="connsiteX921" fmla="*/ 1200666 w 7467663"/>
              <a:gd name="connsiteY921" fmla="*/ 0 h 6858000"/>
              <a:gd name="connsiteX922" fmla="*/ 1223408 w 7467663"/>
              <a:gd name="connsiteY922" fmla="*/ 38996 h 6858000"/>
              <a:gd name="connsiteX923" fmla="*/ 1339635 w 7467663"/>
              <a:gd name="connsiteY923" fmla="*/ 365517 h 6858000"/>
              <a:gd name="connsiteX924" fmla="*/ 1387469 w 7467663"/>
              <a:gd name="connsiteY924" fmla="*/ 523079 h 6858000"/>
              <a:gd name="connsiteX925" fmla="*/ 1452685 w 7467663"/>
              <a:gd name="connsiteY925" fmla="*/ 699806 h 6858000"/>
              <a:gd name="connsiteX926" fmla="*/ 1492092 w 7467663"/>
              <a:gd name="connsiteY926" fmla="*/ 800424 h 6858000"/>
              <a:gd name="connsiteX927" fmla="*/ 1455302 w 7467663"/>
              <a:gd name="connsiteY927" fmla="*/ 632913 h 6858000"/>
              <a:gd name="connsiteX928" fmla="*/ 1222336 w 7467663"/>
              <a:gd name="connsiteY928" fmla="*/ 9480 h 6858000"/>
              <a:gd name="connsiteX929" fmla="*/ 1214634 w 7467663"/>
              <a:gd name="connsiteY929" fmla="*/ 0 h 6858000"/>
              <a:gd name="connsiteX930" fmla="*/ 1289827 w 7467663"/>
              <a:gd name="connsiteY930" fmla="*/ 0 h 6858000"/>
              <a:gd name="connsiteX931" fmla="*/ 1321076 w 7467663"/>
              <a:gd name="connsiteY931" fmla="*/ 59722 h 6858000"/>
              <a:gd name="connsiteX932" fmla="*/ 1512579 w 7467663"/>
              <a:gd name="connsiteY932" fmla="*/ 626441 h 6858000"/>
              <a:gd name="connsiteX933" fmla="*/ 1506076 w 7467663"/>
              <a:gd name="connsiteY933" fmla="*/ 1089289 h 6858000"/>
              <a:gd name="connsiteX934" fmla="*/ 1486346 w 7467663"/>
              <a:gd name="connsiteY934" fmla="*/ 1079919 h 6858000"/>
              <a:gd name="connsiteX935" fmla="*/ 1070511 w 7467663"/>
              <a:gd name="connsiteY935" fmla="*/ 48609 h 6858000"/>
              <a:gd name="connsiteX936" fmla="*/ 1057230 w 7467663"/>
              <a:gd name="connsiteY936" fmla="*/ 0 h 6858000"/>
              <a:gd name="connsiteX937" fmla="*/ 43151 w 7467663"/>
              <a:gd name="connsiteY937" fmla="*/ 0 h 6858000"/>
              <a:gd name="connsiteX938" fmla="*/ 95283 w 7467663"/>
              <a:gd name="connsiteY938" fmla="*/ 0 h 6858000"/>
              <a:gd name="connsiteX939" fmla="*/ 300708 w 7467663"/>
              <a:gd name="connsiteY939" fmla="*/ 154571 h 6858000"/>
              <a:gd name="connsiteX940" fmla="*/ 530414 w 7467663"/>
              <a:gd name="connsiteY940" fmla="*/ 354673 h 6858000"/>
              <a:gd name="connsiteX941" fmla="*/ 333785 w 7467663"/>
              <a:gd name="connsiteY941" fmla="*/ 161564 h 6858000"/>
              <a:gd name="connsiteX942" fmla="*/ 147005 w 7467663"/>
              <a:gd name="connsiteY942" fmla="*/ 0 h 6858000"/>
              <a:gd name="connsiteX943" fmla="*/ 272509 w 7467663"/>
              <a:gd name="connsiteY943" fmla="*/ 0 h 6858000"/>
              <a:gd name="connsiteX944" fmla="*/ 326276 w 7467663"/>
              <a:gd name="connsiteY944" fmla="*/ 45847 h 6858000"/>
              <a:gd name="connsiteX945" fmla="*/ 823759 w 7467663"/>
              <a:gd name="connsiteY945" fmla="*/ 574145 h 6858000"/>
              <a:gd name="connsiteX946" fmla="*/ 811254 w 7467663"/>
              <a:gd name="connsiteY946" fmla="*/ 665546 h 6858000"/>
              <a:gd name="connsiteX947" fmla="*/ 154042 w 7467663"/>
              <a:gd name="connsiteY947" fmla="*/ 261522 h 6858000"/>
              <a:gd name="connsiteX948" fmla="*/ 13550 w 7467663"/>
              <a:gd name="connsiteY948" fmla="*/ 158423 h 6858000"/>
              <a:gd name="connsiteX949" fmla="*/ 0 w 7467663"/>
              <a:gd name="connsiteY949" fmla="*/ 146618 h 6858000"/>
              <a:gd name="connsiteX950" fmla="*/ 0 w 7467663"/>
              <a:gd name="connsiteY950" fmla="*/ 59161 h 6858000"/>
              <a:gd name="connsiteX951" fmla="*/ 45427 w 7467663"/>
              <a:gd name="connsiteY951" fmla="*/ 101078 h 6858000"/>
              <a:gd name="connsiteX952" fmla="*/ 630103 w 7467663"/>
              <a:gd name="connsiteY952" fmla="*/ 485885 h 6858000"/>
              <a:gd name="connsiteX953" fmla="*/ 532040 w 7467663"/>
              <a:gd name="connsiteY953" fmla="*/ 399359 h 6858000"/>
              <a:gd name="connsiteX954" fmla="*/ 517618 w 7467663"/>
              <a:gd name="connsiteY954" fmla="*/ 385726 h 6858000"/>
              <a:gd name="connsiteX955" fmla="*/ 285074 w 7467663"/>
              <a:gd name="connsiteY955" fmla="*/ 182755 h 6858000"/>
              <a:gd name="connsiteX956" fmla="*/ 43151 w 7467663"/>
              <a:gd name="connsiteY95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454976 w 7467600"/>
              <a:gd name="connsiteY74" fmla="*/ 6318297 h 6858000"/>
              <a:gd name="connsiteX75" fmla="*/ 7467600 w 7467600"/>
              <a:gd name="connsiteY75" fmla="*/ 6334256 h 6858000"/>
              <a:gd name="connsiteX76" fmla="*/ 7454976 w 7467600"/>
              <a:gd name="connsiteY76" fmla="*/ 6318297 h 6858000"/>
              <a:gd name="connsiteX77" fmla="*/ 1456157 w 7467600"/>
              <a:gd name="connsiteY77" fmla="*/ 5371404 h 6858000"/>
              <a:gd name="connsiteX78" fmla="*/ 1244432 w 7467600"/>
              <a:gd name="connsiteY78" fmla="*/ 5385601 h 6858000"/>
              <a:gd name="connsiteX79" fmla="*/ 973990 w 7467600"/>
              <a:gd name="connsiteY79" fmla="*/ 5424940 h 6858000"/>
              <a:gd name="connsiteX80" fmla="*/ 1103809 w 7467600"/>
              <a:gd name="connsiteY80" fmla="*/ 5433720 h 6858000"/>
              <a:gd name="connsiteX81" fmla="*/ 1123454 w 7467600"/>
              <a:gd name="connsiteY81" fmla="*/ 5435727 h 6858000"/>
              <a:gd name="connsiteX82" fmla="*/ 1737017 w 7467600"/>
              <a:gd name="connsiteY82" fmla="*/ 5452183 h 6858000"/>
              <a:gd name="connsiteX83" fmla="*/ 1824397 w 7467600"/>
              <a:gd name="connsiteY83" fmla="*/ 5447757 h 6858000"/>
              <a:gd name="connsiteX84" fmla="*/ 2070059 w 7467600"/>
              <a:gd name="connsiteY84" fmla="*/ 5441660 h 6858000"/>
              <a:gd name="connsiteX85" fmla="*/ 1456157 w 7467600"/>
              <a:gd name="connsiteY85" fmla="*/ 5371404 h 6858000"/>
              <a:gd name="connsiteX86" fmla="*/ 4988186 w 7467600"/>
              <a:gd name="connsiteY86" fmla="*/ 5216467 h 6858000"/>
              <a:gd name="connsiteX87" fmla="*/ 4777334 w 7467600"/>
              <a:gd name="connsiteY87" fmla="*/ 5406072 h 6858000"/>
              <a:gd name="connsiteX88" fmla="*/ 4718341 w 7467600"/>
              <a:gd name="connsiteY88" fmla="*/ 5468043 h 6858000"/>
              <a:gd name="connsiteX89" fmla="*/ 4604655 w 7467600"/>
              <a:gd name="connsiteY89" fmla="*/ 5583434 h 6858000"/>
              <a:gd name="connsiteX90" fmla="*/ 4565074 w 7467600"/>
              <a:gd name="connsiteY90" fmla="*/ 5618550 h 6858000"/>
              <a:gd name="connsiteX91" fmla="*/ 4988186 w 7467600"/>
              <a:gd name="connsiteY91" fmla="*/ 5216467 h 6858000"/>
              <a:gd name="connsiteX92" fmla="*/ 4978032 w 7467600"/>
              <a:gd name="connsiteY92" fmla="*/ 5183809 h 6858000"/>
              <a:gd name="connsiteX93" fmla="*/ 4463413 w 7467600"/>
              <a:gd name="connsiteY93" fmla="*/ 5615162 h 6858000"/>
              <a:gd name="connsiteX94" fmla="*/ 4358134 w 7467600"/>
              <a:gd name="connsiteY94" fmla="*/ 5742791 h 6858000"/>
              <a:gd name="connsiteX95" fmla="*/ 4376219 w 7467600"/>
              <a:gd name="connsiteY95" fmla="*/ 5729027 h 6858000"/>
              <a:gd name="connsiteX96" fmla="*/ 4582340 w 7467600"/>
              <a:gd name="connsiteY96" fmla="*/ 5561037 h 6858000"/>
              <a:gd name="connsiteX97" fmla="*/ 4694684 w 7467600"/>
              <a:gd name="connsiteY97" fmla="*/ 5447098 h 6858000"/>
              <a:gd name="connsiteX98" fmla="*/ 4754123 w 7467600"/>
              <a:gd name="connsiteY98" fmla="*/ 5384643 h 6858000"/>
              <a:gd name="connsiteX99" fmla="*/ 4978032 w 7467600"/>
              <a:gd name="connsiteY99" fmla="*/ 5183809 h 6858000"/>
              <a:gd name="connsiteX100" fmla="*/ 1903353 w 7467600"/>
              <a:gd name="connsiteY100" fmla="*/ 5044827 h 6858000"/>
              <a:gd name="connsiteX101" fmla="*/ 1936931 w 7467600"/>
              <a:gd name="connsiteY101" fmla="*/ 5093954 h 6858000"/>
              <a:gd name="connsiteX102" fmla="*/ 2195868 w 7467600"/>
              <a:gd name="connsiteY102" fmla="*/ 5396574 h 6858000"/>
              <a:gd name="connsiteX103" fmla="*/ 2088852 w 7467600"/>
              <a:gd name="connsiteY103" fmla="*/ 5166123 h 6858000"/>
              <a:gd name="connsiteX104" fmla="*/ 1958241 w 7467600"/>
              <a:gd name="connsiteY104" fmla="*/ 5067955 h 6858000"/>
              <a:gd name="connsiteX105" fmla="*/ 1903353 w 7467600"/>
              <a:gd name="connsiteY105" fmla="*/ 5044827 h 6858000"/>
              <a:gd name="connsiteX106" fmla="*/ 1979378 w 7467600"/>
              <a:gd name="connsiteY106" fmla="*/ 4769504 h 6858000"/>
              <a:gd name="connsiteX107" fmla="*/ 2882120 w 7467600"/>
              <a:gd name="connsiteY107" fmla="*/ 5064547 h 6858000"/>
              <a:gd name="connsiteX108" fmla="*/ 2793103 w 7467600"/>
              <a:gd name="connsiteY108" fmla="*/ 5039699 h 6858000"/>
              <a:gd name="connsiteX109" fmla="*/ 2770041 w 7467600"/>
              <a:gd name="connsiteY109" fmla="*/ 5033634 h 6858000"/>
              <a:gd name="connsiteX110" fmla="*/ 1979378 w 7467600"/>
              <a:gd name="connsiteY110" fmla="*/ 4769504 h 6858000"/>
              <a:gd name="connsiteX111" fmla="*/ 1927410 w 7467600"/>
              <a:gd name="connsiteY111" fmla="*/ 4716164 h 6858000"/>
              <a:gd name="connsiteX112" fmla="*/ 1959587 w 7467600"/>
              <a:gd name="connsiteY112" fmla="*/ 4728849 h 6858000"/>
              <a:gd name="connsiteX113" fmla="*/ 2777707 w 7467600"/>
              <a:gd name="connsiteY113" fmla="*/ 5003991 h 6858000"/>
              <a:gd name="connsiteX114" fmla="*/ 2800768 w 7467600"/>
              <a:gd name="connsiteY114" fmla="*/ 5010056 h 6858000"/>
              <a:gd name="connsiteX115" fmla="*/ 2879408 w 7467600"/>
              <a:gd name="connsiteY115" fmla="*/ 5031590 h 6858000"/>
              <a:gd name="connsiteX116" fmla="*/ 2862295 w 7467600"/>
              <a:gd name="connsiteY116" fmla="*/ 5022958 h 6858000"/>
              <a:gd name="connsiteX117" fmla="*/ 2813343 w 7467600"/>
              <a:gd name="connsiteY117" fmla="*/ 4998369 h 6858000"/>
              <a:gd name="connsiteX118" fmla="*/ 2646245 w 7467600"/>
              <a:gd name="connsiteY118" fmla="*/ 4930999 h 6858000"/>
              <a:gd name="connsiteX119" fmla="*/ 1999243 w 7467600"/>
              <a:gd name="connsiteY119" fmla="*/ 4730524 h 6858000"/>
              <a:gd name="connsiteX120" fmla="*/ 1979527 w 7467600"/>
              <a:gd name="connsiteY120" fmla="*/ 4726651 h 6858000"/>
              <a:gd name="connsiteX121" fmla="*/ 1927410 w 7467600"/>
              <a:gd name="connsiteY121" fmla="*/ 4716164 h 6858000"/>
              <a:gd name="connsiteX122" fmla="*/ 1997014 w 7467600"/>
              <a:gd name="connsiteY122" fmla="*/ 4698007 h 6858000"/>
              <a:gd name="connsiteX123" fmla="*/ 2005458 w 7467600"/>
              <a:gd name="connsiteY123" fmla="*/ 4699540 h 6858000"/>
              <a:gd name="connsiteX124" fmla="*/ 2657186 w 7467600"/>
              <a:gd name="connsiteY124" fmla="*/ 4901687 h 6858000"/>
              <a:gd name="connsiteX125" fmla="*/ 2826662 w 7467600"/>
              <a:gd name="connsiteY125" fmla="*/ 4970362 h 6858000"/>
              <a:gd name="connsiteX126" fmla="*/ 2876100 w 7467600"/>
              <a:gd name="connsiteY126" fmla="*/ 4995397 h 6858000"/>
              <a:gd name="connsiteX127" fmla="*/ 3042600 w 7467600"/>
              <a:gd name="connsiteY127" fmla="*/ 5059532 h 6858000"/>
              <a:gd name="connsiteX128" fmla="*/ 1997014 w 7467600"/>
              <a:gd name="connsiteY128" fmla="*/ 4698007 h 6858000"/>
              <a:gd name="connsiteX129" fmla="*/ 2305292 w 7467600"/>
              <a:gd name="connsiteY129" fmla="*/ 4219492 h 6858000"/>
              <a:gd name="connsiteX130" fmla="*/ 3360922 w 7467600"/>
              <a:gd name="connsiteY130" fmla="*/ 4529373 h 6858000"/>
              <a:gd name="connsiteX131" fmla="*/ 3492420 w 7467600"/>
              <a:gd name="connsiteY131" fmla="*/ 4510145 h 6858000"/>
              <a:gd name="connsiteX132" fmla="*/ 3364086 w 7467600"/>
              <a:gd name="connsiteY132" fmla="*/ 4480340 h 6858000"/>
              <a:gd name="connsiteX133" fmla="*/ 3225818 w 7467600"/>
              <a:gd name="connsiteY133" fmla="*/ 4411822 h 6858000"/>
              <a:gd name="connsiteX134" fmla="*/ 3129696 w 7467600"/>
              <a:gd name="connsiteY134" fmla="*/ 4360704 h 6858000"/>
              <a:gd name="connsiteX135" fmla="*/ 2814545 w 7467600"/>
              <a:gd name="connsiteY135" fmla="*/ 4282955 h 6858000"/>
              <a:gd name="connsiteX136" fmla="*/ 2305292 w 7467600"/>
              <a:gd name="connsiteY136" fmla="*/ 4219492 h 6858000"/>
              <a:gd name="connsiteX137" fmla="*/ 2626982 w 7467600"/>
              <a:gd name="connsiteY137" fmla="*/ 4206450 h 6858000"/>
              <a:gd name="connsiteX138" fmla="*/ 2490617 w 7467600"/>
              <a:gd name="connsiteY138" fmla="*/ 4206951 h 6858000"/>
              <a:gd name="connsiteX139" fmla="*/ 2819869 w 7467600"/>
              <a:gd name="connsiteY139" fmla="*/ 4252936 h 6858000"/>
              <a:gd name="connsiteX140" fmla="*/ 3143018 w 7467600"/>
              <a:gd name="connsiteY140" fmla="*/ 4332698 h 6858000"/>
              <a:gd name="connsiteX141" fmla="*/ 3241520 w 7467600"/>
              <a:gd name="connsiteY141" fmla="*/ 4385112 h 6858000"/>
              <a:gd name="connsiteX142" fmla="*/ 3374575 w 7467600"/>
              <a:gd name="connsiteY142" fmla="*/ 4451517 h 6858000"/>
              <a:gd name="connsiteX143" fmla="*/ 3505221 w 7467600"/>
              <a:gd name="connsiteY143" fmla="*/ 4480757 h 6858000"/>
              <a:gd name="connsiteX144" fmla="*/ 2626982 w 7467600"/>
              <a:gd name="connsiteY144" fmla="*/ 4206450 h 6858000"/>
              <a:gd name="connsiteX145" fmla="*/ 1310106 w 7467600"/>
              <a:gd name="connsiteY145" fmla="*/ 3943217 h 6858000"/>
              <a:gd name="connsiteX146" fmla="*/ 854994 w 7467600"/>
              <a:gd name="connsiteY146" fmla="*/ 4399136 h 6858000"/>
              <a:gd name="connsiteX147" fmla="*/ 742462 w 7467600"/>
              <a:gd name="connsiteY147" fmla="*/ 4594648 h 6858000"/>
              <a:gd name="connsiteX148" fmla="*/ 820602 w 7467600"/>
              <a:gd name="connsiteY148" fmla="*/ 4485915 h 6858000"/>
              <a:gd name="connsiteX149" fmla="*/ 878295 w 7467600"/>
              <a:gd name="connsiteY149" fmla="*/ 4403594 h 6858000"/>
              <a:gd name="connsiteX150" fmla="*/ 1240607 w 7467600"/>
              <a:gd name="connsiteY150" fmla="*/ 4010401 h 6858000"/>
              <a:gd name="connsiteX151" fmla="*/ 1310106 w 7467600"/>
              <a:gd name="connsiteY151" fmla="*/ 3943217 h 6858000"/>
              <a:gd name="connsiteX152" fmla="*/ 1423113 w 7467600"/>
              <a:gd name="connsiteY152" fmla="*/ 3874565 h 6858000"/>
              <a:gd name="connsiteX153" fmla="*/ 1260565 w 7467600"/>
              <a:gd name="connsiteY153" fmla="*/ 4031982 h 6858000"/>
              <a:gd name="connsiteX154" fmla="*/ 901900 w 7467600"/>
              <a:gd name="connsiteY154" fmla="*/ 4421236 h 6858000"/>
              <a:gd name="connsiteX155" fmla="*/ 845044 w 7467600"/>
              <a:gd name="connsiteY155" fmla="*/ 4502436 h 6858000"/>
              <a:gd name="connsiteX156" fmla="*/ 685926 w 7467600"/>
              <a:gd name="connsiteY156" fmla="*/ 4703069 h 6858000"/>
              <a:gd name="connsiteX157" fmla="*/ 684248 w 7467600"/>
              <a:gd name="connsiteY157" fmla="*/ 4706721 h 6858000"/>
              <a:gd name="connsiteX158" fmla="*/ 1423113 w 7467600"/>
              <a:gd name="connsiteY158" fmla="*/ 3874565 h 6858000"/>
              <a:gd name="connsiteX159" fmla="*/ 3316479 w 7467600"/>
              <a:gd name="connsiteY159" fmla="*/ 3872136 h 6858000"/>
              <a:gd name="connsiteX160" fmla="*/ 3546806 w 7467600"/>
              <a:gd name="connsiteY160" fmla="*/ 4356139 h 6858000"/>
              <a:gd name="connsiteX161" fmla="*/ 3364433 w 7467600"/>
              <a:gd name="connsiteY161" fmla="*/ 3953121 h 6858000"/>
              <a:gd name="connsiteX162" fmla="*/ 3316479 w 7467600"/>
              <a:gd name="connsiteY162" fmla="*/ 3872136 h 6858000"/>
              <a:gd name="connsiteX163" fmla="*/ 3291335 w 7467600"/>
              <a:gd name="connsiteY163" fmla="*/ 3767420 h 6858000"/>
              <a:gd name="connsiteX164" fmla="*/ 3390805 w 7467600"/>
              <a:gd name="connsiteY164" fmla="*/ 3937163 h 6858000"/>
              <a:gd name="connsiteX165" fmla="*/ 3579062 w 7467600"/>
              <a:gd name="connsiteY165" fmla="*/ 4359040 h 6858000"/>
              <a:gd name="connsiteX166" fmla="*/ 3467355 w 7467600"/>
              <a:gd name="connsiteY166" fmla="*/ 3988130 h 6858000"/>
              <a:gd name="connsiteX167" fmla="*/ 3310753 w 7467600"/>
              <a:gd name="connsiteY167" fmla="*/ 3787140 h 6858000"/>
              <a:gd name="connsiteX168" fmla="*/ 3291335 w 7467600"/>
              <a:gd name="connsiteY168" fmla="*/ 3767420 h 6858000"/>
              <a:gd name="connsiteX169" fmla="*/ 1635889 w 7467600"/>
              <a:gd name="connsiteY169" fmla="*/ 3709494 h 6858000"/>
              <a:gd name="connsiteX170" fmla="*/ 1634800 w 7467600"/>
              <a:gd name="connsiteY170" fmla="*/ 3731111 h 6858000"/>
              <a:gd name="connsiteX171" fmla="*/ 1635889 w 7467600"/>
              <a:gd name="connsiteY171" fmla="*/ 3709494 h 6858000"/>
              <a:gd name="connsiteX172" fmla="*/ 1510397 w 7467600"/>
              <a:gd name="connsiteY172" fmla="*/ 3684705 h 6858000"/>
              <a:gd name="connsiteX173" fmla="*/ 1146550 w 7467600"/>
              <a:gd name="connsiteY173" fmla="*/ 3802012 h 6858000"/>
              <a:gd name="connsiteX174" fmla="*/ 698834 w 7467600"/>
              <a:gd name="connsiteY174" fmla="*/ 3952272 h 6858000"/>
              <a:gd name="connsiteX175" fmla="*/ 34256 w 7467600"/>
              <a:gd name="connsiteY175" fmla="*/ 4347603 h 6858000"/>
              <a:gd name="connsiteX176" fmla="*/ 527241 w 7467600"/>
              <a:gd name="connsiteY176" fmla="*/ 4065078 h 6858000"/>
              <a:gd name="connsiteX177" fmla="*/ 1510397 w 7467600"/>
              <a:gd name="connsiteY177" fmla="*/ 3684705 h 6858000"/>
              <a:gd name="connsiteX178" fmla="*/ 1313114 w 7467600"/>
              <a:gd name="connsiteY178" fmla="*/ 3655216 h 6858000"/>
              <a:gd name="connsiteX179" fmla="*/ 1109304 w 7467600"/>
              <a:gd name="connsiteY179" fmla="*/ 3669030 h 6858000"/>
              <a:gd name="connsiteX180" fmla="*/ 8129 w 7467600"/>
              <a:gd name="connsiteY180" fmla="*/ 4330519 h 6858000"/>
              <a:gd name="connsiteX181" fmla="*/ 687572 w 7467600"/>
              <a:gd name="connsiteY181" fmla="*/ 3925629 h 6858000"/>
              <a:gd name="connsiteX182" fmla="*/ 1138365 w 7467600"/>
              <a:gd name="connsiteY182" fmla="*/ 3774515 h 6858000"/>
              <a:gd name="connsiteX183" fmla="*/ 1505579 w 7467600"/>
              <a:gd name="connsiteY183" fmla="*/ 3655526 h 6858000"/>
              <a:gd name="connsiteX184" fmla="*/ 1313114 w 7467600"/>
              <a:gd name="connsiteY184" fmla="*/ 3655216 h 6858000"/>
              <a:gd name="connsiteX185" fmla="*/ 3655073 w 7467600"/>
              <a:gd name="connsiteY185" fmla="*/ 3650884 h 6858000"/>
              <a:gd name="connsiteX186" fmla="*/ 3989938 w 7467600"/>
              <a:gd name="connsiteY186" fmla="*/ 3991685 h 6858000"/>
              <a:gd name="connsiteX187" fmla="*/ 4393907 w 7467600"/>
              <a:gd name="connsiteY187" fmla="*/ 4261258 h 6858000"/>
              <a:gd name="connsiteX188" fmla="*/ 4648051 w 7467600"/>
              <a:gd name="connsiteY188" fmla="*/ 4374051 h 6858000"/>
              <a:gd name="connsiteX189" fmla="*/ 4383389 w 7467600"/>
              <a:gd name="connsiteY189" fmla="*/ 4184369 h 6858000"/>
              <a:gd name="connsiteX190" fmla="*/ 4165508 w 7467600"/>
              <a:gd name="connsiteY190" fmla="*/ 4035196 h 6858000"/>
              <a:gd name="connsiteX191" fmla="*/ 4068162 w 7467600"/>
              <a:gd name="connsiteY191" fmla="*/ 3953394 h 6858000"/>
              <a:gd name="connsiteX192" fmla="*/ 3981416 w 7467600"/>
              <a:gd name="connsiteY192" fmla="*/ 3880482 h 6858000"/>
              <a:gd name="connsiteX193" fmla="*/ 3800147 w 7467600"/>
              <a:gd name="connsiteY193" fmla="*/ 3749872 h 6858000"/>
              <a:gd name="connsiteX194" fmla="*/ 3655073 w 7467600"/>
              <a:gd name="connsiteY194" fmla="*/ 3650884 h 6858000"/>
              <a:gd name="connsiteX195" fmla="*/ 3670252 w 7467600"/>
              <a:gd name="connsiteY195" fmla="*/ 3622798 h 6858000"/>
              <a:gd name="connsiteX196" fmla="*/ 3817258 w 7467600"/>
              <a:gd name="connsiteY196" fmla="*/ 3723577 h 6858000"/>
              <a:gd name="connsiteX197" fmla="*/ 4000461 w 7467600"/>
              <a:gd name="connsiteY197" fmla="*/ 3855966 h 6858000"/>
              <a:gd name="connsiteX198" fmla="*/ 4088180 w 7467600"/>
              <a:gd name="connsiteY198" fmla="*/ 3929774 h 6858000"/>
              <a:gd name="connsiteX199" fmla="*/ 4184555 w 7467600"/>
              <a:gd name="connsiteY199" fmla="*/ 4010683 h 6858000"/>
              <a:gd name="connsiteX200" fmla="*/ 4399563 w 7467600"/>
              <a:gd name="connsiteY200" fmla="*/ 4158106 h 6858000"/>
              <a:gd name="connsiteX201" fmla="*/ 4684469 w 7467600"/>
              <a:gd name="connsiteY201" fmla="*/ 4364680 h 6858000"/>
              <a:gd name="connsiteX202" fmla="*/ 4690271 w 7467600"/>
              <a:gd name="connsiteY202" fmla="*/ 4370034 h 6858000"/>
              <a:gd name="connsiteX203" fmla="*/ 4136093 w 7467600"/>
              <a:gd name="connsiteY203" fmla="*/ 3858466 h 6858000"/>
              <a:gd name="connsiteX204" fmla="*/ 3670252 w 7467600"/>
              <a:gd name="connsiteY204" fmla="*/ 3622798 h 6858000"/>
              <a:gd name="connsiteX205" fmla="*/ 4440129 w 7467600"/>
              <a:gd name="connsiteY205" fmla="*/ 3448571 h 6858000"/>
              <a:gd name="connsiteX206" fmla="*/ 4856525 w 7467600"/>
              <a:gd name="connsiteY206" fmla="*/ 3915351 h 6858000"/>
              <a:gd name="connsiteX207" fmla="*/ 5059055 w 7467600"/>
              <a:gd name="connsiteY207" fmla="*/ 4108918 h 6858000"/>
              <a:gd name="connsiteX208" fmla="*/ 5290070 w 7467600"/>
              <a:gd name="connsiteY208" fmla="*/ 4263619 h 6858000"/>
              <a:gd name="connsiteX209" fmla="*/ 4834991 w 7467600"/>
              <a:gd name="connsiteY209" fmla="*/ 3830985 h 6858000"/>
              <a:gd name="connsiteX210" fmla="*/ 4440129 w 7467600"/>
              <a:gd name="connsiteY210" fmla="*/ 3448571 h 6858000"/>
              <a:gd name="connsiteX211" fmla="*/ 4441737 w 7467600"/>
              <a:gd name="connsiteY211" fmla="*/ 3399734 h 6858000"/>
              <a:gd name="connsiteX212" fmla="*/ 4431236 w 7467600"/>
              <a:gd name="connsiteY212" fmla="*/ 3400954 h 6858000"/>
              <a:gd name="connsiteX213" fmla="*/ 4557150 w 7467600"/>
              <a:gd name="connsiteY213" fmla="*/ 3510023 h 6858000"/>
              <a:gd name="connsiteX214" fmla="*/ 4856936 w 7467600"/>
              <a:gd name="connsiteY214" fmla="*/ 3809146 h 6858000"/>
              <a:gd name="connsiteX215" fmla="*/ 5111996 w 7467600"/>
              <a:gd name="connsiteY215" fmla="*/ 4065759 h 6858000"/>
              <a:gd name="connsiteX216" fmla="*/ 5388878 w 7467600"/>
              <a:gd name="connsiteY216" fmla="*/ 4300185 h 6858000"/>
              <a:gd name="connsiteX217" fmla="*/ 5425556 w 7467600"/>
              <a:gd name="connsiteY217" fmla="*/ 4308967 h 6858000"/>
              <a:gd name="connsiteX218" fmla="*/ 4943646 w 7467600"/>
              <a:gd name="connsiteY218" fmla="*/ 3822916 h 6858000"/>
              <a:gd name="connsiteX219" fmla="*/ 4594837 w 7467600"/>
              <a:gd name="connsiteY219" fmla="*/ 3532274 h 6858000"/>
              <a:gd name="connsiteX220" fmla="*/ 4441737 w 7467600"/>
              <a:gd name="connsiteY220" fmla="*/ 3399734 h 6858000"/>
              <a:gd name="connsiteX221" fmla="*/ 5425834 w 7467600"/>
              <a:gd name="connsiteY221" fmla="*/ 3162785 h 6858000"/>
              <a:gd name="connsiteX222" fmla="*/ 5401644 w 7467600"/>
              <a:gd name="connsiteY222" fmla="*/ 3617847 h 6858000"/>
              <a:gd name="connsiteX223" fmla="*/ 5467256 w 7467600"/>
              <a:gd name="connsiteY223" fmla="*/ 4175494 h 6858000"/>
              <a:gd name="connsiteX224" fmla="*/ 5448069 w 7467600"/>
              <a:gd name="connsiteY224" fmla="*/ 3567554 h 6858000"/>
              <a:gd name="connsiteX225" fmla="*/ 5425834 w 7467600"/>
              <a:gd name="connsiteY225" fmla="*/ 3162785 h 6858000"/>
              <a:gd name="connsiteX226" fmla="*/ 1318687 w 7467600"/>
              <a:gd name="connsiteY226" fmla="*/ 3113840 h 6858000"/>
              <a:gd name="connsiteX227" fmla="*/ 1066793 w 7467600"/>
              <a:gd name="connsiteY227" fmla="*/ 3212171 h 6858000"/>
              <a:gd name="connsiteX228" fmla="*/ 993319 w 7467600"/>
              <a:gd name="connsiteY228" fmla="*/ 3247648 h 6858000"/>
              <a:gd name="connsiteX229" fmla="*/ 853081 w 7467600"/>
              <a:gd name="connsiteY229" fmla="*/ 3312410 h 6858000"/>
              <a:gd name="connsiteX230" fmla="*/ 805957 w 7467600"/>
              <a:gd name="connsiteY230" fmla="*/ 3330443 h 6858000"/>
              <a:gd name="connsiteX231" fmla="*/ 1318687 w 7467600"/>
              <a:gd name="connsiteY231" fmla="*/ 3113840 h 6858000"/>
              <a:gd name="connsiteX232" fmla="*/ 5453702 w 7467600"/>
              <a:gd name="connsiteY232" fmla="*/ 3090882 h 6858000"/>
              <a:gd name="connsiteX233" fmla="*/ 5480135 w 7467600"/>
              <a:gd name="connsiteY233" fmla="*/ 3565802 h 6858000"/>
              <a:gd name="connsiteX234" fmla="*/ 5499023 w 7467600"/>
              <a:gd name="connsiteY234" fmla="*/ 4166310 h 6858000"/>
              <a:gd name="connsiteX235" fmla="*/ 5547022 w 7467600"/>
              <a:gd name="connsiteY235" fmla="*/ 3607838 h 6858000"/>
              <a:gd name="connsiteX236" fmla="*/ 5515964 w 7467600"/>
              <a:gd name="connsiteY236" fmla="*/ 3378541 h 6858000"/>
              <a:gd name="connsiteX237" fmla="*/ 5453702 w 7467600"/>
              <a:gd name="connsiteY237" fmla="*/ 3090882 h 6858000"/>
              <a:gd name="connsiteX238" fmla="*/ 1238695 w 7467600"/>
              <a:gd name="connsiteY238" fmla="*/ 3076820 h 6858000"/>
              <a:gd name="connsiteX239" fmla="*/ 716371 w 7467600"/>
              <a:gd name="connsiteY239" fmla="*/ 3293249 h 6858000"/>
              <a:gd name="connsiteX240" fmla="*/ 579522 w 7467600"/>
              <a:gd name="connsiteY240" fmla="*/ 3371759 h 6858000"/>
              <a:gd name="connsiteX241" fmla="*/ 600288 w 7467600"/>
              <a:gd name="connsiteY241" fmla="*/ 3365555 h 6858000"/>
              <a:gd name="connsiteX242" fmla="*/ 840692 w 7467600"/>
              <a:gd name="connsiteY242" fmla="*/ 3284921 h 6858000"/>
              <a:gd name="connsiteX243" fmla="*/ 979248 w 7467600"/>
              <a:gd name="connsiteY243" fmla="*/ 3221003 h 6858000"/>
              <a:gd name="connsiteX244" fmla="*/ 1053282 w 7467600"/>
              <a:gd name="connsiteY244" fmla="*/ 3185247 h 6858000"/>
              <a:gd name="connsiteX245" fmla="*/ 1320603 w 7467600"/>
              <a:gd name="connsiteY245" fmla="*/ 3081281 h 6858000"/>
              <a:gd name="connsiteX246" fmla="*/ 1238695 w 7467600"/>
              <a:gd name="connsiteY246" fmla="*/ 3076820 h 6858000"/>
              <a:gd name="connsiteX247" fmla="*/ 5425627 w 7467600"/>
              <a:gd name="connsiteY247" fmla="*/ 2954192 h 6858000"/>
              <a:gd name="connsiteX248" fmla="*/ 5470770 w 7467600"/>
              <a:gd name="connsiteY248" fmla="*/ 3005435 h 6858000"/>
              <a:gd name="connsiteX249" fmla="*/ 5519779 w 7467600"/>
              <a:gd name="connsiteY249" fmla="*/ 4359223 h 6858000"/>
              <a:gd name="connsiteX250" fmla="*/ 5520293 w 7467600"/>
              <a:gd name="connsiteY250" fmla="*/ 4360602 h 6858000"/>
              <a:gd name="connsiteX251" fmla="*/ 5767221 w 7467600"/>
              <a:gd name="connsiteY251" fmla="*/ 4665564 h 6858000"/>
              <a:gd name="connsiteX252" fmla="*/ 6937169 w 7467600"/>
              <a:gd name="connsiteY252" fmla="*/ 4815941 h 6858000"/>
              <a:gd name="connsiteX253" fmla="*/ 6953922 w 7467600"/>
              <a:gd name="connsiteY253" fmla="*/ 4890068 h 6858000"/>
              <a:gd name="connsiteX254" fmla="*/ 6071359 w 7467600"/>
              <a:gd name="connsiteY254" fmla="*/ 4770770 h 6858000"/>
              <a:gd name="connsiteX255" fmla="*/ 6038839 w 7467600"/>
              <a:gd name="connsiteY255" fmla="*/ 4764474 h 6858000"/>
              <a:gd name="connsiteX256" fmla="*/ 6038706 w 7467600"/>
              <a:gd name="connsiteY256" fmla="*/ 4763847 h 6858000"/>
              <a:gd name="connsiteX257" fmla="*/ 6037784 w 7467600"/>
              <a:gd name="connsiteY257" fmla="*/ 4764270 h 6858000"/>
              <a:gd name="connsiteX258" fmla="*/ 6038839 w 7467600"/>
              <a:gd name="connsiteY258" fmla="*/ 4764474 h 6858000"/>
              <a:gd name="connsiteX259" fmla="*/ 6040338 w 7467600"/>
              <a:gd name="connsiteY259" fmla="*/ 4771418 h 6858000"/>
              <a:gd name="connsiteX260" fmla="*/ 6024488 w 7467600"/>
              <a:gd name="connsiteY260" fmla="*/ 4809903 h 6858000"/>
              <a:gd name="connsiteX261" fmla="*/ 5599771 w 7467600"/>
              <a:gd name="connsiteY261" fmla="*/ 5509652 h 6858000"/>
              <a:gd name="connsiteX262" fmla="*/ 5548843 w 7467600"/>
              <a:gd name="connsiteY262" fmla="*/ 5563845 h 6858000"/>
              <a:gd name="connsiteX263" fmla="*/ 5940952 w 7467600"/>
              <a:gd name="connsiteY263" fmla="*/ 6250028 h 6858000"/>
              <a:gd name="connsiteX264" fmla="*/ 6043441 w 7467600"/>
              <a:gd name="connsiteY264" fmla="*/ 6665847 h 6858000"/>
              <a:gd name="connsiteX265" fmla="*/ 6093432 w 7467600"/>
              <a:gd name="connsiteY265" fmla="*/ 6858000 h 6858000"/>
              <a:gd name="connsiteX266" fmla="*/ 6034344 w 7467600"/>
              <a:gd name="connsiteY266" fmla="*/ 6858000 h 6858000"/>
              <a:gd name="connsiteX267" fmla="*/ 6026679 w 7467600"/>
              <a:gd name="connsiteY267" fmla="*/ 6836959 h 6858000"/>
              <a:gd name="connsiteX268" fmla="*/ 5800441 w 7467600"/>
              <a:gd name="connsiteY268" fmla="*/ 6335286 h 6858000"/>
              <a:gd name="connsiteX269" fmla="*/ 5526562 w 7467600"/>
              <a:gd name="connsiteY269" fmla="*/ 5705388 h 6858000"/>
              <a:gd name="connsiteX270" fmla="*/ 5519640 w 7467600"/>
              <a:gd name="connsiteY270" fmla="*/ 5683774 h 6858000"/>
              <a:gd name="connsiteX271" fmla="*/ 5844559 w 7467600"/>
              <a:gd name="connsiteY271" fmla="*/ 6553349 h 6858000"/>
              <a:gd name="connsiteX272" fmla="*/ 5975994 w 7467600"/>
              <a:gd name="connsiteY272" fmla="*/ 6858000 h 6858000"/>
              <a:gd name="connsiteX273" fmla="*/ 5898547 w 7467600"/>
              <a:gd name="connsiteY273" fmla="*/ 6858000 h 6858000"/>
              <a:gd name="connsiteX274" fmla="*/ 5682041 w 7467600"/>
              <a:gd name="connsiteY274" fmla="*/ 6355860 h 6858000"/>
              <a:gd name="connsiteX275" fmla="*/ 5461758 w 7467600"/>
              <a:gd name="connsiteY275" fmla="*/ 5820220 h 6858000"/>
              <a:gd name="connsiteX276" fmla="*/ 5237282 w 7467600"/>
              <a:gd name="connsiteY276" fmla="*/ 6579086 h 6858000"/>
              <a:gd name="connsiteX277" fmla="*/ 5115009 w 7467600"/>
              <a:gd name="connsiteY277" fmla="*/ 6858000 h 6858000"/>
              <a:gd name="connsiteX278" fmla="*/ 5028074 w 7467600"/>
              <a:gd name="connsiteY278" fmla="*/ 6858000 h 6858000"/>
              <a:gd name="connsiteX279" fmla="*/ 5079508 w 7467600"/>
              <a:gd name="connsiteY279" fmla="*/ 6749074 h 6858000"/>
              <a:gd name="connsiteX280" fmla="*/ 5371846 w 7467600"/>
              <a:gd name="connsiteY280" fmla="*/ 5924413 h 6858000"/>
              <a:gd name="connsiteX281" fmla="*/ 5270512 w 7467600"/>
              <a:gd name="connsiteY281" fmla="*/ 6138975 h 6858000"/>
              <a:gd name="connsiteX282" fmla="*/ 5062409 w 7467600"/>
              <a:gd name="connsiteY282" fmla="*/ 6653544 h 6858000"/>
              <a:gd name="connsiteX283" fmla="*/ 5036628 w 7467600"/>
              <a:gd name="connsiteY283" fmla="*/ 6754247 h 6858000"/>
              <a:gd name="connsiteX284" fmla="*/ 5009112 w 7467600"/>
              <a:gd name="connsiteY284" fmla="*/ 6858000 h 6858000"/>
              <a:gd name="connsiteX285" fmla="*/ 4976679 w 7467600"/>
              <a:gd name="connsiteY285" fmla="*/ 6858000 h 6858000"/>
              <a:gd name="connsiteX286" fmla="*/ 5006537 w 7467600"/>
              <a:gd name="connsiteY286" fmla="*/ 6747068 h 6858000"/>
              <a:gd name="connsiteX287" fmla="*/ 5032723 w 7467600"/>
              <a:gd name="connsiteY287" fmla="*/ 6644957 h 6858000"/>
              <a:gd name="connsiteX288" fmla="*/ 5242949 w 7467600"/>
              <a:gd name="connsiteY288" fmla="*/ 6125175 h 6858000"/>
              <a:gd name="connsiteX289" fmla="*/ 5286321 w 7467600"/>
              <a:gd name="connsiteY289" fmla="*/ 6033555 h 6858000"/>
              <a:gd name="connsiteX290" fmla="*/ 5008210 w 7467600"/>
              <a:gd name="connsiteY290" fmla="*/ 6649194 h 6858000"/>
              <a:gd name="connsiteX291" fmla="*/ 4986321 w 7467600"/>
              <a:gd name="connsiteY291" fmla="*/ 6765687 h 6858000"/>
              <a:gd name="connsiteX292" fmla="*/ 4973474 w 7467600"/>
              <a:gd name="connsiteY292" fmla="*/ 6858000 h 6858000"/>
              <a:gd name="connsiteX293" fmla="*/ 4907178 w 7467600"/>
              <a:gd name="connsiteY293" fmla="*/ 6858000 h 6858000"/>
              <a:gd name="connsiteX294" fmla="*/ 4910810 w 7467600"/>
              <a:gd name="connsiteY294" fmla="*/ 6829660 h 6858000"/>
              <a:gd name="connsiteX295" fmla="*/ 4987461 w 7467600"/>
              <a:gd name="connsiteY295" fmla="*/ 6432994 h 6858000"/>
              <a:gd name="connsiteX296" fmla="*/ 5179262 w 7467600"/>
              <a:gd name="connsiteY296" fmla="*/ 6035044 h 6858000"/>
              <a:gd name="connsiteX297" fmla="*/ 4689678 w 7467600"/>
              <a:gd name="connsiteY297" fmla="*/ 6440241 h 6858000"/>
              <a:gd name="connsiteX298" fmla="*/ 4477543 w 7467600"/>
              <a:gd name="connsiteY298" fmla="*/ 6674836 h 6858000"/>
              <a:gd name="connsiteX299" fmla="*/ 4329957 w 7467600"/>
              <a:gd name="connsiteY299" fmla="*/ 6858000 h 6858000"/>
              <a:gd name="connsiteX300" fmla="*/ 4218595 w 7467600"/>
              <a:gd name="connsiteY300" fmla="*/ 6858000 h 6858000"/>
              <a:gd name="connsiteX301" fmla="*/ 4368888 w 7467600"/>
              <a:gd name="connsiteY301" fmla="*/ 6668412 h 6858000"/>
              <a:gd name="connsiteX302" fmla="*/ 4563091 w 7467600"/>
              <a:gd name="connsiteY302" fmla="*/ 6442508 h 6858000"/>
              <a:gd name="connsiteX303" fmla="*/ 5387324 w 7467600"/>
              <a:gd name="connsiteY303" fmla="*/ 5705830 h 6858000"/>
              <a:gd name="connsiteX304" fmla="*/ 5073620 w 7467600"/>
              <a:gd name="connsiteY304" fmla="*/ 5955437 h 6858000"/>
              <a:gd name="connsiteX305" fmla="*/ 4689789 w 7467600"/>
              <a:gd name="connsiteY305" fmla="*/ 6268382 h 6858000"/>
              <a:gd name="connsiteX306" fmla="*/ 4418722 w 7467600"/>
              <a:gd name="connsiteY306" fmla="*/ 6570886 h 6858000"/>
              <a:gd name="connsiteX307" fmla="*/ 4214944 w 7467600"/>
              <a:gd name="connsiteY307" fmla="*/ 6858000 h 6858000"/>
              <a:gd name="connsiteX308" fmla="*/ 4177898 w 7467600"/>
              <a:gd name="connsiteY308" fmla="*/ 6858000 h 6858000"/>
              <a:gd name="connsiteX309" fmla="*/ 4391597 w 7467600"/>
              <a:gd name="connsiteY309" fmla="*/ 6556370 h 6858000"/>
              <a:gd name="connsiteX310" fmla="*/ 4668889 w 7467600"/>
              <a:gd name="connsiteY310" fmla="*/ 6246399 h 6858000"/>
              <a:gd name="connsiteX311" fmla="*/ 5055427 w 7467600"/>
              <a:gd name="connsiteY311" fmla="*/ 5931476 h 6858000"/>
              <a:gd name="connsiteX312" fmla="*/ 5371814 w 7467600"/>
              <a:gd name="connsiteY312" fmla="*/ 5678975 h 6858000"/>
              <a:gd name="connsiteX313" fmla="*/ 4987918 w 7467600"/>
              <a:gd name="connsiteY313" fmla="*/ 5838701 h 6858000"/>
              <a:gd name="connsiteX314" fmla="*/ 4317146 w 7467600"/>
              <a:gd name="connsiteY314" fmla="*/ 6587716 h 6858000"/>
              <a:gd name="connsiteX315" fmla="*/ 4171627 w 7467600"/>
              <a:gd name="connsiteY315" fmla="*/ 6858000 h 6858000"/>
              <a:gd name="connsiteX316" fmla="*/ 4081585 w 7467600"/>
              <a:gd name="connsiteY316" fmla="*/ 6858000 h 6858000"/>
              <a:gd name="connsiteX317" fmla="*/ 4238603 w 7467600"/>
              <a:gd name="connsiteY317" fmla="*/ 6559341 h 6858000"/>
              <a:gd name="connsiteX318" fmla="*/ 4778333 w 7467600"/>
              <a:gd name="connsiteY318" fmla="*/ 5873626 h 6858000"/>
              <a:gd name="connsiteX319" fmla="*/ 5414185 w 7467600"/>
              <a:gd name="connsiteY319" fmla="*/ 5573882 h 6858000"/>
              <a:gd name="connsiteX320" fmla="*/ 5959648 w 7467600"/>
              <a:gd name="connsiteY320" fmla="*/ 4760797 h 6858000"/>
              <a:gd name="connsiteX321" fmla="*/ 5355019 w 7467600"/>
              <a:gd name="connsiteY321" fmla="*/ 4734672 h 6858000"/>
              <a:gd name="connsiteX322" fmla="*/ 5083565 w 7467600"/>
              <a:gd name="connsiteY322" fmla="*/ 5179121 h 6858000"/>
              <a:gd name="connsiteX323" fmla="*/ 4713577 w 7467600"/>
              <a:gd name="connsiteY323" fmla="*/ 5616803 h 6858000"/>
              <a:gd name="connsiteX324" fmla="*/ 3989559 w 7467600"/>
              <a:gd name="connsiteY324" fmla="*/ 6145945 h 6858000"/>
              <a:gd name="connsiteX325" fmla="*/ 3939824 w 7467600"/>
              <a:gd name="connsiteY325" fmla="*/ 6066900 h 6858000"/>
              <a:gd name="connsiteX326" fmla="*/ 4584537 w 7467600"/>
              <a:gd name="connsiteY326" fmla="*/ 5324826 h 6858000"/>
              <a:gd name="connsiteX327" fmla="*/ 5037105 w 7467600"/>
              <a:gd name="connsiteY327" fmla="*/ 5088765 h 6858000"/>
              <a:gd name="connsiteX328" fmla="*/ 5039930 w 7467600"/>
              <a:gd name="connsiteY328" fmla="*/ 5089585 h 6858000"/>
              <a:gd name="connsiteX329" fmla="*/ 5263764 w 7467600"/>
              <a:gd name="connsiteY329" fmla="*/ 4735525 h 6858000"/>
              <a:gd name="connsiteX330" fmla="*/ 4086300 w 7467600"/>
              <a:gd name="connsiteY330" fmla="*/ 4884599 h 6858000"/>
              <a:gd name="connsiteX331" fmla="*/ 4085485 w 7467600"/>
              <a:gd name="connsiteY331" fmla="*/ 4899070 h 6858000"/>
              <a:gd name="connsiteX332" fmla="*/ 3871915 w 7467600"/>
              <a:gd name="connsiteY332" fmla="*/ 5253645 h 6858000"/>
              <a:gd name="connsiteX333" fmla="*/ 3799374 w 7467600"/>
              <a:gd name="connsiteY333" fmla="*/ 5466127 h 6858000"/>
              <a:gd name="connsiteX334" fmla="*/ 3498850 w 7467600"/>
              <a:gd name="connsiteY334" fmla="*/ 6661888 h 6858000"/>
              <a:gd name="connsiteX335" fmla="*/ 3399216 w 7467600"/>
              <a:gd name="connsiteY335" fmla="*/ 6858000 h 6858000"/>
              <a:gd name="connsiteX336" fmla="*/ 3303688 w 7467600"/>
              <a:gd name="connsiteY336" fmla="*/ 6858000 h 6858000"/>
              <a:gd name="connsiteX337" fmla="*/ 3391774 w 7467600"/>
              <a:gd name="connsiteY337" fmla="*/ 6697181 h 6858000"/>
              <a:gd name="connsiteX338" fmla="*/ 3735540 w 7467600"/>
              <a:gd name="connsiteY338" fmla="*/ 5546923 h 6858000"/>
              <a:gd name="connsiteX339" fmla="*/ 3729438 w 7467600"/>
              <a:gd name="connsiteY339" fmla="*/ 5569058 h 6858000"/>
              <a:gd name="connsiteX340" fmla="*/ 3707782 w 7467600"/>
              <a:gd name="connsiteY340" fmla="*/ 5644908 h 6858000"/>
              <a:gd name="connsiteX341" fmla="*/ 3583827 w 7467600"/>
              <a:gd name="connsiteY341" fmla="*/ 6039215 h 6858000"/>
              <a:gd name="connsiteX342" fmla="*/ 3547861 w 7467600"/>
              <a:gd name="connsiteY342" fmla="*/ 6129609 h 6858000"/>
              <a:gd name="connsiteX343" fmla="*/ 3490905 w 7467600"/>
              <a:gd name="connsiteY343" fmla="*/ 6277660 h 6858000"/>
              <a:gd name="connsiteX344" fmla="*/ 3455859 w 7467600"/>
              <a:gd name="connsiteY344" fmla="*/ 6391301 h 6858000"/>
              <a:gd name="connsiteX345" fmla="*/ 3429112 w 7467600"/>
              <a:gd name="connsiteY345" fmla="*/ 6479469 h 6858000"/>
              <a:gd name="connsiteX346" fmla="*/ 3304862 w 7467600"/>
              <a:gd name="connsiteY346" fmla="*/ 6796476 h 6858000"/>
              <a:gd name="connsiteX347" fmla="*/ 3276071 w 7467600"/>
              <a:gd name="connsiteY347" fmla="*/ 6858000 h 6858000"/>
              <a:gd name="connsiteX348" fmla="*/ 3240805 w 7467600"/>
              <a:gd name="connsiteY348" fmla="*/ 6858000 h 6858000"/>
              <a:gd name="connsiteX349" fmla="*/ 3275917 w 7467600"/>
              <a:gd name="connsiteY349" fmla="*/ 6783192 h 6858000"/>
              <a:gd name="connsiteX350" fmla="*/ 3399358 w 7467600"/>
              <a:gd name="connsiteY350" fmla="*/ 6469011 h 6858000"/>
              <a:gd name="connsiteX351" fmla="*/ 3425650 w 7467600"/>
              <a:gd name="connsiteY351" fmla="*/ 6381333 h 6858000"/>
              <a:gd name="connsiteX352" fmla="*/ 3460661 w 7467600"/>
              <a:gd name="connsiteY352" fmla="*/ 6266763 h 6858000"/>
              <a:gd name="connsiteX353" fmla="*/ 3518021 w 7467600"/>
              <a:gd name="connsiteY353" fmla="*/ 6117298 h 6858000"/>
              <a:gd name="connsiteX354" fmla="*/ 3554035 w 7467600"/>
              <a:gd name="connsiteY354" fmla="*/ 6027832 h 6858000"/>
              <a:gd name="connsiteX355" fmla="*/ 3677174 w 7467600"/>
              <a:gd name="connsiteY355" fmla="*/ 5636351 h 6858000"/>
              <a:gd name="connsiteX356" fmla="*/ 3698819 w 7467600"/>
              <a:gd name="connsiteY356" fmla="*/ 5560503 h 6858000"/>
              <a:gd name="connsiteX357" fmla="*/ 3702094 w 7467600"/>
              <a:gd name="connsiteY357" fmla="*/ 5549194 h 6858000"/>
              <a:gd name="connsiteX358" fmla="*/ 3398355 w 7467600"/>
              <a:gd name="connsiteY358" fmla="*/ 6094603 h 6858000"/>
              <a:gd name="connsiteX359" fmla="*/ 3193941 w 7467600"/>
              <a:gd name="connsiteY359" fmla="*/ 6798775 h 6858000"/>
              <a:gd name="connsiteX360" fmla="*/ 3184140 w 7467600"/>
              <a:gd name="connsiteY360" fmla="*/ 6858000 h 6858000"/>
              <a:gd name="connsiteX361" fmla="*/ 3099978 w 7467600"/>
              <a:gd name="connsiteY361" fmla="*/ 6858000 h 6858000"/>
              <a:gd name="connsiteX362" fmla="*/ 3101556 w 7467600"/>
              <a:gd name="connsiteY362" fmla="*/ 6843337 h 6858000"/>
              <a:gd name="connsiteX363" fmla="*/ 3370162 w 7467600"/>
              <a:gd name="connsiteY363" fmla="*/ 5785550 h 6858000"/>
              <a:gd name="connsiteX364" fmla="*/ 3746477 w 7467600"/>
              <a:gd name="connsiteY364" fmla="*/ 5377889 h 6858000"/>
              <a:gd name="connsiteX365" fmla="*/ 3863399 w 7467600"/>
              <a:gd name="connsiteY365" fmla="*/ 5087257 h 6858000"/>
              <a:gd name="connsiteX366" fmla="*/ 3968712 w 7467600"/>
              <a:gd name="connsiteY366" fmla="*/ 4913989 h 6858000"/>
              <a:gd name="connsiteX367" fmla="*/ 2792390 w 7467600"/>
              <a:gd name="connsiteY367" fmla="*/ 5382974 h 6858000"/>
              <a:gd name="connsiteX368" fmla="*/ 2714982 w 7467600"/>
              <a:gd name="connsiteY368" fmla="*/ 5427051 h 6858000"/>
              <a:gd name="connsiteX369" fmla="*/ 2813361 w 7467600"/>
              <a:gd name="connsiteY369" fmla="*/ 6023912 h 6858000"/>
              <a:gd name="connsiteX370" fmla="*/ 2688430 w 7467600"/>
              <a:gd name="connsiteY370" fmla="*/ 6801564 h 6858000"/>
              <a:gd name="connsiteX371" fmla="*/ 2629626 w 7467600"/>
              <a:gd name="connsiteY371" fmla="*/ 6763394 h 6858000"/>
              <a:gd name="connsiteX372" fmla="*/ 2565328 w 7467600"/>
              <a:gd name="connsiteY372" fmla="*/ 5516399 h 6858000"/>
              <a:gd name="connsiteX373" fmla="*/ 1922999 w 7467600"/>
              <a:gd name="connsiteY373" fmla="*/ 5980343 h 6858000"/>
              <a:gd name="connsiteX374" fmla="*/ 1950261 w 7467600"/>
              <a:gd name="connsiteY374" fmla="*/ 6405858 h 6858000"/>
              <a:gd name="connsiteX375" fmla="*/ 2365554 w 7467600"/>
              <a:gd name="connsiteY375" fmla="*/ 6759107 h 6858000"/>
              <a:gd name="connsiteX376" fmla="*/ 2424142 w 7467600"/>
              <a:gd name="connsiteY376" fmla="*/ 6858000 h 6858000"/>
              <a:gd name="connsiteX377" fmla="*/ 2395994 w 7467600"/>
              <a:gd name="connsiteY377" fmla="*/ 6858000 h 6858000"/>
              <a:gd name="connsiteX378" fmla="*/ 2392863 w 7467600"/>
              <a:gd name="connsiteY378" fmla="*/ 6852964 h 6858000"/>
              <a:gd name="connsiteX379" fmla="*/ 2017589 w 7467600"/>
              <a:gd name="connsiteY379" fmla="*/ 6493982 h 6858000"/>
              <a:gd name="connsiteX380" fmla="*/ 2147336 w 7467600"/>
              <a:gd name="connsiteY380" fmla="*/ 6594052 h 6858000"/>
              <a:gd name="connsiteX381" fmla="*/ 2207047 w 7467600"/>
              <a:gd name="connsiteY381" fmla="*/ 6654540 h 6858000"/>
              <a:gd name="connsiteX382" fmla="*/ 2299106 w 7467600"/>
              <a:gd name="connsiteY382" fmla="*/ 6778931 h 6858000"/>
              <a:gd name="connsiteX383" fmla="*/ 2314430 w 7467600"/>
              <a:gd name="connsiteY383" fmla="*/ 6801144 h 6858000"/>
              <a:gd name="connsiteX384" fmla="*/ 2352406 w 7467600"/>
              <a:gd name="connsiteY384" fmla="*/ 6858000 h 6858000"/>
              <a:gd name="connsiteX385" fmla="*/ 2314492 w 7467600"/>
              <a:gd name="connsiteY385" fmla="*/ 6858000 h 6858000"/>
              <a:gd name="connsiteX386" fmla="*/ 2288095 w 7467600"/>
              <a:gd name="connsiteY386" fmla="*/ 6818030 h 6858000"/>
              <a:gd name="connsiteX387" fmla="*/ 2272768 w 7467600"/>
              <a:gd name="connsiteY387" fmla="*/ 6795822 h 6858000"/>
              <a:gd name="connsiteX388" fmla="*/ 2182715 w 7467600"/>
              <a:gd name="connsiteY388" fmla="*/ 6675071 h 6858000"/>
              <a:gd name="connsiteX389" fmla="*/ 2032061 w 7467600"/>
              <a:gd name="connsiteY389" fmla="*/ 6541380 h 6858000"/>
              <a:gd name="connsiteX390" fmla="*/ 2257220 w 7467600"/>
              <a:gd name="connsiteY390" fmla="*/ 6826257 h 6858000"/>
              <a:gd name="connsiteX391" fmla="*/ 2281324 w 7467600"/>
              <a:gd name="connsiteY391" fmla="*/ 6858000 h 6858000"/>
              <a:gd name="connsiteX392" fmla="*/ 2242860 w 7467600"/>
              <a:gd name="connsiteY392" fmla="*/ 6858000 h 6858000"/>
              <a:gd name="connsiteX393" fmla="*/ 2232818 w 7467600"/>
              <a:gd name="connsiteY393" fmla="*/ 6844926 h 6858000"/>
              <a:gd name="connsiteX394" fmla="*/ 1990172 w 7467600"/>
              <a:gd name="connsiteY394" fmla="*/ 6542121 h 6858000"/>
              <a:gd name="connsiteX395" fmla="*/ 2124090 w 7467600"/>
              <a:gd name="connsiteY395" fmla="*/ 6761017 h 6858000"/>
              <a:gd name="connsiteX396" fmla="*/ 2200380 w 7467600"/>
              <a:gd name="connsiteY396" fmla="*/ 6858000 h 6858000"/>
              <a:gd name="connsiteX397" fmla="*/ 2147507 w 7467600"/>
              <a:gd name="connsiteY397" fmla="*/ 6858000 h 6858000"/>
              <a:gd name="connsiteX398" fmla="*/ 2070668 w 7467600"/>
              <a:gd name="connsiteY398" fmla="*/ 6761520 h 6858000"/>
              <a:gd name="connsiteX399" fmla="*/ 1975142 w 7467600"/>
              <a:gd name="connsiteY399" fmla="*/ 6585570 h 6858000"/>
              <a:gd name="connsiteX400" fmla="*/ 2050035 w 7467600"/>
              <a:gd name="connsiteY400" fmla="*/ 6813345 h 6858000"/>
              <a:gd name="connsiteX401" fmla="*/ 2063025 w 7467600"/>
              <a:gd name="connsiteY401" fmla="*/ 6858000 h 6858000"/>
              <a:gd name="connsiteX402" fmla="*/ 2021675 w 7467600"/>
              <a:gd name="connsiteY402" fmla="*/ 6858000 h 6858000"/>
              <a:gd name="connsiteX403" fmla="*/ 2019308 w 7467600"/>
              <a:gd name="connsiteY403" fmla="*/ 6847118 h 6858000"/>
              <a:gd name="connsiteX404" fmla="*/ 1938835 w 7467600"/>
              <a:gd name="connsiteY404" fmla="*/ 6551160 h 6858000"/>
              <a:gd name="connsiteX405" fmla="*/ 1953230 w 7467600"/>
              <a:gd name="connsiteY405" fmla="*/ 6759699 h 6858000"/>
              <a:gd name="connsiteX406" fmla="*/ 1956763 w 7467600"/>
              <a:gd name="connsiteY406" fmla="*/ 6778191 h 6858000"/>
              <a:gd name="connsiteX407" fmla="*/ 1967925 w 7467600"/>
              <a:gd name="connsiteY407" fmla="*/ 6858000 h 6858000"/>
              <a:gd name="connsiteX408" fmla="*/ 1936622 w 7467600"/>
              <a:gd name="connsiteY408" fmla="*/ 6858000 h 6858000"/>
              <a:gd name="connsiteX409" fmla="*/ 1926261 w 7467600"/>
              <a:gd name="connsiteY409" fmla="*/ 6784064 h 6858000"/>
              <a:gd name="connsiteX410" fmla="*/ 1922724 w 7467600"/>
              <a:gd name="connsiteY410" fmla="*/ 6765577 h 6858000"/>
              <a:gd name="connsiteX411" fmla="*/ 1904650 w 7467600"/>
              <a:gd name="connsiteY411" fmla="*/ 6639616 h 6858000"/>
              <a:gd name="connsiteX412" fmla="*/ 1885273 w 7467600"/>
              <a:gd name="connsiteY412" fmla="*/ 6858000 h 6858000"/>
              <a:gd name="connsiteX413" fmla="*/ 1854363 w 7467600"/>
              <a:gd name="connsiteY413" fmla="*/ 6858000 h 6858000"/>
              <a:gd name="connsiteX414" fmla="*/ 1880391 w 7467600"/>
              <a:gd name="connsiteY414" fmla="*/ 6603796 h 6858000"/>
              <a:gd name="connsiteX415" fmla="*/ 1818273 w 7467600"/>
              <a:gd name="connsiteY415" fmla="*/ 6715729 h 6858000"/>
              <a:gd name="connsiteX416" fmla="*/ 1794691 w 7467600"/>
              <a:gd name="connsiteY416" fmla="*/ 6843239 h 6858000"/>
              <a:gd name="connsiteX417" fmla="*/ 1794914 w 7467600"/>
              <a:gd name="connsiteY417" fmla="*/ 6858000 h 6858000"/>
              <a:gd name="connsiteX418" fmla="*/ 1746128 w 7467600"/>
              <a:gd name="connsiteY418" fmla="*/ 6858000 h 6858000"/>
              <a:gd name="connsiteX419" fmla="*/ 1753934 w 7467600"/>
              <a:gd name="connsiteY419" fmla="*/ 6724796 h 6858000"/>
              <a:gd name="connsiteX420" fmla="*/ 1792053 w 7467600"/>
              <a:gd name="connsiteY420" fmla="*/ 6572396 h 6858000"/>
              <a:gd name="connsiteX421" fmla="*/ 1862248 w 7467600"/>
              <a:gd name="connsiteY421" fmla="*/ 6266397 h 6858000"/>
              <a:gd name="connsiteX422" fmla="*/ 1862250 w 7467600"/>
              <a:gd name="connsiteY422" fmla="*/ 6033531 h 6858000"/>
              <a:gd name="connsiteX423" fmla="*/ 1211999 w 7467600"/>
              <a:gd name="connsiteY423" fmla="*/ 6683610 h 6858000"/>
              <a:gd name="connsiteX424" fmla="*/ 1213266 w 7467600"/>
              <a:gd name="connsiteY424" fmla="*/ 6691947 h 6858000"/>
              <a:gd name="connsiteX425" fmla="*/ 1203370 w 7467600"/>
              <a:gd name="connsiteY425" fmla="*/ 6850676 h 6858000"/>
              <a:gd name="connsiteX426" fmla="*/ 1203671 w 7467600"/>
              <a:gd name="connsiteY426" fmla="*/ 6858000 h 6858000"/>
              <a:gd name="connsiteX427" fmla="*/ 1143180 w 7467600"/>
              <a:gd name="connsiteY427" fmla="*/ 6858000 h 6858000"/>
              <a:gd name="connsiteX428" fmla="*/ 1142176 w 7467600"/>
              <a:gd name="connsiteY428" fmla="*/ 6766045 h 6858000"/>
              <a:gd name="connsiteX429" fmla="*/ 1067484 w 7467600"/>
              <a:gd name="connsiteY429" fmla="*/ 6858000 h 6858000"/>
              <a:gd name="connsiteX430" fmla="*/ 953928 w 7467600"/>
              <a:gd name="connsiteY430" fmla="*/ 6858000 h 6858000"/>
              <a:gd name="connsiteX431" fmla="*/ 959715 w 7467600"/>
              <a:gd name="connsiteY431" fmla="*/ 6850185 h 6858000"/>
              <a:gd name="connsiteX432" fmla="*/ 1483788 w 7467600"/>
              <a:gd name="connsiteY432" fmla="*/ 6259174 h 6858000"/>
              <a:gd name="connsiteX433" fmla="*/ 1100671 w 7467600"/>
              <a:gd name="connsiteY433" fmla="*/ 6252137 h 6858000"/>
              <a:gd name="connsiteX434" fmla="*/ 1090144 w 7467600"/>
              <a:gd name="connsiteY434" fmla="*/ 6256748 h 6858000"/>
              <a:gd name="connsiteX435" fmla="*/ 1095872 w 7467600"/>
              <a:gd name="connsiteY435" fmla="*/ 6271892 h 6858000"/>
              <a:gd name="connsiteX436" fmla="*/ 262785 w 7467600"/>
              <a:gd name="connsiteY436" fmla="*/ 6845450 h 6858000"/>
              <a:gd name="connsiteX437" fmla="*/ 209968 w 7467600"/>
              <a:gd name="connsiteY437" fmla="*/ 6770713 h 6858000"/>
              <a:gd name="connsiteX438" fmla="*/ 873460 w 7467600"/>
              <a:gd name="connsiteY438" fmla="*/ 6253768 h 6858000"/>
              <a:gd name="connsiteX439" fmla="*/ 192686 w 7467600"/>
              <a:gd name="connsiteY439" fmla="*/ 5849257 h 6858000"/>
              <a:gd name="connsiteX440" fmla="*/ 4696 w 7467600"/>
              <a:gd name="connsiteY440" fmla="*/ 5697668 h 6858000"/>
              <a:gd name="connsiteX441" fmla="*/ 0 w 7467600"/>
              <a:gd name="connsiteY441" fmla="*/ 5689984 h 6858000"/>
              <a:gd name="connsiteX442" fmla="*/ 0 w 7467600"/>
              <a:gd name="connsiteY442" fmla="*/ 5513472 h 6858000"/>
              <a:gd name="connsiteX443" fmla="*/ 174101 w 7467600"/>
              <a:gd name="connsiteY443" fmla="*/ 5620277 h 6858000"/>
              <a:gd name="connsiteX444" fmla="*/ 891800 w 7467600"/>
              <a:gd name="connsiteY444" fmla="*/ 6036935 h 6858000"/>
              <a:gd name="connsiteX445" fmla="*/ 1072219 w 7467600"/>
              <a:gd name="connsiteY445" fmla="*/ 6169443 h 6858000"/>
              <a:gd name="connsiteX446" fmla="*/ 1074117 w 7467600"/>
              <a:gd name="connsiteY446" fmla="*/ 6170301 h 6858000"/>
              <a:gd name="connsiteX447" fmla="*/ 1083114 w 7467600"/>
              <a:gd name="connsiteY447" fmla="*/ 6174131 h 6858000"/>
              <a:gd name="connsiteX448" fmla="*/ 1543010 w 7467600"/>
              <a:gd name="connsiteY448" fmla="*/ 6191140 h 6858000"/>
              <a:gd name="connsiteX449" fmla="*/ 1551080 w 7467600"/>
              <a:gd name="connsiteY449" fmla="*/ 6195006 h 6858000"/>
              <a:gd name="connsiteX450" fmla="*/ 2345443 w 7467600"/>
              <a:gd name="connsiteY450" fmla="*/ 5549882 h 6858000"/>
              <a:gd name="connsiteX451" fmla="*/ 1721499 w 7467600"/>
              <a:gd name="connsiteY451" fmla="*/ 5599969 h 6858000"/>
              <a:gd name="connsiteX452" fmla="*/ 767716 w 7467600"/>
              <a:gd name="connsiteY452" fmla="*/ 5472768 h 6858000"/>
              <a:gd name="connsiteX453" fmla="*/ 722147 w 7467600"/>
              <a:gd name="connsiteY453" fmla="*/ 5393091 h 6858000"/>
              <a:gd name="connsiteX454" fmla="*/ 1485552 w 7467600"/>
              <a:gd name="connsiteY454" fmla="*/ 5313202 h 6858000"/>
              <a:gd name="connsiteX455" fmla="*/ 2143004 w 7467600"/>
              <a:gd name="connsiteY455" fmla="*/ 5402420 h 6858000"/>
              <a:gd name="connsiteX456" fmla="*/ 1933391 w 7467600"/>
              <a:gd name="connsiteY456" fmla="*/ 5156971 h 6858000"/>
              <a:gd name="connsiteX457" fmla="*/ 1827118 w 7467600"/>
              <a:gd name="connsiteY457" fmla="*/ 4968410 h 6858000"/>
              <a:gd name="connsiteX458" fmla="*/ 1837349 w 7467600"/>
              <a:gd name="connsiteY458" fmla="*/ 4956357 h 6858000"/>
              <a:gd name="connsiteX459" fmla="*/ 2162835 w 7467600"/>
              <a:gd name="connsiteY459" fmla="*/ 5187853 h 6858000"/>
              <a:gd name="connsiteX460" fmla="*/ 2257167 w 7467600"/>
              <a:gd name="connsiteY460" fmla="*/ 5462123 h 6858000"/>
              <a:gd name="connsiteX461" fmla="*/ 2261598 w 7467600"/>
              <a:gd name="connsiteY461" fmla="*/ 5467998 h 6858000"/>
              <a:gd name="connsiteX462" fmla="*/ 2437177 w 7467600"/>
              <a:gd name="connsiteY462" fmla="*/ 5479608 h 6858000"/>
              <a:gd name="connsiteX463" fmla="*/ 2445247 w 7467600"/>
              <a:gd name="connsiteY463" fmla="*/ 5483476 h 6858000"/>
              <a:gd name="connsiteX464" fmla="*/ 2743626 w 7467600"/>
              <a:gd name="connsiteY464" fmla="*/ 5304819 h 6858000"/>
              <a:gd name="connsiteX465" fmla="*/ 3048102 w 7467600"/>
              <a:gd name="connsiteY465" fmla="*/ 5150595 h 6858000"/>
              <a:gd name="connsiteX466" fmla="*/ 1799414 w 7467600"/>
              <a:gd name="connsiteY466" fmla="*/ 4694732 h 6858000"/>
              <a:gd name="connsiteX467" fmla="*/ 1771735 w 7467600"/>
              <a:gd name="connsiteY467" fmla="*/ 4619929 h 6858000"/>
              <a:gd name="connsiteX468" fmla="*/ 3104273 w 7467600"/>
              <a:gd name="connsiteY468" fmla="*/ 5076159 h 6858000"/>
              <a:gd name="connsiteX469" fmla="*/ 3113245 w 7467600"/>
              <a:gd name="connsiteY469" fmla="*/ 5090705 h 6858000"/>
              <a:gd name="connsiteX470" fmla="*/ 3126294 w 7467600"/>
              <a:gd name="connsiteY470" fmla="*/ 5114400 h 6858000"/>
              <a:gd name="connsiteX471" fmla="*/ 3937433 w 7467600"/>
              <a:gd name="connsiteY471" fmla="*/ 4830473 h 6858000"/>
              <a:gd name="connsiteX472" fmla="*/ 3590475 w 7467600"/>
              <a:gd name="connsiteY472" fmla="*/ 4597974 h 6858000"/>
              <a:gd name="connsiteX473" fmla="*/ 3100264 w 7467600"/>
              <a:gd name="connsiteY473" fmla="*/ 4579845 h 6858000"/>
              <a:gd name="connsiteX474" fmla="*/ 2183576 w 7467600"/>
              <a:gd name="connsiteY474" fmla="*/ 4227150 h 6858000"/>
              <a:gd name="connsiteX475" fmla="*/ 2151029 w 7467600"/>
              <a:gd name="connsiteY475" fmla="*/ 4146947 h 6858000"/>
              <a:gd name="connsiteX476" fmla="*/ 3563434 w 7467600"/>
              <a:gd name="connsiteY476" fmla="*/ 4469115 h 6858000"/>
              <a:gd name="connsiteX477" fmla="*/ 3177952 w 7467600"/>
              <a:gd name="connsiteY477" fmla="*/ 3657386 h 6858000"/>
              <a:gd name="connsiteX478" fmla="*/ 3189263 w 7467600"/>
              <a:gd name="connsiteY478" fmla="*/ 3625726 h 6858000"/>
              <a:gd name="connsiteX479" fmla="*/ 3560912 w 7467600"/>
              <a:gd name="connsiteY479" fmla="*/ 4079863 h 6858000"/>
              <a:gd name="connsiteX480" fmla="*/ 3626636 w 7467600"/>
              <a:gd name="connsiteY480" fmla="*/ 4512230 h 6858000"/>
              <a:gd name="connsiteX481" fmla="*/ 3653088 w 7467600"/>
              <a:gd name="connsiteY481" fmla="*/ 4521417 h 6858000"/>
              <a:gd name="connsiteX482" fmla="*/ 3988128 w 7467600"/>
              <a:gd name="connsiteY482" fmla="*/ 4817267 h 6858000"/>
              <a:gd name="connsiteX483" fmla="*/ 4830582 w 7467600"/>
              <a:gd name="connsiteY483" fmla="*/ 4676000 h 6858000"/>
              <a:gd name="connsiteX484" fmla="*/ 4830100 w 7467600"/>
              <a:gd name="connsiteY484" fmla="*/ 4675554 h 6858000"/>
              <a:gd name="connsiteX485" fmla="*/ 4036318 w 7467600"/>
              <a:gd name="connsiteY485" fmla="*/ 4147013 h 6858000"/>
              <a:gd name="connsiteX486" fmla="*/ 3432098 w 7467600"/>
              <a:gd name="connsiteY486" fmla="*/ 3537312 h 6858000"/>
              <a:gd name="connsiteX487" fmla="*/ 3446761 w 7467600"/>
              <a:gd name="connsiteY487" fmla="*/ 3461278 h 6858000"/>
              <a:gd name="connsiteX488" fmla="*/ 4419733 w 7467600"/>
              <a:gd name="connsiteY488" fmla="*/ 3963555 h 6858000"/>
              <a:gd name="connsiteX489" fmla="*/ 4781371 w 7467600"/>
              <a:gd name="connsiteY489" fmla="*/ 4458604 h 6858000"/>
              <a:gd name="connsiteX490" fmla="*/ 4780440 w 7467600"/>
              <a:gd name="connsiteY490" fmla="*/ 4470290 h 6858000"/>
              <a:gd name="connsiteX491" fmla="*/ 4898954 w 7467600"/>
              <a:gd name="connsiteY491" fmla="*/ 4662092 h 6858000"/>
              <a:gd name="connsiteX492" fmla="*/ 4900699 w 7467600"/>
              <a:gd name="connsiteY492" fmla="*/ 4670867 h 6858000"/>
              <a:gd name="connsiteX493" fmla="*/ 5714511 w 7467600"/>
              <a:gd name="connsiteY493" fmla="*/ 4663483 h 6858000"/>
              <a:gd name="connsiteX494" fmla="*/ 5464793 w 7467600"/>
              <a:gd name="connsiteY494" fmla="*/ 4393556 h 6858000"/>
              <a:gd name="connsiteX495" fmla="*/ 5461897 w 7467600"/>
              <a:gd name="connsiteY495" fmla="*/ 4390879 h 6858000"/>
              <a:gd name="connsiteX496" fmla="*/ 4294126 w 7467600"/>
              <a:gd name="connsiteY496" fmla="*/ 3303048 h 6858000"/>
              <a:gd name="connsiteX497" fmla="*/ 4305321 w 7467600"/>
              <a:gd name="connsiteY497" fmla="*/ 3256953 h 6858000"/>
              <a:gd name="connsiteX498" fmla="*/ 4949299 w 7467600"/>
              <a:gd name="connsiteY498" fmla="*/ 3766336 h 6858000"/>
              <a:gd name="connsiteX499" fmla="*/ 5291452 w 7467600"/>
              <a:gd name="connsiteY499" fmla="*/ 4076801 h 6858000"/>
              <a:gd name="connsiteX500" fmla="*/ 5434998 w 7467600"/>
              <a:gd name="connsiteY500" fmla="*/ 4254100 h 6858000"/>
              <a:gd name="connsiteX501" fmla="*/ 5351015 w 7467600"/>
              <a:gd name="connsiteY501" fmla="*/ 3760989 h 6858000"/>
              <a:gd name="connsiteX502" fmla="*/ 5413780 w 7467600"/>
              <a:gd name="connsiteY502" fmla="*/ 2966265 h 6858000"/>
              <a:gd name="connsiteX503" fmla="*/ 5425627 w 7467600"/>
              <a:gd name="connsiteY503" fmla="*/ 2954192 h 6858000"/>
              <a:gd name="connsiteX504" fmla="*/ 6604735 w 7467600"/>
              <a:gd name="connsiteY504" fmla="*/ 2041381 h 6858000"/>
              <a:gd name="connsiteX505" fmla="*/ 7204487 w 7467600"/>
              <a:gd name="connsiteY505" fmla="*/ 2742112 h 6858000"/>
              <a:gd name="connsiteX506" fmla="*/ 7131592 w 7467600"/>
              <a:gd name="connsiteY506" fmla="*/ 2672096 h 6858000"/>
              <a:gd name="connsiteX507" fmla="*/ 6996344 w 7467600"/>
              <a:gd name="connsiteY507" fmla="*/ 2518310 h 6858000"/>
              <a:gd name="connsiteX508" fmla="*/ 6735495 w 7467600"/>
              <a:gd name="connsiteY508" fmla="*/ 2196890 h 6858000"/>
              <a:gd name="connsiteX509" fmla="*/ 6721901 w 7467600"/>
              <a:gd name="connsiteY509" fmla="*/ 2179274 h 6858000"/>
              <a:gd name="connsiteX510" fmla="*/ 6604735 w 7467600"/>
              <a:gd name="connsiteY510" fmla="*/ 2041381 h 6858000"/>
              <a:gd name="connsiteX511" fmla="*/ 6591670 w 7467600"/>
              <a:gd name="connsiteY511" fmla="*/ 1988277 h 6858000"/>
              <a:gd name="connsiteX512" fmla="*/ 6747349 w 7467600"/>
              <a:gd name="connsiteY512" fmla="*/ 2160069 h 6858000"/>
              <a:gd name="connsiteX513" fmla="*/ 6760943 w 7467600"/>
              <a:gd name="connsiteY513" fmla="*/ 2177686 h 6858000"/>
              <a:gd name="connsiteX514" fmla="*/ 7021065 w 7467600"/>
              <a:gd name="connsiteY514" fmla="*/ 2498102 h 6858000"/>
              <a:gd name="connsiteX515" fmla="*/ 7155223 w 7467600"/>
              <a:gd name="connsiteY515" fmla="*/ 2650386 h 6858000"/>
              <a:gd name="connsiteX516" fmla="*/ 7203167 w 7467600"/>
              <a:gd name="connsiteY516" fmla="*/ 2697288 h 6858000"/>
              <a:gd name="connsiteX517" fmla="*/ 6937703 w 7467600"/>
              <a:gd name="connsiteY517" fmla="*/ 2321981 h 6858000"/>
              <a:gd name="connsiteX518" fmla="*/ 6591670 w 7467600"/>
              <a:gd name="connsiteY518" fmla="*/ 1988277 h 6858000"/>
              <a:gd name="connsiteX519" fmla="*/ 5798671 w 7467600"/>
              <a:gd name="connsiteY519" fmla="*/ 1981601 h 6858000"/>
              <a:gd name="connsiteX520" fmla="*/ 5754709 w 7467600"/>
              <a:gd name="connsiteY520" fmla="*/ 2071454 h 6858000"/>
              <a:gd name="connsiteX521" fmla="*/ 5763044 w 7467600"/>
              <a:gd name="connsiteY521" fmla="*/ 2842206 h 6858000"/>
              <a:gd name="connsiteX522" fmla="*/ 5764974 w 7467600"/>
              <a:gd name="connsiteY522" fmla="*/ 2799609 h 6858000"/>
              <a:gd name="connsiteX523" fmla="*/ 5767665 w 7467600"/>
              <a:gd name="connsiteY523" fmla="*/ 2666409 h 6858000"/>
              <a:gd name="connsiteX524" fmla="*/ 5763055 w 7467600"/>
              <a:gd name="connsiteY524" fmla="*/ 2579705 h 6858000"/>
              <a:gd name="connsiteX525" fmla="*/ 5758079 w 7467600"/>
              <a:gd name="connsiteY525" fmla="*/ 2492508 h 6858000"/>
              <a:gd name="connsiteX526" fmla="*/ 5779325 w 7467600"/>
              <a:gd name="connsiteY526" fmla="*/ 2197069 h 6858000"/>
              <a:gd name="connsiteX527" fmla="*/ 5798671 w 7467600"/>
              <a:gd name="connsiteY527" fmla="*/ 1981601 h 6858000"/>
              <a:gd name="connsiteX528" fmla="*/ 5829202 w 7467600"/>
              <a:gd name="connsiteY528" fmla="*/ 1971679 h 6858000"/>
              <a:gd name="connsiteX529" fmla="*/ 5809558 w 7467600"/>
              <a:gd name="connsiteY529" fmla="*/ 2198043 h 6858000"/>
              <a:gd name="connsiteX530" fmla="*/ 5788653 w 7467600"/>
              <a:gd name="connsiteY530" fmla="*/ 2489430 h 6858000"/>
              <a:gd name="connsiteX531" fmla="*/ 5793439 w 7467600"/>
              <a:gd name="connsiteY531" fmla="*/ 2575235 h 6858000"/>
              <a:gd name="connsiteX532" fmla="*/ 5796837 w 7467600"/>
              <a:gd name="connsiteY532" fmla="*/ 2637633 h 6858000"/>
              <a:gd name="connsiteX533" fmla="*/ 5818614 w 7467600"/>
              <a:gd name="connsiteY533" fmla="*/ 2473055 h 6858000"/>
              <a:gd name="connsiteX534" fmla="*/ 5829202 w 7467600"/>
              <a:gd name="connsiteY534" fmla="*/ 1971679 h 6858000"/>
              <a:gd name="connsiteX535" fmla="*/ 5911389 w 7467600"/>
              <a:gd name="connsiteY535" fmla="*/ 1898371 h 6858000"/>
              <a:gd name="connsiteX536" fmla="*/ 6237627 w 7467600"/>
              <a:gd name="connsiteY536" fmla="*/ 2231921 h 6858000"/>
              <a:gd name="connsiteX537" fmla="*/ 5911389 w 7467600"/>
              <a:gd name="connsiteY537" fmla="*/ 1898371 h 6858000"/>
              <a:gd name="connsiteX538" fmla="*/ 6944437 w 7467600"/>
              <a:gd name="connsiteY538" fmla="*/ 1575402 h 6858000"/>
              <a:gd name="connsiteX539" fmla="*/ 6304730 w 7467600"/>
              <a:gd name="connsiteY539" fmla="*/ 1766654 h 6858000"/>
              <a:gd name="connsiteX540" fmla="*/ 6944437 w 7467600"/>
              <a:gd name="connsiteY540" fmla="*/ 1575402 h 6858000"/>
              <a:gd name="connsiteX541" fmla="*/ 7019523 w 7467600"/>
              <a:gd name="connsiteY541" fmla="*/ 1519450 h 6858000"/>
              <a:gd name="connsiteX542" fmla="*/ 6298091 w 7467600"/>
              <a:gd name="connsiteY542" fmla="*/ 1737122 h 6858000"/>
              <a:gd name="connsiteX543" fmla="*/ 7019523 w 7467600"/>
              <a:gd name="connsiteY543" fmla="*/ 1519450 h 6858000"/>
              <a:gd name="connsiteX544" fmla="*/ 2399523 w 7467600"/>
              <a:gd name="connsiteY544" fmla="*/ 1428234 h 6858000"/>
              <a:gd name="connsiteX545" fmla="*/ 2224982 w 7467600"/>
              <a:gd name="connsiteY545" fmla="*/ 1826201 h 6858000"/>
              <a:gd name="connsiteX546" fmla="*/ 2096099 w 7467600"/>
              <a:gd name="connsiteY546" fmla="*/ 2345900 h 6858000"/>
              <a:gd name="connsiteX547" fmla="*/ 2283317 w 7467600"/>
              <a:gd name="connsiteY547" fmla="*/ 1796925 h 6858000"/>
              <a:gd name="connsiteX548" fmla="*/ 2399523 w 7467600"/>
              <a:gd name="connsiteY548" fmla="*/ 1428234 h 6858000"/>
              <a:gd name="connsiteX549" fmla="*/ 2448558 w 7467600"/>
              <a:gd name="connsiteY549" fmla="*/ 1373435 h 6858000"/>
              <a:gd name="connsiteX550" fmla="*/ 2312521 w 7467600"/>
              <a:gd name="connsiteY550" fmla="*/ 1806140 h 6858000"/>
              <a:gd name="connsiteX551" fmla="*/ 2127533 w 7467600"/>
              <a:gd name="connsiteY551" fmla="*/ 2348380 h 6858000"/>
              <a:gd name="connsiteX552" fmla="*/ 2358080 w 7467600"/>
              <a:gd name="connsiteY552" fmla="*/ 1866134 h 6858000"/>
              <a:gd name="connsiteX553" fmla="*/ 2407436 w 7467600"/>
              <a:gd name="connsiteY553" fmla="*/ 1651070 h 6858000"/>
              <a:gd name="connsiteX554" fmla="*/ 2448558 w 7467600"/>
              <a:gd name="connsiteY554" fmla="*/ 1373435 h 6858000"/>
              <a:gd name="connsiteX555" fmla="*/ 278707 w 7467600"/>
              <a:gd name="connsiteY555" fmla="*/ 1352270 h 6858000"/>
              <a:gd name="connsiteX556" fmla="*/ 321570 w 7467600"/>
              <a:gd name="connsiteY556" fmla="*/ 1861610 h 6858000"/>
              <a:gd name="connsiteX557" fmla="*/ 294281 w 7467600"/>
              <a:gd name="connsiteY557" fmla="*/ 1440658 h 6858000"/>
              <a:gd name="connsiteX558" fmla="*/ 278707 w 7467600"/>
              <a:gd name="connsiteY558" fmla="*/ 1352270 h 6858000"/>
              <a:gd name="connsiteX559" fmla="*/ 1423821 w 7467600"/>
              <a:gd name="connsiteY559" fmla="*/ 1351958 h 6858000"/>
              <a:gd name="connsiteX560" fmla="*/ 1638521 w 7467600"/>
              <a:gd name="connsiteY560" fmla="*/ 1908470 h 6858000"/>
              <a:gd name="connsiteX561" fmla="*/ 1754199 w 7467600"/>
              <a:gd name="connsiteY561" fmla="*/ 2149284 h 6858000"/>
              <a:gd name="connsiteX562" fmla="*/ 1908359 w 7467600"/>
              <a:gd name="connsiteY562" fmla="*/ 2364988 h 6858000"/>
              <a:gd name="connsiteX563" fmla="*/ 1647661 w 7467600"/>
              <a:gd name="connsiteY563" fmla="*/ 1825945 h 6858000"/>
              <a:gd name="connsiteX564" fmla="*/ 1423821 w 7467600"/>
              <a:gd name="connsiteY564" fmla="*/ 1351958 h 6858000"/>
              <a:gd name="connsiteX565" fmla="*/ 1431890 w 7467600"/>
              <a:gd name="connsiteY565" fmla="*/ 1306475 h 6858000"/>
              <a:gd name="connsiteX566" fmla="*/ 1507597 w 7467600"/>
              <a:gd name="connsiteY566" fmla="*/ 1446132 h 6858000"/>
              <a:gd name="connsiteX567" fmla="*/ 1674586 w 7467600"/>
              <a:gd name="connsiteY567" fmla="*/ 1813832 h 6858000"/>
              <a:gd name="connsiteX568" fmla="*/ 1815950 w 7467600"/>
              <a:gd name="connsiteY568" fmla="*/ 2128564 h 6858000"/>
              <a:gd name="connsiteX569" fmla="*/ 1984242 w 7467600"/>
              <a:gd name="connsiteY569" fmla="*/ 2430829 h 6858000"/>
              <a:gd name="connsiteX570" fmla="*/ 2014023 w 7467600"/>
              <a:gd name="connsiteY570" fmla="*/ 2450995 h 6858000"/>
              <a:gd name="connsiteX571" fmla="*/ 1747337 w 7467600"/>
              <a:gd name="connsiteY571" fmla="*/ 1855264 h 6858000"/>
              <a:gd name="connsiteX572" fmla="*/ 1533749 w 7467600"/>
              <a:gd name="connsiteY572" fmla="*/ 1478656 h 6858000"/>
              <a:gd name="connsiteX573" fmla="*/ 1431890 w 7467600"/>
              <a:gd name="connsiteY573" fmla="*/ 1306475 h 6858000"/>
              <a:gd name="connsiteX574" fmla="*/ 5052692 w 7467600"/>
              <a:gd name="connsiteY574" fmla="*/ 1292994 h 6858000"/>
              <a:gd name="connsiteX575" fmla="*/ 5200661 w 7467600"/>
              <a:gd name="connsiteY575" fmla="*/ 1635186 h 6858000"/>
              <a:gd name="connsiteX576" fmla="*/ 5297138 w 7467600"/>
              <a:gd name="connsiteY576" fmla="*/ 1906351 h 6858000"/>
              <a:gd name="connsiteX577" fmla="*/ 5052692 w 7467600"/>
              <a:gd name="connsiteY577" fmla="*/ 1292994 h 6858000"/>
              <a:gd name="connsiteX578" fmla="*/ 5009948 w 7467600"/>
              <a:gd name="connsiteY578" fmla="*/ 1273619 h 6858000"/>
              <a:gd name="connsiteX579" fmla="*/ 5121777 w 7467600"/>
              <a:gd name="connsiteY579" fmla="*/ 1654213 h 6858000"/>
              <a:gd name="connsiteX580" fmla="*/ 5293545 w 7467600"/>
              <a:gd name="connsiteY580" fmla="*/ 2072247 h 6858000"/>
              <a:gd name="connsiteX581" fmla="*/ 5294042 w 7467600"/>
              <a:gd name="connsiteY581" fmla="*/ 2065019 h 6858000"/>
              <a:gd name="connsiteX582" fmla="*/ 5171936 w 7467600"/>
              <a:gd name="connsiteY582" fmla="*/ 1647613 h 6858000"/>
              <a:gd name="connsiteX583" fmla="*/ 5009948 w 7467600"/>
              <a:gd name="connsiteY583" fmla="*/ 1273619 h 6858000"/>
              <a:gd name="connsiteX584" fmla="*/ 655236 w 7467600"/>
              <a:gd name="connsiteY584" fmla="*/ 1268632 h 6858000"/>
              <a:gd name="connsiteX585" fmla="*/ 839521 w 7467600"/>
              <a:gd name="connsiteY585" fmla="*/ 1685315 h 6858000"/>
              <a:gd name="connsiteX586" fmla="*/ 1109416 w 7467600"/>
              <a:gd name="connsiteY586" fmla="*/ 2061663 h 6858000"/>
              <a:gd name="connsiteX587" fmla="*/ 1298300 w 7467600"/>
              <a:gd name="connsiteY587" fmla="*/ 2247742 h 6858000"/>
              <a:gd name="connsiteX588" fmla="*/ 1125871 w 7467600"/>
              <a:gd name="connsiteY588" fmla="*/ 1989513 h 6858000"/>
              <a:gd name="connsiteX589" fmla="*/ 981574 w 7467600"/>
              <a:gd name="connsiteY589" fmla="*/ 1783157 h 6858000"/>
              <a:gd name="connsiteX590" fmla="*/ 922198 w 7467600"/>
              <a:gd name="connsiteY590" fmla="*/ 1677437 h 6858000"/>
              <a:gd name="connsiteX591" fmla="*/ 869293 w 7467600"/>
              <a:gd name="connsiteY591" fmla="*/ 1583214 h 6858000"/>
              <a:gd name="connsiteX592" fmla="*/ 751431 w 7467600"/>
              <a:gd name="connsiteY592" fmla="*/ 1405731 h 6858000"/>
              <a:gd name="connsiteX593" fmla="*/ 655236 w 7467600"/>
              <a:gd name="connsiteY593" fmla="*/ 1268632 h 6858000"/>
              <a:gd name="connsiteX594" fmla="*/ 6516292 w 7467600"/>
              <a:gd name="connsiteY594" fmla="*/ 1263064 h 6858000"/>
              <a:gd name="connsiteX595" fmla="*/ 5736320 w 7467600"/>
              <a:gd name="connsiteY595" fmla="*/ 1501803 h 6858000"/>
              <a:gd name="connsiteX596" fmla="*/ 6516292 w 7467600"/>
              <a:gd name="connsiteY596" fmla="*/ 1263064 h 6858000"/>
              <a:gd name="connsiteX597" fmla="*/ 291466 w 7467600"/>
              <a:gd name="connsiteY597" fmla="*/ 1250369 h 6858000"/>
              <a:gd name="connsiteX598" fmla="*/ 323180 w 7467600"/>
              <a:gd name="connsiteY598" fmla="*/ 1435283 h 6858000"/>
              <a:gd name="connsiteX599" fmla="*/ 349381 w 7467600"/>
              <a:gd name="connsiteY599" fmla="*/ 1875041 h 6858000"/>
              <a:gd name="connsiteX600" fmla="*/ 374363 w 7467600"/>
              <a:gd name="connsiteY600" fmla="*/ 1506494 h 6858000"/>
              <a:gd name="connsiteX601" fmla="*/ 302168 w 7467600"/>
              <a:gd name="connsiteY601" fmla="*/ 1274495 h 6858000"/>
              <a:gd name="connsiteX602" fmla="*/ 291466 w 7467600"/>
              <a:gd name="connsiteY602" fmla="*/ 1250369 h 6858000"/>
              <a:gd name="connsiteX603" fmla="*/ 678222 w 7467600"/>
              <a:gd name="connsiteY603" fmla="*/ 1248670 h 6858000"/>
              <a:gd name="connsiteX604" fmla="*/ 775536 w 7467600"/>
              <a:gd name="connsiteY604" fmla="*/ 1388015 h 6858000"/>
              <a:gd name="connsiteX605" fmla="*/ 894529 w 7467600"/>
              <a:gd name="connsiteY605" fmla="*/ 1567739 h 6858000"/>
              <a:gd name="connsiteX606" fmla="*/ 948000 w 7467600"/>
              <a:gd name="connsiteY606" fmla="*/ 1663088 h 6858000"/>
              <a:gd name="connsiteX607" fmla="*/ 1006812 w 7467600"/>
              <a:gd name="connsiteY607" fmla="*/ 1767683 h 6858000"/>
              <a:gd name="connsiteX608" fmla="*/ 1149133 w 7467600"/>
              <a:gd name="connsiteY608" fmla="*/ 1971513 h 6858000"/>
              <a:gd name="connsiteX609" fmla="*/ 1333952 w 7467600"/>
              <a:gd name="connsiteY609" fmla="*/ 2251620 h 6858000"/>
              <a:gd name="connsiteX610" fmla="*/ 1337329 w 7467600"/>
              <a:gd name="connsiteY610" fmla="*/ 2258350 h 6858000"/>
              <a:gd name="connsiteX611" fmla="*/ 1014726 w 7467600"/>
              <a:gd name="connsiteY611" fmla="*/ 1615556 h 6858000"/>
              <a:gd name="connsiteX612" fmla="*/ 678222 w 7467600"/>
              <a:gd name="connsiteY612" fmla="*/ 1248670 h 6858000"/>
              <a:gd name="connsiteX613" fmla="*/ 6691602 w 7467600"/>
              <a:gd name="connsiteY613" fmla="*/ 1140573 h 6858000"/>
              <a:gd name="connsiteX614" fmla="*/ 6571100 w 7467600"/>
              <a:gd name="connsiteY614" fmla="*/ 1183662 h 6858000"/>
              <a:gd name="connsiteX615" fmla="*/ 6241687 w 7467600"/>
              <a:gd name="connsiteY615" fmla="*/ 1257600 h 6858000"/>
              <a:gd name="connsiteX616" fmla="*/ 5693009 w 7467600"/>
              <a:gd name="connsiteY616" fmla="*/ 1478256 h 6858000"/>
              <a:gd name="connsiteX617" fmla="*/ 6548420 w 7467600"/>
              <a:gd name="connsiteY617" fmla="*/ 1214599 h 6858000"/>
              <a:gd name="connsiteX618" fmla="*/ 6605473 w 7467600"/>
              <a:gd name="connsiteY618" fmla="*/ 1184686 h 6858000"/>
              <a:gd name="connsiteX619" fmla="*/ 6691602 w 7467600"/>
              <a:gd name="connsiteY619" fmla="*/ 1140573 h 6858000"/>
              <a:gd name="connsiteX620" fmla="*/ 4002475 w 7467600"/>
              <a:gd name="connsiteY620" fmla="*/ 1037802 h 6858000"/>
              <a:gd name="connsiteX621" fmla="*/ 4000324 w 7467600"/>
              <a:gd name="connsiteY621" fmla="*/ 1039362 h 6858000"/>
              <a:gd name="connsiteX622" fmla="*/ 4002862 w 7467600"/>
              <a:gd name="connsiteY622" fmla="*/ 1042866 h 6858000"/>
              <a:gd name="connsiteX623" fmla="*/ 4002475 w 7467600"/>
              <a:gd name="connsiteY623" fmla="*/ 1037802 h 6858000"/>
              <a:gd name="connsiteX624" fmla="*/ 506322 w 7467600"/>
              <a:gd name="connsiteY624" fmla="*/ 1020997 h 6858000"/>
              <a:gd name="connsiteX625" fmla="*/ 533068 w 7467600"/>
              <a:gd name="connsiteY625" fmla="*/ 1029409 h 6858000"/>
              <a:gd name="connsiteX626" fmla="*/ 1232525 w 7467600"/>
              <a:gd name="connsiteY626" fmla="*/ 1804675 h 6858000"/>
              <a:gd name="connsiteX627" fmla="*/ 1388858 w 7467600"/>
              <a:gd name="connsiteY627" fmla="*/ 2368011 h 6858000"/>
              <a:gd name="connsiteX628" fmla="*/ 1384098 w 7467600"/>
              <a:gd name="connsiteY628" fmla="*/ 2378125 h 6858000"/>
              <a:gd name="connsiteX629" fmla="*/ 1425393 w 7467600"/>
              <a:gd name="connsiteY629" fmla="*/ 2589124 h 6858000"/>
              <a:gd name="connsiteX630" fmla="*/ 1424001 w 7467600"/>
              <a:gd name="connsiteY630" fmla="*/ 2597541 h 6858000"/>
              <a:gd name="connsiteX631" fmla="*/ 2152729 w 7467600"/>
              <a:gd name="connsiteY631" fmla="*/ 2864487 h 6858000"/>
              <a:gd name="connsiteX632" fmla="*/ 2020609 w 7467600"/>
              <a:gd name="connsiteY632" fmla="*/ 2539671 h 6858000"/>
              <a:gd name="connsiteX633" fmla="*/ 2018920 w 7467600"/>
              <a:gd name="connsiteY633" fmla="*/ 2536309 h 6858000"/>
              <a:gd name="connsiteX634" fmla="*/ 1342441 w 7467600"/>
              <a:gd name="connsiteY634" fmla="*/ 1173017 h 6858000"/>
              <a:gd name="connsiteX635" fmla="*/ 1367925 w 7467600"/>
              <a:gd name="connsiteY635" fmla="*/ 1135648 h 6858000"/>
              <a:gd name="connsiteX636" fmla="*/ 1771401 w 7467600"/>
              <a:gd name="connsiteY636" fmla="*/ 1806673 h 6858000"/>
              <a:gd name="connsiteX637" fmla="*/ 1972385 w 7467600"/>
              <a:gd name="connsiteY637" fmla="*/ 2198735 h 6858000"/>
              <a:gd name="connsiteX638" fmla="*/ 2040892 w 7467600"/>
              <a:gd name="connsiteY638" fmla="*/ 2405205 h 6858000"/>
              <a:gd name="connsiteX639" fmla="*/ 2131689 w 7467600"/>
              <a:gd name="connsiteY639" fmla="*/ 1936926 h 6858000"/>
              <a:gd name="connsiteX640" fmla="*/ 2454820 w 7467600"/>
              <a:gd name="connsiteY640" fmla="*/ 1248808 h 6858000"/>
              <a:gd name="connsiteX641" fmla="*/ 2492512 w 7467600"/>
              <a:gd name="connsiteY641" fmla="*/ 1302920 h 6858000"/>
              <a:gd name="connsiteX642" fmla="*/ 2081216 w 7467600"/>
              <a:gd name="connsiteY642" fmla="*/ 2527513 h 6858000"/>
              <a:gd name="connsiteX643" fmla="*/ 2081211 w 7467600"/>
              <a:gd name="connsiteY643" fmla="*/ 2528916 h 6858000"/>
              <a:gd name="connsiteX644" fmla="*/ 2199067 w 7467600"/>
              <a:gd name="connsiteY644" fmla="*/ 2884061 h 6858000"/>
              <a:gd name="connsiteX645" fmla="*/ 3192586 w 7467600"/>
              <a:gd name="connsiteY645" fmla="*/ 3411496 h 6858000"/>
              <a:gd name="connsiteX646" fmla="*/ 3182620 w 7467600"/>
              <a:gd name="connsiteY646" fmla="*/ 3483279 h 6858000"/>
              <a:gd name="connsiteX647" fmla="*/ 2435119 w 7467600"/>
              <a:gd name="connsiteY647" fmla="*/ 3080173 h 6858000"/>
              <a:gd name="connsiteX648" fmla="*/ 2410152 w 7467600"/>
              <a:gd name="connsiteY648" fmla="*/ 3063751 h 6858000"/>
              <a:gd name="connsiteX649" fmla="*/ 2408099 w 7467600"/>
              <a:gd name="connsiteY649" fmla="*/ 3064403 h 6858000"/>
              <a:gd name="connsiteX650" fmla="*/ 2407218 w 7467600"/>
              <a:gd name="connsiteY650" fmla="*/ 3070324 h 6858000"/>
              <a:gd name="connsiteX651" fmla="*/ 2380138 w 7467600"/>
              <a:gd name="connsiteY651" fmla="*/ 3099341 h 6858000"/>
              <a:gd name="connsiteX652" fmla="*/ 1765923 w 7467600"/>
              <a:gd name="connsiteY652" fmla="*/ 3581043 h 6858000"/>
              <a:gd name="connsiteX653" fmla="*/ 1702258 w 7467600"/>
              <a:gd name="connsiteY653" fmla="*/ 3612286 h 6858000"/>
              <a:gd name="connsiteX654" fmla="*/ 1538370 w 7467600"/>
              <a:gd name="connsiteY654" fmla="*/ 3811804 h 6858000"/>
              <a:gd name="connsiteX655" fmla="*/ 542867 w 7467600"/>
              <a:gd name="connsiteY655" fmla="*/ 4944092 h 6858000"/>
              <a:gd name="connsiteX656" fmla="*/ 515800 w 7467600"/>
              <a:gd name="connsiteY656" fmla="*/ 4862180 h 6858000"/>
              <a:gd name="connsiteX657" fmla="*/ 909145 w 7467600"/>
              <a:gd name="connsiteY657" fmla="*/ 4199225 h 6858000"/>
              <a:gd name="connsiteX658" fmla="*/ 1214067 w 7467600"/>
              <a:gd name="connsiteY658" fmla="*/ 3908561 h 6858000"/>
              <a:gd name="connsiteX659" fmla="*/ 640967 w 7467600"/>
              <a:gd name="connsiteY659" fmla="*/ 4105601 h 6858000"/>
              <a:gd name="connsiteX660" fmla="*/ 112563 w 7467600"/>
              <a:gd name="connsiteY660" fmla="*/ 4396952 h 6858000"/>
              <a:gd name="connsiteX661" fmla="*/ 0 w 7467600"/>
              <a:gd name="connsiteY661" fmla="*/ 4466006 h 6858000"/>
              <a:gd name="connsiteX662" fmla="*/ 0 w 7467600"/>
              <a:gd name="connsiteY662" fmla="*/ 4233763 h 6858000"/>
              <a:gd name="connsiteX663" fmla="*/ 36881 w 7467600"/>
              <a:gd name="connsiteY663" fmla="*/ 4200118 h 6858000"/>
              <a:gd name="connsiteX664" fmla="*/ 910534 w 7467600"/>
              <a:gd name="connsiteY664" fmla="*/ 3629753 h 6858000"/>
              <a:gd name="connsiteX665" fmla="*/ 1578717 w 7467600"/>
              <a:gd name="connsiteY665" fmla="*/ 3575982 h 6858000"/>
              <a:gd name="connsiteX666" fmla="*/ 2338780 w 7467600"/>
              <a:gd name="connsiteY666" fmla="*/ 3033725 h 6858000"/>
              <a:gd name="connsiteX667" fmla="*/ 1807991 w 7467600"/>
              <a:gd name="connsiteY667" fmla="*/ 2807184 h 6858000"/>
              <a:gd name="connsiteX668" fmla="*/ 1416358 w 7467600"/>
              <a:gd name="connsiteY668" fmla="*/ 3112571 h 6858000"/>
              <a:gd name="connsiteX669" fmla="*/ 939066 w 7467600"/>
              <a:gd name="connsiteY669" fmla="*/ 3378798 h 6858000"/>
              <a:gd name="connsiteX670" fmla="*/ 115099 w 7467600"/>
              <a:gd name="connsiteY670" fmla="*/ 3607650 h 6858000"/>
              <a:gd name="connsiteX671" fmla="*/ 97284 w 7467600"/>
              <a:gd name="connsiteY671" fmla="*/ 3520393 h 6858000"/>
              <a:gd name="connsiteX672" fmla="*/ 922050 w 7467600"/>
              <a:gd name="connsiteY672" fmla="*/ 3074867 h 6858000"/>
              <a:gd name="connsiteX673" fmla="*/ 1405265 w 7467600"/>
              <a:gd name="connsiteY673" fmla="*/ 3016319 h 6858000"/>
              <a:gd name="connsiteX674" fmla="*/ 1407512 w 7467600"/>
              <a:gd name="connsiteY674" fmla="*/ 3018001 h 6858000"/>
              <a:gd name="connsiteX675" fmla="*/ 1726266 w 7467600"/>
              <a:gd name="connsiteY675" fmla="*/ 2777274 h 6858000"/>
              <a:gd name="connsiteX676" fmla="*/ 625390 w 7467600"/>
              <a:gd name="connsiteY676" fmla="*/ 2514541 h 6858000"/>
              <a:gd name="connsiteX677" fmla="*/ 619799 w 7467600"/>
              <a:gd name="connsiteY677" fmla="*/ 2527180 h 6858000"/>
              <a:gd name="connsiteX678" fmla="*/ 310030 w 7467600"/>
              <a:gd name="connsiteY678" fmla="*/ 2771818 h 6858000"/>
              <a:gd name="connsiteX679" fmla="*/ 173877 w 7467600"/>
              <a:gd name="connsiteY679" fmla="*/ 2937056 h 6858000"/>
              <a:gd name="connsiteX680" fmla="*/ 77889 w 7467600"/>
              <a:gd name="connsiteY680" fmla="*/ 3138440 h 6858000"/>
              <a:gd name="connsiteX681" fmla="*/ 0 w 7467600"/>
              <a:gd name="connsiteY681" fmla="*/ 3271395 h 6858000"/>
              <a:gd name="connsiteX682" fmla="*/ 0 w 7467600"/>
              <a:gd name="connsiteY682" fmla="*/ 3153002 h 6858000"/>
              <a:gd name="connsiteX683" fmla="*/ 2386 w 7467600"/>
              <a:gd name="connsiteY683" fmla="*/ 3149203 h 6858000"/>
              <a:gd name="connsiteX684" fmla="*/ 89753 w 7467600"/>
              <a:gd name="connsiteY684" fmla="*/ 2987702 h 6858000"/>
              <a:gd name="connsiteX685" fmla="*/ 76869 w 7467600"/>
              <a:gd name="connsiteY685" fmla="*/ 3005404 h 6858000"/>
              <a:gd name="connsiteX686" fmla="*/ 32049 w 7467600"/>
              <a:gd name="connsiteY686" fmla="*/ 3065814 h 6858000"/>
              <a:gd name="connsiteX687" fmla="*/ 0 w 7467600"/>
              <a:gd name="connsiteY687" fmla="*/ 3108744 h 6858000"/>
              <a:gd name="connsiteX688" fmla="*/ 0 w 7467600"/>
              <a:gd name="connsiteY688" fmla="*/ 3058059 h 6858000"/>
              <a:gd name="connsiteX689" fmla="*/ 7610 w 7467600"/>
              <a:gd name="connsiteY689" fmla="*/ 3047889 h 6858000"/>
              <a:gd name="connsiteX690" fmla="*/ 52419 w 7467600"/>
              <a:gd name="connsiteY690" fmla="*/ 2987479 h 6858000"/>
              <a:gd name="connsiteX691" fmla="*/ 59142 w 7467600"/>
              <a:gd name="connsiteY691" fmla="*/ 2978488 h 6858000"/>
              <a:gd name="connsiteX692" fmla="*/ 0 w 7467600"/>
              <a:gd name="connsiteY692" fmla="*/ 3015334 h 6858000"/>
              <a:gd name="connsiteX693" fmla="*/ 0 w 7467600"/>
              <a:gd name="connsiteY693" fmla="*/ 2914286 h 6858000"/>
              <a:gd name="connsiteX694" fmla="*/ 36383 w 7467600"/>
              <a:gd name="connsiteY694" fmla="*/ 2901128 h 6858000"/>
              <a:gd name="connsiteX695" fmla="*/ 156329 w 7467600"/>
              <a:gd name="connsiteY695" fmla="*/ 2840533 h 6858000"/>
              <a:gd name="connsiteX696" fmla="*/ 358355 w 7467600"/>
              <a:gd name="connsiteY696" fmla="*/ 2620471 h 6858000"/>
              <a:gd name="connsiteX697" fmla="*/ 510577 w 7467600"/>
              <a:gd name="connsiteY697" fmla="*/ 2501244 h 6858000"/>
              <a:gd name="connsiteX698" fmla="*/ 211967 w 7467600"/>
              <a:gd name="connsiteY698" fmla="*/ 2479171 h 6858000"/>
              <a:gd name="connsiteX699" fmla="*/ 0 w 7467600"/>
              <a:gd name="connsiteY699" fmla="*/ 2476398 h 6858000"/>
              <a:gd name="connsiteX700" fmla="*/ 0 w 7467600"/>
              <a:gd name="connsiteY700" fmla="*/ 2389189 h 6858000"/>
              <a:gd name="connsiteX701" fmla="*/ 103062 w 7467600"/>
              <a:gd name="connsiteY701" fmla="*/ 2389518 h 6858000"/>
              <a:gd name="connsiteX702" fmla="*/ 510734 w 7467600"/>
              <a:gd name="connsiteY702" fmla="*/ 2416201 h 6858000"/>
              <a:gd name="connsiteX703" fmla="*/ 279257 w 7467600"/>
              <a:gd name="connsiteY703" fmla="*/ 2092102 h 6858000"/>
              <a:gd name="connsiteX704" fmla="*/ 65265 w 7467600"/>
              <a:gd name="connsiteY704" fmla="*/ 2006049 h 6858000"/>
              <a:gd name="connsiteX705" fmla="*/ 0 w 7467600"/>
              <a:gd name="connsiteY705" fmla="*/ 1982532 h 6858000"/>
              <a:gd name="connsiteX706" fmla="*/ 0 w 7467600"/>
              <a:gd name="connsiteY706" fmla="*/ 1912789 h 6858000"/>
              <a:gd name="connsiteX707" fmla="*/ 97460 w 7467600"/>
              <a:gd name="connsiteY707" fmla="*/ 1953725 h 6858000"/>
              <a:gd name="connsiteX708" fmla="*/ 221272 w 7467600"/>
              <a:gd name="connsiteY708" fmla="*/ 1980766 h 6858000"/>
              <a:gd name="connsiteX709" fmla="*/ 116765 w 7467600"/>
              <a:gd name="connsiteY709" fmla="*/ 1911033 h 6858000"/>
              <a:gd name="connsiteX710" fmla="*/ 16405 w 7467600"/>
              <a:gd name="connsiteY710" fmla="*/ 1803412 h 6858000"/>
              <a:gd name="connsiteX711" fmla="*/ 0 w 7467600"/>
              <a:gd name="connsiteY711" fmla="*/ 1784777 h 6858000"/>
              <a:gd name="connsiteX712" fmla="*/ 0 w 7467600"/>
              <a:gd name="connsiteY712" fmla="*/ 1740082 h 6858000"/>
              <a:gd name="connsiteX713" fmla="*/ 39394 w 7467600"/>
              <a:gd name="connsiteY713" fmla="*/ 1784856 h 6858000"/>
              <a:gd name="connsiteX714" fmla="*/ 135813 w 7467600"/>
              <a:gd name="connsiteY714" fmla="*/ 1888838 h 6858000"/>
              <a:gd name="connsiteX715" fmla="*/ 242575 w 7467600"/>
              <a:gd name="connsiteY715" fmla="*/ 1958841 h 6858000"/>
              <a:gd name="connsiteX716" fmla="*/ 82197 w 7467600"/>
              <a:gd name="connsiteY716" fmla="*/ 1754826 h 6858000"/>
              <a:gd name="connsiteX717" fmla="*/ 0 w 7467600"/>
              <a:gd name="connsiteY717" fmla="*/ 1679650 h 6858000"/>
              <a:gd name="connsiteX718" fmla="*/ 0 w 7467600"/>
              <a:gd name="connsiteY718" fmla="*/ 1602463 h 6858000"/>
              <a:gd name="connsiteX719" fmla="*/ 84689 w 7467600"/>
              <a:gd name="connsiteY719" fmla="*/ 1677442 h 6858000"/>
              <a:gd name="connsiteX720" fmla="*/ 298437 w 7467600"/>
              <a:gd name="connsiteY720" fmla="*/ 1968019 h 6858000"/>
              <a:gd name="connsiteX721" fmla="*/ 227269 w 7467600"/>
              <a:gd name="connsiteY721" fmla="*/ 1114064 h 6858000"/>
              <a:gd name="connsiteX722" fmla="*/ 248003 w 7467600"/>
              <a:gd name="connsiteY722" fmla="*/ 1089613 h 6858000"/>
              <a:gd name="connsiteX723" fmla="*/ 427020 w 7467600"/>
              <a:gd name="connsiteY723" fmla="*/ 1619803 h 6858000"/>
              <a:gd name="connsiteX724" fmla="*/ 340345 w 7467600"/>
              <a:gd name="connsiteY724" fmla="*/ 2027739 h 6858000"/>
              <a:gd name="connsiteX725" fmla="*/ 360865 w 7467600"/>
              <a:gd name="connsiteY725" fmla="*/ 2044827 h 6858000"/>
              <a:gd name="connsiteX726" fmla="*/ 560414 w 7467600"/>
              <a:gd name="connsiteY726" fmla="*/ 2421457 h 6858000"/>
              <a:gd name="connsiteX727" fmla="*/ 1359703 w 7467600"/>
              <a:gd name="connsiteY727" fmla="*/ 2578554 h 6858000"/>
              <a:gd name="connsiteX728" fmla="*/ 1359422 w 7467600"/>
              <a:gd name="connsiteY728" fmla="*/ 2577994 h 6858000"/>
              <a:gd name="connsiteX729" fmla="*/ 828701 w 7467600"/>
              <a:gd name="connsiteY729" fmla="*/ 1839520 h 6858000"/>
              <a:gd name="connsiteX730" fmla="*/ 494427 w 7467600"/>
              <a:gd name="connsiteY730" fmla="*/ 1092333 h 6858000"/>
              <a:gd name="connsiteX731" fmla="*/ 506322 w 7467600"/>
              <a:gd name="connsiteY731" fmla="*/ 1020997 h 6858000"/>
              <a:gd name="connsiteX732" fmla="*/ 4570198 w 7467600"/>
              <a:gd name="connsiteY732" fmla="*/ 978081 h 6858000"/>
              <a:gd name="connsiteX733" fmla="*/ 4523691 w 7467600"/>
              <a:gd name="connsiteY733" fmla="*/ 1127776 h 6858000"/>
              <a:gd name="connsiteX734" fmla="*/ 4509875 w 7467600"/>
              <a:gd name="connsiteY734" fmla="*/ 1167552 h 6858000"/>
              <a:gd name="connsiteX735" fmla="*/ 4478168 w 7467600"/>
              <a:gd name="connsiteY735" fmla="*/ 1260735 h 6858000"/>
              <a:gd name="connsiteX736" fmla="*/ 4409309 w 7467600"/>
              <a:gd name="connsiteY736" fmla="*/ 1666996 h 6858000"/>
              <a:gd name="connsiteX737" fmla="*/ 4370031 w 7467600"/>
              <a:gd name="connsiteY737" fmla="*/ 1955666 h 6858000"/>
              <a:gd name="connsiteX738" fmla="*/ 4570198 w 7467600"/>
              <a:gd name="connsiteY738" fmla="*/ 978081 h 6858000"/>
              <a:gd name="connsiteX739" fmla="*/ 4557898 w 7467600"/>
              <a:gd name="connsiteY739" fmla="*/ 900011 h 6858000"/>
              <a:gd name="connsiteX740" fmla="*/ 4344840 w 7467600"/>
              <a:gd name="connsiteY740" fmla="*/ 1922038 h 6858000"/>
              <a:gd name="connsiteX741" fmla="*/ 4378710 w 7467600"/>
              <a:gd name="connsiteY741" fmla="*/ 1665516 h 6858000"/>
              <a:gd name="connsiteX742" fmla="*/ 4448798 w 7467600"/>
              <a:gd name="connsiteY742" fmla="*/ 1253024 h 6858000"/>
              <a:gd name="connsiteX743" fmla="*/ 4480315 w 7467600"/>
              <a:gd name="connsiteY743" fmla="*/ 1158454 h 6858000"/>
              <a:gd name="connsiteX744" fmla="*/ 4494133 w 7467600"/>
              <a:gd name="connsiteY744" fmla="*/ 1118676 h 6858000"/>
              <a:gd name="connsiteX745" fmla="*/ 4557898 w 7467600"/>
              <a:gd name="connsiteY745" fmla="*/ 900011 h 6858000"/>
              <a:gd name="connsiteX746" fmla="*/ 5870151 w 7467600"/>
              <a:gd name="connsiteY746" fmla="*/ 898890 h 6858000"/>
              <a:gd name="connsiteX747" fmla="*/ 5861335 w 7467600"/>
              <a:gd name="connsiteY747" fmla="*/ 899177 h 6858000"/>
              <a:gd name="connsiteX748" fmla="*/ 5843702 w 7467600"/>
              <a:gd name="connsiteY748" fmla="*/ 899748 h 6858000"/>
              <a:gd name="connsiteX749" fmla="*/ 5651107 w 7467600"/>
              <a:gd name="connsiteY749" fmla="*/ 920306 h 6858000"/>
              <a:gd name="connsiteX750" fmla="*/ 5459407 w 7467600"/>
              <a:gd name="connsiteY750" fmla="*/ 940975 h 6858000"/>
              <a:gd name="connsiteX751" fmla="*/ 5374846 w 7467600"/>
              <a:gd name="connsiteY751" fmla="*/ 941988 h 6858000"/>
              <a:gd name="connsiteX752" fmla="*/ 5256105 w 7467600"/>
              <a:gd name="connsiteY752" fmla="*/ 945632 h 6858000"/>
              <a:gd name="connsiteX753" fmla="*/ 5107071 w 7467600"/>
              <a:gd name="connsiteY753" fmla="*/ 969720 h 6858000"/>
              <a:gd name="connsiteX754" fmla="*/ 4998681 w 7467600"/>
              <a:gd name="connsiteY754" fmla="*/ 988771 h 6858000"/>
              <a:gd name="connsiteX755" fmla="*/ 5870151 w 7467600"/>
              <a:gd name="connsiteY755" fmla="*/ 898890 h 6858000"/>
              <a:gd name="connsiteX756" fmla="*/ 5504425 w 7467600"/>
              <a:gd name="connsiteY756" fmla="*/ 848067 h 6858000"/>
              <a:gd name="connsiteX757" fmla="*/ 4968849 w 7467600"/>
              <a:gd name="connsiteY757" fmla="*/ 962318 h 6858000"/>
              <a:gd name="connsiteX758" fmla="*/ 5104039 w 7467600"/>
              <a:gd name="connsiteY758" fmla="*/ 940634 h 6858000"/>
              <a:gd name="connsiteX759" fmla="*/ 5256311 w 7467600"/>
              <a:gd name="connsiteY759" fmla="*/ 916490 h 6858000"/>
              <a:gd name="connsiteX760" fmla="*/ 5377381 w 7467600"/>
              <a:gd name="connsiteY760" fmla="*/ 912671 h 6858000"/>
              <a:gd name="connsiteX761" fmla="*/ 5460148 w 7467600"/>
              <a:gd name="connsiteY761" fmla="*/ 911442 h 6858000"/>
              <a:gd name="connsiteX762" fmla="*/ 5648971 w 7467600"/>
              <a:gd name="connsiteY762" fmla="*/ 891331 h 6858000"/>
              <a:gd name="connsiteX763" fmla="*/ 5844807 w 7467600"/>
              <a:gd name="connsiteY763" fmla="*/ 870718 h 6858000"/>
              <a:gd name="connsiteX764" fmla="*/ 5862975 w 7467600"/>
              <a:gd name="connsiteY764" fmla="*/ 869756 h 6858000"/>
              <a:gd name="connsiteX765" fmla="*/ 5920887 w 7467600"/>
              <a:gd name="connsiteY765" fmla="*/ 865929 h 6858000"/>
              <a:gd name="connsiteX766" fmla="*/ 5504425 w 7467600"/>
              <a:gd name="connsiteY766" fmla="*/ 848067 h 6858000"/>
              <a:gd name="connsiteX767" fmla="*/ 3607114 w 7467600"/>
              <a:gd name="connsiteY767" fmla="*/ 467441 h 6858000"/>
              <a:gd name="connsiteX768" fmla="*/ 3296242 w 7467600"/>
              <a:gd name="connsiteY768" fmla="*/ 807991 h 6858000"/>
              <a:gd name="connsiteX769" fmla="*/ 3174674 w 7467600"/>
              <a:gd name="connsiteY769" fmla="*/ 919759 h 6858000"/>
              <a:gd name="connsiteX770" fmla="*/ 3042978 w 7467600"/>
              <a:gd name="connsiteY770" fmla="*/ 1054894 h 6858000"/>
              <a:gd name="connsiteX771" fmla="*/ 2968914 w 7467600"/>
              <a:gd name="connsiteY771" fmla="*/ 1133756 h 6858000"/>
              <a:gd name="connsiteX772" fmla="*/ 3103823 w 7467600"/>
              <a:gd name="connsiteY772" fmla="*/ 1026814 h 6858000"/>
              <a:gd name="connsiteX773" fmla="*/ 3607114 w 7467600"/>
              <a:gd name="connsiteY773" fmla="*/ 467441 h 6858000"/>
              <a:gd name="connsiteX774" fmla="*/ 3744487 w 7467600"/>
              <a:gd name="connsiteY774" fmla="*/ 383136 h 6858000"/>
              <a:gd name="connsiteX775" fmla="*/ 3970213 w 7467600"/>
              <a:gd name="connsiteY775" fmla="*/ 995559 h 6858000"/>
              <a:gd name="connsiteX776" fmla="*/ 3744487 w 7467600"/>
              <a:gd name="connsiteY776" fmla="*/ 383136 h 6858000"/>
              <a:gd name="connsiteX777" fmla="*/ 3624562 w 7467600"/>
              <a:gd name="connsiteY777" fmla="*/ 367041 h 6858000"/>
              <a:gd name="connsiteX778" fmla="*/ 3489712 w 7467600"/>
              <a:gd name="connsiteY778" fmla="*/ 485386 h 6858000"/>
              <a:gd name="connsiteX779" fmla="*/ 3182994 w 7467600"/>
              <a:gd name="connsiteY779" fmla="*/ 828265 h 6858000"/>
              <a:gd name="connsiteX780" fmla="*/ 2892114 w 7467600"/>
              <a:gd name="connsiteY780" fmla="*/ 1172635 h 6858000"/>
              <a:gd name="connsiteX781" fmla="*/ 3021459 w 7467600"/>
              <a:gd name="connsiteY781" fmla="*/ 1035385 h 6858000"/>
              <a:gd name="connsiteX782" fmla="*/ 3153873 w 7467600"/>
              <a:gd name="connsiteY782" fmla="*/ 898971 h 6858000"/>
              <a:gd name="connsiteX783" fmla="*/ 3276511 w 7467600"/>
              <a:gd name="connsiteY783" fmla="*/ 786423 h 6858000"/>
              <a:gd name="connsiteX784" fmla="*/ 3584154 w 7467600"/>
              <a:gd name="connsiteY784" fmla="*/ 448218 h 6858000"/>
              <a:gd name="connsiteX785" fmla="*/ 3624562 w 7467600"/>
              <a:gd name="connsiteY785" fmla="*/ 367041 h 6858000"/>
              <a:gd name="connsiteX786" fmla="*/ 3766672 w 7467600"/>
              <a:gd name="connsiteY786" fmla="*/ 359429 h 6858000"/>
              <a:gd name="connsiteX787" fmla="*/ 3996338 w 7467600"/>
              <a:gd name="connsiteY787" fmla="*/ 968237 h 6858000"/>
              <a:gd name="connsiteX788" fmla="*/ 3766672 w 7467600"/>
              <a:gd name="connsiteY788" fmla="*/ 359429 h 6858000"/>
              <a:gd name="connsiteX789" fmla="*/ 5805386 w 7467600"/>
              <a:gd name="connsiteY789" fmla="*/ 239240 h 6858000"/>
              <a:gd name="connsiteX790" fmla="*/ 5736947 w 7467600"/>
              <a:gd name="connsiteY790" fmla="*/ 261367 h 6858000"/>
              <a:gd name="connsiteX791" fmla="*/ 5427012 w 7467600"/>
              <a:gd name="connsiteY791" fmla="*/ 311272 h 6858000"/>
              <a:gd name="connsiteX792" fmla="*/ 5147818 w 7467600"/>
              <a:gd name="connsiteY792" fmla="*/ 322112 h 6858000"/>
              <a:gd name="connsiteX793" fmla="*/ 5060854 w 7467600"/>
              <a:gd name="connsiteY793" fmla="*/ 311882 h 6858000"/>
              <a:gd name="connsiteX794" fmla="*/ 4945989 w 7467600"/>
              <a:gd name="connsiteY794" fmla="*/ 300516 h 6858000"/>
              <a:gd name="connsiteX795" fmla="*/ 5410479 w 7467600"/>
              <a:gd name="connsiteY795" fmla="*/ 348434 h 6858000"/>
              <a:gd name="connsiteX796" fmla="*/ 5805386 w 7467600"/>
              <a:gd name="connsiteY796" fmla="*/ 239240 h 6858000"/>
              <a:gd name="connsiteX797" fmla="*/ 5905192 w 7467600"/>
              <a:gd name="connsiteY797" fmla="*/ 163079 h 6858000"/>
              <a:gd name="connsiteX798" fmla="*/ 5865655 w 7467600"/>
              <a:gd name="connsiteY798" fmla="*/ 171901 h 6858000"/>
              <a:gd name="connsiteX799" fmla="*/ 5259740 w 7467600"/>
              <a:gd name="connsiteY799" fmla="*/ 257013 h 6858000"/>
              <a:gd name="connsiteX800" fmla="*/ 5208466 w 7467600"/>
              <a:gd name="connsiteY800" fmla="*/ 257550 h 6858000"/>
              <a:gd name="connsiteX801" fmla="*/ 4980204 w 7467600"/>
              <a:gd name="connsiteY801" fmla="*/ 271903 h 6858000"/>
              <a:gd name="connsiteX802" fmla="*/ 5068068 w 7467600"/>
              <a:gd name="connsiteY802" fmla="*/ 282244 h 6858000"/>
              <a:gd name="connsiteX803" fmla="*/ 5153231 w 7467600"/>
              <a:gd name="connsiteY803" fmla="*/ 292240 h 6858000"/>
              <a:gd name="connsiteX804" fmla="*/ 5426491 w 7467600"/>
              <a:gd name="connsiteY804" fmla="*/ 281128 h 6858000"/>
              <a:gd name="connsiteX805" fmla="*/ 5731212 w 7467600"/>
              <a:gd name="connsiteY805" fmla="*/ 231951 h 6858000"/>
              <a:gd name="connsiteX806" fmla="*/ 5905192 w 7467600"/>
              <a:gd name="connsiteY806" fmla="*/ 163079 h 6858000"/>
              <a:gd name="connsiteX807" fmla="*/ 5944437 w 7467600"/>
              <a:gd name="connsiteY807" fmla="*/ 113829 h 6858000"/>
              <a:gd name="connsiteX808" fmla="*/ 5825032 w 7467600"/>
              <a:gd name="connsiteY808" fmla="*/ 146405 h 6858000"/>
              <a:gd name="connsiteX809" fmla="*/ 4955599 w 7467600"/>
              <a:gd name="connsiteY809" fmla="*/ 247008 h 6858000"/>
              <a:gd name="connsiteX810" fmla="*/ 5210104 w 7467600"/>
              <a:gd name="connsiteY810" fmla="*/ 228123 h 6858000"/>
              <a:gd name="connsiteX811" fmla="*/ 5261015 w 7467600"/>
              <a:gd name="connsiteY811" fmla="*/ 227087 h 6858000"/>
              <a:gd name="connsiteX812" fmla="*/ 5861181 w 7467600"/>
              <a:gd name="connsiteY812" fmla="*/ 143093 h 6858000"/>
              <a:gd name="connsiteX813" fmla="*/ 5961252 w 7467600"/>
              <a:gd name="connsiteY813" fmla="*/ 114820 h 6858000"/>
              <a:gd name="connsiteX814" fmla="*/ 5944437 w 7467600"/>
              <a:gd name="connsiteY814" fmla="*/ 113829 h 6858000"/>
              <a:gd name="connsiteX815" fmla="*/ 3882765 w 7467600"/>
              <a:gd name="connsiteY815" fmla="*/ 0 h 6858000"/>
              <a:gd name="connsiteX816" fmla="*/ 3995099 w 7467600"/>
              <a:gd name="connsiteY816" fmla="*/ 0 h 6858000"/>
              <a:gd name="connsiteX817" fmla="*/ 4163818 w 7467600"/>
              <a:gd name="connsiteY817" fmla="*/ 234104 h 6858000"/>
              <a:gd name="connsiteX818" fmla="*/ 4172099 w 7467600"/>
              <a:gd name="connsiteY818" fmla="*/ 234207 h 6858000"/>
              <a:gd name="connsiteX819" fmla="*/ 4784282 w 7467600"/>
              <a:gd name="connsiteY819" fmla="*/ 276561 h 6858000"/>
              <a:gd name="connsiteX820" fmla="*/ 4801687 w 7467600"/>
              <a:gd name="connsiteY820" fmla="*/ 267764 h 6858000"/>
              <a:gd name="connsiteX821" fmla="*/ 6082788 w 7467600"/>
              <a:gd name="connsiteY821" fmla="*/ 64119 h 6858000"/>
              <a:gd name="connsiteX822" fmla="*/ 6099442 w 7467600"/>
              <a:gd name="connsiteY822" fmla="*/ 82568 h 6858000"/>
              <a:gd name="connsiteX823" fmla="*/ 4804137 w 7467600"/>
              <a:gd name="connsiteY823" fmla="*/ 320931 h 6858000"/>
              <a:gd name="connsiteX824" fmla="*/ 4227047 w 7467600"/>
              <a:gd name="connsiteY824" fmla="*/ 313415 h 6858000"/>
              <a:gd name="connsiteX825" fmla="*/ 4346041 w 7467600"/>
              <a:gd name="connsiteY825" fmla="*/ 456086 h 6858000"/>
              <a:gd name="connsiteX826" fmla="*/ 4870967 w 7467600"/>
              <a:gd name="connsiteY826" fmla="*/ 963061 h 6858000"/>
              <a:gd name="connsiteX827" fmla="*/ 4889647 w 7467600"/>
              <a:gd name="connsiteY827" fmla="*/ 957147 h 6858000"/>
              <a:gd name="connsiteX828" fmla="*/ 5422504 w 7467600"/>
              <a:gd name="connsiteY828" fmla="*/ 805191 h 6858000"/>
              <a:gd name="connsiteX829" fmla="*/ 6087656 w 7467600"/>
              <a:gd name="connsiteY829" fmla="*/ 826703 h 6858000"/>
              <a:gd name="connsiteX830" fmla="*/ 6058717 w 7467600"/>
              <a:gd name="connsiteY830" fmla="*/ 865992 h 6858000"/>
              <a:gd name="connsiteX831" fmla="*/ 4974153 w 7467600"/>
              <a:gd name="connsiteY831" fmla="*/ 1045456 h 6858000"/>
              <a:gd name="connsiteX832" fmla="*/ 5627835 w 7467600"/>
              <a:gd name="connsiteY832" fmla="*/ 1472077 h 6858000"/>
              <a:gd name="connsiteX833" fmla="*/ 5629817 w 7467600"/>
              <a:gd name="connsiteY833" fmla="*/ 1471412 h 6858000"/>
              <a:gd name="connsiteX834" fmla="*/ 5634124 w 7467600"/>
              <a:gd name="connsiteY834" fmla="*/ 1470572 h 6858000"/>
              <a:gd name="connsiteX835" fmla="*/ 5755832 w 7467600"/>
              <a:gd name="connsiteY835" fmla="*/ 1383886 h 6858000"/>
              <a:gd name="connsiteX836" fmla="*/ 6014186 w 7467600"/>
              <a:gd name="connsiteY836" fmla="*/ 1279799 h 6858000"/>
              <a:gd name="connsiteX837" fmla="*/ 6901619 w 7467600"/>
              <a:gd name="connsiteY837" fmla="*/ 1047874 h 6858000"/>
              <a:gd name="connsiteX838" fmla="*/ 6931566 w 7467600"/>
              <a:gd name="connsiteY838" fmla="*/ 1062034 h 6858000"/>
              <a:gd name="connsiteX839" fmla="*/ 5790982 w 7467600"/>
              <a:gd name="connsiteY839" fmla="*/ 1561380 h 6858000"/>
              <a:gd name="connsiteX840" fmla="*/ 6188971 w 7467600"/>
              <a:gd name="connsiteY840" fmla="*/ 1755168 h 6858000"/>
              <a:gd name="connsiteX841" fmla="*/ 6202446 w 7467600"/>
              <a:gd name="connsiteY841" fmla="*/ 1752268 h 6858000"/>
              <a:gd name="connsiteX842" fmla="*/ 7179560 w 7467600"/>
              <a:gd name="connsiteY842" fmla="*/ 1467551 h 6858000"/>
              <a:gd name="connsiteX843" fmla="*/ 7158730 w 7467600"/>
              <a:gd name="connsiteY843" fmla="*/ 1507835 h 6858000"/>
              <a:gd name="connsiteX844" fmla="*/ 6326959 w 7467600"/>
              <a:gd name="connsiteY844" fmla="*/ 1817686 h 6858000"/>
              <a:gd name="connsiteX845" fmla="*/ 6537433 w 7467600"/>
              <a:gd name="connsiteY845" fmla="*/ 1907790 h 6858000"/>
              <a:gd name="connsiteX846" fmla="*/ 6550221 w 7467600"/>
              <a:gd name="connsiteY846" fmla="*/ 1910729 h 6858000"/>
              <a:gd name="connsiteX847" fmla="*/ 6964438 w 7467600"/>
              <a:gd name="connsiteY847" fmla="*/ 2209505 h 6858000"/>
              <a:gd name="connsiteX848" fmla="*/ 7367862 w 7467600"/>
              <a:gd name="connsiteY848" fmla="*/ 2806833 h 6858000"/>
              <a:gd name="connsiteX849" fmla="*/ 7364329 w 7467600"/>
              <a:gd name="connsiteY849" fmla="*/ 2826907 h 6858000"/>
              <a:gd name="connsiteX850" fmla="*/ 7290545 w 7467600"/>
              <a:gd name="connsiteY850" fmla="*/ 2850663 h 6858000"/>
              <a:gd name="connsiteX851" fmla="*/ 6472036 w 7467600"/>
              <a:gd name="connsiteY851" fmla="*/ 1959003 h 6858000"/>
              <a:gd name="connsiteX852" fmla="*/ 5792897 w 7467600"/>
              <a:gd name="connsiteY852" fmla="*/ 1647747 h 6858000"/>
              <a:gd name="connsiteX853" fmla="*/ 5842751 w 7467600"/>
              <a:gd name="connsiteY853" fmla="*/ 1816112 h 6858000"/>
              <a:gd name="connsiteX854" fmla="*/ 5847424 w 7467600"/>
              <a:gd name="connsiteY854" fmla="*/ 1815776 h 6858000"/>
              <a:gd name="connsiteX855" fmla="*/ 6399821 w 7467600"/>
              <a:gd name="connsiteY855" fmla="*/ 2344799 h 6858000"/>
              <a:gd name="connsiteX856" fmla="*/ 6323232 w 7467600"/>
              <a:gd name="connsiteY856" fmla="*/ 2389634 h 6858000"/>
              <a:gd name="connsiteX857" fmla="*/ 5942958 w 7467600"/>
              <a:gd name="connsiteY857" fmla="*/ 2077708 h 6858000"/>
              <a:gd name="connsiteX858" fmla="*/ 5921559 w 7467600"/>
              <a:gd name="connsiteY858" fmla="*/ 2378596 h 6858000"/>
              <a:gd name="connsiteX859" fmla="*/ 5817651 w 7467600"/>
              <a:gd name="connsiteY859" fmla="*/ 3023919 h 6858000"/>
              <a:gd name="connsiteX860" fmla="*/ 5729634 w 7467600"/>
              <a:gd name="connsiteY860" fmla="*/ 3051849 h 6858000"/>
              <a:gd name="connsiteX861" fmla="*/ 5611018 w 7467600"/>
              <a:gd name="connsiteY861" fmla="*/ 2316769 h 6858000"/>
              <a:gd name="connsiteX862" fmla="*/ 5687608 w 7467600"/>
              <a:gd name="connsiteY862" fmla="*/ 2039972 h 6858000"/>
              <a:gd name="connsiteX863" fmla="*/ 5657554 w 7467600"/>
              <a:gd name="connsiteY863" fmla="*/ 1576445 h 6858000"/>
              <a:gd name="connsiteX864" fmla="*/ 5150475 w 7467600"/>
              <a:gd name="connsiteY864" fmla="*/ 1274012 h 6858000"/>
              <a:gd name="connsiteX865" fmla="*/ 5349142 w 7467600"/>
              <a:gd name="connsiteY865" fmla="*/ 2204405 h 6858000"/>
              <a:gd name="connsiteX866" fmla="*/ 5262214 w 7467600"/>
              <a:gd name="connsiteY866" fmla="*/ 2233836 h 6858000"/>
              <a:gd name="connsiteX867" fmla="*/ 4981539 w 7467600"/>
              <a:gd name="connsiteY867" fmla="*/ 1542201 h 6858000"/>
              <a:gd name="connsiteX868" fmla="*/ 4958461 w 7467600"/>
              <a:gd name="connsiteY868" fmla="*/ 1136957 h 6858000"/>
              <a:gd name="connsiteX869" fmla="*/ 4655015 w 7467600"/>
              <a:gd name="connsiteY869" fmla="*/ 891426 h 6858000"/>
              <a:gd name="connsiteX870" fmla="*/ 4348002 w 7467600"/>
              <a:gd name="connsiteY870" fmla="*/ 2205895 h 6858000"/>
              <a:gd name="connsiteX871" fmla="*/ 4262250 w 7467600"/>
              <a:gd name="connsiteY871" fmla="*/ 2219972 h 6858000"/>
              <a:gd name="connsiteX872" fmla="*/ 4550611 w 7467600"/>
              <a:gd name="connsiteY872" fmla="*/ 817540 h 6858000"/>
              <a:gd name="connsiteX873" fmla="*/ 4564418 w 7467600"/>
              <a:gd name="connsiteY873" fmla="*/ 808293 h 6858000"/>
              <a:gd name="connsiteX874" fmla="*/ 4266388 w 7467600"/>
              <a:gd name="connsiteY874" fmla="*/ 500083 h 6858000"/>
              <a:gd name="connsiteX875" fmla="*/ 4032842 w 7467600"/>
              <a:gd name="connsiteY875" fmla="*/ 211809 h 6858000"/>
              <a:gd name="connsiteX876" fmla="*/ 3882765 w 7467600"/>
              <a:gd name="connsiteY876" fmla="*/ 0 h 6858000"/>
              <a:gd name="connsiteX877" fmla="*/ 3721337 w 7467600"/>
              <a:gd name="connsiteY877" fmla="*/ 0 h 6858000"/>
              <a:gd name="connsiteX878" fmla="*/ 3797544 w 7467600"/>
              <a:gd name="connsiteY878" fmla="*/ 0 h 6858000"/>
              <a:gd name="connsiteX879" fmla="*/ 3775734 w 7467600"/>
              <a:gd name="connsiteY879" fmla="*/ 95131 h 6858000"/>
              <a:gd name="connsiteX880" fmla="*/ 3724807 w 7467600"/>
              <a:gd name="connsiteY880" fmla="*/ 272257 h 6858000"/>
              <a:gd name="connsiteX881" fmla="*/ 3726844 w 7467600"/>
              <a:gd name="connsiteY881" fmla="*/ 282988 h 6858000"/>
              <a:gd name="connsiteX882" fmla="*/ 3742664 w 7467600"/>
              <a:gd name="connsiteY882" fmla="*/ 279918 h 6858000"/>
              <a:gd name="connsiteX883" fmla="*/ 4103910 w 7467600"/>
              <a:gd name="connsiteY883" fmla="*/ 1161917 h 6858000"/>
              <a:gd name="connsiteX884" fmla="*/ 4020269 w 7467600"/>
              <a:gd name="connsiteY884" fmla="*/ 1200406 h 6858000"/>
              <a:gd name="connsiteX885" fmla="*/ 3674882 w 7467600"/>
              <a:gd name="connsiteY885" fmla="*/ 488524 h 6858000"/>
              <a:gd name="connsiteX886" fmla="*/ 3132682 w 7467600"/>
              <a:gd name="connsiteY886" fmla="*/ 1072284 h 6858000"/>
              <a:gd name="connsiteX887" fmla="*/ 2716346 w 7467600"/>
              <a:gd name="connsiteY887" fmla="*/ 1276376 h 6858000"/>
              <a:gd name="connsiteX888" fmla="*/ 2716772 w 7467600"/>
              <a:gd name="connsiteY888" fmla="*/ 1255462 h 6858000"/>
              <a:gd name="connsiteX889" fmla="*/ 3471096 w 7467600"/>
              <a:gd name="connsiteY889" fmla="*/ 437072 h 6858000"/>
              <a:gd name="connsiteX890" fmla="*/ 3639057 w 7467600"/>
              <a:gd name="connsiteY890" fmla="*/ 286334 h 6858000"/>
              <a:gd name="connsiteX891" fmla="*/ 3640309 w 7467600"/>
              <a:gd name="connsiteY891" fmla="*/ 284664 h 6858000"/>
              <a:gd name="connsiteX892" fmla="*/ 3646022 w 7467600"/>
              <a:gd name="connsiteY892" fmla="*/ 276711 h 6858000"/>
              <a:gd name="connsiteX893" fmla="*/ 3707943 w 7467600"/>
              <a:gd name="connsiteY893" fmla="*/ 65958 h 6858000"/>
              <a:gd name="connsiteX894" fmla="*/ 3721337 w 7467600"/>
              <a:gd name="connsiteY894" fmla="*/ 0 h 6858000"/>
              <a:gd name="connsiteX895" fmla="*/ 2867960 w 7467600"/>
              <a:gd name="connsiteY895" fmla="*/ 0 h 6858000"/>
              <a:gd name="connsiteX896" fmla="*/ 2926351 w 7467600"/>
              <a:gd name="connsiteY896" fmla="*/ 0 h 6858000"/>
              <a:gd name="connsiteX897" fmla="*/ 2902823 w 7467600"/>
              <a:gd name="connsiteY897" fmla="*/ 262929 h 6858000"/>
              <a:gd name="connsiteX898" fmla="*/ 2940663 w 7467600"/>
              <a:gd name="connsiteY898" fmla="*/ 140884 h 6858000"/>
              <a:gd name="connsiteX899" fmla="*/ 2947039 w 7467600"/>
              <a:gd name="connsiteY899" fmla="*/ 122524 h 6858000"/>
              <a:gd name="connsiteX900" fmla="*/ 2984316 w 7467600"/>
              <a:gd name="connsiteY900" fmla="*/ 0 h 6858000"/>
              <a:gd name="connsiteX901" fmla="*/ 3016114 w 7467600"/>
              <a:gd name="connsiteY901" fmla="*/ 0 h 6858000"/>
              <a:gd name="connsiteX902" fmla="*/ 2979949 w 7467600"/>
              <a:gd name="connsiteY902" fmla="*/ 119274 h 6858000"/>
              <a:gd name="connsiteX903" fmla="*/ 3023879 w 7467600"/>
              <a:gd name="connsiteY903" fmla="*/ 0 h 6858000"/>
              <a:gd name="connsiteX904" fmla="*/ 3105400 w 7467600"/>
              <a:gd name="connsiteY904" fmla="*/ 0 h 6858000"/>
              <a:gd name="connsiteX905" fmla="*/ 3094669 w 7467600"/>
              <a:gd name="connsiteY905" fmla="*/ 30308 h 6858000"/>
              <a:gd name="connsiteX906" fmla="*/ 2901945 w 7467600"/>
              <a:gd name="connsiteY906" fmla="*/ 466538 h 6858000"/>
              <a:gd name="connsiteX907" fmla="*/ 2815209 w 7467600"/>
              <a:gd name="connsiteY907" fmla="*/ 497361 h 6858000"/>
              <a:gd name="connsiteX908" fmla="*/ 2844845 w 7467600"/>
              <a:gd name="connsiteY908" fmla="*/ 127638 h 6858000"/>
              <a:gd name="connsiteX909" fmla="*/ 2867960 w 7467600"/>
              <a:gd name="connsiteY909" fmla="*/ 0 h 6858000"/>
              <a:gd name="connsiteX910" fmla="*/ 1057230 w 7467600"/>
              <a:gd name="connsiteY910" fmla="*/ 0 h 6858000"/>
              <a:gd name="connsiteX911" fmla="*/ 1111003 w 7467600"/>
              <a:gd name="connsiteY911" fmla="*/ 0 h 6858000"/>
              <a:gd name="connsiteX912" fmla="*/ 1125553 w 7467600"/>
              <a:gd name="connsiteY912" fmla="*/ 52588 h 6858000"/>
              <a:gd name="connsiteX913" fmla="*/ 1304276 w 7467600"/>
              <a:gd name="connsiteY913" fmla="*/ 476275 h 6858000"/>
              <a:gd name="connsiteX914" fmla="*/ 1492066 w 7467600"/>
              <a:gd name="connsiteY914" fmla="*/ 886333 h 6858000"/>
              <a:gd name="connsiteX915" fmla="*/ 1423698 w 7467600"/>
              <a:gd name="connsiteY915" fmla="*/ 710817 h 6858000"/>
              <a:gd name="connsiteX916" fmla="*/ 1357609 w 7467600"/>
              <a:gd name="connsiteY916" fmla="*/ 532892 h 6858000"/>
              <a:gd name="connsiteX917" fmla="*/ 1309550 w 7467600"/>
              <a:gd name="connsiteY917" fmla="*/ 374031 h 6858000"/>
              <a:gd name="connsiteX918" fmla="*/ 1193673 w 7467600"/>
              <a:gd name="connsiteY918" fmla="*/ 49533 h 6858000"/>
              <a:gd name="connsiteX919" fmla="*/ 1164391 w 7467600"/>
              <a:gd name="connsiteY919" fmla="*/ 0 h 6858000"/>
              <a:gd name="connsiteX920" fmla="*/ 1200666 w 7467600"/>
              <a:gd name="connsiteY920" fmla="*/ 0 h 6858000"/>
              <a:gd name="connsiteX921" fmla="*/ 1223408 w 7467600"/>
              <a:gd name="connsiteY921" fmla="*/ 38996 h 6858000"/>
              <a:gd name="connsiteX922" fmla="*/ 1339635 w 7467600"/>
              <a:gd name="connsiteY922" fmla="*/ 365517 h 6858000"/>
              <a:gd name="connsiteX923" fmla="*/ 1387469 w 7467600"/>
              <a:gd name="connsiteY923" fmla="*/ 523079 h 6858000"/>
              <a:gd name="connsiteX924" fmla="*/ 1452685 w 7467600"/>
              <a:gd name="connsiteY924" fmla="*/ 699806 h 6858000"/>
              <a:gd name="connsiteX925" fmla="*/ 1492092 w 7467600"/>
              <a:gd name="connsiteY925" fmla="*/ 800424 h 6858000"/>
              <a:gd name="connsiteX926" fmla="*/ 1455302 w 7467600"/>
              <a:gd name="connsiteY926" fmla="*/ 632913 h 6858000"/>
              <a:gd name="connsiteX927" fmla="*/ 1222336 w 7467600"/>
              <a:gd name="connsiteY927" fmla="*/ 9480 h 6858000"/>
              <a:gd name="connsiteX928" fmla="*/ 1214634 w 7467600"/>
              <a:gd name="connsiteY928" fmla="*/ 0 h 6858000"/>
              <a:gd name="connsiteX929" fmla="*/ 1289827 w 7467600"/>
              <a:gd name="connsiteY929" fmla="*/ 0 h 6858000"/>
              <a:gd name="connsiteX930" fmla="*/ 1321076 w 7467600"/>
              <a:gd name="connsiteY930" fmla="*/ 59722 h 6858000"/>
              <a:gd name="connsiteX931" fmla="*/ 1512579 w 7467600"/>
              <a:gd name="connsiteY931" fmla="*/ 626441 h 6858000"/>
              <a:gd name="connsiteX932" fmla="*/ 1506076 w 7467600"/>
              <a:gd name="connsiteY932" fmla="*/ 1089289 h 6858000"/>
              <a:gd name="connsiteX933" fmla="*/ 1486346 w 7467600"/>
              <a:gd name="connsiteY933" fmla="*/ 1079919 h 6858000"/>
              <a:gd name="connsiteX934" fmla="*/ 1070511 w 7467600"/>
              <a:gd name="connsiteY934" fmla="*/ 48609 h 6858000"/>
              <a:gd name="connsiteX935" fmla="*/ 1057230 w 7467600"/>
              <a:gd name="connsiteY935" fmla="*/ 0 h 6858000"/>
              <a:gd name="connsiteX936" fmla="*/ 43151 w 7467600"/>
              <a:gd name="connsiteY936" fmla="*/ 0 h 6858000"/>
              <a:gd name="connsiteX937" fmla="*/ 95283 w 7467600"/>
              <a:gd name="connsiteY937" fmla="*/ 0 h 6858000"/>
              <a:gd name="connsiteX938" fmla="*/ 300708 w 7467600"/>
              <a:gd name="connsiteY938" fmla="*/ 154571 h 6858000"/>
              <a:gd name="connsiteX939" fmla="*/ 530414 w 7467600"/>
              <a:gd name="connsiteY939" fmla="*/ 354673 h 6858000"/>
              <a:gd name="connsiteX940" fmla="*/ 333785 w 7467600"/>
              <a:gd name="connsiteY940" fmla="*/ 161564 h 6858000"/>
              <a:gd name="connsiteX941" fmla="*/ 147005 w 7467600"/>
              <a:gd name="connsiteY941" fmla="*/ 0 h 6858000"/>
              <a:gd name="connsiteX942" fmla="*/ 272509 w 7467600"/>
              <a:gd name="connsiteY942" fmla="*/ 0 h 6858000"/>
              <a:gd name="connsiteX943" fmla="*/ 326276 w 7467600"/>
              <a:gd name="connsiteY943" fmla="*/ 45847 h 6858000"/>
              <a:gd name="connsiteX944" fmla="*/ 823759 w 7467600"/>
              <a:gd name="connsiteY944" fmla="*/ 574145 h 6858000"/>
              <a:gd name="connsiteX945" fmla="*/ 811254 w 7467600"/>
              <a:gd name="connsiteY945" fmla="*/ 665546 h 6858000"/>
              <a:gd name="connsiteX946" fmla="*/ 154042 w 7467600"/>
              <a:gd name="connsiteY946" fmla="*/ 261522 h 6858000"/>
              <a:gd name="connsiteX947" fmla="*/ 13550 w 7467600"/>
              <a:gd name="connsiteY947" fmla="*/ 158423 h 6858000"/>
              <a:gd name="connsiteX948" fmla="*/ 0 w 7467600"/>
              <a:gd name="connsiteY948" fmla="*/ 146618 h 6858000"/>
              <a:gd name="connsiteX949" fmla="*/ 0 w 7467600"/>
              <a:gd name="connsiteY949" fmla="*/ 59161 h 6858000"/>
              <a:gd name="connsiteX950" fmla="*/ 45427 w 7467600"/>
              <a:gd name="connsiteY950" fmla="*/ 101078 h 6858000"/>
              <a:gd name="connsiteX951" fmla="*/ 630103 w 7467600"/>
              <a:gd name="connsiteY951" fmla="*/ 485885 h 6858000"/>
              <a:gd name="connsiteX952" fmla="*/ 532040 w 7467600"/>
              <a:gd name="connsiteY952" fmla="*/ 399359 h 6858000"/>
              <a:gd name="connsiteX953" fmla="*/ 517618 w 7467600"/>
              <a:gd name="connsiteY953" fmla="*/ 385726 h 6858000"/>
              <a:gd name="connsiteX954" fmla="*/ 285074 w 7467600"/>
              <a:gd name="connsiteY954" fmla="*/ 182755 h 6858000"/>
              <a:gd name="connsiteX955" fmla="*/ 43151 w 7467600"/>
              <a:gd name="connsiteY955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1456157 w 7467600"/>
              <a:gd name="connsiteY74" fmla="*/ 5371404 h 6858000"/>
              <a:gd name="connsiteX75" fmla="*/ 1244432 w 7467600"/>
              <a:gd name="connsiteY75" fmla="*/ 5385601 h 6858000"/>
              <a:gd name="connsiteX76" fmla="*/ 973990 w 7467600"/>
              <a:gd name="connsiteY76" fmla="*/ 5424940 h 6858000"/>
              <a:gd name="connsiteX77" fmla="*/ 1103809 w 7467600"/>
              <a:gd name="connsiteY77" fmla="*/ 5433720 h 6858000"/>
              <a:gd name="connsiteX78" fmla="*/ 1123454 w 7467600"/>
              <a:gd name="connsiteY78" fmla="*/ 5435727 h 6858000"/>
              <a:gd name="connsiteX79" fmla="*/ 1737017 w 7467600"/>
              <a:gd name="connsiteY79" fmla="*/ 5452183 h 6858000"/>
              <a:gd name="connsiteX80" fmla="*/ 1824397 w 7467600"/>
              <a:gd name="connsiteY80" fmla="*/ 5447757 h 6858000"/>
              <a:gd name="connsiteX81" fmla="*/ 2070059 w 7467600"/>
              <a:gd name="connsiteY81" fmla="*/ 5441660 h 6858000"/>
              <a:gd name="connsiteX82" fmla="*/ 1456157 w 7467600"/>
              <a:gd name="connsiteY82" fmla="*/ 5371404 h 6858000"/>
              <a:gd name="connsiteX83" fmla="*/ 4988186 w 7467600"/>
              <a:gd name="connsiteY83" fmla="*/ 5216467 h 6858000"/>
              <a:gd name="connsiteX84" fmla="*/ 4777334 w 7467600"/>
              <a:gd name="connsiteY84" fmla="*/ 5406072 h 6858000"/>
              <a:gd name="connsiteX85" fmla="*/ 4718341 w 7467600"/>
              <a:gd name="connsiteY85" fmla="*/ 5468043 h 6858000"/>
              <a:gd name="connsiteX86" fmla="*/ 4604655 w 7467600"/>
              <a:gd name="connsiteY86" fmla="*/ 5583434 h 6858000"/>
              <a:gd name="connsiteX87" fmla="*/ 4565074 w 7467600"/>
              <a:gd name="connsiteY87" fmla="*/ 5618550 h 6858000"/>
              <a:gd name="connsiteX88" fmla="*/ 4988186 w 7467600"/>
              <a:gd name="connsiteY88" fmla="*/ 5216467 h 6858000"/>
              <a:gd name="connsiteX89" fmla="*/ 4978032 w 7467600"/>
              <a:gd name="connsiteY89" fmla="*/ 5183809 h 6858000"/>
              <a:gd name="connsiteX90" fmla="*/ 4463413 w 7467600"/>
              <a:gd name="connsiteY90" fmla="*/ 5615162 h 6858000"/>
              <a:gd name="connsiteX91" fmla="*/ 4358134 w 7467600"/>
              <a:gd name="connsiteY91" fmla="*/ 5742791 h 6858000"/>
              <a:gd name="connsiteX92" fmla="*/ 4376219 w 7467600"/>
              <a:gd name="connsiteY92" fmla="*/ 5729027 h 6858000"/>
              <a:gd name="connsiteX93" fmla="*/ 4582340 w 7467600"/>
              <a:gd name="connsiteY93" fmla="*/ 5561037 h 6858000"/>
              <a:gd name="connsiteX94" fmla="*/ 4694684 w 7467600"/>
              <a:gd name="connsiteY94" fmla="*/ 5447098 h 6858000"/>
              <a:gd name="connsiteX95" fmla="*/ 4754123 w 7467600"/>
              <a:gd name="connsiteY95" fmla="*/ 5384643 h 6858000"/>
              <a:gd name="connsiteX96" fmla="*/ 4978032 w 7467600"/>
              <a:gd name="connsiteY96" fmla="*/ 5183809 h 6858000"/>
              <a:gd name="connsiteX97" fmla="*/ 1903353 w 7467600"/>
              <a:gd name="connsiteY97" fmla="*/ 5044827 h 6858000"/>
              <a:gd name="connsiteX98" fmla="*/ 1936931 w 7467600"/>
              <a:gd name="connsiteY98" fmla="*/ 5093954 h 6858000"/>
              <a:gd name="connsiteX99" fmla="*/ 2195868 w 7467600"/>
              <a:gd name="connsiteY99" fmla="*/ 5396574 h 6858000"/>
              <a:gd name="connsiteX100" fmla="*/ 2088852 w 7467600"/>
              <a:gd name="connsiteY100" fmla="*/ 5166123 h 6858000"/>
              <a:gd name="connsiteX101" fmla="*/ 1958241 w 7467600"/>
              <a:gd name="connsiteY101" fmla="*/ 5067955 h 6858000"/>
              <a:gd name="connsiteX102" fmla="*/ 1903353 w 7467600"/>
              <a:gd name="connsiteY102" fmla="*/ 5044827 h 6858000"/>
              <a:gd name="connsiteX103" fmla="*/ 1979378 w 7467600"/>
              <a:gd name="connsiteY103" fmla="*/ 4769504 h 6858000"/>
              <a:gd name="connsiteX104" fmla="*/ 2882120 w 7467600"/>
              <a:gd name="connsiteY104" fmla="*/ 5064547 h 6858000"/>
              <a:gd name="connsiteX105" fmla="*/ 2793103 w 7467600"/>
              <a:gd name="connsiteY105" fmla="*/ 5039699 h 6858000"/>
              <a:gd name="connsiteX106" fmla="*/ 2770041 w 7467600"/>
              <a:gd name="connsiteY106" fmla="*/ 5033634 h 6858000"/>
              <a:gd name="connsiteX107" fmla="*/ 1979378 w 7467600"/>
              <a:gd name="connsiteY107" fmla="*/ 4769504 h 6858000"/>
              <a:gd name="connsiteX108" fmla="*/ 1927410 w 7467600"/>
              <a:gd name="connsiteY108" fmla="*/ 4716164 h 6858000"/>
              <a:gd name="connsiteX109" fmla="*/ 1959587 w 7467600"/>
              <a:gd name="connsiteY109" fmla="*/ 4728849 h 6858000"/>
              <a:gd name="connsiteX110" fmla="*/ 2777707 w 7467600"/>
              <a:gd name="connsiteY110" fmla="*/ 5003991 h 6858000"/>
              <a:gd name="connsiteX111" fmla="*/ 2800768 w 7467600"/>
              <a:gd name="connsiteY111" fmla="*/ 5010056 h 6858000"/>
              <a:gd name="connsiteX112" fmla="*/ 2879408 w 7467600"/>
              <a:gd name="connsiteY112" fmla="*/ 5031590 h 6858000"/>
              <a:gd name="connsiteX113" fmla="*/ 2862295 w 7467600"/>
              <a:gd name="connsiteY113" fmla="*/ 5022958 h 6858000"/>
              <a:gd name="connsiteX114" fmla="*/ 2813343 w 7467600"/>
              <a:gd name="connsiteY114" fmla="*/ 4998369 h 6858000"/>
              <a:gd name="connsiteX115" fmla="*/ 2646245 w 7467600"/>
              <a:gd name="connsiteY115" fmla="*/ 4930999 h 6858000"/>
              <a:gd name="connsiteX116" fmla="*/ 1999243 w 7467600"/>
              <a:gd name="connsiteY116" fmla="*/ 4730524 h 6858000"/>
              <a:gd name="connsiteX117" fmla="*/ 1979527 w 7467600"/>
              <a:gd name="connsiteY117" fmla="*/ 4726651 h 6858000"/>
              <a:gd name="connsiteX118" fmla="*/ 1927410 w 7467600"/>
              <a:gd name="connsiteY118" fmla="*/ 4716164 h 6858000"/>
              <a:gd name="connsiteX119" fmla="*/ 1997014 w 7467600"/>
              <a:gd name="connsiteY119" fmla="*/ 4698007 h 6858000"/>
              <a:gd name="connsiteX120" fmla="*/ 2005458 w 7467600"/>
              <a:gd name="connsiteY120" fmla="*/ 4699540 h 6858000"/>
              <a:gd name="connsiteX121" fmla="*/ 2657186 w 7467600"/>
              <a:gd name="connsiteY121" fmla="*/ 4901687 h 6858000"/>
              <a:gd name="connsiteX122" fmla="*/ 2826662 w 7467600"/>
              <a:gd name="connsiteY122" fmla="*/ 4970362 h 6858000"/>
              <a:gd name="connsiteX123" fmla="*/ 2876100 w 7467600"/>
              <a:gd name="connsiteY123" fmla="*/ 4995397 h 6858000"/>
              <a:gd name="connsiteX124" fmla="*/ 3042600 w 7467600"/>
              <a:gd name="connsiteY124" fmla="*/ 5059532 h 6858000"/>
              <a:gd name="connsiteX125" fmla="*/ 1997014 w 7467600"/>
              <a:gd name="connsiteY125" fmla="*/ 4698007 h 6858000"/>
              <a:gd name="connsiteX126" fmla="*/ 2305292 w 7467600"/>
              <a:gd name="connsiteY126" fmla="*/ 4219492 h 6858000"/>
              <a:gd name="connsiteX127" fmla="*/ 3360922 w 7467600"/>
              <a:gd name="connsiteY127" fmla="*/ 4529373 h 6858000"/>
              <a:gd name="connsiteX128" fmla="*/ 3492420 w 7467600"/>
              <a:gd name="connsiteY128" fmla="*/ 4510145 h 6858000"/>
              <a:gd name="connsiteX129" fmla="*/ 3364086 w 7467600"/>
              <a:gd name="connsiteY129" fmla="*/ 4480340 h 6858000"/>
              <a:gd name="connsiteX130" fmla="*/ 3225818 w 7467600"/>
              <a:gd name="connsiteY130" fmla="*/ 4411822 h 6858000"/>
              <a:gd name="connsiteX131" fmla="*/ 3129696 w 7467600"/>
              <a:gd name="connsiteY131" fmla="*/ 4360704 h 6858000"/>
              <a:gd name="connsiteX132" fmla="*/ 2814545 w 7467600"/>
              <a:gd name="connsiteY132" fmla="*/ 4282955 h 6858000"/>
              <a:gd name="connsiteX133" fmla="*/ 2305292 w 7467600"/>
              <a:gd name="connsiteY133" fmla="*/ 4219492 h 6858000"/>
              <a:gd name="connsiteX134" fmla="*/ 2626982 w 7467600"/>
              <a:gd name="connsiteY134" fmla="*/ 4206450 h 6858000"/>
              <a:gd name="connsiteX135" fmla="*/ 2490617 w 7467600"/>
              <a:gd name="connsiteY135" fmla="*/ 4206951 h 6858000"/>
              <a:gd name="connsiteX136" fmla="*/ 2819869 w 7467600"/>
              <a:gd name="connsiteY136" fmla="*/ 4252936 h 6858000"/>
              <a:gd name="connsiteX137" fmla="*/ 3143018 w 7467600"/>
              <a:gd name="connsiteY137" fmla="*/ 4332698 h 6858000"/>
              <a:gd name="connsiteX138" fmla="*/ 3241520 w 7467600"/>
              <a:gd name="connsiteY138" fmla="*/ 4385112 h 6858000"/>
              <a:gd name="connsiteX139" fmla="*/ 3374575 w 7467600"/>
              <a:gd name="connsiteY139" fmla="*/ 4451517 h 6858000"/>
              <a:gd name="connsiteX140" fmla="*/ 3505221 w 7467600"/>
              <a:gd name="connsiteY140" fmla="*/ 4480757 h 6858000"/>
              <a:gd name="connsiteX141" fmla="*/ 2626982 w 7467600"/>
              <a:gd name="connsiteY141" fmla="*/ 4206450 h 6858000"/>
              <a:gd name="connsiteX142" fmla="*/ 1310106 w 7467600"/>
              <a:gd name="connsiteY142" fmla="*/ 3943217 h 6858000"/>
              <a:gd name="connsiteX143" fmla="*/ 854994 w 7467600"/>
              <a:gd name="connsiteY143" fmla="*/ 4399136 h 6858000"/>
              <a:gd name="connsiteX144" fmla="*/ 742462 w 7467600"/>
              <a:gd name="connsiteY144" fmla="*/ 4594648 h 6858000"/>
              <a:gd name="connsiteX145" fmla="*/ 820602 w 7467600"/>
              <a:gd name="connsiteY145" fmla="*/ 4485915 h 6858000"/>
              <a:gd name="connsiteX146" fmla="*/ 878295 w 7467600"/>
              <a:gd name="connsiteY146" fmla="*/ 4403594 h 6858000"/>
              <a:gd name="connsiteX147" fmla="*/ 1240607 w 7467600"/>
              <a:gd name="connsiteY147" fmla="*/ 4010401 h 6858000"/>
              <a:gd name="connsiteX148" fmla="*/ 1310106 w 7467600"/>
              <a:gd name="connsiteY148" fmla="*/ 3943217 h 6858000"/>
              <a:gd name="connsiteX149" fmla="*/ 1423113 w 7467600"/>
              <a:gd name="connsiteY149" fmla="*/ 3874565 h 6858000"/>
              <a:gd name="connsiteX150" fmla="*/ 1260565 w 7467600"/>
              <a:gd name="connsiteY150" fmla="*/ 4031982 h 6858000"/>
              <a:gd name="connsiteX151" fmla="*/ 901900 w 7467600"/>
              <a:gd name="connsiteY151" fmla="*/ 4421236 h 6858000"/>
              <a:gd name="connsiteX152" fmla="*/ 845044 w 7467600"/>
              <a:gd name="connsiteY152" fmla="*/ 4502436 h 6858000"/>
              <a:gd name="connsiteX153" fmla="*/ 685926 w 7467600"/>
              <a:gd name="connsiteY153" fmla="*/ 4703069 h 6858000"/>
              <a:gd name="connsiteX154" fmla="*/ 684248 w 7467600"/>
              <a:gd name="connsiteY154" fmla="*/ 4706721 h 6858000"/>
              <a:gd name="connsiteX155" fmla="*/ 1423113 w 7467600"/>
              <a:gd name="connsiteY155" fmla="*/ 3874565 h 6858000"/>
              <a:gd name="connsiteX156" fmla="*/ 3316479 w 7467600"/>
              <a:gd name="connsiteY156" fmla="*/ 3872136 h 6858000"/>
              <a:gd name="connsiteX157" fmla="*/ 3546806 w 7467600"/>
              <a:gd name="connsiteY157" fmla="*/ 4356139 h 6858000"/>
              <a:gd name="connsiteX158" fmla="*/ 3364433 w 7467600"/>
              <a:gd name="connsiteY158" fmla="*/ 3953121 h 6858000"/>
              <a:gd name="connsiteX159" fmla="*/ 3316479 w 7467600"/>
              <a:gd name="connsiteY159" fmla="*/ 3872136 h 6858000"/>
              <a:gd name="connsiteX160" fmla="*/ 3291335 w 7467600"/>
              <a:gd name="connsiteY160" fmla="*/ 3767420 h 6858000"/>
              <a:gd name="connsiteX161" fmla="*/ 3390805 w 7467600"/>
              <a:gd name="connsiteY161" fmla="*/ 3937163 h 6858000"/>
              <a:gd name="connsiteX162" fmla="*/ 3579062 w 7467600"/>
              <a:gd name="connsiteY162" fmla="*/ 4359040 h 6858000"/>
              <a:gd name="connsiteX163" fmla="*/ 3467355 w 7467600"/>
              <a:gd name="connsiteY163" fmla="*/ 3988130 h 6858000"/>
              <a:gd name="connsiteX164" fmla="*/ 3310753 w 7467600"/>
              <a:gd name="connsiteY164" fmla="*/ 3787140 h 6858000"/>
              <a:gd name="connsiteX165" fmla="*/ 3291335 w 7467600"/>
              <a:gd name="connsiteY165" fmla="*/ 3767420 h 6858000"/>
              <a:gd name="connsiteX166" fmla="*/ 1635889 w 7467600"/>
              <a:gd name="connsiteY166" fmla="*/ 3709494 h 6858000"/>
              <a:gd name="connsiteX167" fmla="*/ 1634800 w 7467600"/>
              <a:gd name="connsiteY167" fmla="*/ 3731111 h 6858000"/>
              <a:gd name="connsiteX168" fmla="*/ 1635889 w 7467600"/>
              <a:gd name="connsiteY168" fmla="*/ 3709494 h 6858000"/>
              <a:gd name="connsiteX169" fmla="*/ 1510397 w 7467600"/>
              <a:gd name="connsiteY169" fmla="*/ 3684705 h 6858000"/>
              <a:gd name="connsiteX170" fmla="*/ 1146550 w 7467600"/>
              <a:gd name="connsiteY170" fmla="*/ 3802012 h 6858000"/>
              <a:gd name="connsiteX171" fmla="*/ 698834 w 7467600"/>
              <a:gd name="connsiteY171" fmla="*/ 3952272 h 6858000"/>
              <a:gd name="connsiteX172" fmla="*/ 34256 w 7467600"/>
              <a:gd name="connsiteY172" fmla="*/ 4347603 h 6858000"/>
              <a:gd name="connsiteX173" fmla="*/ 527241 w 7467600"/>
              <a:gd name="connsiteY173" fmla="*/ 4065078 h 6858000"/>
              <a:gd name="connsiteX174" fmla="*/ 1510397 w 7467600"/>
              <a:gd name="connsiteY174" fmla="*/ 3684705 h 6858000"/>
              <a:gd name="connsiteX175" fmla="*/ 1313114 w 7467600"/>
              <a:gd name="connsiteY175" fmla="*/ 3655216 h 6858000"/>
              <a:gd name="connsiteX176" fmla="*/ 1109304 w 7467600"/>
              <a:gd name="connsiteY176" fmla="*/ 3669030 h 6858000"/>
              <a:gd name="connsiteX177" fmla="*/ 8129 w 7467600"/>
              <a:gd name="connsiteY177" fmla="*/ 4330519 h 6858000"/>
              <a:gd name="connsiteX178" fmla="*/ 687572 w 7467600"/>
              <a:gd name="connsiteY178" fmla="*/ 3925629 h 6858000"/>
              <a:gd name="connsiteX179" fmla="*/ 1138365 w 7467600"/>
              <a:gd name="connsiteY179" fmla="*/ 3774515 h 6858000"/>
              <a:gd name="connsiteX180" fmla="*/ 1505579 w 7467600"/>
              <a:gd name="connsiteY180" fmla="*/ 3655526 h 6858000"/>
              <a:gd name="connsiteX181" fmla="*/ 1313114 w 7467600"/>
              <a:gd name="connsiteY181" fmla="*/ 3655216 h 6858000"/>
              <a:gd name="connsiteX182" fmla="*/ 3655073 w 7467600"/>
              <a:gd name="connsiteY182" fmla="*/ 3650884 h 6858000"/>
              <a:gd name="connsiteX183" fmla="*/ 3989938 w 7467600"/>
              <a:gd name="connsiteY183" fmla="*/ 3991685 h 6858000"/>
              <a:gd name="connsiteX184" fmla="*/ 4393907 w 7467600"/>
              <a:gd name="connsiteY184" fmla="*/ 4261258 h 6858000"/>
              <a:gd name="connsiteX185" fmla="*/ 4648051 w 7467600"/>
              <a:gd name="connsiteY185" fmla="*/ 4374051 h 6858000"/>
              <a:gd name="connsiteX186" fmla="*/ 4383389 w 7467600"/>
              <a:gd name="connsiteY186" fmla="*/ 4184369 h 6858000"/>
              <a:gd name="connsiteX187" fmla="*/ 4165508 w 7467600"/>
              <a:gd name="connsiteY187" fmla="*/ 4035196 h 6858000"/>
              <a:gd name="connsiteX188" fmla="*/ 4068162 w 7467600"/>
              <a:gd name="connsiteY188" fmla="*/ 3953394 h 6858000"/>
              <a:gd name="connsiteX189" fmla="*/ 3981416 w 7467600"/>
              <a:gd name="connsiteY189" fmla="*/ 3880482 h 6858000"/>
              <a:gd name="connsiteX190" fmla="*/ 3800147 w 7467600"/>
              <a:gd name="connsiteY190" fmla="*/ 3749872 h 6858000"/>
              <a:gd name="connsiteX191" fmla="*/ 3655073 w 7467600"/>
              <a:gd name="connsiteY191" fmla="*/ 3650884 h 6858000"/>
              <a:gd name="connsiteX192" fmla="*/ 3670252 w 7467600"/>
              <a:gd name="connsiteY192" fmla="*/ 3622798 h 6858000"/>
              <a:gd name="connsiteX193" fmla="*/ 3817258 w 7467600"/>
              <a:gd name="connsiteY193" fmla="*/ 3723577 h 6858000"/>
              <a:gd name="connsiteX194" fmla="*/ 4000461 w 7467600"/>
              <a:gd name="connsiteY194" fmla="*/ 3855966 h 6858000"/>
              <a:gd name="connsiteX195" fmla="*/ 4088180 w 7467600"/>
              <a:gd name="connsiteY195" fmla="*/ 3929774 h 6858000"/>
              <a:gd name="connsiteX196" fmla="*/ 4184555 w 7467600"/>
              <a:gd name="connsiteY196" fmla="*/ 4010683 h 6858000"/>
              <a:gd name="connsiteX197" fmla="*/ 4399563 w 7467600"/>
              <a:gd name="connsiteY197" fmla="*/ 4158106 h 6858000"/>
              <a:gd name="connsiteX198" fmla="*/ 4684469 w 7467600"/>
              <a:gd name="connsiteY198" fmla="*/ 4364680 h 6858000"/>
              <a:gd name="connsiteX199" fmla="*/ 4690271 w 7467600"/>
              <a:gd name="connsiteY199" fmla="*/ 4370034 h 6858000"/>
              <a:gd name="connsiteX200" fmla="*/ 4136093 w 7467600"/>
              <a:gd name="connsiteY200" fmla="*/ 3858466 h 6858000"/>
              <a:gd name="connsiteX201" fmla="*/ 3670252 w 7467600"/>
              <a:gd name="connsiteY201" fmla="*/ 3622798 h 6858000"/>
              <a:gd name="connsiteX202" fmla="*/ 4440129 w 7467600"/>
              <a:gd name="connsiteY202" fmla="*/ 3448571 h 6858000"/>
              <a:gd name="connsiteX203" fmla="*/ 4856525 w 7467600"/>
              <a:gd name="connsiteY203" fmla="*/ 3915351 h 6858000"/>
              <a:gd name="connsiteX204" fmla="*/ 5059055 w 7467600"/>
              <a:gd name="connsiteY204" fmla="*/ 4108918 h 6858000"/>
              <a:gd name="connsiteX205" fmla="*/ 5290070 w 7467600"/>
              <a:gd name="connsiteY205" fmla="*/ 4263619 h 6858000"/>
              <a:gd name="connsiteX206" fmla="*/ 4834991 w 7467600"/>
              <a:gd name="connsiteY206" fmla="*/ 3830985 h 6858000"/>
              <a:gd name="connsiteX207" fmla="*/ 4440129 w 7467600"/>
              <a:gd name="connsiteY207" fmla="*/ 3448571 h 6858000"/>
              <a:gd name="connsiteX208" fmla="*/ 4441737 w 7467600"/>
              <a:gd name="connsiteY208" fmla="*/ 3399734 h 6858000"/>
              <a:gd name="connsiteX209" fmla="*/ 4431236 w 7467600"/>
              <a:gd name="connsiteY209" fmla="*/ 3400954 h 6858000"/>
              <a:gd name="connsiteX210" fmla="*/ 4557150 w 7467600"/>
              <a:gd name="connsiteY210" fmla="*/ 3510023 h 6858000"/>
              <a:gd name="connsiteX211" fmla="*/ 4856936 w 7467600"/>
              <a:gd name="connsiteY211" fmla="*/ 3809146 h 6858000"/>
              <a:gd name="connsiteX212" fmla="*/ 5111996 w 7467600"/>
              <a:gd name="connsiteY212" fmla="*/ 4065759 h 6858000"/>
              <a:gd name="connsiteX213" fmla="*/ 5388878 w 7467600"/>
              <a:gd name="connsiteY213" fmla="*/ 4300185 h 6858000"/>
              <a:gd name="connsiteX214" fmla="*/ 5425556 w 7467600"/>
              <a:gd name="connsiteY214" fmla="*/ 4308967 h 6858000"/>
              <a:gd name="connsiteX215" fmla="*/ 4943646 w 7467600"/>
              <a:gd name="connsiteY215" fmla="*/ 3822916 h 6858000"/>
              <a:gd name="connsiteX216" fmla="*/ 4594837 w 7467600"/>
              <a:gd name="connsiteY216" fmla="*/ 3532274 h 6858000"/>
              <a:gd name="connsiteX217" fmla="*/ 4441737 w 7467600"/>
              <a:gd name="connsiteY217" fmla="*/ 3399734 h 6858000"/>
              <a:gd name="connsiteX218" fmla="*/ 5425834 w 7467600"/>
              <a:gd name="connsiteY218" fmla="*/ 3162785 h 6858000"/>
              <a:gd name="connsiteX219" fmla="*/ 5401644 w 7467600"/>
              <a:gd name="connsiteY219" fmla="*/ 3617847 h 6858000"/>
              <a:gd name="connsiteX220" fmla="*/ 5467256 w 7467600"/>
              <a:gd name="connsiteY220" fmla="*/ 4175494 h 6858000"/>
              <a:gd name="connsiteX221" fmla="*/ 5448069 w 7467600"/>
              <a:gd name="connsiteY221" fmla="*/ 3567554 h 6858000"/>
              <a:gd name="connsiteX222" fmla="*/ 5425834 w 7467600"/>
              <a:gd name="connsiteY222" fmla="*/ 3162785 h 6858000"/>
              <a:gd name="connsiteX223" fmla="*/ 1318687 w 7467600"/>
              <a:gd name="connsiteY223" fmla="*/ 3113840 h 6858000"/>
              <a:gd name="connsiteX224" fmla="*/ 1066793 w 7467600"/>
              <a:gd name="connsiteY224" fmla="*/ 3212171 h 6858000"/>
              <a:gd name="connsiteX225" fmla="*/ 993319 w 7467600"/>
              <a:gd name="connsiteY225" fmla="*/ 3247648 h 6858000"/>
              <a:gd name="connsiteX226" fmla="*/ 853081 w 7467600"/>
              <a:gd name="connsiteY226" fmla="*/ 3312410 h 6858000"/>
              <a:gd name="connsiteX227" fmla="*/ 805957 w 7467600"/>
              <a:gd name="connsiteY227" fmla="*/ 3330443 h 6858000"/>
              <a:gd name="connsiteX228" fmla="*/ 1318687 w 7467600"/>
              <a:gd name="connsiteY228" fmla="*/ 3113840 h 6858000"/>
              <a:gd name="connsiteX229" fmla="*/ 5453702 w 7467600"/>
              <a:gd name="connsiteY229" fmla="*/ 3090882 h 6858000"/>
              <a:gd name="connsiteX230" fmla="*/ 5480135 w 7467600"/>
              <a:gd name="connsiteY230" fmla="*/ 3565802 h 6858000"/>
              <a:gd name="connsiteX231" fmla="*/ 5499023 w 7467600"/>
              <a:gd name="connsiteY231" fmla="*/ 4166310 h 6858000"/>
              <a:gd name="connsiteX232" fmla="*/ 5547022 w 7467600"/>
              <a:gd name="connsiteY232" fmla="*/ 3607838 h 6858000"/>
              <a:gd name="connsiteX233" fmla="*/ 5515964 w 7467600"/>
              <a:gd name="connsiteY233" fmla="*/ 3378541 h 6858000"/>
              <a:gd name="connsiteX234" fmla="*/ 5453702 w 7467600"/>
              <a:gd name="connsiteY234" fmla="*/ 3090882 h 6858000"/>
              <a:gd name="connsiteX235" fmla="*/ 1238695 w 7467600"/>
              <a:gd name="connsiteY235" fmla="*/ 3076820 h 6858000"/>
              <a:gd name="connsiteX236" fmla="*/ 716371 w 7467600"/>
              <a:gd name="connsiteY236" fmla="*/ 3293249 h 6858000"/>
              <a:gd name="connsiteX237" fmla="*/ 579522 w 7467600"/>
              <a:gd name="connsiteY237" fmla="*/ 3371759 h 6858000"/>
              <a:gd name="connsiteX238" fmla="*/ 600288 w 7467600"/>
              <a:gd name="connsiteY238" fmla="*/ 3365555 h 6858000"/>
              <a:gd name="connsiteX239" fmla="*/ 840692 w 7467600"/>
              <a:gd name="connsiteY239" fmla="*/ 3284921 h 6858000"/>
              <a:gd name="connsiteX240" fmla="*/ 979248 w 7467600"/>
              <a:gd name="connsiteY240" fmla="*/ 3221003 h 6858000"/>
              <a:gd name="connsiteX241" fmla="*/ 1053282 w 7467600"/>
              <a:gd name="connsiteY241" fmla="*/ 3185247 h 6858000"/>
              <a:gd name="connsiteX242" fmla="*/ 1320603 w 7467600"/>
              <a:gd name="connsiteY242" fmla="*/ 3081281 h 6858000"/>
              <a:gd name="connsiteX243" fmla="*/ 1238695 w 7467600"/>
              <a:gd name="connsiteY243" fmla="*/ 3076820 h 6858000"/>
              <a:gd name="connsiteX244" fmla="*/ 5425627 w 7467600"/>
              <a:gd name="connsiteY244" fmla="*/ 2954192 h 6858000"/>
              <a:gd name="connsiteX245" fmla="*/ 5470770 w 7467600"/>
              <a:gd name="connsiteY245" fmla="*/ 3005435 h 6858000"/>
              <a:gd name="connsiteX246" fmla="*/ 5519779 w 7467600"/>
              <a:gd name="connsiteY246" fmla="*/ 4359223 h 6858000"/>
              <a:gd name="connsiteX247" fmla="*/ 5520293 w 7467600"/>
              <a:gd name="connsiteY247" fmla="*/ 4360602 h 6858000"/>
              <a:gd name="connsiteX248" fmla="*/ 5767221 w 7467600"/>
              <a:gd name="connsiteY248" fmla="*/ 4665564 h 6858000"/>
              <a:gd name="connsiteX249" fmla="*/ 6937169 w 7467600"/>
              <a:gd name="connsiteY249" fmla="*/ 4815941 h 6858000"/>
              <a:gd name="connsiteX250" fmla="*/ 6953922 w 7467600"/>
              <a:gd name="connsiteY250" fmla="*/ 4890068 h 6858000"/>
              <a:gd name="connsiteX251" fmla="*/ 6071359 w 7467600"/>
              <a:gd name="connsiteY251" fmla="*/ 4770770 h 6858000"/>
              <a:gd name="connsiteX252" fmla="*/ 6038839 w 7467600"/>
              <a:gd name="connsiteY252" fmla="*/ 4764474 h 6858000"/>
              <a:gd name="connsiteX253" fmla="*/ 6038706 w 7467600"/>
              <a:gd name="connsiteY253" fmla="*/ 4763847 h 6858000"/>
              <a:gd name="connsiteX254" fmla="*/ 6037784 w 7467600"/>
              <a:gd name="connsiteY254" fmla="*/ 4764270 h 6858000"/>
              <a:gd name="connsiteX255" fmla="*/ 6038839 w 7467600"/>
              <a:gd name="connsiteY255" fmla="*/ 4764474 h 6858000"/>
              <a:gd name="connsiteX256" fmla="*/ 6040338 w 7467600"/>
              <a:gd name="connsiteY256" fmla="*/ 4771418 h 6858000"/>
              <a:gd name="connsiteX257" fmla="*/ 6024488 w 7467600"/>
              <a:gd name="connsiteY257" fmla="*/ 4809903 h 6858000"/>
              <a:gd name="connsiteX258" fmla="*/ 5599771 w 7467600"/>
              <a:gd name="connsiteY258" fmla="*/ 5509652 h 6858000"/>
              <a:gd name="connsiteX259" fmla="*/ 5548843 w 7467600"/>
              <a:gd name="connsiteY259" fmla="*/ 5563845 h 6858000"/>
              <a:gd name="connsiteX260" fmla="*/ 5940952 w 7467600"/>
              <a:gd name="connsiteY260" fmla="*/ 6250028 h 6858000"/>
              <a:gd name="connsiteX261" fmla="*/ 6043441 w 7467600"/>
              <a:gd name="connsiteY261" fmla="*/ 6665847 h 6858000"/>
              <a:gd name="connsiteX262" fmla="*/ 6093432 w 7467600"/>
              <a:gd name="connsiteY262" fmla="*/ 6858000 h 6858000"/>
              <a:gd name="connsiteX263" fmla="*/ 6034344 w 7467600"/>
              <a:gd name="connsiteY263" fmla="*/ 6858000 h 6858000"/>
              <a:gd name="connsiteX264" fmla="*/ 6026679 w 7467600"/>
              <a:gd name="connsiteY264" fmla="*/ 6836959 h 6858000"/>
              <a:gd name="connsiteX265" fmla="*/ 5800441 w 7467600"/>
              <a:gd name="connsiteY265" fmla="*/ 6335286 h 6858000"/>
              <a:gd name="connsiteX266" fmla="*/ 5526562 w 7467600"/>
              <a:gd name="connsiteY266" fmla="*/ 5705388 h 6858000"/>
              <a:gd name="connsiteX267" fmla="*/ 5519640 w 7467600"/>
              <a:gd name="connsiteY267" fmla="*/ 5683774 h 6858000"/>
              <a:gd name="connsiteX268" fmla="*/ 5844559 w 7467600"/>
              <a:gd name="connsiteY268" fmla="*/ 6553349 h 6858000"/>
              <a:gd name="connsiteX269" fmla="*/ 5975994 w 7467600"/>
              <a:gd name="connsiteY269" fmla="*/ 6858000 h 6858000"/>
              <a:gd name="connsiteX270" fmla="*/ 5898547 w 7467600"/>
              <a:gd name="connsiteY270" fmla="*/ 6858000 h 6858000"/>
              <a:gd name="connsiteX271" fmla="*/ 5682041 w 7467600"/>
              <a:gd name="connsiteY271" fmla="*/ 6355860 h 6858000"/>
              <a:gd name="connsiteX272" fmla="*/ 5461758 w 7467600"/>
              <a:gd name="connsiteY272" fmla="*/ 5820220 h 6858000"/>
              <a:gd name="connsiteX273" fmla="*/ 5237282 w 7467600"/>
              <a:gd name="connsiteY273" fmla="*/ 6579086 h 6858000"/>
              <a:gd name="connsiteX274" fmla="*/ 5115009 w 7467600"/>
              <a:gd name="connsiteY274" fmla="*/ 6858000 h 6858000"/>
              <a:gd name="connsiteX275" fmla="*/ 5028074 w 7467600"/>
              <a:gd name="connsiteY275" fmla="*/ 6858000 h 6858000"/>
              <a:gd name="connsiteX276" fmla="*/ 5079508 w 7467600"/>
              <a:gd name="connsiteY276" fmla="*/ 6749074 h 6858000"/>
              <a:gd name="connsiteX277" fmla="*/ 5371846 w 7467600"/>
              <a:gd name="connsiteY277" fmla="*/ 5924413 h 6858000"/>
              <a:gd name="connsiteX278" fmla="*/ 5270512 w 7467600"/>
              <a:gd name="connsiteY278" fmla="*/ 6138975 h 6858000"/>
              <a:gd name="connsiteX279" fmla="*/ 5062409 w 7467600"/>
              <a:gd name="connsiteY279" fmla="*/ 6653544 h 6858000"/>
              <a:gd name="connsiteX280" fmla="*/ 5036628 w 7467600"/>
              <a:gd name="connsiteY280" fmla="*/ 6754247 h 6858000"/>
              <a:gd name="connsiteX281" fmla="*/ 5009112 w 7467600"/>
              <a:gd name="connsiteY281" fmla="*/ 6858000 h 6858000"/>
              <a:gd name="connsiteX282" fmla="*/ 4976679 w 7467600"/>
              <a:gd name="connsiteY282" fmla="*/ 6858000 h 6858000"/>
              <a:gd name="connsiteX283" fmla="*/ 5006537 w 7467600"/>
              <a:gd name="connsiteY283" fmla="*/ 6747068 h 6858000"/>
              <a:gd name="connsiteX284" fmla="*/ 5032723 w 7467600"/>
              <a:gd name="connsiteY284" fmla="*/ 6644957 h 6858000"/>
              <a:gd name="connsiteX285" fmla="*/ 5242949 w 7467600"/>
              <a:gd name="connsiteY285" fmla="*/ 6125175 h 6858000"/>
              <a:gd name="connsiteX286" fmla="*/ 5286321 w 7467600"/>
              <a:gd name="connsiteY286" fmla="*/ 6033555 h 6858000"/>
              <a:gd name="connsiteX287" fmla="*/ 5008210 w 7467600"/>
              <a:gd name="connsiteY287" fmla="*/ 6649194 h 6858000"/>
              <a:gd name="connsiteX288" fmla="*/ 4986321 w 7467600"/>
              <a:gd name="connsiteY288" fmla="*/ 6765687 h 6858000"/>
              <a:gd name="connsiteX289" fmla="*/ 4973474 w 7467600"/>
              <a:gd name="connsiteY289" fmla="*/ 6858000 h 6858000"/>
              <a:gd name="connsiteX290" fmla="*/ 4907178 w 7467600"/>
              <a:gd name="connsiteY290" fmla="*/ 6858000 h 6858000"/>
              <a:gd name="connsiteX291" fmla="*/ 4910810 w 7467600"/>
              <a:gd name="connsiteY291" fmla="*/ 6829660 h 6858000"/>
              <a:gd name="connsiteX292" fmla="*/ 4987461 w 7467600"/>
              <a:gd name="connsiteY292" fmla="*/ 6432994 h 6858000"/>
              <a:gd name="connsiteX293" fmla="*/ 5179262 w 7467600"/>
              <a:gd name="connsiteY293" fmla="*/ 6035044 h 6858000"/>
              <a:gd name="connsiteX294" fmla="*/ 4689678 w 7467600"/>
              <a:gd name="connsiteY294" fmla="*/ 6440241 h 6858000"/>
              <a:gd name="connsiteX295" fmla="*/ 4477543 w 7467600"/>
              <a:gd name="connsiteY295" fmla="*/ 6674836 h 6858000"/>
              <a:gd name="connsiteX296" fmla="*/ 4329957 w 7467600"/>
              <a:gd name="connsiteY296" fmla="*/ 6858000 h 6858000"/>
              <a:gd name="connsiteX297" fmla="*/ 4218595 w 7467600"/>
              <a:gd name="connsiteY297" fmla="*/ 6858000 h 6858000"/>
              <a:gd name="connsiteX298" fmla="*/ 4368888 w 7467600"/>
              <a:gd name="connsiteY298" fmla="*/ 6668412 h 6858000"/>
              <a:gd name="connsiteX299" fmla="*/ 4563091 w 7467600"/>
              <a:gd name="connsiteY299" fmla="*/ 6442508 h 6858000"/>
              <a:gd name="connsiteX300" fmla="*/ 5387324 w 7467600"/>
              <a:gd name="connsiteY300" fmla="*/ 5705830 h 6858000"/>
              <a:gd name="connsiteX301" fmla="*/ 5073620 w 7467600"/>
              <a:gd name="connsiteY301" fmla="*/ 5955437 h 6858000"/>
              <a:gd name="connsiteX302" fmla="*/ 4689789 w 7467600"/>
              <a:gd name="connsiteY302" fmla="*/ 6268382 h 6858000"/>
              <a:gd name="connsiteX303" fmla="*/ 4418722 w 7467600"/>
              <a:gd name="connsiteY303" fmla="*/ 6570886 h 6858000"/>
              <a:gd name="connsiteX304" fmla="*/ 4214944 w 7467600"/>
              <a:gd name="connsiteY304" fmla="*/ 6858000 h 6858000"/>
              <a:gd name="connsiteX305" fmla="*/ 4177898 w 7467600"/>
              <a:gd name="connsiteY305" fmla="*/ 6858000 h 6858000"/>
              <a:gd name="connsiteX306" fmla="*/ 4391597 w 7467600"/>
              <a:gd name="connsiteY306" fmla="*/ 6556370 h 6858000"/>
              <a:gd name="connsiteX307" fmla="*/ 4668889 w 7467600"/>
              <a:gd name="connsiteY307" fmla="*/ 6246399 h 6858000"/>
              <a:gd name="connsiteX308" fmla="*/ 5055427 w 7467600"/>
              <a:gd name="connsiteY308" fmla="*/ 5931476 h 6858000"/>
              <a:gd name="connsiteX309" fmla="*/ 5371814 w 7467600"/>
              <a:gd name="connsiteY309" fmla="*/ 5678975 h 6858000"/>
              <a:gd name="connsiteX310" fmla="*/ 4987918 w 7467600"/>
              <a:gd name="connsiteY310" fmla="*/ 5838701 h 6858000"/>
              <a:gd name="connsiteX311" fmla="*/ 4317146 w 7467600"/>
              <a:gd name="connsiteY311" fmla="*/ 6587716 h 6858000"/>
              <a:gd name="connsiteX312" fmla="*/ 4171627 w 7467600"/>
              <a:gd name="connsiteY312" fmla="*/ 6858000 h 6858000"/>
              <a:gd name="connsiteX313" fmla="*/ 4081585 w 7467600"/>
              <a:gd name="connsiteY313" fmla="*/ 6858000 h 6858000"/>
              <a:gd name="connsiteX314" fmla="*/ 4238603 w 7467600"/>
              <a:gd name="connsiteY314" fmla="*/ 6559341 h 6858000"/>
              <a:gd name="connsiteX315" fmla="*/ 4778333 w 7467600"/>
              <a:gd name="connsiteY315" fmla="*/ 5873626 h 6858000"/>
              <a:gd name="connsiteX316" fmla="*/ 5414185 w 7467600"/>
              <a:gd name="connsiteY316" fmla="*/ 5573882 h 6858000"/>
              <a:gd name="connsiteX317" fmla="*/ 5959648 w 7467600"/>
              <a:gd name="connsiteY317" fmla="*/ 4760797 h 6858000"/>
              <a:gd name="connsiteX318" fmla="*/ 5355019 w 7467600"/>
              <a:gd name="connsiteY318" fmla="*/ 4734672 h 6858000"/>
              <a:gd name="connsiteX319" fmla="*/ 5083565 w 7467600"/>
              <a:gd name="connsiteY319" fmla="*/ 5179121 h 6858000"/>
              <a:gd name="connsiteX320" fmla="*/ 4713577 w 7467600"/>
              <a:gd name="connsiteY320" fmla="*/ 5616803 h 6858000"/>
              <a:gd name="connsiteX321" fmla="*/ 3989559 w 7467600"/>
              <a:gd name="connsiteY321" fmla="*/ 6145945 h 6858000"/>
              <a:gd name="connsiteX322" fmla="*/ 3939824 w 7467600"/>
              <a:gd name="connsiteY322" fmla="*/ 6066900 h 6858000"/>
              <a:gd name="connsiteX323" fmla="*/ 4584537 w 7467600"/>
              <a:gd name="connsiteY323" fmla="*/ 5324826 h 6858000"/>
              <a:gd name="connsiteX324" fmla="*/ 5037105 w 7467600"/>
              <a:gd name="connsiteY324" fmla="*/ 5088765 h 6858000"/>
              <a:gd name="connsiteX325" fmla="*/ 5039930 w 7467600"/>
              <a:gd name="connsiteY325" fmla="*/ 5089585 h 6858000"/>
              <a:gd name="connsiteX326" fmla="*/ 5263764 w 7467600"/>
              <a:gd name="connsiteY326" fmla="*/ 4735525 h 6858000"/>
              <a:gd name="connsiteX327" fmla="*/ 4086300 w 7467600"/>
              <a:gd name="connsiteY327" fmla="*/ 4884599 h 6858000"/>
              <a:gd name="connsiteX328" fmla="*/ 4085485 w 7467600"/>
              <a:gd name="connsiteY328" fmla="*/ 4899070 h 6858000"/>
              <a:gd name="connsiteX329" fmla="*/ 3871915 w 7467600"/>
              <a:gd name="connsiteY329" fmla="*/ 5253645 h 6858000"/>
              <a:gd name="connsiteX330" fmla="*/ 3799374 w 7467600"/>
              <a:gd name="connsiteY330" fmla="*/ 5466127 h 6858000"/>
              <a:gd name="connsiteX331" fmla="*/ 3498850 w 7467600"/>
              <a:gd name="connsiteY331" fmla="*/ 6661888 h 6858000"/>
              <a:gd name="connsiteX332" fmla="*/ 3399216 w 7467600"/>
              <a:gd name="connsiteY332" fmla="*/ 6858000 h 6858000"/>
              <a:gd name="connsiteX333" fmla="*/ 3303688 w 7467600"/>
              <a:gd name="connsiteY333" fmla="*/ 6858000 h 6858000"/>
              <a:gd name="connsiteX334" fmla="*/ 3391774 w 7467600"/>
              <a:gd name="connsiteY334" fmla="*/ 6697181 h 6858000"/>
              <a:gd name="connsiteX335" fmla="*/ 3735540 w 7467600"/>
              <a:gd name="connsiteY335" fmla="*/ 5546923 h 6858000"/>
              <a:gd name="connsiteX336" fmla="*/ 3729438 w 7467600"/>
              <a:gd name="connsiteY336" fmla="*/ 5569058 h 6858000"/>
              <a:gd name="connsiteX337" fmla="*/ 3707782 w 7467600"/>
              <a:gd name="connsiteY337" fmla="*/ 5644908 h 6858000"/>
              <a:gd name="connsiteX338" fmla="*/ 3583827 w 7467600"/>
              <a:gd name="connsiteY338" fmla="*/ 6039215 h 6858000"/>
              <a:gd name="connsiteX339" fmla="*/ 3547861 w 7467600"/>
              <a:gd name="connsiteY339" fmla="*/ 6129609 h 6858000"/>
              <a:gd name="connsiteX340" fmla="*/ 3490905 w 7467600"/>
              <a:gd name="connsiteY340" fmla="*/ 6277660 h 6858000"/>
              <a:gd name="connsiteX341" fmla="*/ 3455859 w 7467600"/>
              <a:gd name="connsiteY341" fmla="*/ 6391301 h 6858000"/>
              <a:gd name="connsiteX342" fmla="*/ 3429112 w 7467600"/>
              <a:gd name="connsiteY342" fmla="*/ 6479469 h 6858000"/>
              <a:gd name="connsiteX343" fmla="*/ 3304862 w 7467600"/>
              <a:gd name="connsiteY343" fmla="*/ 6796476 h 6858000"/>
              <a:gd name="connsiteX344" fmla="*/ 3276071 w 7467600"/>
              <a:gd name="connsiteY344" fmla="*/ 6858000 h 6858000"/>
              <a:gd name="connsiteX345" fmla="*/ 3240805 w 7467600"/>
              <a:gd name="connsiteY345" fmla="*/ 6858000 h 6858000"/>
              <a:gd name="connsiteX346" fmla="*/ 3275917 w 7467600"/>
              <a:gd name="connsiteY346" fmla="*/ 6783192 h 6858000"/>
              <a:gd name="connsiteX347" fmla="*/ 3399358 w 7467600"/>
              <a:gd name="connsiteY347" fmla="*/ 6469011 h 6858000"/>
              <a:gd name="connsiteX348" fmla="*/ 3425650 w 7467600"/>
              <a:gd name="connsiteY348" fmla="*/ 6381333 h 6858000"/>
              <a:gd name="connsiteX349" fmla="*/ 3460661 w 7467600"/>
              <a:gd name="connsiteY349" fmla="*/ 6266763 h 6858000"/>
              <a:gd name="connsiteX350" fmla="*/ 3518021 w 7467600"/>
              <a:gd name="connsiteY350" fmla="*/ 6117298 h 6858000"/>
              <a:gd name="connsiteX351" fmla="*/ 3554035 w 7467600"/>
              <a:gd name="connsiteY351" fmla="*/ 6027832 h 6858000"/>
              <a:gd name="connsiteX352" fmla="*/ 3677174 w 7467600"/>
              <a:gd name="connsiteY352" fmla="*/ 5636351 h 6858000"/>
              <a:gd name="connsiteX353" fmla="*/ 3698819 w 7467600"/>
              <a:gd name="connsiteY353" fmla="*/ 5560503 h 6858000"/>
              <a:gd name="connsiteX354" fmla="*/ 3702094 w 7467600"/>
              <a:gd name="connsiteY354" fmla="*/ 5549194 h 6858000"/>
              <a:gd name="connsiteX355" fmla="*/ 3398355 w 7467600"/>
              <a:gd name="connsiteY355" fmla="*/ 6094603 h 6858000"/>
              <a:gd name="connsiteX356" fmla="*/ 3193941 w 7467600"/>
              <a:gd name="connsiteY356" fmla="*/ 6798775 h 6858000"/>
              <a:gd name="connsiteX357" fmla="*/ 3184140 w 7467600"/>
              <a:gd name="connsiteY357" fmla="*/ 6858000 h 6858000"/>
              <a:gd name="connsiteX358" fmla="*/ 3099978 w 7467600"/>
              <a:gd name="connsiteY358" fmla="*/ 6858000 h 6858000"/>
              <a:gd name="connsiteX359" fmla="*/ 3101556 w 7467600"/>
              <a:gd name="connsiteY359" fmla="*/ 6843337 h 6858000"/>
              <a:gd name="connsiteX360" fmla="*/ 3370162 w 7467600"/>
              <a:gd name="connsiteY360" fmla="*/ 5785550 h 6858000"/>
              <a:gd name="connsiteX361" fmla="*/ 3746477 w 7467600"/>
              <a:gd name="connsiteY361" fmla="*/ 5377889 h 6858000"/>
              <a:gd name="connsiteX362" fmla="*/ 3863399 w 7467600"/>
              <a:gd name="connsiteY362" fmla="*/ 5087257 h 6858000"/>
              <a:gd name="connsiteX363" fmla="*/ 3968712 w 7467600"/>
              <a:gd name="connsiteY363" fmla="*/ 4913989 h 6858000"/>
              <a:gd name="connsiteX364" fmla="*/ 2792390 w 7467600"/>
              <a:gd name="connsiteY364" fmla="*/ 5382974 h 6858000"/>
              <a:gd name="connsiteX365" fmla="*/ 2714982 w 7467600"/>
              <a:gd name="connsiteY365" fmla="*/ 5427051 h 6858000"/>
              <a:gd name="connsiteX366" fmla="*/ 2813361 w 7467600"/>
              <a:gd name="connsiteY366" fmla="*/ 6023912 h 6858000"/>
              <a:gd name="connsiteX367" fmla="*/ 2688430 w 7467600"/>
              <a:gd name="connsiteY367" fmla="*/ 6801564 h 6858000"/>
              <a:gd name="connsiteX368" fmla="*/ 2629626 w 7467600"/>
              <a:gd name="connsiteY368" fmla="*/ 6763394 h 6858000"/>
              <a:gd name="connsiteX369" fmla="*/ 2565328 w 7467600"/>
              <a:gd name="connsiteY369" fmla="*/ 5516399 h 6858000"/>
              <a:gd name="connsiteX370" fmla="*/ 1922999 w 7467600"/>
              <a:gd name="connsiteY370" fmla="*/ 5980343 h 6858000"/>
              <a:gd name="connsiteX371" fmla="*/ 1950261 w 7467600"/>
              <a:gd name="connsiteY371" fmla="*/ 6405858 h 6858000"/>
              <a:gd name="connsiteX372" fmla="*/ 2365554 w 7467600"/>
              <a:gd name="connsiteY372" fmla="*/ 6759107 h 6858000"/>
              <a:gd name="connsiteX373" fmla="*/ 2424142 w 7467600"/>
              <a:gd name="connsiteY373" fmla="*/ 6858000 h 6858000"/>
              <a:gd name="connsiteX374" fmla="*/ 2395994 w 7467600"/>
              <a:gd name="connsiteY374" fmla="*/ 6858000 h 6858000"/>
              <a:gd name="connsiteX375" fmla="*/ 2392863 w 7467600"/>
              <a:gd name="connsiteY375" fmla="*/ 6852964 h 6858000"/>
              <a:gd name="connsiteX376" fmla="*/ 2017589 w 7467600"/>
              <a:gd name="connsiteY376" fmla="*/ 6493982 h 6858000"/>
              <a:gd name="connsiteX377" fmla="*/ 2147336 w 7467600"/>
              <a:gd name="connsiteY377" fmla="*/ 6594052 h 6858000"/>
              <a:gd name="connsiteX378" fmla="*/ 2207047 w 7467600"/>
              <a:gd name="connsiteY378" fmla="*/ 6654540 h 6858000"/>
              <a:gd name="connsiteX379" fmla="*/ 2299106 w 7467600"/>
              <a:gd name="connsiteY379" fmla="*/ 6778931 h 6858000"/>
              <a:gd name="connsiteX380" fmla="*/ 2314430 w 7467600"/>
              <a:gd name="connsiteY380" fmla="*/ 6801144 h 6858000"/>
              <a:gd name="connsiteX381" fmla="*/ 2352406 w 7467600"/>
              <a:gd name="connsiteY381" fmla="*/ 6858000 h 6858000"/>
              <a:gd name="connsiteX382" fmla="*/ 2314492 w 7467600"/>
              <a:gd name="connsiteY382" fmla="*/ 6858000 h 6858000"/>
              <a:gd name="connsiteX383" fmla="*/ 2288095 w 7467600"/>
              <a:gd name="connsiteY383" fmla="*/ 6818030 h 6858000"/>
              <a:gd name="connsiteX384" fmla="*/ 2272768 w 7467600"/>
              <a:gd name="connsiteY384" fmla="*/ 6795822 h 6858000"/>
              <a:gd name="connsiteX385" fmla="*/ 2182715 w 7467600"/>
              <a:gd name="connsiteY385" fmla="*/ 6675071 h 6858000"/>
              <a:gd name="connsiteX386" fmla="*/ 2032061 w 7467600"/>
              <a:gd name="connsiteY386" fmla="*/ 6541380 h 6858000"/>
              <a:gd name="connsiteX387" fmla="*/ 2257220 w 7467600"/>
              <a:gd name="connsiteY387" fmla="*/ 6826257 h 6858000"/>
              <a:gd name="connsiteX388" fmla="*/ 2281324 w 7467600"/>
              <a:gd name="connsiteY388" fmla="*/ 6858000 h 6858000"/>
              <a:gd name="connsiteX389" fmla="*/ 2242860 w 7467600"/>
              <a:gd name="connsiteY389" fmla="*/ 6858000 h 6858000"/>
              <a:gd name="connsiteX390" fmla="*/ 2232818 w 7467600"/>
              <a:gd name="connsiteY390" fmla="*/ 6844926 h 6858000"/>
              <a:gd name="connsiteX391" fmla="*/ 1990172 w 7467600"/>
              <a:gd name="connsiteY391" fmla="*/ 6542121 h 6858000"/>
              <a:gd name="connsiteX392" fmla="*/ 2124090 w 7467600"/>
              <a:gd name="connsiteY392" fmla="*/ 6761017 h 6858000"/>
              <a:gd name="connsiteX393" fmla="*/ 2200380 w 7467600"/>
              <a:gd name="connsiteY393" fmla="*/ 6858000 h 6858000"/>
              <a:gd name="connsiteX394" fmla="*/ 2147507 w 7467600"/>
              <a:gd name="connsiteY394" fmla="*/ 6858000 h 6858000"/>
              <a:gd name="connsiteX395" fmla="*/ 2070668 w 7467600"/>
              <a:gd name="connsiteY395" fmla="*/ 6761520 h 6858000"/>
              <a:gd name="connsiteX396" fmla="*/ 1975142 w 7467600"/>
              <a:gd name="connsiteY396" fmla="*/ 6585570 h 6858000"/>
              <a:gd name="connsiteX397" fmla="*/ 2050035 w 7467600"/>
              <a:gd name="connsiteY397" fmla="*/ 6813345 h 6858000"/>
              <a:gd name="connsiteX398" fmla="*/ 2063025 w 7467600"/>
              <a:gd name="connsiteY398" fmla="*/ 6858000 h 6858000"/>
              <a:gd name="connsiteX399" fmla="*/ 2021675 w 7467600"/>
              <a:gd name="connsiteY399" fmla="*/ 6858000 h 6858000"/>
              <a:gd name="connsiteX400" fmla="*/ 2019308 w 7467600"/>
              <a:gd name="connsiteY400" fmla="*/ 6847118 h 6858000"/>
              <a:gd name="connsiteX401" fmla="*/ 1938835 w 7467600"/>
              <a:gd name="connsiteY401" fmla="*/ 6551160 h 6858000"/>
              <a:gd name="connsiteX402" fmla="*/ 1953230 w 7467600"/>
              <a:gd name="connsiteY402" fmla="*/ 6759699 h 6858000"/>
              <a:gd name="connsiteX403" fmla="*/ 1956763 w 7467600"/>
              <a:gd name="connsiteY403" fmla="*/ 6778191 h 6858000"/>
              <a:gd name="connsiteX404" fmla="*/ 1967925 w 7467600"/>
              <a:gd name="connsiteY404" fmla="*/ 6858000 h 6858000"/>
              <a:gd name="connsiteX405" fmla="*/ 1936622 w 7467600"/>
              <a:gd name="connsiteY405" fmla="*/ 6858000 h 6858000"/>
              <a:gd name="connsiteX406" fmla="*/ 1926261 w 7467600"/>
              <a:gd name="connsiteY406" fmla="*/ 6784064 h 6858000"/>
              <a:gd name="connsiteX407" fmla="*/ 1922724 w 7467600"/>
              <a:gd name="connsiteY407" fmla="*/ 6765577 h 6858000"/>
              <a:gd name="connsiteX408" fmla="*/ 1904650 w 7467600"/>
              <a:gd name="connsiteY408" fmla="*/ 6639616 h 6858000"/>
              <a:gd name="connsiteX409" fmla="*/ 1885273 w 7467600"/>
              <a:gd name="connsiteY409" fmla="*/ 6858000 h 6858000"/>
              <a:gd name="connsiteX410" fmla="*/ 1854363 w 7467600"/>
              <a:gd name="connsiteY410" fmla="*/ 6858000 h 6858000"/>
              <a:gd name="connsiteX411" fmla="*/ 1880391 w 7467600"/>
              <a:gd name="connsiteY411" fmla="*/ 6603796 h 6858000"/>
              <a:gd name="connsiteX412" fmla="*/ 1818273 w 7467600"/>
              <a:gd name="connsiteY412" fmla="*/ 6715729 h 6858000"/>
              <a:gd name="connsiteX413" fmla="*/ 1794691 w 7467600"/>
              <a:gd name="connsiteY413" fmla="*/ 6843239 h 6858000"/>
              <a:gd name="connsiteX414" fmla="*/ 1794914 w 7467600"/>
              <a:gd name="connsiteY414" fmla="*/ 6858000 h 6858000"/>
              <a:gd name="connsiteX415" fmla="*/ 1746128 w 7467600"/>
              <a:gd name="connsiteY415" fmla="*/ 6858000 h 6858000"/>
              <a:gd name="connsiteX416" fmla="*/ 1753934 w 7467600"/>
              <a:gd name="connsiteY416" fmla="*/ 6724796 h 6858000"/>
              <a:gd name="connsiteX417" fmla="*/ 1792053 w 7467600"/>
              <a:gd name="connsiteY417" fmla="*/ 6572396 h 6858000"/>
              <a:gd name="connsiteX418" fmla="*/ 1862248 w 7467600"/>
              <a:gd name="connsiteY418" fmla="*/ 6266397 h 6858000"/>
              <a:gd name="connsiteX419" fmla="*/ 1862250 w 7467600"/>
              <a:gd name="connsiteY419" fmla="*/ 6033531 h 6858000"/>
              <a:gd name="connsiteX420" fmla="*/ 1211999 w 7467600"/>
              <a:gd name="connsiteY420" fmla="*/ 6683610 h 6858000"/>
              <a:gd name="connsiteX421" fmla="*/ 1213266 w 7467600"/>
              <a:gd name="connsiteY421" fmla="*/ 6691947 h 6858000"/>
              <a:gd name="connsiteX422" fmla="*/ 1203370 w 7467600"/>
              <a:gd name="connsiteY422" fmla="*/ 6850676 h 6858000"/>
              <a:gd name="connsiteX423" fmla="*/ 1203671 w 7467600"/>
              <a:gd name="connsiteY423" fmla="*/ 6858000 h 6858000"/>
              <a:gd name="connsiteX424" fmla="*/ 1143180 w 7467600"/>
              <a:gd name="connsiteY424" fmla="*/ 6858000 h 6858000"/>
              <a:gd name="connsiteX425" fmla="*/ 1142176 w 7467600"/>
              <a:gd name="connsiteY425" fmla="*/ 6766045 h 6858000"/>
              <a:gd name="connsiteX426" fmla="*/ 1067484 w 7467600"/>
              <a:gd name="connsiteY426" fmla="*/ 6858000 h 6858000"/>
              <a:gd name="connsiteX427" fmla="*/ 953928 w 7467600"/>
              <a:gd name="connsiteY427" fmla="*/ 6858000 h 6858000"/>
              <a:gd name="connsiteX428" fmla="*/ 959715 w 7467600"/>
              <a:gd name="connsiteY428" fmla="*/ 6850185 h 6858000"/>
              <a:gd name="connsiteX429" fmla="*/ 1483788 w 7467600"/>
              <a:gd name="connsiteY429" fmla="*/ 6259174 h 6858000"/>
              <a:gd name="connsiteX430" fmla="*/ 1100671 w 7467600"/>
              <a:gd name="connsiteY430" fmla="*/ 6252137 h 6858000"/>
              <a:gd name="connsiteX431" fmla="*/ 1090144 w 7467600"/>
              <a:gd name="connsiteY431" fmla="*/ 6256748 h 6858000"/>
              <a:gd name="connsiteX432" fmla="*/ 1095872 w 7467600"/>
              <a:gd name="connsiteY432" fmla="*/ 6271892 h 6858000"/>
              <a:gd name="connsiteX433" fmla="*/ 262785 w 7467600"/>
              <a:gd name="connsiteY433" fmla="*/ 6845450 h 6858000"/>
              <a:gd name="connsiteX434" fmla="*/ 209968 w 7467600"/>
              <a:gd name="connsiteY434" fmla="*/ 6770713 h 6858000"/>
              <a:gd name="connsiteX435" fmla="*/ 873460 w 7467600"/>
              <a:gd name="connsiteY435" fmla="*/ 6253768 h 6858000"/>
              <a:gd name="connsiteX436" fmla="*/ 192686 w 7467600"/>
              <a:gd name="connsiteY436" fmla="*/ 5849257 h 6858000"/>
              <a:gd name="connsiteX437" fmla="*/ 4696 w 7467600"/>
              <a:gd name="connsiteY437" fmla="*/ 5697668 h 6858000"/>
              <a:gd name="connsiteX438" fmla="*/ 0 w 7467600"/>
              <a:gd name="connsiteY438" fmla="*/ 5689984 h 6858000"/>
              <a:gd name="connsiteX439" fmla="*/ 0 w 7467600"/>
              <a:gd name="connsiteY439" fmla="*/ 5513472 h 6858000"/>
              <a:gd name="connsiteX440" fmla="*/ 174101 w 7467600"/>
              <a:gd name="connsiteY440" fmla="*/ 5620277 h 6858000"/>
              <a:gd name="connsiteX441" fmla="*/ 891800 w 7467600"/>
              <a:gd name="connsiteY441" fmla="*/ 6036935 h 6858000"/>
              <a:gd name="connsiteX442" fmla="*/ 1072219 w 7467600"/>
              <a:gd name="connsiteY442" fmla="*/ 6169443 h 6858000"/>
              <a:gd name="connsiteX443" fmla="*/ 1074117 w 7467600"/>
              <a:gd name="connsiteY443" fmla="*/ 6170301 h 6858000"/>
              <a:gd name="connsiteX444" fmla="*/ 1083114 w 7467600"/>
              <a:gd name="connsiteY444" fmla="*/ 6174131 h 6858000"/>
              <a:gd name="connsiteX445" fmla="*/ 1543010 w 7467600"/>
              <a:gd name="connsiteY445" fmla="*/ 6191140 h 6858000"/>
              <a:gd name="connsiteX446" fmla="*/ 1551080 w 7467600"/>
              <a:gd name="connsiteY446" fmla="*/ 6195006 h 6858000"/>
              <a:gd name="connsiteX447" fmla="*/ 2345443 w 7467600"/>
              <a:gd name="connsiteY447" fmla="*/ 5549882 h 6858000"/>
              <a:gd name="connsiteX448" fmla="*/ 1721499 w 7467600"/>
              <a:gd name="connsiteY448" fmla="*/ 5599969 h 6858000"/>
              <a:gd name="connsiteX449" fmla="*/ 767716 w 7467600"/>
              <a:gd name="connsiteY449" fmla="*/ 5472768 h 6858000"/>
              <a:gd name="connsiteX450" fmla="*/ 722147 w 7467600"/>
              <a:gd name="connsiteY450" fmla="*/ 5393091 h 6858000"/>
              <a:gd name="connsiteX451" fmla="*/ 1485552 w 7467600"/>
              <a:gd name="connsiteY451" fmla="*/ 5313202 h 6858000"/>
              <a:gd name="connsiteX452" fmla="*/ 2143004 w 7467600"/>
              <a:gd name="connsiteY452" fmla="*/ 5402420 h 6858000"/>
              <a:gd name="connsiteX453" fmla="*/ 1933391 w 7467600"/>
              <a:gd name="connsiteY453" fmla="*/ 5156971 h 6858000"/>
              <a:gd name="connsiteX454" fmla="*/ 1827118 w 7467600"/>
              <a:gd name="connsiteY454" fmla="*/ 4968410 h 6858000"/>
              <a:gd name="connsiteX455" fmla="*/ 1837349 w 7467600"/>
              <a:gd name="connsiteY455" fmla="*/ 4956357 h 6858000"/>
              <a:gd name="connsiteX456" fmla="*/ 2162835 w 7467600"/>
              <a:gd name="connsiteY456" fmla="*/ 5187853 h 6858000"/>
              <a:gd name="connsiteX457" fmla="*/ 2257167 w 7467600"/>
              <a:gd name="connsiteY457" fmla="*/ 5462123 h 6858000"/>
              <a:gd name="connsiteX458" fmla="*/ 2261598 w 7467600"/>
              <a:gd name="connsiteY458" fmla="*/ 5467998 h 6858000"/>
              <a:gd name="connsiteX459" fmla="*/ 2437177 w 7467600"/>
              <a:gd name="connsiteY459" fmla="*/ 5479608 h 6858000"/>
              <a:gd name="connsiteX460" fmla="*/ 2445247 w 7467600"/>
              <a:gd name="connsiteY460" fmla="*/ 5483476 h 6858000"/>
              <a:gd name="connsiteX461" fmla="*/ 2743626 w 7467600"/>
              <a:gd name="connsiteY461" fmla="*/ 5304819 h 6858000"/>
              <a:gd name="connsiteX462" fmla="*/ 3048102 w 7467600"/>
              <a:gd name="connsiteY462" fmla="*/ 5150595 h 6858000"/>
              <a:gd name="connsiteX463" fmla="*/ 1799414 w 7467600"/>
              <a:gd name="connsiteY463" fmla="*/ 4694732 h 6858000"/>
              <a:gd name="connsiteX464" fmla="*/ 1771735 w 7467600"/>
              <a:gd name="connsiteY464" fmla="*/ 4619929 h 6858000"/>
              <a:gd name="connsiteX465" fmla="*/ 3104273 w 7467600"/>
              <a:gd name="connsiteY465" fmla="*/ 5076159 h 6858000"/>
              <a:gd name="connsiteX466" fmla="*/ 3113245 w 7467600"/>
              <a:gd name="connsiteY466" fmla="*/ 5090705 h 6858000"/>
              <a:gd name="connsiteX467" fmla="*/ 3126294 w 7467600"/>
              <a:gd name="connsiteY467" fmla="*/ 5114400 h 6858000"/>
              <a:gd name="connsiteX468" fmla="*/ 3937433 w 7467600"/>
              <a:gd name="connsiteY468" fmla="*/ 4830473 h 6858000"/>
              <a:gd name="connsiteX469" fmla="*/ 3590475 w 7467600"/>
              <a:gd name="connsiteY469" fmla="*/ 4597974 h 6858000"/>
              <a:gd name="connsiteX470" fmla="*/ 3100264 w 7467600"/>
              <a:gd name="connsiteY470" fmla="*/ 4579845 h 6858000"/>
              <a:gd name="connsiteX471" fmla="*/ 2183576 w 7467600"/>
              <a:gd name="connsiteY471" fmla="*/ 4227150 h 6858000"/>
              <a:gd name="connsiteX472" fmla="*/ 2151029 w 7467600"/>
              <a:gd name="connsiteY472" fmla="*/ 4146947 h 6858000"/>
              <a:gd name="connsiteX473" fmla="*/ 3563434 w 7467600"/>
              <a:gd name="connsiteY473" fmla="*/ 4469115 h 6858000"/>
              <a:gd name="connsiteX474" fmla="*/ 3177952 w 7467600"/>
              <a:gd name="connsiteY474" fmla="*/ 3657386 h 6858000"/>
              <a:gd name="connsiteX475" fmla="*/ 3189263 w 7467600"/>
              <a:gd name="connsiteY475" fmla="*/ 3625726 h 6858000"/>
              <a:gd name="connsiteX476" fmla="*/ 3560912 w 7467600"/>
              <a:gd name="connsiteY476" fmla="*/ 4079863 h 6858000"/>
              <a:gd name="connsiteX477" fmla="*/ 3626636 w 7467600"/>
              <a:gd name="connsiteY477" fmla="*/ 4512230 h 6858000"/>
              <a:gd name="connsiteX478" fmla="*/ 3653088 w 7467600"/>
              <a:gd name="connsiteY478" fmla="*/ 4521417 h 6858000"/>
              <a:gd name="connsiteX479" fmla="*/ 3988128 w 7467600"/>
              <a:gd name="connsiteY479" fmla="*/ 4817267 h 6858000"/>
              <a:gd name="connsiteX480" fmla="*/ 4830582 w 7467600"/>
              <a:gd name="connsiteY480" fmla="*/ 4676000 h 6858000"/>
              <a:gd name="connsiteX481" fmla="*/ 4830100 w 7467600"/>
              <a:gd name="connsiteY481" fmla="*/ 4675554 h 6858000"/>
              <a:gd name="connsiteX482" fmla="*/ 4036318 w 7467600"/>
              <a:gd name="connsiteY482" fmla="*/ 4147013 h 6858000"/>
              <a:gd name="connsiteX483" fmla="*/ 3432098 w 7467600"/>
              <a:gd name="connsiteY483" fmla="*/ 3537312 h 6858000"/>
              <a:gd name="connsiteX484" fmla="*/ 3446761 w 7467600"/>
              <a:gd name="connsiteY484" fmla="*/ 3461278 h 6858000"/>
              <a:gd name="connsiteX485" fmla="*/ 4419733 w 7467600"/>
              <a:gd name="connsiteY485" fmla="*/ 3963555 h 6858000"/>
              <a:gd name="connsiteX486" fmla="*/ 4781371 w 7467600"/>
              <a:gd name="connsiteY486" fmla="*/ 4458604 h 6858000"/>
              <a:gd name="connsiteX487" fmla="*/ 4780440 w 7467600"/>
              <a:gd name="connsiteY487" fmla="*/ 4470290 h 6858000"/>
              <a:gd name="connsiteX488" fmla="*/ 4898954 w 7467600"/>
              <a:gd name="connsiteY488" fmla="*/ 4662092 h 6858000"/>
              <a:gd name="connsiteX489" fmla="*/ 4900699 w 7467600"/>
              <a:gd name="connsiteY489" fmla="*/ 4670867 h 6858000"/>
              <a:gd name="connsiteX490" fmla="*/ 5714511 w 7467600"/>
              <a:gd name="connsiteY490" fmla="*/ 4663483 h 6858000"/>
              <a:gd name="connsiteX491" fmla="*/ 5464793 w 7467600"/>
              <a:gd name="connsiteY491" fmla="*/ 4393556 h 6858000"/>
              <a:gd name="connsiteX492" fmla="*/ 5461897 w 7467600"/>
              <a:gd name="connsiteY492" fmla="*/ 4390879 h 6858000"/>
              <a:gd name="connsiteX493" fmla="*/ 4294126 w 7467600"/>
              <a:gd name="connsiteY493" fmla="*/ 3303048 h 6858000"/>
              <a:gd name="connsiteX494" fmla="*/ 4305321 w 7467600"/>
              <a:gd name="connsiteY494" fmla="*/ 3256953 h 6858000"/>
              <a:gd name="connsiteX495" fmla="*/ 4949299 w 7467600"/>
              <a:gd name="connsiteY495" fmla="*/ 3766336 h 6858000"/>
              <a:gd name="connsiteX496" fmla="*/ 5291452 w 7467600"/>
              <a:gd name="connsiteY496" fmla="*/ 4076801 h 6858000"/>
              <a:gd name="connsiteX497" fmla="*/ 5434998 w 7467600"/>
              <a:gd name="connsiteY497" fmla="*/ 4254100 h 6858000"/>
              <a:gd name="connsiteX498" fmla="*/ 5351015 w 7467600"/>
              <a:gd name="connsiteY498" fmla="*/ 3760989 h 6858000"/>
              <a:gd name="connsiteX499" fmla="*/ 5413780 w 7467600"/>
              <a:gd name="connsiteY499" fmla="*/ 2966265 h 6858000"/>
              <a:gd name="connsiteX500" fmla="*/ 5425627 w 7467600"/>
              <a:gd name="connsiteY500" fmla="*/ 2954192 h 6858000"/>
              <a:gd name="connsiteX501" fmla="*/ 6604735 w 7467600"/>
              <a:gd name="connsiteY501" fmla="*/ 2041381 h 6858000"/>
              <a:gd name="connsiteX502" fmla="*/ 7204487 w 7467600"/>
              <a:gd name="connsiteY502" fmla="*/ 2742112 h 6858000"/>
              <a:gd name="connsiteX503" fmla="*/ 7131592 w 7467600"/>
              <a:gd name="connsiteY503" fmla="*/ 2672096 h 6858000"/>
              <a:gd name="connsiteX504" fmla="*/ 6996344 w 7467600"/>
              <a:gd name="connsiteY504" fmla="*/ 2518310 h 6858000"/>
              <a:gd name="connsiteX505" fmla="*/ 6735495 w 7467600"/>
              <a:gd name="connsiteY505" fmla="*/ 2196890 h 6858000"/>
              <a:gd name="connsiteX506" fmla="*/ 6721901 w 7467600"/>
              <a:gd name="connsiteY506" fmla="*/ 2179274 h 6858000"/>
              <a:gd name="connsiteX507" fmla="*/ 6604735 w 7467600"/>
              <a:gd name="connsiteY507" fmla="*/ 2041381 h 6858000"/>
              <a:gd name="connsiteX508" fmla="*/ 6591670 w 7467600"/>
              <a:gd name="connsiteY508" fmla="*/ 1988277 h 6858000"/>
              <a:gd name="connsiteX509" fmla="*/ 6747349 w 7467600"/>
              <a:gd name="connsiteY509" fmla="*/ 2160069 h 6858000"/>
              <a:gd name="connsiteX510" fmla="*/ 6760943 w 7467600"/>
              <a:gd name="connsiteY510" fmla="*/ 2177686 h 6858000"/>
              <a:gd name="connsiteX511" fmla="*/ 7021065 w 7467600"/>
              <a:gd name="connsiteY511" fmla="*/ 2498102 h 6858000"/>
              <a:gd name="connsiteX512" fmla="*/ 7155223 w 7467600"/>
              <a:gd name="connsiteY512" fmla="*/ 2650386 h 6858000"/>
              <a:gd name="connsiteX513" fmla="*/ 7203167 w 7467600"/>
              <a:gd name="connsiteY513" fmla="*/ 2697288 h 6858000"/>
              <a:gd name="connsiteX514" fmla="*/ 6937703 w 7467600"/>
              <a:gd name="connsiteY514" fmla="*/ 2321981 h 6858000"/>
              <a:gd name="connsiteX515" fmla="*/ 6591670 w 7467600"/>
              <a:gd name="connsiteY515" fmla="*/ 1988277 h 6858000"/>
              <a:gd name="connsiteX516" fmla="*/ 5798671 w 7467600"/>
              <a:gd name="connsiteY516" fmla="*/ 1981601 h 6858000"/>
              <a:gd name="connsiteX517" fmla="*/ 5754709 w 7467600"/>
              <a:gd name="connsiteY517" fmla="*/ 2071454 h 6858000"/>
              <a:gd name="connsiteX518" fmla="*/ 5763044 w 7467600"/>
              <a:gd name="connsiteY518" fmla="*/ 2842206 h 6858000"/>
              <a:gd name="connsiteX519" fmla="*/ 5764974 w 7467600"/>
              <a:gd name="connsiteY519" fmla="*/ 2799609 h 6858000"/>
              <a:gd name="connsiteX520" fmla="*/ 5767665 w 7467600"/>
              <a:gd name="connsiteY520" fmla="*/ 2666409 h 6858000"/>
              <a:gd name="connsiteX521" fmla="*/ 5763055 w 7467600"/>
              <a:gd name="connsiteY521" fmla="*/ 2579705 h 6858000"/>
              <a:gd name="connsiteX522" fmla="*/ 5758079 w 7467600"/>
              <a:gd name="connsiteY522" fmla="*/ 2492508 h 6858000"/>
              <a:gd name="connsiteX523" fmla="*/ 5779325 w 7467600"/>
              <a:gd name="connsiteY523" fmla="*/ 2197069 h 6858000"/>
              <a:gd name="connsiteX524" fmla="*/ 5798671 w 7467600"/>
              <a:gd name="connsiteY524" fmla="*/ 1981601 h 6858000"/>
              <a:gd name="connsiteX525" fmla="*/ 5829202 w 7467600"/>
              <a:gd name="connsiteY525" fmla="*/ 1971679 h 6858000"/>
              <a:gd name="connsiteX526" fmla="*/ 5809558 w 7467600"/>
              <a:gd name="connsiteY526" fmla="*/ 2198043 h 6858000"/>
              <a:gd name="connsiteX527" fmla="*/ 5788653 w 7467600"/>
              <a:gd name="connsiteY527" fmla="*/ 2489430 h 6858000"/>
              <a:gd name="connsiteX528" fmla="*/ 5793439 w 7467600"/>
              <a:gd name="connsiteY528" fmla="*/ 2575235 h 6858000"/>
              <a:gd name="connsiteX529" fmla="*/ 5796837 w 7467600"/>
              <a:gd name="connsiteY529" fmla="*/ 2637633 h 6858000"/>
              <a:gd name="connsiteX530" fmla="*/ 5818614 w 7467600"/>
              <a:gd name="connsiteY530" fmla="*/ 2473055 h 6858000"/>
              <a:gd name="connsiteX531" fmla="*/ 5829202 w 7467600"/>
              <a:gd name="connsiteY531" fmla="*/ 1971679 h 6858000"/>
              <a:gd name="connsiteX532" fmla="*/ 5911389 w 7467600"/>
              <a:gd name="connsiteY532" fmla="*/ 1898371 h 6858000"/>
              <a:gd name="connsiteX533" fmla="*/ 6237627 w 7467600"/>
              <a:gd name="connsiteY533" fmla="*/ 2231921 h 6858000"/>
              <a:gd name="connsiteX534" fmla="*/ 5911389 w 7467600"/>
              <a:gd name="connsiteY534" fmla="*/ 1898371 h 6858000"/>
              <a:gd name="connsiteX535" fmla="*/ 6944437 w 7467600"/>
              <a:gd name="connsiteY535" fmla="*/ 1575402 h 6858000"/>
              <a:gd name="connsiteX536" fmla="*/ 6304730 w 7467600"/>
              <a:gd name="connsiteY536" fmla="*/ 1766654 h 6858000"/>
              <a:gd name="connsiteX537" fmla="*/ 6944437 w 7467600"/>
              <a:gd name="connsiteY537" fmla="*/ 1575402 h 6858000"/>
              <a:gd name="connsiteX538" fmla="*/ 7019523 w 7467600"/>
              <a:gd name="connsiteY538" fmla="*/ 1519450 h 6858000"/>
              <a:gd name="connsiteX539" fmla="*/ 6298091 w 7467600"/>
              <a:gd name="connsiteY539" fmla="*/ 1737122 h 6858000"/>
              <a:gd name="connsiteX540" fmla="*/ 7019523 w 7467600"/>
              <a:gd name="connsiteY540" fmla="*/ 1519450 h 6858000"/>
              <a:gd name="connsiteX541" fmla="*/ 2399523 w 7467600"/>
              <a:gd name="connsiteY541" fmla="*/ 1428234 h 6858000"/>
              <a:gd name="connsiteX542" fmla="*/ 2224982 w 7467600"/>
              <a:gd name="connsiteY542" fmla="*/ 1826201 h 6858000"/>
              <a:gd name="connsiteX543" fmla="*/ 2096099 w 7467600"/>
              <a:gd name="connsiteY543" fmla="*/ 2345900 h 6858000"/>
              <a:gd name="connsiteX544" fmla="*/ 2283317 w 7467600"/>
              <a:gd name="connsiteY544" fmla="*/ 1796925 h 6858000"/>
              <a:gd name="connsiteX545" fmla="*/ 2399523 w 7467600"/>
              <a:gd name="connsiteY545" fmla="*/ 1428234 h 6858000"/>
              <a:gd name="connsiteX546" fmla="*/ 2448558 w 7467600"/>
              <a:gd name="connsiteY546" fmla="*/ 1373435 h 6858000"/>
              <a:gd name="connsiteX547" fmla="*/ 2312521 w 7467600"/>
              <a:gd name="connsiteY547" fmla="*/ 1806140 h 6858000"/>
              <a:gd name="connsiteX548" fmla="*/ 2127533 w 7467600"/>
              <a:gd name="connsiteY548" fmla="*/ 2348380 h 6858000"/>
              <a:gd name="connsiteX549" fmla="*/ 2358080 w 7467600"/>
              <a:gd name="connsiteY549" fmla="*/ 1866134 h 6858000"/>
              <a:gd name="connsiteX550" fmla="*/ 2407436 w 7467600"/>
              <a:gd name="connsiteY550" fmla="*/ 1651070 h 6858000"/>
              <a:gd name="connsiteX551" fmla="*/ 2448558 w 7467600"/>
              <a:gd name="connsiteY551" fmla="*/ 1373435 h 6858000"/>
              <a:gd name="connsiteX552" fmla="*/ 278707 w 7467600"/>
              <a:gd name="connsiteY552" fmla="*/ 1352270 h 6858000"/>
              <a:gd name="connsiteX553" fmla="*/ 321570 w 7467600"/>
              <a:gd name="connsiteY553" fmla="*/ 1861610 h 6858000"/>
              <a:gd name="connsiteX554" fmla="*/ 294281 w 7467600"/>
              <a:gd name="connsiteY554" fmla="*/ 1440658 h 6858000"/>
              <a:gd name="connsiteX555" fmla="*/ 278707 w 7467600"/>
              <a:gd name="connsiteY555" fmla="*/ 1352270 h 6858000"/>
              <a:gd name="connsiteX556" fmla="*/ 1423821 w 7467600"/>
              <a:gd name="connsiteY556" fmla="*/ 1351958 h 6858000"/>
              <a:gd name="connsiteX557" fmla="*/ 1638521 w 7467600"/>
              <a:gd name="connsiteY557" fmla="*/ 1908470 h 6858000"/>
              <a:gd name="connsiteX558" fmla="*/ 1754199 w 7467600"/>
              <a:gd name="connsiteY558" fmla="*/ 2149284 h 6858000"/>
              <a:gd name="connsiteX559" fmla="*/ 1908359 w 7467600"/>
              <a:gd name="connsiteY559" fmla="*/ 2364988 h 6858000"/>
              <a:gd name="connsiteX560" fmla="*/ 1647661 w 7467600"/>
              <a:gd name="connsiteY560" fmla="*/ 1825945 h 6858000"/>
              <a:gd name="connsiteX561" fmla="*/ 1423821 w 7467600"/>
              <a:gd name="connsiteY561" fmla="*/ 1351958 h 6858000"/>
              <a:gd name="connsiteX562" fmla="*/ 1431890 w 7467600"/>
              <a:gd name="connsiteY562" fmla="*/ 1306475 h 6858000"/>
              <a:gd name="connsiteX563" fmla="*/ 1507597 w 7467600"/>
              <a:gd name="connsiteY563" fmla="*/ 1446132 h 6858000"/>
              <a:gd name="connsiteX564" fmla="*/ 1674586 w 7467600"/>
              <a:gd name="connsiteY564" fmla="*/ 1813832 h 6858000"/>
              <a:gd name="connsiteX565" fmla="*/ 1815950 w 7467600"/>
              <a:gd name="connsiteY565" fmla="*/ 2128564 h 6858000"/>
              <a:gd name="connsiteX566" fmla="*/ 1984242 w 7467600"/>
              <a:gd name="connsiteY566" fmla="*/ 2430829 h 6858000"/>
              <a:gd name="connsiteX567" fmla="*/ 2014023 w 7467600"/>
              <a:gd name="connsiteY567" fmla="*/ 2450995 h 6858000"/>
              <a:gd name="connsiteX568" fmla="*/ 1747337 w 7467600"/>
              <a:gd name="connsiteY568" fmla="*/ 1855264 h 6858000"/>
              <a:gd name="connsiteX569" fmla="*/ 1533749 w 7467600"/>
              <a:gd name="connsiteY569" fmla="*/ 1478656 h 6858000"/>
              <a:gd name="connsiteX570" fmla="*/ 1431890 w 7467600"/>
              <a:gd name="connsiteY570" fmla="*/ 1306475 h 6858000"/>
              <a:gd name="connsiteX571" fmla="*/ 5052692 w 7467600"/>
              <a:gd name="connsiteY571" fmla="*/ 1292994 h 6858000"/>
              <a:gd name="connsiteX572" fmla="*/ 5200661 w 7467600"/>
              <a:gd name="connsiteY572" fmla="*/ 1635186 h 6858000"/>
              <a:gd name="connsiteX573" fmla="*/ 5297138 w 7467600"/>
              <a:gd name="connsiteY573" fmla="*/ 1906351 h 6858000"/>
              <a:gd name="connsiteX574" fmla="*/ 5052692 w 7467600"/>
              <a:gd name="connsiteY574" fmla="*/ 1292994 h 6858000"/>
              <a:gd name="connsiteX575" fmla="*/ 5009948 w 7467600"/>
              <a:gd name="connsiteY575" fmla="*/ 1273619 h 6858000"/>
              <a:gd name="connsiteX576" fmla="*/ 5121777 w 7467600"/>
              <a:gd name="connsiteY576" fmla="*/ 1654213 h 6858000"/>
              <a:gd name="connsiteX577" fmla="*/ 5293545 w 7467600"/>
              <a:gd name="connsiteY577" fmla="*/ 2072247 h 6858000"/>
              <a:gd name="connsiteX578" fmla="*/ 5294042 w 7467600"/>
              <a:gd name="connsiteY578" fmla="*/ 2065019 h 6858000"/>
              <a:gd name="connsiteX579" fmla="*/ 5171936 w 7467600"/>
              <a:gd name="connsiteY579" fmla="*/ 1647613 h 6858000"/>
              <a:gd name="connsiteX580" fmla="*/ 5009948 w 7467600"/>
              <a:gd name="connsiteY580" fmla="*/ 1273619 h 6858000"/>
              <a:gd name="connsiteX581" fmla="*/ 655236 w 7467600"/>
              <a:gd name="connsiteY581" fmla="*/ 1268632 h 6858000"/>
              <a:gd name="connsiteX582" fmla="*/ 839521 w 7467600"/>
              <a:gd name="connsiteY582" fmla="*/ 1685315 h 6858000"/>
              <a:gd name="connsiteX583" fmla="*/ 1109416 w 7467600"/>
              <a:gd name="connsiteY583" fmla="*/ 2061663 h 6858000"/>
              <a:gd name="connsiteX584" fmla="*/ 1298300 w 7467600"/>
              <a:gd name="connsiteY584" fmla="*/ 2247742 h 6858000"/>
              <a:gd name="connsiteX585" fmla="*/ 1125871 w 7467600"/>
              <a:gd name="connsiteY585" fmla="*/ 1989513 h 6858000"/>
              <a:gd name="connsiteX586" fmla="*/ 981574 w 7467600"/>
              <a:gd name="connsiteY586" fmla="*/ 1783157 h 6858000"/>
              <a:gd name="connsiteX587" fmla="*/ 922198 w 7467600"/>
              <a:gd name="connsiteY587" fmla="*/ 1677437 h 6858000"/>
              <a:gd name="connsiteX588" fmla="*/ 869293 w 7467600"/>
              <a:gd name="connsiteY588" fmla="*/ 1583214 h 6858000"/>
              <a:gd name="connsiteX589" fmla="*/ 751431 w 7467600"/>
              <a:gd name="connsiteY589" fmla="*/ 1405731 h 6858000"/>
              <a:gd name="connsiteX590" fmla="*/ 655236 w 7467600"/>
              <a:gd name="connsiteY590" fmla="*/ 1268632 h 6858000"/>
              <a:gd name="connsiteX591" fmla="*/ 6516292 w 7467600"/>
              <a:gd name="connsiteY591" fmla="*/ 1263064 h 6858000"/>
              <a:gd name="connsiteX592" fmla="*/ 5736320 w 7467600"/>
              <a:gd name="connsiteY592" fmla="*/ 1501803 h 6858000"/>
              <a:gd name="connsiteX593" fmla="*/ 6516292 w 7467600"/>
              <a:gd name="connsiteY593" fmla="*/ 1263064 h 6858000"/>
              <a:gd name="connsiteX594" fmla="*/ 291466 w 7467600"/>
              <a:gd name="connsiteY594" fmla="*/ 1250369 h 6858000"/>
              <a:gd name="connsiteX595" fmla="*/ 323180 w 7467600"/>
              <a:gd name="connsiteY595" fmla="*/ 1435283 h 6858000"/>
              <a:gd name="connsiteX596" fmla="*/ 349381 w 7467600"/>
              <a:gd name="connsiteY596" fmla="*/ 1875041 h 6858000"/>
              <a:gd name="connsiteX597" fmla="*/ 374363 w 7467600"/>
              <a:gd name="connsiteY597" fmla="*/ 1506494 h 6858000"/>
              <a:gd name="connsiteX598" fmla="*/ 302168 w 7467600"/>
              <a:gd name="connsiteY598" fmla="*/ 1274495 h 6858000"/>
              <a:gd name="connsiteX599" fmla="*/ 291466 w 7467600"/>
              <a:gd name="connsiteY599" fmla="*/ 1250369 h 6858000"/>
              <a:gd name="connsiteX600" fmla="*/ 678222 w 7467600"/>
              <a:gd name="connsiteY600" fmla="*/ 1248670 h 6858000"/>
              <a:gd name="connsiteX601" fmla="*/ 775536 w 7467600"/>
              <a:gd name="connsiteY601" fmla="*/ 1388015 h 6858000"/>
              <a:gd name="connsiteX602" fmla="*/ 894529 w 7467600"/>
              <a:gd name="connsiteY602" fmla="*/ 1567739 h 6858000"/>
              <a:gd name="connsiteX603" fmla="*/ 948000 w 7467600"/>
              <a:gd name="connsiteY603" fmla="*/ 1663088 h 6858000"/>
              <a:gd name="connsiteX604" fmla="*/ 1006812 w 7467600"/>
              <a:gd name="connsiteY604" fmla="*/ 1767683 h 6858000"/>
              <a:gd name="connsiteX605" fmla="*/ 1149133 w 7467600"/>
              <a:gd name="connsiteY605" fmla="*/ 1971513 h 6858000"/>
              <a:gd name="connsiteX606" fmla="*/ 1333952 w 7467600"/>
              <a:gd name="connsiteY606" fmla="*/ 2251620 h 6858000"/>
              <a:gd name="connsiteX607" fmla="*/ 1337329 w 7467600"/>
              <a:gd name="connsiteY607" fmla="*/ 2258350 h 6858000"/>
              <a:gd name="connsiteX608" fmla="*/ 1014726 w 7467600"/>
              <a:gd name="connsiteY608" fmla="*/ 1615556 h 6858000"/>
              <a:gd name="connsiteX609" fmla="*/ 678222 w 7467600"/>
              <a:gd name="connsiteY609" fmla="*/ 1248670 h 6858000"/>
              <a:gd name="connsiteX610" fmla="*/ 6691602 w 7467600"/>
              <a:gd name="connsiteY610" fmla="*/ 1140573 h 6858000"/>
              <a:gd name="connsiteX611" fmla="*/ 6571100 w 7467600"/>
              <a:gd name="connsiteY611" fmla="*/ 1183662 h 6858000"/>
              <a:gd name="connsiteX612" fmla="*/ 6241687 w 7467600"/>
              <a:gd name="connsiteY612" fmla="*/ 1257600 h 6858000"/>
              <a:gd name="connsiteX613" fmla="*/ 5693009 w 7467600"/>
              <a:gd name="connsiteY613" fmla="*/ 1478256 h 6858000"/>
              <a:gd name="connsiteX614" fmla="*/ 6548420 w 7467600"/>
              <a:gd name="connsiteY614" fmla="*/ 1214599 h 6858000"/>
              <a:gd name="connsiteX615" fmla="*/ 6605473 w 7467600"/>
              <a:gd name="connsiteY615" fmla="*/ 1184686 h 6858000"/>
              <a:gd name="connsiteX616" fmla="*/ 6691602 w 7467600"/>
              <a:gd name="connsiteY616" fmla="*/ 1140573 h 6858000"/>
              <a:gd name="connsiteX617" fmla="*/ 4002475 w 7467600"/>
              <a:gd name="connsiteY617" fmla="*/ 1037802 h 6858000"/>
              <a:gd name="connsiteX618" fmla="*/ 4000324 w 7467600"/>
              <a:gd name="connsiteY618" fmla="*/ 1039362 h 6858000"/>
              <a:gd name="connsiteX619" fmla="*/ 4002862 w 7467600"/>
              <a:gd name="connsiteY619" fmla="*/ 1042866 h 6858000"/>
              <a:gd name="connsiteX620" fmla="*/ 4002475 w 7467600"/>
              <a:gd name="connsiteY620" fmla="*/ 1037802 h 6858000"/>
              <a:gd name="connsiteX621" fmla="*/ 506322 w 7467600"/>
              <a:gd name="connsiteY621" fmla="*/ 1020997 h 6858000"/>
              <a:gd name="connsiteX622" fmla="*/ 533068 w 7467600"/>
              <a:gd name="connsiteY622" fmla="*/ 1029409 h 6858000"/>
              <a:gd name="connsiteX623" fmla="*/ 1232525 w 7467600"/>
              <a:gd name="connsiteY623" fmla="*/ 1804675 h 6858000"/>
              <a:gd name="connsiteX624" fmla="*/ 1388858 w 7467600"/>
              <a:gd name="connsiteY624" fmla="*/ 2368011 h 6858000"/>
              <a:gd name="connsiteX625" fmla="*/ 1384098 w 7467600"/>
              <a:gd name="connsiteY625" fmla="*/ 2378125 h 6858000"/>
              <a:gd name="connsiteX626" fmla="*/ 1425393 w 7467600"/>
              <a:gd name="connsiteY626" fmla="*/ 2589124 h 6858000"/>
              <a:gd name="connsiteX627" fmla="*/ 1424001 w 7467600"/>
              <a:gd name="connsiteY627" fmla="*/ 2597541 h 6858000"/>
              <a:gd name="connsiteX628" fmla="*/ 2152729 w 7467600"/>
              <a:gd name="connsiteY628" fmla="*/ 2864487 h 6858000"/>
              <a:gd name="connsiteX629" fmla="*/ 2020609 w 7467600"/>
              <a:gd name="connsiteY629" fmla="*/ 2539671 h 6858000"/>
              <a:gd name="connsiteX630" fmla="*/ 2018920 w 7467600"/>
              <a:gd name="connsiteY630" fmla="*/ 2536309 h 6858000"/>
              <a:gd name="connsiteX631" fmla="*/ 1342441 w 7467600"/>
              <a:gd name="connsiteY631" fmla="*/ 1173017 h 6858000"/>
              <a:gd name="connsiteX632" fmla="*/ 1367925 w 7467600"/>
              <a:gd name="connsiteY632" fmla="*/ 1135648 h 6858000"/>
              <a:gd name="connsiteX633" fmla="*/ 1771401 w 7467600"/>
              <a:gd name="connsiteY633" fmla="*/ 1806673 h 6858000"/>
              <a:gd name="connsiteX634" fmla="*/ 1972385 w 7467600"/>
              <a:gd name="connsiteY634" fmla="*/ 2198735 h 6858000"/>
              <a:gd name="connsiteX635" fmla="*/ 2040892 w 7467600"/>
              <a:gd name="connsiteY635" fmla="*/ 2405205 h 6858000"/>
              <a:gd name="connsiteX636" fmla="*/ 2131689 w 7467600"/>
              <a:gd name="connsiteY636" fmla="*/ 1936926 h 6858000"/>
              <a:gd name="connsiteX637" fmla="*/ 2454820 w 7467600"/>
              <a:gd name="connsiteY637" fmla="*/ 1248808 h 6858000"/>
              <a:gd name="connsiteX638" fmla="*/ 2492512 w 7467600"/>
              <a:gd name="connsiteY638" fmla="*/ 1302920 h 6858000"/>
              <a:gd name="connsiteX639" fmla="*/ 2081216 w 7467600"/>
              <a:gd name="connsiteY639" fmla="*/ 2527513 h 6858000"/>
              <a:gd name="connsiteX640" fmla="*/ 2081211 w 7467600"/>
              <a:gd name="connsiteY640" fmla="*/ 2528916 h 6858000"/>
              <a:gd name="connsiteX641" fmla="*/ 2199067 w 7467600"/>
              <a:gd name="connsiteY641" fmla="*/ 2884061 h 6858000"/>
              <a:gd name="connsiteX642" fmla="*/ 3192586 w 7467600"/>
              <a:gd name="connsiteY642" fmla="*/ 3411496 h 6858000"/>
              <a:gd name="connsiteX643" fmla="*/ 3182620 w 7467600"/>
              <a:gd name="connsiteY643" fmla="*/ 3483279 h 6858000"/>
              <a:gd name="connsiteX644" fmla="*/ 2435119 w 7467600"/>
              <a:gd name="connsiteY644" fmla="*/ 3080173 h 6858000"/>
              <a:gd name="connsiteX645" fmla="*/ 2410152 w 7467600"/>
              <a:gd name="connsiteY645" fmla="*/ 3063751 h 6858000"/>
              <a:gd name="connsiteX646" fmla="*/ 2408099 w 7467600"/>
              <a:gd name="connsiteY646" fmla="*/ 3064403 h 6858000"/>
              <a:gd name="connsiteX647" fmla="*/ 2407218 w 7467600"/>
              <a:gd name="connsiteY647" fmla="*/ 3070324 h 6858000"/>
              <a:gd name="connsiteX648" fmla="*/ 2380138 w 7467600"/>
              <a:gd name="connsiteY648" fmla="*/ 3099341 h 6858000"/>
              <a:gd name="connsiteX649" fmla="*/ 1765923 w 7467600"/>
              <a:gd name="connsiteY649" fmla="*/ 3581043 h 6858000"/>
              <a:gd name="connsiteX650" fmla="*/ 1702258 w 7467600"/>
              <a:gd name="connsiteY650" fmla="*/ 3612286 h 6858000"/>
              <a:gd name="connsiteX651" fmla="*/ 1538370 w 7467600"/>
              <a:gd name="connsiteY651" fmla="*/ 3811804 h 6858000"/>
              <a:gd name="connsiteX652" fmla="*/ 542867 w 7467600"/>
              <a:gd name="connsiteY652" fmla="*/ 4944092 h 6858000"/>
              <a:gd name="connsiteX653" fmla="*/ 515800 w 7467600"/>
              <a:gd name="connsiteY653" fmla="*/ 4862180 h 6858000"/>
              <a:gd name="connsiteX654" fmla="*/ 909145 w 7467600"/>
              <a:gd name="connsiteY654" fmla="*/ 4199225 h 6858000"/>
              <a:gd name="connsiteX655" fmla="*/ 1214067 w 7467600"/>
              <a:gd name="connsiteY655" fmla="*/ 3908561 h 6858000"/>
              <a:gd name="connsiteX656" fmla="*/ 640967 w 7467600"/>
              <a:gd name="connsiteY656" fmla="*/ 4105601 h 6858000"/>
              <a:gd name="connsiteX657" fmla="*/ 112563 w 7467600"/>
              <a:gd name="connsiteY657" fmla="*/ 4396952 h 6858000"/>
              <a:gd name="connsiteX658" fmla="*/ 0 w 7467600"/>
              <a:gd name="connsiteY658" fmla="*/ 4466006 h 6858000"/>
              <a:gd name="connsiteX659" fmla="*/ 0 w 7467600"/>
              <a:gd name="connsiteY659" fmla="*/ 4233763 h 6858000"/>
              <a:gd name="connsiteX660" fmla="*/ 36881 w 7467600"/>
              <a:gd name="connsiteY660" fmla="*/ 4200118 h 6858000"/>
              <a:gd name="connsiteX661" fmla="*/ 910534 w 7467600"/>
              <a:gd name="connsiteY661" fmla="*/ 3629753 h 6858000"/>
              <a:gd name="connsiteX662" fmla="*/ 1578717 w 7467600"/>
              <a:gd name="connsiteY662" fmla="*/ 3575982 h 6858000"/>
              <a:gd name="connsiteX663" fmla="*/ 2338780 w 7467600"/>
              <a:gd name="connsiteY663" fmla="*/ 3033725 h 6858000"/>
              <a:gd name="connsiteX664" fmla="*/ 1807991 w 7467600"/>
              <a:gd name="connsiteY664" fmla="*/ 2807184 h 6858000"/>
              <a:gd name="connsiteX665" fmla="*/ 1416358 w 7467600"/>
              <a:gd name="connsiteY665" fmla="*/ 3112571 h 6858000"/>
              <a:gd name="connsiteX666" fmla="*/ 939066 w 7467600"/>
              <a:gd name="connsiteY666" fmla="*/ 3378798 h 6858000"/>
              <a:gd name="connsiteX667" fmla="*/ 115099 w 7467600"/>
              <a:gd name="connsiteY667" fmla="*/ 3607650 h 6858000"/>
              <a:gd name="connsiteX668" fmla="*/ 97284 w 7467600"/>
              <a:gd name="connsiteY668" fmla="*/ 3520393 h 6858000"/>
              <a:gd name="connsiteX669" fmla="*/ 922050 w 7467600"/>
              <a:gd name="connsiteY669" fmla="*/ 3074867 h 6858000"/>
              <a:gd name="connsiteX670" fmla="*/ 1405265 w 7467600"/>
              <a:gd name="connsiteY670" fmla="*/ 3016319 h 6858000"/>
              <a:gd name="connsiteX671" fmla="*/ 1407512 w 7467600"/>
              <a:gd name="connsiteY671" fmla="*/ 3018001 h 6858000"/>
              <a:gd name="connsiteX672" fmla="*/ 1726266 w 7467600"/>
              <a:gd name="connsiteY672" fmla="*/ 2777274 h 6858000"/>
              <a:gd name="connsiteX673" fmla="*/ 625390 w 7467600"/>
              <a:gd name="connsiteY673" fmla="*/ 2514541 h 6858000"/>
              <a:gd name="connsiteX674" fmla="*/ 619799 w 7467600"/>
              <a:gd name="connsiteY674" fmla="*/ 2527180 h 6858000"/>
              <a:gd name="connsiteX675" fmla="*/ 310030 w 7467600"/>
              <a:gd name="connsiteY675" fmla="*/ 2771818 h 6858000"/>
              <a:gd name="connsiteX676" fmla="*/ 173877 w 7467600"/>
              <a:gd name="connsiteY676" fmla="*/ 2937056 h 6858000"/>
              <a:gd name="connsiteX677" fmla="*/ 77889 w 7467600"/>
              <a:gd name="connsiteY677" fmla="*/ 3138440 h 6858000"/>
              <a:gd name="connsiteX678" fmla="*/ 0 w 7467600"/>
              <a:gd name="connsiteY678" fmla="*/ 3271395 h 6858000"/>
              <a:gd name="connsiteX679" fmla="*/ 0 w 7467600"/>
              <a:gd name="connsiteY679" fmla="*/ 3153002 h 6858000"/>
              <a:gd name="connsiteX680" fmla="*/ 2386 w 7467600"/>
              <a:gd name="connsiteY680" fmla="*/ 3149203 h 6858000"/>
              <a:gd name="connsiteX681" fmla="*/ 89753 w 7467600"/>
              <a:gd name="connsiteY681" fmla="*/ 2987702 h 6858000"/>
              <a:gd name="connsiteX682" fmla="*/ 76869 w 7467600"/>
              <a:gd name="connsiteY682" fmla="*/ 3005404 h 6858000"/>
              <a:gd name="connsiteX683" fmla="*/ 32049 w 7467600"/>
              <a:gd name="connsiteY683" fmla="*/ 3065814 h 6858000"/>
              <a:gd name="connsiteX684" fmla="*/ 0 w 7467600"/>
              <a:gd name="connsiteY684" fmla="*/ 3108744 h 6858000"/>
              <a:gd name="connsiteX685" fmla="*/ 0 w 7467600"/>
              <a:gd name="connsiteY685" fmla="*/ 3058059 h 6858000"/>
              <a:gd name="connsiteX686" fmla="*/ 7610 w 7467600"/>
              <a:gd name="connsiteY686" fmla="*/ 3047889 h 6858000"/>
              <a:gd name="connsiteX687" fmla="*/ 52419 w 7467600"/>
              <a:gd name="connsiteY687" fmla="*/ 2987479 h 6858000"/>
              <a:gd name="connsiteX688" fmla="*/ 59142 w 7467600"/>
              <a:gd name="connsiteY688" fmla="*/ 2978488 h 6858000"/>
              <a:gd name="connsiteX689" fmla="*/ 0 w 7467600"/>
              <a:gd name="connsiteY689" fmla="*/ 3015334 h 6858000"/>
              <a:gd name="connsiteX690" fmla="*/ 0 w 7467600"/>
              <a:gd name="connsiteY690" fmla="*/ 2914286 h 6858000"/>
              <a:gd name="connsiteX691" fmla="*/ 36383 w 7467600"/>
              <a:gd name="connsiteY691" fmla="*/ 2901128 h 6858000"/>
              <a:gd name="connsiteX692" fmla="*/ 156329 w 7467600"/>
              <a:gd name="connsiteY692" fmla="*/ 2840533 h 6858000"/>
              <a:gd name="connsiteX693" fmla="*/ 358355 w 7467600"/>
              <a:gd name="connsiteY693" fmla="*/ 2620471 h 6858000"/>
              <a:gd name="connsiteX694" fmla="*/ 510577 w 7467600"/>
              <a:gd name="connsiteY694" fmla="*/ 2501244 h 6858000"/>
              <a:gd name="connsiteX695" fmla="*/ 211967 w 7467600"/>
              <a:gd name="connsiteY695" fmla="*/ 2479171 h 6858000"/>
              <a:gd name="connsiteX696" fmla="*/ 0 w 7467600"/>
              <a:gd name="connsiteY696" fmla="*/ 2476398 h 6858000"/>
              <a:gd name="connsiteX697" fmla="*/ 0 w 7467600"/>
              <a:gd name="connsiteY697" fmla="*/ 2389189 h 6858000"/>
              <a:gd name="connsiteX698" fmla="*/ 103062 w 7467600"/>
              <a:gd name="connsiteY698" fmla="*/ 2389518 h 6858000"/>
              <a:gd name="connsiteX699" fmla="*/ 510734 w 7467600"/>
              <a:gd name="connsiteY699" fmla="*/ 2416201 h 6858000"/>
              <a:gd name="connsiteX700" fmla="*/ 279257 w 7467600"/>
              <a:gd name="connsiteY700" fmla="*/ 2092102 h 6858000"/>
              <a:gd name="connsiteX701" fmla="*/ 65265 w 7467600"/>
              <a:gd name="connsiteY701" fmla="*/ 2006049 h 6858000"/>
              <a:gd name="connsiteX702" fmla="*/ 0 w 7467600"/>
              <a:gd name="connsiteY702" fmla="*/ 1982532 h 6858000"/>
              <a:gd name="connsiteX703" fmla="*/ 0 w 7467600"/>
              <a:gd name="connsiteY703" fmla="*/ 1912789 h 6858000"/>
              <a:gd name="connsiteX704" fmla="*/ 97460 w 7467600"/>
              <a:gd name="connsiteY704" fmla="*/ 1953725 h 6858000"/>
              <a:gd name="connsiteX705" fmla="*/ 221272 w 7467600"/>
              <a:gd name="connsiteY705" fmla="*/ 1980766 h 6858000"/>
              <a:gd name="connsiteX706" fmla="*/ 116765 w 7467600"/>
              <a:gd name="connsiteY706" fmla="*/ 1911033 h 6858000"/>
              <a:gd name="connsiteX707" fmla="*/ 16405 w 7467600"/>
              <a:gd name="connsiteY707" fmla="*/ 1803412 h 6858000"/>
              <a:gd name="connsiteX708" fmla="*/ 0 w 7467600"/>
              <a:gd name="connsiteY708" fmla="*/ 1784777 h 6858000"/>
              <a:gd name="connsiteX709" fmla="*/ 0 w 7467600"/>
              <a:gd name="connsiteY709" fmla="*/ 1740082 h 6858000"/>
              <a:gd name="connsiteX710" fmla="*/ 39394 w 7467600"/>
              <a:gd name="connsiteY710" fmla="*/ 1784856 h 6858000"/>
              <a:gd name="connsiteX711" fmla="*/ 135813 w 7467600"/>
              <a:gd name="connsiteY711" fmla="*/ 1888838 h 6858000"/>
              <a:gd name="connsiteX712" fmla="*/ 242575 w 7467600"/>
              <a:gd name="connsiteY712" fmla="*/ 1958841 h 6858000"/>
              <a:gd name="connsiteX713" fmla="*/ 82197 w 7467600"/>
              <a:gd name="connsiteY713" fmla="*/ 1754826 h 6858000"/>
              <a:gd name="connsiteX714" fmla="*/ 0 w 7467600"/>
              <a:gd name="connsiteY714" fmla="*/ 1679650 h 6858000"/>
              <a:gd name="connsiteX715" fmla="*/ 0 w 7467600"/>
              <a:gd name="connsiteY715" fmla="*/ 1602463 h 6858000"/>
              <a:gd name="connsiteX716" fmla="*/ 84689 w 7467600"/>
              <a:gd name="connsiteY716" fmla="*/ 1677442 h 6858000"/>
              <a:gd name="connsiteX717" fmla="*/ 298437 w 7467600"/>
              <a:gd name="connsiteY717" fmla="*/ 1968019 h 6858000"/>
              <a:gd name="connsiteX718" fmla="*/ 227269 w 7467600"/>
              <a:gd name="connsiteY718" fmla="*/ 1114064 h 6858000"/>
              <a:gd name="connsiteX719" fmla="*/ 248003 w 7467600"/>
              <a:gd name="connsiteY719" fmla="*/ 1089613 h 6858000"/>
              <a:gd name="connsiteX720" fmla="*/ 427020 w 7467600"/>
              <a:gd name="connsiteY720" fmla="*/ 1619803 h 6858000"/>
              <a:gd name="connsiteX721" fmla="*/ 340345 w 7467600"/>
              <a:gd name="connsiteY721" fmla="*/ 2027739 h 6858000"/>
              <a:gd name="connsiteX722" fmla="*/ 360865 w 7467600"/>
              <a:gd name="connsiteY722" fmla="*/ 2044827 h 6858000"/>
              <a:gd name="connsiteX723" fmla="*/ 560414 w 7467600"/>
              <a:gd name="connsiteY723" fmla="*/ 2421457 h 6858000"/>
              <a:gd name="connsiteX724" fmla="*/ 1359703 w 7467600"/>
              <a:gd name="connsiteY724" fmla="*/ 2578554 h 6858000"/>
              <a:gd name="connsiteX725" fmla="*/ 1359422 w 7467600"/>
              <a:gd name="connsiteY725" fmla="*/ 2577994 h 6858000"/>
              <a:gd name="connsiteX726" fmla="*/ 828701 w 7467600"/>
              <a:gd name="connsiteY726" fmla="*/ 1839520 h 6858000"/>
              <a:gd name="connsiteX727" fmla="*/ 494427 w 7467600"/>
              <a:gd name="connsiteY727" fmla="*/ 1092333 h 6858000"/>
              <a:gd name="connsiteX728" fmla="*/ 506322 w 7467600"/>
              <a:gd name="connsiteY728" fmla="*/ 1020997 h 6858000"/>
              <a:gd name="connsiteX729" fmla="*/ 4570198 w 7467600"/>
              <a:gd name="connsiteY729" fmla="*/ 978081 h 6858000"/>
              <a:gd name="connsiteX730" fmla="*/ 4523691 w 7467600"/>
              <a:gd name="connsiteY730" fmla="*/ 1127776 h 6858000"/>
              <a:gd name="connsiteX731" fmla="*/ 4509875 w 7467600"/>
              <a:gd name="connsiteY731" fmla="*/ 1167552 h 6858000"/>
              <a:gd name="connsiteX732" fmla="*/ 4478168 w 7467600"/>
              <a:gd name="connsiteY732" fmla="*/ 1260735 h 6858000"/>
              <a:gd name="connsiteX733" fmla="*/ 4409309 w 7467600"/>
              <a:gd name="connsiteY733" fmla="*/ 1666996 h 6858000"/>
              <a:gd name="connsiteX734" fmla="*/ 4370031 w 7467600"/>
              <a:gd name="connsiteY734" fmla="*/ 1955666 h 6858000"/>
              <a:gd name="connsiteX735" fmla="*/ 4570198 w 7467600"/>
              <a:gd name="connsiteY735" fmla="*/ 978081 h 6858000"/>
              <a:gd name="connsiteX736" fmla="*/ 4557898 w 7467600"/>
              <a:gd name="connsiteY736" fmla="*/ 900011 h 6858000"/>
              <a:gd name="connsiteX737" fmla="*/ 4344840 w 7467600"/>
              <a:gd name="connsiteY737" fmla="*/ 1922038 h 6858000"/>
              <a:gd name="connsiteX738" fmla="*/ 4378710 w 7467600"/>
              <a:gd name="connsiteY738" fmla="*/ 1665516 h 6858000"/>
              <a:gd name="connsiteX739" fmla="*/ 4448798 w 7467600"/>
              <a:gd name="connsiteY739" fmla="*/ 1253024 h 6858000"/>
              <a:gd name="connsiteX740" fmla="*/ 4480315 w 7467600"/>
              <a:gd name="connsiteY740" fmla="*/ 1158454 h 6858000"/>
              <a:gd name="connsiteX741" fmla="*/ 4494133 w 7467600"/>
              <a:gd name="connsiteY741" fmla="*/ 1118676 h 6858000"/>
              <a:gd name="connsiteX742" fmla="*/ 4557898 w 7467600"/>
              <a:gd name="connsiteY742" fmla="*/ 900011 h 6858000"/>
              <a:gd name="connsiteX743" fmla="*/ 5870151 w 7467600"/>
              <a:gd name="connsiteY743" fmla="*/ 898890 h 6858000"/>
              <a:gd name="connsiteX744" fmla="*/ 5861335 w 7467600"/>
              <a:gd name="connsiteY744" fmla="*/ 899177 h 6858000"/>
              <a:gd name="connsiteX745" fmla="*/ 5843702 w 7467600"/>
              <a:gd name="connsiteY745" fmla="*/ 899748 h 6858000"/>
              <a:gd name="connsiteX746" fmla="*/ 5651107 w 7467600"/>
              <a:gd name="connsiteY746" fmla="*/ 920306 h 6858000"/>
              <a:gd name="connsiteX747" fmla="*/ 5459407 w 7467600"/>
              <a:gd name="connsiteY747" fmla="*/ 940975 h 6858000"/>
              <a:gd name="connsiteX748" fmla="*/ 5374846 w 7467600"/>
              <a:gd name="connsiteY748" fmla="*/ 941988 h 6858000"/>
              <a:gd name="connsiteX749" fmla="*/ 5256105 w 7467600"/>
              <a:gd name="connsiteY749" fmla="*/ 945632 h 6858000"/>
              <a:gd name="connsiteX750" fmla="*/ 5107071 w 7467600"/>
              <a:gd name="connsiteY750" fmla="*/ 969720 h 6858000"/>
              <a:gd name="connsiteX751" fmla="*/ 4998681 w 7467600"/>
              <a:gd name="connsiteY751" fmla="*/ 988771 h 6858000"/>
              <a:gd name="connsiteX752" fmla="*/ 5870151 w 7467600"/>
              <a:gd name="connsiteY752" fmla="*/ 898890 h 6858000"/>
              <a:gd name="connsiteX753" fmla="*/ 5504425 w 7467600"/>
              <a:gd name="connsiteY753" fmla="*/ 848067 h 6858000"/>
              <a:gd name="connsiteX754" fmla="*/ 4968849 w 7467600"/>
              <a:gd name="connsiteY754" fmla="*/ 962318 h 6858000"/>
              <a:gd name="connsiteX755" fmla="*/ 5104039 w 7467600"/>
              <a:gd name="connsiteY755" fmla="*/ 940634 h 6858000"/>
              <a:gd name="connsiteX756" fmla="*/ 5256311 w 7467600"/>
              <a:gd name="connsiteY756" fmla="*/ 916490 h 6858000"/>
              <a:gd name="connsiteX757" fmla="*/ 5377381 w 7467600"/>
              <a:gd name="connsiteY757" fmla="*/ 912671 h 6858000"/>
              <a:gd name="connsiteX758" fmla="*/ 5460148 w 7467600"/>
              <a:gd name="connsiteY758" fmla="*/ 911442 h 6858000"/>
              <a:gd name="connsiteX759" fmla="*/ 5648971 w 7467600"/>
              <a:gd name="connsiteY759" fmla="*/ 891331 h 6858000"/>
              <a:gd name="connsiteX760" fmla="*/ 5844807 w 7467600"/>
              <a:gd name="connsiteY760" fmla="*/ 870718 h 6858000"/>
              <a:gd name="connsiteX761" fmla="*/ 5862975 w 7467600"/>
              <a:gd name="connsiteY761" fmla="*/ 869756 h 6858000"/>
              <a:gd name="connsiteX762" fmla="*/ 5920887 w 7467600"/>
              <a:gd name="connsiteY762" fmla="*/ 865929 h 6858000"/>
              <a:gd name="connsiteX763" fmla="*/ 5504425 w 7467600"/>
              <a:gd name="connsiteY763" fmla="*/ 848067 h 6858000"/>
              <a:gd name="connsiteX764" fmla="*/ 3607114 w 7467600"/>
              <a:gd name="connsiteY764" fmla="*/ 467441 h 6858000"/>
              <a:gd name="connsiteX765" fmla="*/ 3296242 w 7467600"/>
              <a:gd name="connsiteY765" fmla="*/ 807991 h 6858000"/>
              <a:gd name="connsiteX766" fmla="*/ 3174674 w 7467600"/>
              <a:gd name="connsiteY766" fmla="*/ 919759 h 6858000"/>
              <a:gd name="connsiteX767" fmla="*/ 3042978 w 7467600"/>
              <a:gd name="connsiteY767" fmla="*/ 1054894 h 6858000"/>
              <a:gd name="connsiteX768" fmla="*/ 2968914 w 7467600"/>
              <a:gd name="connsiteY768" fmla="*/ 1133756 h 6858000"/>
              <a:gd name="connsiteX769" fmla="*/ 3103823 w 7467600"/>
              <a:gd name="connsiteY769" fmla="*/ 1026814 h 6858000"/>
              <a:gd name="connsiteX770" fmla="*/ 3607114 w 7467600"/>
              <a:gd name="connsiteY770" fmla="*/ 467441 h 6858000"/>
              <a:gd name="connsiteX771" fmla="*/ 3744487 w 7467600"/>
              <a:gd name="connsiteY771" fmla="*/ 383136 h 6858000"/>
              <a:gd name="connsiteX772" fmla="*/ 3970213 w 7467600"/>
              <a:gd name="connsiteY772" fmla="*/ 995559 h 6858000"/>
              <a:gd name="connsiteX773" fmla="*/ 3744487 w 7467600"/>
              <a:gd name="connsiteY773" fmla="*/ 383136 h 6858000"/>
              <a:gd name="connsiteX774" fmla="*/ 3624562 w 7467600"/>
              <a:gd name="connsiteY774" fmla="*/ 367041 h 6858000"/>
              <a:gd name="connsiteX775" fmla="*/ 3489712 w 7467600"/>
              <a:gd name="connsiteY775" fmla="*/ 485386 h 6858000"/>
              <a:gd name="connsiteX776" fmla="*/ 3182994 w 7467600"/>
              <a:gd name="connsiteY776" fmla="*/ 828265 h 6858000"/>
              <a:gd name="connsiteX777" fmla="*/ 2892114 w 7467600"/>
              <a:gd name="connsiteY777" fmla="*/ 1172635 h 6858000"/>
              <a:gd name="connsiteX778" fmla="*/ 3021459 w 7467600"/>
              <a:gd name="connsiteY778" fmla="*/ 1035385 h 6858000"/>
              <a:gd name="connsiteX779" fmla="*/ 3153873 w 7467600"/>
              <a:gd name="connsiteY779" fmla="*/ 898971 h 6858000"/>
              <a:gd name="connsiteX780" fmla="*/ 3276511 w 7467600"/>
              <a:gd name="connsiteY780" fmla="*/ 786423 h 6858000"/>
              <a:gd name="connsiteX781" fmla="*/ 3584154 w 7467600"/>
              <a:gd name="connsiteY781" fmla="*/ 448218 h 6858000"/>
              <a:gd name="connsiteX782" fmla="*/ 3624562 w 7467600"/>
              <a:gd name="connsiteY782" fmla="*/ 367041 h 6858000"/>
              <a:gd name="connsiteX783" fmla="*/ 3766672 w 7467600"/>
              <a:gd name="connsiteY783" fmla="*/ 359429 h 6858000"/>
              <a:gd name="connsiteX784" fmla="*/ 3996338 w 7467600"/>
              <a:gd name="connsiteY784" fmla="*/ 968237 h 6858000"/>
              <a:gd name="connsiteX785" fmla="*/ 3766672 w 7467600"/>
              <a:gd name="connsiteY785" fmla="*/ 359429 h 6858000"/>
              <a:gd name="connsiteX786" fmla="*/ 5805386 w 7467600"/>
              <a:gd name="connsiteY786" fmla="*/ 239240 h 6858000"/>
              <a:gd name="connsiteX787" fmla="*/ 5736947 w 7467600"/>
              <a:gd name="connsiteY787" fmla="*/ 261367 h 6858000"/>
              <a:gd name="connsiteX788" fmla="*/ 5427012 w 7467600"/>
              <a:gd name="connsiteY788" fmla="*/ 311272 h 6858000"/>
              <a:gd name="connsiteX789" fmla="*/ 5147818 w 7467600"/>
              <a:gd name="connsiteY789" fmla="*/ 322112 h 6858000"/>
              <a:gd name="connsiteX790" fmla="*/ 5060854 w 7467600"/>
              <a:gd name="connsiteY790" fmla="*/ 311882 h 6858000"/>
              <a:gd name="connsiteX791" fmla="*/ 4945989 w 7467600"/>
              <a:gd name="connsiteY791" fmla="*/ 300516 h 6858000"/>
              <a:gd name="connsiteX792" fmla="*/ 5410479 w 7467600"/>
              <a:gd name="connsiteY792" fmla="*/ 348434 h 6858000"/>
              <a:gd name="connsiteX793" fmla="*/ 5805386 w 7467600"/>
              <a:gd name="connsiteY793" fmla="*/ 239240 h 6858000"/>
              <a:gd name="connsiteX794" fmla="*/ 5905192 w 7467600"/>
              <a:gd name="connsiteY794" fmla="*/ 163079 h 6858000"/>
              <a:gd name="connsiteX795" fmla="*/ 5865655 w 7467600"/>
              <a:gd name="connsiteY795" fmla="*/ 171901 h 6858000"/>
              <a:gd name="connsiteX796" fmla="*/ 5259740 w 7467600"/>
              <a:gd name="connsiteY796" fmla="*/ 257013 h 6858000"/>
              <a:gd name="connsiteX797" fmla="*/ 5208466 w 7467600"/>
              <a:gd name="connsiteY797" fmla="*/ 257550 h 6858000"/>
              <a:gd name="connsiteX798" fmla="*/ 4980204 w 7467600"/>
              <a:gd name="connsiteY798" fmla="*/ 271903 h 6858000"/>
              <a:gd name="connsiteX799" fmla="*/ 5068068 w 7467600"/>
              <a:gd name="connsiteY799" fmla="*/ 282244 h 6858000"/>
              <a:gd name="connsiteX800" fmla="*/ 5153231 w 7467600"/>
              <a:gd name="connsiteY800" fmla="*/ 292240 h 6858000"/>
              <a:gd name="connsiteX801" fmla="*/ 5426491 w 7467600"/>
              <a:gd name="connsiteY801" fmla="*/ 281128 h 6858000"/>
              <a:gd name="connsiteX802" fmla="*/ 5731212 w 7467600"/>
              <a:gd name="connsiteY802" fmla="*/ 231951 h 6858000"/>
              <a:gd name="connsiteX803" fmla="*/ 5905192 w 7467600"/>
              <a:gd name="connsiteY803" fmla="*/ 163079 h 6858000"/>
              <a:gd name="connsiteX804" fmla="*/ 5944437 w 7467600"/>
              <a:gd name="connsiteY804" fmla="*/ 113829 h 6858000"/>
              <a:gd name="connsiteX805" fmla="*/ 5825032 w 7467600"/>
              <a:gd name="connsiteY805" fmla="*/ 146405 h 6858000"/>
              <a:gd name="connsiteX806" fmla="*/ 4955599 w 7467600"/>
              <a:gd name="connsiteY806" fmla="*/ 247008 h 6858000"/>
              <a:gd name="connsiteX807" fmla="*/ 5210104 w 7467600"/>
              <a:gd name="connsiteY807" fmla="*/ 228123 h 6858000"/>
              <a:gd name="connsiteX808" fmla="*/ 5261015 w 7467600"/>
              <a:gd name="connsiteY808" fmla="*/ 227087 h 6858000"/>
              <a:gd name="connsiteX809" fmla="*/ 5861181 w 7467600"/>
              <a:gd name="connsiteY809" fmla="*/ 143093 h 6858000"/>
              <a:gd name="connsiteX810" fmla="*/ 5961252 w 7467600"/>
              <a:gd name="connsiteY810" fmla="*/ 114820 h 6858000"/>
              <a:gd name="connsiteX811" fmla="*/ 5944437 w 7467600"/>
              <a:gd name="connsiteY811" fmla="*/ 113829 h 6858000"/>
              <a:gd name="connsiteX812" fmla="*/ 3882765 w 7467600"/>
              <a:gd name="connsiteY812" fmla="*/ 0 h 6858000"/>
              <a:gd name="connsiteX813" fmla="*/ 3995099 w 7467600"/>
              <a:gd name="connsiteY813" fmla="*/ 0 h 6858000"/>
              <a:gd name="connsiteX814" fmla="*/ 4163818 w 7467600"/>
              <a:gd name="connsiteY814" fmla="*/ 234104 h 6858000"/>
              <a:gd name="connsiteX815" fmla="*/ 4172099 w 7467600"/>
              <a:gd name="connsiteY815" fmla="*/ 234207 h 6858000"/>
              <a:gd name="connsiteX816" fmla="*/ 4784282 w 7467600"/>
              <a:gd name="connsiteY816" fmla="*/ 276561 h 6858000"/>
              <a:gd name="connsiteX817" fmla="*/ 4801687 w 7467600"/>
              <a:gd name="connsiteY817" fmla="*/ 267764 h 6858000"/>
              <a:gd name="connsiteX818" fmla="*/ 6082788 w 7467600"/>
              <a:gd name="connsiteY818" fmla="*/ 64119 h 6858000"/>
              <a:gd name="connsiteX819" fmla="*/ 6099442 w 7467600"/>
              <a:gd name="connsiteY819" fmla="*/ 82568 h 6858000"/>
              <a:gd name="connsiteX820" fmla="*/ 4804137 w 7467600"/>
              <a:gd name="connsiteY820" fmla="*/ 320931 h 6858000"/>
              <a:gd name="connsiteX821" fmla="*/ 4227047 w 7467600"/>
              <a:gd name="connsiteY821" fmla="*/ 313415 h 6858000"/>
              <a:gd name="connsiteX822" fmla="*/ 4346041 w 7467600"/>
              <a:gd name="connsiteY822" fmla="*/ 456086 h 6858000"/>
              <a:gd name="connsiteX823" fmla="*/ 4870967 w 7467600"/>
              <a:gd name="connsiteY823" fmla="*/ 963061 h 6858000"/>
              <a:gd name="connsiteX824" fmla="*/ 4889647 w 7467600"/>
              <a:gd name="connsiteY824" fmla="*/ 957147 h 6858000"/>
              <a:gd name="connsiteX825" fmla="*/ 5422504 w 7467600"/>
              <a:gd name="connsiteY825" fmla="*/ 805191 h 6858000"/>
              <a:gd name="connsiteX826" fmla="*/ 6087656 w 7467600"/>
              <a:gd name="connsiteY826" fmla="*/ 826703 h 6858000"/>
              <a:gd name="connsiteX827" fmla="*/ 6058717 w 7467600"/>
              <a:gd name="connsiteY827" fmla="*/ 865992 h 6858000"/>
              <a:gd name="connsiteX828" fmla="*/ 4974153 w 7467600"/>
              <a:gd name="connsiteY828" fmla="*/ 1045456 h 6858000"/>
              <a:gd name="connsiteX829" fmla="*/ 5627835 w 7467600"/>
              <a:gd name="connsiteY829" fmla="*/ 1472077 h 6858000"/>
              <a:gd name="connsiteX830" fmla="*/ 5629817 w 7467600"/>
              <a:gd name="connsiteY830" fmla="*/ 1471412 h 6858000"/>
              <a:gd name="connsiteX831" fmla="*/ 5634124 w 7467600"/>
              <a:gd name="connsiteY831" fmla="*/ 1470572 h 6858000"/>
              <a:gd name="connsiteX832" fmla="*/ 5755832 w 7467600"/>
              <a:gd name="connsiteY832" fmla="*/ 1383886 h 6858000"/>
              <a:gd name="connsiteX833" fmla="*/ 6014186 w 7467600"/>
              <a:gd name="connsiteY833" fmla="*/ 1279799 h 6858000"/>
              <a:gd name="connsiteX834" fmla="*/ 6901619 w 7467600"/>
              <a:gd name="connsiteY834" fmla="*/ 1047874 h 6858000"/>
              <a:gd name="connsiteX835" fmla="*/ 6931566 w 7467600"/>
              <a:gd name="connsiteY835" fmla="*/ 1062034 h 6858000"/>
              <a:gd name="connsiteX836" fmla="*/ 5790982 w 7467600"/>
              <a:gd name="connsiteY836" fmla="*/ 1561380 h 6858000"/>
              <a:gd name="connsiteX837" fmla="*/ 6188971 w 7467600"/>
              <a:gd name="connsiteY837" fmla="*/ 1755168 h 6858000"/>
              <a:gd name="connsiteX838" fmla="*/ 6202446 w 7467600"/>
              <a:gd name="connsiteY838" fmla="*/ 1752268 h 6858000"/>
              <a:gd name="connsiteX839" fmla="*/ 7179560 w 7467600"/>
              <a:gd name="connsiteY839" fmla="*/ 1467551 h 6858000"/>
              <a:gd name="connsiteX840" fmla="*/ 7158730 w 7467600"/>
              <a:gd name="connsiteY840" fmla="*/ 1507835 h 6858000"/>
              <a:gd name="connsiteX841" fmla="*/ 6326959 w 7467600"/>
              <a:gd name="connsiteY841" fmla="*/ 1817686 h 6858000"/>
              <a:gd name="connsiteX842" fmla="*/ 6537433 w 7467600"/>
              <a:gd name="connsiteY842" fmla="*/ 1907790 h 6858000"/>
              <a:gd name="connsiteX843" fmla="*/ 6550221 w 7467600"/>
              <a:gd name="connsiteY843" fmla="*/ 1910729 h 6858000"/>
              <a:gd name="connsiteX844" fmla="*/ 6964438 w 7467600"/>
              <a:gd name="connsiteY844" fmla="*/ 2209505 h 6858000"/>
              <a:gd name="connsiteX845" fmla="*/ 7367862 w 7467600"/>
              <a:gd name="connsiteY845" fmla="*/ 2806833 h 6858000"/>
              <a:gd name="connsiteX846" fmla="*/ 7364329 w 7467600"/>
              <a:gd name="connsiteY846" fmla="*/ 2826907 h 6858000"/>
              <a:gd name="connsiteX847" fmla="*/ 7290545 w 7467600"/>
              <a:gd name="connsiteY847" fmla="*/ 2850663 h 6858000"/>
              <a:gd name="connsiteX848" fmla="*/ 6472036 w 7467600"/>
              <a:gd name="connsiteY848" fmla="*/ 1959003 h 6858000"/>
              <a:gd name="connsiteX849" fmla="*/ 5792897 w 7467600"/>
              <a:gd name="connsiteY849" fmla="*/ 1647747 h 6858000"/>
              <a:gd name="connsiteX850" fmla="*/ 5842751 w 7467600"/>
              <a:gd name="connsiteY850" fmla="*/ 1816112 h 6858000"/>
              <a:gd name="connsiteX851" fmla="*/ 5847424 w 7467600"/>
              <a:gd name="connsiteY851" fmla="*/ 1815776 h 6858000"/>
              <a:gd name="connsiteX852" fmla="*/ 6399821 w 7467600"/>
              <a:gd name="connsiteY852" fmla="*/ 2344799 h 6858000"/>
              <a:gd name="connsiteX853" fmla="*/ 6323232 w 7467600"/>
              <a:gd name="connsiteY853" fmla="*/ 2389634 h 6858000"/>
              <a:gd name="connsiteX854" fmla="*/ 5942958 w 7467600"/>
              <a:gd name="connsiteY854" fmla="*/ 2077708 h 6858000"/>
              <a:gd name="connsiteX855" fmla="*/ 5921559 w 7467600"/>
              <a:gd name="connsiteY855" fmla="*/ 2378596 h 6858000"/>
              <a:gd name="connsiteX856" fmla="*/ 5817651 w 7467600"/>
              <a:gd name="connsiteY856" fmla="*/ 3023919 h 6858000"/>
              <a:gd name="connsiteX857" fmla="*/ 5729634 w 7467600"/>
              <a:gd name="connsiteY857" fmla="*/ 3051849 h 6858000"/>
              <a:gd name="connsiteX858" fmla="*/ 5611018 w 7467600"/>
              <a:gd name="connsiteY858" fmla="*/ 2316769 h 6858000"/>
              <a:gd name="connsiteX859" fmla="*/ 5687608 w 7467600"/>
              <a:gd name="connsiteY859" fmla="*/ 2039972 h 6858000"/>
              <a:gd name="connsiteX860" fmla="*/ 5657554 w 7467600"/>
              <a:gd name="connsiteY860" fmla="*/ 1576445 h 6858000"/>
              <a:gd name="connsiteX861" fmla="*/ 5150475 w 7467600"/>
              <a:gd name="connsiteY861" fmla="*/ 1274012 h 6858000"/>
              <a:gd name="connsiteX862" fmla="*/ 5349142 w 7467600"/>
              <a:gd name="connsiteY862" fmla="*/ 2204405 h 6858000"/>
              <a:gd name="connsiteX863" fmla="*/ 5262214 w 7467600"/>
              <a:gd name="connsiteY863" fmla="*/ 2233836 h 6858000"/>
              <a:gd name="connsiteX864" fmla="*/ 4981539 w 7467600"/>
              <a:gd name="connsiteY864" fmla="*/ 1542201 h 6858000"/>
              <a:gd name="connsiteX865" fmla="*/ 4958461 w 7467600"/>
              <a:gd name="connsiteY865" fmla="*/ 1136957 h 6858000"/>
              <a:gd name="connsiteX866" fmla="*/ 4655015 w 7467600"/>
              <a:gd name="connsiteY866" fmla="*/ 891426 h 6858000"/>
              <a:gd name="connsiteX867" fmla="*/ 4348002 w 7467600"/>
              <a:gd name="connsiteY867" fmla="*/ 2205895 h 6858000"/>
              <a:gd name="connsiteX868" fmla="*/ 4262250 w 7467600"/>
              <a:gd name="connsiteY868" fmla="*/ 2219972 h 6858000"/>
              <a:gd name="connsiteX869" fmla="*/ 4550611 w 7467600"/>
              <a:gd name="connsiteY869" fmla="*/ 817540 h 6858000"/>
              <a:gd name="connsiteX870" fmla="*/ 4564418 w 7467600"/>
              <a:gd name="connsiteY870" fmla="*/ 808293 h 6858000"/>
              <a:gd name="connsiteX871" fmla="*/ 4266388 w 7467600"/>
              <a:gd name="connsiteY871" fmla="*/ 500083 h 6858000"/>
              <a:gd name="connsiteX872" fmla="*/ 4032842 w 7467600"/>
              <a:gd name="connsiteY872" fmla="*/ 211809 h 6858000"/>
              <a:gd name="connsiteX873" fmla="*/ 3882765 w 7467600"/>
              <a:gd name="connsiteY873" fmla="*/ 0 h 6858000"/>
              <a:gd name="connsiteX874" fmla="*/ 3721337 w 7467600"/>
              <a:gd name="connsiteY874" fmla="*/ 0 h 6858000"/>
              <a:gd name="connsiteX875" fmla="*/ 3797544 w 7467600"/>
              <a:gd name="connsiteY875" fmla="*/ 0 h 6858000"/>
              <a:gd name="connsiteX876" fmla="*/ 3775734 w 7467600"/>
              <a:gd name="connsiteY876" fmla="*/ 95131 h 6858000"/>
              <a:gd name="connsiteX877" fmla="*/ 3724807 w 7467600"/>
              <a:gd name="connsiteY877" fmla="*/ 272257 h 6858000"/>
              <a:gd name="connsiteX878" fmla="*/ 3726844 w 7467600"/>
              <a:gd name="connsiteY878" fmla="*/ 282988 h 6858000"/>
              <a:gd name="connsiteX879" fmla="*/ 3742664 w 7467600"/>
              <a:gd name="connsiteY879" fmla="*/ 279918 h 6858000"/>
              <a:gd name="connsiteX880" fmla="*/ 4103910 w 7467600"/>
              <a:gd name="connsiteY880" fmla="*/ 1161917 h 6858000"/>
              <a:gd name="connsiteX881" fmla="*/ 4020269 w 7467600"/>
              <a:gd name="connsiteY881" fmla="*/ 1200406 h 6858000"/>
              <a:gd name="connsiteX882" fmla="*/ 3674882 w 7467600"/>
              <a:gd name="connsiteY882" fmla="*/ 488524 h 6858000"/>
              <a:gd name="connsiteX883" fmla="*/ 3132682 w 7467600"/>
              <a:gd name="connsiteY883" fmla="*/ 1072284 h 6858000"/>
              <a:gd name="connsiteX884" fmla="*/ 2716346 w 7467600"/>
              <a:gd name="connsiteY884" fmla="*/ 1276376 h 6858000"/>
              <a:gd name="connsiteX885" fmla="*/ 2716772 w 7467600"/>
              <a:gd name="connsiteY885" fmla="*/ 1255462 h 6858000"/>
              <a:gd name="connsiteX886" fmla="*/ 3471096 w 7467600"/>
              <a:gd name="connsiteY886" fmla="*/ 437072 h 6858000"/>
              <a:gd name="connsiteX887" fmla="*/ 3639057 w 7467600"/>
              <a:gd name="connsiteY887" fmla="*/ 286334 h 6858000"/>
              <a:gd name="connsiteX888" fmla="*/ 3640309 w 7467600"/>
              <a:gd name="connsiteY888" fmla="*/ 284664 h 6858000"/>
              <a:gd name="connsiteX889" fmla="*/ 3646022 w 7467600"/>
              <a:gd name="connsiteY889" fmla="*/ 276711 h 6858000"/>
              <a:gd name="connsiteX890" fmla="*/ 3707943 w 7467600"/>
              <a:gd name="connsiteY890" fmla="*/ 65958 h 6858000"/>
              <a:gd name="connsiteX891" fmla="*/ 3721337 w 7467600"/>
              <a:gd name="connsiteY891" fmla="*/ 0 h 6858000"/>
              <a:gd name="connsiteX892" fmla="*/ 2867960 w 7467600"/>
              <a:gd name="connsiteY892" fmla="*/ 0 h 6858000"/>
              <a:gd name="connsiteX893" fmla="*/ 2926351 w 7467600"/>
              <a:gd name="connsiteY893" fmla="*/ 0 h 6858000"/>
              <a:gd name="connsiteX894" fmla="*/ 2902823 w 7467600"/>
              <a:gd name="connsiteY894" fmla="*/ 262929 h 6858000"/>
              <a:gd name="connsiteX895" fmla="*/ 2940663 w 7467600"/>
              <a:gd name="connsiteY895" fmla="*/ 140884 h 6858000"/>
              <a:gd name="connsiteX896" fmla="*/ 2947039 w 7467600"/>
              <a:gd name="connsiteY896" fmla="*/ 122524 h 6858000"/>
              <a:gd name="connsiteX897" fmla="*/ 2984316 w 7467600"/>
              <a:gd name="connsiteY897" fmla="*/ 0 h 6858000"/>
              <a:gd name="connsiteX898" fmla="*/ 3016114 w 7467600"/>
              <a:gd name="connsiteY898" fmla="*/ 0 h 6858000"/>
              <a:gd name="connsiteX899" fmla="*/ 2979949 w 7467600"/>
              <a:gd name="connsiteY899" fmla="*/ 119274 h 6858000"/>
              <a:gd name="connsiteX900" fmla="*/ 3023879 w 7467600"/>
              <a:gd name="connsiteY900" fmla="*/ 0 h 6858000"/>
              <a:gd name="connsiteX901" fmla="*/ 3105400 w 7467600"/>
              <a:gd name="connsiteY901" fmla="*/ 0 h 6858000"/>
              <a:gd name="connsiteX902" fmla="*/ 3094669 w 7467600"/>
              <a:gd name="connsiteY902" fmla="*/ 30308 h 6858000"/>
              <a:gd name="connsiteX903" fmla="*/ 2901945 w 7467600"/>
              <a:gd name="connsiteY903" fmla="*/ 466538 h 6858000"/>
              <a:gd name="connsiteX904" fmla="*/ 2815209 w 7467600"/>
              <a:gd name="connsiteY904" fmla="*/ 497361 h 6858000"/>
              <a:gd name="connsiteX905" fmla="*/ 2844845 w 7467600"/>
              <a:gd name="connsiteY905" fmla="*/ 127638 h 6858000"/>
              <a:gd name="connsiteX906" fmla="*/ 2867960 w 7467600"/>
              <a:gd name="connsiteY906" fmla="*/ 0 h 6858000"/>
              <a:gd name="connsiteX907" fmla="*/ 1057230 w 7467600"/>
              <a:gd name="connsiteY907" fmla="*/ 0 h 6858000"/>
              <a:gd name="connsiteX908" fmla="*/ 1111003 w 7467600"/>
              <a:gd name="connsiteY908" fmla="*/ 0 h 6858000"/>
              <a:gd name="connsiteX909" fmla="*/ 1125553 w 7467600"/>
              <a:gd name="connsiteY909" fmla="*/ 52588 h 6858000"/>
              <a:gd name="connsiteX910" fmla="*/ 1304276 w 7467600"/>
              <a:gd name="connsiteY910" fmla="*/ 476275 h 6858000"/>
              <a:gd name="connsiteX911" fmla="*/ 1492066 w 7467600"/>
              <a:gd name="connsiteY911" fmla="*/ 886333 h 6858000"/>
              <a:gd name="connsiteX912" fmla="*/ 1423698 w 7467600"/>
              <a:gd name="connsiteY912" fmla="*/ 710817 h 6858000"/>
              <a:gd name="connsiteX913" fmla="*/ 1357609 w 7467600"/>
              <a:gd name="connsiteY913" fmla="*/ 532892 h 6858000"/>
              <a:gd name="connsiteX914" fmla="*/ 1309550 w 7467600"/>
              <a:gd name="connsiteY914" fmla="*/ 374031 h 6858000"/>
              <a:gd name="connsiteX915" fmla="*/ 1193673 w 7467600"/>
              <a:gd name="connsiteY915" fmla="*/ 49533 h 6858000"/>
              <a:gd name="connsiteX916" fmla="*/ 1164391 w 7467600"/>
              <a:gd name="connsiteY916" fmla="*/ 0 h 6858000"/>
              <a:gd name="connsiteX917" fmla="*/ 1200666 w 7467600"/>
              <a:gd name="connsiteY917" fmla="*/ 0 h 6858000"/>
              <a:gd name="connsiteX918" fmla="*/ 1223408 w 7467600"/>
              <a:gd name="connsiteY918" fmla="*/ 38996 h 6858000"/>
              <a:gd name="connsiteX919" fmla="*/ 1339635 w 7467600"/>
              <a:gd name="connsiteY919" fmla="*/ 365517 h 6858000"/>
              <a:gd name="connsiteX920" fmla="*/ 1387469 w 7467600"/>
              <a:gd name="connsiteY920" fmla="*/ 523079 h 6858000"/>
              <a:gd name="connsiteX921" fmla="*/ 1452685 w 7467600"/>
              <a:gd name="connsiteY921" fmla="*/ 699806 h 6858000"/>
              <a:gd name="connsiteX922" fmla="*/ 1492092 w 7467600"/>
              <a:gd name="connsiteY922" fmla="*/ 800424 h 6858000"/>
              <a:gd name="connsiteX923" fmla="*/ 1455302 w 7467600"/>
              <a:gd name="connsiteY923" fmla="*/ 632913 h 6858000"/>
              <a:gd name="connsiteX924" fmla="*/ 1222336 w 7467600"/>
              <a:gd name="connsiteY924" fmla="*/ 9480 h 6858000"/>
              <a:gd name="connsiteX925" fmla="*/ 1214634 w 7467600"/>
              <a:gd name="connsiteY925" fmla="*/ 0 h 6858000"/>
              <a:gd name="connsiteX926" fmla="*/ 1289827 w 7467600"/>
              <a:gd name="connsiteY926" fmla="*/ 0 h 6858000"/>
              <a:gd name="connsiteX927" fmla="*/ 1321076 w 7467600"/>
              <a:gd name="connsiteY927" fmla="*/ 59722 h 6858000"/>
              <a:gd name="connsiteX928" fmla="*/ 1512579 w 7467600"/>
              <a:gd name="connsiteY928" fmla="*/ 626441 h 6858000"/>
              <a:gd name="connsiteX929" fmla="*/ 1506076 w 7467600"/>
              <a:gd name="connsiteY929" fmla="*/ 1089289 h 6858000"/>
              <a:gd name="connsiteX930" fmla="*/ 1486346 w 7467600"/>
              <a:gd name="connsiteY930" fmla="*/ 1079919 h 6858000"/>
              <a:gd name="connsiteX931" fmla="*/ 1070511 w 7467600"/>
              <a:gd name="connsiteY931" fmla="*/ 48609 h 6858000"/>
              <a:gd name="connsiteX932" fmla="*/ 1057230 w 7467600"/>
              <a:gd name="connsiteY932" fmla="*/ 0 h 6858000"/>
              <a:gd name="connsiteX933" fmla="*/ 43151 w 7467600"/>
              <a:gd name="connsiteY933" fmla="*/ 0 h 6858000"/>
              <a:gd name="connsiteX934" fmla="*/ 95283 w 7467600"/>
              <a:gd name="connsiteY934" fmla="*/ 0 h 6858000"/>
              <a:gd name="connsiteX935" fmla="*/ 300708 w 7467600"/>
              <a:gd name="connsiteY935" fmla="*/ 154571 h 6858000"/>
              <a:gd name="connsiteX936" fmla="*/ 530414 w 7467600"/>
              <a:gd name="connsiteY936" fmla="*/ 354673 h 6858000"/>
              <a:gd name="connsiteX937" fmla="*/ 333785 w 7467600"/>
              <a:gd name="connsiteY937" fmla="*/ 161564 h 6858000"/>
              <a:gd name="connsiteX938" fmla="*/ 147005 w 7467600"/>
              <a:gd name="connsiteY938" fmla="*/ 0 h 6858000"/>
              <a:gd name="connsiteX939" fmla="*/ 272509 w 7467600"/>
              <a:gd name="connsiteY939" fmla="*/ 0 h 6858000"/>
              <a:gd name="connsiteX940" fmla="*/ 326276 w 7467600"/>
              <a:gd name="connsiteY940" fmla="*/ 45847 h 6858000"/>
              <a:gd name="connsiteX941" fmla="*/ 823759 w 7467600"/>
              <a:gd name="connsiteY941" fmla="*/ 574145 h 6858000"/>
              <a:gd name="connsiteX942" fmla="*/ 811254 w 7467600"/>
              <a:gd name="connsiteY942" fmla="*/ 665546 h 6858000"/>
              <a:gd name="connsiteX943" fmla="*/ 154042 w 7467600"/>
              <a:gd name="connsiteY943" fmla="*/ 261522 h 6858000"/>
              <a:gd name="connsiteX944" fmla="*/ 13550 w 7467600"/>
              <a:gd name="connsiteY944" fmla="*/ 158423 h 6858000"/>
              <a:gd name="connsiteX945" fmla="*/ 0 w 7467600"/>
              <a:gd name="connsiteY945" fmla="*/ 146618 h 6858000"/>
              <a:gd name="connsiteX946" fmla="*/ 0 w 7467600"/>
              <a:gd name="connsiteY946" fmla="*/ 59161 h 6858000"/>
              <a:gd name="connsiteX947" fmla="*/ 45427 w 7467600"/>
              <a:gd name="connsiteY947" fmla="*/ 101078 h 6858000"/>
              <a:gd name="connsiteX948" fmla="*/ 630103 w 7467600"/>
              <a:gd name="connsiteY948" fmla="*/ 485885 h 6858000"/>
              <a:gd name="connsiteX949" fmla="*/ 532040 w 7467600"/>
              <a:gd name="connsiteY949" fmla="*/ 399359 h 6858000"/>
              <a:gd name="connsiteX950" fmla="*/ 517618 w 7467600"/>
              <a:gd name="connsiteY950" fmla="*/ 385726 h 6858000"/>
              <a:gd name="connsiteX951" fmla="*/ 285074 w 7467600"/>
              <a:gd name="connsiteY951" fmla="*/ 182755 h 6858000"/>
              <a:gd name="connsiteX952" fmla="*/ 43151 w 7467600"/>
              <a:gd name="connsiteY952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10696 w 7467600"/>
              <a:gd name="connsiteY4" fmla="*/ 6803861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1019354 w 7467600"/>
              <a:gd name="connsiteY20" fmla="*/ 6315006 h 6858000"/>
              <a:gd name="connsiteX21" fmla="*/ 441046 w 7467600"/>
              <a:gd name="connsiteY21" fmla="*/ 6691153 h 6858000"/>
              <a:gd name="connsiteX22" fmla="*/ 1019354 w 7467600"/>
              <a:gd name="connsiteY22" fmla="*/ 6315006 h 6858000"/>
              <a:gd name="connsiteX23" fmla="*/ 991680 w 7467600"/>
              <a:gd name="connsiteY23" fmla="*/ 6298413 h 6858000"/>
              <a:gd name="connsiteX24" fmla="*/ 409060 w 7467600"/>
              <a:gd name="connsiteY24" fmla="*/ 6671470 h 6858000"/>
              <a:gd name="connsiteX25" fmla="*/ 991680 w 7467600"/>
              <a:gd name="connsiteY25" fmla="*/ 6298413 h 6858000"/>
              <a:gd name="connsiteX26" fmla="*/ 103333 w 7467600"/>
              <a:gd name="connsiteY26" fmla="*/ 5699602 h 6858000"/>
              <a:gd name="connsiteX27" fmla="*/ 233938 w 7467600"/>
              <a:gd name="connsiteY27" fmla="*/ 5809416 h 6858000"/>
              <a:gd name="connsiteX28" fmla="*/ 883580 w 7467600"/>
              <a:gd name="connsiteY28" fmla="*/ 6180710 h 6858000"/>
              <a:gd name="connsiteX29" fmla="*/ 487337 w 7467600"/>
              <a:gd name="connsiteY29" fmla="*/ 5950182 h 6858000"/>
              <a:gd name="connsiteX30" fmla="*/ 354051 w 7467600"/>
              <a:gd name="connsiteY30" fmla="*/ 5854912 h 6858000"/>
              <a:gd name="connsiteX31" fmla="*/ 195436 w 7467600"/>
              <a:gd name="connsiteY31" fmla="*/ 5755068 h 6858000"/>
              <a:gd name="connsiteX32" fmla="*/ 103333 w 7467600"/>
              <a:gd name="connsiteY32" fmla="*/ 5699602 h 6858000"/>
              <a:gd name="connsiteX33" fmla="*/ 5539432 w 7467600"/>
              <a:gd name="connsiteY33" fmla="*/ 5642928 h 6858000"/>
              <a:gd name="connsiteX34" fmla="*/ 5555462 w 7467600"/>
              <a:gd name="connsiteY34" fmla="*/ 5694454 h 6858000"/>
              <a:gd name="connsiteX35" fmla="*/ 5828270 w 7467600"/>
              <a:gd name="connsiteY35" fmla="*/ 6320663 h 6858000"/>
              <a:gd name="connsiteX36" fmla="*/ 5947416 w 7467600"/>
              <a:gd name="connsiteY36" fmla="*/ 6574846 h 6858000"/>
              <a:gd name="connsiteX37" fmla="*/ 5539432 w 7467600"/>
              <a:gd name="connsiteY37" fmla="*/ 5642928 h 6858000"/>
              <a:gd name="connsiteX38" fmla="*/ 51253 w 7467600"/>
              <a:gd name="connsiteY38" fmla="*/ 5631825 h 6858000"/>
              <a:gd name="connsiteX39" fmla="*/ 211622 w 7467600"/>
              <a:gd name="connsiteY39" fmla="*/ 5728803 h 6858000"/>
              <a:gd name="connsiteX40" fmla="*/ 371652 w 7467600"/>
              <a:gd name="connsiteY40" fmla="*/ 5829062 h 6858000"/>
              <a:gd name="connsiteX41" fmla="*/ 505903 w 7467600"/>
              <a:gd name="connsiteY41" fmla="*/ 5925221 h 6858000"/>
              <a:gd name="connsiteX42" fmla="*/ 899240 w 7467600"/>
              <a:gd name="connsiteY42" fmla="*/ 6153068 h 6858000"/>
              <a:gd name="connsiteX43" fmla="*/ 988114 w 7467600"/>
              <a:gd name="connsiteY43" fmla="*/ 6174204 h 6858000"/>
              <a:gd name="connsiteX44" fmla="*/ 845971 w 7467600"/>
              <a:gd name="connsiteY44" fmla="*/ 6067177 h 6858000"/>
              <a:gd name="connsiteX45" fmla="*/ 448057 w 7467600"/>
              <a:gd name="connsiteY45" fmla="*/ 5841376 h 6858000"/>
              <a:gd name="connsiteX46" fmla="*/ 51253 w 7467600"/>
              <a:gd name="connsiteY46" fmla="*/ 5631825 h 6858000"/>
              <a:gd name="connsiteX47" fmla="*/ 2606687 w 7467600"/>
              <a:gd name="connsiteY47" fmla="*/ 5630718 h 6858000"/>
              <a:gd name="connsiteX48" fmla="*/ 2645658 w 7467600"/>
              <a:gd name="connsiteY48" fmla="*/ 6640259 h 6858000"/>
              <a:gd name="connsiteX49" fmla="*/ 2606687 w 7467600"/>
              <a:gd name="connsiteY49" fmla="*/ 5630718 h 6858000"/>
              <a:gd name="connsiteX50" fmla="*/ 3642057 w 7467600"/>
              <a:gd name="connsiteY50" fmla="*/ 5573487 h 6858000"/>
              <a:gd name="connsiteX51" fmla="*/ 3632981 w 7467600"/>
              <a:gd name="connsiteY51" fmla="*/ 5579437 h 6858000"/>
              <a:gd name="connsiteX52" fmla="*/ 3382436 w 7467600"/>
              <a:gd name="connsiteY52" fmla="*/ 5952726 h 6858000"/>
              <a:gd name="connsiteX53" fmla="*/ 3191929 w 7467600"/>
              <a:gd name="connsiteY53" fmla="*/ 6662669 h 6858000"/>
              <a:gd name="connsiteX54" fmla="*/ 3369898 w 7467600"/>
              <a:gd name="connsiteY54" fmla="*/ 6081771 h 6858000"/>
              <a:gd name="connsiteX55" fmla="*/ 3642057 w 7467600"/>
              <a:gd name="connsiteY55" fmla="*/ 5573487 h 6858000"/>
              <a:gd name="connsiteX56" fmla="*/ 2650666 w 7467600"/>
              <a:gd name="connsiteY56" fmla="*/ 5530686 h 6858000"/>
              <a:gd name="connsiteX57" fmla="*/ 2650249 w 7467600"/>
              <a:gd name="connsiteY57" fmla="*/ 5532101 h 6858000"/>
              <a:gd name="connsiteX58" fmla="*/ 2663808 w 7467600"/>
              <a:gd name="connsiteY58" fmla="*/ 6535215 h 6858000"/>
              <a:gd name="connsiteX59" fmla="*/ 2665418 w 7467600"/>
              <a:gd name="connsiteY59" fmla="*/ 6132756 h 6858000"/>
              <a:gd name="connsiteX60" fmla="*/ 2650666 w 7467600"/>
              <a:gd name="connsiteY60" fmla="*/ 5530686 h 6858000"/>
              <a:gd name="connsiteX61" fmla="*/ 2680277 w 7467600"/>
              <a:gd name="connsiteY61" fmla="*/ 5479204 h 6858000"/>
              <a:gd name="connsiteX62" fmla="*/ 2678972 w 7467600"/>
              <a:gd name="connsiteY62" fmla="*/ 5481582 h 6858000"/>
              <a:gd name="connsiteX63" fmla="*/ 2696666 w 7467600"/>
              <a:gd name="connsiteY63" fmla="*/ 6133836 h 6858000"/>
              <a:gd name="connsiteX64" fmla="*/ 2695769 w 7467600"/>
              <a:gd name="connsiteY64" fmla="*/ 6390955 h 6858000"/>
              <a:gd name="connsiteX65" fmla="*/ 2739893 w 7467600"/>
              <a:gd name="connsiteY65" fmla="*/ 6108357 h 6858000"/>
              <a:gd name="connsiteX66" fmla="*/ 2680277 w 7467600"/>
              <a:gd name="connsiteY66" fmla="*/ 5479204 h 6858000"/>
              <a:gd name="connsiteX67" fmla="*/ 1132195 w 7467600"/>
              <a:gd name="connsiteY67" fmla="*/ 5467980 h 6858000"/>
              <a:gd name="connsiteX68" fmla="*/ 1679056 w 7467600"/>
              <a:gd name="connsiteY68" fmla="*/ 5516907 h 6858000"/>
              <a:gd name="connsiteX69" fmla="*/ 2128648 w 7467600"/>
              <a:gd name="connsiteY69" fmla="*/ 5474249 h 6858000"/>
              <a:gd name="connsiteX70" fmla="*/ 1825619 w 7467600"/>
              <a:gd name="connsiteY70" fmla="*/ 5478447 h 6858000"/>
              <a:gd name="connsiteX71" fmla="*/ 1737798 w 7467600"/>
              <a:gd name="connsiteY71" fmla="*/ 5483353 h 6858000"/>
              <a:gd name="connsiteX72" fmla="*/ 1132195 w 7467600"/>
              <a:gd name="connsiteY72" fmla="*/ 5467980 h 6858000"/>
              <a:gd name="connsiteX73" fmla="*/ 1456157 w 7467600"/>
              <a:gd name="connsiteY73" fmla="*/ 5371404 h 6858000"/>
              <a:gd name="connsiteX74" fmla="*/ 1244432 w 7467600"/>
              <a:gd name="connsiteY74" fmla="*/ 5385601 h 6858000"/>
              <a:gd name="connsiteX75" fmla="*/ 973990 w 7467600"/>
              <a:gd name="connsiteY75" fmla="*/ 5424940 h 6858000"/>
              <a:gd name="connsiteX76" fmla="*/ 1103809 w 7467600"/>
              <a:gd name="connsiteY76" fmla="*/ 5433720 h 6858000"/>
              <a:gd name="connsiteX77" fmla="*/ 1123454 w 7467600"/>
              <a:gd name="connsiteY77" fmla="*/ 5435727 h 6858000"/>
              <a:gd name="connsiteX78" fmla="*/ 1737017 w 7467600"/>
              <a:gd name="connsiteY78" fmla="*/ 5452183 h 6858000"/>
              <a:gd name="connsiteX79" fmla="*/ 1824397 w 7467600"/>
              <a:gd name="connsiteY79" fmla="*/ 5447757 h 6858000"/>
              <a:gd name="connsiteX80" fmla="*/ 2070059 w 7467600"/>
              <a:gd name="connsiteY80" fmla="*/ 5441660 h 6858000"/>
              <a:gd name="connsiteX81" fmla="*/ 1456157 w 7467600"/>
              <a:gd name="connsiteY81" fmla="*/ 5371404 h 6858000"/>
              <a:gd name="connsiteX82" fmla="*/ 4988186 w 7467600"/>
              <a:gd name="connsiteY82" fmla="*/ 5216467 h 6858000"/>
              <a:gd name="connsiteX83" fmla="*/ 4777334 w 7467600"/>
              <a:gd name="connsiteY83" fmla="*/ 5406072 h 6858000"/>
              <a:gd name="connsiteX84" fmla="*/ 4718341 w 7467600"/>
              <a:gd name="connsiteY84" fmla="*/ 5468043 h 6858000"/>
              <a:gd name="connsiteX85" fmla="*/ 4604655 w 7467600"/>
              <a:gd name="connsiteY85" fmla="*/ 5583434 h 6858000"/>
              <a:gd name="connsiteX86" fmla="*/ 4565074 w 7467600"/>
              <a:gd name="connsiteY86" fmla="*/ 5618550 h 6858000"/>
              <a:gd name="connsiteX87" fmla="*/ 4988186 w 7467600"/>
              <a:gd name="connsiteY87" fmla="*/ 5216467 h 6858000"/>
              <a:gd name="connsiteX88" fmla="*/ 4978032 w 7467600"/>
              <a:gd name="connsiteY88" fmla="*/ 5183809 h 6858000"/>
              <a:gd name="connsiteX89" fmla="*/ 4463413 w 7467600"/>
              <a:gd name="connsiteY89" fmla="*/ 5615162 h 6858000"/>
              <a:gd name="connsiteX90" fmla="*/ 4358134 w 7467600"/>
              <a:gd name="connsiteY90" fmla="*/ 5742791 h 6858000"/>
              <a:gd name="connsiteX91" fmla="*/ 4376219 w 7467600"/>
              <a:gd name="connsiteY91" fmla="*/ 5729027 h 6858000"/>
              <a:gd name="connsiteX92" fmla="*/ 4582340 w 7467600"/>
              <a:gd name="connsiteY92" fmla="*/ 5561037 h 6858000"/>
              <a:gd name="connsiteX93" fmla="*/ 4694684 w 7467600"/>
              <a:gd name="connsiteY93" fmla="*/ 5447098 h 6858000"/>
              <a:gd name="connsiteX94" fmla="*/ 4754123 w 7467600"/>
              <a:gd name="connsiteY94" fmla="*/ 5384643 h 6858000"/>
              <a:gd name="connsiteX95" fmla="*/ 4978032 w 7467600"/>
              <a:gd name="connsiteY95" fmla="*/ 5183809 h 6858000"/>
              <a:gd name="connsiteX96" fmla="*/ 1903353 w 7467600"/>
              <a:gd name="connsiteY96" fmla="*/ 5044827 h 6858000"/>
              <a:gd name="connsiteX97" fmla="*/ 1936931 w 7467600"/>
              <a:gd name="connsiteY97" fmla="*/ 5093954 h 6858000"/>
              <a:gd name="connsiteX98" fmla="*/ 2195868 w 7467600"/>
              <a:gd name="connsiteY98" fmla="*/ 5396574 h 6858000"/>
              <a:gd name="connsiteX99" fmla="*/ 2088852 w 7467600"/>
              <a:gd name="connsiteY99" fmla="*/ 5166123 h 6858000"/>
              <a:gd name="connsiteX100" fmla="*/ 1958241 w 7467600"/>
              <a:gd name="connsiteY100" fmla="*/ 5067955 h 6858000"/>
              <a:gd name="connsiteX101" fmla="*/ 1903353 w 7467600"/>
              <a:gd name="connsiteY101" fmla="*/ 5044827 h 6858000"/>
              <a:gd name="connsiteX102" fmla="*/ 1979378 w 7467600"/>
              <a:gd name="connsiteY102" fmla="*/ 4769504 h 6858000"/>
              <a:gd name="connsiteX103" fmla="*/ 2882120 w 7467600"/>
              <a:gd name="connsiteY103" fmla="*/ 5064547 h 6858000"/>
              <a:gd name="connsiteX104" fmla="*/ 2793103 w 7467600"/>
              <a:gd name="connsiteY104" fmla="*/ 5039699 h 6858000"/>
              <a:gd name="connsiteX105" fmla="*/ 2770041 w 7467600"/>
              <a:gd name="connsiteY105" fmla="*/ 5033634 h 6858000"/>
              <a:gd name="connsiteX106" fmla="*/ 1979378 w 7467600"/>
              <a:gd name="connsiteY106" fmla="*/ 4769504 h 6858000"/>
              <a:gd name="connsiteX107" fmla="*/ 1927410 w 7467600"/>
              <a:gd name="connsiteY107" fmla="*/ 4716164 h 6858000"/>
              <a:gd name="connsiteX108" fmla="*/ 1959587 w 7467600"/>
              <a:gd name="connsiteY108" fmla="*/ 4728849 h 6858000"/>
              <a:gd name="connsiteX109" fmla="*/ 2777707 w 7467600"/>
              <a:gd name="connsiteY109" fmla="*/ 5003991 h 6858000"/>
              <a:gd name="connsiteX110" fmla="*/ 2800768 w 7467600"/>
              <a:gd name="connsiteY110" fmla="*/ 5010056 h 6858000"/>
              <a:gd name="connsiteX111" fmla="*/ 2879408 w 7467600"/>
              <a:gd name="connsiteY111" fmla="*/ 5031590 h 6858000"/>
              <a:gd name="connsiteX112" fmla="*/ 2862295 w 7467600"/>
              <a:gd name="connsiteY112" fmla="*/ 5022958 h 6858000"/>
              <a:gd name="connsiteX113" fmla="*/ 2813343 w 7467600"/>
              <a:gd name="connsiteY113" fmla="*/ 4998369 h 6858000"/>
              <a:gd name="connsiteX114" fmla="*/ 2646245 w 7467600"/>
              <a:gd name="connsiteY114" fmla="*/ 4930999 h 6858000"/>
              <a:gd name="connsiteX115" fmla="*/ 1999243 w 7467600"/>
              <a:gd name="connsiteY115" fmla="*/ 4730524 h 6858000"/>
              <a:gd name="connsiteX116" fmla="*/ 1979527 w 7467600"/>
              <a:gd name="connsiteY116" fmla="*/ 4726651 h 6858000"/>
              <a:gd name="connsiteX117" fmla="*/ 1927410 w 7467600"/>
              <a:gd name="connsiteY117" fmla="*/ 4716164 h 6858000"/>
              <a:gd name="connsiteX118" fmla="*/ 1997014 w 7467600"/>
              <a:gd name="connsiteY118" fmla="*/ 4698007 h 6858000"/>
              <a:gd name="connsiteX119" fmla="*/ 2005458 w 7467600"/>
              <a:gd name="connsiteY119" fmla="*/ 4699540 h 6858000"/>
              <a:gd name="connsiteX120" fmla="*/ 2657186 w 7467600"/>
              <a:gd name="connsiteY120" fmla="*/ 4901687 h 6858000"/>
              <a:gd name="connsiteX121" fmla="*/ 2826662 w 7467600"/>
              <a:gd name="connsiteY121" fmla="*/ 4970362 h 6858000"/>
              <a:gd name="connsiteX122" fmla="*/ 2876100 w 7467600"/>
              <a:gd name="connsiteY122" fmla="*/ 4995397 h 6858000"/>
              <a:gd name="connsiteX123" fmla="*/ 3042600 w 7467600"/>
              <a:gd name="connsiteY123" fmla="*/ 5059532 h 6858000"/>
              <a:gd name="connsiteX124" fmla="*/ 1997014 w 7467600"/>
              <a:gd name="connsiteY124" fmla="*/ 4698007 h 6858000"/>
              <a:gd name="connsiteX125" fmla="*/ 2305292 w 7467600"/>
              <a:gd name="connsiteY125" fmla="*/ 4219492 h 6858000"/>
              <a:gd name="connsiteX126" fmla="*/ 3360922 w 7467600"/>
              <a:gd name="connsiteY126" fmla="*/ 4529373 h 6858000"/>
              <a:gd name="connsiteX127" fmla="*/ 3492420 w 7467600"/>
              <a:gd name="connsiteY127" fmla="*/ 4510145 h 6858000"/>
              <a:gd name="connsiteX128" fmla="*/ 3364086 w 7467600"/>
              <a:gd name="connsiteY128" fmla="*/ 4480340 h 6858000"/>
              <a:gd name="connsiteX129" fmla="*/ 3225818 w 7467600"/>
              <a:gd name="connsiteY129" fmla="*/ 4411822 h 6858000"/>
              <a:gd name="connsiteX130" fmla="*/ 3129696 w 7467600"/>
              <a:gd name="connsiteY130" fmla="*/ 4360704 h 6858000"/>
              <a:gd name="connsiteX131" fmla="*/ 2814545 w 7467600"/>
              <a:gd name="connsiteY131" fmla="*/ 4282955 h 6858000"/>
              <a:gd name="connsiteX132" fmla="*/ 2305292 w 7467600"/>
              <a:gd name="connsiteY132" fmla="*/ 4219492 h 6858000"/>
              <a:gd name="connsiteX133" fmla="*/ 2626982 w 7467600"/>
              <a:gd name="connsiteY133" fmla="*/ 4206450 h 6858000"/>
              <a:gd name="connsiteX134" fmla="*/ 2490617 w 7467600"/>
              <a:gd name="connsiteY134" fmla="*/ 4206951 h 6858000"/>
              <a:gd name="connsiteX135" fmla="*/ 2819869 w 7467600"/>
              <a:gd name="connsiteY135" fmla="*/ 4252936 h 6858000"/>
              <a:gd name="connsiteX136" fmla="*/ 3143018 w 7467600"/>
              <a:gd name="connsiteY136" fmla="*/ 4332698 h 6858000"/>
              <a:gd name="connsiteX137" fmla="*/ 3241520 w 7467600"/>
              <a:gd name="connsiteY137" fmla="*/ 4385112 h 6858000"/>
              <a:gd name="connsiteX138" fmla="*/ 3374575 w 7467600"/>
              <a:gd name="connsiteY138" fmla="*/ 4451517 h 6858000"/>
              <a:gd name="connsiteX139" fmla="*/ 3505221 w 7467600"/>
              <a:gd name="connsiteY139" fmla="*/ 4480757 h 6858000"/>
              <a:gd name="connsiteX140" fmla="*/ 2626982 w 7467600"/>
              <a:gd name="connsiteY140" fmla="*/ 4206450 h 6858000"/>
              <a:gd name="connsiteX141" fmla="*/ 1310106 w 7467600"/>
              <a:gd name="connsiteY141" fmla="*/ 3943217 h 6858000"/>
              <a:gd name="connsiteX142" fmla="*/ 854994 w 7467600"/>
              <a:gd name="connsiteY142" fmla="*/ 4399136 h 6858000"/>
              <a:gd name="connsiteX143" fmla="*/ 742462 w 7467600"/>
              <a:gd name="connsiteY143" fmla="*/ 4594648 h 6858000"/>
              <a:gd name="connsiteX144" fmla="*/ 820602 w 7467600"/>
              <a:gd name="connsiteY144" fmla="*/ 4485915 h 6858000"/>
              <a:gd name="connsiteX145" fmla="*/ 878295 w 7467600"/>
              <a:gd name="connsiteY145" fmla="*/ 4403594 h 6858000"/>
              <a:gd name="connsiteX146" fmla="*/ 1240607 w 7467600"/>
              <a:gd name="connsiteY146" fmla="*/ 4010401 h 6858000"/>
              <a:gd name="connsiteX147" fmla="*/ 1310106 w 7467600"/>
              <a:gd name="connsiteY147" fmla="*/ 3943217 h 6858000"/>
              <a:gd name="connsiteX148" fmla="*/ 1423113 w 7467600"/>
              <a:gd name="connsiteY148" fmla="*/ 3874565 h 6858000"/>
              <a:gd name="connsiteX149" fmla="*/ 1260565 w 7467600"/>
              <a:gd name="connsiteY149" fmla="*/ 4031982 h 6858000"/>
              <a:gd name="connsiteX150" fmla="*/ 901900 w 7467600"/>
              <a:gd name="connsiteY150" fmla="*/ 4421236 h 6858000"/>
              <a:gd name="connsiteX151" fmla="*/ 845044 w 7467600"/>
              <a:gd name="connsiteY151" fmla="*/ 4502436 h 6858000"/>
              <a:gd name="connsiteX152" fmla="*/ 685926 w 7467600"/>
              <a:gd name="connsiteY152" fmla="*/ 4703069 h 6858000"/>
              <a:gd name="connsiteX153" fmla="*/ 684248 w 7467600"/>
              <a:gd name="connsiteY153" fmla="*/ 4706721 h 6858000"/>
              <a:gd name="connsiteX154" fmla="*/ 1423113 w 7467600"/>
              <a:gd name="connsiteY154" fmla="*/ 3874565 h 6858000"/>
              <a:gd name="connsiteX155" fmla="*/ 3316479 w 7467600"/>
              <a:gd name="connsiteY155" fmla="*/ 3872136 h 6858000"/>
              <a:gd name="connsiteX156" fmla="*/ 3546806 w 7467600"/>
              <a:gd name="connsiteY156" fmla="*/ 4356139 h 6858000"/>
              <a:gd name="connsiteX157" fmla="*/ 3364433 w 7467600"/>
              <a:gd name="connsiteY157" fmla="*/ 3953121 h 6858000"/>
              <a:gd name="connsiteX158" fmla="*/ 3316479 w 7467600"/>
              <a:gd name="connsiteY158" fmla="*/ 3872136 h 6858000"/>
              <a:gd name="connsiteX159" fmla="*/ 3291335 w 7467600"/>
              <a:gd name="connsiteY159" fmla="*/ 3767420 h 6858000"/>
              <a:gd name="connsiteX160" fmla="*/ 3390805 w 7467600"/>
              <a:gd name="connsiteY160" fmla="*/ 3937163 h 6858000"/>
              <a:gd name="connsiteX161" fmla="*/ 3579062 w 7467600"/>
              <a:gd name="connsiteY161" fmla="*/ 4359040 h 6858000"/>
              <a:gd name="connsiteX162" fmla="*/ 3467355 w 7467600"/>
              <a:gd name="connsiteY162" fmla="*/ 3988130 h 6858000"/>
              <a:gd name="connsiteX163" fmla="*/ 3310753 w 7467600"/>
              <a:gd name="connsiteY163" fmla="*/ 3787140 h 6858000"/>
              <a:gd name="connsiteX164" fmla="*/ 3291335 w 7467600"/>
              <a:gd name="connsiteY164" fmla="*/ 3767420 h 6858000"/>
              <a:gd name="connsiteX165" fmla="*/ 1635889 w 7467600"/>
              <a:gd name="connsiteY165" fmla="*/ 3709494 h 6858000"/>
              <a:gd name="connsiteX166" fmla="*/ 1634800 w 7467600"/>
              <a:gd name="connsiteY166" fmla="*/ 3731111 h 6858000"/>
              <a:gd name="connsiteX167" fmla="*/ 1635889 w 7467600"/>
              <a:gd name="connsiteY167" fmla="*/ 3709494 h 6858000"/>
              <a:gd name="connsiteX168" fmla="*/ 1510397 w 7467600"/>
              <a:gd name="connsiteY168" fmla="*/ 3684705 h 6858000"/>
              <a:gd name="connsiteX169" fmla="*/ 1146550 w 7467600"/>
              <a:gd name="connsiteY169" fmla="*/ 3802012 h 6858000"/>
              <a:gd name="connsiteX170" fmla="*/ 698834 w 7467600"/>
              <a:gd name="connsiteY170" fmla="*/ 3952272 h 6858000"/>
              <a:gd name="connsiteX171" fmla="*/ 34256 w 7467600"/>
              <a:gd name="connsiteY171" fmla="*/ 4347603 h 6858000"/>
              <a:gd name="connsiteX172" fmla="*/ 527241 w 7467600"/>
              <a:gd name="connsiteY172" fmla="*/ 4065078 h 6858000"/>
              <a:gd name="connsiteX173" fmla="*/ 1510397 w 7467600"/>
              <a:gd name="connsiteY173" fmla="*/ 3684705 h 6858000"/>
              <a:gd name="connsiteX174" fmla="*/ 1313114 w 7467600"/>
              <a:gd name="connsiteY174" fmla="*/ 3655216 h 6858000"/>
              <a:gd name="connsiteX175" fmla="*/ 1109304 w 7467600"/>
              <a:gd name="connsiteY175" fmla="*/ 3669030 h 6858000"/>
              <a:gd name="connsiteX176" fmla="*/ 8129 w 7467600"/>
              <a:gd name="connsiteY176" fmla="*/ 4330519 h 6858000"/>
              <a:gd name="connsiteX177" fmla="*/ 687572 w 7467600"/>
              <a:gd name="connsiteY177" fmla="*/ 3925629 h 6858000"/>
              <a:gd name="connsiteX178" fmla="*/ 1138365 w 7467600"/>
              <a:gd name="connsiteY178" fmla="*/ 3774515 h 6858000"/>
              <a:gd name="connsiteX179" fmla="*/ 1505579 w 7467600"/>
              <a:gd name="connsiteY179" fmla="*/ 3655526 h 6858000"/>
              <a:gd name="connsiteX180" fmla="*/ 1313114 w 7467600"/>
              <a:gd name="connsiteY180" fmla="*/ 3655216 h 6858000"/>
              <a:gd name="connsiteX181" fmla="*/ 3655073 w 7467600"/>
              <a:gd name="connsiteY181" fmla="*/ 3650884 h 6858000"/>
              <a:gd name="connsiteX182" fmla="*/ 3989938 w 7467600"/>
              <a:gd name="connsiteY182" fmla="*/ 3991685 h 6858000"/>
              <a:gd name="connsiteX183" fmla="*/ 4393907 w 7467600"/>
              <a:gd name="connsiteY183" fmla="*/ 4261258 h 6858000"/>
              <a:gd name="connsiteX184" fmla="*/ 4648051 w 7467600"/>
              <a:gd name="connsiteY184" fmla="*/ 4374051 h 6858000"/>
              <a:gd name="connsiteX185" fmla="*/ 4383389 w 7467600"/>
              <a:gd name="connsiteY185" fmla="*/ 4184369 h 6858000"/>
              <a:gd name="connsiteX186" fmla="*/ 4165508 w 7467600"/>
              <a:gd name="connsiteY186" fmla="*/ 4035196 h 6858000"/>
              <a:gd name="connsiteX187" fmla="*/ 4068162 w 7467600"/>
              <a:gd name="connsiteY187" fmla="*/ 3953394 h 6858000"/>
              <a:gd name="connsiteX188" fmla="*/ 3981416 w 7467600"/>
              <a:gd name="connsiteY188" fmla="*/ 3880482 h 6858000"/>
              <a:gd name="connsiteX189" fmla="*/ 3800147 w 7467600"/>
              <a:gd name="connsiteY189" fmla="*/ 3749872 h 6858000"/>
              <a:gd name="connsiteX190" fmla="*/ 3655073 w 7467600"/>
              <a:gd name="connsiteY190" fmla="*/ 3650884 h 6858000"/>
              <a:gd name="connsiteX191" fmla="*/ 3670252 w 7467600"/>
              <a:gd name="connsiteY191" fmla="*/ 3622798 h 6858000"/>
              <a:gd name="connsiteX192" fmla="*/ 3817258 w 7467600"/>
              <a:gd name="connsiteY192" fmla="*/ 3723577 h 6858000"/>
              <a:gd name="connsiteX193" fmla="*/ 4000461 w 7467600"/>
              <a:gd name="connsiteY193" fmla="*/ 3855966 h 6858000"/>
              <a:gd name="connsiteX194" fmla="*/ 4088180 w 7467600"/>
              <a:gd name="connsiteY194" fmla="*/ 3929774 h 6858000"/>
              <a:gd name="connsiteX195" fmla="*/ 4184555 w 7467600"/>
              <a:gd name="connsiteY195" fmla="*/ 4010683 h 6858000"/>
              <a:gd name="connsiteX196" fmla="*/ 4399563 w 7467600"/>
              <a:gd name="connsiteY196" fmla="*/ 4158106 h 6858000"/>
              <a:gd name="connsiteX197" fmla="*/ 4684469 w 7467600"/>
              <a:gd name="connsiteY197" fmla="*/ 4364680 h 6858000"/>
              <a:gd name="connsiteX198" fmla="*/ 4690271 w 7467600"/>
              <a:gd name="connsiteY198" fmla="*/ 4370034 h 6858000"/>
              <a:gd name="connsiteX199" fmla="*/ 4136093 w 7467600"/>
              <a:gd name="connsiteY199" fmla="*/ 3858466 h 6858000"/>
              <a:gd name="connsiteX200" fmla="*/ 3670252 w 7467600"/>
              <a:gd name="connsiteY200" fmla="*/ 3622798 h 6858000"/>
              <a:gd name="connsiteX201" fmla="*/ 4440129 w 7467600"/>
              <a:gd name="connsiteY201" fmla="*/ 3448571 h 6858000"/>
              <a:gd name="connsiteX202" fmla="*/ 4856525 w 7467600"/>
              <a:gd name="connsiteY202" fmla="*/ 3915351 h 6858000"/>
              <a:gd name="connsiteX203" fmla="*/ 5059055 w 7467600"/>
              <a:gd name="connsiteY203" fmla="*/ 4108918 h 6858000"/>
              <a:gd name="connsiteX204" fmla="*/ 5290070 w 7467600"/>
              <a:gd name="connsiteY204" fmla="*/ 4263619 h 6858000"/>
              <a:gd name="connsiteX205" fmla="*/ 4834991 w 7467600"/>
              <a:gd name="connsiteY205" fmla="*/ 3830985 h 6858000"/>
              <a:gd name="connsiteX206" fmla="*/ 4440129 w 7467600"/>
              <a:gd name="connsiteY206" fmla="*/ 3448571 h 6858000"/>
              <a:gd name="connsiteX207" fmla="*/ 4441737 w 7467600"/>
              <a:gd name="connsiteY207" fmla="*/ 3399734 h 6858000"/>
              <a:gd name="connsiteX208" fmla="*/ 4431236 w 7467600"/>
              <a:gd name="connsiteY208" fmla="*/ 3400954 h 6858000"/>
              <a:gd name="connsiteX209" fmla="*/ 4557150 w 7467600"/>
              <a:gd name="connsiteY209" fmla="*/ 3510023 h 6858000"/>
              <a:gd name="connsiteX210" fmla="*/ 4856936 w 7467600"/>
              <a:gd name="connsiteY210" fmla="*/ 3809146 h 6858000"/>
              <a:gd name="connsiteX211" fmla="*/ 5111996 w 7467600"/>
              <a:gd name="connsiteY211" fmla="*/ 4065759 h 6858000"/>
              <a:gd name="connsiteX212" fmla="*/ 5388878 w 7467600"/>
              <a:gd name="connsiteY212" fmla="*/ 4300185 h 6858000"/>
              <a:gd name="connsiteX213" fmla="*/ 5425556 w 7467600"/>
              <a:gd name="connsiteY213" fmla="*/ 4308967 h 6858000"/>
              <a:gd name="connsiteX214" fmla="*/ 4943646 w 7467600"/>
              <a:gd name="connsiteY214" fmla="*/ 3822916 h 6858000"/>
              <a:gd name="connsiteX215" fmla="*/ 4594837 w 7467600"/>
              <a:gd name="connsiteY215" fmla="*/ 3532274 h 6858000"/>
              <a:gd name="connsiteX216" fmla="*/ 4441737 w 7467600"/>
              <a:gd name="connsiteY216" fmla="*/ 3399734 h 6858000"/>
              <a:gd name="connsiteX217" fmla="*/ 5425834 w 7467600"/>
              <a:gd name="connsiteY217" fmla="*/ 3162785 h 6858000"/>
              <a:gd name="connsiteX218" fmla="*/ 5401644 w 7467600"/>
              <a:gd name="connsiteY218" fmla="*/ 3617847 h 6858000"/>
              <a:gd name="connsiteX219" fmla="*/ 5467256 w 7467600"/>
              <a:gd name="connsiteY219" fmla="*/ 4175494 h 6858000"/>
              <a:gd name="connsiteX220" fmla="*/ 5448069 w 7467600"/>
              <a:gd name="connsiteY220" fmla="*/ 3567554 h 6858000"/>
              <a:gd name="connsiteX221" fmla="*/ 5425834 w 7467600"/>
              <a:gd name="connsiteY221" fmla="*/ 3162785 h 6858000"/>
              <a:gd name="connsiteX222" fmla="*/ 1318687 w 7467600"/>
              <a:gd name="connsiteY222" fmla="*/ 3113840 h 6858000"/>
              <a:gd name="connsiteX223" fmla="*/ 1066793 w 7467600"/>
              <a:gd name="connsiteY223" fmla="*/ 3212171 h 6858000"/>
              <a:gd name="connsiteX224" fmla="*/ 993319 w 7467600"/>
              <a:gd name="connsiteY224" fmla="*/ 3247648 h 6858000"/>
              <a:gd name="connsiteX225" fmla="*/ 853081 w 7467600"/>
              <a:gd name="connsiteY225" fmla="*/ 3312410 h 6858000"/>
              <a:gd name="connsiteX226" fmla="*/ 805957 w 7467600"/>
              <a:gd name="connsiteY226" fmla="*/ 3330443 h 6858000"/>
              <a:gd name="connsiteX227" fmla="*/ 1318687 w 7467600"/>
              <a:gd name="connsiteY227" fmla="*/ 3113840 h 6858000"/>
              <a:gd name="connsiteX228" fmla="*/ 5453702 w 7467600"/>
              <a:gd name="connsiteY228" fmla="*/ 3090882 h 6858000"/>
              <a:gd name="connsiteX229" fmla="*/ 5480135 w 7467600"/>
              <a:gd name="connsiteY229" fmla="*/ 3565802 h 6858000"/>
              <a:gd name="connsiteX230" fmla="*/ 5499023 w 7467600"/>
              <a:gd name="connsiteY230" fmla="*/ 4166310 h 6858000"/>
              <a:gd name="connsiteX231" fmla="*/ 5547022 w 7467600"/>
              <a:gd name="connsiteY231" fmla="*/ 3607838 h 6858000"/>
              <a:gd name="connsiteX232" fmla="*/ 5515964 w 7467600"/>
              <a:gd name="connsiteY232" fmla="*/ 3378541 h 6858000"/>
              <a:gd name="connsiteX233" fmla="*/ 5453702 w 7467600"/>
              <a:gd name="connsiteY233" fmla="*/ 3090882 h 6858000"/>
              <a:gd name="connsiteX234" fmla="*/ 1238695 w 7467600"/>
              <a:gd name="connsiteY234" fmla="*/ 3076820 h 6858000"/>
              <a:gd name="connsiteX235" fmla="*/ 716371 w 7467600"/>
              <a:gd name="connsiteY235" fmla="*/ 3293249 h 6858000"/>
              <a:gd name="connsiteX236" fmla="*/ 579522 w 7467600"/>
              <a:gd name="connsiteY236" fmla="*/ 3371759 h 6858000"/>
              <a:gd name="connsiteX237" fmla="*/ 600288 w 7467600"/>
              <a:gd name="connsiteY237" fmla="*/ 3365555 h 6858000"/>
              <a:gd name="connsiteX238" fmla="*/ 840692 w 7467600"/>
              <a:gd name="connsiteY238" fmla="*/ 3284921 h 6858000"/>
              <a:gd name="connsiteX239" fmla="*/ 979248 w 7467600"/>
              <a:gd name="connsiteY239" fmla="*/ 3221003 h 6858000"/>
              <a:gd name="connsiteX240" fmla="*/ 1053282 w 7467600"/>
              <a:gd name="connsiteY240" fmla="*/ 3185247 h 6858000"/>
              <a:gd name="connsiteX241" fmla="*/ 1320603 w 7467600"/>
              <a:gd name="connsiteY241" fmla="*/ 3081281 h 6858000"/>
              <a:gd name="connsiteX242" fmla="*/ 1238695 w 7467600"/>
              <a:gd name="connsiteY242" fmla="*/ 3076820 h 6858000"/>
              <a:gd name="connsiteX243" fmla="*/ 5425627 w 7467600"/>
              <a:gd name="connsiteY243" fmla="*/ 2954192 h 6858000"/>
              <a:gd name="connsiteX244" fmla="*/ 5470770 w 7467600"/>
              <a:gd name="connsiteY244" fmla="*/ 3005435 h 6858000"/>
              <a:gd name="connsiteX245" fmla="*/ 5519779 w 7467600"/>
              <a:gd name="connsiteY245" fmla="*/ 4359223 h 6858000"/>
              <a:gd name="connsiteX246" fmla="*/ 5520293 w 7467600"/>
              <a:gd name="connsiteY246" fmla="*/ 4360602 h 6858000"/>
              <a:gd name="connsiteX247" fmla="*/ 5767221 w 7467600"/>
              <a:gd name="connsiteY247" fmla="*/ 4665564 h 6858000"/>
              <a:gd name="connsiteX248" fmla="*/ 6937169 w 7467600"/>
              <a:gd name="connsiteY248" fmla="*/ 4815941 h 6858000"/>
              <a:gd name="connsiteX249" fmla="*/ 6953922 w 7467600"/>
              <a:gd name="connsiteY249" fmla="*/ 4890068 h 6858000"/>
              <a:gd name="connsiteX250" fmla="*/ 6071359 w 7467600"/>
              <a:gd name="connsiteY250" fmla="*/ 4770770 h 6858000"/>
              <a:gd name="connsiteX251" fmla="*/ 6038839 w 7467600"/>
              <a:gd name="connsiteY251" fmla="*/ 4764474 h 6858000"/>
              <a:gd name="connsiteX252" fmla="*/ 6038706 w 7467600"/>
              <a:gd name="connsiteY252" fmla="*/ 4763847 h 6858000"/>
              <a:gd name="connsiteX253" fmla="*/ 6037784 w 7467600"/>
              <a:gd name="connsiteY253" fmla="*/ 4764270 h 6858000"/>
              <a:gd name="connsiteX254" fmla="*/ 6038839 w 7467600"/>
              <a:gd name="connsiteY254" fmla="*/ 4764474 h 6858000"/>
              <a:gd name="connsiteX255" fmla="*/ 6040338 w 7467600"/>
              <a:gd name="connsiteY255" fmla="*/ 4771418 h 6858000"/>
              <a:gd name="connsiteX256" fmla="*/ 6024488 w 7467600"/>
              <a:gd name="connsiteY256" fmla="*/ 4809903 h 6858000"/>
              <a:gd name="connsiteX257" fmla="*/ 5599771 w 7467600"/>
              <a:gd name="connsiteY257" fmla="*/ 5509652 h 6858000"/>
              <a:gd name="connsiteX258" fmla="*/ 5548843 w 7467600"/>
              <a:gd name="connsiteY258" fmla="*/ 5563845 h 6858000"/>
              <a:gd name="connsiteX259" fmla="*/ 5940952 w 7467600"/>
              <a:gd name="connsiteY259" fmla="*/ 6250028 h 6858000"/>
              <a:gd name="connsiteX260" fmla="*/ 6043441 w 7467600"/>
              <a:gd name="connsiteY260" fmla="*/ 6665847 h 6858000"/>
              <a:gd name="connsiteX261" fmla="*/ 6093432 w 7467600"/>
              <a:gd name="connsiteY261" fmla="*/ 6858000 h 6858000"/>
              <a:gd name="connsiteX262" fmla="*/ 6034344 w 7467600"/>
              <a:gd name="connsiteY262" fmla="*/ 6858000 h 6858000"/>
              <a:gd name="connsiteX263" fmla="*/ 6026679 w 7467600"/>
              <a:gd name="connsiteY263" fmla="*/ 6836959 h 6858000"/>
              <a:gd name="connsiteX264" fmla="*/ 5800441 w 7467600"/>
              <a:gd name="connsiteY264" fmla="*/ 6335286 h 6858000"/>
              <a:gd name="connsiteX265" fmla="*/ 5526562 w 7467600"/>
              <a:gd name="connsiteY265" fmla="*/ 5705388 h 6858000"/>
              <a:gd name="connsiteX266" fmla="*/ 5519640 w 7467600"/>
              <a:gd name="connsiteY266" fmla="*/ 5683774 h 6858000"/>
              <a:gd name="connsiteX267" fmla="*/ 5844559 w 7467600"/>
              <a:gd name="connsiteY267" fmla="*/ 6553349 h 6858000"/>
              <a:gd name="connsiteX268" fmla="*/ 5975994 w 7467600"/>
              <a:gd name="connsiteY268" fmla="*/ 6858000 h 6858000"/>
              <a:gd name="connsiteX269" fmla="*/ 5898547 w 7467600"/>
              <a:gd name="connsiteY269" fmla="*/ 6858000 h 6858000"/>
              <a:gd name="connsiteX270" fmla="*/ 5682041 w 7467600"/>
              <a:gd name="connsiteY270" fmla="*/ 6355860 h 6858000"/>
              <a:gd name="connsiteX271" fmla="*/ 5461758 w 7467600"/>
              <a:gd name="connsiteY271" fmla="*/ 5820220 h 6858000"/>
              <a:gd name="connsiteX272" fmla="*/ 5237282 w 7467600"/>
              <a:gd name="connsiteY272" fmla="*/ 6579086 h 6858000"/>
              <a:gd name="connsiteX273" fmla="*/ 5115009 w 7467600"/>
              <a:gd name="connsiteY273" fmla="*/ 6858000 h 6858000"/>
              <a:gd name="connsiteX274" fmla="*/ 5028074 w 7467600"/>
              <a:gd name="connsiteY274" fmla="*/ 6858000 h 6858000"/>
              <a:gd name="connsiteX275" fmla="*/ 5079508 w 7467600"/>
              <a:gd name="connsiteY275" fmla="*/ 6749074 h 6858000"/>
              <a:gd name="connsiteX276" fmla="*/ 5371846 w 7467600"/>
              <a:gd name="connsiteY276" fmla="*/ 5924413 h 6858000"/>
              <a:gd name="connsiteX277" fmla="*/ 5270512 w 7467600"/>
              <a:gd name="connsiteY277" fmla="*/ 6138975 h 6858000"/>
              <a:gd name="connsiteX278" fmla="*/ 5062409 w 7467600"/>
              <a:gd name="connsiteY278" fmla="*/ 6653544 h 6858000"/>
              <a:gd name="connsiteX279" fmla="*/ 5036628 w 7467600"/>
              <a:gd name="connsiteY279" fmla="*/ 6754247 h 6858000"/>
              <a:gd name="connsiteX280" fmla="*/ 5009112 w 7467600"/>
              <a:gd name="connsiteY280" fmla="*/ 6858000 h 6858000"/>
              <a:gd name="connsiteX281" fmla="*/ 4976679 w 7467600"/>
              <a:gd name="connsiteY281" fmla="*/ 6858000 h 6858000"/>
              <a:gd name="connsiteX282" fmla="*/ 5006537 w 7467600"/>
              <a:gd name="connsiteY282" fmla="*/ 6747068 h 6858000"/>
              <a:gd name="connsiteX283" fmla="*/ 5032723 w 7467600"/>
              <a:gd name="connsiteY283" fmla="*/ 6644957 h 6858000"/>
              <a:gd name="connsiteX284" fmla="*/ 5242949 w 7467600"/>
              <a:gd name="connsiteY284" fmla="*/ 6125175 h 6858000"/>
              <a:gd name="connsiteX285" fmla="*/ 5286321 w 7467600"/>
              <a:gd name="connsiteY285" fmla="*/ 6033555 h 6858000"/>
              <a:gd name="connsiteX286" fmla="*/ 5008210 w 7467600"/>
              <a:gd name="connsiteY286" fmla="*/ 6649194 h 6858000"/>
              <a:gd name="connsiteX287" fmla="*/ 4986321 w 7467600"/>
              <a:gd name="connsiteY287" fmla="*/ 6765687 h 6858000"/>
              <a:gd name="connsiteX288" fmla="*/ 4973474 w 7467600"/>
              <a:gd name="connsiteY288" fmla="*/ 6858000 h 6858000"/>
              <a:gd name="connsiteX289" fmla="*/ 4907178 w 7467600"/>
              <a:gd name="connsiteY289" fmla="*/ 6858000 h 6858000"/>
              <a:gd name="connsiteX290" fmla="*/ 4910810 w 7467600"/>
              <a:gd name="connsiteY290" fmla="*/ 6829660 h 6858000"/>
              <a:gd name="connsiteX291" fmla="*/ 4987461 w 7467600"/>
              <a:gd name="connsiteY291" fmla="*/ 6432994 h 6858000"/>
              <a:gd name="connsiteX292" fmla="*/ 5179262 w 7467600"/>
              <a:gd name="connsiteY292" fmla="*/ 6035044 h 6858000"/>
              <a:gd name="connsiteX293" fmla="*/ 4689678 w 7467600"/>
              <a:gd name="connsiteY293" fmla="*/ 6440241 h 6858000"/>
              <a:gd name="connsiteX294" fmla="*/ 4477543 w 7467600"/>
              <a:gd name="connsiteY294" fmla="*/ 6674836 h 6858000"/>
              <a:gd name="connsiteX295" fmla="*/ 4329957 w 7467600"/>
              <a:gd name="connsiteY295" fmla="*/ 6858000 h 6858000"/>
              <a:gd name="connsiteX296" fmla="*/ 4218595 w 7467600"/>
              <a:gd name="connsiteY296" fmla="*/ 6858000 h 6858000"/>
              <a:gd name="connsiteX297" fmla="*/ 4368888 w 7467600"/>
              <a:gd name="connsiteY297" fmla="*/ 6668412 h 6858000"/>
              <a:gd name="connsiteX298" fmla="*/ 4563091 w 7467600"/>
              <a:gd name="connsiteY298" fmla="*/ 6442508 h 6858000"/>
              <a:gd name="connsiteX299" fmla="*/ 5387324 w 7467600"/>
              <a:gd name="connsiteY299" fmla="*/ 5705830 h 6858000"/>
              <a:gd name="connsiteX300" fmla="*/ 5073620 w 7467600"/>
              <a:gd name="connsiteY300" fmla="*/ 5955437 h 6858000"/>
              <a:gd name="connsiteX301" fmla="*/ 4689789 w 7467600"/>
              <a:gd name="connsiteY301" fmla="*/ 6268382 h 6858000"/>
              <a:gd name="connsiteX302" fmla="*/ 4418722 w 7467600"/>
              <a:gd name="connsiteY302" fmla="*/ 6570886 h 6858000"/>
              <a:gd name="connsiteX303" fmla="*/ 4214944 w 7467600"/>
              <a:gd name="connsiteY303" fmla="*/ 6858000 h 6858000"/>
              <a:gd name="connsiteX304" fmla="*/ 4177898 w 7467600"/>
              <a:gd name="connsiteY304" fmla="*/ 6858000 h 6858000"/>
              <a:gd name="connsiteX305" fmla="*/ 4391597 w 7467600"/>
              <a:gd name="connsiteY305" fmla="*/ 6556370 h 6858000"/>
              <a:gd name="connsiteX306" fmla="*/ 4668889 w 7467600"/>
              <a:gd name="connsiteY306" fmla="*/ 6246399 h 6858000"/>
              <a:gd name="connsiteX307" fmla="*/ 5055427 w 7467600"/>
              <a:gd name="connsiteY307" fmla="*/ 5931476 h 6858000"/>
              <a:gd name="connsiteX308" fmla="*/ 5371814 w 7467600"/>
              <a:gd name="connsiteY308" fmla="*/ 5678975 h 6858000"/>
              <a:gd name="connsiteX309" fmla="*/ 4987918 w 7467600"/>
              <a:gd name="connsiteY309" fmla="*/ 5838701 h 6858000"/>
              <a:gd name="connsiteX310" fmla="*/ 4317146 w 7467600"/>
              <a:gd name="connsiteY310" fmla="*/ 6587716 h 6858000"/>
              <a:gd name="connsiteX311" fmla="*/ 4171627 w 7467600"/>
              <a:gd name="connsiteY311" fmla="*/ 6858000 h 6858000"/>
              <a:gd name="connsiteX312" fmla="*/ 4081585 w 7467600"/>
              <a:gd name="connsiteY312" fmla="*/ 6858000 h 6858000"/>
              <a:gd name="connsiteX313" fmla="*/ 4238603 w 7467600"/>
              <a:gd name="connsiteY313" fmla="*/ 6559341 h 6858000"/>
              <a:gd name="connsiteX314" fmla="*/ 4778333 w 7467600"/>
              <a:gd name="connsiteY314" fmla="*/ 5873626 h 6858000"/>
              <a:gd name="connsiteX315" fmla="*/ 5414185 w 7467600"/>
              <a:gd name="connsiteY315" fmla="*/ 5573882 h 6858000"/>
              <a:gd name="connsiteX316" fmla="*/ 5959648 w 7467600"/>
              <a:gd name="connsiteY316" fmla="*/ 4760797 h 6858000"/>
              <a:gd name="connsiteX317" fmla="*/ 5355019 w 7467600"/>
              <a:gd name="connsiteY317" fmla="*/ 4734672 h 6858000"/>
              <a:gd name="connsiteX318" fmla="*/ 5083565 w 7467600"/>
              <a:gd name="connsiteY318" fmla="*/ 5179121 h 6858000"/>
              <a:gd name="connsiteX319" fmla="*/ 4713577 w 7467600"/>
              <a:gd name="connsiteY319" fmla="*/ 5616803 h 6858000"/>
              <a:gd name="connsiteX320" fmla="*/ 3989559 w 7467600"/>
              <a:gd name="connsiteY320" fmla="*/ 6145945 h 6858000"/>
              <a:gd name="connsiteX321" fmla="*/ 3939824 w 7467600"/>
              <a:gd name="connsiteY321" fmla="*/ 6066900 h 6858000"/>
              <a:gd name="connsiteX322" fmla="*/ 4584537 w 7467600"/>
              <a:gd name="connsiteY322" fmla="*/ 5324826 h 6858000"/>
              <a:gd name="connsiteX323" fmla="*/ 5037105 w 7467600"/>
              <a:gd name="connsiteY323" fmla="*/ 5088765 h 6858000"/>
              <a:gd name="connsiteX324" fmla="*/ 5039930 w 7467600"/>
              <a:gd name="connsiteY324" fmla="*/ 5089585 h 6858000"/>
              <a:gd name="connsiteX325" fmla="*/ 5263764 w 7467600"/>
              <a:gd name="connsiteY325" fmla="*/ 4735525 h 6858000"/>
              <a:gd name="connsiteX326" fmla="*/ 4086300 w 7467600"/>
              <a:gd name="connsiteY326" fmla="*/ 4884599 h 6858000"/>
              <a:gd name="connsiteX327" fmla="*/ 4085485 w 7467600"/>
              <a:gd name="connsiteY327" fmla="*/ 4899070 h 6858000"/>
              <a:gd name="connsiteX328" fmla="*/ 3871915 w 7467600"/>
              <a:gd name="connsiteY328" fmla="*/ 5253645 h 6858000"/>
              <a:gd name="connsiteX329" fmla="*/ 3799374 w 7467600"/>
              <a:gd name="connsiteY329" fmla="*/ 5466127 h 6858000"/>
              <a:gd name="connsiteX330" fmla="*/ 3498850 w 7467600"/>
              <a:gd name="connsiteY330" fmla="*/ 6661888 h 6858000"/>
              <a:gd name="connsiteX331" fmla="*/ 3399216 w 7467600"/>
              <a:gd name="connsiteY331" fmla="*/ 6858000 h 6858000"/>
              <a:gd name="connsiteX332" fmla="*/ 3303688 w 7467600"/>
              <a:gd name="connsiteY332" fmla="*/ 6858000 h 6858000"/>
              <a:gd name="connsiteX333" fmla="*/ 3391774 w 7467600"/>
              <a:gd name="connsiteY333" fmla="*/ 6697181 h 6858000"/>
              <a:gd name="connsiteX334" fmla="*/ 3735540 w 7467600"/>
              <a:gd name="connsiteY334" fmla="*/ 5546923 h 6858000"/>
              <a:gd name="connsiteX335" fmla="*/ 3729438 w 7467600"/>
              <a:gd name="connsiteY335" fmla="*/ 5569058 h 6858000"/>
              <a:gd name="connsiteX336" fmla="*/ 3707782 w 7467600"/>
              <a:gd name="connsiteY336" fmla="*/ 5644908 h 6858000"/>
              <a:gd name="connsiteX337" fmla="*/ 3583827 w 7467600"/>
              <a:gd name="connsiteY337" fmla="*/ 6039215 h 6858000"/>
              <a:gd name="connsiteX338" fmla="*/ 3547861 w 7467600"/>
              <a:gd name="connsiteY338" fmla="*/ 6129609 h 6858000"/>
              <a:gd name="connsiteX339" fmla="*/ 3490905 w 7467600"/>
              <a:gd name="connsiteY339" fmla="*/ 6277660 h 6858000"/>
              <a:gd name="connsiteX340" fmla="*/ 3455859 w 7467600"/>
              <a:gd name="connsiteY340" fmla="*/ 6391301 h 6858000"/>
              <a:gd name="connsiteX341" fmla="*/ 3429112 w 7467600"/>
              <a:gd name="connsiteY341" fmla="*/ 6479469 h 6858000"/>
              <a:gd name="connsiteX342" fmla="*/ 3304862 w 7467600"/>
              <a:gd name="connsiteY342" fmla="*/ 6796476 h 6858000"/>
              <a:gd name="connsiteX343" fmla="*/ 3276071 w 7467600"/>
              <a:gd name="connsiteY343" fmla="*/ 6858000 h 6858000"/>
              <a:gd name="connsiteX344" fmla="*/ 3240805 w 7467600"/>
              <a:gd name="connsiteY344" fmla="*/ 6858000 h 6858000"/>
              <a:gd name="connsiteX345" fmla="*/ 3275917 w 7467600"/>
              <a:gd name="connsiteY345" fmla="*/ 6783192 h 6858000"/>
              <a:gd name="connsiteX346" fmla="*/ 3399358 w 7467600"/>
              <a:gd name="connsiteY346" fmla="*/ 6469011 h 6858000"/>
              <a:gd name="connsiteX347" fmla="*/ 3425650 w 7467600"/>
              <a:gd name="connsiteY347" fmla="*/ 6381333 h 6858000"/>
              <a:gd name="connsiteX348" fmla="*/ 3460661 w 7467600"/>
              <a:gd name="connsiteY348" fmla="*/ 6266763 h 6858000"/>
              <a:gd name="connsiteX349" fmla="*/ 3518021 w 7467600"/>
              <a:gd name="connsiteY349" fmla="*/ 6117298 h 6858000"/>
              <a:gd name="connsiteX350" fmla="*/ 3554035 w 7467600"/>
              <a:gd name="connsiteY350" fmla="*/ 6027832 h 6858000"/>
              <a:gd name="connsiteX351" fmla="*/ 3677174 w 7467600"/>
              <a:gd name="connsiteY351" fmla="*/ 5636351 h 6858000"/>
              <a:gd name="connsiteX352" fmla="*/ 3698819 w 7467600"/>
              <a:gd name="connsiteY352" fmla="*/ 5560503 h 6858000"/>
              <a:gd name="connsiteX353" fmla="*/ 3702094 w 7467600"/>
              <a:gd name="connsiteY353" fmla="*/ 5549194 h 6858000"/>
              <a:gd name="connsiteX354" fmla="*/ 3398355 w 7467600"/>
              <a:gd name="connsiteY354" fmla="*/ 6094603 h 6858000"/>
              <a:gd name="connsiteX355" fmla="*/ 3193941 w 7467600"/>
              <a:gd name="connsiteY355" fmla="*/ 6798775 h 6858000"/>
              <a:gd name="connsiteX356" fmla="*/ 3184140 w 7467600"/>
              <a:gd name="connsiteY356" fmla="*/ 6858000 h 6858000"/>
              <a:gd name="connsiteX357" fmla="*/ 3099978 w 7467600"/>
              <a:gd name="connsiteY357" fmla="*/ 6858000 h 6858000"/>
              <a:gd name="connsiteX358" fmla="*/ 3101556 w 7467600"/>
              <a:gd name="connsiteY358" fmla="*/ 6843337 h 6858000"/>
              <a:gd name="connsiteX359" fmla="*/ 3370162 w 7467600"/>
              <a:gd name="connsiteY359" fmla="*/ 5785550 h 6858000"/>
              <a:gd name="connsiteX360" fmla="*/ 3746477 w 7467600"/>
              <a:gd name="connsiteY360" fmla="*/ 5377889 h 6858000"/>
              <a:gd name="connsiteX361" fmla="*/ 3863399 w 7467600"/>
              <a:gd name="connsiteY361" fmla="*/ 5087257 h 6858000"/>
              <a:gd name="connsiteX362" fmla="*/ 3968712 w 7467600"/>
              <a:gd name="connsiteY362" fmla="*/ 4913989 h 6858000"/>
              <a:gd name="connsiteX363" fmla="*/ 2792390 w 7467600"/>
              <a:gd name="connsiteY363" fmla="*/ 5382974 h 6858000"/>
              <a:gd name="connsiteX364" fmla="*/ 2714982 w 7467600"/>
              <a:gd name="connsiteY364" fmla="*/ 5427051 h 6858000"/>
              <a:gd name="connsiteX365" fmla="*/ 2813361 w 7467600"/>
              <a:gd name="connsiteY365" fmla="*/ 6023912 h 6858000"/>
              <a:gd name="connsiteX366" fmla="*/ 2688430 w 7467600"/>
              <a:gd name="connsiteY366" fmla="*/ 6801564 h 6858000"/>
              <a:gd name="connsiteX367" fmla="*/ 2629626 w 7467600"/>
              <a:gd name="connsiteY367" fmla="*/ 6763394 h 6858000"/>
              <a:gd name="connsiteX368" fmla="*/ 2565328 w 7467600"/>
              <a:gd name="connsiteY368" fmla="*/ 5516399 h 6858000"/>
              <a:gd name="connsiteX369" fmla="*/ 1922999 w 7467600"/>
              <a:gd name="connsiteY369" fmla="*/ 5980343 h 6858000"/>
              <a:gd name="connsiteX370" fmla="*/ 1950261 w 7467600"/>
              <a:gd name="connsiteY370" fmla="*/ 6405858 h 6858000"/>
              <a:gd name="connsiteX371" fmla="*/ 2365554 w 7467600"/>
              <a:gd name="connsiteY371" fmla="*/ 6759107 h 6858000"/>
              <a:gd name="connsiteX372" fmla="*/ 2424142 w 7467600"/>
              <a:gd name="connsiteY372" fmla="*/ 6858000 h 6858000"/>
              <a:gd name="connsiteX373" fmla="*/ 2395994 w 7467600"/>
              <a:gd name="connsiteY373" fmla="*/ 6858000 h 6858000"/>
              <a:gd name="connsiteX374" fmla="*/ 2392863 w 7467600"/>
              <a:gd name="connsiteY374" fmla="*/ 6852964 h 6858000"/>
              <a:gd name="connsiteX375" fmla="*/ 2017589 w 7467600"/>
              <a:gd name="connsiteY375" fmla="*/ 6493982 h 6858000"/>
              <a:gd name="connsiteX376" fmla="*/ 2147336 w 7467600"/>
              <a:gd name="connsiteY376" fmla="*/ 6594052 h 6858000"/>
              <a:gd name="connsiteX377" fmla="*/ 2207047 w 7467600"/>
              <a:gd name="connsiteY377" fmla="*/ 6654540 h 6858000"/>
              <a:gd name="connsiteX378" fmla="*/ 2299106 w 7467600"/>
              <a:gd name="connsiteY378" fmla="*/ 6778931 h 6858000"/>
              <a:gd name="connsiteX379" fmla="*/ 2314430 w 7467600"/>
              <a:gd name="connsiteY379" fmla="*/ 6801144 h 6858000"/>
              <a:gd name="connsiteX380" fmla="*/ 2352406 w 7467600"/>
              <a:gd name="connsiteY380" fmla="*/ 6858000 h 6858000"/>
              <a:gd name="connsiteX381" fmla="*/ 2314492 w 7467600"/>
              <a:gd name="connsiteY381" fmla="*/ 6858000 h 6858000"/>
              <a:gd name="connsiteX382" fmla="*/ 2288095 w 7467600"/>
              <a:gd name="connsiteY382" fmla="*/ 6818030 h 6858000"/>
              <a:gd name="connsiteX383" fmla="*/ 2272768 w 7467600"/>
              <a:gd name="connsiteY383" fmla="*/ 6795822 h 6858000"/>
              <a:gd name="connsiteX384" fmla="*/ 2182715 w 7467600"/>
              <a:gd name="connsiteY384" fmla="*/ 6675071 h 6858000"/>
              <a:gd name="connsiteX385" fmla="*/ 2032061 w 7467600"/>
              <a:gd name="connsiteY385" fmla="*/ 6541380 h 6858000"/>
              <a:gd name="connsiteX386" fmla="*/ 2257220 w 7467600"/>
              <a:gd name="connsiteY386" fmla="*/ 6826257 h 6858000"/>
              <a:gd name="connsiteX387" fmla="*/ 2281324 w 7467600"/>
              <a:gd name="connsiteY387" fmla="*/ 6858000 h 6858000"/>
              <a:gd name="connsiteX388" fmla="*/ 2242860 w 7467600"/>
              <a:gd name="connsiteY388" fmla="*/ 6858000 h 6858000"/>
              <a:gd name="connsiteX389" fmla="*/ 2232818 w 7467600"/>
              <a:gd name="connsiteY389" fmla="*/ 6844926 h 6858000"/>
              <a:gd name="connsiteX390" fmla="*/ 1990172 w 7467600"/>
              <a:gd name="connsiteY390" fmla="*/ 6542121 h 6858000"/>
              <a:gd name="connsiteX391" fmla="*/ 2124090 w 7467600"/>
              <a:gd name="connsiteY391" fmla="*/ 6761017 h 6858000"/>
              <a:gd name="connsiteX392" fmla="*/ 2200380 w 7467600"/>
              <a:gd name="connsiteY392" fmla="*/ 6858000 h 6858000"/>
              <a:gd name="connsiteX393" fmla="*/ 2147507 w 7467600"/>
              <a:gd name="connsiteY393" fmla="*/ 6858000 h 6858000"/>
              <a:gd name="connsiteX394" fmla="*/ 2070668 w 7467600"/>
              <a:gd name="connsiteY394" fmla="*/ 6761520 h 6858000"/>
              <a:gd name="connsiteX395" fmla="*/ 1975142 w 7467600"/>
              <a:gd name="connsiteY395" fmla="*/ 6585570 h 6858000"/>
              <a:gd name="connsiteX396" fmla="*/ 2050035 w 7467600"/>
              <a:gd name="connsiteY396" fmla="*/ 6813345 h 6858000"/>
              <a:gd name="connsiteX397" fmla="*/ 2063025 w 7467600"/>
              <a:gd name="connsiteY397" fmla="*/ 6858000 h 6858000"/>
              <a:gd name="connsiteX398" fmla="*/ 2021675 w 7467600"/>
              <a:gd name="connsiteY398" fmla="*/ 6858000 h 6858000"/>
              <a:gd name="connsiteX399" fmla="*/ 2019308 w 7467600"/>
              <a:gd name="connsiteY399" fmla="*/ 6847118 h 6858000"/>
              <a:gd name="connsiteX400" fmla="*/ 1938835 w 7467600"/>
              <a:gd name="connsiteY400" fmla="*/ 6551160 h 6858000"/>
              <a:gd name="connsiteX401" fmla="*/ 1953230 w 7467600"/>
              <a:gd name="connsiteY401" fmla="*/ 6759699 h 6858000"/>
              <a:gd name="connsiteX402" fmla="*/ 1956763 w 7467600"/>
              <a:gd name="connsiteY402" fmla="*/ 6778191 h 6858000"/>
              <a:gd name="connsiteX403" fmla="*/ 1967925 w 7467600"/>
              <a:gd name="connsiteY403" fmla="*/ 6858000 h 6858000"/>
              <a:gd name="connsiteX404" fmla="*/ 1936622 w 7467600"/>
              <a:gd name="connsiteY404" fmla="*/ 6858000 h 6858000"/>
              <a:gd name="connsiteX405" fmla="*/ 1926261 w 7467600"/>
              <a:gd name="connsiteY405" fmla="*/ 6784064 h 6858000"/>
              <a:gd name="connsiteX406" fmla="*/ 1922724 w 7467600"/>
              <a:gd name="connsiteY406" fmla="*/ 6765577 h 6858000"/>
              <a:gd name="connsiteX407" fmla="*/ 1904650 w 7467600"/>
              <a:gd name="connsiteY407" fmla="*/ 6639616 h 6858000"/>
              <a:gd name="connsiteX408" fmla="*/ 1885273 w 7467600"/>
              <a:gd name="connsiteY408" fmla="*/ 6858000 h 6858000"/>
              <a:gd name="connsiteX409" fmla="*/ 1854363 w 7467600"/>
              <a:gd name="connsiteY409" fmla="*/ 6858000 h 6858000"/>
              <a:gd name="connsiteX410" fmla="*/ 1880391 w 7467600"/>
              <a:gd name="connsiteY410" fmla="*/ 6603796 h 6858000"/>
              <a:gd name="connsiteX411" fmla="*/ 1818273 w 7467600"/>
              <a:gd name="connsiteY411" fmla="*/ 6715729 h 6858000"/>
              <a:gd name="connsiteX412" fmla="*/ 1794691 w 7467600"/>
              <a:gd name="connsiteY412" fmla="*/ 6843239 h 6858000"/>
              <a:gd name="connsiteX413" fmla="*/ 1794914 w 7467600"/>
              <a:gd name="connsiteY413" fmla="*/ 6858000 h 6858000"/>
              <a:gd name="connsiteX414" fmla="*/ 1746128 w 7467600"/>
              <a:gd name="connsiteY414" fmla="*/ 6858000 h 6858000"/>
              <a:gd name="connsiteX415" fmla="*/ 1753934 w 7467600"/>
              <a:gd name="connsiteY415" fmla="*/ 6724796 h 6858000"/>
              <a:gd name="connsiteX416" fmla="*/ 1792053 w 7467600"/>
              <a:gd name="connsiteY416" fmla="*/ 6572396 h 6858000"/>
              <a:gd name="connsiteX417" fmla="*/ 1862248 w 7467600"/>
              <a:gd name="connsiteY417" fmla="*/ 6266397 h 6858000"/>
              <a:gd name="connsiteX418" fmla="*/ 1862250 w 7467600"/>
              <a:gd name="connsiteY418" fmla="*/ 6033531 h 6858000"/>
              <a:gd name="connsiteX419" fmla="*/ 1211999 w 7467600"/>
              <a:gd name="connsiteY419" fmla="*/ 6683610 h 6858000"/>
              <a:gd name="connsiteX420" fmla="*/ 1213266 w 7467600"/>
              <a:gd name="connsiteY420" fmla="*/ 6691947 h 6858000"/>
              <a:gd name="connsiteX421" fmla="*/ 1203370 w 7467600"/>
              <a:gd name="connsiteY421" fmla="*/ 6850676 h 6858000"/>
              <a:gd name="connsiteX422" fmla="*/ 1203671 w 7467600"/>
              <a:gd name="connsiteY422" fmla="*/ 6858000 h 6858000"/>
              <a:gd name="connsiteX423" fmla="*/ 1143180 w 7467600"/>
              <a:gd name="connsiteY423" fmla="*/ 6858000 h 6858000"/>
              <a:gd name="connsiteX424" fmla="*/ 1142176 w 7467600"/>
              <a:gd name="connsiteY424" fmla="*/ 6766045 h 6858000"/>
              <a:gd name="connsiteX425" fmla="*/ 1067484 w 7467600"/>
              <a:gd name="connsiteY425" fmla="*/ 6858000 h 6858000"/>
              <a:gd name="connsiteX426" fmla="*/ 953928 w 7467600"/>
              <a:gd name="connsiteY426" fmla="*/ 6858000 h 6858000"/>
              <a:gd name="connsiteX427" fmla="*/ 959715 w 7467600"/>
              <a:gd name="connsiteY427" fmla="*/ 6850185 h 6858000"/>
              <a:gd name="connsiteX428" fmla="*/ 1483788 w 7467600"/>
              <a:gd name="connsiteY428" fmla="*/ 6259174 h 6858000"/>
              <a:gd name="connsiteX429" fmla="*/ 1100671 w 7467600"/>
              <a:gd name="connsiteY429" fmla="*/ 6252137 h 6858000"/>
              <a:gd name="connsiteX430" fmla="*/ 1090144 w 7467600"/>
              <a:gd name="connsiteY430" fmla="*/ 6256748 h 6858000"/>
              <a:gd name="connsiteX431" fmla="*/ 1095872 w 7467600"/>
              <a:gd name="connsiteY431" fmla="*/ 6271892 h 6858000"/>
              <a:gd name="connsiteX432" fmla="*/ 262785 w 7467600"/>
              <a:gd name="connsiteY432" fmla="*/ 6845450 h 6858000"/>
              <a:gd name="connsiteX433" fmla="*/ 209968 w 7467600"/>
              <a:gd name="connsiteY433" fmla="*/ 6770713 h 6858000"/>
              <a:gd name="connsiteX434" fmla="*/ 873460 w 7467600"/>
              <a:gd name="connsiteY434" fmla="*/ 6253768 h 6858000"/>
              <a:gd name="connsiteX435" fmla="*/ 192686 w 7467600"/>
              <a:gd name="connsiteY435" fmla="*/ 5849257 h 6858000"/>
              <a:gd name="connsiteX436" fmla="*/ 4696 w 7467600"/>
              <a:gd name="connsiteY436" fmla="*/ 5697668 h 6858000"/>
              <a:gd name="connsiteX437" fmla="*/ 0 w 7467600"/>
              <a:gd name="connsiteY437" fmla="*/ 5689984 h 6858000"/>
              <a:gd name="connsiteX438" fmla="*/ 0 w 7467600"/>
              <a:gd name="connsiteY438" fmla="*/ 5513472 h 6858000"/>
              <a:gd name="connsiteX439" fmla="*/ 174101 w 7467600"/>
              <a:gd name="connsiteY439" fmla="*/ 5620277 h 6858000"/>
              <a:gd name="connsiteX440" fmla="*/ 891800 w 7467600"/>
              <a:gd name="connsiteY440" fmla="*/ 6036935 h 6858000"/>
              <a:gd name="connsiteX441" fmla="*/ 1072219 w 7467600"/>
              <a:gd name="connsiteY441" fmla="*/ 6169443 h 6858000"/>
              <a:gd name="connsiteX442" fmla="*/ 1074117 w 7467600"/>
              <a:gd name="connsiteY442" fmla="*/ 6170301 h 6858000"/>
              <a:gd name="connsiteX443" fmla="*/ 1083114 w 7467600"/>
              <a:gd name="connsiteY443" fmla="*/ 6174131 h 6858000"/>
              <a:gd name="connsiteX444" fmla="*/ 1543010 w 7467600"/>
              <a:gd name="connsiteY444" fmla="*/ 6191140 h 6858000"/>
              <a:gd name="connsiteX445" fmla="*/ 1551080 w 7467600"/>
              <a:gd name="connsiteY445" fmla="*/ 6195006 h 6858000"/>
              <a:gd name="connsiteX446" fmla="*/ 2345443 w 7467600"/>
              <a:gd name="connsiteY446" fmla="*/ 5549882 h 6858000"/>
              <a:gd name="connsiteX447" fmla="*/ 1721499 w 7467600"/>
              <a:gd name="connsiteY447" fmla="*/ 5599969 h 6858000"/>
              <a:gd name="connsiteX448" fmla="*/ 767716 w 7467600"/>
              <a:gd name="connsiteY448" fmla="*/ 5472768 h 6858000"/>
              <a:gd name="connsiteX449" fmla="*/ 722147 w 7467600"/>
              <a:gd name="connsiteY449" fmla="*/ 5393091 h 6858000"/>
              <a:gd name="connsiteX450" fmla="*/ 1485552 w 7467600"/>
              <a:gd name="connsiteY450" fmla="*/ 5313202 h 6858000"/>
              <a:gd name="connsiteX451" fmla="*/ 2143004 w 7467600"/>
              <a:gd name="connsiteY451" fmla="*/ 5402420 h 6858000"/>
              <a:gd name="connsiteX452" fmla="*/ 1933391 w 7467600"/>
              <a:gd name="connsiteY452" fmla="*/ 5156971 h 6858000"/>
              <a:gd name="connsiteX453" fmla="*/ 1827118 w 7467600"/>
              <a:gd name="connsiteY453" fmla="*/ 4968410 h 6858000"/>
              <a:gd name="connsiteX454" fmla="*/ 1837349 w 7467600"/>
              <a:gd name="connsiteY454" fmla="*/ 4956357 h 6858000"/>
              <a:gd name="connsiteX455" fmla="*/ 2162835 w 7467600"/>
              <a:gd name="connsiteY455" fmla="*/ 5187853 h 6858000"/>
              <a:gd name="connsiteX456" fmla="*/ 2257167 w 7467600"/>
              <a:gd name="connsiteY456" fmla="*/ 5462123 h 6858000"/>
              <a:gd name="connsiteX457" fmla="*/ 2261598 w 7467600"/>
              <a:gd name="connsiteY457" fmla="*/ 5467998 h 6858000"/>
              <a:gd name="connsiteX458" fmla="*/ 2437177 w 7467600"/>
              <a:gd name="connsiteY458" fmla="*/ 5479608 h 6858000"/>
              <a:gd name="connsiteX459" fmla="*/ 2445247 w 7467600"/>
              <a:gd name="connsiteY459" fmla="*/ 5483476 h 6858000"/>
              <a:gd name="connsiteX460" fmla="*/ 2743626 w 7467600"/>
              <a:gd name="connsiteY460" fmla="*/ 5304819 h 6858000"/>
              <a:gd name="connsiteX461" fmla="*/ 3048102 w 7467600"/>
              <a:gd name="connsiteY461" fmla="*/ 5150595 h 6858000"/>
              <a:gd name="connsiteX462" fmla="*/ 1799414 w 7467600"/>
              <a:gd name="connsiteY462" fmla="*/ 4694732 h 6858000"/>
              <a:gd name="connsiteX463" fmla="*/ 1771735 w 7467600"/>
              <a:gd name="connsiteY463" fmla="*/ 4619929 h 6858000"/>
              <a:gd name="connsiteX464" fmla="*/ 3104273 w 7467600"/>
              <a:gd name="connsiteY464" fmla="*/ 5076159 h 6858000"/>
              <a:gd name="connsiteX465" fmla="*/ 3113245 w 7467600"/>
              <a:gd name="connsiteY465" fmla="*/ 5090705 h 6858000"/>
              <a:gd name="connsiteX466" fmla="*/ 3126294 w 7467600"/>
              <a:gd name="connsiteY466" fmla="*/ 5114400 h 6858000"/>
              <a:gd name="connsiteX467" fmla="*/ 3937433 w 7467600"/>
              <a:gd name="connsiteY467" fmla="*/ 4830473 h 6858000"/>
              <a:gd name="connsiteX468" fmla="*/ 3590475 w 7467600"/>
              <a:gd name="connsiteY468" fmla="*/ 4597974 h 6858000"/>
              <a:gd name="connsiteX469" fmla="*/ 3100264 w 7467600"/>
              <a:gd name="connsiteY469" fmla="*/ 4579845 h 6858000"/>
              <a:gd name="connsiteX470" fmla="*/ 2183576 w 7467600"/>
              <a:gd name="connsiteY470" fmla="*/ 4227150 h 6858000"/>
              <a:gd name="connsiteX471" fmla="*/ 2151029 w 7467600"/>
              <a:gd name="connsiteY471" fmla="*/ 4146947 h 6858000"/>
              <a:gd name="connsiteX472" fmla="*/ 3563434 w 7467600"/>
              <a:gd name="connsiteY472" fmla="*/ 4469115 h 6858000"/>
              <a:gd name="connsiteX473" fmla="*/ 3177952 w 7467600"/>
              <a:gd name="connsiteY473" fmla="*/ 3657386 h 6858000"/>
              <a:gd name="connsiteX474" fmla="*/ 3189263 w 7467600"/>
              <a:gd name="connsiteY474" fmla="*/ 3625726 h 6858000"/>
              <a:gd name="connsiteX475" fmla="*/ 3560912 w 7467600"/>
              <a:gd name="connsiteY475" fmla="*/ 4079863 h 6858000"/>
              <a:gd name="connsiteX476" fmla="*/ 3626636 w 7467600"/>
              <a:gd name="connsiteY476" fmla="*/ 4512230 h 6858000"/>
              <a:gd name="connsiteX477" fmla="*/ 3653088 w 7467600"/>
              <a:gd name="connsiteY477" fmla="*/ 4521417 h 6858000"/>
              <a:gd name="connsiteX478" fmla="*/ 3988128 w 7467600"/>
              <a:gd name="connsiteY478" fmla="*/ 4817267 h 6858000"/>
              <a:gd name="connsiteX479" fmla="*/ 4830582 w 7467600"/>
              <a:gd name="connsiteY479" fmla="*/ 4676000 h 6858000"/>
              <a:gd name="connsiteX480" fmla="*/ 4830100 w 7467600"/>
              <a:gd name="connsiteY480" fmla="*/ 4675554 h 6858000"/>
              <a:gd name="connsiteX481" fmla="*/ 4036318 w 7467600"/>
              <a:gd name="connsiteY481" fmla="*/ 4147013 h 6858000"/>
              <a:gd name="connsiteX482" fmla="*/ 3432098 w 7467600"/>
              <a:gd name="connsiteY482" fmla="*/ 3537312 h 6858000"/>
              <a:gd name="connsiteX483" fmla="*/ 3446761 w 7467600"/>
              <a:gd name="connsiteY483" fmla="*/ 3461278 h 6858000"/>
              <a:gd name="connsiteX484" fmla="*/ 4419733 w 7467600"/>
              <a:gd name="connsiteY484" fmla="*/ 3963555 h 6858000"/>
              <a:gd name="connsiteX485" fmla="*/ 4781371 w 7467600"/>
              <a:gd name="connsiteY485" fmla="*/ 4458604 h 6858000"/>
              <a:gd name="connsiteX486" fmla="*/ 4780440 w 7467600"/>
              <a:gd name="connsiteY486" fmla="*/ 4470290 h 6858000"/>
              <a:gd name="connsiteX487" fmla="*/ 4898954 w 7467600"/>
              <a:gd name="connsiteY487" fmla="*/ 4662092 h 6858000"/>
              <a:gd name="connsiteX488" fmla="*/ 4900699 w 7467600"/>
              <a:gd name="connsiteY488" fmla="*/ 4670867 h 6858000"/>
              <a:gd name="connsiteX489" fmla="*/ 5714511 w 7467600"/>
              <a:gd name="connsiteY489" fmla="*/ 4663483 h 6858000"/>
              <a:gd name="connsiteX490" fmla="*/ 5464793 w 7467600"/>
              <a:gd name="connsiteY490" fmla="*/ 4393556 h 6858000"/>
              <a:gd name="connsiteX491" fmla="*/ 5461897 w 7467600"/>
              <a:gd name="connsiteY491" fmla="*/ 4390879 h 6858000"/>
              <a:gd name="connsiteX492" fmla="*/ 4294126 w 7467600"/>
              <a:gd name="connsiteY492" fmla="*/ 3303048 h 6858000"/>
              <a:gd name="connsiteX493" fmla="*/ 4305321 w 7467600"/>
              <a:gd name="connsiteY493" fmla="*/ 3256953 h 6858000"/>
              <a:gd name="connsiteX494" fmla="*/ 4949299 w 7467600"/>
              <a:gd name="connsiteY494" fmla="*/ 3766336 h 6858000"/>
              <a:gd name="connsiteX495" fmla="*/ 5291452 w 7467600"/>
              <a:gd name="connsiteY495" fmla="*/ 4076801 h 6858000"/>
              <a:gd name="connsiteX496" fmla="*/ 5434998 w 7467600"/>
              <a:gd name="connsiteY496" fmla="*/ 4254100 h 6858000"/>
              <a:gd name="connsiteX497" fmla="*/ 5351015 w 7467600"/>
              <a:gd name="connsiteY497" fmla="*/ 3760989 h 6858000"/>
              <a:gd name="connsiteX498" fmla="*/ 5413780 w 7467600"/>
              <a:gd name="connsiteY498" fmla="*/ 2966265 h 6858000"/>
              <a:gd name="connsiteX499" fmla="*/ 5425627 w 7467600"/>
              <a:gd name="connsiteY499" fmla="*/ 2954192 h 6858000"/>
              <a:gd name="connsiteX500" fmla="*/ 6604735 w 7467600"/>
              <a:gd name="connsiteY500" fmla="*/ 2041381 h 6858000"/>
              <a:gd name="connsiteX501" fmla="*/ 7204487 w 7467600"/>
              <a:gd name="connsiteY501" fmla="*/ 2742112 h 6858000"/>
              <a:gd name="connsiteX502" fmla="*/ 7131592 w 7467600"/>
              <a:gd name="connsiteY502" fmla="*/ 2672096 h 6858000"/>
              <a:gd name="connsiteX503" fmla="*/ 6996344 w 7467600"/>
              <a:gd name="connsiteY503" fmla="*/ 2518310 h 6858000"/>
              <a:gd name="connsiteX504" fmla="*/ 6735495 w 7467600"/>
              <a:gd name="connsiteY504" fmla="*/ 2196890 h 6858000"/>
              <a:gd name="connsiteX505" fmla="*/ 6721901 w 7467600"/>
              <a:gd name="connsiteY505" fmla="*/ 2179274 h 6858000"/>
              <a:gd name="connsiteX506" fmla="*/ 6604735 w 7467600"/>
              <a:gd name="connsiteY506" fmla="*/ 2041381 h 6858000"/>
              <a:gd name="connsiteX507" fmla="*/ 6591670 w 7467600"/>
              <a:gd name="connsiteY507" fmla="*/ 1988277 h 6858000"/>
              <a:gd name="connsiteX508" fmla="*/ 6747349 w 7467600"/>
              <a:gd name="connsiteY508" fmla="*/ 2160069 h 6858000"/>
              <a:gd name="connsiteX509" fmla="*/ 6760943 w 7467600"/>
              <a:gd name="connsiteY509" fmla="*/ 2177686 h 6858000"/>
              <a:gd name="connsiteX510" fmla="*/ 7021065 w 7467600"/>
              <a:gd name="connsiteY510" fmla="*/ 2498102 h 6858000"/>
              <a:gd name="connsiteX511" fmla="*/ 7155223 w 7467600"/>
              <a:gd name="connsiteY511" fmla="*/ 2650386 h 6858000"/>
              <a:gd name="connsiteX512" fmla="*/ 7203167 w 7467600"/>
              <a:gd name="connsiteY512" fmla="*/ 2697288 h 6858000"/>
              <a:gd name="connsiteX513" fmla="*/ 6937703 w 7467600"/>
              <a:gd name="connsiteY513" fmla="*/ 2321981 h 6858000"/>
              <a:gd name="connsiteX514" fmla="*/ 6591670 w 7467600"/>
              <a:gd name="connsiteY514" fmla="*/ 1988277 h 6858000"/>
              <a:gd name="connsiteX515" fmla="*/ 5798671 w 7467600"/>
              <a:gd name="connsiteY515" fmla="*/ 1981601 h 6858000"/>
              <a:gd name="connsiteX516" fmla="*/ 5754709 w 7467600"/>
              <a:gd name="connsiteY516" fmla="*/ 2071454 h 6858000"/>
              <a:gd name="connsiteX517" fmla="*/ 5763044 w 7467600"/>
              <a:gd name="connsiteY517" fmla="*/ 2842206 h 6858000"/>
              <a:gd name="connsiteX518" fmla="*/ 5764974 w 7467600"/>
              <a:gd name="connsiteY518" fmla="*/ 2799609 h 6858000"/>
              <a:gd name="connsiteX519" fmla="*/ 5767665 w 7467600"/>
              <a:gd name="connsiteY519" fmla="*/ 2666409 h 6858000"/>
              <a:gd name="connsiteX520" fmla="*/ 5763055 w 7467600"/>
              <a:gd name="connsiteY520" fmla="*/ 2579705 h 6858000"/>
              <a:gd name="connsiteX521" fmla="*/ 5758079 w 7467600"/>
              <a:gd name="connsiteY521" fmla="*/ 2492508 h 6858000"/>
              <a:gd name="connsiteX522" fmla="*/ 5779325 w 7467600"/>
              <a:gd name="connsiteY522" fmla="*/ 2197069 h 6858000"/>
              <a:gd name="connsiteX523" fmla="*/ 5798671 w 7467600"/>
              <a:gd name="connsiteY523" fmla="*/ 1981601 h 6858000"/>
              <a:gd name="connsiteX524" fmla="*/ 5829202 w 7467600"/>
              <a:gd name="connsiteY524" fmla="*/ 1971679 h 6858000"/>
              <a:gd name="connsiteX525" fmla="*/ 5809558 w 7467600"/>
              <a:gd name="connsiteY525" fmla="*/ 2198043 h 6858000"/>
              <a:gd name="connsiteX526" fmla="*/ 5788653 w 7467600"/>
              <a:gd name="connsiteY526" fmla="*/ 2489430 h 6858000"/>
              <a:gd name="connsiteX527" fmla="*/ 5793439 w 7467600"/>
              <a:gd name="connsiteY527" fmla="*/ 2575235 h 6858000"/>
              <a:gd name="connsiteX528" fmla="*/ 5796837 w 7467600"/>
              <a:gd name="connsiteY528" fmla="*/ 2637633 h 6858000"/>
              <a:gd name="connsiteX529" fmla="*/ 5818614 w 7467600"/>
              <a:gd name="connsiteY529" fmla="*/ 2473055 h 6858000"/>
              <a:gd name="connsiteX530" fmla="*/ 5829202 w 7467600"/>
              <a:gd name="connsiteY530" fmla="*/ 1971679 h 6858000"/>
              <a:gd name="connsiteX531" fmla="*/ 5911389 w 7467600"/>
              <a:gd name="connsiteY531" fmla="*/ 1898371 h 6858000"/>
              <a:gd name="connsiteX532" fmla="*/ 6237627 w 7467600"/>
              <a:gd name="connsiteY532" fmla="*/ 2231921 h 6858000"/>
              <a:gd name="connsiteX533" fmla="*/ 5911389 w 7467600"/>
              <a:gd name="connsiteY533" fmla="*/ 1898371 h 6858000"/>
              <a:gd name="connsiteX534" fmla="*/ 6944437 w 7467600"/>
              <a:gd name="connsiteY534" fmla="*/ 1575402 h 6858000"/>
              <a:gd name="connsiteX535" fmla="*/ 6304730 w 7467600"/>
              <a:gd name="connsiteY535" fmla="*/ 1766654 h 6858000"/>
              <a:gd name="connsiteX536" fmla="*/ 6944437 w 7467600"/>
              <a:gd name="connsiteY536" fmla="*/ 1575402 h 6858000"/>
              <a:gd name="connsiteX537" fmla="*/ 7019523 w 7467600"/>
              <a:gd name="connsiteY537" fmla="*/ 1519450 h 6858000"/>
              <a:gd name="connsiteX538" fmla="*/ 6298091 w 7467600"/>
              <a:gd name="connsiteY538" fmla="*/ 1737122 h 6858000"/>
              <a:gd name="connsiteX539" fmla="*/ 7019523 w 7467600"/>
              <a:gd name="connsiteY539" fmla="*/ 1519450 h 6858000"/>
              <a:gd name="connsiteX540" fmla="*/ 2399523 w 7467600"/>
              <a:gd name="connsiteY540" fmla="*/ 1428234 h 6858000"/>
              <a:gd name="connsiteX541" fmla="*/ 2224982 w 7467600"/>
              <a:gd name="connsiteY541" fmla="*/ 1826201 h 6858000"/>
              <a:gd name="connsiteX542" fmla="*/ 2096099 w 7467600"/>
              <a:gd name="connsiteY542" fmla="*/ 2345900 h 6858000"/>
              <a:gd name="connsiteX543" fmla="*/ 2283317 w 7467600"/>
              <a:gd name="connsiteY543" fmla="*/ 1796925 h 6858000"/>
              <a:gd name="connsiteX544" fmla="*/ 2399523 w 7467600"/>
              <a:gd name="connsiteY544" fmla="*/ 1428234 h 6858000"/>
              <a:gd name="connsiteX545" fmla="*/ 2448558 w 7467600"/>
              <a:gd name="connsiteY545" fmla="*/ 1373435 h 6858000"/>
              <a:gd name="connsiteX546" fmla="*/ 2312521 w 7467600"/>
              <a:gd name="connsiteY546" fmla="*/ 1806140 h 6858000"/>
              <a:gd name="connsiteX547" fmla="*/ 2127533 w 7467600"/>
              <a:gd name="connsiteY547" fmla="*/ 2348380 h 6858000"/>
              <a:gd name="connsiteX548" fmla="*/ 2358080 w 7467600"/>
              <a:gd name="connsiteY548" fmla="*/ 1866134 h 6858000"/>
              <a:gd name="connsiteX549" fmla="*/ 2407436 w 7467600"/>
              <a:gd name="connsiteY549" fmla="*/ 1651070 h 6858000"/>
              <a:gd name="connsiteX550" fmla="*/ 2448558 w 7467600"/>
              <a:gd name="connsiteY550" fmla="*/ 1373435 h 6858000"/>
              <a:gd name="connsiteX551" fmla="*/ 278707 w 7467600"/>
              <a:gd name="connsiteY551" fmla="*/ 1352270 h 6858000"/>
              <a:gd name="connsiteX552" fmla="*/ 321570 w 7467600"/>
              <a:gd name="connsiteY552" fmla="*/ 1861610 h 6858000"/>
              <a:gd name="connsiteX553" fmla="*/ 294281 w 7467600"/>
              <a:gd name="connsiteY553" fmla="*/ 1440658 h 6858000"/>
              <a:gd name="connsiteX554" fmla="*/ 278707 w 7467600"/>
              <a:gd name="connsiteY554" fmla="*/ 1352270 h 6858000"/>
              <a:gd name="connsiteX555" fmla="*/ 1423821 w 7467600"/>
              <a:gd name="connsiteY555" fmla="*/ 1351958 h 6858000"/>
              <a:gd name="connsiteX556" fmla="*/ 1638521 w 7467600"/>
              <a:gd name="connsiteY556" fmla="*/ 1908470 h 6858000"/>
              <a:gd name="connsiteX557" fmla="*/ 1754199 w 7467600"/>
              <a:gd name="connsiteY557" fmla="*/ 2149284 h 6858000"/>
              <a:gd name="connsiteX558" fmla="*/ 1908359 w 7467600"/>
              <a:gd name="connsiteY558" fmla="*/ 2364988 h 6858000"/>
              <a:gd name="connsiteX559" fmla="*/ 1647661 w 7467600"/>
              <a:gd name="connsiteY559" fmla="*/ 1825945 h 6858000"/>
              <a:gd name="connsiteX560" fmla="*/ 1423821 w 7467600"/>
              <a:gd name="connsiteY560" fmla="*/ 1351958 h 6858000"/>
              <a:gd name="connsiteX561" fmla="*/ 1431890 w 7467600"/>
              <a:gd name="connsiteY561" fmla="*/ 1306475 h 6858000"/>
              <a:gd name="connsiteX562" fmla="*/ 1507597 w 7467600"/>
              <a:gd name="connsiteY562" fmla="*/ 1446132 h 6858000"/>
              <a:gd name="connsiteX563" fmla="*/ 1674586 w 7467600"/>
              <a:gd name="connsiteY563" fmla="*/ 1813832 h 6858000"/>
              <a:gd name="connsiteX564" fmla="*/ 1815950 w 7467600"/>
              <a:gd name="connsiteY564" fmla="*/ 2128564 h 6858000"/>
              <a:gd name="connsiteX565" fmla="*/ 1984242 w 7467600"/>
              <a:gd name="connsiteY565" fmla="*/ 2430829 h 6858000"/>
              <a:gd name="connsiteX566" fmla="*/ 2014023 w 7467600"/>
              <a:gd name="connsiteY566" fmla="*/ 2450995 h 6858000"/>
              <a:gd name="connsiteX567" fmla="*/ 1747337 w 7467600"/>
              <a:gd name="connsiteY567" fmla="*/ 1855264 h 6858000"/>
              <a:gd name="connsiteX568" fmla="*/ 1533749 w 7467600"/>
              <a:gd name="connsiteY568" fmla="*/ 1478656 h 6858000"/>
              <a:gd name="connsiteX569" fmla="*/ 1431890 w 7467600"/>
              <a:gd name="connsiteY569" fmla="*/ 1306475 h 6858000"/>
              <a:gd name="connsiteX570" fmla="*/ 5052692 w 7467600"/>
              <a:gd name="connsiteY570" fmla="*/ 1292994 h 6858000"/>
              <a:gd name="connsiteX571" fmla="*/ 5200661 w 7467600"/>
              <a:gd name="connsiteY571" fmla="*/ 1635186 h 6858000"/>
              <a:gd name="connsiteX572" fmla="*/ 5297138 w 7467600"/>
              <a:gd name="connsiteY572" fmla="*/ 1906351 h 6858000"/>
              <a:gd name="connsiteX573" fmla="*/ 5052692 w 7467600"/>
              <a:gd name="connsiteY573" fmla="*/ 1292994 h 6858000"/>
              <a:gd name="connsiteX574" fmla="*/ 5009948 w 7467600"/>
              <a:gd name="connsiteY574" fmla="*/ 1273619 h 6858000"/>
              <a:gd name="connsiteX575" fmla="*/ 5121777 w 7467600"/>
              <a:gd name="connsiteY575" fmla="*/ 1654213 h 6858000"/>
              <a:gd name="connsiteX576" fmla="*/ 5293545 w 7467600"/>
              <a:gd name="connsiteY576" fmla="*/ 2072247 h 6858000"/>
              <a:gd name="connsiteX577" fmla="*/ 5294042 w 7467600"/>
              <a:gd name="connsiteY577" fmla="*/ 2065019 h 6858000"/>
              <a:gd name="connsiteX578" fmla="*/ 5171936 w 7467600"/>
              <a:gd name="connsiteY578" fmla="*/ 1647613 h 6858000"/>
              <a:gd name="connsiteX579" fmla="*/ 5009948 w 7467600"/>
              <a:gd name="connsiteY579" fmla="*/ 1273619 h 6858000"/>
              <a:gd name="connsiteX580" fmla="*/ 655236 w 7467600"/>
              <a:gd name="connsiteY580" fmla="*/ 1268632 h 6858000"/>
              <a:gd name="connsiteX581" fmla="*/ 839521 w 7467600"/>
              <a:gd name="connsiteY581" fmla="*/ 1685315 h 6858000"/>
              <a:gd name="connsiteX582" fmla="*/ 1109416 w 7467600"/>
              <a:gd name="connsiteY582" fmla="*/ 2061663 h 6858000"/>
              <a:gd name="connsiteX583" fmla="*/ 1298300 w 7467600"/>
              <a:gd name="connsiteY583" fmla="*/ 2247742 h 6858000"/>
              <a:gd name="connsiteX584" fmla="*/ 1125871 w 7467600"/>
              <a:gd name="connsiteY584" fmla="*/ 1989513 h 6858000"/>
              <a:gd name="connsiteX585" fmla="*/ 981574 w 7467600"/>
              <a:gd name="connsiteY585" fmla="*/ 1783157 h 6858000"/>
              <a:gd name="connsiteX586" fmla="*/ 922198 w 7467600"/>
              <a:gd name="connsiteY586" fmla="*/ 1677437 h 6858000"/>
              <a:gd name="connsiteX587" fmla="*/ 869293 w 7467600"/>
              <a:gd name="connsiteY587" fmla="*/ 1583214 h 6858000"/>
              <a:gd name="connsiteX588" fmla="*/ 751431 w 7467600"/>
              <a:gd name="connsiteY588" fmla="*/ 1405731 h 6858000"/>
              <a:gd name="connsiteX589" fmla="*/ 655236 w 7467600"/>
              <a:gd name="connsiteY589" fmla="*/ 1268632 h 6858000"/>
              <a:gd name="connsiteX590" fmla="*/ 6516292 w 7467600"/>
              <a:gd name="connsiteY590" fmla="*/ 1263064 h 6858000"/>
              <a:gd name="connsiteX591" fmla="*/ 5736320 w 7467600"/>
              <a:gd name="connsiteY591" fmla="*/ 1501803 h 6858000"/>
              <a:gd name="connsiteX592" fmla="*/ 6516292 w 7467600"/>
              <a:gd name="connsiteY592" fmla="*/ 1263064 h 6858000"/>
              <a:gd name="connsiteX593" fmla="*/ 291466 w 7467600"/>
              <a:gd name="connsiteY593" fmla="*/ 1250369 h 6858000"/>
              <a:gd name="connsiteX594" fmla="*/ 323180 w 7467600"/>
              <a:gd name="connsiteY594" fmla="*/ 1435283 h 6858000"/>
              <a:gd name="connsiteX595" fmla="*/ 349381 w 7467600"/>
              <a:gd name="connsiteY595" fmla="*/ 1875041 h 6858000"/>
              <a:gd name="connsiteX596" fmla="*/ 374363 w 7467600"/>
              <a:gd name="connsiteY596" fmla="*/ 1506494 h 6858000"/>
              <a:gd name="connsiteX597" fmla="*/ 302168 w 7467600"/>
              <a:gd name="connsiteY597" fmla="*/ 1274495 h 6858000"/>
              <a:gd name="connsiteX598" fmla="*/ 291466 w 7467600"/>
              <a:gd name="connsiteY598" fmla="*/ 1250369 h 6858000"/>
              <a:gd name="connsiteX599" fmla="*/ 678222 w 7467600"/>
              <a:gd name="connsiteY599" fmla="*/ 1248670 h 6858000"/>
              <a:gd name="connsiteX600" fmla="*/ 775536 w 7467600"/>
              <a:gd name="connsiteY600" fmla="*/ 1388015 h 6858000"/>
              <a:gd name="connsiteX601" fmla="*/ 894529 w 7467600"/>
              <a:gd name="connsiteY601" fmla="*/ 1567739 h 6858000"/>
              <a:gd name="connsiteX602" fmla="*/ 948000 w 7467600"/>
              <a:gd name="connsiteY602" fmla="*/ 1663088 h 6858000"/>
              <a:gd name="connsiteX603" fmla="*/ 1006812 w 7467600"/>
              <a:gd name="connsiteY603" fmla="*/ 1767683 h 6858000"/>
              <a:gd name="connsiteX604" fmla="*/ 1149133 w 7467600"/>
              <a:gd name="connsiteY604" fmla="*/ 1971513 h 6858000"/>
              <a:gd name="connsiteX605" fmla="*/ 1333952 w 7467600"/>
              <a:gd name="connsiteY605" fmla="*/ 2251620 h 6858000"/>
              <a:gd name="connsiteX606" fmla="*/ 1337329 w 7467600"/>
              <a:gd name="connsiteY606" fmla="*/ 2258350 h 6858000"/>
              <a:gd name="connsiteX607" fmla="*/ 1014726 w 7467600"/>
              <a:gd name="connsiteY607" fmla="*/ 1615556 h 6858000"/>
              <a:gd name="connsiteX608" fmla="*/ 678222 w 7467600"/>
              <a:gd name="connsiteY608" fmla="*/ 1248670 h 6858000"/>
              <a:gd name="connsiteX609" fmla="*/ 6691602 w 7467600"/>
              <a:gd name="connsiteY609" fmla="*/ 1140573 h 6858000"/>
              <a:gd name="connsiteX610" fmla="*/ 6571100 w 7467600"/>
              <a:gd name="connsiteY610" fmla="*/ 1183662 h 6858000"/>
              <a:gd name="connsiteX611" fmla="*/ 6241687 w 7467600"/>
              <a:gd name="connsiteY611" fmla="*/ 1257600 h 6858000"/>
              <a:gd name="connsiteX612" fmla="*/ 5693009 w 7467600"/>
              <a:gd name="connsiteY612" fmla="*/ 1478256 h 6858000"/>
              <a:gd name="connsiteX613" fmla="*/ 6548420 w 7467600"/>
              <a:gd name="connsiteY613" fmla="*/ 1214599 h 6858000"/>
              <a:gd name="connsiteX614" fmla="*/ 6605473 w 7467600"/>
              <a:gd name="connsiteY614" fmla="*/ 1184686 h 6858000"/>
              <a:gd name="connsiteX615" fmla="*/ 6691602 w 7467600"/>
              <a:gd name="connsiteY615" fmla="*/ 1140573 h 6858000"/>
              <a:gd name="connsiteX616" fmla="*/ 4002475 w 7467600"/>
              <a:gd name="connsiteY616" fmla="*/ 1037802 h 6858000"/>
              <a:gd name="connsiteX617" fmla="*/ 4000324 w 7467600"/>
              <a:gd name="connsiteY617" fmla="*/ 1039362 h 6858000"/>
              <a:gd name="connsiteX618" fmla="*/ 4002862 w 7467600"/>
              <a:gd name="connsiteY618" fmla="*/ 1042866 h 6858000"/>
              <a:gd name="connsiteX619" fmla="*/ 4002475 w 7467600"/>
              <a:gd name="connsiteY619" fmla="*/ 1037802 h 6858000"/>
              <a:gd name="connsiteX620" fmla="*/ 506322 w 7467600"/>
              <a:gd name="connsiteY620" fmla="*/ 1020997 h 6858000"/>
              <a:gd name="connsiteX621" fmla="*/ 533068 w 7467600"/>
              <a:gd name="connsiteY621" fmla="*/ 1029409 h 6858000"/>
              <a:gd name="connsiteX622" fmla="*/ 1232525 w 7467600"/>
              <a:gd name="connsiteY622" fmla="*/ 1804675 h 6858000"/>
              <a:gd name="connsiteX623" fmla="*/ 1388858 w 7467600"/>
              <a:gd name="connsiteY623" fmla="*/ 2368011 h 6858000"/>
              <a:gd name="connsiteX624" fmla="*/ 1384098 w 7467600"/>
              <a:gd name="connsiteY624" fmla="*/ 2378125 h 6858000"/>
              <a:gd name="connsiteX625" fmla="*/ 1425393 w 7467600"/>
              <a:gd name="connsiteY625" fmla="*/ 2589124 h 6858000"/>
              <a:gd name="connsiteX626" fmla="*/ 1424001 w 7467600"/>
              <a:gd name="connsiteY626" fmla="*/ 2597541 h 6858000"/>
              <a:gd name="connsiteX627" fmla="*/ 2152729 w 7467600"/>
              <a:gd name="connsiteY627" fmla="*/ 2864487 h 6858000"/>
              <a:gd name="connsiteX628" fmla="*/ 2020609 w 7467600"/>
              <a:gd name="connsiteY628" fmla="*/ 2539671 h 6858000"/>
              <a:gd name="connsiteX629" fmla="*/ 2018920 w 7467600"/>
              <a:gd name="connsiteY629" fmla="*/ 2536309 h 6858000"/>
              <a:gd name="connsiteX630" fmla="*/ 1342441 w 7467600"/>
              <a:gd name="connsiteY630" fmla="*/ 1173017 h 6858000"/>
              <a:gd name="connsiteX631" fmla="*/ 1367925 w 7467600"/>
              <a:gd name="connsiteY631" fmla="*/ 1135648 h 6858000"/>
              <a:gd name="connsiteX632" fmla="*/ 1771401 w 7467600"/>
              <a:gd name="connsiteY632" fmla="*/ 1806673 h 6858000"/>
              <a:gd name="connsiteX633" fmla="*/ 1972385 w 7467600"/>
              <a:gd name="connsiteY633" fmla="*/ 2198735 h 6858000"/>
              <a:gd name="connsiteX634" fmla="*/ 2040892 w 7467600"/>
              <a:gd name="connsiteY634" fmla="*/ 2405205 h 6858000"/>
              <a:gd name="connsiteX635" fmla="*/ 2131689 w 7467600"/>
              <a:gd name="connsiteY635" fmla="*/ 1936926 h 6858000"/>
              <a:gd name="connsiteX636" fmla="*/ 2454820 w 7467600"/>
              <a:gd name="connsiteY636" fmla="*/ 1248808 h 6858000"/>
              <a:gd name="connsiteX637" fmla="*/ 2492512 w 7467600"/>
              <a:gd name="connsiteY637" fmla="*/ 1302920 h 6858000"/>
              <a:gd name="connsiteX638" fmla="*/ 2081216 w 7467600"/>
              <a:gd name="connsiteY638" fmla="*/ 2527513 h 6858000"/>
              <a:gd name="connsiteX639" fmla="*/ 2081211 w 7467600"/>
              <a:gd name="connsiteY639" fmla="*/ 2528916 h 6858000"/>
              <a:gd name="connsiteX640" fmla="*/ 2199067 w 7467600"/>
              <a:gd name="connsiteY640" fmla="*/ 2884061 h 6858000"/>
              <a:gd name="connsiteX641" fmla="*/ 3192586 w 7467600"/>
              <a:gd name="connsiteY641" fmla="*/ 3411496 h 6858000"/>
              <a:gd name="connsiteX642" fmla="*/ 3182620 w 7467600"/>
              <a:gd name="connsiteY642" fmla="*/ 3483279 h 6858000"/>
              <a:gd name="connsiteX643" fmla="*/ 2435119 w 7467600"/>
              <a:gd name="connsiteY643" fmla="*/ 3080173 h 6858000"/>
              <a:gd name="connsiteX644" fmla="*/ 2410152 w 7467600"/>
              <a:gd name="connsiteY644" fmla="*/ 3063751 h 6858000"/>
              <a:gd name="connsiteX645" fmla="*/ 2408099 w 7467600"/>
              <a:gd name="connsiteY645" fmla="*/ 3064403 h 6858000"/>
              <a:gd name="connsiteX646" fmla="*/ 2407218 w 7467600"/>
              <a:gd name="connsiteY646" fmla="*/ 3070324 h 6858000"/>
              <a:gd name="connsiteX647" fmla="*/ 2380138 w 7467600"/>
              <a:gd name="connsiteY647" fmla="*/ 3099341 h 6858000"/>
              <a:gd name="connsiteX648" fmla="*/ 1765923 w 7467600"/>
              <a:gd name="connsiteY648" fmla="*/ 3581043 h 6858000"/>
              <a:gd name="connsiteX649" fmla="*/ 1702258 w 7467600"/>
              <a:gd name="connsiteY649" fmla="*/ 3612286 h 6858000"/>
              <a:gd name="connsiteX650" fmla="*/ 1538370 w 7467600"/>
              <a:gd name="connsiteY650" fmla="*/ 3811804 h 6858000"/>
              <a:gd name="connsiteX651" fmla="*/ 542867 w 7467600"/>
              <a:gd name="connsiteY651" fmla="*/ 4944092 h 6858000"/>
              <a:gd name="connsiteX652" fmla="*/ 515800 w 7467600"/>
              <a:gd name="connsiteY652" fmla="*/ 4862180 h 6858000"/>
              <a:gd name="connsiteX653" fmla="*/ 909145 w 7467600"/>
              <a:gd name="connsiteY653" fmla="*/ 4199225 h 6858000"/>
              <a:gd name="connsiteX654" fmla="*/ 1214067 w 7467600"/>
              <a:gd name="connsiteY654" fmla="*/ 3908561 h 6858000"/>
              <a:gd name="connsiteX655" fmla="*/ 640967 w 7467600"/>
              <a:gd name="connsiteY655" fmla="*/ 4105601 h 6858000"/>
              <a:gd name="connsiteX656" fmla="*/ 112563 w 7467600"/>
              <a:gd name="connsiteY656" fmla="*/ 4396952 h 6858000"/>
              <a:gd name="connsiteX657" fmla="*/ 0 w 7467600"/>
              <a:gd name="connsiteY657" fmla="*/ 4466006 h 6858000"/>
              <a:gd name="connsiteX658" fmla="*/ 0 w 7467600"/>
              <a:gd name="connsiteY658" fmla="*/ 4233763 h 6858000"/>
              <a:gd name="connsiteX659" fmla="*/ 36881 w 7467600"/>
              <a:gd name="connsiteY659" fmla="*/ 4200118 h 6858000"/>
              <a:gd name="connsiteX660" fmla="*/ 910534 w 7467600"/>
              <a:gd name="connsiteY660" fmla="*/ 3629753 h 6858000"/>
              <a:gd name="connsiteX661" fmla="*/ 1578717 w 7467600"/>
              <a:gd name="connsiteY661" fmla="*/ 3575982 h 6858000"/>
              <a:gd name="connsiteX662" fmla="*/ 2338780 w 7467600"/>
              <a:gd name="connsiteY662" fmla="*/ 3033725 h 6858000"/>
              <a:gd name="connsiteX663" fmla="*/ 1807991 w 7467600"/>
              <a:gd name="connsiteY663" fmla="*/ 2807184 h 6858000"/>
              <a:gd name="connsiteX664" fmla="*/ 1416358 w 7467600"/>
              <a:gd name="connsiteY664" fmla="*/ 3112571 h 6858000"/>
              <a:gd name="connsiteX665" fmla="*/ 939066 w 7467600"/>
              <a:gd name="connsiteY665" fmla="*/ 3378798 h 6858000"/>
              <a:gd name="connsiteX666" fmla="*/ 115099 w 7467600"/>
              <a:gd name="connsiteY666" fmla="*/ 3607650 h 6858000"/>
              <a:gd name="connsiteX667" fmla="*/ 97284 w 7467600"/>
              <a:gd name="connsiteY667" fmla="*/ 3520393 h 6858000"/>
              <a:gd name="connsiteX668" fmla="*/ 922050 w 7467600"/>
              <a:gd name="connsiteY668" fmla="*/ 3074867 h 6858000"/>
              <a:gd name="connsiteX669" fmla="*/ 1405265 w 7467600"/>
              <a:gd name="connsiteY669" fmla="*/ 3016319 h 6858000"/>
              <a:gd name="connsiteX670" fmla="*/ 1407512 w 7467600"/>
              <a:gd name="connsiteY670" fmla="*/ 3018001 h 6858000"/>
              <a:gd name="connsiteX671" fmla="*/ 1726266 w 7467600"/>
              <a:gd name="connsiteY671" fmla="*/ 2777274 h 6858000"/>
              <a:gd name="connsiteX672" fmla="*/ 625390 w 7467600"/>
              <a:gd name="connsiteY672" fmla="*/ 2514541 h 6858000"/>
              <a:gd name="connsiteX673" fmla="*/ 619799 w 7467600"/>
              <a:gd name="connsiteY673" fmla="*/ 2527180 h 6858000"/>
              <a:gd name="connsiteX674" fmla="*/ 310030 w 7467600"/>
              <a:gd name="connsiteY674" fmla="*/ 2771818 h 6858000"/>
              <a:gd name="connsiteX675" fmla="*/ 173877 w 7467600"/>
              <a:gd name="connsiteY675" fmla="*/ 2937056 h 6858000"/>
              <a:gd name="connsiteX676" fmla="*/ 77889 w 7467600"/>
              <a:gd name="connsiteY676" fmla="*/ 3138440 h 6858000"/>
              <a:gd name="connsiteX677" fmla="*/ 0 w 7467600"/>
              <a:gd name="connsiteY677" fmla="*/ 3271395 h 6858000"/>
              <a:gd name="connsiteX678" fmla="*/ 0 w 7467600"/>
              <a:gd name="connsiteY678" fmla="*/ 3153002 h 6858000"/>
              <a:gd name="connsiteX679" fmla="*/ 2386 w 7467600"/>
              <a:gd name="connsiteY679" fmla="*/ 3149203 h 6858000"/>
              <a:gd name="connsiteX680" fmla="*/ 89753 w 7467600"/>
              <a:gd name="connsiteY680" fmla="*/ 2987702 h 6858000"/>
              <a:gd name="connsiteX681" fmla="*/ 76869 w 7467600"/>
              <a:gd name="connsiteY681" fmla="*/ 3005404 h 6858000"/>
              <a:gd name="connsiteX682" fmla="*/ 32049 w 7467600"/>
              <a:gd name="connsiteY682" fmla="*/ 3065814 h 6858000"/>
              <a:gd name="connsiteX683" fmla="*/ 0 w 7467600"/>
              <a:gd name="connsiteY683" fmla="*/ 3108744 h 6858000"/>
              <a:gd name="connsiteX684" fmla="*/ 0 w 7467600"/>
              <a:gd name="connsiteY684" fmla="*/ 3058059 h 6858000"/>
              <a:gd name="connsiteX685" fmla="*/ 7610 w 7467600"/>
              <a:gd name="connsiteY685" fmla="*/ 3047889 h 6858000"/>
              <a:gd name="connsiteX686" fmla="*/ 52419 w 7467600"/>
              <a:gd name="connsiteY686" fmla="*/ 2987479 h 6858000"/>
              <a:gd name="connsiteX687" fmla="*/ 59142 w 7467600"/>
              <a:gd name="connsiteY687" fmla="*/ 2978488 h 6858000"/>
              <a:gd name="connsiteX688" fmla="*/ 0 w 7467600"/>
              <a:gd name="connsiteY688" fmla="*/ 3015334 h 6858000"/>
              <a:gd name="connsiteX689" fmla="*/ 0 w 7467600"/>
              <a:gd name="connsiteY689" fmla="*/ 2914286 h 6858000"/>
              <a:gd name="connsiteX690" fmla="*/ 36383 w 7467600"/>
              <a:gd name="connsiteY690" fmla="*/ 2901128 h 6858000"/>
              <a:gd name="connsiteX691" fmla="*/ 156329 w 7467600"/>
              <a:gd name="connsiteY691" fmla="*/ 2840533 h 6858000"/>
              <a:gd name="connsiteX692" fmla="*/ 358355 w 7467600"/>
              <a:gd name="connsiteY692" fmla="*/ 2620471 h 6858000"/>
              <a:gd name="connsiteX693" fmla="*/ 510577 w 7467600"/>
              <a:gd name="connsiteY693" fmla="*/ 2501244 h 6858000"/>
              <a:gd name="connsiteX694" fmla="*/ 211967 w 7467600"/>
              <a:gd name="connsiteY694" fmla="*/ 2479171 h 6858000"/>
              <a:gd name="connsiteX695" fmla="*/ 0 w 7467600"/>
              <a:gd name="connsiteY695" fmla="*/ 2476398 h 6858000"/>
              <a:gd name="connsiteX696" fmla="*/ 0 w 7467600"/>
              <a:gd name="connsiteY696" fmla="*/ 2389189 h 6858000"/>
              <a:gd name="connsiteX697" fmla="*/ 103062 w 7467600"/>
              <a:gd name="connsiteY697" fmla="*/ 2389518 h 6858000"/>
              <a:gd name="connsiteX698" fmla="*/ 510734 w 7467600"/>
              <a:gd name="connsiteY698" fmla="*/ 2416201 h 6858000"/>
              <a:gd name="connsiteX699" fmla="*/ 279257 w 7467600"/>
              <a:gd name="connsiteY699" fmla="*/ 2092102 h 6858000"/>
              <a:gd name="connsiteX700" fmla="*/ 65265 w 7467600"/>
              <a:gd name="connsiteY700" fmla="*/ 2006049 h 6858000"/>
              <a:gd name="connsiteX701" fmla="*/ 0 w 7467600"/>
              <a:gd name="connsiteY701" fmla="*/ 1982532 h 6858000"/>
              <a:gd name="connsiteX702" fmla="*/ 0 w 7467600"/>
              <a:gd name="connsiteY702" fmla="*/ 1912789 h 6858000"/>
              <a:gd name="connsiteX703" fmla="*/ 97460 w 7467600"/>
              <a:gd name="connsiteY703" fmla="*/ 1953725 h 6858000"/>
              <a:gd name="connsiteX704" fmla="*/ 221272 w 7467600"/>
              <a:gd name="connsiteY704" fmla="*/ 1980766 h 6858000"/>
              <a:gd name="connsiteX705" fmla="*/ 116765 w 7467600"/>
              <a:gd name="connsiteY705" fmla="*/ 1911033 h 6858000"/>
              <a:gd name="connsiteX706" fmla="*/ 16405 w 7467600"/>
              <a:gd name="connsiteY706" fmla="*/ 1803412 h 6858000"/>
              <a:gd name="connsiteX707" fmla="*/ 0 w 7467600"/>
              <a:gd name="connsiteY707" fmla="*/ 1784777 h 6858000"/>
              <a:gd name="connsiteX708" fmla="*/ 0 w 7467600"/>
              <a:gd name="connsiteY708" fmla="*/ 1740082 h 6858000"/>
              <a:gd name="connsiteX709" fmla="*/ 39394 w 7467600"/>
              <a:gd name="connsiteY709" fmla="*/ 1784856 h 6858000"/>
              <a:gd name="connsiteX710" fmla="*/ 135813 w 7467600"/>
              <a:gd name="connsiteY710" fmla="*/ 1888838 h 6858000"/>
              <a:gd name="connsiteX711" fmla="*/ 242575 w 7467600"/>
              <a:gd name="connsiteY711" fmla="*/ 1958841 h 6858000"/>
              <a:gd name="connsiteX712" fmla="*/ 82197 w 7467600"/>
              <a:gd name="connsiteY712" fmla="*/ 1754826 h 6858000"/>
              <a:gd name="connsiteX713" fmla="*/ 0 w 7467600"/>
              <a:gd name="connsiteY713" fmla="*/ 1679650 h 6858000"/>
              <a:gd name="connsiteX714" fmla="*/ 0 w 7467600"/>
              <a:gd name="connsiteY714" fmla="*/ 1602463 h 6858000"/>
              <a:gd name="connsiteX715" fmla="*/ 84689 w 7467600"/>
              <a:gd name="connsiteY715" fmla="*/ 1677442 h 6858000"/>
              <a:gd name="connsiteX716" fmla="*/ 298437 w 7467600"/>
              <a:gd name="connsiteY716" fmla="*/ 1968019 h 6858000"/>
              <a:gd name="connsiteX717" fmla="*/ 227269 w 7467600"/>
              <a:gd name="connsiteY717" fmla="*/ 1114064 h 6858000"/>
              <a:gd name="connsiteX718" fmla="*/ 248003 w 7467600"/>
              <a:gd name="connsiteY718" fmla="*/ 1089613 h 6858000"/>
              <a:gd name="connsiteX719" fmla="*/ 427020 w 7467600"/>
              <a:gd name="connsiteY719" fmla="*/ 1619803 h 6858000"/>
              <a:gd name="connsiteX720" fmla="*/ 340345 w 7467600"/>
              <a:gd name="connsiteY720" fmla="*/ 2027739 h 6858000"/>
              <a:gd name="connsiteX721" fmla="*/ 360865 w 7467600"/>
              <a:gd name="connsiteY721" fmla="*/ 2044827 h 6858000"/>
              <a:gd name="connsiteX722" fmla="*/ 560414 w 7467600"/>
              <a:gd name="connsiteY722" fmla="*/ 2421457 h 6858000"/>
              <a:gd name="connsiteX723" fmla="*/ 1359703 w 7467600"/>
              <a:gd name="connsiteY723" fmla="*/ 2578554 h 6858000"/>
              <a:gd name="connsiteX724" fmla="*/ 1359422 w 7467600"/>
              <a:gd name="connsiteY724" fmla="*/ 2577994 h 6858000"/>
              <a:gd name="connsiteX725" fmla="*/ 828701 w 7467600"/>
              <a:gd name="connsiteY725" fmla="*/ 1839520 h 6858000"/>
              <a:gd name="connsiteX726" fmla="*/ 494427 w 7467600"/>
              <a:gd name="connsiteY726" fmla="*/ 1092333 h 6858000"/>
              <a:gd name="connsiteX727" fmla="*/ 506322 w 7467600"/>
              <a:gd name="connsiteY727" fmla="*/ 1020997 h 6858000"/>
              <a:gd name="connsiteX728" fmla="*/ 4570198 w 7467600"/>
              <a:gd name="connsiteY728" fmla="*/ 978081 h 6858000"/>
              <a:gd name="connsiteX729" fmla="*/ 4523691 w 7467600"/>
              <a:gd name="connsiteY729" fmla="*/ 1127776 h 6858000"/>
              <a:gd name="connsiteX730" fmla="*/ 4509875 w 7467600"/>
              <a:gd name="connsiteY730" fmla="*/ 1167552 h 6858000"/>
              <a:gd name="connsiteX731" fmla="*/ 4478168 w 7467600"/>
              <a:gd name="connsiteY731" fmla="*/ 1260735 h 6858000"/>
              <a:gd name="connsiteX732" fmla="*/ 4409309 w 7467600"/>
              <a:gd name="connsiteY732" fmla="*/ 1666996 h 6858000"/>
              <a:gd name="connsiteX733" fmla="*/ 4370031 w 7467600"/>
              <a:gd name="connsiteY733" fmla="*/ 1955666 h 6858000"/>
              <a:gd name="connsiteX734" fmla="*/ 4570198 w 7467600"/>
              <a:gd name="connsiteY734" fmla="*/ 978081 h 6858000"/>
              <a:gd name="connsiteX735" fmla="*/ 4557898 w 7467600"/>
              <a:gd name="connsiteY735" fmla="*/ 900011 h 6858000"/>
              <a:gd name="connsiteX736" fmla="*/ 4344840 w 7467600"/>
              <a:gd name="connsiteY736" fmla="*/ 1922038 h 6858000"/>
              <a:gd name="connsiteX737" fmla="*/ 4378710 w 7467600"/>
              <a:gd name="connsiteY737" fmla="*/ 1665516 h 6858000"/>
              <a:gd name="connsiteX738" fmla="*/ 4448798 w 7467600"/>
              <a:gd name="connsiteY738" fmla="*/ 1253024 h 6858000"/>
              <a:gd name="connsiteX739" fmla="*/ 4480315 w 7467600"/>
              <a:gd name="connsiteY739" fmla="*/ 1158454 h 6858000"/>
              <a:gd name="connsiteX740" fmla="*/ 4494133 w 7467600"/>
              <a:gd name="connsiteY740" fmla="*/ 1118676 h 6858000"/>
              <a:gd name="connsiteX741" fmla="*/ 4557898 w 7467600"/>
              <a:gd name="connsiteY741" fmla="*/ 900011 h 6858000"/>
              <a:gd name="connsiteX742" fmla="*/ 5870151 w 7467600"/>
              <a:gd name="connsiteY742" fmla="*/ 898890 h 6858000"/>
              <a:gd name="connsiteX743" fmla="*/ 5861335 w 7467600"/>
              <a:gd name="connsiteY743" fmla="*/ 899177 h 6858000"/>
              <a:gd name="connsiteX744" fmla="*/ 5843702 w 7467600"/>
              <a:gd name="connsiteY744" fmla="*/ 899748 h 6858000"/>
              <a:gd name="connsiteX745" fmla="*/ 5651107 w 7467600"/>
              <a:gd name="connsiteY745" fmla="*/ 920306 h 6858000"/>
              <a:gd name="connsiteX746" fmla="*/ 5459407 w 7467600"/>
              <a:gd name="connsiteY746" fmla="*/ 940975 h 6858000"/>
              <a:gd name="connsiteX747" fmla="*/ 5374846 w 7467600"/>
              <a:gd name="connsiteY747" fmla="*/ 941988 h 6858000"/>
              <a:gd name="connsiteX748" fmla="*/ 5256105 w 7467600"/>
              <a:gd name="connsiteY748" fmla="*/ 945632 h 6858000"/>
              <a:gd name="connsiteX749" fmla="*/ 5107071 w 7467600"/>
              <a:gd name="connsiteY749" fmla="*/ 969720 h 6858000"/>
              <a:gd name="connsiteX750" fmla="*/ 4998681 w 7467600"/>
              <a:gd name="connsiteY750" fmla="*/ 988771 h 6858000"/>
              <a:gd name="connsiteX751" fmla="*/ 5870151 w 7467600"/>
              <a:gd name="connsiteY751" fmla="*/ 898890 h 6858000"/>
              <a:gd name="connsiteX752" fmla="*/ 5504425 w 7467600"/>
              <a:gd name="connsiteY752" fmla="*/ 848067 h 6858000"/>
              <a:gd name="connsiteX753" fmla="*/ 4968849 w 7467600"/>
              <a:gd name="connsiteY753" fmla="*/ 962318 h 6858000"/>
              <a:gd name="connsiteX754" fmla="*/ 5104039 w 7467600"/>
              <a:gd name="connsiteY754" fmla="*/ 940634 h 6858000"/>
              <a:gd name="connsiteX755" fmla="*/ 5256311 w 7467600"/>
              <a:gd name="connsiteY755" fmla="*/ 916490 h 6858000"/>
              <a:gd name="connsiteX756" fmla="*/ 5377381 w 7467600"/>
              <a:gd name="connsiteY756" fmla="*/ 912671 h 6858000"/>
              <a:gd name="connsiteX757" fmla="*/ 5460148 w 7467600"/>
              <a:gd name="connsiteY757" fmla="*/ 911442 h 6858000"/>
              <a:gd name="connsiteX758" fmla="*/ 5648971 w 7467600"/>
              <a:gd name="connsiteY758" fmla="*/ 891331 h 6858000"/>
              <a:gd name="connsiteX759" fmla="*/ 5844807 w 7467600"/>
              <a:gd name="connsiteY759" fmla="*/ 870718 h 6858000"/>
              <a:gd name="connsiteX760" fmla="*/ 5862975 w 7467600"/>
              <a:gd name="connsiteY760" fmla="*/ 869756 h 6858000"/>
              <a:gd name="connsiteX761" fmla="*/ 5920887 w 7467600"/>
              <a:gd name="connsiteY761" fmla="*/ 865929 h 6858000"/>
              <a:gd name="connsiteX762" fmla="*/ 5504425 w 7467600"/>
              <a:gd name="connsiteY762" fmla="*/ 848067 h 6858000"/>
              <a:gd name="connsiteX763" fmla="*/ 3607114 w 7467600"/>
              <a:gd name="connsiteY763" fmla="*/ 467441 h 6858000"/>
              <a:gd name="connsiteX764" fmla="*/ 3296242 w 7467600"/>
              <a:gd name="connsiteY764" fmla="*/ 807991 h 6858000"/>
              <a:gd name="connsiteX765" fmla="*/ 3174674 w 7467600"/>
              <a:gd name="connsiteY765" fmla="*/ 919759 h 6858000"/>
              <a:gd name="connsiteX766" fmla="*/ 3042978 w 7467600"/>
              <a:gd name="connsiteY766" fmla="*/ 1054894 h 6858000"/>
              <a:gd name="connsiteX767" fmla="*/ 2968914 w 7467600"/>
              <a:gd name="connsiteY767" fmla="*/ 1133756 h 6858000"/>
              <a:gd name="connsiteX768" fmla="*/ 3103823 w 7467600"/>
              <a:gd name="connsiteY768" fmla="*/ 1026814 h 6858000"/>
              <a:gd name="connsiteX769" fmla="*/ 3607114 w 7467600"/>
              <a:gd name="connsiteY769" fmla="*/ 467441 h 6858000"/>
              <a:gd name="connsiteX770" fmla="*/ 3744487 w 7467600"/>
              <a:gd name="connsiteY770" fmla="*/ 383136 h 6858000"/>
              <a:gd name="connsiteX771" fmla="*/ 3970213 w 7467600"/>
              <a:gd name="connsiteY771" fmla="*/ 995559 h 6858000"/>
              <a:gd name="connsiteX772" fmla="*/ 3744487 w 7467600"/>
              <a:gd name="connsiteY772" fmla="*/ 383136 h 6858000"/>
              <a:gd name="connsiteX773" fmla="*/ 3624562 w 7467600"/>
              <a:gd name="connsiteY773" fmla="*/ 367041 h 6858000"/>
              <a:gd name="connsiteX774" fmla="*/ 3489712 w 7467600"/>
              <a:gd name="connsiteY774" fmla="*/ 485386 h 6858000"/>
              <a:gd name="connsiteX775" fmla="*/ 3182994 w 7467600"/>
              <a:gd name="connsiteY775" fmla="*/ 828265 h 6858000"/>
              <a:gd name="connsiteX776" fmla="*/ 2892114 w 7467600"/>
              <a:gd name="connsiteY776" fmla="*/ 1172635 h 6858000"/>
              <a:gd name="connsiteX777" fmla="*/ 3021459 w 7467600"/>
              <a:gd name="connsiteY777" fmla="*/ 1035385 h 6858000"/>
              <a:gd name="connsiteX778" fmla="*/ 3153873 w 7467600"/>
              <a:gd name="connsiteY778" fmla="*/ 898971 h 6858000"/>
              <a:gd name="connsiteX779" fmla="*/ 3276511 w 7467600"/>
              <a:gd name="connsiteY779" fmla="*/ 786423 h 6858000"/>
              <a:gd name="connsiteX780" fmla="*/ 3584154 w 7467600"/>
              <a:gd name="connsiteY780" fmla="*/ 448218 h 6858000"/>
              <a:gd name="connsiteX781" fmla="*/ 3624562 w 7467600"/>
              <a:gd name="connsiteY781" fmla="*/ 367041 h 6858000"/>
              <a:gd name="connsiteX782" fmla="*/ 3766672 w 7467600"/>
              <a:gd name="connsiteY782" fmla="*/ 359429 h 6858000"/>
              <a:gd name="connsiteX783" fmla="*/ 3996338 w 7467600"/>
              <a:gd name="connsiteY783" fmla="*/ 968237 h 6858000"/>
              <a:gd name="connsiteX784" fmla="*/ 3766672 w 7467600"/>
              <a:gd name="connsiteY784" fmla="*/ 359429 h 6858000"/>
              <a:gd name="connsiteX785" fmla="*/ 5805386 w 7467600"/>
              <a:gd name="connsiteY785" fmla="*/ 239240 h 6858000"/>
              <a:gd name="connsiteX786" fmla="*/ 5736947 w 7467600"/>
              <a:gd name="connsiteY786" fmla="*/ 261367 h 6858000"/>
              <a:gd name="connsiteX787" fmla="*/ 5427012 w 7467600"/>
              <a:gd name="connsiteY787" fmla="*/ 311272 h 6858000"/>
              <a:gd name="connsiteX788" fmla="*/ 5147818 w 7467600"/>
              <a:gd name="connsiteY788" fmla="*/ 322112 h 6858000"/>
              <a:gd name="connsiteX789" fmla="*/ 5060854 w 7467600"/>
              <a:gd name="connsiteY789" fmla="*/ 311882 h 6858000"/>
              <a:gd name="connsiteX790" fmla="*/ 4945989 w 7467600"/>
              <a:gd name="connsiteY790" fmla="*/ 300516 h 6858000"/>
              <a:gd name="connsiteX791" fmla="*/ 5410479 w 7467600"/>
              <a:gd name="connsiteY791" fmla="*/ 348434 h 6858000"/>
              <a:gd name="connsiteX792" fmla="*/ 5805386 w 7467600"/>
              <a:gd name="connsiteY792" fmla="*/ 239240 h 6858000"/>
              <a:gd name="connsiteX793" fmla="*/ 5905192 w 7467600"/>
              <a:gd name="connsiteY793" fmla="*/ 163079 h 6858000"/>
              <a:gd name="connsiteX794" fmla="*/ 5865655 w 7467600"/>
              <a:gd name="connsiteY794" fmla="*/ 171901 h 6858000"/>
              <a:gd name="connsiteX795" fmla="*/ 5259740 w 7467600"/>
              <a:gd name="connsiteY795" fmla="*/ 257013 h 6858000"/>
              <a:gd name="connsiteX796" fmla="*/ 5208466 w 7467600"/>
              <a:gd name="connsiteY796" fmla="*/ 257550 h 6858000"/>
              <a:gd name="connsiteX797" fmla="*/ 4980204 w 7467600"/>
              <a:gd name="connsiteY797" fmla="*/ 271903 h 6858000"/>
              <a:gd name="connsiteX798" fmla="*/ 5068068 w 7467600"/>
              <a:gd name="connsiteY798" fmla="*/ 282244 h 6858000"/>
              <a:gd name="connsiteX799" fmla="*/ 5153231 w 7467600"/>
              <a:gd name="connsiteY799" fmla="*/ 292240 h 6858000"/>
              <a:gd name="connsiteX800" fmla="*/ 5426491 w 7467600"/>
              <a:gd name="connsiteY800" fmla="*/ 281128 h 6858000"/>
              <a:gd name="connsiteX801" fmla="*/ 5731212 w 7467600"/>
              <a:gd name="connsiteY801" fmla="*/ 231951 h 6858000"/>
              <a:gd name="connsiteX802" fmla="*/ 5905192 w 7467600"/>
              <a:gd name="connsiteY802" fmla="*/ 163079 h 6858000"/>
              <a:gd name="connsiteX803" fmla="*/ 5944437 w 7467600"/>
              <a:gd name="connsiteY803" fmla="*/ 113829 h 6858000"/>
              <a:gd name="connsiteX804" fmla="*/ 5825032 w 7467600"/>
              <a:gd name="connsiteY804" fmla="*/ 146405 h 6858000"/>
              <a:gd name="connsiteX805" fmla="*/ 4955599 w 7467600"/>
              <a:gd name="connsiteY805" fmla="*/ 247008 h 6858000"/>
              <a:gd name="connsiteX806" fmla="*/ 5210104 w 7467600"/>
              <a:gd name="connsiteY806" fmla="*/ 228123 h 6858000"/>
              <a:gd name="connsiteX807" fmla="*/ 5261015 w 7467600"/>
              <a:gd name="connsiteY807" fmla="*/ 227087 h 6858000"/>
              <a:gd name="connsiteX808" fmla="*/ 5861181 w 7467600"/>
              <a:gd name="connsiteY808" fmla="*/ 143093 h 6858000"/>
              <a:gd name="connsiteX809" fmla="*/ 5961252 w 7467600"/>
              <a:gd name="connsiteY809" fmla="*/ 114820 h 6858000"/>
              <a:gd name="connsiteX810" fmla="*/ 5944437 w 7467600"/>
              <a:gd name="connsiteY810" fmla="*/ 113829 h 6858000"/>
              <a:gd name="connsiteX811" fmla="*/ 3882765 w 7467600"/>
              <a:gd name="connsiteY811" fmla="*/ 0 h 6858000"/>
              <a:gd name="connsiteX812" fmla="*/ 3995099 w 7467600"/>
              <a:gd name="connsiteY812" fmla="*/ 0 h 6858000"/>
              <a:gd name="connsiteX813" fmla="*/ 4163818 w 7467600"/>
              <a:gd name="connsiteY813" fmla="*/ 234104 h 6858000"/>
              <a:gd name="connsiteX814" fmla="*/ 4172099 w 7467600"/>
              <a:gd name="connsiteY814" fmla="*/ 234207 h 6858000"/>
              <a:gd name="connsiteX815" fmla="*/ 4784282 w 7467600"/>
              <a:gd name="connsiteY815" fmla="*/ 276561 h 6858000"/>
              <a:gd name="connsiteX816" fmla="*/ 4801687 w 7467600"/>
              <a:gd name="connsiteY816" fmla="*/ 267764 h 6858000"/>
              <a:gd name="connsiteX817" fmla="*/ 6082788 w 7467600"/>
              <a:gd name="connsiteY817" fmla="*/ 64119 h 6858000"/>
              <a:gd name="connsiteX818" fmla="*/ 6099442 w 7467600"/>
              <a:gd name="connsiteY818" fmla="*/ 82568 h 6858000"/>
              <a:gd name="connsiteX819" fmla="*/ 4804137 w 7467600"/>
              <a:gd name="connsiteY819" fmla="*/ 320931 h 6858000"/>
              <a:gd name="connsiteX820" fmla="*/ 4227047 w 7467600"/>
              <a:gd name="connsiteY820" fmla="*/ 313415 h 6858000"/>
              <a:gd name="connsiteX821" fmla="*/ 4346041 w 7467600"/>
              <a:gd name="connsiteY821" fmla="*/ 456086 h 6858000"/>
              <a:gd name="connsiteX822" fmla="*/ 4870967 w 7467600"/>
              <a:gd name="connsiteY822" fmla="*/ 963061 h 6858000"/>
              <a:gd name="connsiteX823" fmla="*/ 4889647 w 7467600"/>
              <a:gd name="connsiteY823" fmla="*/ 957147 h 6858000"/>
              <a:gd name="connsiteX824" fmla="*/ 5422504 w 7467600"/>
              <a:gd name="connsiteY824" fmla="*/ 805191 h 6858000"/>
              <a:gd name="connsiteX825" fmla="*/ 6087656 w 7467600"/>
              <a:gd name="connsiteY825" fmla="*/ 826703 h 6858000"/>
              <a:gd name="connsiteX826" fmla="*/ 6058717 w 7467600"/>
              <a:gd name="connsiteY826" fmla="*/ 865992 h 6858000"/>
              <a:gd name="connsiteX827" fmla="*/ 4974153 w 7467600"/>
              <a:gd name="connsiteY827" fmla="*/ 1045456 h 6858000"/>
              <a:gd name="connsiteX828" fmla="*/ 5627835 w 7467600"/>
              <a:gd name="connsiteY828" fmla="*/ 1472077 h 6858000"/>
              <a:gd name="connsiteX829" fmla="*/ 5629817 w 7467600"/>
              <a:gd name="connsiteY829" fmla="*/ 1471412 h 6858000"/>
              <a:gd name="connsiteX830" fmla="*/ 5634124 w 7467600"/>
              <a:gd name="connsiteY830" fmla="*/ 1470572 h 6858000"/>
              <a:gd name="connsiteX831" fmla="*/ 5755832 w 7467600"/>
              <a:gd name="connsiteY831" fmla="*/ 1383886 h 6858000"/>
              <a:gd name="connsiteX832" fmla="*/ 6014186 w 7467600"/>
              <a:gd name="connsiteY832" fmla="*/ 1279799 h 6858000"/>
              <a:gd name="connsiteX833" fmla="*/ 6901619 w 7467600"/>
              <a:gd name="connsiteY833" fmla="*/ 1047874 h 6858000"/>
              <a:gd name="connsiteX834" fmla="*/ 6931566 w 7467600"/>
              <a:gd name="connsiteY834" fmla="*/ 1062034 h 6858000"/>
              <a:gd name="connsiteX835" fmla="*/ 5790982 w 7467600"/>
              <a:gd name="connsiteY835" fmla="*/ 1561380 h 6858000"/>
              <a:gd name="connsiteX836" fmla="*/ 6188971 w 7467600"/>
              <a:gd name="connsiteY836" fmla="*/ 1755168 h 6858000"/>
              <a:gd name="connsiteX837" fmla="*/ 6202446 w 7467600"/>
              <a:gd name="connsiteY837" fmla="*/ 1752268 h 6858000"/>
              <a:gd name="connsiteX838" fmla="*/ 7179560 w 7467600"/>
              <a:gd name="connsiteY838" fmla="*/ 1467551 h 6858000"/>
              <a:gd name="connsiteX839" fmla="*/ 7158730 w 7467600"/>
              <a:gd name="connsiteY839" fmla="*/ 1507835 h 6858000"/>
              <a:gd name="connsiteX840" fmla="*/ 6326959 w 7467600"/>
              <a:gd name="connsiteY840" fmla="*/ 1817686 h 6858000"/>
              <a:gd name="connsiteX841" fmla="*/ 6537433 w 7467600"/>
              <a:gd name="connsiteY841" fmla="*/ 1907790 h 6858000"/>
              <a:gd name="connsiteX842" fmla="*/ 6550221 w 7467600"/>
              <a:gd name="connsiteY842" fmla="*/ 1910729 h 6858000"/>
              <a:gd name="connsiteX843" fmla="*/ 6964438 w 7467600"/>
              <a:gd name="connsiteY843" fmla="*/ 2209505 h 6858000"/>
              <a:gd name="connsiteX844" fmla="*/ 7367862 w 7467600"/>
              <a:gd name="connsiteY844" fmla="*/ 2806833 h 6858000"/>
              <a:gd name="connsiteX845" fmla="*/ 7364329 w 7467600"/>
              <a:gd name="connsiteY845" fmla="*/ 2826907 h 6858000"/>
              <a:gd name="connsiteX846" fmla="*/ 7290545 w 7467600"/>
              <a:gd name="connsiteY846" fmla="*/ 2850663 h 6858000"/>
              <a:gd name="connsiteX847" fmla="*/ 6472036 w 7467600"/>
              <a:gd name="connsiteY847" fmla="*/ 1959003 h 6858000"/>
              <a:gd name="connsiteX848" fmla="*/ 5792897 w 7467600"/>
              <a:gd name="connsiteY848" fmla="*/ 1647747 h 6858000"/>
              <a:gd name="connsiteX849" fmla="*/ 5842751 w 7467600"/>
              <a:gd name="connsiteY849" fmla="*/ 1816112 h 6858000"/>
              <a:gd name="connsiteX850" fmla="*/ 5847424 w 7467600"/>
              <a:gd name="connsiteY850" fmla="*/ 1815776 h 6858000"/>
              <a:gd name="connsiteX851" fmla="*/ 6399821 w 7467600"/>
              <a:gd name="connsiteY851" fmla="*/ 2344799 h 6858000"/>
              <a:gd name="connsiteX852" fmla="*/ 6323232 w 7467600"/>
              <a:gd name="connsiteY852" fmla="*/ 2389634 h 6858000"/>
              <a:gd name="connsiteX853" fmla="*/ 5942958 w 7467600"/>
              <a:gd name="connsiteY853" fmla="*/ 2077708 h 6858000"/>
              <a:gd name="connsiteX854" fmla="*/ 5921559 w 7467600"/>
              <a:gd name="connsiteY854" fmla="*/ 2378596 h 6858000"/>
              <a:gd name="connsiteX855" fmla="*/ 5817651 w 7467600"/>
              <a:gd name="connsiteY855" fmla="*/ 3023919 h 6858000"/>
              <a:gd name="connsiteX856" fmla="*/ 5729634 w 7467600"/>
              <a:gd name="connsiteY856" fmla="*/ 3051849 h 6858000"/>
              <a:gd name="connsiteX857" fmla="*/ 5611018 w 7467600"/>
              <a:gd name="connsiteY857" fmla="*/ 2316769 h 6858000"/>
              <a:gd name="connsiteX858" fmla="*/ 5687608 w 7467600"/>
              <a:gd name="connsiteY858" fmla="*/ 2039972 h 6858000"/>
              <a:gd name="connsiteX859" fmla="*/ 5657554 w 7467600"/>
              <a:gd name="connsiteY859" fmla="*/ 1576445 h 6858000"/>
              <a:gd name="connsiteX860" fmla="*/ 5150475 w 7467600"/>
              <a:gd name="connsiteY860" fmla="*/ 1274012 h 6858000"/>
              <a:gd name="connsiteX861" fmla="*/ 5349142 w 7467600"/>
              <a:gd name="connsiteY861" fmla="*/ 2204405 h 6858000"/>
              <a:gd name="connsiteX862" fmla="*/ 5262214 w 7467600"/>
              <a:gd name="connsiteY862" fmla="*/ 2233836 h 6858000"/>
              <a:gd name="connsiteX863" fmla="*/ 4981539 w 7467600"/>
              <a:gd name="connsiteY863" fmla="*/ 1542201 h 6858000"/>
              <a:gd name="connsiteX864" fmla="*/ 4958461 w 7467600"/>
              <a:gd name="connsiteY864" fmla="*/ 1136957 h 6858000"/>
              <a:gd name="connsiteX865" fmla="*/ 4655015 w 7467600"/>
              <a:gd name="connsiteY865" fmla="*/ 891426 h 6858000"/>
              <a:gd name="connsiteX866" fmla="*/ 4348002 w 7467600"/>
              <a:gd name="connsiteY866" fmla="*/ 2205895 h 6858000"/>
              <a:gd name="connsiteX867" fmla="*/ 4262250 w 7467600"/>
              <a:gd name="connsiteY867" fmla="*/ 2219972 h 6858000"/>
              <a:gd name="connsiteX868" fmla="*/ 4550611 w 7467600"/>
              <a:gd name="connsiteY868" fmla="*/ 817540 h 6858000"/>
              <a:gd name="connsiteX869" fmla="*/ 4564418 w 7467600"/>
              <a:gd name="connsiteY869" fmla="*/ 808293 h 6858000"/>
              <a:gd name="connsiteX870" fmla="*/ 4266388 w 7467600"/>
              <a:gd name="connsiteY870" fmla="*/ 500083 h 6858000"/>
              <a:gd name="connsiteX871" fmla="*/ 4032842 w 7467600"/>
              <a:gd name="connsiteY871" fmla="*/ 211809 h 6858000"/>
              <a:gd name="connsiteX872" fmla="*/ 3882765 w 7467600"/>
              <a:gd name="connsiteY872" fmla="*/ 0 h 6858000"/>
              <a:gd name="connsiteX873" fmla="*/ 3721337 w 7467600"/>
              <a:gd name="connsiteY873" fmla="*/ 0 h 6858000"/>
              <a:gd name="connsiteX874" fmla="*/ 3797544 w 7467600"/>
              <a:gd name="connsiteY874" fmla="*/ 0 h 6858000"/>
              <a:gd name="connsiteX875" fmla="*/ 3775734 w 7467600"/>
              <a:gd name="connsiteY875" fmla="*/ 95131 h 6858000"/>
              <a:gd name="connsiteX876" fmla="*/ 3724807 w 7467600"/>
              <a:gd name="connsiteY876" fmla="*/ 272257 h 6858000"/>
              <a:gd name="connsiteX877" fmla="*/ 3726844 w 7467600"/>
              <a:gd name="connsiteY877" fmla="*/ 282988 h 6858000"/>
              <a:gd name="connsiteX878" fmla="*/ 3742664 w 7467600"/>
              <a:gd name="connsiteY878" fmla="*/ 279918 h 6858000"/>
              <a:gd name="connsiteX879" fmla="*/ 4103910 w 7467600"/>
              <a:gd name="connsiteY879" fmla="*/ 1161917 h 6858000"/>
              <a:gd name="connsiteX880" fmla="*/ 4020269 w 7467600"/>
              <a:gd name="connsiteY880" fmla="*/ 1200406 h 6858000"/>
              <a:gd name="connsiteX881" fmla="*/ 3674882 w 7467600"/>
              <a:gd name="connsiteY881" fmla="*/ 488524 h 6858000"/>
              <a:gd name="connsiteX882" fmla="*/ 3132682 w 7467600"/>
              <a:gd name="connsiteY882" fmla="*/ 1072284 h 6858000"/>
              <a:gd name="connsiteX883" fmla="*/ 2716346 w 7467600"/>
              <a:gd name="connsiteY883" fmla="*/ 1276376 h 6858000"/>
              <a:gd name="connsiteX884" fmla="*/ 2716772 w 7467600"/>
              <a:gd name="connsiteY884" fmla="*/ 1255462 h 6858000"/>
              <a:gd name="connsiteX885" fmla="*/ 3471096 w 7467600"/>
              <a:gd name="connsiteY885" fmla="*/ 437072 h 6858000"/>
              <a:gd name="connsiteX886" fmla="*/ 3639057 w 7467600"/>
              <a:gd name="connsiteY886" fmla="*/ 286334 h 6858000"/>
              <a:gd name="connsiteX887" fmla="*/ 3640309 w 7467600"/>
              <a:gd name="connsiteY887" fmla="*/ 284664 h 6858000"/>
              <a:gd name="connsiteX888" fmla="*/ 3646022 w 7467600"/>
              <a:gd name="connsiteY888" fmla="*/ 276711 h 6858000"/>
              <a:gd name="connsiteX889" fmla="*/ 3707943 w 7467600"/>
              <a:gd name="connsiteY889" fmla="*/ 65958 h 6858000"/>
              <a:gd name="connsiteX890" fmla="*/ 3721337 w 7467600"/>
              <a:gd name="connsiteY890" fmla="*/ 0 h 6858000"/>
              <a:gd name="connsiteX891" fmla="*/ 2867960 w 7467600"/>
              <a:gd name="connsiteY891" fmla="*/ 0 h 6858000"/>
              <a:gd name="connsiteX892" fmla="*/ 2926351 w 7467600"/>
              <a:gd name="connsiteY892" fmla="*/ 0 h 6858000"/>
              <a:gd name="connsiteX893" fmla="*/ 2902823 w 7467600"/>
              <a:gd name="connsiteY893" fmla="*/ 262929 h 6858000"/>
              <a:gd name="connsiteX894" fmla="*/ 2940663 w 7467600"/>
              <a:gd name="connsiteY894" fmla="*/ 140884 h 6858000"/>
              <a:gd name="connsiteX895" fmla="*/ 2947039 w 7467600"/>
              <a:gd name="connsiteY895" fmla="*/ 122524 h 6858000"/>
              <a:gd name="connsiteX896" fmla="*/ 2984316 w 7467600"/>
              <a:gd name="connsiteY896" fmla="*/ 0 h 6858000"/>
              <a:gd name="connsiteX897" fmla="*/ 3016114 w 7467600"/>
              <a:gd name="connsiteY897" fmla="*/ 0 h 6858000"/>
              <a:gd name="connsiteX898" fmla="*/ 2979949 w 7467600"/>
              <a:gd name="connsiteY898" fmla="*/ 119274 h 6858000"/>
              <a:gd name="connsiteX899" fmla="*/ 3023879 w 7467600"/>
              <a:gd name="connsiteY899" fmla="*/ 0 h 6858000"/>
              <a:gd name="connsiteX900" fmla="*/ 3105400 w 7467600"/>
              <a:gd name="connsiteY900" fmla="*/ 0 h 6858000"/>
              <a:gd name="connsiteX901" fmla="*/ 3094669 w 7467600"/>
              <a:gd name="connsiteY901" fmla="*/ 30308 h 6858000"/>
              <a:gd name="connsiteX902" fmla="*/ 2901945 w 7467600"/>
              <a:gd name="connsiteY902" fmla="*/ 466538 h 6858000"/>
              <a:gd name="connsiteX903" fmla="*/ 2815209 w 7467600"/>
              <a:gd name="connsiteY903" fmla="*/ 497361 h 6858000"/>
              <a:gd name="connsiteX904" fmla="*/ 2844845 w 7467600"/>
              <a:gd name="connsiteY904" fmla="*/ 127638 h 6858000"/>
              <a:gd name="connsiteX905" fmla="*/ 2867960 w 7467600"/>
              <a:gd name="connsiteY905" fmla="*/ 0 h 6858000"/>
              <a:gd name="connsiteX906" fmla="*/ 1057230 w 7467600"/>
              <a:gd name="connsiteY906" fmla="*/ 0 h 6858000"/>
              <a:gd name="connsiteX907" fmla="*/ 1111003 w 7467600"/>
              <a:gd name="connsiteY907" fmla="*/ 0 h 6858000"/>
              <a:gd name="connsiteX908" fmla="*/ 1125553 w 7467600"/>
              <a:gd name="connsiteY908" fmla="*/ 52588 h 6858000"/>
              <a:gd name="connsiteX909" fmla="*/ 1304276 w 7467600"/>
              <a:gd name="connsiteY909" fmla="*/ 476275 h 6858000"/>
              <a:gd name="connsiteX910" fmla="*/ 1492066 w 7467600"/>
              <a:gd name="connsiteY910" fmla="*/ 886333 h 6858000"/>
              <a:gd name="connsiteX911" fmla="*/ 1423698 w 7467600"/>
              <a:gd name="connsiteY911" fmla="*/ 710817 h 6858000"/>
              <a:gd name="connsiteX912" fmla="*/ 1357609 w 7467600"/>
              <a:gd name="connsiteY912" fmla="*/ 532892 h 6858000"/>
              <a:gd name="connsiteX913" fmla="*/ 1309550 w 7467600"/>
              <a:gd name="connsiteY913" fmla="*/ 374031 h 6858000"/>
              <a:gd name="connsiteX914" fmla="*/ 1193673 w 7467600"/>
              <a:gd name="connsiteY914" fmla="*/ 49533 h 6858000"/>
              <a:gd name="connsiteX915" fmla="*/ 1164391 w 7467600"/>
              <a:gd name="connsiteY915" fmla="*/ 0 h 6858000"/>
              <a:gd name="connsiteX916" fmla="*/ 1200666 w 7467600"/>
              <a:gd name="connsiteY916" fmla="*/ 0 h 6858000"/>
              <a:gd name="connsiteX917" fmla="*/ 1223408 w 7467600"/>
              <a:gd name="connsiteY917" fmla="*/ 38996 h 6858000"/>
              <a:gd name="connsiteX918" fmla="*/ 1339635 w 7467600"/>
              <a:gd name="connsiteY918" fmla="*/ 365517 h 6858000"/>
              <a:gd name="connsiteX919" fmla="*/ 1387469 w 7467600"/>
              <a:gd name="connsiteY919" fmla="*/ 523079 h 6858000"/>
              <a:gd name="connsiteX920" fmla="*/ 1452685 w 7467600"/>
              <a:gd name="connsiteY920" fmla="*/ 699806 h 6858000"/>
              <a:gd name="connsiteX921" fmla="*/ 1492092 w 7467600"/>
              <a:gd name="connsiteY921" fmla="*/ 800424 h 6858000"/>
              <a:gd name="connsiteX922" fmla="*/ 1455302 w 7467600"/>
              <a:gd name="connsiteY922" fmla="*/ 632913 h 6858000"/>
              <a:gd name="connsiteX923" fmla="*/ 1222336 w 7467600"/>
              <a:gd name="connsiteY923" fmla="*/ 9480 h 6858000"/>
              <a:gd name="connsiteX924" fmla="*/ 1214634 w 7467600"/>
              <a:gd name="connsiteY924" fmla="*/ 0 h 6858000"/>
              <a:gd name="connsiteX925" fmla="*/ 1289827 w 7467600"/>
              <a:gd name="connsiteY925" fmla="*/ 0 h 6858000"/>
              <a:gd name="connsiteX926" fmla="*/ 1321076 w 7467600"/>
              <a:gd name="connsiteY926" fmla="*/ 59722 h 6858000"/>
              <a:gd name="connsiteX927" fmla="*/ 1512579 w 7467600"/>
              <a:gd name="connsiteY927" fmla="*/ 626441 h 6858000"/>
              <a:gd name="connsiteX928" fmla="*/ 1506076 w 7467600"/>
              <a:gd name="connsiteY928" fmla="*/ 1089289 h 6858000"/>
              <a:gd name="connsiteX929" fmla="*/ 1486346 w 7467600"/>
              <a:gd name="connsiteY929" fmla="*/ 1079919 h 6858000"/>
              <a:gd name="connsiteX930" fmla="*/ 1070511 w 7467600"/>
              <a:gd name="connsiteY930" fmla="*/ 48609 h 6858000"/>
              <a:gd name="connsiteX931" fmla="*/ 1057230 w 7467600"/>
              <a:gd name="connsiteY931" fmla="*/ 0 h 6858000"/>
              <a:gd name="connsiteX932" fmla="*/ 43151 w 7467600"/>
              <a:gd name="connsiteY932" fmla="*/ 0 h 6858000"/>
              <a:gd name="connsiteX933" fmla="*/ 95283 w 7467600"/>
              <a:gd name="connsiteY933" fmla="*/ 0 h 6858000"/>
              <a:gd name="connsiteX934" fmla="*/ 300708 w 7467600"/>
              <a:gd name="connsiteY934" fmla="*/ 154571 h 6858000"/>
              <a:gd name="connsiteX935" fmla="*/ 530414 w 7467600"/>
              <a:gd name="connsiteY935" fmla="*/ 354673 h 6858000"/>
              <a:gd name="connsiteX936" fmla="*/ 333785 w 7467600"/>
              <a:gd name="connsiteY936" fmla="*/ 161564 h 6858000"/>
              <a:gd name="connsiteX937" fmla="*/ 147005 w 7467600"/>
              <a:gd name="connsiteY937" fmla="*/ 0 h 6858000"/>
              <a:gd name="connsiteX938" fmla="*/ 272509 w 7467600"/>
              <a:gd name="connsiteY938" fmla="*/ 0 h 6858000"/>
              <a:gd name="connsiteX939" fmla="*/ 326276 w 7467600"/>
              <a:gd name="connsiteY939" fmla="*/ 45847 h 6858000"/>
              <a:gd name="connsiteX940" fmla="*/ 823759 w 7467600"/>
              <a:gd name="connsiteY940" fmla="*/ 574145 h 6858000"/>
              <a:gd name="connsiteX941" fmla="*/ 811254 w 7467600"/>
              <a:gd name="connsiteY941" fmla="*/ 665546 h 6858000"/>
              <a:gd name="connsiteX942" fmla="*/ 154042 w 7467600"/>
              <a:gd name="connsiteY942" fmla="*/ 261522 h 6858000"/>
              <a:gd name="connsiteX943" fmla="*/ 13550 w 7467600"/>
              <a:gd name="connsiteY943" fmla="*/ 158423 h 6858000"/>
              <a:gd name="connsiteX944" fmla="*/ 0 w 7467600"/>
              <a:gd name="connsiteY944" fmla="*/ 146618 h 6858000"/>
              <a:gd name="connsiteX945" fmla="*/ 0 w 7467600"/>
              <a:gd name="connsiteY945" fmla="*/ 59161 h 6858000"/>
              <a:gd name="connsiteX946" fmla="*/ 45427 w 7467600"/>
              <a:gd name="connsiteY946" fmla="*/ 101078 h 6858000"/>
              <a:gd name="connsiteX947" fmla="*/ 630103 w 7467600"/>
              <a:gd name="connsiteY947" fmla="*/ 485885 h 6858000"/>
              <a:gd name="connsiteX948" fmla="*/ 532040 w 7467600"/>
              <a:gd name="connsiteY948" fmla="*/ 399359 h 6858000"/>
              <a:gd name="connsiteX949" fmla="*/ 517618 w 7467600"/>
              <a:gd name="connsiteY949" fmla="*/ 385726 h 6858000"/>
              <a:gd name="connsiteX950" fmla="*/ 285074 w 7467600"/>
              <a:gd name="connsiteY950" fmla="*/ 182755 h 6858000"/>
              <a:gd name="connsiteX951" fmla="*/ 43151 w 7467600"/>
              <a:gd name="connsiteY951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10696 w 7467600"/>
              <a:gd name="connsiteY4" fmla="*/ 6803861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467600 w 7467600"/>
              <a:gd name="connsiteY16" fmla="*/ 6805948 h 6858000"/>
              <a:gd name="connsiteX17" fmla="*/ 7467600 w 7467600"/>
              <a:gd name="connsiteY17" fmla="*/ 6831490 h 6858000"/>
              <a:gd name="connsiteX18" fmla="*/ 7410696 w 7467600"/>
              <a:gd name="connsiteY18" fmla="*/ 6803861 h 6858000"/>
              <a:gd name="connsiteX19" fmla="*/ 1019354 w 7467600"/>
              <a:gd name="connsiteY19" fmla="*/ 6315006 h 6858000"/>
              <a:gd name="connsiteX20" fmla="*/ 441046 w 7467600"/>
              <a:gd name="connsiteY20" fmla="*/ 6691153 h 6858000"/>
              <a:gd name="connsiteX21" fmla="*/ 1019354 w 7467600"/>
              <a:gd name="connsiteY21" fmla="*/ 6315006 h 6858000"/>
              <a:gd name="connsiteX22" fmla="*/ 991680 w 7467600"/>
              <a:gd name="connsiteY22" fmla="*/ 6298413 h 6858000"/>
              <a:gd name="connsiteX23" fmla="*/ 409060 w 7467600"/>
              <a:gd name="connsiteY23" fmla="*/ 6671470 h 6858000"/>
              <a:gd name="connsiteX24" fmla="*/ 991680 w 7467600"/>
              <a:gd name="connsiteY24" fmla="*/ 6298413 h 6858000"/>
              <a:gd name="connsiteX25" fmla="*/ 103333 w 7467600"/>
              <a:gd name="connsiteY25" fmla="*/ 5699602 h 6858000"/>
              <a:gd name="connsiteX26" fmla="*/ 233938 w 7467600"/>
              <a:gd name="connsiteY26" fmla="*/ 5809416 h 6858000"/>
              <a:gd name="connsiteX27" fmla="*/ 883580 w 7467600"/>
              <a:gd name="connsiteY27" fmla="*/ 6180710 h 6858000"/>
              <a:gd name="connsiteX28" fmla="*/ 487337 w 7467600"/>
              <a:gd name="connsiteY28" fmla="*/ 5950182 h 6858000"/>
              <a:gd name="connsiteX29" fmla="*/ 354051 w 7467600"/>
              <a:gd name="connsiteY29" fmla="*/ 5854912 h 6858000"/>
              <a:gd name="connsiteX30" fmla="*/ 195436 w 7467600"/>
              <a:gd name="connsiteY30" fmla="*/ 5755068 h 6858000"/>
              <a:gd name="connsiteX31" fmla="*/ 103333 w 7467600"/>
              <a:gd name="connsiteY31" fmla="*/ 5699602 h 6858000"/>
              <a:gd name="connsiteX32" fmla="*/ 5539432 w 7467600"/>
              <a:gd name="connsiteY32" fmla="*/ 5642928 h 6858000"/>
              <a:gd name="connsiteX33" fmla="*/ 5555462 w 7467600"/>
              <a:gd name="connsiteY33" fmla="*/ 5694454 h 6858000"/>
              <a:gd name="connsiteX34" fmla="*/ 5828270 w 7467600"/>
              <a:gd name="connsiteY34" fmla="*/ 6320663 h 6858000"/>
              <a:gd name="connsiteX35" fmla="*/ 5947416 w 7467600"/>
              <a:gd name="connsiteY35" fmla="*/ 6574846 h 6858000"/>
              <a:gd name="connsiteX36" fmla="*/ 5539432 w 7467600"/>
              <a:gd name="connsiteY36" fmla="*/ 5642928 h 6858000"/>
              <a:gd name="connsiteX37" fmla="*/ 51253 w 7467600"/>
              <a:gd name="connsiteY37" fmla="*/ 5631825 h 6858000"/>
              <a:gd name="connsiteX38" fmla="*/ 211622 w 7467600"/>
              <a:gd name="connsiteY38" fmla="*/ 5728803 h 6858000"/>
              <a:gd name="connsiteX39" fmla="*/ 371652 w 7467600"/>
              <a:gd name="connsiteY39" fmla="*/ 5829062 h 6858000"/>
              <a:gd name="connsiteX40" fmla="*/ 505903 w 7467600"/>
              <a:gd name="connsiteY40" fmla="*/ 5925221 h 6858000"/>
              <a:gd name="connsiteX41" fmla="*/ 899240 w 7467600"/>
              <a:gd name="connsiteY41" fmla="*/ 6153068 h 6858000"/>
              <a:gd name="connsiteX42" fmla="*/ 988114 w 7467600"/>
              <a:gd name="connsiteY42" fmla="*/ 6174204 h 6858000"/>
              <a:gd name="connsiteX43" fmla="*/ 845971 w 7467600"/>
              <a:gd name="connsiteY43" fmla="*/ 6067177 h 6858000"/>
              <a:gd name="connsiteX44" fmla="*/ 448057 w 7467600"/>
              <a:gd name="connsiteY44" fmla="*/ 5841376 h 6858000"/>
              <a:gd name="connsiteX45" fmla="*/ 51253 w 7467600"/>
              <a:gd name="connsiteY45" fmla="*/ 5631825 h 6858000"/>
              <a:gd name="connsiteX46" fmla="*/ 2606687 w 7467600"/>
              <a:gd name="connsiteY46" fmla="*/ 5630718 h 6858000"/>
              <a:gd name="connsiteX47" fmla="*/ 2645658 w 7467600"/>
              <a:gd name="connsiteY47" fmla="*/ 6640259 h 6858000"/>
              <a:gd name="connsiteX48" fmla="*/ 2606687 w 7467600"/>
              <a:gd name="connsiteY48" fmla="*/ 5630718 h 6858000"/>
              <a:gd name="connsiteX49" fmla="*/ 3642057 w 7467600"/>
              <a:gd name="connsiteY49" fmla="*/ 5573487 h 6858000"/>
              <a:gd name="connsiteX50" fmla="*/ 3632981 w 7467600"/>
              <a:gd name="connsiteY50" fmla="*/ 5579437 h 6858000"/>
              <a:gd name="connsiteX51" fmla="*/ 3382436 w 7467600"/>
              <a:gd name="connsiteY51" fmla="*/ 5952726 h 6858000"/>
              <a:gd name="connsiteX52" fmla="*/ 3191929 w 7467600"/>
              <a:gd name="connsiteY52" fmla="*/ 6662669 h 6858000"/>
              <a:gd name="connsiteX53" fmla="*/ 3369898 w 7467600"/>
              <a:gd name="connsiteY53" fmla="*/ 6081771 h 6858000"/>
              <a:gd name="connsiteX54" fmla="*/ 3642057 w 7467600"/>
              <a:gd name="connsiteY54" fmla="*/ 5573487 h 6858000"/>
              <a:gd name="connsiteX55" fmla="*/ 2650666 w 7467600"/>
              <a:gd name="connsiteY55" fmla="*/ 5530686 h 6858000"/>
              <a:gd name="connsiteX56" fmla="*/ 2650249 w 7467600"/>
              <a:gd name="connsiteY56" fmla="*/ 5532101 h 6858000"/>
              <a:gd name="connsiteX57" fmla="*/ 2663808 w 7467600"/>
              <a:gd name="connsiteY57" fmla="*/ 6535215 h 6858000"/>
              <a:gd name="connsiteX58" fmla="*/ 2665418 w 7467600"/>
              <a:gd name="connsiteY58" fmla="*/ 6132756 h 6858000"/>
              <a:gd name="connsiteX59" fmla="*/ 2650666 w 7467600"/>
              <a:gd name="connsiteY59" fmla="*/ 5530686 h 6858000"/>
              <a:gd name="connsiteX60" fmla="*/ 2680277 w 7467600"/>
              <a:gd name="connsiteY60" fmla="*/ 5479204 h 6858000"/>
              <a:gd name="connsiteX61" fmla="*/ 2678972 w 7467600"/>
              <a:gd name="connsiteY61" fmla="*/ 5481582 h 6858000"/>
              <a:gd name="connsiteX62" fmla="*/ 2696666 w 7467600"/>
              <a:gd name="connsiteY62" fmla="*/ 6133836 h 6858000"/>
              <a:gd name="connsiteX63" fmla="*/ 2695769 w 7467600"/>
              <a:gd name="connsiteY63" fmla="*/ 6390955 h 6858000"/>
              <a:gd name="connsiteX64" fmla="*/ 2739893 w 7467600"/>
              <a:gd name="connsiteY64" fmla="*/ 6108357 h 6858000"/>
              <a:gd name="connsiteX65" fmla="*/ 2680277 w 7467600"/>
              <a:gd name="connsiteY65" fmla="*/ 5479204 h 6858000"/>
              <a:gd name="connsiteX66" fmla="*/ 1132195 w 7467600"/>
              <a:gd name="connsiteY66" fmla="*/ 5467980 h 6858000"/>
              <a:gd name="connsiteX67" fmla="*/ 1679056 w 7467600"/>
              <a:gd name="connsiteY67" fmla="*/ 5516907 h 6858000"/>
              <a:gd name="connsiteX68" fmla="*/ 2128648 w 7467600"/>
              <a:gd name="connsiteY68" fmla="*/ 5474249 h 6858000"/>
              <a:gd name="connsiteX69" fmla="*/ 1825619 w 7467600"/>
              <a:gd name="connsiteY69" fmla="*/ 5478447 h 6858000"/>
              <a:gd name="connsiteX70" fmla="*/ 1737798 w 7467600"/>
              <a:gd name="connsiteY70" fmla="*/ 5483353 h 6858000"/>
              <a:gd name="connsiteX71" fmla="*/ 1132195 w 7467600"/>
              <a:gd name="connsiteY71" fmla="*/ 5467980 h 6858000"/>
              <a:gd name="connsiteX72" fmla="*/ 1456157 w 7467600"/>
              <a:gd name="connsiteY72" fmla="*/ 5371404 h 6858000"/>
              <a:gd name="connsiteX73" fmla="*/ 1244432 w 7467600"/>
              <a:gd name="connsiteY73" fmla="*/ 5385601 h 6858000"/>
              <a:gd name="connsiteX74" fmla="*/ 973990 w 7467600"/>
              <a:gd name="connsiteY74" fmla="*/ 5424940 h 6858000"/>
              <a:gd name="connsiteX75" fmla="*/ 1103809 w 7467600"/>
              <a:gd name="connsiteY75" fmla="*/ 5433720 h 6858000"/>
              <a:gd name="connsiteX76" fmla="*/ 1123454 w 7467600"/>
              <a:gd name="connsiteY76" fmla="*/ 5435727 h 6858000"/>
              <a:gd name="connsiteX77" fmla="*/ 1737017 w 7467600"/>
              <a:gd name="connsiteY77" fmla="*/ 5452183 h 6858000"/>
              <a:gd name="connsiteX78" fmla="*/ 1824397 w 7467600"/>
              <a:gd name="connsiteY78" fmla="*/ 5447757 h 6858000"/>
              <a:gd name="connsiteX79" fmla="*/ 2070059 w 7467600"/>
              <a:gd name="connsiteY79" fmla="*/ 5441660 h 6858000"/>
              <a:gd name="connsiteX80" fmla="*/ 1456157 w 7467600"/>
              <a:gd name="connsiteY80" fmla="*/ 5371404 h 6858000"/>
              <a:gd name="connsiteX81" fmla="*/ 4988186 w 7467600"/>
              <a:gd name="connsiteY81" fmla="*/ 5216467 h 6858000"/>
              <a:gd name="connsiteX82" fmla="*/ 4777334 w 7467600"/>
              <a:gd name="connsiteY82" fmla="*/ 5406072 h 6858000"/>
              <a:gd name="connsiteX83" fmla="*/ 4718341 w 7467600"/>
              <a:gd name="connsiteY83" fmla="*/ 5468043 h 6858000"/>
              <a:gd name="connsiteX84" fmla="*/ 4604655 w 7467600"/>
              <a:gd name="connsiteY84" fmla="*/ 5583434 h 6858000"/>
              <a:gd name="connsiteX85" fmla="*/ 4565074 w 7467600"/>
              <a:gd name="connsiteY85" fmla="*/ 5618550 h 6858000"/>
              <a:gd name="connsiteX86" fmla="*/ 4988186 w 7467600"/>
              <a:gd name="connsiteY86" fmla="*/ 5216467 h 6858000"/>
              <a:gd name="connsiteX87" fmla="*/ 4978032 w 7467600"/>
              <a:gd name="connsiteY87" fmla="*/ 5183809 h 6858000"/>
              <a:gd name="connsiteX88" fmla="*/ 4463413 w 7467600"/>
              <a:gd name="connsiteY88" fmla="*/ 5615162 h 6858000"/>
              <a:gd name="connsiteX89" fmla="*/ 4358134 w 7467600"/>
              <a:gd name="connsiteY89" fmla="*/ 5742791 h 6858000"/>
              <a:gd name="connsiteX90" fmla="*/ 4376219 w 7467600"/>
              <a:gd name="connsiteY90" fmla="*/ 5729027 h 6858000"/>
              <a:gd name="connsiteX91" fmla="*/ 4582340 w 7467600"/>
              <a:gd name="connsiteY91" fmla="*/ 5561037 h 6858000"/>
              <a:gd name="connsiteX92" fmla="*/ 4694684 w 7467600"/>
              <a:gd name="connsiteY92" fmla="*/ 5447098 h 6858000"/>
              <a:gd name="connsiteX93" fmla="*/ 4754123 w 7467600"/>
              <a:gd name="connsiteY93" fmla="*/ 5384643 h 6858000"/>
              <a:gd name="connsiteX94" fmla="*/ 4978032 w 7467600"/>
              <a:gd name="connsiteY94" fmla="*/ 5183809 h 6858000"/>
              <a:gd name="connsiteX95" fmla="*/ 1903353 w 7467600"/>
              <a:gd name="connsiteY95" fmla="*/ 5044827 h 6858000"/>
              <a:gd name="connsiteX96" fmla="*/ 1936931 w 7467600"/>
              <a:gd name="connsiteY96" fmla="*/ 5093954 h 6858000"/>
              <a:gd name="connsiteX97" fmla="*/ 2195868 w 7467600"/>
              <a:gd name="connsiteY97" fmla="*/ 5396574 h 6858000"/>
              <a:gd name="connsiteX98" fmla="*/ 2088852 w 7467600"/>
              <a:gd name="connsiteY98" fmla="*/ 5166123 h 6858000"/>
              <a:gd name="connsiteX99" fmla="*/ 1958241 w 7467600"/>
              <a:gd name="connsiteY99" fmla="*/ 5067955 h 6858000"/>
              <a:gd name="connsiteX100" fmla="*/ 1903353 w 7467600"/>
              <a:gd name="connsiteY100" fmla="*/ 5044827 h 6858000"/>
              <a:gd name="connsiteX101" fmla="*/ 1979378 w 7467600"/>
              <a:gd name="connsiteY101" fmla="*/ 4769504 h 6858000"/>
              <a:gd name="connsiteX102" fmla="*/ 2882120 w 7467600"/>
              <a:gd name="connsiteY102" fmla="*/ 5064547 h 6858000"/>
              <a:gd name="connsiteX103" fmla="*/ 2793103 w 7467600"/>
              <a:gd name="connsiteY103" fmla="*/ 5039699 h 6858000"/>
              <a:gd name="connsiteX104" fmla="*/ 2770041 w 7467600"/>
              <a:gd name="connsiteY104" fmla="*/ 5033634 h 6858000"/>
              <a:gd name="connsiteX105" fmla="*/ 1979378 w 7467600"/>
              <a:gd name="connsiteY105" fmla="*/ 4769504 h 6858000"/>
              <a:gd name="connsiteX106" fmla="*/ 1927410 w 7467600"/>
              <a:gd name="connsiteY106" fmla="*/ 4716164 h 6858000"/>
              <a:gd name="connsiteX107" fmla="*/ 1959587 w 7467600"/>
              <a:gd name="connsiteY107" fmla="*/ 4728849 h 6858000"/>
              <a:gd name="connsiteX108" fmla="*/ 2777707 w 7467600"/>
              <a:gd name="connsiteY108" fmla="*/ 5003991 h 6858000"/>
              <a:gd name="connsiteX109" fmla="*/ 2800768 w 7467600"/>
              <a:gd name="connsiteY109" fmla="*/ 5010056 h 6858000"/>
              <a:gd name="connsiteX110" fmla="*/ 2879408 w 7467600"/>
              <a:gd name="connsiteY110" fmla="*/ 5031590 h 6858000"/>
              <a:gd name="connsiteX111" fmla="*/ 2862295 w 7467600"/>
              <a:gd name="connsiteY111" fmla="*/ 5022958 h 6858000"/>
              <a:gd name="connsiteX112" fmla="*/ 2813343 w 7467600"/>
              <a:gd name="connsiteY112" fmla="*/ 4998369 h 6858000"/>
              <a:gd name="connsiteX113" fmla="*/ 2646245 w 7467600"/>
              <a:gd name="connsiteY113" fmla="*/ 4930999 h 6858000"/>
              <a:gd name="connsiteX114" fmla="*/ 1999243 w 7467600"/>
              <a:gd name="connsiteY114" fmla="*/ 4730524 h 6858000"/>
              <a:gd name="connsiteX115" fmla="*/ 1979527 w 7467600"/>
              <a:gd name="connsiteY115" fmla="*/ 4726651 h 6858000"/>
              <a:gd name="connsiteX116" fmla="*/ 1927410 w 7467600"/>
              <a:gd name="connsiteY116" fmla="*/ 4716164 h 6858000"/>
              <a:gd name="connsiteX117" fmla="*/ 1997014 w 7467600"/>
              <a:gd name="connsiteY117" fmla="*/ 4698007 h 6858000"/>
              <a:gd name="connsiteX118" fmla="*/ 2005458 w 7467600"/>
              <a:gd name="connsiteY118" fmla="*/ 4699540 h 6858000"/>
              <a:gd name="connsiteX119" fmla="*/ 2657186 w 7467600"/>
              <a:gd name="connsiteY119" fmla="*/ 4901687 h 6858000"/>
              <a:gd name="connsiteX120" fmla="*/ 2826662 w 7467600"/>
              <a:gd name="connsiteY120" fmla="*/ 4970362 h 6858000"/>
              <a:gd name="connsiteX121" fmla="*/ 2876100 w 7467600"/>
              <a:gd name="connsiteY121" fmla="*/ 4995397 h 6858000"/>
              <a:gd name="connsiteX122" fmla="*/ 3042600 w 7467600"/>
              <a:gd name="connsiteY122" fmla="*/ 5059532 h 6858000"/>
              <a:gd name="connsiteX123" fmla="*/ 1997014 w 7467600"/>
              <a:gd name="connsiteY123" fmla="*/ 4698007 h 6858000"/>
              <a:gd name="connsiteX124" fmla="*/ 2305292 w 7467600"/>
              <a:gd name="connsiteY124" fmla="*/ 4219492 h 6858000"/>
              <a:gd name="connsiteX125" fmla="*/ 3360922 w 7467600"/>
              <a:gd name="connsiteY125" fmla="*/ 4529373 h 6858000"/>
              <a:gd name="connsiteX126" fmla="*/ 3492420 w 7467600"/>
              <a:gd name="connsiteY126" fmla="*/ 4510145 h 6858000"/>
              <a:gd name="connsiteX127" fmla="*/ 3364086 w 7467600"/>
              <a:gd name="connsiteY127" fmla="*/ 4480340 h 6858000"/>
              <a:gd name="connsiteX128" fmla="*/ 3225818 w 7467600"/>
              <a:gd name="connsiteY128" fmla="*/ 4411822 h 6858000"/>
              <a:gd name="connsiteX129" fmla="*/ 3129696 w 7467600"/>
              <a:gd name="connsiteY129" fmla="*/ 4360704 h 6858000"/>
              <a:gd name="connsiteX130" fmla="*/ 2814545 w 7467600"/>
              <a:gd name="connsiteY130" fmla="*/ 4282955 h 6858000"/>
              <a:gd name="connsiteX131" fmla="*/ 2305292 w 7467600"/>
              <a:gd name="connsiteY131" fmla="*/ 4219492 h 6858000"/>
              <a:gd name="connsiteX132" fmla="*/ 2626982 w 7467600"/>
              <a:gd name="connsiteY132" fmla="*/ 4206450 h 6858000"/>
              <a:gd name="connsiteX133" fmla="*/ 2490617 w 7467600"/>
              <a:gd name="connsiteY133" fmla="*/ 4206951 h 6858000"/>
              <a:gd name="connsiteX134" fmla="*/ 2819869 w 7467600"/>
              <a:gd name="connsiteY134" fmla="*/ 4252936 h 6858000"/>
              <a:gd name="connsiteX135" fmla="*/ 3143018 w 7467600"/>
              <a:gd name="connsiteY135" fmla="*/ 4332698 h 6858000"/>
              <a:gd name="connsiteX136" fmla="*/ 3241520 w 7467600"/>
              <a:gd name="connsiteY136" fmla="*/ 4385112 h 6858000"/>
              <a:gd name="connsiteX137" fmla="*/ 3374575 w 7467600"/>
              <a:gd name="connsiteY137" fmla="*/ 4451517 h 6858000"/>
              <a:gd name="connsiteX138" fmla="*/ 3505221 w 7467600"/>
              <a:gd name="connsiteY138" fmla="*/ 4480757 h 6858000"/>
              <a:gd name="connsiteX139" fmla="*/ 2626982 w 7467600"/>
              <a:gd name="connsiteY139" fmla="*/ 4206450 h 6858000"/>
              <a:gd name="connsiteX140" fmla="*/ 1310106 w 7467600"/>
              <a:gd name="connsiteY140" fmla="*/ 3943217 h 6858000"/>
              <a:gd name="connsiteX141" fmla="*/ 854994 w 7467600"/>
              <a:gd name="connsiteY141" fmla="*/ 4399136 h 6858000"/>
              <a:gd name="connsiteX142" fmla="*/ 742462 w 7467600"/>
              <a:gd name="connsiteY142" fmla="*/ 4594648 h 6858000"/>
              <a:gd name="connsiteX143" fmla="*/ 820602 w 7467600"/>
              <a:gd name="connsiteY143" fmla="*/ 4485915 h 6858000"/>
              <a:gd name="connsiteX144" fmla="*/ 878295 w 7467600"/>
              <a:gd name="connsiteY144" fmla="*/ 4403594 h 6858000"/>
              <a:gd name="connsiteX145" fmla="*/ 1240607 w 7467600"/>
              <a:gd name="connsiteY145" fmla="*/ 4010401 h 6858000"/>
              <a:gd name="connsiteX146" fmla="*/ 1310106 w 7467600"/>
              <a:gd name="connsiteY146" fmla="*/ 3943217 h 6858000"/>
              <a:gd name="connsiteX147" fmla="*/ 1423113 w 7467600"/>
              <a:gd name="connsiteY147" fmla="*/ 3874565 h 6858000"/>
              <a:gd name="connsiteX148" fmla="*/ 1260565 w 7467600"/>
              <a:gd name="connsiteY148" fmla="*/ 4031982 h 6858000"/>
              <a:gd name="connsiteX149" fmla="*/ 901900 w 7467600"/>
              <a:gd name="connsiteY149" fmla="*/ 4421236 h 6858000"/>
              <a:gd name="connsiteX150" fmla="*/ 845044 w 7467600"/>
              <a:gd name="connsiteY150" fmla="*/ 4502436 h 6858000"/>
              <a:gd name="connsiteX151" fmla="*/ 685926 w 7467600"/>
              <a:gd name="connsiteY151" fmla="*/ 4703069 h 6858000"/>
              <a:gd name="connsiteX152" fmla="*/ 684248 w 7467600"/>
              <a:gd name="connsiteY152" fmla="*/ 4706721 h 6858000"/>
              <a:gd name="connsiteX153" fmla="*/ 1423113 w 7467600"/>
              <a:gd name="connsiteY153" fmla="*/ 3874565 h 6858000"/>
              <a:gd name="connsiteX154" fmla="*/ 3316479 w 7467600"/>
              <a:gd name="connsiteY154" fmla="*/ 3872136 h 6858000"/>
              <a:gd name="connsiteX155" fmla="*/ 3546806 w 7467600"/>
              <a:gd name="connsiteY155" fmla="*/ 4356139 h 6858000"/>
              <a:gd name="connsiteX156" fmla="*/ 3364433 w 7467600"/>
              <a:gd name="connsiteY156" fmla="*/ 3953121 h 6858000"/>
              <a:gd name="connsiteX157" fmla="*/ 3316479 w 7467600"/>
              <a:gd name="connsiteY157" fmla="*/ 3872136 h 6858000"/>
              <a:gd name="connsiteX158" fmla="*/ 3291335 w 7467600"/>
              <a:gd name="connsiteY158" fmla="*/ 3767420 h 6858000"/>
              <a:gd name="connsiteX159" fmla="*/ 3390805 w 7467600"/>
              <a:gd name="connsiteY159" fmla="*/ 3937163 h 6858000"/>
              <a:gd name="connsiteX160" fmla="*/ 3579062 w 7467600"/>
              <a:gd name="connsiteY160" fmla="*/ 4359040 h 6858000"/>
              <a:gd name="connsiteX161" fmla="*/ 3467355 w 7467600"/>
              <a:gd name="connsiteY161" fmla="*/ 3988130 h 6858000"/>
              <a:gd name="connsiteX162" fmla="*/ 3310753 w 7467600"/>
              <a:gd name="connsiteY162" fmla="*/ 3787140 h 6858000"/>
              <a:gd name="connsiteX163" fmla="*/ 3291335 w 7467600"/>
              <a:gd name="connsiteY163" fmla="*/ 3767420 h 6858000"/>
              <a:gd name="connsiteX164" fmla="*/ 1635889 w 7467600"/>
              <a:gd name="connsiteY164" fmla="*/ 3709494 h 6858000"/>
              <a:gd name="connsiteX165" fmla="*/ 1634800 w 7467600"/>
              <a:gd name="connsiteY165" fmla="*/ 3731111 h 6858000"/>
              <a:gd name="connsiteX166" fmla="*/ 1635889 w 7467600"/>
              <a:gd name="connsiteY166" fmla="*/ 3709494 h 6858000"/>
              <a:gd name="connsiteX167" fmla="*/ 1510397 w 7467600"/>
              <a:gd name="connsiteY167" fmla="*/ 3684705 h 6858000"/>
              <a:gd name="connsiteX168" fmla="*/ 1146550 w 7467600"/>
              <a:gd name="connsiteY168" fmla="*/ 3802012 h 6858000"/>
              <a:gd name="connsiteX169" fmla="*/ 698834 w 7467600"/>
              <a:gd name="connsiteY169" fmla="*/ 3952272 h 6858000"/>
              <a:gd name="connsiteX170" fmla="*/ 34256 w 7467600"/>
              <a:gd name="connsiteY170" fmla="*/ 4347603 h 6858000"/>
              <a:gd name="connsiteX171" fmla="*/ 527241 w 7467600"/>
              <a:gd name="connsiteY171" fmla="*/ 4065078 h 6858000"/>
              <a:gd name="connsiteX172" fmla="*/ 1510397 w 7467600"/>
              <a:gd name="connsiteY172" fmla="*/ 3684705 h 6858000"/>
              <a:gd name="connsiteX173" fmla="*/ 1313114 w 7467600"/>
              <a:gd name="connsiteY173" fmla="*/ 3655216 h 6858000"/>
              <a:gd name="connsiteX174" fmla="*/ 1109304 w 7467600"/>
              <a:gd name="connsiteY174" fmla="*/ 3669030 h 6858000"/>
              <a:gd name="connsiteX175" fmla="*/ 8129 w 7467600"/>
              <a:gd name="connsiteY175" fmla="*/ 4330519 h 6858000"/>
              <a:gd name="connsiteX176" fmla="*/ 687572 w 7467600"/>
              <a:gd name="connsiteY176" fmla="*/ 3925629 h 6858000"/>
              <a:gd name="connsiteX177" fmla="*/ 1138365 w 7467600"/>
              <a:gd name="connsiteY177" fmla="*/ 3774515 h 6858000"/>
              <a:gd name="connsiteX178" fmla="*/ 1505579 w 7467600"/>
              <a:gd name="connsiteY178" fmla="*/ 3655526 h 6858000"/>
              <a:gd name="connsiteX179" fmla="*/ 1313114 w 7467600"/>
              <a:gd name="connsiteY179" fmla="*/ 3655216 h 6858000"/>
              <a:gd name="connsiteX180" fmla="*/ 3655073 w 7467600"/>
              <a:gd name="connsiteY180" fmla="*/ 3650884 h 6858000"/>
              <a:gd name="connsiteX181" fmla="*/ 3989938 w 7467600"/>
              <a:gd name="connsiteY181" fmla="*/ 3991685 h 6858000"/>
              <a:gd name="connsiteX182" fmla="*/ 4393907 w 7467600"/>
              <a:gd name="connsiteY182" fmla="*/ 4261258 h 6858000"/>
              <a:gd name="connsiteX183" fmla="*/ 4648051 w 7467600"/>
              <a:gd name="connsiteY183" fmla="*/ 4374051 h 6858000"/>
              <a:gd name="connsiteX184" fmla="*/ 4383389 w 7467600"/>
              <a:gd name="connsiteY184" fmla="*/ 4184369 h 6858000"/>
              <a:gd name="connsiteX185" fmla="*/ 4165508 w 7467600"/>
              <a:gd name="connsiteY185" fmla="*/ 4035196 h 6858000"/>
              <a:gd name="connsiteX186" fmla="*/ 4068162 w 7467600"/>
              <a:gd name="connsiteY186" fmla="*/ 3953394 h 6858000"/>
              <a:gd name="connsiteX187" fmla="*/ 3981416 w 7467600"/>
              <a:gd name="connsiteY187" fmla="*/ 3880482 h 6858000"/>
              <a:gd name="connsiteX188" fmla="*/ 3800147 w 7467600"/>
              <a:gd name="connsiteY188" fmla="*/ 3749872 h 6858000"/>
              <a:gd name="connsiteX189" fmla="*/ 3655073 w 7467600"/>
              <a:gd name="connsiteY189" fmla="*/ 3650884 h 6858000"/>
              <a:gd name="connsiteX190" fmla="*/ 3670252 w 7467600"/>
              <a:gd name="connsiteY190" fmla="*/ 3622798 h 6858000"/>
              <a:gd name="connsiteX191" fmla="*/ 3817258 w 7467600"/>
              <a:gd name="connsiteY191" fmla="*/ 3723577 h 6858000"/>
              <a:gd name="connsiteX192" fmla="*/ 4000461 w 7467600"/>
              <a:gd name="connsiteY192" fmla="*/ 3855966 h 6858000"/>
              <a:gd name="connsiteX193" fmla="*/ 4088180 w 7467600"/>
              <a:gd name="connsiteY193" fmla="*/ 3929774 h 6858000"/>
              <a:gd name="connsiteX194" fmla="*/ 4184555 w 7467600"/>
              <a:gd name="connsiteY194" fmla="*/ 4010683 h 6858000"/>
              <a:gd name="connsiteX195" fmla="*/ 4399563 w 7467600"/>
              <a:gd name="connsiteY195" fmla="*/ 4158106 h 6858000"/>
              <a:gd name="connsiteX196" fmla="*/ 4684469 w 7467600"/>
              <a:gd name="connsiteY196" fmla="*/ 4364680 h 6858000"/>
              <a:gd name="connsiteX197" fmla="*/ 4690271 w 7467600"/>
              <a:gd name="connsiteY197" fmla="*/ 4370034 h 6858000"/>
              <a:gd name="connsiteX198" fmla="*/ 4136093 w 7467600"/>
              <a:gd name="connsiteY198" fmla="*/ 3858466 h 6858000"/>
              <a:gd name="connsiteX199" fmla="*/ 3670252 w 7467600"/>
              <a:gd name="connsiteY199" fmla="*/ 3622798 h 6858000"/>
              <a:gd name="connsiteX200" fmla="*/ 4440129 w 7467600"/>
              <a:gd name="connsiteY200" fmla="*/ 3448571 h 6858000"/>
              <a:gd name="connsiteX201" fmla="*/ 4856525 w 7467600"/>
              <a:gd name="connsiteY201" fmla="*/ 3915351 h 6858000"/>
              <a:gd name="connsiteX202" fmla="*/ 5059055 w 7467600"/>
              <a:gd name="connsiteY202" fmla="*/ 4108918 h 6858000"/>
              <a:gd name="connsiteX203" fmla="*/ 5290070 w 7467600"/>
              <a:gd name="connsiteY203" fmla="*/ 4263619 h 6858000"/>
              <a:gd name="connsiteX204" fmla="*/ 4834991 w 7467600"/>
              <a:gd name="connsiteY204" fmla="*/ 3830985 h 6858000"/>
              <a:gd name="connsiteX205" fmla="*/ 4440129 w 7467600"/>
              <a:gd name="connsiteY205" fmla="*/ 3448571 h 6858000"/>
              <a:gd name="connsiteX206" fmla="*/ 4441737 w 7467600"/>
              <a:gd name="connsiteY206" fmla="*/ 3399734 h 6858000"/>
              <a:gd name="connsiteX207" fmla="*/ 4431236 w 7467600"/>
              <a:gd name="connsiteY207" fmla="*/ 3400954 h 6858000"/>
              <a:gd name="connsiteX208" fmla="*/ 4557150 w 7467600"/>
              <a:gd name="connsiteY208" fmla="*/ 3510023 h 6858000"/>
              <a:gd name="connsiteX209" fmla="*/ 4856936 w 7467600"/>
              <a:gd name="connsiteY209" fmla="*/ 3809146 h 6858000"/>
              <a:gd name="connsiteX210" fmla="*/ 5111996 w 7467600"/>
              <a:gd name="connsiteY210" fmla="*/ 4065759 h 6858000"/>
              <a:gd name="connsiteX211" fmla="*/ 5388878 w 7467600"/>
              <a:gd name="connsiteY211" fmla="*/ 4300185 h 6858000"/>
              <a:gd name="connsiteX212" fmla="*/ 5425556 w 7467600"/>
              <a:gd name="connsiteY212" fmla="*/ 4308967 h 6858000"/>
              <a:gd name="connsiteX213" fmla="*/ 4943646 w 7467600"/>
              <a:gd name="connsiteY213" fmla="*/ 3822916 h 6858000"/>
              <a:gd name="connsiteX214" fmla="*/ 4594837 w 7467600"/>
              <a:gd name="connsiteY214" fmla="*/ 3532274 h 6858000"/>
              <a:gd name="connsiteX215" fmla="*/ 4441737 w 7467600"/>
              <a:gd name="connsiteY215" fmla="*/ 3399734 h 6858000"/>
              <a:gd name="connsiteX216" fmla="*/ 5425834 w 7467600"/>
              <a:gd name="connsiteY216" fmla="*/ 3162785 h 6858000"/>
              <a:gd name="connsiteX217" fmla="*/ 5401644 w 7467600"/>
              <a:gd name="connsiteY217" fmla="*/ 3617847 h 6858000"/>
              <a:gd name="connsiteX218" fmla="*/ 5467256 w 7467600"/>
              <a:gd name="connsiteY218" fmla="*/ 4175494 h 6858000"/>
              <a:gd name="connsiteX219" fmla="*/ 5448069 w 7467600"/>
              <a:gd name="connsiteY219" fmla="*/ 3567554 h 6858000"/>
              <a:gd name="connsiteX220" fmla="*/ 5425834 w 7467600"/>
              <a:gd name="connsiteY220" fmla="*/ 3162785 h 6858000"/>
              <a:gd name="connsiteX221" fmla="*/ 1318687 w 7467600"/>
              <a:gd name="connsiteY221" fmla="*/ 3113840 h 6858000"/>
              <a:gd name="connsiteX222" fmla="*/ 1066793 w 7467600"/>
              <a:gd name="connsiteY222" fmla="*/ 3212171 h 6858000"/>
              <a:gd name="connsiteX223" fmla="*/ 993319 w 7467600"/>
              <a:gd name="connsiteY223" fmla="*/ 3247648 h 6858000"/>
              <a:gd name="connsiteX224" fmla="*/ 853081 w 7467600"/>
              <a:gd name="connsiteY224" fmla="*/ 3312410 h 6858000"/>
              <a:gd name="connsiteX225" fmla="*/ 805957 w 7467600"/>
              <a:gd name="connsiteY225" fmla="*/ 3330443 h 6858000"/>
              <a:gd name="connsiteX226" fmla="*/ 1318687 w 7467600"/>
              <a:gd name="connsiteY226" fmla="*/ 3113840 h 6858000"/>
              <a:gd name="connsiteX227" fmla="*/ 5453702 w 7467600"/>
              <a:gd name="connsiteY227" fmla="*/ 3090882 h 6858000"/>
              <a:gd name="connsiteX228" fmla="*/ 5480135 w 7467600"/>
              <a:gd name="connsiteY228" fmla="*/ 3565802 h 6858000"/>
              <a:gd name="connsiteX229" fmla="*/ 5499023 w 7467600"/>
              <a:gd name="connsiteY229" fmla="*/ 4166310 h 6858000"/>
              <a:gd name="connsiteX230" fmla="*/ 5547022 w 7467600"/>
              <a:gd name="connsiteY230" fmla="*/ 3607838 h 6858000"/>
              <a:gd name="connsiteX231" fmla="*/ 5515964 w 7467600"/>
              <a:gd name="connsiteY231" fmla="*/ 3378541 h 6858000"/>
              <a:gd name="connsiteX232" fmla="*/ 5453702 w 7467600"/>
              <a:gd name="connsiteY232" fmla="*/ 3090882 h 6858000"/>
              <a:gd name="connsiteX233" fmla="*/ 1238695 w 7467600"/>
              <a:gd name="connsiteY233" fmla="*/ 3076820 h 6858000"/>
              <a:gd name="connsiteX234" fmla="*/ 716371 w 7467600"/>
              <a:gd name="connsiteY234" fmla="*/ 3293249 h 6858000"/>
              <a:gd name="connsiteX235" fmla="*/ 579522 w 7467600"/>
              <a:gd name="connsiteY235" fmla="*/ 3371759 h 6858000"/>
              <a:gd name="connsiteX236" fmla="*/ 600288 w 7467600"/>
              <a:gd name="connsiteY236" fmla="*/ 3365555 h 6858000"/>
              <a:gd name="connsiteX237" fmla="*/ 840692 w 7467600"/>
              <a:gd name="connsiteY237" fmla="*/ 3284921 h 6858000"/>
              <a:gd name="connsiteX238" fmla="*/ 979248 w 7467600"/>
              <a:gd name="connsiteY238" fmla="*/ 3221003 h 6858000"/>
              <a:gd name="connsiteX239" fmla="*/ 1053282 w 7467600"/>
              <a:gd name="connsiteY239" fmla="*/ 3185247 h 6858000"/>
              <a:gd name="connsiteX240" fmla="*/ 1320603 w 7467600"/>
              <a:gd name="connsiteY240" fmla="*/ 3081281 h 6858000"/>
              <a:gd name="connsiteX241" fmla="*/ 1238695 w 7467600"/>
              <a:gd name="connsiteY241" fmla="*/ 3076820 h 6858000"/>
              <a:gd name="connsiteX242" fmla="*/ 5425627 w 7467600"/>
              <a:gd name="connsiteY242" fmla="*/ 2954192 h 6858000"/>
              <a:gd name="connsiteX243" fmla="*/ 5470770 w 7467600"/>
              <a:gd name="connsiteY243" fmla="*/ 3005435 h 6858000"/>
              <a:gd name="connsiteX244" fmla="*/ 5519779 w 7467600"/>
              <a:gd name="connsiteY244" fmla="*/ 4359223 h 6858000"/>
              <a:gd name="connsiteX245" fmla="*/ 5520293 w 7467600"/>
              <a:gd name="connsiteY245" fmla="*/ 4360602 h 6858000"/>
              <a:gd name="connsiteX246" fmla="*/ 5767221 w 7467600"/>
              <a:gd name="connsiteY246" fmla="*/ 4665564 h 6858000"/>
              <a:gd name="connsiteX247" fmla="*/ 6937169 w 7467600"/>
              <a:gd name="connsiteY247" fmla="*/ 4815941 h 6858000"/>
              <a:gd name="connsiteX248" fmla="*/ 6953922 w 7467600"/>
              <a:gd name="connsiteY248" fmla="*/ 4890068 h 6858000"/>
              <a:gd name="connsiteX249" fmla="*/ 6071359 w 7467600"/>
              <a:gd name="connsiteY249" fmla="*/ 4770770 h 6858000"/>
              <a:gd name="connsiteX250" fmla="*/ 6038839 w 7467600"/>
              <a:gd name="connsiteY250" fmla="*/ 4764474 h 6858000"/>
              <a:gd name="connsiteX251" fmla="*/ 6038706 w 7467600"/>
              <a:gd name="connsiteY251" fmla="*/ 4763847 h 6858000"/>
              <a:gd name="connsiteX252" fmla="*/ 6037784 w 7467600"/>
              <a:gd name="connsiteY252" fmla="*/ 4764270 h 6858000"/>
              <a:gd name="connsiteX253" fmla="*/ 6038839 w 7467600"/>
              <a:gd name="connsiteY253" fmla="*/ 4764474 h 6858000"/>
              <a:gd name="connsiteX254" fmla="*/ 6040338 w 7467600"/>
              <a:gd name="connsiteY254" fmla="*/ 4771418 h 6858000"/>
              <a:gd name="connsiteX255" fmla="*/ 6024488 w 7467600"/>
              <a:gd name="connsiteY255" fmla="*/ 4809903 h 6858000"/>
              <a:gd name="connsiteX256" fmla="*/ 5599771 w 7467600"/>
              <a:gd name="connsiteY256" fmla="*/ 5509652 h 6858000"/>
              <a:gd name="connsiteX257" fmla="*/ 5548843 w 7467600"/>
              <a:gd name="connsiteY257" fmla="*/ 5563845 h 6858000"/>
              <a:gd name="connsiteX258" fmla="*/ 5940952 w 7467600"/>
              <a:gd name="connsiteY258" fmla="*/ 6250028 h 6858000"/>
              <a:gd name="connsiteX259" fmla="*/ 6043441 w 7467600"/>
              <a:gd name="connsiteY259" fmla="*/ 6665847 h 6858000"/>
              <a:gd name="connsiteX260" fmla="*/ 6093432 w 7467600"/>
              <a:gd name="connsiteY260" fmla="*/ 6858000 h 6858000"/>
              <a:gd name="connsiteX261" fmla="*/ 6034344 w 7467600"/>
              <a:gd name="connsiteY261" fmla="*/ 6858000 h 6858000"/>
              <a:gd name="connsiteX262" fmla="*/ 6026679 w 7467600"/>
              <a:gd name="connsiteY262" fmla="*/ 6836959 h 6858000"/>
              <a:gd name="connsiteX263" fmla="*/ 5800441 w 7467600"/>
              <a:gd name="connsiteY263" fmla="*/ 6335286 h 6858000"/>
              <a:gd name="connsiteX264" fmla="*/ 5526562 w 7467600"/>
              <a:gd name="connsiteY264" fmla="*/ 5705388 h 6858000"/>
              <a:gd name="connsiteX265" fmla="*/ 5519640 w 7467600"/>
              <a:gd name="connsiteY265" fmla="*/ 5683774 h 6858000"/>
              <a:gd name="connsiteX266" fmla="*/ 5844559 w 7467600"/>
              <a:gd name="connsiteY266" fmla="*/ 6553349 h 6858000"/>
              <a:gd name="connsiteX267" fmla="*/ 5975994 w 7467600"/>
              <a:gd name="connsiteY267" fmla="*/ 6858000 h 6858000"/>
              <a:gd name="connsiteX268" fmla="*/ 5898547 w 7467600"/>
              <a:gd name="connsiteY268" fmla="*/ 6858000 h 6858000"/>
              <a:gd name="connsiteX269" fmla="*/ 5682041 w 7467600"/>
              <a:gd name="connsiteY269" fmla="*/ 6355860 h 6858000"/>
              <a:gd name="connsiteX270" fmla="*/ 5461758 w 7467600"/>
              <a:gd name="connsiteY270" fmla="*/ 5820220 h 6858000"/>
              <a:gd name="connsiteX271" fmla="*/ 5237282 w 7467600"/>
              <a:gd name="connsiteY271" fmla="*/ 6579086 h 6858000"/>
              <a:gd name="connsiteX272" fmla="*/ 5115009 w 7467600"/>
              <a:gd name="connsiteY272" fmla="*/ 6858000 h 6858000"/>
              <a:gd name="connsiteX273" fmla="*/ 5028074 w 7467600"/>
              <a:gd name="connsiteY273" fmla="*/ 6858000 h 6858000"/>
              <a:gd name="connsiteX274" fmla="*/ 5079508 w 7467600"/>
              <a:gd name="connsiteY274" fmla="*/ 6749074 h 6858000"/>
              <a:gd name="connsiteX275" fmla="*/ 5371846 w 7467600"/>
              <a:gd name="connsiteY275" fmla="*/ 5924413 h 6858000"/>
              <a:gd name="connsiteX276" fmla="*/ 5270512 w 7467600"/>
              <a:gd name="connsiteY276" fmla="*/ 6138975 h 6858000"/>
              <a:gd name="connsiteX277" fmla="*/ 5062409 w 7467600"/>
              <a:gd name="connsiteY277" fmla="*/ 6653544 h 6858000"/>
              <a:gd name="connsiteX278" fmla="*/ 5036628 w 7467600"/>
              <a:gd name="connsiteY278" fmla="*/ 6754247 h 6858000"/>
              <a:gd name="connsiteX279" fmla="*/ 5009112 w 7467600"/>
              <a:gd name="connsiteY279" fmla="*/ 6858000 h 6858000"/>
              <a:gd name="connsiteX280" fmla="*/ 4976679 w 7467600"/>
              <a:gd name="connsiteY280" fmla="*/ 6858000 h 6858000"/>
              <a:gd name="connsiteX281" fmla="*/ 5006537 w 7467600"/>
              <a:gd name="connsiteY281" fmla="*/ 6747068 h 6858000"/>
              <a:gd name="connsiteX282" fmla="*/ 5032723 w 7467600"/>
              <a:gd name="connsiteY282" fmla="*/ 6644957 h 6858000"/>
              <a:gd name="connsiteX283" fmla="*/ 5242949 w 7467600"/>
              <a:gd name="connsiteY283" fmla="*/ 6125175 h 6858000"/>
              <a:gd name="connsiteX284" fmla="*/ 5286321 w 7467600"/>
              <a:gd name="connsiteY284" fmla="*/ 6033555 h 6858000"/>
              <a:gd name="connsiteX285" fmla="*/ 5008210 w 7467600"/>
              <a:gd name="connsiteY285" fmla="*/ 6649194 h 6858000"/>
              <a:gd name="connsiteX286" fmla="*/ 4986321 w 7467600"/>
              <a:gd name="connsiteY286" fmla="*/ 6765687 h 6858000"/>
              <a:gd name="connsiteX287" fmla="*/ 4973474 w 7467600"/>
              <a:gd name="connsiteY287" fmla="*/ 6858000 h 6858000"/>
              <a:gd name="connsiteX288" fmla="*/ 4907178 w 7467600"/>
              <a:gd name="connsiteY288" fmla="*/ 6858000 h 6858000"/>
              <a:gd name="connsiteX289" fmla="*/ 4910810 w 7467600"/>
              <a:gd name="connsiteY289" fmla="*/ 6829660 h 6858000"/>
              <a:gd name="connsiteX290" fmla="*/ 4987461 w 7467600"/>
              <a:gd name="connsiteY290" fmla="*/ 6432994 h 6858000"/>
              <a:gd name="connsiteX291" fmla="*/ 5179262 w 7467600"/>
              <a:gd name="connsiteY291" fmla="*/ 6035044 h 6858000"/>
              <a:gd name="connsiteX292" fmla="*/ 4689678 w 7467600"/>
              <a:gd name="connsiteY292" fmla="*/ 6440241 h 6858000"/>
              <a:gd name="connsiteX293" fmla="*/ 4477543 w 7467600"/>
              <a:gd name="connsiteY293" fmla="*/ 6674836 h 6858000"/>
              <a:gd name="connsiteX294" fmla="*/ 4329957 w 7467600"/>
              <a:gd name="connsiteY294" fmla="*/ 6858000 h 6858000"/>
              <a:gd name="connsiteX295" fmla="*/ 4218595 w 7467600"/>
              <a:gd name="connsiteY295" fmla="*/ 6858000 h 6858000"/>
              <a:gd name="connsiteX296" fmla="*/ 4368888 w 7467600"/>
              <a:gd name="connsiteY296" fmla="*/ 6668412 h 6858000"/>
              <a:gd name="connsiteX297" fmla="*/ 4563091 w 7467600"/>
              <a:gd name="connsiteY297" fmla="*/ 6442508 h 6858000"/>
              <a:gd name="connsiteX298" fmla="*/ 5387324 w 7467600"/>
              <a:gd name="connsiteY298" fmla="*/ 5705830 h 6858000"/>
              <a:gd name="connsiteX299" fmla="*/ 5073620 w 7467600"/>
              <a:gd name="connsiteY299" fmla="*/ 5955437 h 6858000"/>
              <a:gd name="connsiteX300" fmla="*/ 4689789 w 7467600"/>
              <a:gd name="connsiteY300" fmla="*/ 6268382 h 6858000"/>
              <a:gd name="connsiteX301" fmla="*/ 4418722 w 7467600"/>
              <a:gd name="connsiteY301" fmla="*/ 6570886 h 6858000"/>
              <a:gd name="connsiteX302" fmla="*/ 4214944 w 7467600"/>
              <a:gd name="connsiteY302" fmla="*/ 6858000 h 6858000"/>
              <a:gd name="connsiteX303" fmla="*/ 4177898 w 7467600"/>
              <a:gd name="connsiteY303" fmla="*/ 6858000 h 6858000"/>
              <a:gd name="connsiteX304" fmla="*/ 4391597 w 7467600"/>
              <a:gd name="connsiteY304" fmla="*/ 6556370 h 6858000"/>
              <a:gd name="connsiteX305" fmla="*/ 4668889 w 7467600"/>
              <a:gd name="connsiteY305" fmla="*/ 6246399 h 6858000"/>
              <a:gd name="connsiteX306" fmla="*/ 5055427 w 7467600"/>
              <a:gd name="connsiteY306" fmla="*/ 5931476 h 6858000"/>
              <a:gd name="connsiteX307" fmla="*/ 5371814 w 7467600"/>
              <a:gd name="connsiteY307" fmla="*/ 5678975 h 6858000"/>
              <a:gd name="connsiteX308" fmla="*/ 4987918 w 7467600"/>
              <a:gd name="connsiteY308" fmla="*/ 5838701 h 6858000"/>
              <a:gd name="connsiteX309" fmla="*/ 4317146 w 7467600"/>
              <a:gd name="connsiteY309" fmla="*/ 6587716 h 6858000"/>
              <a:gd name="connsiteX310" fmla="*/ 4171627 w 7467600"/>
              <a:gd name="connsiteY310" fmla="*/ 6858000 h 6858000"/>
              <a:gd name="connsiteX311" fmla="*/ 4081585 w 7467600"/>
              <a:gd name="connsiteY311" fmla="*/ 6858000 h 6858000"/>
              <a:gd name="connsiteX312" fmla="*/ 4238603 w 7467600"/>
              <a:gd name="connsiteY312" fmla="*/ 6559341 h 6858000"/>
              <a:gd name="connsiteX313" fmla="*/ 4778333 w 7467600"/>
              <a:gd name="connsiteY313" fmla="*/ 5873626 h 6858000"/>
              <a:gd name="connsiteX314" fmla="*/ 5414185 w 7467600"/>
              <a:gd name="connsiteY314" fmla="*/ 5573882 h 6858000"/>
              <a:gd name="connsiteX315" fmla="*/ 5959648 w 7467600"/>
              <a:gd name="connsiteY315" fmla="*/ 4760797 h 6858000"/>
              <a:gd name="connsiteX316" fmla="*/ 5355019 w 7467600"/>
              <a:gd name="connsiteY316" fmla="*/ 4734672 h 6858000"/>
              <a:gd name="connsiteX317" fmla="*/ 5083565 w 7467600"/>
              <a:gd name="connsiteY317" fmla="*/ 5179121 h 6858000"/>
              <a:gd name="connsiteX318" fmla="*/ 4713577 w 7467600"/>
              <a:gd name="connsiteY318" fmla="*/ 5616803 h 6858000"/>
              <a:gd name="connsiteX319" fmla="*/ 3989559 w 7467600"/>
              <a:gd name="connsiteY319" fmla="*/ 6145945 h 6858000"/>
              <a:gd name="connsiteX320" fmla="*/ 3939824 w 7467600"/>
              <a:gd name="connsiteY320" fmla="*/ 6066900 h 6858000"/>
              <a:gd name="connsiteX321" fmla="*/ 4584537 w 7467600"/>
              <a:gd name="connsiteY321" fmla="*/ 5324826 h 6858000"/>
              <a:gd name="connsiteX322" fmla="*/ 5037105 w 7467600"/>
              <a:gd name="connsiteY322" fmla="*/ 5088765 h 6858000"/>
              <a:gd name="connsiteX323" fmla="*/ 5039930 w 7467600"/>
              <a:gd name="connsiteY323" fmla="*/ 5089585 h 6858000"/>
              <a:gd name="connsiteX324" fmla="*/ 5263764 w 7467600"/>
              <a:gd name="connsiteY324" fmla="*/ 4735525 h 6858000"/>
              <a:gd name="connsiteX325" fmla="*/ 4086300 w 7467600"/>
              <a:gd name="connsiteY325" fmla="*/ 4884599 h 6858000"/>
              <a:gd name="connsiteX326" fmla="*/ 4085485 w 7467600"/>
              <a:gd name="connsiteY326" fmla="*/ 4899070 h 6858000"/>
              <a:gd name="connsiteX327" fmla="*/ 3871915 w 7467600"/>
              <a:gd name="connsiteY327" fmla="*/ 5253645 h 6858000"/>
              <a:gd name="connsiteX328" fmla="*/ 3799374 w 7467600"/>
              <a:gd name="connsiteY328" fmla="*/ 5466127 h 6858000"/>
              <a:gd name="connsiteX329" fmla="*/ 3498850 w 7467600"/>
              <a:gd name="connsiteY329" fmla="*/ 6661888 h 6858000"/>
              <a:gd name="connsiteX330" fmla="*/ 3399216 w 7467600"/>
              <a:gd name="connsiteY330" fmla="*/ 6858000 h 6858000"/>
              <a:gd name="connsiteX331" fmla="*/ 3303688 w 7467600"/>
              <a:gd name="connsiteY331" fmla="*/ 6858000 h 6858000"/>
              <a:gd name="connsiteX332" fmla="*/ 3391774 w 7467600"/>
              <a:gd name="connsiteY332" fmla="*/ 6697181 h 6858000"/>
              <a:gd name="connsiteX333" fmla="*/ 3735540 w 7467600"/>
              <a:gd name="connsiteY333" fmla="*/ 5546923 h 6858000"/>
              <a:gd name="connsiteX334" fmla="*/ 3729438 w 7467600"/>
              <a:gd name="connsiteY334" fmla="*/ 5569058 h 6858000"/>
              <a:gd name="connsiteX335" fmla="*/ 3707782 w 7467600"/>
              <a:gd name="connsiteY335" fmla="*/ 5644908 h 6858000"/>
              <a:gd name="connsiteX336" fmla="*/ 3583827 w 7467600"/>
              <a:gd name="connsiteY336" fmla="*/ 6039215 h 6858000"/>
              <a:gd name="connsiteX337" fmla="*/ 3547861 w 7467600"/>
              <a:gd name="connsiteY337" fmla="*/ 6129609 h 6858000"/>
              <a:gd name="connsiteX338" fmla="*/ 3490905 w 7467600"/>
              <a:gd name="connsiteY338" fmla="*/ 6277660 h 6858000"/>
              <a:gd name="connsiteX339" fmla="*/ 3455859 w 7467600"/>
              <a:gd name="connsiteY339" fmla="*/ 6391301 h 6858000"/>
              <a:gd name="connsiteX340" fmla="*/ 3429112 w 7467600"/>
              <a:gd name="connsiteY340" fmla="*/ 6479469 h 6858000"/>
              <a:gd name="connsiteX341" fmla="*/ 3304862 w 7467600"/>
              <a:gd name="connsiteY341" fmla="*/ 6796476 h 6858000"/>
              <a:gd name="connsiteX342" fmla="*/ 3276071 w 7467600"/>
              <a:gd name="connsiteY342" fmla="*/ 6858000 h 6858000"/>
              <a:gd name="connsiteX343" fmla="*/ 3240805 w 7467600"/>
              <a:gd name="connsiteY343" fmla="*/ 6858000 h 6858000"/>
              <a:gd name="connsiteX344" fmla="*/ 3275917 w 7467600"/>
              <a:gd name="connsiteY344" fmla="*/ 6783192 h 6858000"/>
              <a:gd name="connsiteX345" fmla="*/ 3399358 w 7467600"/>
              <a:gd name="connsiteY345" fmla="*/ 6469011 h 6858000"/>
              <a:gd name="connsiteX346" fmla="*/ 3425650 w 7467600"/>
              <a:gd name="connsiteY346" fmla="*/ 6381333 h 6858000"/>
              <a:gd name="connsiteX347" fmla="*/ 3460661 w 7467600"/>
              <a:gd name="connsiteY347" fmla="*/ 6266763 h 6858000"/>
              <a:gd name="connsiteX348" fmla="*/ 3518021 w 7467600"/>
              <a:gd name="connsiteY348" fmla="*/ 6117298 h 6858000"/>
              <a:gd name="connsiteX349" fmla="*/ 3554035 w 7467600"/>
              <a:gd name="connsiteY349" fmla="*/ 6027832 h 6858000"/>
              <a:gd name="connsiteX350" fmla="*/ 3677174 w 7467600"/>
              <a:gd name="connsiteY350" fmla="*/ 5636351 h 6858000"/>
              <a:gd name="connsiteX351" fmla="*/ 3698819 w 7467600"/>
              <a:gd name="connsiteY351" fmla="*/ 5560503 h 6858000"/>
              <a:gd name="connsiteX352" fmla="*/ 3702094 w 7467600"/>
              <a:gd name="connsiteY352" fmla="*/ 5549194 h 6858000"/>
              <a:gd name="connsiteX353" fmla="*/ 3398355 w 7467600"/>
              <a:gd name="connsiteY353" fmla="*/ 6094603 h 6858000"/>
              <a:gd name="connsiteX354" fmla="*/ 3193941 w 7467600"/>
              <a:gd name="connsiteY354" fmla="*/ 6798775 h 6858000"/>
              <a:gd name="connsiteX355" fmla="*/ 3184140 w 7467600"/>
              <a:gd name="connsiteY355" fmla="*/ 6858000 h 6858000"/>
              <a:gd name="connsiteX356" fmla="*/ 3099978 w 7467600"/>
              <a:gd name="connsiteY356" fmla="*/ 6858000 h 6858000"/>
              <a:gd name="connsiteX357" fmla="*/ 3101556 w 7467600"/>
              <a:gd name="connsiteY357" fmla="*/ 6843337 h 6858000"/>
              <a:gd name="connsiteX358" fmla="*/ 3370162 w 7467600"/>
              <a:gd name="connsiteY358" fmla="*/ 5785550 h 6858000"/>
              <a:gd name="connsiteX359" fmla="*/ 3746477 w 7467600"/>
              <a:gd name="connsiteY359" fmla="*/ 5377889 h 6858000"/>
              <a:gd name="connsiteX360" fmla="*/ 3863399 w 7467600"/>
              <a:gd name="connsiteY360" fmla="*/ 5087257 h 6858000"/>
              <a:gd name="connsiteX361" fmla="*/ 3968712 w 7467600"/>
              <a:gd name="connsiteY361" fmla="*/ 4913989 h 6858000"/>
              <a:gd name="connsiteX362" fmla="*/ 2792390 w 7467600"/>
              <a:gd name="connsiteY362" fmla="*/ 5382974 h 6858000"/>
              <a:gd name="connsiteX363" fmla="*/ 2714982 w 7467600"/>
              <a:gd name="connsiteY363" fmla="*/ 5427051 h 6858000"/>
              <a:gd name="connsiteX364" fmla="*/ 2813361 w 7467600"/>
              <a:gd name="connsiteY364" fmla="*/ 6023912 h 6858000"/>
              <a:gd name="connsiteX365" fmla="*/ 2688430 w 7467600"/>
              <a:gd name="connsiteY365" fmla="*/ 6801564 h 6858000"/>
              <a:gd name="connsiteX366" fmla="*/ 2629626 w 7467600"/>
              <a:gd name="connsiteY366" fmla="*/ 6763394 h 6858000"/>
              <a:gd name="connsiteX367" fmla="*/ 2565328 w 7467600"/>
              <a:gd name="connsiteY367" fmla="*/ 5516399 h 6858000"/>
              <a:gd name="connsiteX368" fmla="*/ 1922999 w 7467600"/>
              <a:gd name="connsiteY368" fmla="*/ 5980343 h 6858000"/>
              <a:gd name="connsiteX369" fmla="*/ 1950261 w 7467600"/>
              <a:gd name="connsiteY369" fmla="*/ 6405858 h 6858000"/>
              <a:gd name="connsiteX370" fmla="*/ 2365554 w 7467600"/>
              <a:gd name="connsiteY370" fmla="*/ 6759107 h 6858000"/>
              <a:gd name="connsiteX371" fmla="*/ 2424142 w 7467600"/>
              <a:gd name="connsiteY371" fmla="*/ 6858000 h 6858000"/>
              <a:gd name="connsiteX372" fmla="*/ 2395994 w 7467600"/>
              <a:gd name="connsiteY372" fmla="*/ 6858000 h 6858000"/>
              <a:gd name="connsiteX373" fmla="*/ 2392863 w 7467600"/>
              <a:gd name="connsiteY373" fmla="*/ 6852964 h 6858000"/>
              <a:gd name="connsiteX374" fmla="*/ 2017589 w 7467600"/>
              <a:gd name="connsiteY374" fmla="*/ 6493982 h 6858000"/>
              <a:gd name="connsiteX375" fmla="*/ 2147336 w 7467600"/>
              <a:gd name="connsiteY375" fmla="*/ 6594052 h 6858000"/>
              <a:gd name="connsiteX376" fmla="*/ 2207047 w 7467600"/>
              <a:gd name="connsiteY376" fmla="*/ 6654540 h 6858000"/>
              <a:gd name="connsiteX377" fmla="*/ 2299106 w 7467600"/>
              <a:gd name="connsiteY377" fmla="*/ 6778931 h 6858000"/>
              <a:gd name="connsiteX378" fmla="*/ 2314430 w 7467600"/>
              <a:gd name="connsiteY378" fmla="*/ 6801144 h 6858000"/>
              <a:gd name="connsiteX379" fmla="*/ 2352406 w 7467600"/>
              <a:gd name="connsiteY379" fmla="*/ 6858000 h 6858000"/>
              <a:gd name="connsiteX380" fmla="*/ 2314492 w 7467600"/>
              <a:gd name="connsiteY380" fmla="*/ 6858000 h 6858000"/>
              <a:gd name="connsiteX381" fmla="*/ 2288095 w 7467600"/>
              <a:gd name="connsiteY381" fmla="*/ 6818030 h 6858000"/>
              <a:gd name="connsiteX382" fmla="*/ 2272768 w 7467600"/>
              <a:gd name="connsiteY382" fmla="*/ 6795822 h 6858000"/>
              <a:gd name="connsiteX383" fmla="*/ 2182715 w 7467600"/>
              <a:gd name="connsiteY383" fmla="*/ 6675071 h 6858000"/>
              <a:gd name="connsiteX384" fmla="*/ 2032061 w 7467600"/>
              <a:gd name="connsiteY384" fmla="*/ 6541380 h 6858000"/>
              <a:gd name="connsiteX385" fmla="*/ 2257220 w 7467600"/>
              <a:gd name="connsiteY385" fmla="*/ 6826257 h 6858000"/>
              <a:gd name="connsiteX386" fmla="*/ 2281324 w 7467600"/>
              <a:gd name="connsiteY386" fmla="*/ 6858000 h 6858000"/>
              <a:gd name="connsiteX387" fmla="*/ 2242860 w 7467600"/>
              <a:gd name="connsiteY387" fmla="*/ 6858000 h 6858000"/>
              <a:gd name="connsiteX388" fmla="*/ 2232818 w 7467600"/>
              <a:gd name="connsiteY388" fmla="*/ 6844926 h 6858000"/>
              <a:gd name="connsiteX389" fmla="*/ 1990172 w 7467600"/>
              <a:gd name="connsiteY389" fmla="*/ 6542121 h 6858000"/>
              <a:gd name="connsiteX390" fmla="*/ 2124090 w 7467600"/>
              <a:gd name="connsiteY390" fmla="*/ 6761017 h 6858000"/>
              <a:gd name="connsiteX391" fmla="*/ 2200380 w 7467600"/>
              <a:gd name="connsiteY391" fmla="*/ 6858000 h 6858000"/>
              <a:gd name="connsiteX392" fmla="*/ 2147507 w 7467600"/>
              <a:gd name="connsiteY392" fmla="*/ 6858000 h 6858000"/>
              <a:gd name="connsiteX393" fmla="*/ 2070668 w 7467600"/>
              <a:gd name="connsiteY393" fmla="*/ 6761520 h 6858000"/>
              <a:gd name="connsiteX394" fmla="*/ 1975142 w 7467600"/>
              <a:gd name="connsiteY394" fmla="*/ 6585570 h 6858000"/>
              <a:gd name="connsiteX395" fmla="*/ 2050035 w 7467600"/>
              <a:gd name="connsiteY395" fmla="*/ 6813345 h 6858000"/>
              <a:gd name="connsiteX396" fmla="*/ 2063025 w 7467600"/>
              <a:gd name="connsiteY396" fmla="*/ 6858000 h 6858000"/>
              <a:gd name="connsiteX397" fmla="*/ 2021675 w 7467600"/>
              <a:gd name="connsiteY397" fmla="*/ 6858000 h 6858000"/>
              <a:gd name="connsiteX398" fmla="*/ 2019308 w 7467600"/>
              <a:gd name="connsiteY398" fmla="*/ 6847118 h 6858000"/>
              <a:gd name="connsiteX399" fmla="*/ 1938835 w 7467600"/>
              <a:gd name="connsiteY399" fmla="*/ 6551160 h 6858000"/>
              <a:gd name="connsiteX400" fmla="*/ 1953230 w 7467600"/>
              <a:gd name="connsiteY400" fmla="*/ 6759699 h 6858000"/>
              <a:gd name="connsiteX401" fmla="*/ 1956763 w 7467600"/>
              <a:gd name="connsiteY401" fmla="*/ 6778191 h 6858000"/>
              <a:gd name="connsiteX402" fmla="*/ 1967925 w 7467600"/>
              <a:gd name="connsiteY402" fmla="*/ 6858000 h 6858000"/>
              <a:gd name="connsiteX403" fmla="*/ 1936622 w 7467600"/>
              <a:gd name="connsiteY403" fmla="*/ 6858000 h 6858000"/>
              <a:gd name="connsiteX404" fmla="*/ 1926261 w 7467600"/>
              <a:gd name="connsiteY404" fmla="*/ 6784064 h 6858000"/>
              <a:gd name="connsiteX405" fmla="*/ 1922724 w 7467600"/>
              <a:gd name="connsiteY405" fmla="*/ 6765577 h 6858000"/>
              <a:gd name="connsiteX406" fmla="*/ 1904650 w 7467600"/>
              <a:gd name="connsiteY406" fmla="*/ 6639616 h 6858000"/>
              <a:gd name="connsiteX407" fmla="*/ 1885273 w 7467600"/>
              <a:gd name="connsiteY407" fmla="*/ 6858000 h 6858000"/>
              <a:gd name="connsiteX408" fmla="*/ 1854363 w 7467600"/>
              <a:gd name="connsiteY408" fmla="*/ 6858000 h 6858000"/>
              <a:gd name="connsiteX409" fmla="*/ 1880391 w 7467600"/>
              <a:gd name="connsiteY409" fmla="*/ 6603796 h 6858000"/>
              <a:gd name="connsiteX410" fmla="*/ 1818273 w 7467600"/>
              <a:gd name="connsiteY410" fmla="*/ 6715729 h 6858000"/>
              <a:gd name="connsiteX411" fmla="*/ 1794691 w 7467600"/>
              <a:gd name="connsiteY411" fmla="*/ 6843239 h 6858000"/>
              <a:gd name="connsiteX412" fmla="*/ 1794914 w 7467600"/>
              <a:gd name="connsiteY412" fmla="*/ 6858000 h 6858000"/>
              <a:gd name="connsiteX413" fmla="*/ 1746128 w 7467600"/>
              <a:gd name="connsiteY413" fmla="*/ 6858000 h 6858000"/>
              <a:gd name="connsiteX414" fmla="*/ 1753934 w 7467600"/>
              <a:gd name="connsiteY414" fmla="*/ 6724796 h 6858000"/>
              <a:gd name="connsiteX415" fmla="*/ 1792053 w 7467600"/>
              <a:gd name="connsiteY415" fmla="*/ 6572396 h 6858000"/>
              <a:gd name="connsiteX416" fmla="*/ 1862248 w 7467600"/>
              <a:gd name="connsiteY416" fmla="*/ 6266397 h 6858000"/>
              <a:gd name="connsiteX417" fmla="*/ 1862250 w 7467600"/>
              <a:gd name="connsiteY417" fmla="*/ 6033531 h 6858000"/>
              <a:gd name="connsiteX418" fmla="*/ 1211999 w 7467600"/>
              <a:gd name="connsiteY418" fmla="*/ 6683610 h 6858000"/>
              <a:gd name="connsiteX419" fmla="*/ 1213266 w 7467600"/>
              <a:gd name="connsiteY419" fmla="*/ 6691947 h 6858000"/>
              <a:gd name="connsiteX420" fmla="*/ 1203370 w 7467600"/>
              <a:gd name="connsiteY420" fmla="*/ 6850676 h 6858000"/>
              <a:gd name="connsiteX421" fmla="*/ 1203671 w 7467600"/>
              <a:gd name="connsiteY421" fmla="*/ 6858000 h 6858000"/>
              <a:gd name="connsiteX422" fmla="*/ 1143180 w 7467600"/>
              <a:gd name="connsiteY422" fmla="*/ 6858000 h 6858000"/>
              <a:gd name="connsiteX423" fmla="*/ 1142176 w 7467600"/>
              <a:gd name="connsiteY423" fmla="*/ 6766045 h 6858000"/>
              <a:gd name="connsiteX424" fmla="*/ 1067484 w 7467600"/>
              <a:gd name="connsiteY424" fmla="*/ 6858000 h 6858000"/>
              <a:gd name="connsiteX425" fmla="*/ 953928 w 7467600"/>
              <a:gd name="connsiteY425" fmla="*/ 6858000 h 6858000"/>
              <a:gd name="connsiteX426" fmla="*/ 959715 w 7467600"/>
              <a:gd name="connsiteY426" fmla="*/ 6850185 h 6858000"/>
              <a:gd name="connsiteX427" fmla="*/ 1483788 w 7467600"/>
              <a:gd name="connsiteY427" fmla="*/ 6259174 h 6858000"/>
              <a:gd name="connsiteX428" fmla="*/ 1100671 w 7467600"/>
              <a:gd name="connsiteY428" fmla="*/ 6252137 h 6858000"/>
              <a:gd name="connsiteX429" fmla="*/ 1090144 w 7467600"/>
              <a:gd name="connsiteY429" fmla="*/ 6256748 h 6858000"/>
              <a:gd name="connsiteX430" fmla="*/ 1095872 w 7467600"/>
              <a:gd name="connsiteY430" fmla="*/ 6271892 h 6858000"/>
              <a:gd name="connsiteX431" fmla="*/ 262785 w 7467600"/>
              <a:gd name="connsiteY431" fmla="*/ 6845450 h 6858000"/>
              <a:gd name="connsiteX432" fmla="*/ 209968 w 7467600"/>
              <a:gd name="connsiteY432" fmla="*/ 6770713 h 6858000"/>
              <a:gd name="connsiteX433" fmla="*/ 873460 w 7467600"/>
              <a:gd name="connsiteY433" fmla="*/ 6253768 h 6858000"/>
              <a:gd name="connsiteX434" fmla="*/ 192686 w 7467600"/>
              <a:gd name="connsiteY434" fmla="*/ 5849257 h 6858000"/>
              <a:gd name="connsiteX435" fmla="*/ 4696 w 7467600"/>
              <a:gd name="connsiteY435" fmla="*/ 5697668 h 6858000"/>
              <a:gd name="connsiteX436" fmla="*/ 0 w 7467600"/>
              <a:gd name="connsiteY436" fmla="*/ 5689984 h 6858000"/>
              <a:gd name="connsiteX437" fmla="*/ 0 w 7467600"/>
              <a:gd name="connsiteY437" fmla="*/ 5513472 h 6858000"/>
              <a:gd name="connsiteX438" fmla="*/ 174101 w 7467600"/>
              <a:gd name="connsiteY438" fmla="*/ 5620277 h 6858000"/>
              <a:gd name="connsiteX439" fmla="*/ 891800 w 7467600"/>
              <a:gd name="connsiteY439" fmla="*/ 6036935 h 6858000"/>
              <a:gd name="connsiteX440" fmla="*/ 1072219 w 7467600"/>
              <a:gd name="connsiteY440" fmla="*/ 6169443 h 6858000"/>
              <a:gd name="connsiteX441" fmla="*/ 1074117 w 7467600"/>
              <a:gd name="connsiteY441" fmla="*/ 6170301 h 6858000"/>
              <a:gd name="connsiteX442" fmla="*/ 1083114 w 7467600"/>
              <a:gd name="connsiteY442" fmla="*/ 6174131 h 6858000"/>
              <a:gd name="connsiteX443" fmla="*/ 1543010 w 7467600"/>
              <a:gd name="connsiteY443" fmla="*/ 6191140 h 6858000"/>
              <a:gd name="connsiteX444" fmla="*/ 1551080 w 7467600"/>
              <a:gd name="connsiteY444" fmla="*/ 6195006 h 6858000"/>
              <a:gd name="connsiteX445" fmla="*/ 2345443 w 7467600"/>
              <a:gd name="connsiteY445" fmla="*/ 5549882 h 6858000"/>
              <a:gd name="connsiteX446" fmla="*/ 1721499 w 7467600"/>
              <a:gd name="connsiteY446" fmla="*/ 5599969 h 6858000"/>
              <a:gd name="connsiteX447" fmla="*/ 767716 w 7467600"/>
              <a:gd name="connsiteY447" fmla="*/ 5472768 h 6858000"/>
              <a:gd name="connsiteX448" fmla="*/ 722147 w 7467600"/>
              <a:gd name="connsiteY448" fmla="*/ 5393091 h 6858000"/>
              <a:gd name="connsiteX449" fmla="*/ 1485552 w 7467600"/>
              <a:gd name="connsiteY449" fmla="*/ 5313202 h 6858000"/>
              <a:gd name="connsiteX450" fmla="*/ 2143004 w 7467600"/>
              <a:gd name="connsiteY450" fmla="*/ 5402420 h 6858000"/>
              <a:gd name="connsiteX451" fmla="*/ 1933391 w 7467600"/>
              <a:gd name="connsiteY451" fmla="*/ 5156971 h 6858000"/>
              <a:gd name="connsiteX452" fmla="*/ 1827118 w 7467600"/>
              <a:gd name="connsiteY452" fmla="*/ 4968410 h 6858000"/>
              <a:gd name="connsiteX453" fmla="*/ 1837349 w 7467600"/>
              <a:gd name="connsiteY453" fmla="*/ 4956357 h 6858000"/>
              <a:gd name="connsiteX454" fmla="*/ 2162835 w 7467600"/>
              <a:gd name="connsiteY454" fmla="*/ 5187853 h 6858000"/>
              <a:gd name="connsiteX455" fmla="*/ 2257167 w 7467600"/>
              <a:gd name="connsiteY455" fmla="*/ 5462123 h 6858000"/>
              <a:gd name="connsiteX456" fmla="*/ 2261598 w 7467600"/>
              <a:gd name="connsiteY456" fmla="*/ 5467998 h 6858000"/>
              <a:gd name="connsiteX457" fmla="*/ 2437177 w 7467600"/>
              <a:gd name="connsiteY457" fmla="*/ 5479608 h 6858000"/>
              <a:gd name="connsiteX458" fmla="*/ 2445247 w 7467600"/>
              <a:gd name="connsiteY458" fmla="*/ 5483476 h 6858000"/>
              <a:gd name="connsiteX459" fmla="*/ 2743626 w 7467600"/>
              <a:gd name="connsiteY459" fmla="*/ 5304819 h 6858000"/>
              <a:gd name="connsiteX460" fmla="*/ 3048102 w 7467600"/>
              <a:gd name="connsiteY460" fmla="*/ 5150595 h 6858000"/>
              <a:gd name="connsiteX461" fmla="*/ 1799414 w 7467600"/>
              <a:gd name="connsiteY461" fmla="*/ 4694732 h 6858000"/>
              <a:gd name="connsiteX462" fmla="*/ 1771735 w 7467600"/>
              <a:gd name="connsiteY462" fmla="*/ 4619929 h 6858000"/>
              <a:gd name="connsiteX463" fmla="*/ 3104273 w 7467600"/>
              <a:gd name="connsiteY463" fmla="*/ 5076159 h 6858000"/>
              <a:gd name="connsiteX464" fmla="*/ 3113245 w 7467600"/>
              <a:gd name="connsiteY464" fmla="*/ 5090705 h 6858000"/>
              <a:gd name="connsiteX465" fmla="*/ 3126294 w 7467600"/>
              <a:gd name="connsiteY465" fmla="*/ 5114400 h 6858000"/>
              <a:gd name="connsiteX466" fmla="*/ 3937433 w 7467600"/>
              <a:gd name="connsiteY466" fmla="*/ 4830473 h 6858000"/>
              <a:gd name="connsiteX467" fmla="*/ 3590475 w 7467600"/>
              <a:gd name="connsiteY467" fmla="*/ 4597974 h 6858000"/>
              <a:gd name="connsiteX468" fmla="*/ 3100264 w 7467600"/>
              <a:gd name="connsiteY468" fmla="*/ 4579845 h 6858000"/>
              <a:gd name="connsiteX469" fmla="*/ 2183576 w 7467600"/>
              <a:gd name="connsiteY469" fmla="*/ 4227150 h 6858000"/>
              <a:gd name="connsiteX470" fmla="*/ 2151029 w 7467600"/>
              <a:gd name="connsiteY470" fmla="*/ 4146947 h 6858000"/>
              <a:gd name="connsiteX471" fmla="*/ 3563434 w 7467600"/>
              <a:gd name="connsiteY471" fmla="*/ 4469115 h 6858000"/>
              <a:gd name="connsiteX472" fmla="*/ 3177952 w 7467600"/>
              <a:gd name="connsiteY472" fmla="*/ 3657386 h 6858000"/>
              <a:gd name="connsiteX473" fmla="*/ 3189263 w 7467600"/>
              <a:gd name="connsiteY473" fmla="*/ 3625726 h 6858000"/>
              <a:gd name="connsiteX474" fmla="*/ 3560912 w 7467600"/>
              <a:gd name="connsiteY474" fmla="*/ 4079863 h 6858000"/>
              <a:gd name="connsiteX475" fmla="*/ 3626636 w 7467600"/>
              <a:gd name="connsiteY475" fmla="*/ 4512230 h 6858000"/>
              <a:gd name="connsiteX476" fmla="*/ 3653088 w 7467600"/>
              <a:gd name="connsiteY476" fmla="*/ 4521417 h 6858000"/>
              <a:gd name="connsiteX477" fmla="*/ 3988128 w 7467600"/>
              <a:gd name="connsiteY477" fmla="*/ 4817267 h 6858000"/>
              <a:gd name="connsiteX478" fmla="*/ 4830582 w 7467600"/>
              <a:gd name="connsiteY478" fmla="*/ 4676000 h 6858000"/>
              <a:gd name="connsiteX479" fmla="*/ 4830100 w 7467600"/>
              <a:gd name="connsiteY479" fmla="*/ 4675554 h 6858000"/>
              <a:gd name="connsiteX480" fmla="*/ 4036318 w 7467600"/>
              <a:gd name="connsiteY480" fmla="*/ 4147013 h 6858000"/>
              <a:gd name="connsiteX481" fmla="*/ 3432098 w 7467600"/>
              <a:gd name="connsiteY481" fmla="*/ 3537312 h 6858000"/>
              <a:gd name="connsiteX482" fmla="*/ 3446761 w 7467600"/>
              <a:gd name="connsiteY482" fmla="*/ 3461278 h 6858000"/>
              <a:gd name="connsiteX483" fmla="*/ 4419733 w 7467600"/>
              <a:gd name="connsiteY483" fmla="*/ 3963555 h 6858000"/>
              <a:gd name="connsiteX484" fmla="*/ 4781371 w 7467600"/>
              <a:gd name="connsiteY484" fmla="*/ 4458604 h 6858000"/>
              <a:gd name="connsiteX485" fmla="*/ 4780440 w 7467600"/>
              <a:gd name="connsiteY485" fmla="*/ 4470290 h 6858000"/>
              <a:gd name="connsiteX486" fmla="*/ 4898954 w 7467600"/>
              <a:gd name="connsiteY486" fmla="*/ 4662092 h 6858000"/>
              <a:gd name="connsiteX487" fmla="*/ 4900699 w 7467600"/>
              <a:gd name="connsiteY487" fmla="*/ 4670867 h 6858000"/>
              <a:gd name="connsiteX488" fmla="*/ 5714511 w 7467600"/>
              <a:gd name="connsiteY488" fmla="*/ 4663483 h 6858000"/>
              <a:gd name="connsiteX489" fmla="*/ 5464793 w 7467600"/>
              <a:gd name="connsiteY489" fmla="*/ 4393556 h 6858000"/>
              <a:gd name="connsiteX490" fmla="*/ 5461897 w 7467600"/>
              <a:gd name="connsiteY490" fmla="*/ 4390879 h 6858000"/>
              <a:gd name="connsiteX491" fmla="*/ 4294126 w 7467600"/>
              <a:gd name="connsiteY491" fmla="*/ 3303048 h 6858000"/>
              <a:gd name="connsiteX492" fmla="*/ 4305321 w 7467600"/>
              <a:gd name="connsiteY492" fmla="*/ 3256953 h 6858000"/>
              <a:gd name="connsiteX493" fmla="*/ 4949299 w 7467600"/>
              <a:gd name="connsiteY493" fmla="*/ 3766336 h 6858000"/>
              <a:gd name="connsiteX494" fmla="*/ 5291452 w 7467600"/>
              <a:gd name="connsiteY494" fmla="*/ 4076801 h 6858000"/>
              <a:gd name="connsiteX495" fmla="*/ 5434998 w 7467600"/>
              <a:gd name="connsiteY495" fmla="*/ 4254100 h 6858000"/>
              <a:gd name="connsiteX496" fmla="*/ 5351015 w 7467600"/>
              <a:gd name="connsiteY496" fmla="*/ 3760989 h 6858000"/>
              <a:gd name="connsiteX497" fmla="*/ 5413780 w 7467600"/>
              <a:gd name="connsiteY497" fmla="*/ 2966265 h 6858000"/>
              <a:gd name="connsiteX498" fmla="*/ 5425627 w 7467600"/>
              <a:gd name="connsiteY498" fmla="*/ 2954192 h 6858000"/>
              <a:gd name="connsiteX499" fmla="*/ 6604735 w 7467600"/>
              <a:gd name="connsiteY499" fmla="*/ 2041381 h 6858000"/>
              <a:gd name="connsiteX500" fmla="*/ 7204487 w 7467600"/>
              <a:gd name="connsiteY500" fmla="*/ 2742112 h 6858000"/>
              <a:gd name="connsiteX501" fmla="*/ 7131592 w 7467600"/>
              <a:gd name="connsiteY501" fmla="*/ 2672096 h 6858000"/>
              <a:gd name="connsiteX502" fmla="*/ 6996344 w 7467600"/>
              <a:gd name="connsiteY502" fmla="*/ 2518310 h 6858000"/>
              <a:gd name="connsiteX503" fmla="*/ 6735495 w 7467600"/>
              <a:gd name="connsiteY503" fmla="*/ 2196890 h 6858000"/>
              <a:gd name="connsiteX504" fmla="*/ 6721901 w 7467600"/>
              <a:gd name="connsiteY504" fmla="*/ 2179274 h 6858000"/>
              <a:gd name="connsiteX505" fmla="*/ 6604735 w 7467600"/>
              <a:gd name="connsiteY505" fmla="*/ 2041381 h 6858000"/>
              <a:gd name="connsiteX506" fmla="*/ 6591670 w 7467600"/>
              <a:gd name="connsiteY506" fmla="*/ 1988277 h 6858000"/>
              <a:gd name="connsiteX507" fmla="*/ 6747349 w 7467600"/>
              <a:gd name="connsiteY507" fmla="*/ 2160069 h 6858000"/>
              <a:gd name="connsiteX508" fmla="*/ 6760943 w 7467600"/>
              <a:gd name="connsiteY508" fmla="*/ 2177686 h 6858000"/>
              <a:gd name="connsiteX509" fmla="*/ 7021065 w 7467600"/>
              <a:gd name="connsiteY509" fmla="*/ 2498102 h 6858000"/>
              <a:gd name="connsiteX510" fmla="*/ 7155223 w 7467600"/>
              <a:gd name="connsiteY510" fmla="*/ 2650386 h 6858000"/>
              <a:gd name="connsiteX511" fmla="*/ 7203167 w 7467600"/>
              <a:gd name="connsiteY511" fmla="*/ 2697288 h 6858000"/>
              <a:gd name="connsiteX512" fmla="*/ 6937703 w 7467600"/>
              <a:gd name="connsiteY512" fmla="*/ 2321981 h 6858000"/>
              <a:gd name="connsiteX513" fmla="*/ 6591670 w 7467600"/>
              <a:gd name="connsiteY513" fmla="*/ 1988277 h 6858000"/>
              <a:gd name="connsiteX514" fmla="*/ 5798671 w 7467600"/>
              <a:gd name="connsiteY514" fmla="*/ 1981601 h 6858000"/>
              <a:gd name="connsiteX515" fmla="*/ 5754709 w 7467600"/>
              <a:gd name="connsiteY515" fmla="*/ 2071454 h 6858000"/>
              <a:gd name="connsiteX516" fmla="*/ 5763044 w 7467600"/>
              <a:gd name="connsiteY516" fmla="*/ 2842206 h 6858000"/>
              <a:gd name="connsiteX517" fmla="*/ 5764974 w 7467600"/>
              <a:gd name="connsiteY517" fmla="*/ 2799609 h 6858000"/>
              <a:gd name="connsiteX518" fmla="*/ 5767665 w 7467600"/>
              <a:gd name="connsiteY518" fmla="*/ 2666409 h 6858000"/>
              <a:gd name="connsiteX519" fmla="*/ 5763055 w 7467600"/>
              <a:gd name="connsiteY519" fmla="*/ 2579705 h 6858000"/>
              <a:gd name="connsiteX520" fmla="*/ 5758079 w 7467600"/>
              <a:gd name="connsiteY520" fmla="*/ 2492508 h 6858000"/>
              <a:gd name="connsiteX521" fmla="*/ 5779325 w 7467600"/>
              <a:gd name="connsiteY521" fmla="*/ 2197069 h 6858000"/>
              <a:gd name="connsiteX522" fmla="*/ 5798671 w 7467600"/>
              <a:gd name="connsiteY522" fmla="*/ 1981601 h 6858000"/>
              <a:gd name="connsiteX523" fmla="*/ 5829202 w 7467600"/>
              <a:gd name="connsiteY523" fmla="*/ 1971679 h 6858000"/>
              <a:gd name="connsiteX524" fmla="*/ 5809558 w 7467600"/>
              <a:gd name="connsiteY524" fmla="*/ 2198043 h 6858000"/>
              <a:gd name="connsiteX525" fmla="*/ 5788653 w 7467600"/>
              <a:gd name="connsiteY525" fmla="*/ 2489430 h 6858000"/>
              <a:gd name="connsiteX526" fmla="*/ 5793439 w 7467600"/>
              <a:gd name="connsiteY526" fmla="*/ 2575235 h 6858000"/>
              <a:gd name="connsiteX527" fmla="*/ 5796837 w 7467600"/>
              <a:gd name="connsiteY527" fmla="*/ 2637633 h 6858000"/>
              <a:gd name="connsiteX528" fmla="*/ 5818614 w 7467600"/>
              <a:gd name="connsiteY528" fmla="*/ 2473055 h 6858000"/>
              <a:gd name="connsiteX529" fmla="*/ 5829202 w 7467600"/>
              <a:gd name="connsiteY529" fmla="*/ 1971679 h 6858000"/>
              <a:gd name="connsiteX530" fmla="*/ 5911389 w 7467600"/>
              <a:gd name="connsiteY530" fmla="*/ 1898371 h 6858000"/>
              <a:gd name="connsiteX531" fmla="*/ 6237627 w 7467600"/>
              <a:gd name="connsiteY531" fmla="*/ 2231921 h 6858000"/>
              <a:gd name="connsiteX532" fmla="*/ 5911389 w 7467600"/>
              <a:gd name="connsiteY532" fmla="*/ 1898371 h 6858000"/>
              <a:gd name="connsiteX533" fmla="*/ 6944437 w 7467600"/>
              <a:gd name="connsiteY533" fmla="*/ 1575402 h 6858000"/>
              <a:gd name="connsiteX534" fmla="*/ 6304730 w 7467600"/>
              <a:gd name="connsiteY534" fmla="*/ 1766654 h 6858000"/>
              <a:gd name="connsiteX535" fmla="*/ 6944437 w 7467600"/>
              <a:gd name="connsiteY535" fmla="*/ 1575402 h 6858000"/>
              <a:gd name="connsiteX536" fmla="*/ 7019523 w 7467600"/>
              <a:gd name="connsiteY536" fmla="*/ 1519450 h 6858000"/>
              <a:gd name="connsiteX537" fmla="*/ 6298091 w 7467600"/>
              <a:gd name="connsiteY537" fmla="*/ 1737122 h 6858000"/>
              <a:gd name="connsiteX538" fmla="*/ 7019523 w 7467600"/>
              <a:gd name="connsiteY538" fmla="*/ 1519450 h 6858000"/>
              <a:gd name="connsiteX539" fmla="*/ 2399523 w 7467600"/>
              <a:gd name="connsiteY539" fmla="*/ 1428234 h 6858000"/>
              <a:gd name="connsiteX540" fmla="*/ 2224982 w 7467600"/>
              <a:gd name="connsiteY540" fmla="*/ 1826201 h 6858000"/>
              <a:gd name="connsiteX541" fmla="*/ 2096099 w 7467600"/>
              <a:gd name="connsiteY541" fmla="*/ 2345900 h 6858000"/>
              <a:gd name="connsiteX542" fmla="*/ 2283317 w 7467600"/>
              <a:gd name="connsiteY542" fmla="*/ 1796925 h 6858000"/>
              <a:gd name="connsiteX543" fmla="*/ 2399523 w 7467600"/>
              <a:gd name="connsiteY543" fmla="*/ 1428234 h 6858000"/>
              <a:gd name="connsiteX544" fmla="*/ 2448558 w 7467600"/>
              <a:gd name="connsiteY544" fmla="*/ 1373435 h 6858000"/>
              <a:gd name="connsiteX545" fmla="*/ 2312521 w 7467600"/>
              <a:gd name="connsiteY545" fmla="*/ 1806140 h 6858000"/>
              <a:gd name="connsiteX546" fmla="*/ 2127533 w 7467600"/>
              <a:gd name="connsiteY546" fmla="*/ 2348380 h 6858000"/>
              <a:gd name="connsiteX547" fmla="*/ 2358080 w 7467600"/>
              <a:gd name="connsiteY547" fmla="*/ 1866134 h 6858000"/>
              <a:gd name="connsiteX548" fmla="*/ 2407436 w 7467600"/>
              <a:gd name="connsiteY548" fmla="*/ 1651070 h 6858000"/>
              <a:gd name="connsiteX549" fmla="*/ 2448558 w 7467600"/>
              <a:gd name="connsiteY549" fmla="*/ 1373435 h 6858000"/>
              <a:gd name="connsiteX550" fmla="*/ 278707 w 7467600"/>
              <a:gd name="connsiteY550" fmla="*/ 1352270 h 6858000"/>
              <a:gd name="connsiteX551" fmla="*/ 321570 w 7467600"/>
              <a:gd name="connsiteY551" fmla="*/ 1861610 h 6858000"/>
              <a:gd name="connsiteX552" fmla="*/ 294281 w 7467600"/>
              <a:gd name="connsiteY552" fmla="*/ 1440658 h 6858000"/>
              <a:gd name="connsiteX553" fmla="*/ 278707 w 7467600"/>
              <a:gd name="connsiteY553" fmla="*/ 1352270 h 6858000"/>
              <a:gd name="connsiteX554" fmla="*/ 1423821 w 7467600"/>
              <a:gd name="connsiteY554" fmla="*/ 1351958 h 6858000"/>
              <a:gd name="connsiteX555" fmla="*/ 1638521 w 7467600"/>
              <a:gd name="connsiteY555" fmla="*/ 1908470 h 6858000"/>
              <a:gd name="connsiteX556" fmla="*/ 1754199 w 7467600"/>
              <a:gd name="connsiteY556" fmla="*/ 2149284 h 6858000"/>
              <a:gd name="connsiteX557" fmla="*/ 1908359 w 7467600"/>
              <a:gd name="connsiteY557" fmla="*/ 2364988 h 6858000"/>
              <a:gd name="connsiteX558" fmla="*/ 1647661 w 7467600"/>
              <a:gd name="connsiteY558" fmla="*/ 1825945 h 6858000"/>
              <a:gd name="connsiteX559" fmla="*/ 1423821 w 7467600"/>
              <a:gd name="connsiteY559" fmla="*/ 1351958 h 6858000"/>
              <a:gd name="connsiteX560" fmla="*/ 1431890 w 7467600"/>
              <a:gd name="connsiteY560" fmla="*/ 1306475 h 6858000"/>
              <a:gd name="connsiteX561" fmla="*/ 1507597 w 7467600"/>
              <a:gd name="connsiteY561" fmla="*/ 1446132 h 6858000"/>
              <a:gd name="connsiteX562" fmla="*/ 1674586 w 7467600"/>
              <a:gd name="connsiteY562" fmla="*/ 1813832 h 6858000"/>
              <a:gd name="connsiteX563" fmla="*/ 1815950 w 7467600"/>
              <a:gd name="connsiteY563" fmla="*/ 2128564 h 6858000"/>
              <a:gd name="connsiteX564" fmla="*/ 1984242 w 7467600"/>
              <a:gd name="connsiteY564" fmla="*/ 2430829 h 6858000"/>
              <a:gd name="connsiteX565" fmla="*/ 2014023 w 7467600"/>
              <a:gd name="connsiteY565" fmla="*/ 2450995 h 6858000"/>
              <a:gd name="connsiteX566" fmla="*/ 1747337 w 7467600"/>
              <a:gd name="connsiteY566" fmla="*/ 1855264 h 6858000"/>
              <a:gd name="connsiteX567" fmla="*/ 1533749 w 7467600"/>
              <a:gd name="connsiteY567" fmla="*/ 1478656 h 6858000"/>
              <a:gd name="connsiteX568" fmla="*/ 1431890 w 7467600"/>
              <a:gd name="connsiteY568" fmla="*/ 1306475 h 6858000"/>
              <a:gd name="connsiteX569" fmla="*/ 5052692 w 7467600"/>
              <a:gd name="connsiteY569" fmla="*/ 1292994 h 6858000"/>
              <a:gd name="connsiteX570" fmla="*/ 5200661 w 7467600"/>
              <a:gd name="connsiteY570" fmla="*/ 1635186 h 6858000"/>
              <a:gd name="connsiteX571" fmla="*/ 5297138 w 7467600"/>
              <a:gd name="connsiteY571" fmla="*/ 1906351 h 6858000"/>
              <a:gd name="connsiteX572" fmla="*/ 5052692 w 7467600"/>
              <a:gd name="connsiteY572" fmla="*/ 1292994 h 6858000"/>
              <a:gd name="connsiteX573" fmla="*/ 5009948 w 7467600"/>
              <a:gd name="connsiteY573" fmla="*/ 1273619 h 6858000"/>
              <a:gd name="connsiteX574" fmla="*/ 5121777 w 7467600"/>
              <a:gd name="connsiteY574" fmla="*/ 1654213 h 6858000"/>
              <a:gd name="connsiteX575" fmla="*/ 5293545 w 7467600"/>
              <a:gd name="connsiteY575" fmla="*/ 2072247 h 6858000"/>
              <a:gd name="connsiteX576" fmla="*/ 5294042 w 7467600"/>
              <a:gd name="connsiteY576" fmla="*/ 2065019 h 6858000"/>
              <a:gd name="connsiteX577" fmla="*/ 5171936 w 7467600"/>
              <a:gd name="connsiteY577" fmla="*/ 1647613 h 6858000"/>
              <a:gd name="connsiteX578" fmla="*/ 5009948 w 7467600"/>
              <a:gd name="connsiteY578" fmla="*/ 1273619 h 6858000"/>
              <a:gd name="connsiteX579" fmla="*/ 655236 w 7467600"/>
              <a:gd name="connsiteY579" fmla="*/ 1268632 h 6858000"/>
              <a:gd name="connsiteX580" fmla="*/ 839521 w 7467600"/>
              <a:gd name="connsiteY580" fmla="*/ 1685315 h 6858000"/>
              <a:gd name="connsiteX581" fmla="*/ 1109416 w 7467600"/>
              <a:gd name="connsiteY581" fmla="*/ 2061663 h 6858000"/>
              <a:gd name="connsiteX582" fmla="*/ 1298300 w 7467600"/>
              <a:gd name="connsiteY582" fmla="*/ 2247742 h 6858000"/>
              <a:gd name="connsiteX583" fmla="*/ 1125871 w 7467600"/>
              <a:gd name="connsiteY583" fmla="*/ 1989513 h 6858000"/>
              <a:gd name="connsiteX584" fmla="*/ 981574 w 7467600"/>
              <a:gd name="connsiteY584" fmla="*/ 1783157 h 6858000"/>
              <a:gd name="connsiteX585" fmla="*/ 922198 w 7467600"/>
              <a:gd name="connsiteY585" fmla="*/ 1677437 h 6858000"/>
              <a:gd name="connsiteX586" fmla="*/ 869293 w 7467600"/>
              <a:gd name="connsiteY586" fmla="*/ 1583214 h 6858000"/>
              <a:gd name="connsiteX587" fmla="*/ 751431 w 7467600"/>
              <a:gd name="connsiteY587" fmla="*/ 1405731 h 6858000"/>
              <a:gd name="connsiteX588" fmla="*/ 655236 w 7467600"/>
              <a:gd name="connsiteY588" fmla="*/ 1268632 h 6858000"/>
              <a:gd name="connsiteX589" fmla="*/ 6516292 w 7467600"/>
              <a:gd name="connsiteY589" fmla="*/ 1263064 h 6858000"/>
              <a:gd name="connsiteX590" fmla="*/ 5736320 w 7467600"/>
              <a:gd name="connsiteY590" fmla="*/ 1501803 h 6858000"/>
              <a:gd name="connsiteX591" fmla="*/ 6516292 w 7467600"/>
              <a:gd name="connsiteY591" fmla="*/ 1263064 h 6858000"/>
              <a:gd name="connsiteX592" fmla="*/ 291466 w 7467600"/>
              <a:gd name="connsiteY592" fmla="*/ 1250369 h 6858000"/>
              <a:gd name="connsiteX593" fmla="*/ 323180 w 7467600"/>
              <a:gd name="connsiteY593" fmla="*/ 1435283 h 6858000"/>
              <a:gd name="connsiteX594" fmla="*/ 349381 w 7467600"/>
              <a:gd name="connsiteY594" fmla="*/ 1875041 h 6858000"/>
              <a:gd name="connsiteX595" fmla="*/ 374363 w 7467600"/>
              <a:gd name="connsiteY595" fmla="*/ 1506494 h 6858000"/>
              <a:gd name="connsiteX596" fmla="*/ 302168 w 7467600"/>
              <a:gd name="connsiteY596" fmla="*/ 1274495 h 6858000"/>
              <a:gd name="connsiteX597" fmla="*/ 291466 w 7467600"/>
              <a:gd name="connsiteY597" fmla="*/ 1250369 h 6858000"/>
              <a:gd name="connsiteX598" fmla="*/ 678222 w 7467600"/>
              <a:gd name="connsiteY598" fmla="*/ 1248670 h 6858000"/>
              <a:gd name="connsiteX599" fmla="*/ 775536 w 7467600"/>
              <a:gd name="connsiteY599" fmla="*/ 1388015 h 6858000"/>
              <a:gd name="connsiteX600" fmla="*/ 894529 w 7467600"/>
              <a:gd name="connsiteY600" fmla="*/ 1567739 h 6858000"/>
              <a:gd name="connsiteX601" fmla="*/ 948000 w 7467600"/>
              <a:gd name="connsiteY601" fmla="*/ 1663088 h 6858000"/>
              <a:gd name="connsiteX602" fmla="*/ 1006812 w 7467600"/>
              <a:gd name="connsiteY602" fmla="*/ 1767683 h 6858000"/>
              <a:gd name="connsiteX603" fmla="*/ 1149133 w 7467600"/>
              <a:gd name="connsiteY603" fmla="*/ 1971513 h 6858000"/>
              <a:gd name="connsiteX604" fmla="*/ 1333952 w 7467600"/>
              <a:gd name="connsiteY604" fmla="*/ 2251620 h 6858000"/>
              <a:gd name="connsiteX605" fmla="*/ 1337329 w 7467600"/>
              <a:gd name="connsiteY605" fmla="*/ 2258350 h 6858000"/>
              <a:gd name="connsiteX606" fmla="*/ 1014726 w 7467600"/>
              <a:gd name="connsiteY606" fmla="*/ 1615556 h 6858000"/>
              <a:gd name="connsiteX607" fmla="*/ 678222 w 7467600"/>
              <a:gd name="connsiteY607" fmla="*/ 1248670 h 6858000"/>
              <a:gd name="connsiteX608" fmla="*/ 6691602 w 7467600"/>
              <a:gd name="connsiteY608" fmla="*/ 1140573 h 6858000"/>
              <a:gd name="connsiteX609" fmla="*/ 6571100 w 7467600"/>
              <a:gd name="connsiteY609" fmla="*/ 1183662 h 6858000"/>
              <a:gd name="connsiteX610" fmla="*/ 6241687 w 7467600"/>
              <a:gd name="connsiteY610" fmla="*/ 1257600 h 6858000"/>
              <a:gd name="connsiteX611" fmla="*/ 5693009 w 7467600"/>
              <a:gd name="connsiteY611" fmla="*/ 1478256 h 6858000"/>
              <a:gd name="connsiteX612" fmla="*/ 6548420 w 7467600"/>
              <a:gd name="connsiteY612" fmla="*/ 1214599 h 6858000"/>
              <a:gd name="connsiteX613" fmla="*/ 6605473 w 7467600"/>
              <a:gd name="connsiteY613" fmla="*/ 1184686 h 6858000"/>
              <a:gd name="connsiteX614" fmla="*/ 6691602 w 7467600"/>
              <a:gd name="connsiteY614" fmla="*/ 1140573 h 6858000"/>
              <a:gd name="connsiteX615" fmla="*/ 4002475 w 7467600"/>
              <a:gd name="connsiteY615" fmla="*/ 1037802 h 6858000"/>
              <a:gd name="connsiteX616" fmla="*/ 4000324 w 7467600"/>
              <a:gd name="connsiteY616" fmla="*/ 1039362 h 6858000"/>
              <a:gd name="connsiteX617" fmla="*/ 4002862 w 7467600"/>
              <a:gd name="connsiteY617" fmla="*/ 1042866 h 6858000"/>
              <a:gd name="connsiteX618" fmla="*/ 4002475 w 7467600"/>
              <a:gd name="connsiteY618" fmla="*/ 1037802 h 6858000"/>
              <a:gd name="connsiteX619" fmla="*/ 506322 w 7467600"/>
              <a:gd name="connsiteY619" fmla="*/ 1020997 h 6858000"/>
              <a:gd name="connsiteX620" fmla="*/ 533068 w 7467600"/>
              <a:gd name="connsiteY620" fmla="*/ 1029409 h 6858000"/>
              <a:gd name="connsiteX621" fmla="*/ 1232525 w 7467600"/>
              <a:gd name="connsiteY621" fmla="*/ 1804675 h 6858000"/>
              <a:gd name="connsiteX622" fmla="*/ 1388858 w 7467600"/>
              <a:gd name="connsiteY622" fmla="*/ 2368011 h 6858000"/>
              <a:gd name="connsiteX623" fmla="*/ 1384098 w 7467600"/>
              <a:gd name="connsiteY623" fmla="*/ 2378125 h 6858000"/>
              <a:gd name="connsiteX624" fmla="*/ 1425393 w 7467600"/>
              <a:gd name="connsiteY624" fmla="*/ 2589124 h 6858000"/>
              <a:gd name="connsiteX625" fmla="*/ 1424001 w 7467600"/>
              <a:gd name="connsiteY625" fmla="*/ 2597541 h 6858000"/>
              <a:gd name="connsiteX626" fmla="*/ 2152729 w 7467600"/>
              <a:gd name="connsiteY626" fmla="*/ 2864487 h 6858000"/>
              <a:gd name="connsiteX627" fmla="*/ 2020609 w 7467600"/>
              <a:gd name="connsiteY627" fmla="*/ 2539671 h 6858000"/>
              <a:gd name="connsiteX628" fmla="*/ 2018920 w 7467600"/>
              <a:gd name="connsiteY628" fmla="*/ 2536309 h 6858000"/>
              <a:gd name="connsiteX629" fmla="*/ 1342441 w 7467600"/>
              <a:gd name="connsiteY629" fmla="*/ 1173017 h 6858000"/>
              <a:gd name="connsiteX630" fmla="*/ 1367925 w 7467600"/>
              <a:gd name="connsiteY630" fmla="*/ 1135648 h 6858000"/>
              <a:gd name="connsiteX631" fmla="*/ 1771401 w 7467600"/>
              <a:gd name="connsiteY631" fmla="*/ 1806673 h 6858000"/>
              <a:gd name="connsiteX632" fmla="*/ 1972385 w 7467600"/>
              <a:gd name="connsiteY632" fmla="*/ 2198735 h 6858000"/>
              <a:gd name="connsiteX633" fmla="*/ 2040892 w 7467600"/>
              <a:gd name="connsiteY633" fmla="*/ 2405205 h 6858000"/>
              <a:gd name="connsiteX634" fmla="*/ 2131689 w 7467600"/>
              <a:gd name="connsiteY634" fmla="*/ 1936926 h 6858000"/>
              <a:gd name="connsiteX635" fmla="*/ 2454820 w 7467600"/>
              <a:gd name="connsiteY635" fmla="*/ 1248808 h 6858000"/>
              <a:gd name="connsiteX636" fmla="*/ 2492512 w 7467600"/>
              <a:gd name="connsiteY636" fmla="*/ 1302920 h 6858000"/>
              <a:gd name="connsiteX637" fmla="*/ 2081216 w 7467600"/>
              <a:gd name="connsiteY637" fmla="*/ 2527513 h 6858000"/>
              <a:gd name="connsiteX638" fmla="*/ 2081211 w 7467600"/>
              <a:gd name="connsiteY638" fmla="*/ 2528916 h 6858000"/>
              <a:gd name="connsiteX639" fmla="*/ 2199067 w 7467600"/>
              <a:gd name="connsiteY639" fmla="*/ 2884061 h 6858000"/>
              <a:gd name="connsiteX640" fmla="*/ 3192586 w 7467600"/>
              <a:gd name="connsiteY640" fmla="*/ 3411496 h 6858000"/>
              <a:gd name="connsiteX641" fmla="*/ 3182620 w 7467600"/>
              <a:gd name="connsiteY641" fmla="*/ 3483279 h 6858000"/>
              <a:gd name="connsiteX642" fmla="*/ 2435119 w 7467600"/>
              <a:gd name="connsiteY642" fmla="*/ 3080173 h 6858000"/>
              <a:gd name="connsiteX643" fmla="*/ 2410152 w 7467600"/>
              <a:gd name="connsiteY643" fmla="*/ 3063751 h 6858000"/>
              <a:gd name="connsiteX644" fmla="*/ 2408099 w 7467600"/>
              <a:gd name="connsiteY644" fmla="*/ 3064403 h 6858000"/>
              <a:gd name="connsiteX645" fmla="*/ 2407218 w 7467600"/>
              <a:gd name="connsiteY645" fmla="*/ 3070324 h 6858000"/>
              <a:gd name="connsiteX646" fmla="*/ 2380138 w 7467600"/>
              <a:gd name="connsiteY646" fmla="*/ 3099341 h 6858000"/>
              <a:gd name="connsiteX647" fmla="*/ 1765923 w 7467600"/>
              <a:gd name="connsiteY647" fmla="*/ 3581043 h 6858000"/>
              <a:gd name="connsiteX648" fmla="*/ 1702258 w 7467600"/>
              <a:gd name="connsiteY648" fmla="*/ 3612286 h 6858000"/>
              <a:gd name="connsiteX649" fmla="*/ 1538370 w 7467600"/>
              <a:gd name="connsiteY649" fmla="*/ 3811804 h 6858000"/>
              <a:gd name="connsiteX650" fmla="*/ 542867 w 7467600"/>
              <a:gd name="connsiteY650" fmla="*/ 4944092 h 6858000"/>
              <a:gd name="connsiteX651" fmla="*/ 515800 w 7467600"/>
              <a:gd name="connsiteY651" fmla="*/ 4862180 h 6858000"/>
              <a:gd name="connsiteX652" fmla="*/ 909145 w 7467600"/>
              <a:gd name="connsiteY652" fmla="*/ 4199225 h 6858000"/>
              <a:gd name="connsiteX653" fmla="*/ 1214067 w 7467600"/>
              <a:gd name="connsiteY653" fmla="*/ 3908561 h 6858000"/>
              <a:gd name="connsiteX654" fmla="*/ 640967 w 7467600"/>
              <a:gd name="connsiteY654" fmla="*/ 4105601 h 6858000"/>
              <a:gd name="connsiteX655" fmla="*/ 112563 w 7467600"/>
              <a:gd name="connsiteY655" fmla="*/ 4396952 h 6858000"/>
              <a:gd name="connsiteX656" fmla="*/ 0 w 7467600"/>
              <a:gd name="connsiteY656" fmla="*/ 4466006 h 6858000"/>
              <a:gd name="connsiteX657" fmla="*/ 0 w 7467600"/>
              <a:gd name="connsiteY657" fmla="*/ 4233763 h 6858000"/>
              <a:gd name="connsiteX658" fmla="*/ 36881 w 7467600"/>
              <a:gd name="connsiteY658" fmla="*/ 4200118 h 6858000"/>
              <a:gd name="connsiteX659" fmla="*/ 910534 w 7467600"/>
              <a:gd name="connsiteY659" fmla="*/ 3629753 h 6858000"/>
              <a:gd name="connsiteX660" fmla="*/ 1578717 w 7467600"/>
              <a:gd name="connsiteY660" fmla="*/ 3575982 h 6858000"/>
              <a:gd name="connsiteX661" fmla="*/ 2338780 w 7467600"/>
              <a:gd name="connsiteY661" fmla="*/ 3033725 h 6858000"/>
              <a:gd name="connsiteX662" fmla="*/ 1807991 w 7467600"/>
              <a:gd name="connsiteY662" fmla="*/ 2807184 h 6858000"/>
              <a:gd name="connsiteX663" fmla="*/ 1416358 w 7467600"/>
              <a:gd name="connsiteY663" fmla="*/ 3112571 h 6858000"/>
              <a:gd name="connsiteX664" fmla="*/ 939066 w 7467600"/>
              <a:gd name="connsiteY664" fmla="*/ 3378798 h 6858000"/>
              <a:gd name="connsiteX665" fmla="*/ 115099 w 7467600"/>
              <a:gd name="connsiteY665" fmla="*/ 3607650 h 6858000"/>
              <a:gd name="connsiteX666" fmla="*/ 97284 w 7467600"/>
              <a:gd name="connsiteY666" fmla="*/ 3520393 h 6858000"/>
              <a:gd name="connsiteX667" fmla="*/ 922050 w 7467600"/>
              <a:gd name="connsiteY667" fmla="*/ 3074867 h 6858000"/>
              <a:gd name="connsiteX668" fmla="*/ 1405265 w 7467600"/>
              <a:gd name="connsiteY668" fmla="*/ 3016319 h 6858000"/>
              <a:gd name="connsiteX669" fmla="*/ 1407512 w 7467600"/>
              <a:gd name="connsiteY669" fmla="*/ 3018001 h 6858000"/>
              <a:gd name="connsiteX670" fmla="*/ 1726266 w 7467600"/>
              <a:gd name="connsiteY670" fmla="*/ 2777274 h 6858000"/>
              <a:gd name="connsiteX671" fmla="*/ 625390 w 7467600"/>
              <a:gd name="connsiteY671" fmla="*/ 2514541 h 6858000"/>
              <a:gd name="connsiteX672" fmla="*/ 619799 w 7467600"/>
              <a:gd name="connsiteY672" fmla="*/ 2527180 h 6858000"/>
              <a:gd name="connsiteX673" fmla="*/ 310030 w 7467600"/>
              <a:gd name="connsiteY673" fmla="*/ 2771818 h 6858000"/>
              <a:gd name="connsiteX674" fmla="*/ 173877 w 7467600"/>
              <a:gd name="connsiteY674" fmla="*/ 2937056 h 6858000"/>
              <a:gd name="connsiteX675" fmla="*/ 77889 w 7467600"/>
              <a:gd name="connsiteY675" fmla="*/ 3138440 h 6858000"/>
              <a:gd name="connsiteX676" fmla="*/ 0 w 7467600"/>
              <a:gd name="connsiteY676" fmla="*/ 3271395 h 6858000"/>
              <a:gd name="connsiteX677" fmla="*/ 0 w 7467600"/>
              <a:gd name="connsiteY677" fmla="*/ 3153002 h 6858000"/>
              <a:gd name="connsiteX678" fmla="*/ 2386 w 7467600"/>
              <a:gd name="connsiteY678" fmla="*/ 3149203 h 6858000"/>
              <a:gd name="connsiteX679" fmla="*/ 89753 w 7467600"/>
              <a:gd name="connsiteY679" fmla="*/ 2987702 h 6858000"/>
              <a:gd name="connsiteX680" fmla="*/ 76869 w 7467600"/>
              <a:gd name="connsiteY680" fmla="*/ 3005404 h 6858000"/>
              <a:gd name="connsiteX681" fmla="*/ 32049 w 7467600"/>
              <a:gd name="connsiteY681" fmla="*/ 3065814 h 6858000"/>
              <a:gd name="connsiteX682" fmla="*/ 0 w 7467600"/>
              <a:gd name="connsiteY682" fmla="*/ 3108744 h 6858000"/>
              <a:gd name="connsiteX683" fmla="*/ 0 w 7467600"/>
              <a:gd name="connsiteY683" fmla="*/ 3058059 h 6858000"/>
              <a:gd name="connsiteX684" fmla="*/ 7610 w 7467600"/>
              <a:gd name="connsiteY684" fmla="*/ 3047889 h 6858000"/>
              <a:gd name="connsiteX685" fmla="*/ 52419 w 7467600"/>
              <a:gd name="connsiteY685" fmla="*/ 2987479 h 6858000"/>
              <a:gd name="connsiteX686" fmla="*/ 59142 w 7467600"/>
              <a:gd name="connsiteY686" fmla="*/ 2978488 h 6858000"/>
              <a:gd name="connsiteX687" fmla="*/ 0 w 7467600"/>
              <a:gd name="connsiteY687" fmla="*/ 3015334 h 6858000"/>
              <a:gd name="connsiteX688" fmla="*/ 0 w 7467600"/>
              <a:gd name="connsiteY688" fmla="*/ 2914286 h 6858000"/>
              <a:gd name="connsiteX689" fmla="*/ 36383 w 7467600"/>
              <a:gd name="connsiteY689" fmla="*/ 2901128 h 6858000"/>
              <a:gd name="connsiteX690" fmla="*/ 156329 w 7467600"/>
              <a:gd name="connsiteY690" fmla="*/ 2840533 h 6858000"/>
              <a:gd name="connsiteX691" fmla="*/ 358355 w 7467600"/>
              <a:gd name="connsiteY691" fmla="*/ 2620471 h 6858000"/>
              <a:gd name="connsiteX692" fmla="*/ 510577 w 7467600"/>
              <a:gd name="connsiteY692" fmla="*/ 2501244 h 6858000"/>
              <a:gd name="connsiteX693" fmla="*/ 211967 w 7467600"/>
              <a:gd name="connsiteY693" fmla="*/ 2479171 h 6858000"/>
              <a:gd name="connsiteX694" fmla="*/ 0 w 7467600"/>
              <a:gd name="connsiteY694" fmla="*/ 2476398 h 6858000"/>
              <a:gd name="connsiteX695" fmla="*/ 0 w 7467600"/>
              <a:gd name="connsiteY695" fmla="*/ 2389189 h 6858000"/>
              <a:gd name="connsiteX696" fmla="*/ 103062 w 7467600"/>
              <a:gd name="connsiteY696" fmla="*/ 2389518 h 6858000"/>
              <a:gd name="connsiteX697" fmla="*/ 510734 w 7467600"/>
              <a:gd name="connsiteY697" fmla="*/ 2416201 h 6858000"/>
              <a:gd name="connsiteX698" fmla="*/ 279257 w 7467600"/>
              <a:gd name="connsiteY698" fmla="*/ 2092102 h 6858000"/>
              <a:gd name="connsiteX699" fmla="*/ 65265 w 7467600"/>
              <a:gd name="connsiteY699" fmla="*/ 2006049 h 6858000"/>
              <a:gd name="connsiteX700" fmla="*/ 0 w 7467600"/>
              <a:gd name="connsiteY700" fmla="*/ 1982532 h 6858000"/>
              <a:gd name="connsiteX701" fmla="*/ 0 w 7467600"/>
              <a:gd name="connsiteY701" fmla="*/ 1912789 h 6858000"/>
              <a:gd name="connsiteX702" fmla="*/ 97460 w 7467600"/>
              <a:gd name="connsiteY702" fmla="*/ 1953725 h 6858000"/>
              <a:gd name="connsiteX703" fmla="*/ 221272 w 7467600"/>
              <a:gd name="connsiteY703" fmla="*/ 1980766 h 6858000"/>
              <a:gd name="connsiteX704" fmla="*/ 116765 w 7467600"/>
              <a:gd name="connsiteY704" fmla="*/ 1911033 h 6858000"/>
              <a:gd name="connsiteX705" fmla="*/ 16405 w 7467600"/>
              <a:gd name="connsiteY705" fmla="*/ 1803412 h 6858000"/>
              <a:gd name="connsiteX706" fmla="*/ 0 w 7467600"/>
              <a:gd name="connsiteY706" fmla="*/ 1784777 h 6858000"/>
              <a:gd name="connsiteX707" fmla="*/ 0 w 7467600"/>
              <a:gd name="connsiteY707" fmla="*/ 1740082 h 6858000"/>
              <a:gd name="connsiteX708" fmla="*/ 39394 w 7467600"/>
              <a:gd name="connsiteY708" fmla="*/ 1784856 h 6858000"/>
              <a:gd name="connsiteX709" fmla="*/ 135813 w 7467600"/>
              <a:gd name="connsiteY709" fmla="*/ 1888838 h 6858000"/>
              <a:gd name="connsiteX710" fmla="*/ 242575 w 7467600"/>
              <a:gd name="connsiteY710" fmla="*/ 1958841 h 6858000"/>
              <a:gd name="connsiteX711" fmla="*/ 82197 w 7467600"/>
              <a:gd name="connsiteY711" fmla="*/ 1754826 h 6858000"/>
              <a:gd name="connsiteX712" fmla="*/ 0 w 7467600"/>
              <a:gd name="connsiteY712" fmla="*/ 1679650 h 6858000"/>
              <a:gd name="connsiteX713" fmla="*/ 0 w 7467600"/>
              <a:gd name="connsiteY713" fmla="*/ 1602463 h 6858000"/>
              <a:gd name="connsiteX714" fmla="*/ 84689 w 7467600"/>
              <a:gd name="connsiteY714" fmla="*/ 1677442 h 6858000"/>
              <a:gd name="connsiteX715" fmla="*/ 298437 w 7467600"/>
              <a:gd name="connsiteY715" fmla="*/ 1968019 h 6858000"/>
              <a:gd name="connsiteX716" fmla="*/ 227269 w 7467600"/>
              <a:gd name="connsiteY716" fmla="*/ 1114064 h 6858000"/>
              <a:gd name="connsiteX717" fmla="*/ 248003 w 7467600"/>
              <a:gd name="connsiteY717" fmla="*/ 1089613 h 6858000"/>
              <a:gd name="connsiteX718" fmla="*/ 427020 w 7467600"/>
              <a:gd name="connsiteY718" fmla="*/ 1619803 h 6858000"/>
              <a:gd name="connsiteX719" fmla="*/ 340345 w 7467600"/>
              <a:gd name="connsiteY719" fmla="*/ 2027739 h 6858000"/>
              <a:gd name="connsiteX720" fmla="*/ 360865 w 7467600"/>
              <a:gd name="connsiteY720" fmla="*/ 2044827 h 6858000"/>
              <a:gd name="connsiteX721" fmla="*/ 560414 w 7467600"/>
              <a:gd name="connsiteY721" fmla="*/ 2421457 h 6858000"/>
              <a:gd name="connsiteX722" fmla="*/ 1359703 w 7467600"/>
              <a:gd name="connsiteY722" fmla="*/ 2578554 h 6858000"/>
              <a:gd name="connsiteX723" fmla="*/ 1359422 w 7467600"/>
              <a:gd name="connsiteY723" fmla="*/ 2577994 h 6858000"/>
              <a:gd name="connsiteX724" fmla="*/ 828701 w 7467600"/>
              <a:gd name="connsiteY724" fmla="*/ 1839520 h 6858000"/>
              <a:gd name="connsiteX725" fmla="*/ 494427 w 7467600"/>
              <a:gd name="connsiteY725" fmla="*/ 1092333 h 6858000"/>
              <a:gd name="connsiteX726" fmla="*/ 506322 w 7467600"/>
              <a:gd name="connsiteY726" fmla="*/ 1020997 h 6858000"/>
              <a:gd name="connsiteX727" fmla="*/ 4570198 w 7467600"/>
              <a:gd name="connsiteY727" fmla="*/ 978081 h 6858000"/>
              <a:gd name="connsiteX728" fmla="*/ 4523691 w 7467600"/>
              <a:gd name="connsiteY728" fmla="*/ 1127776 h 6858000"/>
              <a:gd name="connsiteX729" fmla="*/ 4509875 w 7467600"/>
              <a:gd name="connsiteY729" fmla="*/ 1167552 h 6858000"/>
              <a:gd name="connsiteX730" fmla="*/ 4478168 w 7467600"/>
              <a:gd name="connsiteY730" fmla="*/ 1260735 h 6858000"/>
              <a:gd name="connsiteX731" fmla="*/ 4409309 w 7467600"/>
              <a:gd name="connsiteY731" fmla="*/ 1666996 h 6858000"/>
              <a:gd name="connsiteX732" fmla="*/ 4370031 w 7467600"/>
              <a:gd name="connsiteY732" fmla="*/ 1955666 h 6858000"/>
              <a:gd name="connsiteX733" fmla="*/ 4570198 w 7467600"/>
              <a:gd name="connsiteY733" fmla="*/ 978081 h 6858000"/>
              <a:gd name="connsiteX734" fmla="*/ 4557898 w 7467600"/>
              <a:gd name="connsiteY734" fmla="*/ 900011 h 6858000"/>
              <a:gd name="connsiteX735" fmla="*/ 4344840 w 7467600"/>
              <a:gd name="connsiteY735" fmla="*/ 1922038 h 6858000"/>
              <a:gd name="connsiteX736" fmla="*/ 4378710 w 7467600"/>
              <a:gd name="connsiteY736" fmla="*/ 1665516 h 6858000"/>
              <a:gd name="connsiteX737" fmla="*/ 4448798 w 7467600"/>
              <a:gd name="connsiteY737" fmla="*/ 1253024 h 6858000"/>
              <a:gd name="connsiteX738" fmla="*/ 4480315 w 7467600"/>
              <a:gd name="connsiteY738" fmla="*/ 1158454 h 6858000"/>
              <a:gd name="connsiteX739" fmla="*/ 4494133 w 7467600"/>
              <a:gd name="connsiteY739" fmla="*/ 1118676 h 6858000"/>
              <a:gd name="connsiteX740" fmla="*/ 4557898 w 7467600"/>
              <a:gd name="connsiteY740" fmla="*/ 900011 h 6858000"/>
              <a:gd name="connsiteX741" fmla="*/ 5870151 w 7467600"/>
              <a:gd name="connsiteY741" fmla="*/ 898890 h 6858000"/>
              <a:gd name="connsiteX742" fmla="*/ 5861335 w 7467600"/>
              <a:gd name="connsiteY742" fmla="*/ 899177 h 6858000"/>
              <a:gd name="connsiteX743" fmla="*/ 5843702 w 7467600"/>
              <a:gd name="connsiteY743" fmla="*/ 899748 h 6858000"/>
              <a:gd name="connsiteX744" fmla="*/ 5651107 w 7467600"/>
              <a:gd name="connsiteY744" fmla="*/ 920306 h 6858000"/>
              <a:gd name="connsiteX745" fmla="*/ 5459407 w 7467600"/>
              <a:gd name="connsiteY745" fmla="*/ 940975 h 6858000"/>
              <a:gd name="connsiteX746" fmla="*/ 5374846 w 7467600"/>
              <a:gd name="connsiteY746" fmla="*/ 941988 h 6858000"/>
              <a:gd name="connsiteX747" fmla="*/ 5256105 w 7467600"/>
              <a:gd name="connsiteY747" fmla="*/ 945632 h 6858000"/>
              <a:gd name="connsiteX748" fmla="*/ 5107071 w 7467600"/>
              <a:gd name="connsiteY748" fmla="*/ 969720 h 6858000"/>
              <a:gd name="connsiteX749" fmla="*/ 4998681 w 7467600"/>
              <a:gd name="connsiteY749" fmla="*/ 988771 h 6858000"/>
              <a:gd name="connsiteX750" fmla="*/ 5870151 w 7467600"/>
              <a:gd name="connsiteY750" fmla="*/ 898890 h 6858000"/>
              <a:gd name="connsiteX751" fmla="*/ 5504425 w 7467600"/>
              <a:gd name="connsiteY751" fmla="*/ 848067 h 6858000"/>
              <a:gd name="connsiteX752" fmla="*/ 4968849 w 7467600"/>
              <a:gd name="connsiteY752" fmla="*/ 962318 h 6858000"/>
              <a:gd name="connsiteX753" fmla="*/ 5104039 w 7467600"/>
              <a:gd name="connsiteY753" fmla="*/ 940634 h 6858000"/>
              <a:gd name="connsiteX754" fmla="*/ 5256311 w 7467600"/>
              <a:gd name="connsiteY754" fmla="*/ 916490 h 6858000"/>
              <a:gd name="connsiteX755" fmla="*/ 5377381 w 7467600"/>
              <a:gd name="connsiteY755" fmla="*/ 912671 h 6858000"/>
              <a:gd name="connsiteX756" fmla="*/ 5460148 w 7467600"/>
              <a:gd name="connsiteY756" fmla="*/ 911442 h 6858000"/>
              <a:gd name="connsiteX757" fmla="*/ 5648971 w 7467600"/>
              <a:gd name="connsiteY757" fmla="*/ 891331 h 6858000"/>
              <a:gd name="connsiteX758" fmla="*/ 5844807 w 7467600"/>
              <a:gd name="connsiteY758" fmla="*/ 870718 h 6858000"/>
              <a:gd name="connsiteX759" fmla="*/ 5862975 w 7467600"/>
              <a:gd name="connsiteY759" fmla="*/ 869756 h 6858000"/>
              <a:gd name="connsiteX760" fmla="*/ 5920887 w 7467600"/>
              <a:gd name="connsiteY760" fmla="*/ 865929 h 6858000"/>
              <a:gd name="connsiteX761" fmla="*/ 5504425 w 7467600"/>
              <a:gd name="connsiteY761" fmla="*/ 848067 h 6858000"/>
              <a:gd name="connsiteX762" fmla="*/ 3607114 w 7467600"/>
              <a:gd name="connsiteY762" fmla="*/ 467441 h 6858000"/>
              <a:gd name="connsiteX763" fmla="*/ 3296242 w 7467600"/>
              <a:gd name="connsiteY763" fmla="*/ 807991 h 6858000"/>
              <a:gd name="connsiteX764" fmla="*/ 3174674 w 7467600"/>
              <a:gd name="connsiteY764" fmla="*/ 919759 h 6858000"/>
              <a:gd name="connsiteX765" fmla="*/ 3042978 w 7467600"/>
              <a:gd name="connsiteY765" fmla="*/ 1054894 h 6858000"/>
              <a:gd name="connsiteX766" fmla="*/ 2968914 w 7467600"/>
              <a:gd name="connsiteY766" fmla="*/ 1133756 h 6858000"/>
              <a:gd name="connsiteX767" fmla="*/ 3103823 w 7467600"/>
              <a:gd name="connsiteY767" fmla="*/ 1026814 h 6858000"/>
              <a:gd name="connsiteX768" fmla="*/ 3607114 w 7467600"/>
              <a:gd name="connsiteY768" fmla="*/ 467441 h 6858000"/>
              <a:gd name="connsiteX769" fmla="*/ 3744487 w 7467600"/>
              <a:gd name="connsiteY769" fmla="*/ 383136 h 6858000"/>
              <a:gd name="connsiteX770" fmla="*/ 3970213 w 7467600"/>
              <a:gd name="connsiteY770" fmla="*/ 995559 h 6858000"/>
              <a:gd name="connsiteX771" fmla="*/ 3744487 w 7467600"/>
              <a:gd name="connsiteY771" fmla="*/ 383136 h 6858000"/>
              <a:gd name="connsiteX772" fmla="*/ 3624562 w 7467600"/>
              <a:gd name="connsiteY772" fmla="*/ 367041 h 6858000"/>
              <a:gd name="connsiteX773" fmla="*/ 3489712 w 7467600"/>
              <a:gd name="connsiteY773" fmla="*/ 485386 h 6858000"/>
              <a:gd name="connsiteX774" fmla="*/ 3182994 w 7467600"/>
              <a:gd name="connsiteY774" fmla="*/ 828265 h 6858000"/>
              <a:gd name="connsiteX775" fmla="*/ 2892114 w 7467600"/>
              <a:gd name="connsiteY775" fmla="*/ 1172635 h 6858000"/>
              <a:gd name="connsiteX776" fmla="*/ 3021459 w 7467600"/>
              <a:gd name="connsiteY776" fmla="*/ 1035385 h 6858000"/>
              <a:gd name="connsiteX777" fmla="*/ 3153873 w 7467600"/>
              <a:gd name="connsiteY777" fmla="*/ 898971 h 6858000"/>
              <a:gd name="connsiteX778" fmla="*/ 3276511 w 7467600"/>
              <a:gd name="connsiteY778" fmla="*/ 786423 h 6858000"/>
              <a:gd name="connsiteX779" fmla="*/ 3584154 w 7467600"/>
              <a:gd name="connsiteY779" fmla="*/ 448218 h 6858000"/>
              <a:gd name="connsiteX780" fmla="*/ 3624562 w 7467600"/>
              <a:gd name="connsiteY780" fmla="*/ 367041 h 6858000"/>
              <a:gd name="connsiteX781" fmla="*/ 3766672 w 7467600"/>
              <a:gd name="connsiteY781" fmla="*/ 359429 h 6858000"/>
              <a:gd name="connsiteX782" fmla="*/ 3996338 w 7467600"/>
              <a:gd name="connsiteY782" fmla="*/ 968237 h 6858000"/>
              <a:gd name="connsiteX783" fmla="*/ 3766672 w 7467600"/>
              <a:gd name="connsiteY783" fmla="*/ 359429 h 6858000"/>
              <a:gd name="connsiteX784" fmla="*/ 5805386 w 7467600"/>
              <a:gd name="connsiteY784" fmla="*/ 239240 h 6858000"/>
              <a:gd name="connsiteX785" fmla="*/ 5736947 w 7467600"/>
              <a:gd name="connsiteY785" fmla="*/ 261367 h 6858000"/>
              <a:gd name="connsiteX786" fmla="*/ 5427012 w 7467600"/>
              <a:gd name="connsiteY786" fmla="*/ 311272 h 6858000"/>
              <a:gd name="connsiteX787" fmla="*/ 5147818 w 7467600"/>
              <a:gd name="connsiteY787" fmla="*/ 322112 h 6858000"/>
              <a:gd name="connsiteX788" fmla="*/ 5060854 w 7467600"/>
              <a:gd name="connsiteY788" fmla="*/ 311882 h 6858000"/>
              <a:gd name="connsiteX789" fmla="*/ 4945989 w 7467600"/>
              <a:gd name="connsiteY789" fmla="*/ 300516 h 6858000"/>
              <a:gd name="connsiteX790" fmla="*/ 5410479 w 7467600"/>
              <a:gd name="connsiteY790" fmla="*/ 348434 h 6858000"/>
              <a:gd name="connsiteX791" fmla="*/ 5805386 w 7467600"/>
              <a:gd name="connsiteY791" fmla="*/ 239240 h 6858000"/>
              <a:gd name="connsiteX792" fmla="*/ 5905192 w 7467600"/>
              <a:gd name="connsiteY792" fmla="*/ 163079 h 6858000"/>
              <a:gd name="connsiteX793" fmla="*/ 5865655 w 7467600"/>
              <a:gd name="connsiteY793" fmla="*/ 171901 h 6858000"/>
              <a:gd name="connsiteX794" fmla="*/ 5259740 w 7467600"/>
              <a:gd name="connsiteY794" fmla="*/ 257013 h 6858000"/>
              <a:gd name="connsiteX795" fmla="*/ 5208466 w 7467600"/>
              <a:gd name="connsiteY795" fmla="*/ 257550 h 6858000"/>
              <a:gd name="connsiteX796" fmla="*/ 4980204 w 7467600"/>
              <a:gd name="connsiteY796" fmla="*/ 271903 h 6858000"/>
              <a:gd name="connsiteX797" fmla="*/ 5068068 w 7467600"/>
              <a:gd name="connsiteY797" fmla="*/ 282244 h 6858000"/>
              <a:gd name="connsiteX798" fmla="*/ 5153231 w 7467600"/>
              <a:gd name="connsiteY798" fmla="*/ 292240 h 6858000"/>
              <a:gd name="connsiteX799" fmla="*/ 5426491 w 7467600"/>
              <a:gd name="connsiteY799" fmla="*/ 281128 h 6858000"/>
              <a:gd name="connsiteX800" fmla="*/ 5731212 w 7467600"/>
              <a:gd name="connsiteY800" fmla="*/ 231951 h 6858000"/>
              <a:gd name="connsiteX801" fmla="*/ 5905192 w 7467600"/>
              <a:gd name="connsiteY801" fmla="*/ 163079 h 6858000"/>
              <a:gd name="connsiteX802" fmla="*/ 5944437 w 7467600"/>
              <a:gd name="connsiteY802" fmla="*/ 113829 h 6858000"/>
              <a:gd name="connsiteX803" fmla="*/ 5825032 w 7467600"/>
              <a:gd name="connsiteY803" fmla="*/ 146405 h 6858000"/>
              <a:gd name="connsiteX804" fmla="*/ 4955599 w 7467600"/>
              <a:gd name="connsiteY804" fmla="*/ 247008 h 6858000"/>
              <a:gd name="connsiteX805" fmla="*/ 5210104 w 7467600"/>
              <a:gd name="connsiteY805" fmla="*/ 228123 h 6858000"/>
              <a:gd name="connsiteX806" fmla="*/ 5261015 w 7467600"/>
              <a:gd name="connsiteY806" fmla="*/ 227087 h 6858000"/>
              <a:gd name="connsiteX807" fmla="*/ 5861181 w 7467600"/>
              <a:gd name="connsiteY807" fmla="*/ 143093 h 6858000"/>
              <a:gd name="connsiteX808" fmla="*/ 5961252 w 7467600"/>
              <a:gd name="connsiteY808" fmla="*/ 114820 h 6858000"/>
              <a:gd name="connsiteX809" fmla="*/ 5944437 w 7467600"/>
              <a:gd name="connsiteY809" fmla="*/ 113829 h 6858000"/>
              <a:gd name="connsiteX810" fmla="*/ 3882765 w 7467600"/>
              <a:gd name="connsiteY810" fmla="*/ 0 h 6858000"/>
              <a:gd name="connsiteX811" fmla="*/ 3995099 w 7467600"/>
              <a:gd name="connsiteY811" fmla="*/ 0 h 6858000"/>
              <a:gd name="connsiteX812" fmla="*/ 4163818 w 7467600"/>
              <a:gd name="connsiteY812" fmla="*/ 234104 h 6858000"/>
              <a:gd name="connsiteX813" fmla="*/ 4172099 w 7467600"/>
              <a:gd name="connsiteY813" fmla="*/ 234207 h 6858000"/>
              <a:gd name="connsiteX814" fmla="*/ 4784282 w 7467600"/>
              <a:gd name="connsiteY814" fmla="*/ 276561 h 6858000"/>
              <a:gd name="connsiteX815" fmla="*/ 4801687 w 7467600"/>
              <a:gd name="connsiteY815" fmla="*/ 267764 h 6858000"/>
              <a:gd name="connsiteX816" fmla="*/ 6082788 w 7467600"/>
              <a:gd name="connsiteY816" fmla="*/ 64119 h 6858000"/>
              <a:gd name="connsiteX817" fmla="*/ 6099442 w 7467600"/>
              <a:gd name="connsiteY817" fmla="*/ 82568 h 6858000"/>
              <a:gd name="connsiteX818" fmla="*/ 4804137 w 7467600"/>
              <a:gd name="connsiteY818" fmla="*/ 320931 h 6858000"/>
              <a:gd name="connsiteX819" fmla="*/ 4227047 w 7467600"/>
              <a:gd name="connsiteY819" fmla="*/ 313415 h 6858000"/>
              <a:gd name="connsiteX820" fmla="*/ 4346041 w 7467600"/>
              <a:gd name="connsiteY820" fmla="*/ 456086 h 6858000"/>
              <a:gd name="connsiteX821" fmla="*/ 4870967 w 7467600"/>
              <a:gd name="connsiteY821" fmla="*/ 963061 h 6858000"/>
              <a:gd name="connsiteX822" fmla="*/ 4889647 w 7467600"/>
              <a:gd name="connsiteY822" fmla="*/ 957147 h 6858000"/>
              <a:gd name="connsiteX823" fmla="*/ 5422504 w 7467600"/>
              <a:gd name="connsiteY823" fmla="*/ 805191 h 6858000"/>
              <a:gd name="connsiteX824" fmla="*/ 6087656 w 7467600"/>
              <a:gd name="connsiteY824" fmla="*/ 826703 h 6858000"/>
              <a:gd name="connsiteX825" fmla="*/ 6058717 w 7467600"/>
              <a:gd name="connsiteY825" fmla="*/ 865992 h 6858000"/>
              <a:gd name="connsiteX826" fmla="*/ 4974153 w 7467600"/>
              <a:gd name="connsiteY826" fmla="*/ 1045456 h 6858000"/>
              <a:gd name="connsiteX827" fmla="*/ 5627835 w 7467600"/>
              <a:gd name="connsiteY827" fmla="*/ 1472077 h 6858000"/>
              <a:gd name="connsiteX828" fmla="*/ 5629817 w 7467600"/>
              <a:gd name="connsiteY828" fmla="*/ 1471412 h 6858000"/>
              <a:gd name="connsiteX829" fmla="*/ 5634124 w 7467600"/>
              <a:gd name="connsiteY829" fmla="*/ 1470572 h 6858000"/>
              <a:gd name="connsiteX830" fmla="*/ 5755832 w 7467600"/>
              <a:gd name="connsiteY830" fmla="*/ 1383886 h 6858000"/>
              <a:gd name="connsiteX831" fmla="*/ 6014186 w 7467600"/>
              <a:gd name="connsiteY831" fmla="*/ 1279799 h 6858000"/>
              <a:gd name="connsiteX832" fmla="*/ 6901619 w 7467600"/>
              <a:gd name="connsiteY832" fmla="*/ 1047874 h 6858000"/>
              <a:gd name="connsiteX833" fmla="*/ 6931566 w 7467600"/>
              <a:gd name="connsiteY833" fmla="*/ 1062034 h 6858000"/>
              <a:gd name="connsiteX834" fmla="*/ 5790982 w 7467600"/>
              <a:gd name="connsiteY834" fmla="*/ 1561380 h 6858000"/>
              <a:gd name="connsiteX835" fmla="*/ 6188971 w 7467600"/>
              <a:gd name="connsiteY835" fmla="*/ 1755168 h 6858000"/>
              <a:gd name="connsiteX836" fmla="*/ 6202446 w 7467600"/>
              <a:gd name="connsiteY836" fmla="*/ 1752268 h 6858000"/>
              <a:gd name="connsiteX837" fmla="*/ 7179560 w 7467600"/>
              <a:gd name="connsiteY837" fmla="*/ 1467551 h 6858000"/>
              <a:gd name="connsiteX838" fmla="*/ 7158730 w 7467600"/>
              <a:gd name="connsiteY838" fmla="*/ 1507835 h 6858000"/>
              <a:gd name="connsiteX839" fmla="*/ 6326959 w 7467600"/>
              <a:gd name="connsiteY839" fmla="*/ 1817686 h 6858000"/>
              <a:gd name="connsiteX840" fmla="*/ 6537433 w 7467600"/>
              <a:gd name="connsiteY840" fmla="*/ 1907790 h 6858000"/>
              <a:gd name="connsiteX841" fmla="*/ 6550221 w 7467600"/>
              <a:gd name="connsiteY841" fmla="*/ 1910729 h 6858000"/>
              <a:gd name="connsiteX842" fmla="*/ 6964438 w 7467600"/>
              <a:gd name="connsiteY842" fmla="*/ 2209505 h 6858000"/>
              <a:gd name="connsiteX843" fmla="*/ 7367862 w 7467600"/>
              <a:gd name="connsiteY843" fmla="*/ 2806833 h 6858000"/>
              <a:gd name="connsiteX844" fmla="*/ 7364329 w 7467600"/>
              <a:gd name="connsiteY844" fmla="*/ 2826907 h 6858000"/>
              <a:gd name="connsiteX845" fmla="*/ 7290545 w 7467600"/>
              <a:gd name="connsiteY845" fmla="*/ 2850663 h 6858000"/>
              <a:gd name="connsiteX846" fmla="*/ 6472036 w 7467600"/>
              <a:gd name="connsiteY846" fmla="*/ 1959003 h 6858000"/>
              <a:gd name="connsiteX847" fmla="*/ 5792897 w 7467600"/>
              <a:gd name="connsiteY847" fmla="*/ 1647747 h 6858000"/>
              <a:gd name="connsiteX848" fmla="*/ 5842751 w 7467600"/>
              <a:gd name="connsiteY848" fmla="*/ 1816112 h 6858000"/>
              <a:gd name="connsiteX849" fmla="*/ 5847424 w 7467600"/>
              <a:gd name="connsiteY849" fmla="*/ 1815776 h 6858000"/>
              <a:gd name="connsiteX850" fmla="*/ 6399821 w 7467600"/>
              <a:gd name="connsiteY850" fmla="*/ 2344799 h 6858000"/>
              <a:gd name="connsiteX851" fmla="*/ 6323232 w 7467600"/>
              <a:gd name="connsiteY851" fmla="*/ 2389634 h 6858000"/>
              <a:gd name="connsiteX852" fmla="*/ 5942958 w 7467600"/>
              <a:gd name="connsiteY852" fmla="*/ 2077708 h 6858000"/>
              <a:gd name="connsiteX853" fmla="*/ 5921559 w 7467600"/>
              <a:gd name="connsiteY853" fmla="*/ 2378596 h 6858000"/>
              <a:gd name="connsiteX854" fmla="*/ 5817651 w 7467600"/>
              <a:gd name="connsiteY854" fmla="*/ 3023919 h 6858000"/>
              <a:gd name="connsiteX855" fmla="*/ 5729634 w 7467600"/>
              <a:gd name="connsiteY855" fmla="*/ 3051849 h 6858000"/>
              <a:gd name="connsiteX856" fmla="*/ 5611018 w 7467600"/>
              <a:gd name="connsiteY856" fmla="*/ 2316769 h 6858000"/>
              <a:gd name="connsiteX857" fmla="*/ 5687608 w 7467600"/>
              <a:gd name="connsiteY857" fmla="*/ 2039972 h 6858000"/>
              <a:gd name="connsiteX858" fmla="*/ 5657554 w 7467600"/>
              <a:gd name="connsiteY858" fmla="*/ 1576445 h 6858000"/>
              <a:gd name="connsiteX859" fmla="*/ 5150475 w 7467600"/>
              <a:gd name="connsiteY859" fmla="*/ 1274012 h 6858000"/>
              <a:gd name="connsiteX860" fmla="*/ 5349142 w 7467600"/>
              <a:gd name="connsiteY860" fmla="*/ 2204405 h 6858000"/>
              <a:gd name="connsiteX861" fmla="*/ 5262214 w 7467600"/>
              <a:gd name="connsiteY861" fmla="*/ 2233836 h 6858000"/>
              <a:gd name="connsiteX862" fmla="*/ 4981539 w 7467600"/>
              <a:gd name="connsiteY862" fmla="*/ 1542201 h 6858000"/>
              <a:gd name="connsiteX863" fmla="*/ 4958461 w 7467600"/>
              <a:gd name="connsiteY863" fmla="*/ 1136957 h 6858000"/>
              <a:gd name="connsiteX864" fmla="*/ 4655015 w 7467600"/>
              <a:gd name="connsiteY864" fmla="*/ 891426 h 6858000"/>
              <a:gd name="connsiteX865" fmla="*/ 4348002 w 7467600"/>
              <a:gd name="connsiteY865" fmla="*/ 2205895 h 6858000"/>
              <a:gd name="connsiteX866" fmla="*/ 4262250 w 7467600"/>
              <a:gd name="connsiteY866" fmla="*/ 2219972 h 6858000"/>
              <a:gd name="connsiteX867" fmla="*/ 4550611 w 7467600"/>
              <a:gd name="connsiteY867" fmla="*/ 817540 h 6858000"/>
              <a:gd name="connsiteX868" fmla="*/ 4564418 w 7467600"/>
              <a:gd name="connsiteY868" fmla="*/ 808293 h 6858000"/>
              <a:gd name="connsiteX869" fmla="*/ 4266388 w 7467600"/>
              <a:gd name="connsiteY869" fmla="*/ 500083 h 6858000"/>
              <a:gd name="connsiteX870" fmla="*/ 4032842 w 7467600"/>
              <a:gd name="connsiteY870" fmla="*/ 211809 h 6858000"/>
              <a:gd name="connsiteX871" fmla="*/ 3882765 w 7467600"/>
              <a:gd name="connsiteY871" fmla="*/ 0 h 6858000"/>
              <a:gd name="connsiteX872" fmla="*/ 3721337 w 7467600"/>
              <a:gd name="connsiteY872" fmla="*/ 0 h 6858000"/>
              <a:gd name="connsiteX873" fmla="*/ 3797544 w 7467600"/>
              <a:gd name="connsiteY873" fmla="*/ 0 h 6858000"/>
              <a:gd name="connsiteX874" fmla="*/ 3775734 w 7467600"/>
              <a:gd name="connsiteY874" fmla="*/ 95131 h 6858000"/>
              <a:gd name="connsiteX875" fmla="*/ 3724807 w 7467600"/>
              <a:gd name="connsiteY875" fmla="*/ 272257 h 6858000"/>
              <a:gd name="connsiteX876" fmla="*/ 3726844 w 7467600"/>
              <a:gd name="connsiteY876" fmla="*/ 282988 h 6858000"/>
              <a:gd name="connsiteX877" fmla="*/ 3742664 w 7467600"/>
              <a:gd name="connsiteY877" fmla="*/ 279918 h 6858000"/>
              <a:gd name="connsiteX878" fmla="*/ 4103910 w 7467600"/>
              <a:gd name="connsiteY878" fmla="*/ 1161917 h 6858000"/>
              <a:gd name="connsiteX879" fmla="*/ 4020269 w 7467600"/>
              <a:gd name="connsiteY879" fmla="*/ 1200406 h 6858000"/>
              <a:gd name="connsiteX880" fmla="*/ 3674882 w 7467600"/>
              <a:gd name="connsiteY880" fmla="*/ 488524 h 6858000"/>
              <a:gd name="connsiteX881" fmla="*/ 3132682 w 7467600"/>
              <a:gd name="connsiteY881" fmla="*/ 1072284 h 6858000"/>
              <a:gd name="connsiteX882" fmla="*/ 2716346 w 7467600"/>
              <a:gd name="connsiteY882" fmla="*/ 1276376 h 6858000"/>
              <a:gd name="connsiteX883" fmla="*/ 2716772 w 7467600"/>
              <a:gd name="connsiteY883" fmla="*/ 1255462 h 6858000"/>
              <a:gd name="connsiteX884" fmla="*/ 3471096 w 7467600"/>
              <a:gd name="connsiteY884" fmla="*/ 437072 h 6858000"/>
              <a:gd name="connsiteX885" fmla="*/ 3639057 w 7467600"/>
              <a:gd name="connsiteY885" fmla="*/ 286334 h 6858000"/>
              <a:gd name="connsiteX886" fmla="*/ 3640309 w 7467600"/>
              <a:gd name="connsiteY886" fmla="*/ 284664 h 6858000"/>
              <a:gd name="connsiteX887" fmla="*/ 3646022 w 7467600"/>
              <a:gd name="connsiteY887" fmla="*/ 276711 h 6858000"/>
              <a:gd name="connsiteX888" fmla="*/ 3707943 w 7467600"/>
              <a:gd name="connsiteY888" fmla="*/ 65958 h 6858000"/>
              <a:gd name="connsiteX889" fmla="*/ 3721337 w 7467600"/>
              <a:gd name="connsiteY889" fmla="*/ 0 h 6858000"/>
              <a:gd name="connsiteX890" fmla="*/ 2867960 w 7467600"/>
              <a:gd name="connsiteY890" fmla="*/ 0 h 6858000"/>
              <a:gd name="connsiteX891" fmla="*/ 2926351 w 7467600"/>
              <a:gd name="connsiteY891" fmla="*/ 0 h 6858000"/>
              <a:gd name="connsiteX892" fmla="*/ 2902823 w 7467600"/>
              <a:gd name="connsiteY892" fmla="*/ 262929 h 6858000"/>
              <a:gd name="connsiteX893" fmla="*/ 2940663 w 7467600"/>
              <a:gd name="connsiteY893" fmla="*/ 140884 h 6858000"/>
              <a:gd name="connsiteX894" fmla="*/ 2947039 w 7467600"/>
              <a:gd name="connsiteY894" fmla="*/ 122524 h 6858000"/>
              <a:gd name="connsiteX895" fmla="*/ 2984316 w 7467600"/>
              <a:gd name="connsiteY895" fmla="*/ 0 h 6858000"/>
              <a:gd name="connsiteX896" fmla="*/ 3016114 w 7467600"/>
              <a:gd name="connsiteY896" fmla="*/ 0 h 6858000"/>
              <a:gd name="connsiteX897" fmla="*/ 2979949 w 7467600"/>
              <a:gd name="connsiteY897" fmla="*/ 119274 h 6858000"/>
              <a:gd name="connsiteX898" fmla="*/ 3023879 w 7467600"/>
              <a:gd name="connsiteY898" fmla="*/ 0 h 6858000"/>
              <a:gd name="connsiteX899" fmla="*/ 3105400 w 7467600"/>
              <a:gd name="connsiteY899" fmla="*/ 0 h 6858000"/>
              <a:gd name="connsiteX900" fmla="*/ 3094669 w 7467600"/>
              <a:gd name="connsiteY900" fmla="*/ 30308 h 6858000"/>
              <a:gd name="connsiteX901" fmla="*/ 2901945 w 7467600"/>
              <a:gd name="connsiteY901" fmla="*/ 466538 h 6858000"/>
              <a:gd name="connsiteX902" fmla="*/ 2815209 w 7467600"/>
              <a:gd name="connsiteY902" fmla="*/ 497361 h 6858000"/>
              <a:gd name="connsiteX903" fmla="*/ 2844845 w 7467600"/>
              <a:gd name="connsiteY903" fmla="*/ 127638 h 6858000"/>
              <a:gd name="connsiteX904" fmla="*/ 2867960 w 7467600"/>
              <a:gd name="connsiteY904" fmla="*/ 0 h 6858000"/>
              <a:gd name="connsiteX905" fmla="*/ 1057230 w 7467600"/>
              <a:gd name="connsiteY905" fmla="*/ 0 h 6858000"/>
              <a:gd name="connsiteX906" fmla="*/ 1111003 w 7467600"/>
              <a:gd name="connsiteY906" fmla="*/ 0 h 6858000"/>
              <a:gd name="connsiteX907" fmla="*/ 1125553 w 7467600"/>
              <a:gd name="connsiteY907" fmla="*/ 52588 h 6858000"/>
              <a:gd name="connsiteX908" fmla="*/ 1304276 w 7467600"/>
              <a:gd name="connsiteY908" fmla="*/ 476275 h 6858000"/>
              <a:gd name="connsiteX909" fmla="*/ 1492066 w 7467600"/>
              <a:gd name="connsiteY909" fmla="*/ 886333 h 6858000"/>
              <a:gd name="connsiteX910" fmla="*/ 1423698 w 7467600"/>
              <a:gd name="connsiteY910" fmla="*/ 710817 h 6858000"/>
              <a:gd name="connsiteX911" fmla="*/ 1357609 w 7467600"/>
              <a:gd name="connsiteY911" fmla="*/ 532892 h 6858000"/>
              <a:gd name="connsiteX912" fmla="*/ 1309550 w 7467600"/>
              <a:gd name="connsiteY912" fmla="*/ 374031 h 6858000"/>
              <a:gd name="connsiteX913" fmla="*/ 1193673 w 7467600"/>
              <a:gd name="connsiteY913" fmla="*/ 49533 h 6858000"/>
              <a:gd name="connsiteX914" fmla="*/ 1164391 w 7467600"/>
              <a:gd name="connsiteY914" fmla="*/ 0 h 6858000"/>
              <a:gd name="connsiteX915" fmla="*/ 1200666 w 7467600"/>
              <a:gd name="connsiteY915" fmla="*/ 0 h 6858000"/>
              <a:gd name="connsiteX916" fmla="*/ 1223408 w 7467600"/>
              <a:gd name="connsiteY916" fmla="*/ 38996 h 6858000"/>
              <a:gd name="connsiteX917" fmla="*/ 1339635 w 7467600"/>
              <a:gd name="connsiteY917" fmla="*/ 365517 h 6858000"/>
              <a:gd name="connsiteX918" fmla="*/ 1387469 w 7467600"/>
              <a:gd name="connsiteY918" fmla="*/ 523079 h 6858000"/>
              <a:gd name="connsiteX919" fmla="*/ 1452685 w 7467600"/>
              <a:gd name="connsiteY919" fmla="*/ 699806 h 6858000"/>
              <a:gd name="connsiteX920" fmla="*/ 1492092 w 7467600"/>
              <a:gd name="connsiteY920" fmla="*/ 800424 h 6858000"/>
              <a:gd name="connsiteX921" fmla="*/ 1455302 w 7467600"/>
              <a:gd name="connsiteY921" fmla="*/ 632913 h 6858000"/>
              <a:gd name="connsiteX922" fmla="*/ 1222336 w 7467600"/>
              <a:gd name="connsiteY922" fmla="*/ 9480 h 6858000"/>
              <a:gd name="connsiteX923" fmla="*/ 1214634 w 7467600"/>
              <a:gd name="connsiteY923" fmla="*/ 0 h 6858000"/>
              <a:gd name="connsiteX924" fmla="*/ 1289827 w 7467600"/>
              <a:gd name="connsiteY924" fmla="*/ 0 h 6858000"/>
              <a:gd name="connsiteX925" fmla="*/ 1321076 w 7467600"/>
              <a:gd name="connsiteY925" fmla="*/ 59722 h 6858000"/>
              <a:gd name="connsiteX926" fmla="*/ 1512579 w 7467600"/>
              <a:gd name="connsiteY926" fmla="*/ 626441 h 6858000"/>
              <a:gd name="connsiteX927" fmla="*/ 1506076 w 7467600"/>
              <a:gd name="connsiteY927" fmla="*/ 1089289 h 6858000"/>
              <a:gd name="connsiteX928" fmla="*/ 1486346 w 7467600"/>
              <a:gd name="connsiteY928" fmla="*/ 1079919 h 6858000"/>
              <a:gd name="connsiteX929" fmla="*/ 1070511 w 7467600"/>
              <a:gd name="connsiteY929" fmla="*/ 48609 h 6858000"/>
              <a:gd name="connsiteX930" fmla="*/ 1057230 w 7467600"/>
              <a:gd name="connsiteY930" fmla="*/ 0 h 6858000"/>
              <a:gd name="connsiteX931" fmla="*/ 43151 w 7467600"/>
              <a:gd name="connsiteY931" fmla="*/ 0 h 6858000"/>
              <a:gd name="connsiteX932" fmla="*/ 95283 w 7467600"/>
              <a:gd name="connsiteY932" fmla="*/ 0 h 6858000"/>
              <a:gd name="connsiteX933" fmla="*/ 300708 w 7467600"/>
              <a:gd name="connsiteY933" fmla="*/ 154571 h 6858000"/>
              <a:gd name="connsiteX934" fmla="*/ 530414 w 7467600"/>
              <a:gd name="connsiteY934" fmla="*/ 354673 h 6858000"/>
              <a:gd name="connsiteX935" fmla="*/ 333785 w 7467600"/>
              <a:gd name="connsiteY935" fmla="*/ 161564 h 6858000"/>
              <a:gd name="connsiteX936" fmla="*/ 147005 w 7467600"/>
              <a:gd name="connsiteY936" fmla="*/ 0 h 6858000"/>
              <a:gd name="connsiteX937" fmla="*/ 272509 w 7467600"/>
              <a:gd name="connsiteY937" fmla="*/ 0 h 6858000"/>
              <a:gd name="connsiteX938" fmla="*/ 326276 w 7467600"/>
              <a:gd name="connsiteY938" fmla="*/ 45847 h 6858000"/>
              <a:gd name="connsiteX939" fmla="*/ 823759 w 7467600"/>
              <a:gd name="connsiteY939" fmla="*/ 574145 h 6858000"/>
              <a:gd name="connsiteX940" fmla="*/ 811254 w 7467600"/>
              <a:gd name="connsiteY940" fmla="*/ 665546 h 6858000"/>
              <a:gd name="connsiteX941" fmla="*/ 154042 w 7467600"/>
              <a:gd name="connsiteY941" fmla="*/ 261522 h 6858000"/>
              <a:gd name="connsiteX942" fmla="*/ 13550 w 7467600"/>
              <a:gd name="connsiteY942" fmla="*/ 158423 h 6858000"/>
              <a:gd name="connsiteX943" fmla="*/ 0 w 7467600"/>
              <a:gd name="connsiteY943" fmla="*/ 146618 h 6858000"/>
              <a:gd name="connsiteX944" fmla="*/ 0 w 7467600"/>
              <a:gd name="connsiteY944" fmla="*/ 59161 h 6858000"/>
              <a:gd name="connsiteX945" fmla="*/ 45427 w 7467600"/>
              <a:gd name="connsiteY945" fmla="*/ 101078 h 6858000"/>
              <a:gd name="connsiteX946" fmla="*/ 630103 w 7467600"/>
              <a:gd name="connsiteY946" fmla="*/ 485885 h 6858000"/>
              <a:gd name="connsiteX947" fmla="*/ 532040 w 7467600"/>
              <a:gd name="connsiteY947" fmla="*/ 399359 h 6858000"/>
              <a:gd name="connsiteX948" fmla="*/ 517618 w 7467600"/>
              <a:gd name="connsiteY948" fmla="*/ 385726 h 6858000"/>
              <a:gd name="connsiteX949" fmla="*/ 285074 w 7467600"/>
              <a:gd name="connsiteY949" fmla="*/ 182755 h 6858000"/>
              <a:gd name="connsiteX950" fmla="*/ 43151 w 7467600"/>
              <a:gd name="connsiteY950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67600 w 7467600"/>
              <a:gd name="connsiteY4" fmla="*/ 6831490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467600 w 7467600"/>
              <a:gd name="connsiteY16" fmla="*/ 6805948 h 6858000"/>
              <a:gd name="connsiteX17" fmla="*/ 7467600 w 7467600"/>
              <a:gd name="connsiteY17" fmla="*/ 6831490 h 6858000"/>
              <a:gd name="connsiteX18" fmla="*/ 1019354 w 7467600"/>
              <a:gd name="connsiteY18" fmla="*/ 6315006 h 6858000"/>
              <a:gd name="connsiteX19" fmla="*/ 441046 w 7467600"/>
              <a:gd name="connsiteY19" fmla="*/ 6691153 h 6858000"/>
              <a:gd name="connsiteX20" fmla="*/ 1019354 w 7467600"/>
              <a:gd name="connsiteY20" fmla="*/ 6315006 h 6858000"/>
              <a:gd name="connsiteX21" fmla="*/ 991680 w 7467600"/>
              <a:gd name="connsiteY21" fmla="*/ 6298413 h 6858000"/>
              <a:gd name="connsiteX22" fmla="*/ 409060 w 7467600"/>
              <a:gd name="connsiteY22" fmla="*/ 6671470 h 6858000"/>
              <a:gd name="connsiteX23" fmla="*/ 991680 w 7467600"/>
              <a:gd name="connsiteY23" fmla="*/ 6298413 h 6858000"/>
              <a:gd name="connsiteX24" fmla="*/ 103333 w 7467600"/>
              <a:gd name="connsiteY24" fmla="*/ 5699602 h 6858000"/>
              <a:gd name="connsiteX25" fmla="*/ 233938 w 7467600"/>
              <a:gd name="connsiteY25" fmla="*/ 5809416 h 6858000"/>
              <a:gd name="connsiteX26" fmla="*/ 883580 w 7467600"/>
              <a:gd name="connsiteY26" fmla="*/ 6180710 h 6858000"/>
              <a:gd name="connsiteX27" fmla="*/ 487337 w 7467600"/>
              <a:gd name="connsiteY27" fmla="*/ 5950182 h 6858000"/>
              <a:gd name="connsiteX28" fmla="*/ 354051 w 7467600"/>
              <a:gd name="connsiteY28" fmla="*/ 5854912 h 6858000"/>
              <a:gd name="connsiteX29" fmla="*/ 195436 w 7467600"/>
              <a:gd name="connsiteY29" fmla="*/ 5755068 h 6858000"/>
              <a:gd name="connsiteX30" fmla="*/ 103333 w 7467600"/>
              <a:gd name="connsiteY30" fmla="*/ 5699602 h 6858000"/>
              <a:gd name="connsiteX31" fmla="*/ 5539432 w 7467600"/>
              <a:gd name="connsiteY31" fmla="*/ 5642928 h 6858000"/>
              <a:gd name="connsiteX32" fmla="*/ 5555462 w 7467600"/>
              <a:gd name="connsiteY32" fmla="*/ 5694454 h 6858000"/>
              <a:gd name="connsiteX33" fmla="*/ 5828270 w 7467600"/>
              <a:gd name="connsiteY33" fmla="*/ 6320663 h 6858000"/>
              <a:gd name="connsiteX34" fmla="*/ 5947416 w 7467600"/>
              <a:gd name="connsiteY34" fmla="*/ 6574846 h 6858000"/>
              <a:gd name="connsiteX35" fmla="*/ 5539432 w 7467600"/>
              <a:gd name="connsiteY35" fmla="*/ 5642928 h 6858000"/>
              <a:gd name="connsiteX36" fmla="*/ 51253 w 7467600"/>
              <a:gd name="connsiteY36" fmla="*/ 5631825 h 6858000"/>
              <a:gd name="connsiteX37" fmla="*/ 211622 w 7467600"/>
              <a:gd name="connsiteY37" fmla="*/ 5728803 h 6858000"/>
              <a:gd name="connsiteX38" fmla="*/ 371652 w 7467600"/>
              <a:gd name="connsiteY38" fmla="*/ 5829062 h 6858000"/>
              <a:gd name="connsiteX39" fmla="*/ 505903 w 7467600"/>
              <a:gd name="connsiteY39" fmla="*/ 5925221 h 6858000"/>
              <a:gd name="connsiteX40" fmla="*/ 899240 w 7467600"/>
              <a:gd name="connsiteY40" fmla="*/ 6153068 h 6858000"/>
              <a:gd name="connsiteX41" fmla="*/ 988114 w 7467600"/>
              <a:gd name="connsiteY41" fmla="*/ 6174204 h 6858000"/>
              <a:gd name="connsiteX42" fmla="*/ 845971 w 7467600"/>
              <a:gd name="connsiteY42" fmla="*/ 6067177 h 6858000"/>
              <a:gd name="connsiteX43" fmla="*/ 448057 w 7467600"/>
              <a:gd name="connsiteY43" fmla="*/ 5841376 h 6858000"/>
              <a:gd name="connsiteX44" fmla="*/ 51253 w 7467600"/>
              <a:gd name="connsiteY44" fmla="*/ 5631825 h 6858000"/>
              <a:gd name="connsiteX45" fmla="*/ 2606687 w 7467600"/>
              <a:gd name="connsiteY45" fmla="*/ 5630718 h 6858000"/>
              <a:gd name="connsiteX46" fmla="*/ 2645658 w 7467600"/>
              <a:gd name="connsiteY46" fmla="*/ 6640259 h 6858000"/>
              <a:gd name="connsiteX47" fmla="*/ 2606687 w 7467600"/>
              <a:gd name="connsiteY47" fmla="*/ 5630718 h 6858000"/>
              <a:gd name="connsiteX48" fmla="*/ 3642057 w 7467600"/>
              <a:gd name="connsiteY48" fmla="*/ 5573487 h 6858000"/>
              <a:gd name="connsiteX49" fmla="*/ 3632981 w 7467600"/>
              <a:gd name="connsiteY49" fmla="*/ 5579437 h 6858000"/>
              <a:gd name="connsiteX50" fmla="*/ 3382436 w 7467600"/>
              <a:gd name="connsiteY50" fmla="*/ 5952726 h 6858000"/>
              <a:gd name="connsiteX51" fmla="*/ 3191929 w 7467600"/>
              <a:gd name="connsiteY51" fmla="*/ 6662669 h 6858000"/>
              <a:gd name="connsiteX52" fmla="*/ 3369898 w 7467600"/>
              <a:gd name="connsiteY52" fmla="*/ 6081771 h 6858000"/>
              <a:gd name="connsiteX53" fmla="*/ 3642057 w 7467600"/>
              <a:gd name="connsiteY53" fmla="*/ 5573487 h 6858000"/>
              <a:gd name="connsiteX54" fmla="*/ 2650666 w 7467600"/>
              <a:gd name="connsiteY54" fmla="*/ 5530686 h 6858000"/>
              <a:gd name="connsiteX55" fmla="*/ 2650249 w 7467600"/>
              <a:gd name="connsiteY55" fmla="*/ 5532101 h 6858000"/>
              <a:gd name="connsiteX56" fmla="*/ 2663808 w 7467600"/>
              <a:gd name="connsiteY56" fmla="*/ 6535215 h 6858000"/>
              <a:gd name="connsiteX57" fmla="*/ 2665418 w 7467600"/>
              <a:gd name="connsiteY57" fmla="*/ 6132756 h 6858000"/>
              <a:gd name="connsiteX58" fmla="*/ 2650666 w 7467600"/>
              <a:gd name="connsiteY58" fmla="*/ 5530686 h 6858000"/>
              <a:gd name="connsiteX59" fmla="*/ 2680277 w 7467600"/>
              <a:gd name="connsiteY59" fmla="*/ 5479204 h 6858000"/>
              <a:gd name="connsiteX60" fmla="*/ 2678972 w 7467600"/>
              <a:gd name="connsiteY60" fmla="*/ 5481582 h 6858000"/>
              <a:gd name="connsiteX61" fmla="*/ 2696666 w 7467600"/>
              <a:gd name="connsiteY61" fmla="*/ 6133836 h 6858000"/>
              <a:gd name="connsiteX62" fmla="*/ 2695769 w 7467600"/>
              <a:gd name="connsiteY62" fmla="*/ 6390955 h 6858000"/>
              <a:gd name="connsiteX63" fmla="*/ 2739893 w 7467600"/>
              <a:gd name="connsiteY63" fmla="*/ 6108357 h 6858000"/>
              <a:gd name="connsiteX64" fmla="*/ 2680277 w 7467600"/>
              <a:gd name="connsiteY64" fmla="*/ 5479204 h 6858000"/>
              <a:gd name="connsiteX65" fmla="*/ 1132195 w 7467600"/>
              <a:gd name="connsiteY65" fmla="*/ 5467980 h 6858000"/>
              <a:gd name="connsiteX66" fmla="*/ 1679056 w 7467600"/>
              <a:gd name="connsiteY66" fmla="*/ 5516907 h 6858000"/>
              <a:gd name="connsiteX67" fmla="*/ 2128648 w 7467600"/>
              <a:gd name="connsiteY67" fmla="*/ 5474249 h 6858000"/>
              <a:gd name="connsiteX68" fmla="*/ 1825619 w 7467600"/>
              <a:gd name="connsiteY68" fmla="*/ 5478447 h 6858000"/>
              <a:gd name="connsiteX69" fmla="*/ 1737798 w 7467600"/>
              <a:gd name="connsiteY69" fmla="*/ 5483353 h 6858000"/>
              <a:gd name="connsiteX70" fmla="*/ 1132195 w 7467600"/>
              <a:gd name="connsiteY70" fmla="*/ 5467980 h 6858000"/>
              <a:gd name="connsiteX71" fmla="*/ 1456157 w 7467600"/>
              <a:gd name="connsiteY71" fmla="*/ 5371404 h 6858000"/>
              <a:gd name="connsiteX72" fmla="*/ 1244432 w 7467600"/>
              <a:gd name="connsiteY72" fmla="*/ 5385601 h 6858000"/>
              <a:gd name="connsiteX73" fmla="*/ 973990 w 7467600"/>
              <a:gd name="connsiteY73" fmla="*/ 5424940 h 6858000"/>
              <a:gd name="connsiteX74" fmla="*/ 1103809 w 7467600"/>
              <a:gd name="connsiteY74" fmla="*/ 5433720 h 6858000"/>
              <a:gd name="connsiteX75" fmla="*/ 1123454 w 7467600"/>
              <a:gd name="connsiteY75" fmla="*/ 5435727 h 6858000"/>
              <a:gd name="connsiteX76" fmla="*/ 1737017 w 7467600"/>
              <a:gd name="connsiteY76" fmla="*/ 5452183 h 6858000"/>
              <a:gd name="connsiteX77" fmla="*/ 1824397 w 7467600"/>
              <a:gd name="connsiteY77" fmla="*/ 5447757 h 6858000"/>
              <a:gd name="connsiteX78" fmla="*/ 2070059 w 7467600"/>
              <a:gd name="connsiteY78" fmla="*/ 5441660 h 6858000"/>
              <a:gd name="connsiteX79" fmla="*/ 1456157 w 7467600"/>
              <a:gd name="connsiteY79" fmla="*/ 5371404 h 6858000"/>
              <a:gd name="connsiteX80" fmla="*/ 4988186 w 7467600"/>
              <a:gd name="connsiteY80" fmla="*/ 5216467 h 6858000"/>
              <a:gd name="connsiteX81" fmla="*/ 4777334 w 7467600"/>
              <a:gd name="connsiteY81" fmla="*/ 5406072 h 6858000"/>
              <a:gd name="connsiteX82" fmla="*/ 4718341 w 7467600"/>
              <a:gd name="connsiteY82" fmla="*/ 5468043 h 6858000"/>
              <a:gd name="connsiteX83" fmla="*/ 4604655 w 7467600"/>
              <a:gd name="connsiteY83" fmla="*/ 5583434 h 6858000"/>
              <a:gd name="connsiteX84" fmla="*/ 4565074 w 7467600"/>
              <a:gd name="connsiteY84" fmla="*/ 5618550 h 6858000"/>
              <a:gd name="connsiteX85" fmla="*/ 4988186 w 7467600"/>
              <a:gd name="connsiteY85" fmla="*/ 5216467 h 6858000"/>
              <a:gd name="connsiteX86" fmla="*/ 4978032 w 7467600"/>
              <a:gd name="connsiteY86" fmla="*/ 5183809 h 6858000"/>
              <a:gd name="connsiteX87" fmla="*/ 4463413 w 7467600"/>
              <a:gd name="connsiteY87" fmla="*/ 5615162 h 6858000"/>
              <a:gd name="connsiteX88" fmla="*/ 4358134 w 7467600"/>
              <a:gd name="connsiteY88" fmla="*/ 5742791 h 6858000"/>
              <a:gd name="connsiteX89" fmla="*/ 4376219 w 7467600"/>
              <a:gd name="connsiteY89" fmla="*/ 5729027 h 6858000"/>
              <a:gd name="connsiteX90" fmla="*/ 4582340 w 7467600"/>
              <a:gd name="connsiteY90" fmla="*/ 5561037 h 6858000"/>
              <a:gd name="connsiteX91" fmla="*/ 4694684 w 7467600"/>
              <a:gd name="connsiteY91" fmla="*/ 5447098 h 6858000"/>
              <a:gd name="connsiteX92" fmla="*/ 4754123 w 7467600"/>
              <a:gd name="connsiteY92" fmla="*/ 5384643 h 6858000"/>
              <a:gd name="connsiteX93" fmla="*/ 4978032 w 7467600"/>
              <a:gd name="connsiteY93" fmla="*/ 5183809 h 6858000"/>
              <a:gd name="connsiteX94" fmla="*/ 1903353 w 7467600"/>
              <a:gd name="connsiteY94" fmla="*/ 5044827 h 6858000"/>
              <a:gd name="connsiteX95" fmla="*/ 1936931 w 7467600"/>
              <a:gd name="connsiteY95" fmla="*/ 5093954 h 6858000"/>
              <a:gd name="connsiteX96" fmla="*/ 2195868 w 7467600"/>
              <a:gd name="connsiteY96" fmla="*/ 5396574 h 6858000"/>
              <a:gd name="connsiteX97" fmla="*/ 2088852 w 7467600"/>
              <a:gd name="connsiteY97" fmla="*/ 5166123 h 6858000"/>
              <a:gd name="connsiteX98" fmla="*/ 1958241 w 7467600"/>
              <a:gd name="connsiteY98" fmla="*/ 5067955 h 6858000"/>
              <a:gd name="connsiteX99" fmla="*/ 1903353 w 7467600"/>
              <a:gd name="connsiteY99" fmla="*/ 5044827 h 6858000"/>
              <a:gd name="connsiteX100" fmla="*/ 1979378 w 7467600"/>
              <a:gd name="connsiteY100" fmla="*/ 4769504 h 6858000"/>
              <a:gd name="connsiteX101" fmla="*/ 2882120 w 7467600"/>
              <a:gd name="connsiteY101" fmla="*/ 5064547 h 6858000"/>
              <a:gd name="connsiteX102" fmla="*/ 2793103 w 7467600"/>
              <a:gd name="connsiteY102" fmla="*/ 5039699 h 6858000"/>
              <a:gd name="connsiteX103" fmla="*/ 2770041 w 7467600"/>
              <a:gd name="connsiteY103" fmla="*/ 5033634 h 6858000"/>
              <a:gd name="connsiteX104" fmla="*/ 1979378 w 7467600"/>
              <a:gd name="connsiteY104" fmla="*/ 4769504 h 6858000"/>
              <a:gd name="connsiteX105" fmla="*/ 1927410 w 7467600"/>
              <a:gd name="connsiteY105" fmla="*/ 4716164 h 6858000"/>
              <a:gd name="connsiteX106" fmla="*/ 1959587 w 7467600"/>
              <a:gd name="connsiteY106" fmla="*/ 4728849 h 6858000"/>
              <a:gd name="connsiteX107" fmla="*/ 2777707 w 7467600"/>
              <a:gd name="connsiteY107" fmla="*/ 5003991 h 6858000"/>
              <a:gd name="connsiteX108" fmla="*/ 2800768 w 7467600"/>
              <a:gd name="connsiteY108" fmla="*/ 5010056 h 6858000"/>
              <a:gd name="connsiteX109" fmla="*/ 2879408 w 7467600"/>
              <a:gd name="connsiteY109" fmla="*/ 5031590 h 6858000"/>
              <a:gd name="connsiteX110" fmla="*/ 2862295 w 7467600"/>
              <a:gd name="connsiteY110" fmla="*/ 5022958 h 6858000"/>
              <a:gd name="connsiteX111" fmla="*/ 2813343 w 7467600"/>
              <a:gd name="connsiteY111" fmla="*/ 4998369 h 6858000"/>
              <a:gd name="connsiteX112" fmla="*/ 2646245 w 7467600"/>
              <a:gd name="connsiteY112" fmla="*/ 4930999 h 6858000"/>
              <a:gd name="connsiteX113" fmla="*/ 1999243 w 7467600"/>
              <a:gd name="connsiteY113" fmla="*/ 4730524 h 6858000"/>
              <a:gd name="connsiteX114" fmla="*/ 1979527 w 7467600"/>
              <a:gd name="connsiteY114" fmla="*/ 4726651 h 6858000"/>
              <a:gd name="connsiteX115" fmla="*/ 1927410 w 7467600"/>
              <a:gd name="connsiteY115" fmla="*/ 4716164 h 6858000"/>
              <a:gd name="connsiteX116" fmla="*/ 1997014 w 7467600"/>
              <a:gd name="connsiteY116" fmla="*/ 4698007 h 6858000"/>
              <a:gd name="connsiteX117" fmla="*/ 2005458 w 7467600"/>
              <a:gd name="connsiteY117" fmla="*/ 4699540 h 6858000"/>
              <a:gd name="connsiteX118" fmla="*/ 2657186 w 7467600"/>
              <a:gd name="connsiteY118" fmla="*/ 4901687 h 6858000"/>
              <a:gd name="connsiteX119" fmla="*/ 2826662 w 7467600"/>
              <a:gd name="connsiteY119" fmla="*/ 4970362 h 6858000"/>
              <a:gd name="connsiteX120" fmla="*/ 2876100 w 7467600"/>
              <a:gd name="connsiteY120" fmla="*/ 4995397 h 6858000"/>
              <a:gd name="connsiteX121" fmla="*/ 3042600 w 7467600"/>
              <a:gd name="connsiteY121" fmla="*/ 5059532 h 6858000"/>
              <a:gd name="connsiteX122" fmla="*/ 1997014 w 7467600"/>
              <a:gd name="connsiteY122" fmla="*/ 4698007 h 6858000"/>
              <a:gd name="connsiteX123" fmla="*/ 2305292 w 7467600"/>
              <a:gd name="connsiteY123" fmla="*/ 4219492 h 6858000"/>
              <a:gd name="connsiteX124" fmla="*/ 3360922 w 7467600"/>
              <a:gd name="connsiteY124" fmla="*/ 4529373 h 6858000"/>
              <a:gd name="connsiteX125" fmla="*/ 3492420 w 7467600"/>
              <a:gd name="connsiteY125" fmla="*/ 4510145 h 6858000"/>
              <a:gd name="connsiteX126" fmla="*/ 3364086 w 7467600"/>
              <a:gd name="connsiteY126" fmla="*/ 4480340 h 6858000"/>
              <a:gd name="connsiteX127" fmla="*/ 3225818 w 7467600"/>
              <a:gd name="connsiteY127" fmla="*/ 4411822 h 6858000"/>
              <a:gd name="connsiteX128" fmla="*/ 3129696 w 7467600"/>
              <a:gd name="connsiteY128" fmla="*/ 4360704 h 6858000"/>
              <a:gd name="connsiteX129" fmla="*/ 2814545 w 7467600"/>
              <a:gd name="connsiteY129" fmla="*/ 4282955 h 6858000"/>
              <a:gd name="connsiteX130" fmla="*/ 2305292 w 7467600"/>
              <a:gd name="connsiteY130" fmla="*/ 4219492 h 6858000"/>
              <a:gd name="connsiteX131" fmla="*/ 2626982 w 7467600"/>
              <a:gd name="connsiteY131" fmla="*/ 4206450 h 6858000"/>
              <a:gd name="connsiteX132" fmla="*/ 2490617 w 7467600"/>
              <a:gd name="connsiteY132" fmla="*/ 4206951 h 6858000"/>
              <a:gd name="connsiteX133" fmla="*/ 2819869 w 7467600"/>
              <a:gd name="connsiteY133" fmla="*/ 4252936 h 6858000"/>
              <a:gd name="connsiteX134" fmla="*/ 3143018 w 7467600"/>
              <a:gd name="connsiteY134" fmla="*/ 4332698 h 6858000"/>
              <a:gd name="connsiteX135" fmla="*/ 3241520 w 7467600"/>
              <a:gd name="connsiteY135" fmla="*/ 4385112 h 6858000"/>
              <a:gd name="connsiteX136" fmla="*/ 3374575 w 7467600"/>
              <a:gd name="connsiteY136" fmla="*/ 4451517 h 6858000"/>
              <a:gd name="connsiteX137" fmla="*/ 3505221 w 7467600"/>
              <a:gd name="connsiteY137" fmla="*/ 4480757 h 6858000"/>
              <a:gd name="connsiteX138" fmla="*/ 2626982 w 7467600"/>
              <a:gd name="connsiteY138" fmla="*/ 4206450 h 6858000"/>
              <a:gd name="connsiteX139" fmla="*/ 1310106 w 7467600"/>
              <a:gd name="connsiteY139" fmla="*/ 3943217 h 6858000"/>
              <a:gd name="connsiteX140" fmla="*/ 854994 w 7467600"/>
              <a:gd name="connsiteY140" fmla="*/ 4399136 h 6858000"/>
              <a:gd name="connsiteX141" fmla="*/ 742462 w 7467600"/>
              <a:gd name="connsiteY141" fmla="*/ 4594648 h 6858000"/>
              <a:gd name="connsiteX142" fmla="*/ 820602 w 7467600"/>
              <a:gd name="connsiteY142" fmla="*/ 4485915 h 6858000"/>
              <a:gd name="connsiteX143" fmla="*/ 878295 w 7467600"/>
              <a:gd name="connsiteY143" fmla="*/ 4403594 h 6858000"/>
              <a:gd name="connsiteX144" fmla="*/ 1240607 w 7467600"/>
              <a:gd name="connsiteY144" fmla="*/ 4010401 h 6858000"/>
              <a:gd name="connsiteX145" fmla="*/ 1310106 w 7467600"/>
              <a:gd name="connsiteY145" fmla="*/ 3943217 h 6858000"/>
              <a:gd name="connsiteX146" fmla="*/ 1423113 w 7467600"/>
              <a:gd name="connsiteY146" fmla="*/ 3874565 h 6858000"/>
              <a:gd name="connsiteX147" fmla="*/ 1260565 w 7467600"/>
              <a:gd name="connsiteY147" fmla="*/ 4031982 h 6858000"/>
              <a:gd name="connsiteX148" fmla="*/ 901900 w 7467600"/>
              <a:gd name="connsiteY148" fmla="*/ 4421236 h 6858000"/>
              <a:gd name="connsiteX149" fmla="*/ 845044 w 7467600"/>
              <a:gd name="connsiteY149" fmla="*/ 4502436 h 6858000"/>
              <a:gd name="connsiteX150" fmla="*/ 685926 w 7467600"/>
              <a:gd name="connsiteY150" fmla="*/ 4703069 h 6858000"/>
              <a:gd name="connsiteX151" fmla="*/ 684248 w 7467600"/>
              <a:gd name="connsiteY151" fmla="*/ 4706721 h 6858000"/>
              <a:gd name="connsiteX152" fmla="*/ 1423113 w 7467600"/>
              <a:gd name="connsiteY152" fmla="*/ 3874565 h 6858000"/>
              <a:gd name="connsiteX153" fmla="*/ 3316479 w 7467600"/>
              <a:gd name="connsiteY153" fmla="*/ 3872136 h 6858000"/>
              <a:gd name="connsiteX154" fmla="*/ 3546806 w 7467600"/>
              <a:gd name="connsiteY154" fmla="*/ 4356139 h 6858000"/>
              <a:gd name="connsiteX155" fmla="*/ 3364433 w 7467600"/>
              <a:gd name="connsiteY155" fmla="*/ 3953121 h 6858000"/>
              <a:gd name="connsiteX156" fmla="*/ 3316479 w 7467600"/>
              <a:gd name="connsiteY156" fmla="*/ 3872136 h 6858000"/>
              <a:gd name="connsiteX157" fmla="*/ 3291335 w 7467600"/>
              <a:gd name="connsiteY157" fmla="*/ 3767420 h 6858000"/>
              <a:gd name="connsiteX158" fmla="*/ 3390805 w 7467600"/>
              <a:gd name="connsiteY158" fmla="*/ 3937163 h 6858000"/>
              <a:gd name="connsiteX159" fmla="*/ 3579062 w 7467600"/>
              <a:gd name="connsiteY159" fmla="*/ 4359040 h 6858000"/>
              <a:gd name="connsiteX160" fmla="*/ 3467355 w 7467600"/>
              <a:gd name="connsiteY160" fmla="*/ 3988130 h 6858000"/>
              <a:gd name="connsiteX161" fmla="*/ 3310753 w 7467600"/>
              <a:gd name="connsiteY161" fmla="*/ 3787140 h 6858000"/>
              <a:gd name="connsiteX162" fmla="*/ 3291335 w 7467600"/>
              <a:gd name="connsiteY162" fmla="*/ 3767420 h 6858000"/>
              <a:gd name="connsiteX163" fmla="*/ 1635889 w 7467600"/>
              <a:gd name="connsiteY163" fmla="*/ 3709494 h 6858000"/>
              <a:gd name="connsiteX164" fmla="*/ 1634800 w 7467600"/>
              <a:gd name="connsiteY164" fmla="*/ 3731111 h 6858000"/>
              <a:gd name="connsiteX165" fmla="*/ 1635889 w 7467600"/>
              <a:gd name="connsiteY165" fmla="*/ 3709494 h 6858000"/>
              <a:gd name="connsiteX166" fmla="*/ 1510397 w 7467600"/>
              <a:gd name="connsiteY166" fmla="*/ 3684705 h 6858000"/>
              <a:gd name="connsiteX167" fmla="*/ 1146550 w 7467600"/>
              <a:gd name="connsiteY167" fmla="*/ 3802012 h 6858000"/>
              <a:gd name="connsiteX168" fmla="*/ 698834 w 7467600"/>
              <a:gd name="connsiteY168" fmla="*/ 3952272 h 6858000"/>
              <a:gd name="connsiteX169" fmla="*/ 34256 w 7467600"/>
              <a:gd name="connsiteY169" fmla="*/ 4347603 h 6858000"/>
              <a:gd name="connsiteX170" fmla="*/ 527241 w 7467600"/>
              <a:gd name="connsiteY170" fmla="*/ 4065078 h 6858000"/>
              <a:gd name="connsiteX171" fmla="*/ 1510397 w 7467600"/>
              <a:gd name="connsiteY171" fmla="*/ 3684705 h 6858000"/>
              <a:gd name="connsiteX172" fmla="*/ 1313114 w 7467600"/>
              <a:gd name="connsiteY172" fmla="*/ 3655216 h 6858000"/>
              <a:gd name="connsiteX173" fmla="*/ 1109304 w 7467600"/>
              <a:gd name="connsiteY173" fmla="*/ 3669030 h 6858000"/>
              <a:gd name="connsiteX174" fmla="*/ 8129 w 7467600"/>
              <a:gd name="connsiteY174" fmla="*/ 4330519 h 6858000"/>
              <a:gd name="connsiteX175" fmla="*/ 687572 w 7467600"/>
              <a:gd name="connsiteY175" fmla="*/ 3925629 h 6858000"/>
              <a:gd name="connsiteX176" fmla="*/ 1138365 w 7467600"/>
              <a:gd name="connsiteY176" fmla="*/ 3774515 h 6858000"/>
              <a:gd name="connsiteX177" fmla="*/ 1505579 w 7467600"/>
              <a:gd name="connsiteY177" fmla="*/ 3655526 h 6858000"/>
              <a:gd name="connsiteX178" fmla="*/ 1313114 w 7467600"/>
              <a:gd name="connsiteY178" fmla="*/ 3655216 h 6858000"/>
              <a:gd name="connsiteX179" fmla="*/ 3655073 w 7467600"/>
              <a:gd name="connsiteY179" fmla="*/ 3650884 h 6858000"/>
              <a:gd name="connsiteX180" fmla="*/ 3989938 w 7467600"/>
              <a:gd name="connsiteY180" fmla="*/ 3991685 h 6858000"/>
              <a:gd name="connsiteX181" fmla="*/ 4393907 w 7467600"/>
              <a:gd name="connsiteY181" fmla="*/ 4261258 h 6858000"/>
              <a:gd name="connsiteX182" fmla="*/ 4648051 w 7467600"/>
              <a:gd name="connsiteY182" fmla="*/ 4374051 h 6858000"/>
              <a:gd name="connsiteX183" fmla="*/ 4383389 w 7467600"/>
              <a:gd name="connsiteY183" fmla="*/ 4184369 h 6858000"/>
              <a:gd name="connsiteX184" fmla="*/ 4165508 w 7467600"/>
              <a:gd name="connsiteY184" fmla="*/ 4035196 h 6858000"/>
              <a:gd name="connsiteX185" fmla="*/ 4068162 w 7467600"/>
              <a:gd name="connsiteY185" fmla="*/ 3953394 h 6858000"/>
              <a:gd name="connsiteX186" fmla="*/ 3981416 w 7467600"/>
              <a:gd name="connsiteY186" fmla="*/ 3880482 h 6858000"/>
              <a:gd name="connsiteX187" fmla="*/ 3800147 w 7467600"/>
              <a:gd name="connsiteY187" fmla="*/ 3749872 h 6858000"/>
              <a:gd name="connsiteX188" fmla="*/ 3655073 w 7467600"/>
              <a:gd name="connsiteY188" fmla="*/ 3650884 h 6858000"/>
              <a:gd name="connsiteX189" fmla="*/ 3670252 w 7467600"/>
              <a:gd name="connsiteY189" fmla="*/ 3622798 h 6858000"/>
              <a:gd name="connsiteX190" fmla="*/ 3817258 w 7467600"/>
              <a:gd name="connsiteY190" fmla="*/ 3723577 h 6858000"/>
              <a:gd name="connsiteX191" fmla="*/ 4000461 w 7467600"/>
              <a:gd name="connsiteY191" fmla="*/ 3855966 h 6858000"/>
              <a:gd name="connsiteX192" fmla="*/ 4088180 w 7467600"/>
              <a:gd name="connsiteY192" fmla="*/ 3929774 h 6858000"/>
              <a:gd name="connsiteX193" fmla="*/ 4184555 w 7467600"/>
              <a:gd name="connsiteY193" fmla="*/ 4010683 h 6858000"/>
              <a:gd name="connsiteX194" fmla="*/ 4399563 w 7467600"/>
              <a:gd name="connsiteY194" fmla="*/ 4158106 h 6858000"/>
              <a:gd name="connsiteX195" fmla="*/ 4684469 w 7467600"/>
              <a:gd name="connsiteY195" fmla="*/ 4364680 h 6858000"/>
              <a:gd name="connsiteX196" fmla="*/ 4690271 w 7467600"/>
              <a:gd name="connsiteY196" fmla="*/ 4370034 h 6858000"/>
              <a:gd name="connsiteX197" fmla="*/ 4136093 w 7467600"/>
              <a:gd name="connsiteY197" fmla="*/ 3858466 h 6858000"/>
              <a:gd name="connsiteX198" fmla="*/ 3670252 w 7467600"/>
              <a:gd name="connsiteY198" fmla="*/ 3622798 h 6858000"/>
              <a:gd name="connsiteX199" fmla="*/ 4440129 w 7467600"/>
              <a:gd name="connsiteY199" fmla="*/ 3448571 h 6858000"/>
              <a:gd name="connsiteX200" fmla="*/ 4856525 w 7467600"/>
              <a:gd name="connsiteY200" fmla="*/ 3915351 h 6858000"/>
              <a:gd name="connsiteX201" fmla="*/ 5059055 w 7467600"/>
              <a:gd name="connsiteY201" fmla="*/ 4108918 h 6858000"/>
              <a:gd name="connsiteX202" fmla="*/ 5290070 w 7467600"/>
              <a:gd name="connsiteY202" fmla="*/ 4263619 h 6858000"/>
              <a:gd name="connsiteX203" fmla="*/ 4834991 w 7467600"/>
              <a:gd name="connsiteY203" fmla="*/ 3830985 h 6858000"/>
              <a:gd name="connsiteX204" fmla="*/ 4440129 w 7467600"/>
              <a:gd name="connsiteY204" fmla="*/ 3448571 h 6858000"/>
              <a:gd name="connsiteX205" fmla="*/ 4441737 w 7467600"/>
              <a:gd name="connsiteY205" fmla="*/ 3399734 h 6858000"/>
              <a:gd name="connsiteX206" fmla="*/ 4431236 w 7467600"/>
              <a:gd name="connsiteY206" fmla="*/ 3400954 h 6858000"/>
              <a:gd name="connsiteX207" fmla="*/ 4557150 w 7467600"/>
              <a:gd name="connsiteY207" fmla="*/ 3510023 h 6858000"/>
              <a:gd name="connsiteX208" fmla="*/ 4856936 w 7467600"/>
              <a:gd name="connsiteY208" fmla="*/ 3809146 h 6858000"/>
              <a:gd name="connsiteX209" fmla="*/ 5111996 w 7467600"/>
              <a:gd name="connsiteY209" fmla="*/ 4065759 h 6858000"/>
              <a:gd name="connsiteX210" fmla="*/ 5388878 w 7467600"/>
              <a:gd name="connsiteY210" fmla="*/ 4300185 h 6858000"/>
              <a:gd name="connsiteX211" fmla="*/ 5425556 w 7467600"/>
              <a:gd name="connsiteY211" fmla="*/ 4308967 h 6858000"/>
              <a:gd name="connsiteX212" fmla="*/ 4943646 w 7467600"/>
              <a:gd name="connsiteY212" fmla="*/ 3822916 h 6858000"/>
              <a:gd name="connsiteX213" fmla="*/ 4594837 w 7467600"/>
              <a:gd name="connsiteY213" fmla="*/ 3532274 h 6858000"/>
              <a:gd name="connsiteX214" fmla="*/ 4441737 w 7467600"/>
              <a:gd name="connsiteY214" fmla="*/ 3399734 h 6858000"/>
              <a:gd name="connsiteX215" fmla="*/ 5425834 w 7467600"/>
              <a:gd name="connsiteY215" fmla="*/ 3162785 h 6858000"/>
              <a:gd name="connsiteX216" fmla="*/ 5401644 w 7467600"/>
              <a:gd name="connsiteY216" fmla="*/ 3617847 h 6858000"/>
              <a:gd name="connsiteX217" fmla="*/ 5467256 w 7467600"/>
              <a:gd name="connsiteY217" fmla="*/ 4175494 h 6858000"/>
              <a:gd name="connsiteX218" fmla="*/ 5448069 w 7467600"/>
              <a:gd name="connsiteY218" fmla="*/ 3567554 h 6858000"/>
              <a:gd name="connsiteX219" fmla="*/ 5425834 w 7467600"/>
              <a:gd name="connsiteY219" fmla="*/ 3162785 h 6858000"/>
              <a:gd name="connsiteX220" fmla="*/ 1318687 w 7467600"/>
              <a:gd name="connsiteY220" fmla="*/ 3113840 h 6858000"/>
              <a:gd name="connsiteX221" fmla="*/ 1066793 w 7467600"/>
              <a:gd name="connsiteY221" fmla="*/ 3212171 h 6858000"/>
              <a:gd name="connsiteX222" fmla="*/ 993319 w 7467600"/>
              <a:gd name="connsiteY222" fmla="*/ 3247648 h 6858000"/>
              <a:gd name="connsiteX223" fmla="*/ 853081 w 7467600"/>
              <a:gd name="connsiteY223" fmla="*/ 3312410 h 6858000"/>
              <a:gd name="connsiteX224" fmla="*/ 805957 w 7467600"/>
              <a:gd name="connsiteY224" fmla="*/ 3330443 h 6858000"/>
              <a:gd name="connsiteX225" fmla="*/ 1318687 w 7467600"/>
              <a:gd name="connsiteY225" fmla="*/ 3113840 h 6858000"/>
              <a:gd name="connsiteX226" fmla="*/ 5453702 w 7467600"/>
              <a:gd name="connsiteY226" fmla="*/ 3090882 h 6858000"/>
              <a:gd name="connsiteX227" fmla="*/ 5480135 w 7467600"/>
              <a:gd name="connsiteY227" fmla="*/ 3565802 h 6858000"/>
              <a:gd name="connsiteX228" fmla="*/ 5499023 w 7467600"/>
              <a:gd name="connsiteY228" fmla="*/ 4166310 h 6858000"/>
              <a:gd name="connsiteX229" fmla="*/ 5547022 w 7467600"/>
              <a:gd name="connsiteY229" fmla="*/ 3607838 h 6858000"/>
              <a:gd name="connsiteX230" fmla="*/ 5515964 w 7467600"/>
              <a:gd name="connsiteY230" fmla="*/ 3378541 h 6858000"/>
              <a:gd name="connsiteX231" fmla="*/ 5453702 w 7467600"/>
              <a:gd name="connsiteY231" fmla="*/ 3090882 h 6858000"/>
              <a:gd name="connsiteX232" fmla="*/ 1238695 w 7467600"/>
              <a:gd name="connsiteY232" fmla="*/ 3076820 h 6858000"/>
              <a:gd name="connsiteX233" fmla="*/ 716371 w 7467600"/>
              <a:gd name="connsiteY233" fmla="*/ 3293249 h 6858000"/>
              <a:gd name="connsiteX234" fmla="*/ 579522 w 7467600"/>
              <a:gd name="connsiteY234" fmla="*/ 3371759 h 6858000"/>
              <a:gd name="connsiteX235" fmla="*/ 600288 w 7467600"/>
              <a:gd name="connsiteY235" fmla="*/ 3365555 h 6858000"/>
              <a:gd name="connsiteX236" fmla="*/ 840692 w 7467600"/>
              <a:gd name="connsiteY236" fmla="*/ 3284921 h 6858000"/>
              <a:gd name="connsiteX237" fmla="*/ 979248 w 7467600"/>
              <a:gd name="connsiteY237" fmla="*/ 3221003 h 6858000"/>
              <a:gd name="connsiteX238" fmla="*/ 1053282 w 7467600"/>
              <a:gd name="connsiteY238" fmla="*/ 3185247 h 6858000"/>
              <a:gd name="connsiteX239" fmla="*/ 1320603 w 7467600"/>
              <a:gd name="connsiteY239" fmla="*/ 3081281 h 6858000"/>
              <a:gd name="connsiteX240" fmla="*/ 1238695 w 7467600"/>
              <a:gd name="connsiteY240" fmla="*/ 3076820 h 6858000"/>
              <a:gd name="connsiteX241" fmla="*/ 5425627 w 7467600"/>
              <a:gd name="connsiteY241" fmla="*/ 2954192 h 6858000"/>
              <a:gd name="connsiteX242" fmla="*/ 5470770 w 7467600"/>
              <a:gd name="connsiteY242" fmla="*/ 3005435 h 6858000"/>
              <a:gd name="connsiteX243" fmla="*/ 5519779 w 7467600"/>
              <a:gd name="connsiteY243" fmla="*/ 4359223 h 6858000"/>
              <a:gd name="connsiteX244" fmla="*/ 5520293 w 7467600"/>
              <a:gd name="connsiteY244" fmla="*/ 4360602 h 6858000"/>
              <a:gd name="connsiteX245" fmla="*/ 5767221 w 7467600"/>
              <a:gd name="connsiteY245" fmla="*/ 4665564 h 6858000"/>
              <a:gd name="connsiteX246" fmla="*/ 6937169 w 7467600"/>
              <a:gd name="connsiteY246" fmla="*/ 4815941 h 6858000"/>
              <a:gd name="connsiteX247" fmla="*/ 6953922 w 7467600"/>
              <a:gd name="connsiteY247" fmla="*/ 4890068 h 6858000"/>
              <a:gd name="connsiteX248" fmla="*/ 6071359 w 7467600"/>
              <a:gd name="connsiteY248" fmla="*/ 4770770 h 6858000"/>
              <a:gd name="connsiteX249" fmla="*/ 6038839 w 7467600"/>
              <a:gd name="connsiteY249" fmla="*/ 4764474 h 6858000"/>
              <a:gd name="connsiteX250" fmla="*/ 6038706 w 7467600"/>
              <a:gd name="connsiteY250" fmla="*/ 4763847 h 6858000"/>
              <a:gd name="connsiteX251" fmla="*/ 6037784 w 7467600"/>
              <a:gd name="connsiteY251" fmla="*/ 4764270 h 6858000"/>
              <a:gd name="connsiteX252" fmla="*/ 6038839 w 7467600"/>
              <a:gd name="connsiteY252" fmla="*/ 4764474 h 6858000"/>
              <a:gd name="connsiteX253" fmla="*/ 6040338 w 7467600"/>
              <a:gd name="connsiteY253" fmla="*/ 4771418 h 6858000"/>
              <a:gd name="connsiteX254" fmla="*/ 6024488 w 7467600"/>
              <a:gd name="connsiteY254" fmla="*/ 4809903 h 6858000"/>
              <a:gd name="connsiteX255" fmla="*/ 5599771 w 7467600"/>
              <a:gd name="connsiteY255" fmla="*/ 5509652 h 6858000"/>
              <a:gd name="connsiteX256" fmla="*/ 5548843 w 7467600"/>
              <a:gd name="connsiteY256" fmla="*/ 5563845 h 6858000"/>
              <a:gd name="connsiteX257" fmla="*/ 5940952 w 7467600"/>
              <a:gd name="connsiteY257" fmla="*/ 6250028 h 6858000"/>
              <a:gd name="connsiteX258" fmla="*/ 6043441 w 7467600"/>
              <a:gd name="connsiteY258" fmla="*/ 6665847 h 6858000"/>
              <a:gd name="connsiteX259" fmla="*/ 6093432 w 7467600"/>
              <a:gd name="connsiteY259" fmla="*/ 6858000 h 6858000"/>
              <a:gd name="connsiteX260" fmla="*/ 6034344 w 7467600"/>
              <a:gd name="connsiteY260" fmla="*/ 6858000 h 6858000"/>
              <a:gd name="connsiteX261" fmla="*/ 6026679 w 7467600"/>
              <a:gd name="connsiteY261" fmla="*/ 6836959 h 6858000"/>
              <a:gd name="connsiteX262" fmla="*/ 5800441 w 7467600"/>
              <a:gd name="connsiteY262" fmla="*/ 6335286 h 6858000"/>
              <a:gd name="connsiteX263" fmla="*/ 5526562 w 7467600"/>
              <a:gd name="connsiteY263" fmla="*/ 5705388 h 6858000"/>
              <a:gd name="connsiteX264" fmla="*/ 5519640 w 7467600"/>
              <a:gd name="connsiteY264" fmla="*/ 5683774 h 6858000"/>
              <a:gd name="connsiteX265" fmla="*/ 5844559 w 7467600"/>
              <a:gd name="connsiteY265" fmla="*/ 6553349 h 6858000"/>
              <a:gd name="connsiteX266" fmla="*/ 5975994 w 7467600"/>
              <a:gd name="connsiteY266" fmla="*/ 6858000 h 6858000"/>
              <a:gd name="connsiteX267" fmla="*/ 5898547 w 7467600"/>
              <a:gd name="connsiteY267" fmla="*/ 6858000 h 6858000"/>
              <a:gd name="connsiteX268" fmla="*/ 5682041 w 7467600"/>
              <a:gd name="connsiteY268" fmla="*/ 6355860 h 6858000"/>
              <a:gd name="connsiteX269" fmla="*/ 5461758 w 7467600"/>
              <a:gd name="connsiteY269" fmla="*/ 5820220 h 6858000"/>
              <a:gd name="connsiteX270" fmla="*/ 5237282 w 7467600"/>
              <a:gd name="connsiteY270" fmla="*/ 6579086 h 6858000"/>
              <a:gd name="connsiteX271" fmla="*/ 5115009 w 7467600"/>
              <a:gd name="connsiteY271" fmla="*/ 6858000 h 6858000"/>
              <a:gd name="connsiteX272" fmla="*/ 5028074 w 7467600"/>
              <a:gd name="connsiteY272" fmla="*/ 6858000 h 6858000"/>
              <a:gd name="connsiteX273" fmla="*/ 5079508 w 7467600"/>
              <a:gd name="connsiteY273" fmla="*/ 6749074 h 6858000"/>
              <a:gd name="connsiteX274" fmla="*/ 5371846 w 7467600"/>
              <a:gd name="connsiteY274" fmla="*/ 5924413 h 6858000"/>
              <a:gd name="connsiteX275" fmla="*/ 5270512 w 7467600"/>
              <a:gd name="connsiteY275" fmla="*/ 6138975 h 6858000"/>
              <a:gd name="connsiteX276" fmla="*/ 5062409 w 7467600"/>
              <a:gd name="connsiteY276" fmla="*/ 6653544 h 6858000"/>
              <a:gd name="connsiteX277" fmla="*/ 5036628 w 7467600"/>
              <a:gd name="connsiteY277" fmla="*/ 6754247 h 6858000"/>
              <a:gd name="connsiteX278" fmla="*/ 5009112 w 7467600"/>
              <a:gd name="connsiteY278" fmla="*/ 6858000 h 6858000"/>
              <a:gd name="connsiteX279" fmla="*/ 4976679 w 7467600"/>
              <a:gd name="connsiteY279" fmla="*/ 6858000 h 6858000"/>
              <a:gd name="connsiteX280" fmla="*/ 5006537 w 7467600"/>
              <a:gd name="connsiteY280" fmla="*/ 6747068 h 6858000"/>
              <a:gd name="connsiteX281" fmla="*/ 5032723 w 7467600"/>
              <a:gd name="connsiteY281" fmla="*/ 6644957 h 6858000"/>
              <a:gd name="connsiteX282" fmla="*/ 5242949 w 7467600"/>
              <a:gd name="connsiteY282" fmla="*/ 6125175 h 6858000"/>
              <a:gd name="connsiteX283" fmla="*/ 5286321 w 7467600"/>
              <a:gd name="connsiteY283" fmla="*/ 6033555 h 6858000"/>
              <a:gd name="connsiteX284" fmla="*/ 5008210 w 7467600"/>
              <a:gd name="connsiteY284" fmla="*/ 6649194 h 6858000"/>
              <a:gd name="connsiteX285" fmla="*/ 4986321 w 7467600"/>
              <a:gd name="connsiteY285" fmla="*/ 6765687 h 6858000"/>
              <a:gd name="connsiteX286" fmla="*/ 4973474 w 7467600"/>
              <a:gd name="connsiteY286" fmla="*/ 6858000 h 6858000"/>
              <a:gd name="connsiteX287" fmla="*/ 4907178 w 7467600"/>
              <a:gd name="connsiteY287" fmla="*/ 6858000 h 6858000"/>
              <a:gd name="connsiteX288" fmla="*/ 4910810 w 7467600"/>
              <a:gd name="connsiteY288" fmla="*/ 6829660 h 6858000"/>
              <a:gd name="connsiteX289" fmla="*/ 4987461 w 7467600"/>
              <a:gd name="connsiteY289" fmla="*/ 6432994 h 6858000"/>
              <a:gd name="connsiteX290" fmla="*/ 5179262 w 7467600"/>
              <a:gd name="connsiteY290" fmla="*/ 6035044 h 6858000"/>
              <a:gd name="connsiteX291" fmla="*/ 4689678 w 7467600"/>
              <a:gd name="connsiteY291" fmla="*/ 6440241 h 6858000"/>
              <a:gd name="connsiteX292" fmla="*/ 4477543 w 7467600"/>
              <a:gd name="connsiteY292" fmla="*/ 6674836 h 6858000"/>
              <a:gd name="connsiteX293" fmla="*/ 4329957 w 7467600"/>
              <a:gd name="connsiteY293" fmla="*/ 6858000 h 6858000"/>
              <a:gd name="connsiteX294" fmla="*/ 4218595 w 7467600"/>
              <a:gd name="connsiteY294" fmla="*/ 6858000 h 6858000"/>
              <a:gd name="connsiteX295" fmla="*/ 4368888 w 7467600"/>
              <a:gd name="connsiteY295" fmla="*/ 6668412 h 6858000"/>
              <a:gd name="connsiteX296" fmla="*/ 4563091 w 7467600"/>
              <a:gd name="connsiteY296" fmla="*/ 6442508 h 6858000"/>
              <a:gd name="connsiteX297" fmla="*/ 5387324 w 7467600"/>
              <a:gd name="connsiteY297" fmla="*/ 5705830 h 6858000"/>
              <a:gd name="connsiteX298" fmla="*/ 5073620 w 7467600"/>
              <a:gd name="connsiteY298" fmla="*/ 5955437 h 6858000"/>
              <a:gd name="connsiteX299" fmla="*/ 4689789 w 7467600"/>
              <a:gd name="connsiteY299" fmla="*/ 6268382 h 6858000"/>
              <a:gd name="connsiteX300" fmla="*/ 4418722 w 7467600"/>
              <a:gd name="connsiteY300" fmla="*/ 6570886 h 6858000"/>
              <a:gd name="connsiteX301" fmla="*/ 4214944 w 7467600"/>
              <a:gd name="connsiteY301" fmla="*/ 6858000 h 6858000"/>
              <a:gd name="connsiteX302" fmla="*/ 4177898 w 7467600"/>
              <a:gd name="connsiteY302" fmla="*/ 6858000 h 6858000"/>
              <a:gd name="connsiteX303" fmla="*/ 4391597 w 7467600"/>
              <a:gd name="connsiteY303" fmla="*/ 6556370 h 6858000"/>
              <a:gd name="connsiteX304" fmla="*/ 4668889 w 7467600"/>
              <a:gd name="connsiteY304" fmla="*/ 6246399 h 6858000"/>
              <a:gd name="connsiteX305" fmla="*/ 5055427 w 7467600"/>
              <a:gd name="connsiteY305" fmla="*/ 5931476 h 6858000"/>
              <a:gd name="connsiteX306" fmla="*/ 5371814 w 7467600"/>
              <a:gd name="connsiteY306" fmla="*/ 5678975 h 6858000"/>
              <a:gd name="connsiteX307" fmla="*/ 4987918 w 7467600"/>
              <a:gd name="connsiteY307" fmla="*/ 5838701 h 6858000"/>
              <a:gd name="connsiteX308" fmla="*/ 4317146 w 7467600"/>
              <a:gd name="connsiteY308" fmla="*/ 6587716 h 6858000"/>
              <a:gd name="connsiteX309" fmla="*/ 4171627 w 7467600"/>
              <a:gd name="connsiteY309" fmla="*/ 6858000 h 6858000"/>
              <a:gd name="connsiteX310" fmla="*/ 4081585 w 7467600"/>
              <a:gd name="connsiteY310" fmla="*/ 6858000 h 6858000"/>
              <a:gd name="connsiteX311" fmla="*/ 4238603 w 7467600"/>
              <a:gd name="connsiteY311" fmla="*/ 6559341 h 6858000"/>
              <a:gd name="connsiteX312" fmla="*/ 4778333 w 7467600"/>
              <a:gd name="connsiteY312" fmla="*/ 5873626 h 6858000"/>
              <a:gd name="connsiteX313" fmla="*/ 5414185 w 7467600"/>
              <a:gd name="connsiteY313" fmla="*/ 5573882 h 6858000"/>
              <a:gd name="connsiteX314" fmla="*/ 5959648 w 7467600"/>
              <a:gd name="connsiteY314" fmla="*/ 4760797 h 6858000"/>
              <a:gd name="connsiteX315" fmla="*/ 5355019 w 7467600"/>
              <a:gd name="connsiteY315" fmla="*/ 4734672 h 6858000"/>
              <a:gd name="connsiteX316" fmla="*/ 5083565 w 7467600"/>
              <a:gd name="connsiteY316" fmla="*/ 5179121 h 6858000"/>
              <a:gd name="connsiteX317" fmla="*/ 4713577 w 7467600"/>
              <a:gd name="connsiteY317" fmla="*/ 5616803 h 6858000"/>
              <a:gd name="connsiteX318" fmla="*/ 3989559 w 7467600"/>
              <a:gd name="connsiteY318" fmla="*/ 6145945 h 6858000"/>
              <a:gd name="connsiteX319" fmla="*/ 3939824 w 7467600"/>
              <a:gd name="connsiteY319" fmla="*/ 6066900 h 6858000"/>
              <a:gd name="connsiteX320" fmla="*/ 4584537 w 7467600"/>
              <a:gd name="connsiteY320" fmla="*/ 5324826 h 6858000"/>
              <a:gd name="connsiteX321" fmla="*/ 5037105 w 7467600"/>
              <a:gd name="connsiteY321" fmla="*/ 5088765 h 6858000"/>
              <a:gd name="connsiteX322" fmla="*/ 5039930 w 7467600"/>
              <a:gd name="connsiteY322" fmla="*/ 5089585 h 6858000"/>
              <a:gd name="connsiteX323" fmla="*/ 5263764 w 7467600"/>
              <a:gd name="connsiteY323" fmla="*/ 4735525 h 6858000"/>
              <a:gd name="connsiteX324" fmla="*/ 4086300 w 7467600"/>
              <a:gd name="connsiteY324" fmla="*/ 4884599 h 6858000"/>
              <a:gd name="connsiteX325" fmla="*/ 4085485 w 7467600"/>
              <a:gd name="connsiteY325" fmla="*/ 4899070 h 6858000"/>
              <a:gd name="connsiteX326" fmla="*/ 3871915 w 7467600"/>
              <a:gd name="connsiteY326" fmla="*/ 5253645 h 6858000"/>
              <a:gd name="connsiteX327" fmla="*/ 3799374 w 7467600"/>
              <a:gd name="connsiteY327" fmla="*/ 5466127 h 6858000"/>
              <a:gd name="connsiteX328" fmla="*/ 3498850 w 7467600"/>
              <a:gd name="connsiteY328" fmla="*/ 6661888 h 6858000"/>
              <a:gd name="connsiteX329" fmla="*/ 3399216 w 7467600"/>
              <a:gd name="connsiteY329" fmla="*/ 6858000 h 6858000"/>
              <a:gd name="connsiteX330" fmla="*/ 3303688 w 7467600"/>
              <a:gd name="connsiteY330" fmla="*/ 6858000 h 6858000"/>
              <a:gd name="connsiteX331" fmla="*/ 3391774 w 7467600"/>
              <a:gd name="connsiteY331" fmla="*/ 6697181 h 6858000"/>
              <a:gd name="connsiteX332" fmla="*/ 3735540 w 7467600"/>
              <a:gd name="connsiteY332" fmla="*/ 5546923 h 6858000"/>
              <a:gd name="connsiteX333" fmla="*/ 3729438 w 7467600"/>
              <a:gd name="connsiteY333" fmla="*/ 5569058 h 6858000"/>
              <a:gd name="connsiteX334" fmla="*/ 3707782 w 7467600"/>
              <a:gd name="connsiteY334" fmla="*/ 5644908 h 6858000"/>
              <a:gd name="connsiteX335" fmla="*/ 3583827 w 7467600"/>
              <a:gd name="connsiteY335" fmla="*/ 6039215 h 6858000"/>
              <a:gd name="connsiteX336" fmla="*/ 3547861 w 7467600"/>
              <a:gd name="connsiteY336" fmla="*/ 6129609 h 6858000"/>
              <a:gd name="connsiteX337" fmla="*/ 3490905 w 7467600"/>
              <a:gd name="connsiteY337" fmla="*/ 6277660 h 6858000"/>
              <a:gd name="connsiteX338" fmla="*/ 3455859 w 7467600"/>
              <a:gd name="connsiteY338" fmla="*/ 6391301 h 6858000"/>
              <a:gd name="connsiteX339" fmla="*/ 3429112 w 7467600"/>
              <a:gd name="connsiteY339" fmla="*/ 6479469 h 6858000"/>
              <a:gd name="connsiteX340" fmla="*/ 3304862 w 7467600"/>
              <a:gd name="connsiteY340" fmla="*/ 6796476 h 6858000"/>
              <a:gd name="connsiteX341" fmla="*/ 3276071 w 7467600"/>
              <a:gd name="connsiteY341" fmla="*/ 6858000 h 6858000"/>
              <a:gd name="connsiteX342" fmla="*/ 3240805 w 7467600"/>
              <a:gd name="connsiteY342" fmla="*/ 6858000 h 6858000"/>
              <a:gd name="connsiteX343" fmla="*/ 3275917 w 7467600"/>
              <a:gd name="connsiteY343" fmla="*/ 6783192 h 6858000"/>
              <a:gd name="connsiteX344" fmla="*/ 3399358 w 7467600"/>
              <a:gd name="connsiteY344" fmla="*/ 6469011 h 6858000"/>
              <a:gd name="connsiteX345" fmla="*/ 3425650 w 7467600"/>
              <a:gd name="connsiteY345" fmla="*/ 6381333 h 6858000"/>
              <a:gd name="connsiteX346" fmla="*/ 3460661 w 7467600"/>
              <a:gd name="connsiteY346" fmla="*/ 6266763 h 6858000"/>
              <a:gd name="connsiteX347" fmla="*/ 3518021 w 7467600"/>
              <a:gd name="connsiteY347" fmla="*/ 6117298 h 6858000"/>
              <a:gd name="connsiteX348" fmla="*/ 3554035 w 7467600"/>
              <a:gd name="connsiteY348" fmla="*/ 6027832 h 6858000"/>
              <a:gd name="connsiteX349" fmla="*/ 3677174 w 7467600"/>
              <a:gd name="connsiteY349" fmla="*/ 5636351 h 6858000"/>
              <a:gd name="connsiteX350" fmla="*/ 3698819 w 7467600"/>
              <a:gd name="connsiteY350" fmla="*/ 5560503 h 6858000"/>
              <a:gd name="connsiteX351" fmla="*/ 3702094 w 7467600"/>
              <a:gd name="connsiteY351" fmla="*/ 5549194 h 6858000"/>
              <a:gd name="connsiteX352" fmla="*/ 3398355 w 7467600"/>
              <a:gd name="connsiteY352" fmla="*/ 6094603 h 6858000"/>
              <a:gd name="connsiteX353" fmla="*/ 3193941 w 7467600"/>
              <a:gd name="connsiteY353" fmla="*/ 6798775 h 6858000"/>
              <a:gd name="connsiteX354" fmla="*/ 3184140 w 7467600"/>
              <a:gd name="connsiteY354" fmla="*/ 6858000 h 6858000"/>
              <a:gd name="connsiteX355" fmla="*/ 3099978 w 7467600"/>
              <a:gd name="connsiteY355" fmla="*/ 6858000 h 6858000"/>
              <a:gd name="connsiteX356" fmla="*/ 3101556 w 7467600"/>
              <a:gd name="connsiteY356" fmla="*/ 6843337 h 6858000"/>
              <a:gd name="connsiteX357" fmla="*/ 3370162 w 7467600"/>
              <a:gd name="connsiteY357" fmla="*/ 5785550 h 6858000"/>
              <a:gd name="connsiteX358" fmla="*/ 3746477 w 7467600"/>
              <a:gd name="connsiteY358" fmla="*/ 5377889 h 6858000"/>
              <a:gd name="connsiteX359" fmla="*/ 3863399 w 7467600"/>
              <a:gd name="connsiteY359" fmla="*/ 5087257 h 6858000"/>
              <a:gd name="connsiteX360" fmla="*/ 3968712 w 7467600"/>
              <a:gd name="connsiteY360" fmla="*/ 4913989 h 6858000"/>
              <a:gd name="connsiteX361" fmla="*/ 2792390 w 7467600"/>
              <a:gd name="connsiteY361" fmla="*/ 5382974 h 6858000"/>
              <a:gd name="connsiteX362" fmla="*/ 2714982 w 7467600"/>
              <a:gd name="connsiteY362" fmla="*/ 5427051 h 6858000"/>
              <a:gd name="connsiteX363" fmla="*/ 2813361 w 7467600"/>
              <a:gd name="connsiteY363" fmla="*/ 6023912 h 6858000"/>
              <a:gd name="connsiteX364" fmla="*/ 2688430 w 7467600"/>
              <a:gd name="connsiteY364" fmla="*/ 6801564 h 6858000"/>
              <a:gd name="connsiteX365" fmla="*/ 2629626 w 7467600"/>
              <a:gd name="connsiteY365" fmla="*/ 6763394 h 6858000"/>
              <a:gd name="connsiteX366" fmla="*/ 2565328 w 7467600"/>
              <a:gd name="connsiteY366" fmla="*/ 5516399 h 6858000"/>
              <a:gd name="connsiteX367" fmla="*/ 1922999 w 7467600"/>
              <a:gd name="connsiteY367" fmla="*/ 5980343 h 6858000"/>
              <a:gd name="connsiteX368" fmla="*/ 1950261 w 7467600"/>
              <a:gd name="connsiteY368" fmla="*/ 6405858 h 6858000"/>
              <a:gd name="connsiteX369" fmla="*/ 2365554 w 7467600"/>
              <a:gd name="connsiteY369" fmla="*/ 6759107 h 6858000"/>
              <a:gd name="connsiteX370" fmla="*/ 2424142 w 7467600"/>
              <a:gd name="connsiteY370" fmla="*/ 6858000 h 6858000"/>
              <a:gd name="connsiteX371" fmla="*/ 2395994 w 7467600"/>
              <a:gd name="connsiteY371" fmla="*/ 6858000 h 6858000"/>
              <a:gd name="connsiteX372" fmla="*/ 2392863 w 7467600"/>
              <a:gd name="connsiteY372" fmla="*/ 6852964 h 6858000"/>
              <a:gd name="connsiteX373" fmla="*/ 2017589 w 7467600"/>
              <a:gd name="connsiteY373" fmla="*/ 6493982 h 6858000"/>
              <a:gd name="connsiteX374" fmla="*/ 2147336 w 7467600"/>
              <a:gd name="connsiteY374" fmla="*/ 6594052 h 6858000"/>
              <a:gd name="connsiteX375" fmla="*/ 2207047 w 7467600"/>
              <a:gd name="connsiteY375" fmla="*/ 6654540 h 6858000"/>
              <a:gd name="connsiteX376" fmla="*/ 2299106 w 7467600"/>
              <a:gd name="connsiteY376" fmla="*/ 6778931 h 6858000"/>
              <a:gd name="connsiteX377" fmla="*/ 2314430 w 7467600"/>
              <a:gd name="connsiteY377" fmla="*/ 6801144 h 6858000"/>
              <a:gd name="connsiteX378" fmla="*/ 2352406 w 7467600"/>
              <a:gd name="connsiteY378" fmla="*/ 6858000 h 6858000"/>
              <a:gd name="connsiteX379" fmla="*/ 2314492 w 7467600"/>
              <a:gd name="connsiteY379" fmla="*/ 6858000 h 6858000"/>
              <a:gd name="connsiteX380" fmla="*/ 2288095 w 7467600"/>
              <a:gd name="connsiteY380" fmla="*/ 6818030 h 6858000"/>
              <a:gd name="connsiteX381" fmla="*/ 2272768 w 7467600"/>
              <a:gd name="connsiteY381" fmla="*/ 6795822 h 6858000"/>
              <a:gd name="connsiteX382" fmla="*/ 2182715 w 7467600"/>
              <a:gd name="connsiteY382" fmla="*/ 6675071 h 6858000"/>
              <a:gd name="connsiteX383" fmla="*/ 2032061 w 7467600"/>
              <a:gd name="connsiteY383" fmla="*/ 6541380 h 6858000"/>
              <a:gd name="connsiteX384" fmla="*/ 2257220 w 7467600"/>
              <a:gd name="connsiteY384" fmla="*/ 6826257 h 6858000"/>
              <a:gd name="connsiteX385" fmla="*/ 2281324 w 7467600"/>
              <a:gd name="connsiteY385" fmla="*/ 6858000 h 6858000"/>
              <a:gd name="connsiteX386" fmla="*/ 2242860 w 7467600"/>
              <a:gd name="connsiteY386" fmla="*/ 6858000 h 6858000"/>
              <a:gd name="connsiteX387" fmla="*/ 2232818 w 7467600"/>
              <a:gd name="connsiteY387" fmla="*/ 6844926 h 6858000"/>
              <a:gd name="connsiteX388" fmla="*/ 1990172 w 7467600"/>
              <a:gd name="connsiteY388" fmla="*/ 6542121 h 6858000"/>
              <a:gd name="connsiteX389" fmla="*/ 2124090 w 7467600"/>
              <a:gd name="connsiteY389" fmla="*/ 6761017 h 6858000"/>
              <a:gd name="connsiteX390" fmla="*/ 2200380 w 7467600"/>
              <a:gd name="connsiteY390" fmla="*/ 6858000 h 6858000"/>
              <a:gd name="connsiteX391" fmla="*/ 2147507 w 7467600"/>
              <a:gd name="connsiteY391" fmla="*/ 6858000 h 6858000"/>
              <a:gd name="connsiteX392" fmla="*/ 2070668 w 7467600"/>
              <a:gd name="connsiteY392" fmla="*/ 6761520 h 6858000"/>
              <a:gd name="connsiteX393" fmla="*/ 1975142 w 7467600"/>
              <a:gd name="connsiteY393" fmla="*/ 6585570 h 6858000"/>
              <a:gd name="connsiteX394" fmla="*/ 2050035 w 7467600"/>
              <a:gd name="connsiteY394" fmla="*/ 6813345 h 6858000"/>
              <a:gd name="connsiteX395" fmla="*/ 2063025 w 7467600"/>
              <a:gd name="connsiteY395" fmla="*/ 6858000 h 6858000"/>
              <a:gd name="connsiteX396" fmla="*/ 2021675 w 7467600"/>
              <a:gd name="connsiteY396" fmla="*/ 6858000 h 6858000"/>
              <a:gd name="connsiteX397" fmla="*/ 2019308 w 7467600"/>
              <a:gd name="connsiteY397" fmla="*/ 6847118 h 6858000"/>
              <a:gd name="connsiteX398" fmla="*/ 1938835 w 7467600"/>
              <a:gd name="connsiteY398" fmla="*/ 6551160 h 6858000"/>
              <a:gd name="connsiteX399" fmla="*/ 1953230 w 7467600"/>
              <a:gd name="connsiteY399" fmla="*/ 6759699 h 6858000"/>
              <a:gd name="connsiteX400" fmla="*/ 1956763 w 7467600"/>
              <a:gd name="connsiteY400" fmla="*/ 6778191 h 6858000"/>
              <a:gd name="connsiteX401" fmla="*/ 1967925 w 7467600"/>
              <a:gd name="connsiteY401" fmla="*/ 6858000 h 6858000"/>
              <a:gd name="connsiteX402" fmla="*/ 1936622 w 7467600"/>
              <a:gd name="connsiteY402" fmla="*/ 6858000 h 6858000"/>
              <a:gd name="connsiteX403" fmla="*/ 1926261 w 7467600"/>
              <a:gd name="connsiteY403" fmla="*/ 6784064 h 6858000"/>
              <a:gd name="connsiteX404" fmla="*/ 1922724 w 7467600"/>
              <a:gd name="connsiteY404" fmla="*/ 6765577 h 6858000"/>
              <a:gd name="connsiteX405" fmla="*/ 1904650 w 7467600"/>
              <a:gd name="connsiteY405" fmla="*/ 6639616 h 6858000"/>
              <a:gd name="connsiteX406" fmla="*/ 1885273 w 7467600"/>
              <a:gd name="connsiteY406" fmla="*/ 6858000 h 6858000"/>
              <a:gd name="connsiteX407" fmla="*/ 1854363 w 7467600"/>
              <a:gd name="connsiteY407" fmla="*/ 6858000 h 6858000"/>
              <a:gd name="connsiteX408" fmla="*/ 1880391 w 7467600"/>
              <a:gd name="connsiteY408" fmla="*/ 6603796 h 6858000"/>
              <a:gd name="connsiteX409" fmla="*/ 1818273 w 7467600"/>
              <a:gd name="connsiteY409" fmla="*/ 6715729 h 6858000"/>
              <a:gd name="connsiteX410" fmla="*/ 1794691 w 7467600"/>
              <a:gd name="connsiteY410" fmla="*/ 6843239 h 6858000"/>
              <a:gd name="connsiteX411" fmla="*/ 1794914 w 7467600"/>
              <a:gd name="connsiteY411" fmla="*/ 6858000 h 6858000"/>
              <a:gd name="connsiteX412" fmla="*/ 1746128 w 7467600"/>
              <a:gd name="connsiteY412" fmla="*/ 6858000 h 6858000"/>
              <a:gd name="connsiteX413" fmla="*/ 1753934 w 7467600"/>
              <a:gd name="connsiteY413" fmla="*/ 6724796 h 6858000"/>
              <a:gd name="connsiteX414" fmla="*/ 1792053 w 7467600"/>
              <a:gd name="connsiteY414" fmla="*/ 6572396 h 6858000"/>
              <a:gd name="connsiteX415" fmla="*/ 1862248 w 7467600"/>
              <a:gd name="connsiteY415" fmla="*/ 6266397 h 6858000"/>
              <a:gd name="connsiteX416" fmla="*/ 1862250 w 7467600"/>
              <a:gd name="connsiteY416" fmla="*/ 6033531 h 6858000"/>
              <a:gd name="connsiteX417" fmla="*/ 1211999 w 7467600"/>
              <a:gd name="connsiteY417" fmla="*/ 6683610 h 6858000"/>
              <a:gd name="connsiteX418" fmla="*/ 1213266 w 7467600"/>
              <a:gd name="connsiteY418" fmla="*/ 6691947 h 6858000"/>
              <a:gd name="connsiteX419" fmla="*/ 1203370 w 7467600"/>
              <a:gd name="connsiteY419" fmla="*/ 6850676 h 6858000"/>
              <a:gd name="connsiteX420" fmla="*/ 1203671 w 7467600"/>
              <a:gd name="connsiteY420" fmla="*/ 6858000 h 6858000"/>
              <a:gd name="connsiteX421" fmla="*/ 1143180 w 7467600"/>
              <a:gd name="connsiteY421" fmla="*/ 6858000 h 6858000"/>
              <a:gd name="connsiteX422" fmla="*/ 1142176 w 7467600"/>
              <a:gd name="connsiteY422" fmla="*/ 6766045 h 6858000"/>
              <a:gd name="connsiteX423" fmla="*/ 1067484 w 7467600"/>
              <a:gd name="connsiteY423" fmla="*/ 6858000 h 6858000"/>
              <a:gd name="connsiteX424" fmla="*/ 953928 w 7467600"/>
              <a:gd name="connsiteY424" fmla="*/ 6858000 h 6858000"/>
              <a:gd name="connsiteX425" fmla="*/ 959715 w 7467600"/>
              <a:gd name="connsiteY425" fmla="*/ 6850185 h 6858000"/>
              <a:gd name="connsiteX426" fmla="*/ 1483788 w 7467600"/>
              <a:gd name="connsiteY426" fmla="*/ 6259174 h 6858000"/>
              <a:gd name="connsiteX427" fmla="*/ 1100671 w 7467600"/>
              <a:gd name="connsiteY427" fmla="*/ 6252137 h 6858000"/>
              <a:gd name="connsiteX428" fmla="*/ 1090144 w 7467600"/>
              <a:gd name="connsiteY428" fmla="*/ 6256748 h 6858000"/>
              <a:gd name="connsiteX429" fmla="*/ 1095872 w 7467600"/>
              <a:gd name="connsiteY429" fmla="*/ 6271892 h 6858000"/>
              <a:gd name="connsiteX430" fmla="*/ 262785 w 7467600"/>
              <a:gd name="connsiteY430" fmla="*/ 6845450 h 6858000"/>
              <a:gd name="connsiteX431" fmla="*/ 209968 w 7467600"/>
              <a:gd name="connsiteY431" fmla="*/ 6770713 h 6858000"/>
              <a:gd name="connsiteX432" fmla="*/ 873460 w 7467600"/>
              <a:gd name="connsiteY432" fmla="*/ 6253768 h 6858000"/>
              <a:gd name="connsiteX433" fmla="*/ 192686 w 7467600"/>
              <a:gd name="connsiteY433" fmla="*/ 5849257 h 6858000"/>
              <a:gd name="connsiteX434" fmla="*/ 4696 w 7467600"/>
              <a:gd name="connsiteY434" fmla="*/ 5697668 h 6858000"/>
              <a:gd name="connsiteX435" fmla="*/ 0 w 7467600"/>
              <a:gd name="connsiteY435" fmla="*/ 5689984 h 6858000"/>
              <a:gd name="connsiteX436" fmla="*/ 0 w 7467600"/>
              <a:gd name="connsiteY436" fmla="*/ 5513472 h 6858000"/>
              <a:gd name="connsiteX437" fmla="*/ 174101 w 7467600"/>
              <a:gd name="connsiteY437" fmla="*/ 5620277 h 6858000"/>
              <a:gd name="connsiteX438" fmla="*/ 891800 w 7467600"/>
              <a:gd name="connsiteY438" fmla="*/ 6036935 h 6858000"/>
              <a:gd name="connsiteX439" fmla="*/ 1072219 w 7467600"/>
              <a:gd name="connsiteY439" fmla="*/ 6169443 h 6858000"/>
              <a:gd name="connsiteX440" fmla="*/ 1074117 w 7467600"/>
              <a:gd name="connsiteY440" fmla="*/ 6170301 h 6858000"/>
              <a:gd name="connsiteX441" fmla="*/ 1083114 w 7467600"/>
              <a:gd name="connsiteY441" fmla="*/ 6174131 h 6858000"/>
              <a:gd name="connsiteX442" fmla="*/ 1543010 w 7467600"/>
              <a:gd name="connsiteY442" fmla="*/ 6191140 h 6858000"/>
              <a:gd name="connsiteX443" fmla="*/ 1551080 w 7467600"/>
              <a:gd name="connsiteY443" fmla="*/ 6195006 h 6858000"/>
              <a:gd name="connsiteX444" fmla="*/ 2345443 w 7467600"/>
              <a:gd name="connsiteY444" fmla="*/ 5549882 h 6858000"/>
              <a:gd name="connsiteX445" fmla="*/ 1721499 w 7467600"/>
              <a:gd name="connsiteY445" fmla="*/ 5599969 h 6858000"/>
              <a:gd name="connsiteX446" fmla="*/ 767716 w 7467600"/>
              <a:gd name="connsiteY446" fmla="*/ 5472768 h 6858000"/>
              <a:gd name="connsiteX447" fmla="*/ 722147 w 7467600"/>
              <a:gd name="connsiteY447" fmla="*/ 5393091 h 6858000"/>
              <a:gd name="connsiteX448" fmla="*/ 1485552 w 7467600"/>
              <a:gd name="connsiteY448" fmla="*/ 5313202 h 6858000"/>
              <a:gd name="connsiteX449" fmla="*/ 2143004 w 7467600"/>
              <a:gd name="connsiteY449" fmla="*/ 5402420 h 6858000"/>
              <a:gd name="connsiteX450" fmla="*/ 1933391 w 7467600"/>
              <a:gd name="connsiteY450" fmla="*/ 5156971 h 6858000"/>
              <a:gd name="connsiteX451" fmla="*/ 1827118 w 7467600"/>
              <a:gd name="connsiteY451" fmla="*/ 4968410 h 6858000"/>
              <a:gd name="connsiteX452" fmla="*/ 1837349 w 7467600"/>
              <a:gd name="connsiteY452" fmla="*/ 4956357 h 6858000"/>
              <a:gd name="connsiteX453" fmla="*/ 2162835 w 7467600"/>
              <a:gd name="connsiteY453" fmla="*/ 5187853 h 6858000"/>
              <a:gd name="connsiteX454" fmla="*/ 2257167 w 7467600"/>
              <a:gd name="connsiteY454" fmla="*/ 5462123 h 6858000"/>
              <a:gd name="connsiteX455" fmla="*/ 2261598 w 7467600"/>
              <a:gd name="connsiteY455" fmla="*/ 5467998 h 6858000"/>
              <a:gd name="connsiteX456" fmla="*/ 2437177 w 7467600"/>
              <a:gd name="connsiteY456" fmla="*/ 5479608 h 6858000"/>
              <a:gd name="connsiteX457" fmla="*/ 2445247 w 7467600"/>
              <a:gd name="connsiteY457" fmla="*/ 5483476 h 6858000"/>
              <a:gd name="connsiteX458" fmla="*/ 2743626 w 7467600"/>
              <a:gd name="connsiteY458" fmla="*/ 5304819 h 6858000"/>
              <a:gd name="connsiteX459" fmla="*/ 3048102 w 7467600"/>
              <a:gd name="connsiteY459" fmla="*/ 5150595 h 6858000"/>
              <a:gd name="connsiteX460" fmla="*/ 1799414 w 7467600"/>
              <a:gd name="connsiteY460" fmla="*/ 4694732 h 6858000"/>
              <a:gd name="connsiteX461" fmla="*/ 1771735 w 7467600"/>
              <a:gd name="connsiteY461" fmla="*/ 4619929 h 6858000"/>
              <a:gd name="connsiteX462" fmla="*/ 3104273 w 7467600"/>
              <a:gd name="connsiteY462" fmla="*/ 5076159 h 6858000"/>
              <a:gd name="connsiteX463" fmla="*/ 3113245 w 7467600"/>
              <a:gd name="connsiteY463" fmla="*/ 5090705 h 6858000"/>
              <a:gd name="connsiteX464" fmla="*/ 3126294 w 7467600"/>
              <a:gd name="connsiteY464" fmla="*/ 5114400 h 6858000"/>
              <a:gd name="connsiteX465" fmla="*/ 3937433 w 7467600"/>
              <a:gd name="connsiteY465" fmla="*/ 4830473 h 6858000"/>
              <a:gd name="connsiteX466" fmla="*/ 3590475 w 7467600"/>
              <a:gd name="connsiteY466" fmla="*/ 4597974 h 6858000"/>
              <a:gd name="connsiteX467" fmla="*/ 3100264 w 7467600"/>
              <a:gd name="connsiteY467" fmla="*/ 4579845 h 6858000"/>
              <a:gd name="connsiteX468" fmla="*/ 2183576 w 7467600"/>
              <a:gd name="connsiteY468" fmla="*/ 4227150 h 6858000"/>
              <a:gd name="connsiteX469" fmla="*/ 2151029 w 7467600"/>
              <a:gd name="connsiteY469" fmla="*/ 4146947 h 6858000"/>
              <a:gd name="connsiteX470" fmla="*/ 3563434 w 7467600"/>
              <a:gd name="connsiteY470" fmla="*/ 4469115 h 6858000"/>
              <a:gd name="connsiteX471" fmla="*/ 3177952 w 7467600"/>
              <a:gd name="connsiteY471" fmla="*/ 3657386 h 6858000"/>
              <a:gd name="connsiteX472" fmla="*/ 3189263 w 7467600"/>
              <a:gd name="connsiteY472" fmla="*/ 3625726 h 6858000"/>
              <a:gd name="connsiteX473" fmla="*/ 3560912 w 7467600"/>
              <a:gd name="connsiteY473" fmla="*/ 4079863 h 6858000"/>
              <a:gd name="connsiteX474" fmla="*/ 3626636 w 7467600"/>
              <a:gd name="connsiteY474" fmla="*/ 4512230 h 6858000"/>
              <a:gd name="connsiteX475" fmla="*/ 3653088 w 7467600"/>
              <a:gd name="connsiteY475" fmla="*/ 4521417 h 6858000"/>
              <a:gd name="connsiteX476" fmla="*/ 3988128 w 7467600"/>
              <a:gd name="connsiteY476" fmla="*/ 4817267 h 6858000"/>
              <a:gd name="connsiteX477" fmla="*/ 4830582 w 7467600"/>
              <a:gd name="connsiteY477" fmla="*/ 4676000 h 6858000"/>
              <a:gd name="connsiteX478" fmla="*/ 4830100 w 7467600"/>
              <a:gd name="connsiteY478" fmla="*/ 4675554 h 6858000"/>
              <a:gd name="connsiteX479" fmla="*/ 4036318 w 7467600"/>
              <a:gd name="connsiteY479" fmla="*/ 4147013 h 6858000"/>
              <a:gd name="connsiteX480" fmla="*/ 3432098 w 7467600"/>
              <a:gd name="connsiteY480" fmla="*/ 3537312 h 6858000"/>
              <a:gd name="connsiteX481" fmla="*/ 3446761 w 7467600"/>
              <a:gd name="connsiteY481" fmla="*/ 3461278 h 6858000"/>
              <a:gd name="connsiteX482" fmla="*/ 4419733 w 7467600"/>
              <a:gd name="connsiteY482" fmla="*/ 3963555 h 6858000"/>
              <a:gd name="connsiteX483" fmla="*/ 4781371 w 7467600"/>
              <a:gd name="connsiteY483" fmla="*/ 4458604 h 6858000"/>
              <a:gd name="connsiteX484" fmla="*/ 4780440 w 7467600"/>
              <a:gd name="connsiteY484" fmla="*/ 4470290 h 6858000"/>
              <a:gd name="connsiteX485" fmla="*/ 4898954 w 7467600"/>
              <a:gd name="connsiteY485" fmla="*/ 4662092 h 6858000"/>
              <a:gd name="connsiteX486" fmla="*/ 4900699 w 7467600"/>
              <a:gd name="connsiteY486" fmla="*/ 4670867 h 6858000"/>
              <a:gd name="connsiteX487" fmla="*/ 5714511 w 7467600"/>
              <a:gd name="connsiteY487" fmla="*/ 4663483 h 6858000"/>
              <a:gd name="connsiteX488" fmla="*/ 5464793 w 7467600"/>
              <a:gd name="connsiteY488" fmla="*/ 4393556 h 6858000"/>
              <a:gd name="connsiteX489" fmla="*/ 5461897 w 7467600"/>
              <a:gd name="connsiteY489" fmla="*/ 4390879 h 6858000"/>
              <a:gd name="connsiteX490" fmla="*/ 4294126 w 7467600"/>
              <a:gd name="connsiteY490" fmla="*/ 3303048 h 6858000"/>
              <a:gd name="connsiteX491" fmla="*/ 4305321 w 7467600"/>
              <a:gd name="connsiteY491" fmla="*/ 3256953 h 6858000"/>
              <a:gd name="connsiteX492" fmla="*/ 4949299 w 7467600"/>
              <a:gd name="connsiteY492" fmla="*/ 3766336 h 6858000"/>
              <a:gd name="connsiteX493" fmla="*/ 5291452 w 7467600"/>
              <a:gd name="connsiteY493" fmla="*/ 4076801 h 6858000"/>
              <a:gd name="connsiteX494" fmla="*/ 5434998 w 7467600"/>
              <a:gd name="connsiteY494" fmla="*/ 4254100 h 6858000"/>
              <a:gd name="connsiteX495" fmla="*/ 5351015 w 7467600"/>
              <a:gd name="connsiteY495" fmla="*/ 3760989 h 6858000"/>
              <a:gd name="connsiteX496" fmla="*/ 5413780 w 7467600"/>
              <a:gd name="connsiteY496" fmla="*/ 2966265 h 6858000"/>
              <a:gd name="connsiteX497" fmla="*/ 5425627 w 7467600"/>
              <a:gd name="connsiteY497" fmla="*/ 2954192 h 6858000"/>
              <a:gd name="connsiteX498" fmla="*/ 6604735 w 7467600"/>
              <a:gd name="connsiteY498" fmla="*/ 2041381 h 6858000"/>
              <a:gd name="connsiteX499" fmla="*/ 7204487 w 7467600"/>
              <a:gd name="connsiteY499" fmla="*/ 2742112 h 6858000"/>
              <a:gd name="connsiteX500" fmla="*/ 7131592 w 7467600"/>
              <a:gd name="connsiteY500" fmla="*/ 2672096 h 6858000"/>
              <a:gd name="connsiteX501" fmla="*/ 6996344 w 7467600"/>
              <a:gd name="connsiteY501" fmla="*/ 2518310 h 6858000"/>
              <a:gd name="connsiteX502" fmla="*/ 6735495 w 7467600"/>
              <a:gd name="connsiteY502" fmla="*/ 2196890 h 6858000"/>
              <a:gd name="connsiteX503" fmla="*/ 6721901 w 7467600"/>
              <a:gd name="connsiteY503" fmla="*/ 2179274 h 6858000"/>
              <a:gd name="connsiteX504" fmla="*/ 6604735 w 7467600"/>
              <a:gd name="connsiteY504" fmla="*/ 2041381 h 6858000"/>
              <a:gd name="connsiteX505" fmla="*/ 6591670 w 7467600"/>
              <a:gd name="connsiteY505" fmla="*/ 1988277 h 6858000"/>
              <a:gd name="connsiteX506" fmla="*/ 6747349 w 7467600"/>
              <a:gd name="connsiteY506" fmla="*/ 2160069 h 6858000"/>
              <a:gd name="connsiteX507" fmla="*/ 6760943 w 7467600"/>
              <a:gd name="connsiteY507" fmla="*/ 2177686 h 6858000"/>
              <a:gd name="connsiteX508" fmla="*/ 7021065 w 7467600"/>
              <a:gd name="connsiteY508" fmla="*/ 2498102 h 6858000"/>
              <a:gd name="connsiteX509" fmla="*/ 7155223 w 7467600"/>
              <a:gd name="connsiteY509" fmla="*/ 2650386 h 6858000"/>
              <a:gd name="connsiteX510" fmla="*/ 7203167 w 7467600"/>
              <a:gd name="connsiteY510" fmla="*/ 2697288 h 6858000"/>
              <a:gd name="connsiteX511" fmla="*/ 6937703 w 7467600"/>
              <a:gd name="connsiteY511" fmla="*/ 2321981 h 6858000"/>
              <a:gd name="connsiteX512" fmla="*/ 6591670 w 7467600"/>
              <a:gd name="connsiteY512" fmla="*/ 1988277 h 6858000"/>
              <a:gd name="connsiteX513" fmla="*/ 5798671 w 7467600"/>
              <a:gd name="connsiteY513" fmla="*/ 1981601 h 6858000"/>
              <a:gd name="connsiteX514" fmla="*/ 5754709 w 7467600"/>
              <a:gd name="connsiteY514" fmla="*/ 2071454 h 6858000"/>
              <a:gd name="connsiteX515" fmla="*/ 5763044 w 7467600"/>
              <a:gd name="connsiteY515" fmla="*/ 2842206 h 6858000"/>
              <a:gd name="connsiteX516" fmla="*/ 5764974 w 7467600"/>
              <a:gd name="connsiteY516" fmla="*/ 2799609 h 6858000"/>
              <a:gd name="connsiteX517" fmla="*/ 5767665 w 7467600"/>
              <a:gd name="connsiteY517" fmla="*/ 2666409 h 6858000"/>
              <a:gd name="connsiteX518" fmla="*/ 5763055 w 7467600"/>
              <a:gd name="connsiteY518" fmla="*/ 2579705 h 6858000"/>
              <a:gd name="connsiteX519" fmla="*/ 5758079 w 7467600"/>
              <a:gd name="connsiteY519" fmla="*/ 2492508 h 6858000"/>
              <a:gd name="connsiteX520" fmla="*/ 5779325 w 7467600"/>
              <a:gd name="connsiteY520" fmla="*/ 2197069 h 6858000"/>
              <a:gd name="connsiteX521" fmla="*/ 5798671 w 7467600"/>
              <a:gd name="connsiteY521" fmla="*/ 1981601 h 6858000"/>
              <a:gd name="connsiteX522" fmla="*/ 5829202 w 7467600"/>
              <a:gd name="connsiteY522" fmla="*/ 1971679 h 6858000"/>
              <a:gd name="connsiteX523" fmla="*/ 5809558 w 7467600"/>
              <a:gd name="connsiteY523" fmla="*/ 2198043 h 6858000"/>
              <a:gd name="connsiteX524" fmla="*/ 5788653 w 7467600"/>
              <a:gd name="connsiteY524" fmla="*/ 2489430 h 6858000"/>
              <a:gd name="connsiteX525" fmla="*/ 5793439 w 7467600"/>
              <a:gd name="connsiteY525" fmla="*/ 2575235 h 6858000"/>
              <a:gd name="connsiteX526" fmla="*/ 5796837 w 7467600"/>
              <a:gd name="connsiteY526" fmla="*/ 2637633 h 6858000"/>
              <a:gd name="connsiteX527" fmla="*/ 5818614 w 7467600"/>
              <a:gd name="connsiteY527" fmla="*/ 2473055 h 6858000"/>
              <a:gd name="connsiteX528" fmla="*/ 5829202 w 7467600"/>
              <a:gd name="connsiteY528" fmla="*/ 1971679 h 6858000"/>
              <a:gd name="connsiteX529" fmla="*/ 5911389 w 7467600"/>
              <a:gd name="connsiteY529" fmla="*/ 1898371 h 6858000"/>
              <a:gd name="connsiteX530" fmla="*/ 6237627 w 7467600"/>
              <a:gd name="connsiteY530" fmla="*/ 2231921 h 6858000"/>
              <a:gd name="connsiteX531" fmla="*/ 5911389 w 7467600"/>
              <a:gd name="connsiteY531" fmla="*/ 1898371 h 6858000"/>
              <a:gd name="connsiteX532" fmla="*/ 6944437 w 7467600"/>
              <a:gd name="connsiteY532" fmla="*/ 1575402 h 6858000"/>
              <a:gd name="connsiteX533" fmla="*/ 6304730 w 7467600"/>
              <a:gd name="connsiteY533" fmla="*/ 1766654 h 6858000"/>
              <a:gd name="connsiteX534" fmla="*/ 6944437 w 7467600"/>
              <a:gd name="connsiteY534" fmla="*/ 1575402 h 6858000"/>
              <a:gd name="connsiteX535" fmla="*/ 7019523 w 7467600"/>
              <a:gd name="connsiteY535" fmla="*/ 1519450 h 6858000"/>
              <a:gd name="connsiteX536" fmla="*/ 6298091 w 7467600"/>
              <a:gd name="connsiteY536" fmla="*/ 1737122 h 6858000"/>
              <a:gd name="connsiteX537" fmla="*/ 7019523 w 7467600"/>
              <a:gd name="connsiteY537" fmla="*/ 1519450 h 6858000"/>
              <a:gd name="connsiteX538" fmla="*/ 2399523 w 7467600"/>
              <a:gd name="connsiteY538" fmla="*/ 1428234 h 6858000"/>
              <a:gd name="connsiteX539" fmla="*/ 2224982 w 7467600"/>
              <a:gd name="connsiteY539" fmla="*/ 1826201 h 6858000"/>
              <a:gd name="connsiteX540" fmla="*/ 2096099 w 7467600"/>
              <a:gd name="connsiteY540" fmla="*/ 2345900 h 6858000"/>
              <a:gd name="connsiteX541" fmla="*/ 2283317 w 7467600"/>
              <a:gd name="connsiteY541" fmla="*/ 1796925 h 6858000"/>
              <a:gd name="connsiteX542" fmla="*/ 2399523 w 7467600"/>
              <a:gd name="connsiteY542" fmla="*/ 1428234 h 6858000"/>
              <a:gd name="connsiteX543" fmla="*/ 2448558 w 7467600"/>
              <a:gd name="connsiteY543" fmla="*/ 1373435 h 6858000"/>
              <a:gd name="connsiteX544" fmla="*/ 2312521 w 7467600"/>
              <a:gd name="connsiteY544" fmla="*/ 1806140 h 6858000"/>
              <a:gd name="connsiteX545" fmla="*/ 2127533 w 7467600"/>
              <a:gd name="connsiteY545" fmla="*/ 2348380 h 6858000"/>
              <a:gd name="connsiteX546" fmla="*/ 2358080 w 7467600"/>
              <a:gd name="connsiteY546" fmla="*/ 1866134 h 6858000"/>
              <a:gd name="connsiteX547" fmla="*/ 2407436 w 7467600"/>
              <a:gd name="connsiteY547" fmla="*/ 1651070 h 6858000"/>
              <a:gd name="connsiteX548" fmla="*/ 2448558 w 7467600"/>
              <a:gd name="connsiteY548" fmla="*/ 1373435 h 6858000"/>
              <a:gd name="connsiteX549" fmla="*/ 278707 w 7467600"/>
              <a:gd name="connsiteY549" fmla="*/ 1352270 h 6858000"/>
              <a:gd name="connsiteX550" fmla="*/ 321570 w 7467600"/>
              <a:gd name="connsiteY550" fmla="*/ 1861610 h 6858000"/>
              <a:gd name="connsiteX551" fmla="*/ 294281 w 7467600"/>
              <a:gd name="connsiteY551" fmla="*/ 1440658 h 6858000"/>
              <a:gd name="connsiteX552" fmla="*/ 278707 w 7467600"/>
              <a:gd name="connsiteY552" fmla="*/ 1352270 h 6858000"/>
              <a:gd name="connsiteX553" fmla="*/ 1423821 w 7467600"/>
              <a:gd name="connsiteY553" fmla="*/ 1351958 h 6858000"/>
              <a:gd name="connsiteX554" fmla="*/ 1638521 w 7467600"/>
              <a:gd name="connsiteY554" fmla="*/ 1908470 h 6858000"/>
              <a:gd name="connsiteX555" fmla="*/ 1754199 w 7467600"/>
              <a:gd name="connsiteY555" fmla="*/ 2149284 h 6858000"/>
              <a:gd name="connsiteX556" fmla="*/ 1908359 w 7467600"/>
              <a:gd name="connsiteY556" fmla="*/ 2364988 h 6858000"/>
              <a:gd name="connsiteX557" fmla="*/ 1647661 w 7467600"/>
              <a:gd name="connsiteY557" fmla="*/ 1825945 h 6858000"/>
              <a:gd name="connsiteX558" fmla="*/ 1423821 w 7467600"/>
              <a:gd name="connsiteY558" fmla="*/ 1351958 h 6858000"/>
              <a:gd name="connsiteX559" fmla="*/ 1431890 w 7467600"/>
              <a:gd name="connsiteY559" fmla="*/ 1306475 h 6858000"/>
              <a:gd name="connsiteX560" fmla="*/ 1507597 w 7467600"/>
              <a:gd name="connsiteY560" fmla="*/ 1446132 h 6858000"/>
              <a:gd name="connsiteX561" fmla="*/ 1674586 w 7467600"/>
              <a:gd name="connsiteY561" fmla="*/ 1813832 h 6858000"/>
              <a:gd name="connsiteX562" fmla="*/ 1815950 w 7467600"/>
              <a:gd name="connsiteY562" fmla="*/ 2128564 h 6858000"/>
              <a:gd name="connsiteX563" fmla="*/ 1984242 w 7467600"/>
              <a:gd name="connsiteY563" fmla="*/ 2430829 h 6858000"/>
              <a:gd name="connsiteX564" fmla="*/ 2014023 w 7467600"/>
              <a:gd name="connsiteY564" fmla="*/ 2450995 h 6858000"/>
              <a:gd name="connsiteX565" fmla="*/ 1747337 w 7467600"/>
              <a:gd name="connsiteY565" fmla="*/ 1855264 h 6858000"/>
              <a:gd name="connsiteX566" fmla="*/ 1533749 w 7467600"/>
              <a:gd name="connsiteY566" fmla="*/ 1478656 h 6858000"/>
              <a:gd name="connsiteX567" fmla="*/ 1431890 w 7467600"/>
              <a:gd name="connsiteY567" fmla="*/ 1306475 h 6858000"/>
              <a:gd name="connsiteX568" fmla="*/ 5052692 w 7467600"/>
              <a:gd name="connsiteY568" fmla="*/ 1292994 h 6858000"/>
              <a:gd name="connsiteX569" fmla="*/ 5200661 w 7467600"/>
              <a:gd name="connsiteY569" fmla="*/ 1635186 h 6858000"/>
              <a:gd name="connsiteX570" fmla="*/ 5297138 w 7467600"/>
              <a:gd name="connsiteY570" fmla="*/ 1906351 h 6858000"/>
              <a:gd name="connsiteX571" fmla="*/ 5052692 w 7467600"/>
              <a:gd name="connsiteY571" fmla="*/ 1292994 h 6858000"/>
              <a:gd name="connsiteX572" fmla="*/ 5009948 w 7467600"/>
              <a:gd name="connsiteY572" fmla="*/ 1273619 h 6858000"/>
              <a:gd name="connsiteX573" fmla="*/ 5121777 w 7467600"/>
              <a:gd name="connsiteY573" fmla="*/ 1654213 h 6858000"/>
              <a:gd name="connsiteX574" fmla="*/ 5293545 w 7467600"/>
              <a:gd name="connsiteY574" fmla="*/ 2072247 h 6858000"/>
              <a:gd name="connsiteX575" fmla="*/ 5294042 w 7467600"/>
              <a:gd name="connsiteY575" fmla="*/ 2065019 h 6858000"/>
              <a:gd name="connsiteX576" fmla="*/ 5171936 w 7467600"/>
              <a:gd name="connsiteY576" fmla="*/ 1647613 h 6858000"/>
              <a:gd name="connsiteX577" fmla="*/ 5009948 w 7467600"/>
              <a:gd name="connsiteY577" fmla="*/ 1273619 h 6858000"/>
              <a:gd name="connsiteX578" fmla="*/ 655236 w 7467600"/>
              <a:gd name="connsiteY578" fmla="*/ 1268632 h 6858000"/>
              <a:gd name="connsiteX579" fmla="*/ 839521 w 7467600"/>
              <a:gd name="connsiteY579" fmla="*/ 1685315 h 6858000"/>
              <a:gd name="connsiteX580" fmla="*/ 1109416 w 7467600"/>
              <a:gd name="connsiteY580" fmla="*/ 2061663 h 6858000"/>
              <a:gd name="connsiteX581" fmla="*/ 1298300 w 7467600"/>
              <a:gd name="connsiteY581" fmla="*/ 2247742 h 6858000"/>
              <a:gd name="connsiteX582" fmla="*/ 1125871 w 7467600"/>
              <a:gd name="connsiteY582" fmla="*/ 1989513 h 6858000"/>
              <a:gd name="connsiteX583" fmla="*/ 981574 w 7467600"/>
              <a:gd name="connsiteY583" fmla="*/ 1783157 h 6858000"/>
              <a:gd name="connsiteX584" fmla="*/ 922198 w 7467600"/>
              <a:gd name="connsiteY584" fmla="*/ 1677437 h 6858000"/>
              <a:gd name="connsiteX585" fmla="*/ 869293 w 7467600"/>
              <a:gd name="connsiteY585" fmla="*/ 1583214 h 6858000"/>
              <a:gd name="connsiteX586" fmla="*/ 751431 w 7467600"/>
              <a:gd name="connsiteY586" fmla="*/ 1405731 h 6858000"/>
              <a:gd name="connsiteX587" fmla="*/ 655236 w 7467600"/>
              <a:gd name="connsiteY587" fmla="*/ 1268632 h 6858000"/>
              <a:gd name="connsiteX588" fmla="*/ 6516292 w 7467600"/>
              <a:gd name="connsiteY588" fmla="*/ 1263064 h 6858000"/>
              <a:gd name="connsiteX589" fmla="*/ 5736320 w 7467600"/>
              <a:gd name="connsiteY589" fmla="*/ 1501803 h 6858000"/>
              <a:gd name="connsiteX590" fmla="*/ 6516292 w 7467600"/>
              <a:gd name="connsiteY590" fmla="*/ 1263064 h 6858000"/>
              <a:gd name="connsiteX591" fmla="*/ 291466 w 7467600"/>
              <a:gd name="connsiteY591" fmla="*/ 1250369 h 6858000"/>
              <a:gd name="connsiteX592" fmla="*/ 323180 w 7467600"/>
              <a:gd name="connsiteY592" fmla="*/ 1435283 h 6858000"/>
              <a:gd name="connsiteX593" fmla="*/ 349381 w 7467600"/>
              <a:gd name="connsiteY593" fmla="*/ 1875041 h 6858000"/>
              <a:gd name="connsiteX594" fmla="*/ 374363 w 7467600"/>
              <a:gd name="connsiteY594" fmla="*/ 1506494 h 6858000"/>
              <a:gd name="connsiteX595" fmla="*/ 302168 w 7467600"/>
              <a:gd name="connsiteY595" fmla="*/ 1274495 h 6858000"/>
              <a:gd name="connsiteX596" fmla="*/ 291466 w 7467600"/>
              <a:gd name="connsiteY596" fmla="*/ 1250369 h 6858000"/>
              <a:gd name="connsiteX597" fmla="*/ 678222 w 7467600"/>
              <a:gd name="connsiteY597" fmla="*/ 1248670 h 6858000"/>
              <a:gd name="connsiteX598" fmla="*/ 775536 w 7467600"/>
              <a:gd name="connsiteY598" fmla="*/ 1388015 h 6858000"/>
              <a:gd name="connsiteX599" fmla="*/ 894529 w 7467600"/>
              <a:gd name="connsiteY599" fmla="*/ 1567739 h 6858000"/>
              <a:gd name="connsiteX600" fmla="*/ 948000 w 7467600"/>
              <a:gd name="connsiteY600" fmla="*/ 1663088 h 6858000"/>
              <a:gd name="connsiteX601" fmla="*/ 1006812 w 7467600"/>
              <a:gd name="connsiteY601" fmla="*/ 1767683 h 6858000"/>
              <a:gd name="connsiteX602" fmla="*/ 1149133 w 7467600"/>
              <a:gd name="connsiteY602" fmla="*/ 1971513 h 6858000"/>
              <a:gd name="connsiteX603" fmla="*/ 1333952 w 7467600"/>
              <a:gd name="connsiteY603" fmla="*/ 2251620 h 6858000"/>
              <a:gd name="connsiteX604" fmla="*/ 1337329 w 7467600"/>
              <a:gd name="connsiteY604" fmla="*/ 2258350 h 6858000"/>
              <a:gd name="connsiteX605" fmla="*/ 1014726 w 7467600"/>
              <a:gd name="connsiteY605" fmla="*/ 1615556 h 6858000"/>
              <a:gd name="connsiteX606" fmla="*/ 678222 w 7467600"/>
              <a:gd name="connsiteY606" fmla="*/ 1248670 h 6858000"/>
              <a:gd name="connsiteX607" fmla="*/ 6691602 w 7467600"/>
              <a:gd name="connsiteY607" fmla="*/ 1140573 h 6858000"/>
              <a:gd name="connsiteX608" fmla="*/ 6571100 w 7467600"/>
              <a:gd name="connsiteY608" fmla="*/ 1183662 h 6858000"/>
              <a:gd name="connsiteX609" fmla="*/ 6241687 w 7467600"/>
              <a:gd name="connsiteY609" fmla="*/ 1257600 h 6858000"/>
              <a:gd name="connsiteX610" fmla="*/ 5693009 w 7467600"/>
              <a:gd name="connsiteY610" fmla="*/ 1478256 h 6858000"/>
              <a:gd name="connsiteX611" fmla="*/ 6548420 w 7467600"/>
              <a:gd name="connsiteY611" fmla="*/ 1214599 h 6858000"/>
              <a:gd name="connsiteX612" fmla="*/ 6605473 w 7467600"/>
              <a:gd name="connsiteY612" fmla="*/ 1184686 h 6858000"/>
              <a:gd name="connsiteX613" fmla="*/ 6691602 w 7467600"/>
              <a:gd name="connsiteY613" fmla="*/ 1140573 h 6858000"/>
              <a:gd name="connsiteX614" fmla="*/ 4002475 w 7467600"/>
              <a:gd name="connsiteY614" fmla="*/ 1037802 h 6858000"/>
              <a:gd name="connsiteX615" fmla="*/ 4000324 w 7467600"/>
              <a:gd name="connsiteY615" fmla="*/ 1039362 h 6858000"/>
              <a:gd name="connsiteX616" fmla="*/ 4002862 w 7467600"/>
              <a:gd name="connsiteY616" fmla="*/ 1042866 h 6858000"/>
              <a:gd name="connsiteX617" fmla="*/ 4002475 w 7467600"/>
              <a:gd name="connsiteY617" fmla="*/ 1037802 h 6858000"/>
              <a:gd name="connsiteX618" fmla="*/ 506322 w 7467600"/>
              <a:gd name="connsiteY618" fmla="*/ 1020997 h 6858000"/>
              <a:gd name="connsiteX619" fmla="*/ 533068 w 7467600"/>
              <a:gd name="connsiteY619" fmla="*/ 1029409 h 6858000"/>
              <a:gd name="connsiteX620" fmla="*/ 1232525 w 7467600"/>
              <a:gd name="connsiteY620" fmla="*/ 1804675 h 6858000"/>
              <a:gd name="connsiteX621" fmla="*/ 1388858 w 7467600"/>
              <a:gd name="connsiteY621" fmla="*/ 2368011 h 6858000"/>
              <a:gd name="connsiteX622" fmla="*/ 1384098 w 7467600"/>
              <a:gd name="connsiteY622" fmla="*/ 2378125 h 6858000"/>
              <a:gd name="connsiteX623" fmla="*/ 1425393 w 7467600"/>
              <a:gd name="connsiteY623" fmla="*/ 2589124 h 6858000"/>
              <a:gd name="connsiteX624" fmla="*/ 1424001 w 7467600"/>
              <a:gd name="connsiteY624" fmla="*/ 2597541 h 6858000"/>
              <a:gd name="connsiteX625" fmla="*/ 2152729 w 7467600"/>
              <a:gd name="connsiteY625" fmla="*/ 2864487 h 6858000"/>
              <a:gd name="connsiteX626" fmla="*/ 2020609 w 7467600"/>
              <a:gd name="connsiteY626" fmla="*/ 2539671 h 6858000"/>
              <a:gd name="connsiteX627" fmla="*/ 2018920 w 7467600"/>
              <a:gd name="connsiteY627" fmla="*/ 2536309 h 6858000"/>
              <a:gd name="connsiteX628" fmla="*/ 1342441 w 7467600"/>
              <a:gd name="connsiteY628" fmla="*/ 1173017 h 6858000"/>
              <a:gd name="connsiteX629" fmla="*/ 1367925 w 7467600"/>
              <a:gd name="connsiteY629" fmla="*/ 1135648 h 6858000"/>
              <a:gd name="connsiteX630" fmla="*/ 1771401 w 7467600"/>
              <a:gd name="connsiteY630" fmla="*/ 1806673 h 6858000"/>
              <a:gd name="connsiteX631" fmla="*/ 1972385 w 7467600"/>
              <a:gd name="connsiteY631" fmla="*/ 2198735 h 6858000"/>
              <a:gd name="connsiteX632" fmla="*/ 2040892 w 7467600"/>
              <a:gd name="connsiteY632" fmla="*/ 2405205 h 6858000"/>
              <a:gd name="connsiteX633" fmla="*/ 2131689 w 7467600"/>
              <a:gd name="connsiteY633" fmla="*/ 1936926 h 6858000"/>
              <a:gd name="connsiteX634" fmla="*/ 2454820 w 7467600"/>
              <a:gd name="connsiteY634" fmla="*/ 1248808 h 6858000"/>
              <a:gd name="connsiteX635" fmla="*/ 2492512 w 7467600"/>
              <a:gd name="connsiteY635" fmla="*/ 1302920 h 6858000"/>
              <a:gd name="connsiteX636" fmla="*/ 2081216 w 7467600"/>
              <a:gd name="connsiteY636" fmla="*/ 2527513 h 6858000"/>
              <a:gd name="connsiteX637" fmla="*/ 2081211 w 7467600"/>
              <a:gd name="connsiteY637" fmla="*/ 2528916 h 6858000"/>
              <a:gd name="connsiteX638" fmla="*/ 2199067 w 7467600"/>
              <a:gd name="connsiteY638" fmla="*/ 2884061 h 6858000"/>
              <a:gd name="connsiteX639" fmla="*/ 3192586 w 7467600"/>
              <a:gd name="connsiteY639" fmla="*/ 3411496 h 6858000"/>
              <a:gd name="connsiteX640" fmla="*/ 3182620 w 7467600"/>
              <a:gd name="connsiteY640" fmla="*/ 3483279 h 6858000"/>
              <a:gd name="connsiteX641" fmla="*/ 2435119 w 7467600"/>
              <a:gd name="connsiteY641" fmla="*/ 3080173 h 6858000"/>
              <a:gd name="connsiteX642" fmla="*/ 2410152 w 7467600"/>
              <a:gd name="connsiteY642" fmla="*/ 3063751 h 6858000"/>
              <a:gd name="connsiteX643" fmla="*/ 2408099 w 7467600"/>
              <a:gd name="connsiteY643" fmla="*/ 3064403 h 6858000"/>
              <a:gd name="connsiteX644" fmla="*/ 2407218 w 7467600"/>
              <a:gd name="connsiteY644" fmla="*/ 3070324 h 6858000"/>
              <a:gd name="connsiteX645" fmla="*/ 2380138 w 7467600"/>
              <a:gd name="connsiteY645" fmla="*/ 3099341 h 6858000"/>
              <a:gd name="connsiteX646" fmla="*/ 1765923 w 7467600"/>
              <a:gd name="connsiteY646" fmla="*/ 3581043 h 6858000"/>
              <a:gd name="connsiteX647" fmla="*/ 1702258 w 7467600"/>
              <a:gd name="connsiteY647" fmla="*/ 3612286 h 6858000"/>
              <a:gd name="connsiteX648" fmla="*/ 1538370 w 7467600"/>
              <a:gd name="connsiteY648" fmla="*/ 3811804 h 6858000"/>
              <a:gd name="connsiteX649" fmla="*/ 542867 w 7467600"/>
              <a:gd name="connsiteY649" fmla="*/ 4944092 h 6858000"/>
              <a:gd name="connsiteX650" fmla="*/ 515800 w 7467600"/>
              <a:gd name="connsiteY650" fmla="*/ 4862180 h 6858000"/>
              <a:gd name="connsiteX651" fmla="*/ 909145 w 7467600"/>
              <a:gd name="connsiteY651" fmla="*/ 4199225 h 6858000"/>
              <a:gd name="connsiteX652" fmla="*/ 1214067 w 7467600"/>
              <a:gd name="connsiteY652" fmla="*/ 3908561 h 6858000"/>
              <a:gd name="connsiteX653" fmla="*/ 640967 w 7467600"/>
              <a:gd name="connsiteY653" fmla="*/ 4105601 h 6858000"/>
              <a:gd name="connsiteX654" fmla="*/ 112563 w 7467600"/>
              <a:gd name="connsiteY654" fmla="*/ 4396952 h 6858000"/>
              <a:gd name="connsiteX655" fmla="*/ 0 w 7467600"/>
              <a:gd name="connsiteY655" fmla="*/ 4466006 h 6858000"/>
              <a:gd name="connsiteX656" fmla="*/ 0 w 7467600"/>
              <a:gd name="connsiteY656" fmla="*/ 4233763 h 6858000"/>
              <a:gd name="connsiteX657" fmla="*/ 36881 w 7467600"/>
              <a:gd name="connsiteY657" fmla="*/ 4200118 h 6858000"/>
              <a:gd name="connsiteX658" fmla="*/ 910534 w 7467600"/>
              <a:gd name="connsiteY658" fmla="*/ 3629753 h 6858000"/>
              <a:gd name="connsiteX659" fmla="*/ 1578717 w 7467600"/>
              <a:gd name="connsiteY659" fmla="*/ 3575982 h 6858000"/>
              <a:gd name="connsiteX660" fmla="*/ 2338780 w 7467600"/>
              <a:gd name="connsiteY660" fmla="*/ 3033725 h 6858000"/>
              <a:gd name="connsiteX661" fmla="*/ 1807991 w 7467600"/>
              <a:gd name="connsiteY661" fmla="*/ 2807184 h 6858000"/>
              <a:gd name="connsiteX662" fmla="*/ 1416358 w 7467600"/>
              <a:gd name="connsiteY662" fmla="*/ 3112571 h 6858000"/>
              <a:gd name="connsiteX663" fmla="*/ 939066 w 7467600"/>
              <a:gd name="connsiteY663" fmla="*/ 3378798 h 6858000"/>
              <a:gd name="connsiteX664" fmla="*/ 115099 w 7467600"/>
              <a:gd name="connsiteY664" fmla="*/ 3607650 h 6858000"/>
              <a:gd name="connsiteX665" fmla="*/ 97284 w 7467600"/>
              <a:gd name="connsiteY665" fmla="*/ 3520393 h 6858000"/>
              <a:gd name="connsiteX666" fmla="*/ 922050 w 7467600"/>
              <a:gd name="connsiteY666" fmla="*/ 3074867 h 6858000"/>
              <a:gd name="connsiteX667" fmla="*/ 1405265 w 7467600"/>
              <a:gd name="connsiteY667" fmla="*/ 3016319 h 6858000"/>
              <a:gd name="connsiteX668" fmla="*/ 1407512 w 7467600"/>
              <a:gd name="connsiteY668" fmla="*/ 3018001 h 6858000"/>
              <a:gd name="connsiteX669" fmla="*/ 1726266 w 7467600"/>
              <a:gd name="connsiteY669" fmla="*/ 2777274 h 6858000"/>
              <a:gd name="connsiteX670" fmla="*/ 625390 w 7467600"/>
              <a:gd name="connsiteY670" fmla="*/ 2514541 h 6858000"/>
              <a:gd name="connsiteX671" fmla="*/ 619799 w 7467600"/>
              <a:gd name="connsiteY671" fmla="*/ 2527180 h 6858000"/>
              <a:gd name="connsiteX672" fmla="*/ 310030 w 7467600"/>
              <a:gd name="connsiteY672" fmla="*/ 2771818 h 6858000"/>
              <a:gd name="connsiteX673" fmla="*/ 173877 w 7467600"/>
              <a:gd name="connsiteY673" fmla="*/ 2937056 h 6858000"/>
              <a:gd name="connsiteX674" fmla="*/ 77889 w 7467600"/>
              <a:gd name="connsiteY674" fmla="*/ 3138440 h 6858000"/>
              <a:gd name="connsiteX675" fmla="*/ 0 w 7467600"/>
              <a:gd name="connsiteY675" fmla="*/ 3271395 h 6858000"/>
              <a:gd name="connsiteX676" fmla="*/ 0 w 7467600"/>
              <a:gd name="connsiteY676" fmla="*/ 3153002 h 6858000"/>
              <a:gd name="connsiteX677" fmla="*/ 2386 w 7467600"/>
              <a:gd name="connsiteY677" fmla="*/ 3149203 h 6858000"/>
              <a:gd name="connsiteX678" fmla="*/ 89753 w 7467600"/>
              <a:gd name="connsiteY678" fmla="*/ 2987702 h 6858000"/>
              <a:gd name="connsiteX679" fmla="*/ 76869 w 7467600"/>
              <a:gd name="connsiteY679" fmla="*/ 3005404 h 6858000"/>
              <a:gd name="connsiteX680" fmla="*/ 32049 w 7467600"/>
              <a:gd name="connsiteY680" fmla="*/ 3065814 h 6858000"/>
              <a:gd name="connsiteX681" fmla="*/ 0 w 7467600"/>
              <a:gd name="connsiteY681" fmla="*/ 3108744 h 6858000"/>
              <a:gd name="connsiteX682" fmla="*/ 0 w 7467600"/>
              <a:gd name="connsiteY682" fmla="*/ 3058059 h 6858000"/>
              <a:gd name="connsiteX683" fmla="*/ 7610 w 7467600"/>
              <a:gd name="connsiteY683" fmla="*/ 3047889 h 6858000"/>
              <a:gd name="connsiteX684" fmla="*/ 52419 w 7467600"/>
              <a:gd name="connsiteY684" fmla="*/ 2987479 h 6858000"/>
              <a:gd name="connsiteX685" fmla="*/ 59142 w 7467600"/>
              <a:gd name="connsiteY685" fmla="*/ 2978488 h 6858000"/>
              <a:gd name="connsiteX686" fmla="*/ 0 w 7467600"/>
              <a:gd name="connsiteY686" fmla="*/ 3015334 h 6858000"/>
              <a:gd name="connsiteX687" fmla="*/ 0 w 7467600"/>
              <a:gd name="connsiteY687" fmla="*/ 2914286 h 6858000"/>
              <a:gd name="connsiteX688" fmla="*/ 36383 w 7467600"/>
              <a:gd name="connsiteY688" fmla="*/ 2901128 h 6858000"/>
              <a:gd name="connsiteX689" fmla="*/ 156329 w 7467600"/>
              <a:gd name="connsiteY689" fmla="*/ 2840533 h 6858000"/>
              <a:gd name="connsiteX690" fmla="*/ 358355 w 7467600"/>
              <a:gd name="connsiteY690" fmla="*/ 2620471 h 6858000"/>
              <a:gd name="connsiteX691" fmla="*/ 510577 w 7467600"/>
              <a:gd name="connsiteY691" fmla="*/ 2501244 h 6858000"/>
              <a:gd name="connsiteX692" fmla="*/ 211967 w 7467600"/>
              <a:gd name="connsiteY692" fmla="*/ 2479171 h 6858000"/>
              <a:gd name="connsiteX693" fmla="*/ 0 w 7467600"/>
              <a:gd name="connsiteY693" fmla="*/ 2476398 h 6858000"/>
              <a:gd name="connsiteX694" fmla="*/ 0 w 7467600"/>
              <a:gd name="connsiteY694" fmla="*/ 2389189 h 6858000"/>
              <a:gd name="connsiteX695" fmla="*/ 103062 w 7467600"/>
              <a:gd name="connsiteY695" fmla="*/ 2389518 h 6858000"/>
              <a:gd name="connsiteX696" fmla="*/ 510734 w 7467600"/>
              <a:gd name="connsiteY696" fmla="*/ 2416201 h 6858000"/>
              <a:gd name="connsiteX697" fmla="*/ 279257 w 7467600"/>
              <a:gd name="connsiteY697" fmla="*/ 2092102 h 6858000"/>
              <a:gd name="connsiteX698" fmla="*/ 65265 w 7467600"/>
              <a:gd name="connsiteY698" fmla="*/ 2006049 h 6858000"/>
              <a:gd name="connsiteX699" fmla="*/ 0 w 7467600"/>
              <a:gd name="connsiteY699" fmla="*/ 1982532 h 6858000"/>
              <a:gd name="connsiteX700" fmla="*/ 0 w 7467600"/>
              <a:gd name="connsiteY700" fmla="*/ 1912789 h 6858000"/>
              <a:gd name="connsiteX701" fmla="*/ 97460 w 7467600"/>
              <a:gd name="connsiteY701" fmla="*/ 1953725 h 6858000"/>
              <a:gd name="connsiteX702" fmla="*/ 221272 w 7467600"/>
              <a:gd name="connsiteY702" fmla="*/ 1980766 h 6858000"/>
              <a:gd name="connsiteX703" fmla="*/ 116765 w 7467600"/>
              <a:gd name="connsiteY703" fmla="*/ 1911033 h 6858000"/>
              <a:gd name="connsiteX704" fmla="*/ 16405 w 7467600"/>
              <a:gd name="connsiteY704" fmla="*/ 1803412 h 6858000"/>
              <a:gd name="connsiteX705" fmla="*/ 0 w 7467600"/>
              <a:gd name="connsiteY705" fmla="*/ 1784777 h 6858000"/>
              <a:gd name="connsiteX706" fmla="*/ 0 w 7467600"/>
              <a:gd name="connsiteY706" fmla="*/ 1740082 h 6858000"/>
              <a:gd name="connsiteX707" fmla="*/ 39394 w 7467600"/>
              <a:gd name="connsiteY707" fmla="*/ 1784856 h 6858000"/>
              <a:gd name="connsiteX708" fmla="*/ 135813 w 7467600"/>
              <a:gd name="connsiteY708" fmla="*/ 1888838 h 6858000"/>
              <a:gd name="connsiteX709" fmla="*/ 242575 w 7467600"/>
              <a:gd name="connsiteY709" fmla="*/ 1958841 h 6858000"/>
              <a:gd name="connsiteX710" fmla="*/ 82197 w 7467600"/>
              <a:gd name="connsiteY710" fmla="*/ 1754826 h 6858000"/>
              <a:gd name="connsiteX711" fmla="*/ 0 w 7467600"/>
              <a:gd name="connsiteY711" fmla="*/ 1679650 h 6858000"/>
              <a:gd name="connsiteX712" fmla="*/ 0 w 7467600"/>
              <a:gd name="connsiteY712" fmla="*/ 1602463 h 6858000"/>
              <a:gd name="connsiteX713" fmla="*/ 84689 w 7467600"/>
              <a:gd name="connsiteY713" fmla="*/ 1677442 h 6858000"/>
              <a:gd name="connsiteX714" fmla="*/ 298437 w 7467600"/>
              <a:gd name="connsiteY714" fmla="*/ 1968019 h 6858000"/>
              <a:gd name="connsiteX715" fmla="*/ 227269 w 7467600"/>
              <a:gd name="connsiteY715" fmla="*/ 1114064 h 6858000"/>
              <a:gd name="connsiteX716" fmla="*/ 248003 w 7467600"/>
              <a:gd name="connsiteY716" fmla="*/ 1089613 h 6858000"/>
              <a:gd name="connsiteX717" fmla="*/ 427020 w 7467600"/>
              <a:gd name="connsiteY717" fmla="*/ 1619803 h 6858000"/>
              <a:gd name="connsiteX718" fmla="*/ 340345 w 7467600"/>
              <a:gd name="connsiteY718" fmla="*/ 2027739 h 6858000"/>
              <a:gd name="connsiteX719" fmla="*/ 360865 w 7467600"/>
              <a:gd name="connsiteY719" fmla="*/ 2044827 h 6858000"/>
              <a:gd name="connsiteX720" fmla="*/ 560414 w 7467600"/>
              <a:gd name="connsiteY720" fmla="*/ 2421457 h 6858000"/>
              <a:gd name="connsiteX721" fmla="*/ 1359703 w 7467600"/>
              <a:gd name="connsiteY721" fmla="*/ 2578554 h 6858000"/>
              <a:gd name="connsiteX722" fmla="*/ 1359422 w 7467600"/>
              <a:gd name="connsiteY722" fmla="*/ 2577994 h 6858000"/>
              <a:gd name="connsiteX723" fmla="*/ 828701 w 7467600"/>
              <a:gd name="connsiteY723" fmla="*/ 1839520 h 6858000"/>
              <a:gd name="connsiteX724" fmla="*/ 494427 w 7467600"/>
              <a:gd name="connsiteY724" fmla="*/ 1092333 h 6858000"/>
              <a:gd name="connsiteX725" fmla="*/ 506322 w 7467600"/>
              <a:gd name="connsiteY725" fmla="*/ 1020997 h 6858000"/>
              <a:gd name="connsiteX726" fmla="*/ 4570198 w 7467600"/>
              <a:gd name="connsiteY726" fmla="*/ 978081 h 6858000"/>
              <a:gd name="connsiteX727" fmla="*/ 4523691 w 7467600"/>
              <a:gd name="connsiteY727" fmla="*/ 1127776 h 6858000"/>
              <a:gd name="connsiteX728" fmla="*/ 4509875 w 7467600"/>
              <a:gd name="connsiteY728" fmla="*/ 1167552 h 6858000"/>
              <a:gd name="connsiteX729" fmla="*/ 4478168 w 7467600"/>
              <a:gd name="connsiteY729" fmla="*/ 1260735 h 6858000"/>
              <a:gd name="connsiteX730" fmla="*/ 4409309 w 7467600"/>
              <a:gd name="connsiteY730" fmla="*/ 1666996 h 6858000"/>
              <a:gd name="connsiteX731" fmla="*/ 4370031 w 7467600"/>
              <a:gd name="connsiteY731" fmla="*/ 1955666 h 6858000"/>
              <a:gd name="connsiteX732" fmla="*/ 4570198 w 7467600"/>
              <a:gd name="connsiteY732" fmla="*/ 978081 h 6858000"/>
              <a:gd name="connsiteX733" fmla="*/ 4557898 w 7467600"/>
              <a:gd name="connsiteY733" fmla="*/ 900011 h 6858000"/>
              <a:gd name="connsiteX734" fmla="*/ 4344840 w 7467600"/>
              <a:gd name="connsiteY734" fmla="*/ 1922038 h 6858000"/>
              <a:gd name="connsiteX735" fmla="*/ 4378710 w 7467600"/>
              <a:gd name="connsiteY735" fmla="*/ 1665516 h 6858000"/>
              <a:gd name="connsiteX736" fmla="*/ 4448798 w 7467600"/>
              <a:gd name="connsiteY736" fmla="*/ 1253024 h 6858000"/>
              <a:gd name="connsiteX737" fmla="*/ 4480315 w 7467600"/>
              <a:gd name="connsiteY737" fmla="*/ 1158454 h 6858000"/>
              <a:gd name="connsiteX738" fmla="*/ 4494133 w 7467600"/>
              <a:gd name="connsiteY738" fmla="*/ 1118676 h 6858000"/>
              <a:gd name="connsiteX739" fmla="*/ 4557898 w 7467600"/>
              <a:gd name="connsiteY739" fmla="*/ 900011 h 6858000"/>
              <a:gd name="connsiteX740" fmla="*/ 5870151 w 7467600"/>
              <a:gd name="connsiteY740" fmla="*/ 898890 h 6858000"/>
              <a:gd name="connsiteX741" fmla="*/ 5861335 w 7467600"/>
              <a:gd name="connsiteY741" fmla="*/ 899177 h 6858000"/>
              <a:gd name="connsiteX742" fmla="*/ 5843702 w 7467600"/>
              <a:gd name="connsiteY742" fmla="*/ 899748 h 6858000"/>
              <a:gd name="connsiteX743" fmla="*/ 5651107 w 7467600"/>
              <a:gd name="connsiteY743" fmla="*/ 920306 h 6858000"/>
              <a:gd name="connsiteX744" fmla="*/ 5459407 w 7467600"/>
              <a:gd name="connsiteY744" fmla="*/ 940975 h 6858000"/>
              <a:gd name="connsiteX745" fmla="*/ 5374846 w 7467600"/>
              <a:gd name="connsiteY745" fmla="*/ 941988 h 6858000"/>
              <a:gd name="connsiteX746" fmla="*/ 5256105 w 7467600"/>
              <a:gd name="connsiteY746" fmla="*/ 945632 h 6858000"/>
              <a:gd name="connsiteX747" fmla="*/ 5107071 w 7467600"/>
              <a:gd name="connsiteY747" fmla="*/ 969720 h 6858000"/>
              <a:gd name="connsiteX748" fmla="*/ 4998681 w 7467600"/>
              <a:gd name="connsiteY748" fmla="*/ 988771 h 6858000"/>
              <a:gd name="connsiteX749" fmla="*/ 5870151 w 7467600"/>
              <a:gd name="connsiteY749" fmla="*/ 898890 h 6858000"/>
              <a:gd name="connsiteX750" fmla="*/ 5504425 w 7467600"/>
              <a:gd name="connsiteY750" fmla="*/ 848067 h 6858000"/>
              <a:gd name="connsiteX751" fmla="*/ 4968849 w 7467600"/>
              <a:gd name="connsiteY751" fmla="*/ 962318 h 6858000"/>
              <a:gd name="connsiteX752" fmla="*/ 5104039 w 7467600"/>
              <a:gd name="connsiteY752" fmla="*/ 940634 h 6858000"/>
              <a:gd name="connsiteX753" fmla="*/ 5256311 w 7467600"/>
              <a:gd name="connsiteY753" fmla="*/ 916490 h 6858000"/>
              <a:gd name="connsiteX754" fmla="*/ 5377381 w 7467600"/>
              <a:gd name="connsiteY754" fmla="*/ 912671 h 6858000"/>
              <a:gd name="connsiteX755" fmla="*/ 5460148 w 7467600"/>
              <a:gd name="connsiteY755" fmla="*/ 911442 h 6858000"/>
              <a:gd name="connsiteX756" fmla="*/ 5648971 w 7467600"/>
              <a:gd name="connsiteY756" fmla="*/ 891331 h 6858000"/>
              <a:gd name="connsiteX757" fmla="*/ 5844807 w 7467600"/>
              <a:gd name="connsiteY757" fmla="*/ 870718 h 6858000"/>
              <a:gd name="connsiteX758" fmla="*/ 5862975 w 7467600"/>
              <a:gd name="connsiteY758" fmla="*/ 869756 h 6858000"/>
              <a:gd name="connsiteX759" fmla="*/ 5920887 w 7467600"/>
              <a:gd name="connsiteY759" fmla="*/ 865929 h 6858000"/>
              <a:gd name="connsiteX760" fmla="*/ 5504425 w 7467600"/>
              <a:gd name="connsiteY760" fmla="*/ 848067 h 6858000"/>
              <a:gd name="connsiteX761" fmla="*/ 3607114 w 7467600"/>
              <a:gd name="connsiteY761" fmla="*/ 467441 h 6858000"/>
              <a:gd name="connsiteX762" fmla="*/ 3296242 w 7467600"/>
              <a:gd name="connsiteY762" fmla="*/ 807991 h 6858000"/>
              <a:gd name="connsiteX763" fmla="*/ 3174674 w 7467600"/>
              <a:gd name="connsiteY763" fmla="*/ 919759 h 6858000"/>
              <a:gd name="connsiteX764" fmla="*/ 3042978 w 7467600"/>
              <a:gd name="connsiteY764" fmla="*/ 1054894 h 6858000"/>
              <a:gd name="connsiteX765" fmla="*/ 2968914 w 7467600"/>
              <a:gd name="connsiteY765" fmla="*/ 1133756 h 6858000"/>
              <a:gd name="connsiteX766" fmla="*/ 3103823 w 7467600"/>
              <a:gd name="connsiteY766" fmla="*/ 1026814 h 6858000"/>
              <a:gd name="connsiteX767" fmla="*/ 3607114 w 7467600"/>
              <a:gd name="connsiteY767" fmla="*/ 467441 h 6858000"/>
              <a:gd name="connsiteX768" fmla="*/ 3744487 w 7467600"/>
              <a:gd name="connsiteY768" fmla="*/ 383136 h 6858000"/>
              <a:gd name="connsiteX769" fmla="*/ 3970213 w 7467600"/>
              <a:gd name="connsiteY769" fmla="*/ 995559 h 6858000"/>
              <a:gd name="connsiteX770" fmla="*/ 3744487 w 7467600"/>
              <a:gd name="connsiteY770" fmla="*/ 383136 h 6858000"/>
              <a:gd name="connsiteX771" fmla="*/ 3624562 w 7467600"/>
              <a:gd name="connsiteY771" fmla="*/ 367041 h 6858000"/>
              <a:gd name="connsiteX772" fmla="*/ 3489712 w 7467600"/>
              <a:gd name="connsiteY772" fmla="*/ 485386 h 6858000"/>
              <a:gd name="connsiteX773" fmla="*/ 3182994 w 7467600"/>
              <a:gd name="connsiteY773" fmla="*/ 828265 h 6858000"/>
              <a:gd name="connsiteX774" fmla="*/ 2892114 w 7467600"/>
              <a:gd name="connsiteY774" fmla="*/ 1172635 h 6858000"/>
              <a:gd name="connsiteX775" fmla="*/ 3021459 w 7467600"/>
              <a:gd name="connsiteY775" fmla="*/ 1035385 h 6858000"/>
              <a:gd name="connsiteX776" fmla="*/ 3153873 w 7467600"/>
              <a:gd name="connsiteY776" fmla="*/ 898971 h 6858000"/>
              <a:gd name="connsiteX777" fmla="*/ 3276511 w 7467600"/>
              <a:gd name="connsiteY777" fmla="*/ 786423 h 6858000"/>
              <a:gd name="connsiteX778" fmla="*/ 3584154 w 7467600"/>
              <a:gd name="connsiteY778" fmla="*/ 448218 h 6858000"/>
              <a:gd name="connsiteX779" fmla="*/ 3624562 w 7467600"/>
              <a:gd name="connsiteY779" fmla="*/ 367041 h 6858000"/>
              <a:gd name="connsiteX780" fmla="*/ 3766672 w 7467600"/>
              <a:gd name="connsiteY780" fmla="*/ 359429 h 6858000"/>
              <a:gd name="connsiteX781" fmla="*/ 3996338 w 7467600"/>
              <a:gd name="connsiteY781" fmla="*/ 968237 h 6858000"/>
              <a:gd name="connsiteX782" fmla="*/ 3766672 w 7467600"/>
              <a:gd name="connsiteY782" fmla="*/ 359429 h 6858000"/>
              <a:gd name="connsiteX783" fmla="*/ 5805386 w 7467600"/>
              <a:gd name="connsiteY783" fmla="*/ 239240 h 6858000"/>
              <a:gd name="connsiteX784" fmla="*/ 5736947 w 7467600"/>
              <a:gd name="connsiteY784" fmla="*/ 261367 h 6858000"/>
              <a:gd name="connsiteX785" fmla="*/ 5427012 w 7467600"/>
              <a:gd name="connsiteY785" fmla="*/ 311272 h 6858000"/>
              <a:gd name="connsiteX786" fmla="*/ 5147818 w 7467600"/>
              <a:gd name="connsiteY786" fmla="*/ 322112 h 6858000"/>
              <a:gd name="connsiteX787" fmla="*/ 5060854 w 7467600"/>
              <a:gd name="connsiteY787" fmla="*/ 311882 h 6858000"/>
              <a:gd name="connsiteX788" fmla="*/ 4945989 w 7467600"/>
              <a:gd name="connsiteY788" fmla="*/ 300516 h 6858000"/>
              <a:gd name="connsiteX789" fmla="*/ 5410479 w 7467600"/>
              <a:gd name="connsiteY789" fmla="*/ 348434 h 6858000"/>
              <a:gd name="connsiteX790" fmla="*/ 5805386 w 7467600"/>
              <a:gd name="connsiteY790" fmla="*/ 239240 h 6858000"/>
              <a:gd name="connsiteX791" fmla="*/ 5905192 w 7467600"/>
              <a:gd name="connsiteY791" fmla="*/ 163079 h 6858000"/>
              <a:gd name="connsiteX792" fmla="*/ 5865655 w 7467600"/>
              <a:gd name="connsiteY792" fmla="*/ 171901 h 6858000"/>
              <a:gd name="connsiteX793" fmla="*/ 5259740 w 7467600"/>
              <a:gd name="connsiteY793" fmla="*/ 257013 h 6858000"/>
              <a:gd name="connsiteX794" fmla="*/ 5208466 w 7467600"/>
              <a:gd name="connsiteY794" fmla="*/ 257550 h 6858000"/>
              <a:gd name="connsiteX795" fmla="*/ 4980204 w 7467600"/>
              <a:gd name="connsiteY795" fmla="*/ 271903 h 6858000"/>
              <a:gd name="connsiteX796" fmla="*/ 5068068 w 7467600"/>
              <a:gd name="connsiteY796" fmla="*/ 282244 h 6858000"/>
              <a:gd name="connsiteX797" fmla="*/ 5153231 w 7467600"/>
              <a:gd name="connsiteY797" fmla="*/ 292240 h 6858000"/>
              <a:gd name="connsiteX798" fmla="*/ 5426491 w 7467600"/>
              <a:gd name="connsiteY798" fmla="*/ 281128 h 6858000"/>
              <a:gd name="connsiteX799" fmla="*/ 5731212 w 7467600"/>
              <a:gd name="connsiteY799" fmla="*/ 231951 h 6858000"/>
              <a:gd name="connsiteX800" fmla="*/ 5905192 w 7467600"/>
              <a:gd name="connsiteY800" fmla="*/ 163079 h 6858000"/>
              <a:gd name="connsiteX801" fmla="*/ 5944437 w 7467600"/>
              <a:gd name="connsiteY801" fmla="*/ 113829 h 6858000"/>
              <a:gd name="connsiteX802" fmla="*/ 5825032 w 7467600"/>
              <a:gd name="connsiteY802" fmla="*/ 146405 h 6858000"/>
              <a:gd name="connsiteX803" fmla="*/ 4955599 w 7467600"/>
              <a:gd name="connsiteY803" fmla="*/ 247008 h 6858000"/>
              <a:gd name="connsiteX804" fmla="*/ 5210104 w 7467600"/>
              <a:gd name="connsiteY804" fmla="*/ 228123 h 6858000"/>
              <a:gd name="connsiteX805" fmla="*/ 5261015 w 7467600"/>
              <a:gd name="connsiteY805" fmla="*/ 227087 h 6858000"/>
              <a:gd name="connsiteX806" fmla="*/ 5861181 w 7467600"/>
              <a:gd name="connsiteY806" fmla="*/ 143093 h 6858000"/>
              <a:gd name="connsiteX807" fmla="*/ 5961252 w 7467600"/>
              <a:gd name="connsiteY807" fmla="*/ 114820 h 6858000"/>
              <a:gd name="connsiteX808" fmla="*/ 5944437 w 7467600"/>
              <a:gd name="connsiteY808" fmla="*/ 113829 h 6858000"/>
              <a:gd name="connsiteX809" fmla="*/ 3882765 w 7467600"/>
              <a:gd name="connsiteY809" fmla="*/ 0 h 6858000"/>
              <a:gd name="connsiteX810" fmla="*/ 3995099 w 7467600"/>
              <a:gd name="connsiteY810" fmla="*/ 0 h 6858000"/>
              <a:gd name="connsiteX811" fmla="*/ 4163818 w 7467600"/>
              <a:gd name="connsiteY811" fmla="*/ 234104 h 6858000"/>
              <a:gd name="connsiteX812" fmla="*/ 4172099 w 7467600"/>
              <a:gd name="connsiteY812" fmla="*/ 234207 h 6858000"/>
              <a:gd name="connsiteX813" fmla="*/ 4784282 w 7467600"/>
              <a:gd name="connsiteY813" fmla="*/ 276561 h 6858000"/>
              <a:gd name="connsiteX814" fmla="*/ 4801687 w 7467600"/>
              <a:gd name="connsiteY814" fmla="*/ 267764 h 6858000"/>
              <a:gd name="connsiteX815" fmla="*/ 6082788 w 7467600"/>
              <a:gd name="connsiteY815" fmla="*/ 64119 h 6858000"/>
              <a:gd name="connsiteX816" fmla="*/ 6099442 w 7467600"/>
              <a:gd name="connsiteY816" fmla="*/ 82568 h 6858000"/>
              <a:gd name="connsiteX817" fmla="*/ 4804137 w 7467600"/>
              <a:gd name="connsiteY817" fmla="*/ 320931 h 6858000"/>
              <a:gd name="connsiteX818" fmla="*/ 4227047 w 7467600"/>
              <a:gd name="connsiteY818" fmla="*/ 313415 h 6858000"/>
              <a:gd name="connsiteX819" fmla="*/ 4346041 w 7467600"/>
              <a:gd name="connsiteY819" fmla="*/ 456086 h 6858000"/>
              <a:gd name="connsiteX820" fmla="*/ 4870967 w 7467600"/>
              <a:gd name="connsiteY820" fmla="*/ 963061 h 6858000"/>
              <a:gd name="connsiteX821" fmla="*/ 4889647 w 7467600"/>
              <a:gd name="connsiteY821" fmla="*/ 957147 h 6858000"/>
              <a:gd name="connsiteX822" fmla="*/ 5422504 w 7467600"/>
              <a:gd name="connsiteY822" fmla="*/ 805191 h 6858000"/>
              <a:gd name="connsiteX823" fmla="*/ 6087656 w 7467600"/>
              <a:gd name="connsiteY823" fmla="*/ 826703 h 6858000"/>
              <a:gd name="connsiteX824" fmla="*/ 6058717 w 7467600"/>
              <a:gd name="connsiteY824" fmla="*/ 865992 h 6858000"/>
              <a:gd name="connsiteX825" fmla="*/ 4974153 w 7467600"/>
              <a:gd name="connsiteY825" fmla="*/ 1045456 h 6858000"/>
              <a:gd name="connsiteX826" fmla="*/ 5627835 w 7467600"/>
              <a:gd name="connsiteY826" fmla="*/ 1472077 h 6858000"/>
              <a:gd name="connsiteX827" fmla="*/ 5629817 w 7467600"/>
              <a:gd name="connsiteY827" fmla="*/ 1471412 h 6858000"/>
              <a:gd name="connsiteX828" fmla="*/ 5634124 w 7467600"/>
              <a:gd name="connsiteY828" fmla="*/ 1470572 h 6858000"/>
              <a:gd name="connsiteX829" fmla="*/ 5755832 w 7467600"/>
              <a:gd name="connsiteY829" fmla="*/ 1383886 h 6858000"/>
              <a:gd name="connsiteX830" fmla="*/ 6014186 w 7467600"/>
              <a:gd name="connsiteY830" fmla="*/ 1279799 h 6858000"/>
              <a:gd name="connsiteX831" fmla="*/ 6901619 w 7467600"/>
              <a:gd name="connsiteY831" fmla="*/ 1047874 h 6858000"/>
              <a:gd name="connsiteX832" fmla="*/ 6931566 w 7467600"/>
              <a:gd name="connsiteY832" fmla="*/ 1062034 h 6858000"/>
              <a:gd name="connsiteX833" fmla="*/ 5790982 w 7467600"/>
              <a:gd name="connsiteY833" fmla="*/ 1561380 h 6858000"/>
              <a:gd name="connsiteX834" fmla="*/ 6188971 w 7467600"/>
              <a:gd name="connsiteY834" fmla="*/ 1755168 h 6858000"/>
              <a:gd name="connsiteX835" fmla="*/ 6202446 w 7467600"/>
              <a:gd name="connsiteY835" fmla="*/ 1752268 h 6858000"/>
              <a:gd name="connsiteX836" fmla="*/ 7179560 w 7467600"/>
              <a:gd name="connsiteY836" fmla="*/ 1467551 h 6858000"/>
              <a:gd name="connsiteX837" fmla="*/ 7158730 w 7467600"/>
              <a:gd name="connsiteY837" fmla="*/ 1507835 h 6858000"/>
              <a:gd name="connsiteX838" fmla="*/ 6326959 w 7467600"/>
              <a:gd name="connsiteY838" fmla="*/ 1817686 h 6858000"/>
              <a:gd name="connsiteX839" fmla="*/ 6537433 w 7467600"/>
              <a:gd name="connsiteY839" fmla="*/ 1907790 h 6858000"/>
              <a:gd name="connsiteX840" fmla="*/ 6550221 w 7467600"/>
              <a:gd name="connsiteY840" fmla="*/ 1910729 h 6858000"/>
              <a:gd name="connsiteX841" fmla="*/ 6964438 w 7467600"/>
              <a:gd name="connsiteY841" fmla="*/ 2209505 h 6858000"/>
              <a:gd name="connsiteX842" fmla="*/ 7367862 w 7467600"/>
              <a:gd name="connsiteY842" fmla="*/ 2806833 h 6858000"/>
              <a:gd name="connsiteX843" fmla="*/ 7364329 w 7467600"/>
              <a:gd name="connsiteY843" fmla="*/ 2826907 h 6858000"/>
              <a:gd name="connsiteX844" fmla="*/ 7290545 w 7467600"/>
              <a:gd name="connsiteY844" fmla="*/ 2850663 h 6858000"/>
              <a:gd name="connsiteX845" fmla="*/ 6472036 w 7467600"/>
              <a:gd name="connsiteY845" fmla="*/ 1959003 h 6858000"/>
              <a:gd name="connsiteX846" fmla="*/ 5792897 w 7467600"/>
              <a:gd name="connsiteY846" fmla="*/ 1647747 h 6858000"/>
              <a:gd name="connsiteX847" fmla="*/ 5842751 w 7467600"/>
              <a:gd name="connsiteY847" fmla="*/ 1816112 h 6858000"/>
              <a:gd name="connsiteX848" fmla="*/ 5847424 w 7467600"/>
              <a:gd name="connsiteY848" fmla="*/ 1815776 h 6858000"/>
              <a:gd name="connsiteX849" fmla="*/ 6399821 w 7467600"/>
              <a:gd name="connsiteY849" fmla="*/ 2344799 h 6858000"/>
              <a:gd name="connsiteX850" fmla="*/ 6323232 w 7467600"/>
              <a:gd name="connsiteY850" fmla="*/ 2389634 h 6858000"/>
              <a:gd name="connsiteX851" fmla="*/ 5942958 w 7467600"/>
              <a:gd name="connsiteY851" fmla="*/ 2077708 h 6858000"/>
              <a:gd name="connsiteX852" fmla="*/ 5921559 w 7467600"/>
              <a:gd name="connsiteY852" fmla="*/ 2378596 h 6858000"/>
              <a:gd name="connsiteX853" fmla="*/ 5817651 w 7467600"/>
              <a:gd name="connsiteY853" fmla="*/ 3023919 h 6858000"/>
              <a:gd name="connsiteX854" fmla="*/ 5729634 w 7467600"/>
              <a:gd name="connsiteY854" fmla="*/ 3051849 h 6858000"/>
              <a:gd name="connsiteX855" fmla="*/ 5611018 w 7467600"/>
              <a:gd name="connsiteY855" fmla="*/ 2316769 h 6858000"/>
              <a:gd name="connsiteX856" fmla="*/ 5687608 w 7467600"/>
              <a:gd name="connsiteY856" fmla="*/ 2039972 h 6858000"/>
              <a:gd name="connsiteX857" fmla="*/ 5657554 w 7467600"/>
              <a:gd name="connsiteY857" fmla="*/ 1576445 h 6858000"/>
              <a:gd name="connsiteX858" fmla="*/ 5150475 w 7467600"/>
              <a:gd name="connsiteY858" fmla="*/ 1274012 h 6858000"/>
              <a:gd name="connsiteX859" fmla="*/ 5349142 w 7467600"/>
              <a:gd name="connsiteY859" fmla="*/ 2204405 h 6858000"/>
              <a:gd name="connsiteX860" fmla="*/ 5262214 w 7467600"/>
              <a:gd name="connsiteY860" fmla="*/ 2233836 h 6858000"/>
              <a:gd name="connsiteX861" fmla="*/ 4981539 w 7467600"/>
              <a:gd name="connsiteY861" fmla="*/ 1542201 h 6858000"/>
              <a:gd name="connsiteX862" fmla="*/ 4958461 w 7467600"/>
              <a:gd name="connsiteY862" fmla="*/ 1136957 h 6858000"/>
              <a:gd name="connsiteX863" fmla="*/ 4655015 w 7467600"/>
              <a:gd name="connsiteY863" fmla="*/ 891426 h 6858000"/>
              <a:gd name="connsiteX864" fmla="*/ 4348002 w 7467600"/>
              <a:gd name="connsiteY864" fmla="*/ 2205895 h 6858000"/>
              <a:gd name="connsiteX865" fmla="*/ 4262250 w 7467600"/>
              <a:gd name="connsiteY865" fmla="*/ 2219972 h 6858000"/>
              <a:gd name="connsiteX866" fmla="*/ 4550611 w 7467600"/>
              <a:gd name="connsiteY866" fmla="*/ 817540 h 6858000"/>
              <a:gd name="connsiteX867" fmla="*/ 4564418 w 7467600"/>
              <a:gd name="connsiteY867" fmla="*/ 808293 h 6858000"/>
              <a:gd name="connsiteX868" fmla="*/ 4266388 w 7467600"/>
              <a:gd name="connsiteY868" fmla="*/ 500083 h 6858000"/>
              <a:gd name="connsiteX869" fmla="*/ 4032842 w 7467600"/>
              <a:gd name="connsiteY869" fmla="*/ 211809 h 6858000"/>
              <a:gd name="connsiteX870" fmla="*/ 3882765 w 7467600"/>
              <a:gd name="connsiteY870" fmla="*/ 0 h 6858000"/>
              <a:gd name="connsiteX871" fmla="*/ 3721337 w 7467600"/>
              <a:gd name="connsiteY871" fmla="*/ 0 h 6858000"/>
              <a:gd name="connsiteX872" fmla="*/ 3797544 w 7467600"/>
              <a:gd name="connsiteY872" fmla="*/ 0 h 6858000"/>
              <a:gd name="connsiteX873" fmla="*/ 3775734 w 7467600"/>
              <a:gd name="connsiteY873" fmla="*/ 95131 h 6858000"/>
              <a:gd name="connsiteX874" fmla="*/ 3724807 w 7467600"/>
              <a:gd name="connsiteY874" fmla="*/ 272257 h 6858000"/>
              <a:gd name="connsiteX875" fmla="*/ 3726844 w 7467600"/>
              <a:gd name="connsiteY875" fmla="*/ 282988 h 6858000"/>
              <a:gd name="connsiteX876" fmla="*/ 3742664 w 7467600"/>
              <a:gd name="connsiteY876" fmla="*/ 279918 h 6858000"/>
              <a:gd name="connsiteX877" fmla="*/ 4103910 w 7467600"/>
              <a:gd name="connsiteY877" fmla="*/ 1161917 h 6858000"/>
              <a:gd name="connsiteX878" fmla="*/ 4020269 w 7467600"/>
              <a:gd name="connsiteY878" fmla="*/ 1200406 h 6858000"/>
              <a:gd name="connsiteX879" fmla="*/ 3674882 w 7467600"/>
              <a:gd name="connsiteY879" fmla="*/ 488524 h 6858000"/>
              <a:gd name="connsiteX880" fmla="*/ 3132682 w 7467600"/>
              <a:gd name="connsiteY880" fmla="*/ 1072284 h 6858000"/>
              <a:gd name="connsiteX881" fmla="*/ 2716346 w 7467600"/>
              <a:gd name="connsiteY881" fmla="*/ 1276376 h 6858000"/>
              <a:gd name="connsiteX882" fmla="*/ 2716772 w 7467600"/>
              <a:gd name="connsiteY882" fmla="*/ 1255462 h 6858000"/>
              <a:gd name="connsiteX883" fmla="*/ 3471096 w 7467600"/>
              <a:gd name="connsiteY883" fmla="*/ 437072 h 6858000"/>
              <a:gd name="connsiteX884" fmla="*/ 3639057 w 7467600"/>
              <a:gd name="connsiteY884" fmla="*/ 286334 h 6858000"/>
              <a:gd name="connsiteX885" fmla="*/ 3640309 w 7467600"/>
              <a:gd name="connsiteY885" fmla="*/ 284664 h 6858000"/>
              <a:gd name="connsiteX886" fmla="*/ 3646022 w 7467600"/>
              <a:gd name="connsiteY886" fmla="*/ 276711 h 6858000"/>
              <a:gd name="connsiteX887" fmla="*/ 3707943 w 7467600"/>
              <a:gd name="connsiteY887" fmla="*/ 65958 h 6858000"/>
              <a:gd name="connsiteX888" fmla="*/ 3721337 w 7467600"/>
              <a:gd name="connsiteY888" fmla="*/ 0 h 6858000"/>
              <a:gd name="connsiteX889" fmla="*/ 2867960 w 7467600"/>
              <a:gd name="connsiteY889" fmla="*/ 0 h 6858000"/>
              <a:gd name="connsiteX890" fmla="*/ 2926351 w 7467600"/>
              <a:gd name="connsiteY890" fmla="*/ 0 h 6858000"/>
              <a:gd name="connsiteX891" fmla="*/ 2902823 w 7467600"/>
              <a:gd name="connsiteY891" fmla="*/ 262929 h 6858000"/>
              <a:gd name="connsiteX892" fmla="*/ 2940663 w 7467600"/>
              <a:gd name="connsiteY892" fmla="*/ 140884 h 6858000"/>
              <a:gd name="connsiteX893" fmla="*/ 2947039 w 7467600"/>
              <a:gd name="connsiteY893" fmla="*/ 122524 h 6858000"/>
              <a:gd name="connsiteX894" fmla="*/ 2984316 w 7467600"/>
              <a:gd name="connsiteY894" fmla="*/ 0 h 6858000"/>
              <a:gd name="connsiteX895" fmla="*/ 3016114 w 7467600"/>
              <a:gd name="connsiteY895" fmla="*/ 0 h 6858000"/>
              <a:gd name="connsiteX896" fmla="*/ 2979949 w 7467600"/>
              <a:gd name="connsiteY896" fmla="*/ 119274 h 6858000"/>
              <a:gd name="connsiteX897" fmla="*/ 3023879 w 7467600"/>
              <a:gd name="connsiteY897" fmla="*/ 0 h 6858000"/>
              <a:gd name="connsiteX898" fmla="*/ 3105400 w 7467600"/>
              <a:gd name="connsiteY898" fmla="*/ 0 h 6858000"/>
              <a:gd name="connsiteX899" fmla="*/ 3094669 w 7467600"/>
              <a:gd name="connsiteY899" fmla="*/ 30308 h 6858000"/>
              <a:gd name="connsiteX900" fmla="*/ 2901945 w 7467600"/>
              <a:gd name="connsiteY900" fmla="*/ 466538 h 6858000"/>
              <a:gd name="connsiteX901" fmla="*/ 2815209 w 7467600"/>
              <a:gd name="connsiteY901" fmla="*/ 497361 h 6858000"/>
              <a:gd name="connsiteX902" fmla="*/ 2844845 w 7467600"/>
              <a:gd name="connsiteY902" fmla="*/ 127638 h 6858000"/>
              <a:gd name="connsiteX903" fmla="*/ 2867960 w 7467600"/>
              <a:gd name="connsiteY903" fmla="*/ 0 h 6858000"/>
              <a:gd name="connsiteX904" fmla="*/ 1057230 w 7467600"/>
              <a:gd name="connsiteY904" fmla="*/ 0 h 6858000"/>
              <a:gd name="connsiteX905" fmla="*/ 1111003 w 7467600"/>
              <a:gd name="connsiteY905" fmla="*/ 0 h 6858000"/>
              <a:gd name="connsiteX906" fmla="*/ 1125553 w 7467600"/>
              <a:gd name="connsiteY906" fmla="*/ 52588 h 6858000"/>
              <a:gd name="connsiteX907" fmla="*/ 1304276 w 7467600"/>
              <a:gd name="connsiteY907" fmla="*/ 476275 h 6858000"/>
              <a:gd name="connsiteX908" fmla="*/ 1492066 w 7467600"/>
              <a:gd name="connsiteY908" fmla="*/ 886333 h 6858000"/>
              <a:gd name="connsiteX909" fmla="*/ 1423698 w 7467600"/>
              <a:gd name="connsiteY909" fmla="*/ 710817 h 6858000"/>
              <a:gd name="connsiteX910" fmla="*/ 1357609 w 7467600"/>
              <a:gd name="connsiteY910" fmla="*/ 532892 h 6858000"/>
              <a:gd name="connsiteX911" fmla="*/ 1309550 w 7467600"/>
              <a:gd name="connsiteY911" fmla="*/ 374031 h 6858000"/>
              <a:gd name="connsiteX912" fmla="*/ 1193673 w 7467600"/>
              <a:gd name="connsiteY912" fmla="*/ 49533 h 6858000"/>
              <a:gd name="connsiteX913" fmla="*/ 1164391 w 7467600"/>
              <a:gd name="connsiteY913" fmla="*/ 0 h 6858000"/>
              <a:gd name="connsiteX914" fmla="*/ 1200666 w 7467600"/>
              <a:gd name="connsiteY914" fmla="*/ 0 h 6858000"/>
              <a:gd name="connsiteX915" fmla="*/ 1223408 w 7467600"/>
              <a:gd name="connsiteY915" fmla="*/ 38996 h 6858000"/>
              <a:gd name="connsiteX916" fmla="*/ 1339635 w 7467600"/>
              <a:gd name="connsiteY916" fmla="*/ 365517 h 6858000"/>
              <a:gd name="connsiteX917" fmla="*/ 1387469 w 7467600"/>
              <a:gd name="connsiteY917" fmla="*/ 523079 h 6858000"/>
              <a:gd name="connsiteX918" fmla="*/ 1452685 w 7467600"/>
              <a:gd name="connsiteY918" fmla="*/ 699806 h 6858000"/>
              <a:gd name="connsiteX919" fmla="*/ 1492092 w 7467600"/>
              <a:gd name="connsiteY919" fmla="*/ 800424 h 6858000"/>
              <a:gd name="connsiteX920" fmla="*/ 1455302 w 7467600"/>
              <a:gd name="connsiteY920" fmla="*/ 632913 h 6858000"/>
              <a:gd name="connsiteX921" fmla="*/ 1222336 w 7467600"/>
              <a:gd name="connsiteY921" fmla="*/ 9480 h 6858000"/>
              <a:gd name="connsiteX922" fmla="*/ 1214634 w 7467600"/>
              <a:gd name="connsiteY922" fmla="*/ 0 h 6858000"/>
              <a:gd name="connsiteX923" fmla="*/ 1289827 w 7467600"/>
              <a:gd name="connsiteY923" fmla="*/ 0 h 6858000"/>
              <a:gd name="connsiteX924" fmla="*/ 1321076 w 7467600"/>
              <a:gd name="connsiteY924" fmla="*/ 59722 h 6858000"/>
              <a:gd name="connsiteX925" fmla="*/ 1512579 w 7467600"/>
              <a:gd name="connsiteY925" fmla="*/ 626441 h 6858000"/>
              <a:gd name="connsiteX926" fmla="*/ 1506076 w 7467600"/>
              <a:gd name="connsiteY926" fmla="*/ 1089289 h 6858000"/>
              <a:gd name="connsiteX927" fmla="*/ 1486346 w 7467600"/>
              <a:gd name="connsiteY927" fmla="*/ 1079919 h 6858000"/>
              <a:gd name="connsiteX928" fmla="*/ 1070511 w 7467600"/>
              <a:gd name="connsiteY928" fmla="*/ 48609 h 6858000"/>
              <a:gd name="connsiteX929" fmla="*/ 1057230 w 7467600"/>
              <a:gd name="connsiteY929" fmla="*/ 0 h 6858000"/>
              <a:gd name="connsiteX930" fmla="*/ 43151 w 7467600"/>
              <a:gd name="connsiteY930" fmla="*/ 0 h 6858000"/>
              <a:gd name="connsiteX931" fmla="*/ 95283 w 7467600"/>
              <a:gd name="connsiteY931" fmla="*/ 0 h 6858000"/>
              <a:gd name="connsiteX932" fmla="*/ 300708 w 7467600"/>
              <a:gd name="connsiteY932" fmla="*/ 154571 h 6858000"/>
              <a:gd name="connsiteX933" fmla="*/ 530414 w 7467600"/>
              <a:gd name="connsiteY933" fmla="*/ 354673 h 6858000"/>
              <a:gd name="connsiteX934" fmla="*/ 333785 w 7467600"/>
              <a:gd name="connsiteY934" fmla="*/ 161564 h 6858000"/>
              <a:gd name="connsiteX935" fmla="*/ 147005 w 7467600"/>
              <a:gd name="connsiteY935" fmla="*/ 0 h 6858000"/>
              <a:gd name="connsiteX936" fmla="*/ 272509 w 7467600"/>
              <a:gd name="connsiteY936" fmla="*/ 0 h 6858000"/>
              <a:gd name="connsiteX937" fmla="*/ 326276 w 7467600"/>
              <a:gd name="connsiteY937" fmla="*/ 45847 h 6858000"/>
              <a:gd name="connsiteX938" fmla="*/ 823759 w 7467600"/>
              <a:gd name="connsiteY938" fmla="*/ 574145 h 6858000"/>
              <a:gd name="connsiteX939" fmla="*/ 811254 w 7467600"/>
              <a:gd name="connsiteY939" fmla="*/ 665546 h 6858000"/>
              <a:gd name="connsiteX940" fmla="*/ 154042 w 7467600"/>
              <a:gd name="connsiteY940" fmla="*/ 261522 h 6858000"/>
              <a:gd name="connsiteX941" fmla="*/ 13550 w 7467600"/>
              <a:gd name="connsiteY941" fmla="*/ 158423 h 6858000"/>
              <a:gd name="connsiteX942" fmla="*/ 0 w 7467600"/>
              <a:gd name="connsiteY942" fmla="*/ 146618 h 6858000"/>
              <a:gd name="connsiteX943" fmla="*/ 0 w 7467600"/>
              <a:gd name="connsiteY943" fmla="*/ 59161 h 6858000"/>
              <a:gd name="connsiteX944" fmla="*/ 45427 w 7467600"/>
              <a:gd name="connsiteY944" fmla="*/ 101078 h 6858000"/>
              <a:gd name="connsiteX945" fmla="*/ 630103 w 7467600"/>
              <a:gd name="connsiteY945" fmla="*/ 485885 h 6858000"/>
              <a:gd name="connsiteX946" fmla="*/ 532040 w 7467600"/>
              <a:gd name="connsiteY946" fmla="*/ 399359 h 6858000"/>
              <a:gd name="connsiteX947" fmla="*/ 517618 w 7467600"/>
              <a:gd name="connsiteY947" fmla="*/ 385726 h 6858000"/>
              <a:gd name="connsiteX948" fmla="*/ 285074 w 7467600"/>
              <a:gd name="connsiteY948" fmla="*/ 182755 h 6858000"/>
              <a:gd name="connsiteX949" fmla="*/ 43151 w 7467600"/>
              <a:gd name="connsiteY949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67600 w 7467600"/>
              <a:gd name="connsiteY4" fmla="*/ 6805948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467600 w 7467600"/>
              <a:gd name="connsiteY16" fmla="*/ 6805948 h 6858000"/>
              <a:gd name="connsiteX17" fmla="*/ 1019354 w 7467600"/>
              <a:gd name="connsiteY17" fmla="*/ 6315006 h 6858000"/>
              <a:gd name="connsiteX18" fmla="*/ 441046 w 7467600"/>
              <a:gd name="connsiteY18" fmla="*/ 6691153 h 6858000"/>
              <a:gd name="connsiteX19" fmla="*/ 1019354 w 7467600"/>
              <a:gd name="connsiteY19" fmla="*/ 6315006 h 6858000"/>
              <a:gd name="connsiteX20" fmla="*/ 991680 w 7467600"/>
              <a:gd name="connsiteY20" fmla="*/ 6298413 h 6858000"/>
              <a:gd name="connsiteX21" fmla="*/ 409060 w 7467600"/>
              <a:gd name="connsiteY21" fmla="*/ 6671470 h 6858000"/>
              <a:gd name="connsiteX22" fmla="*/ 991680 w 7467600"/>
              <a:gd name="connsiteY22" fmla="*/ 6298413 h 6858000"/>
              <a:gd name="connsiteX23" fmla="*/ 103333 w 7467600"/>
              <a:gd name="connsiteY23" fmla="*/ 5699602 h 6858000"/>
              <a:gd name="connsiteX24" fmla="*/ 233938 w 7467600"/>
              <a:gd name="connsiteY24" fmla="*/ 5809416 h 6858000"/>
              <a:gd name="connsiteX25" fmla="*/ 883580 w 7467600"/>
              <a:gd name="connsiteY25" fmla="*/ 6180710 h 6858000"/>
              <a:gd name="connsiteX26" fmla="*/ 487337 w 7467600"/>
              <a:gd name="connsiteY26" fmla="*/ 5950182 h 6858000"/>
              <a:gd name="connsiteX27" fmla="*/ 354051 w 7467600"/>
              <a:gd name="connsiteY27" fmla="*/ 5854912 h 6858000"/>
              <a:gd name="connsiteX28" fmla="*/ 195436 w 7467600"/>
              <a:gd name="connsiteY28" fmla="*/ 5755068 h 6858000"/>
              <a:gd name="connsiteX29" fmla="*/ 103333 w 7467600"/>
              <a:gd name="connsiteY29" fmla="*/ 5699602 h 6858000"/>
              <a:gd name="connsiteX30" fmla="*/ 5539432 w 7467600"/>
              <a:gd name="connsiteY30" fmla="*/ 5642928 h 6858000"/>
              <a:gd name="connsiteX31" fmla="*/ 5555462 w 7467600"/>
              <a:gd name="connsiteY31" fmla="*/ 5694454 h 6858000"/>
              <a:gd name="connsiteX32" fmla="*/ 5828270 w 7467600"/>
              <a:gd name="connsiteY32" fmla="*/ 6320663 h 6858000"/>
              <a:gd name="connsiteX33" fmla="*/ 5947416 w 7467600"/>
              <a:gd name="connsiteY33" fmla="*/ 6574846 h 6858000"/>
              <a:gd name="connsiteX34" fmla="*/ 5539432 w 7467600"/>
              <a:gd name="connsiteY34" fmla="*/ 5642928 h 6858000"/>
              <a:gd name="connsiteX35" fmla="*/ 51253 w 7467600"/>
              <a:gd name="connsiteY35" fmla="*/ 5631825 h 6858000"/>
              <a:gd name="connsiteX36" fmla="*/ 211622 w 7467600"/>
              <a:gd name="connsiteY36" fmla="*/ 5728803 h 6858000"/>
              <a:gd name="connsiteX37" fmla="*/ 371652 w 7467600"/>
              <a:gd name="connsiteY37" fmla="*/ 5829062 h 6858000"/>
              <a:gd name="connsiteX38" fmla="*/ 505903 w 7467600"/>
              <a:gd name="connsiteY38" fmla="*/ 5925221 h 6858000"/>
              <a:gd name="connsiteX39" fmla="*/ 899240 w 7467600"/>
              <a:gd name="connsiteY39" fmla="*/ 6153068 h 6858000"/>
              <a:gd name="connsiteX40" fmla="*/ 988114 w 7467600"/>
              <a:gd name="connsiteY40" fmla="*/ 6174204 h 6858000"/>
              <a:gd name="connsiteX41" fmla="*/ 845971 w 7467600"/>
              <a:gd name="connsiteY41" fmla="*/ 6067177 h 6858000"/>
              <a:gd name="connsiteX42" fmla="*/ 448057 w 7467600"/>
              <a:gd name="connsiteY42" fmla="*/ 5841376 h 6858000"/>
              <a:gd name="connsiteX43" fmla="*/ 51253 w 7467600"/>
              <a:gd name="connsiteY43" fmla="*/ 5631825 h 6858000"/>
              <a:gd name="connsiteX44" fmla="*/ 2606687 w 7467600"/>
              <a:gd name="connsiteY44" fmla="*/ 5630718 h 6858000"/>
              <a:gd name="connsiteX45" fmla="*/ 2645658 w 7467600"/>
              <a:gd name="connsiteY45" fmla="*/ 6640259 h 6858000"/>
              <a:gd name="connsiteX46" fmla="*/ 2606687 w 7467600"/>
              <a:gd name="connsiteY46" fmla="*/ 5630718 h 6858000"/>
              <a:gd name="connsiteX47" fmla="*/ 3642057 w 7467600"/>
              <a:gd name="connsiteY47" fmla="*/ 5573487 h 6858000"/>
              <a:gd name="connsiteX48" fmla="*/ 3632981 w 7467600"/>
              <a:gd name="connsiteY48" fmla="*/ 5579437 h 6858000"/>
              <a:gd name="connsiteX49" fmla="*/ 3382436 w 7467600"/>
              <a:gd name="connsiteY49" fmla="*/ 5952726 h 6858000"/>
              <a:gd name="connsiteX50" fmla="*/ 3191929 w 7467600"/>
              <a:gd name="connsiteY50" fmla="*/ 6662669 h 6858000"/>
              <a:gd name="connsiteX51" fmla="*/ 3369898 w 7467600"/>
              <a:gd name="connsiteY51" fmla="*/ 6081771 h 6858000"/>
              <a:gd name="connsiteX52" fmla="*/ 3642057 w 7467600"/>
              <a:gd name="connsiteY52" fmla="*/ 5573487 h 6858000"/>
              <a:gd name="connsiteX53" fmla="*/ 2650666 w 7467600"/>
              <a:gd name="connsiteY53" fmla="*/ 5530686 h 6858000"/>
              <a:gd name="connsiteX54" fmla="*/ 2650249 w 7467600"/>
              <a:gd name="connsiteY54" fmla="*/ 5532101 h 6858000"/>
              <a:gd name="connsiteX55" fmla="*/ 2663808 w 7467600"/>
              <a:gd name="connsiteY55" fmla="*/ 6535215 h 6858000"/>
              <a:gd name="connsiteX56" fmla="*/ 2665418 w 7467600"/>
              <a:gd name="connsiteY56" fmla="*/ 6132756 h 6858000"/>
              <a:gd name="connsiteX57" fmla="*/ 2650666 w 7467600"/>
              <a:gd name="connsiteY57" fmla="*/ 5530686 h 6858000"/>
              <a:gd name="connsiteX58" fmla="*/ 2680277 w 7467600"/>
              <a:gd name="connsiteY58" fmla="*/ 5479204 h 6858000"/>
              <a:gd name="connsiteX59" fmla="*/ 2678972 w 7467600"/>
              <a:gd name="connsiteY59" fmla="*/ 5481582 h 6858000"/>
              <a:gd name="connsiteX60" fmla="*/ 2696666 w 7467600"/>
              <a:gd name="connsiteY60" fmla="*/ 6133836 h 6858000"/>
              <a:gd name="connsiteX61" fmla="*/ 2695769 w 7467600"/>
              <a:gd name="connsiteY61" fmla="*/ 6390955 h 6858000"/>
              <a:gd name="connsiteX62" fmla="*/ 2739893 w 7467600"/>
              <a:gd name="connsiteY62" fmla="*/ 6108357 h 6858000"/>
              <a:gd name="connsiteX63" fmla="*/ 2680277 w 7467600"/>
              <a:gd name="connsiteY63" fmla="*/ 5479204 h 6858000"/>
              <a:gd name="connsiteX64" fmla="*/ 1132195 w 7467600"/>
              <a:gd name="connsiteY64" fmla="*/ 5467980 h 6858000"/>
              <a:gd name="connsiteX65" fmla="*/ 1679056 w 7467600"/>
              <a:gd name="connsiteY65" fmla="*/ 5516907 h 6858000"/>
              <a:gd name="connsiteX66" fmla="*/ 2128648 w 7467600"/>
              <a:gd name="connsiteY66" fmla="*/ 5474249 h 6858000"/>
              <a:gd name="connsiteX67" fmla="*/ 1825619 w 7467600"/>
              <a:gd name="connsiteY67" fmla="*/ 5478447 h 6858000"/>
              <a:gd name="connsiteX68" fmla="*/ 1737798 w 7467600"/>
              <a:gd name="connsiteY68" fmla="*/ 5483353 h 6858000"/>
              <a:gd name="connsiteX69" fmla="*/ 1132195 w 7467600"/>
              <a:gd name="connsiteY69" fmla="*/ 5467980 h 6858000"/>
              <a:gd name="connsiteX70" fmla="*/ 1456157 w 7467600"/>
              <a:gd name="connsiteY70" fmla="*/ 5371404 h 6858000"/>
              <a:gd name="connsiteX71" fmla="*/ 1244432 w 7467600"/>
              <a:gd name="connsiteY71" fmla="*/ 5385601 h 6858000"/>
              <a:gd name="connsiteX72" fmla="*/ 973990 w 7467600"/>
              <a:gd name="connsiteY72" fmla="*/ 5424940 h 6858000"/>
              <a:gd name="connsiteX73" fmla="*/ 1103809 w 7467600"/>
              <a:gd name="connsiteY73" fmla="*/ 5433720 h 6858000"/>
              <a:gd name="connsiteX74" fmla="*/ 1123454 w 7467600"/>
              <a:gd name="connsiteY74" fmla="*/ 5435727 h 6858000"/>
              <a:gd name="connsiteX75" fmla="*/ 1737017 w 7467600"/>
              <a:gd name="connsiteY75" fmla="*/ 5452183 h 6858000"/>
              <a:gd name="connsiteX76" fmla="*/ 1824397 w 7467600"/>
              <a:gd name="connsiteY76" fmla="*/ 5447757 h 6858000"/>
              <a:gd name="connsiteX77" fmla="*/ 2070059 w 7467600"/>
              <a:gd name="connsiteY77" fmla="*/ 5441660 h 6858000"/>
              <a:gd name="connsiteX78" fmla="*/ 1456157 w 7467600"/>
              <a:gd name="connsiteY78" fmla="*/ 5371404 h 6858000"/>
              <a:gd name="connsiteX79" fmla="*/ 4988186 w 7467600"/>
              <a:gd name="connsiteY79" fmla="*/ 5216467 h 6858000"/>
              <a:gd name="connsiteX80" fmla="*/ 4777334 w 7467600"/>
              <a:gd name="connsiteY80" fmla="*/ 5406072 h 6858000"/>
              <a:gd name="connsiteX81" fmla="*/ 4718341 w 7467600"/>
              <a:gd name="connsiteY81" fmla="*/ 5468043 h 6858000"/>
              <a:gd name="connsiteX82" fmla="*/ 4604655 w 7467600"/>
              <a:gd name="connsiteY82" fmla="*/ 5583434 h 6858000"/>
              <a:gd name="connsiteX83" fmla="*/ 4565074 w 7467600"/>
              <a:gd name="connsiteY83" fmla="*/ 5618550 h 6858000"/>
              <a:gd name="connsiteX84" fmla="*/ 4988186 w 7467600"/>
              <a:gd name="connsiteY84" fmla="*/ 5216467 h 6858000"/>
              <a:gd name="connsiteX85" fmla="*/ 4978032 w 7467600"/>
              <a:gd name="connsiteY85" fmla="*/ 5183809 h 6858000"/>
              <a:gd name="connsiteX86" fmla="*/ 4463413 w 7467600"/>
              <a:gd name="connsiteY86" fmla="*/ 5615162 h 6858000"/>
              <a:gd name="connsiteX87" fmla="*/ 4358134 w 7467600"/>
              <a:gd name="connsiteY87" fmla="*/ 5742791 h 6858000"/>
              <a:gd name="connsiteX88" fmla="*/ 4376219 w 7467600"/>
              <a:gd name="connsiteY88" fmla="*/ 5729027 h 6858000"/>
              <a:gd name="connsiteX89" fmla="*/ 4582340 w 7467600"/>
              <a:gd name="connsiteY89" fmla="*/ 5561037 h 6858000"/>
              <a:gd name="connsiteX90" fmla="*/ 4694684 w 7467600"/>
              <a:gd name="connsiteY90" fmla="*/ 5447098 h 6858000"/>
              <a:gd name="connsiteX91" fmla="*/ 4754123 w 7467600"/>
              <a:gd name="connsiteY91" fmla="*/ 5384643 h 6858000"/>
              <a:gd name="connsiteX92" fmla="*/ 4978032 w 7467600"/>
              <a:gd name="connsiteY92" fmla="*/ 5183809 h 6858000"/>
              <a:gd name="connsiteX93" fmla="*/ 1903353 w 7467600"/>
              <a:gd name="connsiteY93" fmla="*/ 5044827 h 6858000"/>
              <a:gd name="connsiteX94" fmla="*/ 1936931 w 7467600"/>
              <a:gd name="connsiteY94" fmla="*/ 5093954 h 6858000"/>
              <a:gd name="connsiteX95" fmla="*/ 2195868 w 7467600"/>
              <a:gd name="connsiteY95" fmla="*/ 5396574 h 6858000"/>
              <a:gd name="connsiteX96" fmla="*/ 2088852 w 7467600"/>
              <a:gd name="connsiteY96" fmla="*/ 5166123 h 6858000"/>
              <a:gd name="connsiteX97" fmla="*/ 1958241 w 7467600"/>
              <a:gd name="connsiteY97" fmla="*/ 5067955 h 6858000"/>
              <a:gd name="connsiteX98" fmla="*/ 1903353 w 7467600"/>
              <a:gd name="connsiteY98" fmla="*/ 5044827 h 6858000"/>
              <a:gd name="connsiteX99" fmla="*/ 1979378 w 7467600"/>
              <a:gd name="connsiteY99" fmla="*/ 4769504 h 6858000"/>
              <a:gd name="connsiteX100" fmla="*/ 2882120 w 7467600"/>
              <a:gd name="connsiteY100" fmla="*/ 5064547 h 6858000"/>
              <a:gd name="connsiteX101" fmla="*/ 2793103 w 7467600"/>
              <a:gd name="connsiteY101" fmla="*/ 5039699 h 6858000"/>
              <a:gd name="connsiteX102" fmla="*/ 2770041 w 7467600"/>
              <a:gd name="connsiteY102" fmla="*/ 5033634 h 6858000"/>
              <a:gd name="connsiteX103" fmla="*/ 1979378 w 7467600"/>
              <a:gd name="connsiteY103" fmla="*/ 4769504 h 6858000"/>
              <a:gd name="connsiteX104" fmla="*/ 1927410 w 7467600"/>
              <a:gd name="connsiteY104" fmla="*/ 4716164 h 6858000"/>
              <a:gd name="connsiteX105" fmla="*/ 1959587 w 7467600"/>
              <a:gd name="connsiteY105" fmla="*/ 4728849 h 6858000"/>
              <a:gd name="connsiteX106" fmla="*/ 2777707 w 7467600"/>
              <a:gd name="connsiteY106" fmla="*/ 5003991 h 6858000"/>
              <a:gd name="connsiteX107" fmla="*/ 2800768 w 7467600"/>
              <a:gd name="connsiteY107" fmla="*/ 5010056 h 6858000"/>
              <a:gd name="connsiteX108" fmla="*/ 2879408 w 7467600"/>
              <a:gd name="connsiteY108" fmla="*/ 5031590 h 6858000"/>
              <a:gd name="connsiteX109" fmla="*/ 2862295 w 7467600"/>
              <a:gd name="connsiteY109" fmla="*/ 5022958 h 6858000"/>
              <a:gd name="connsiteX110" fmla="*/ 2813343 w 7467600"/>
              <a:gd name="connsiteY110" fmla="*/ 4998369 h 6858000"/>
              <a:gd name="connsiteX111" fmla="*/ 2646245 w 7467600"/>
              <a:gd name="connsiteY111" fmla="*/ 4930999 h 6858000"/>
              <a:gd name="connsiteX112" fmla="*/ 1999243 w 7467600"/>
              <a:gd name="connsiteY112" fmla="*/ 4730524 h 6858000"/>
              <a:gd name="connsiteX113" fmla="*/ 1979527 w 7467600"/>
              <a:gd name="connsiteY113" fmla="*/ 4726651 h 6858000"/>
              <a:gd name="connsiteX114" fmla="*/ 1927410 w 7467600"/>
              <a:gd name="connsiteY114" fmla="*/ 4716164 h 6858000"/>
              <a:gd name="connsiteX115" fmla="*/ 1997014 w 7467600"/>
              <a:gd name="connsiteY115" fmla="*/ 4698007 h 6858000"/>
              <a:gd name="connsiteX116" fmla="*/ 2005458 w 7467600"/>
              <a:gd name="connsiteY116" fmla="*/ 4699540 h 6858000"/>
              <a:gd name="connsiteX117" fmla="*/ 2657186 w 7467600"/>
              <a:gd name="connsiteY117" fmla="*/ 4901687 h 6858000"/>
              <a:gd name="connsiteX118" fmla="*/ 2826662 w 7467600"/>
              <a:gd name="connsiteY118" fmla="*/ 4970362 h 6858000"/>
              <a:gd name="connsiteX119" fmla="*/ 2876100 w 7467600"/>
              <a:gd name="connsiteY119" fmla="*/ 4995397 h 6858000"/>
              <a:gd name="connsiteX120" fmla="*/ 3042600 w 7467600"/>
              <a:gd name="connsiteY120" fmla="*/ 5059532 h 6858000"/>
              <a:gd name="connsiteX121" fmla="*/ 1997014 w 7467600"/>
              <a:gd name="connsiteY121" fmla="*/ 4698007 h 6858000"/>
              <a:gd name="connsiteX122" fmla="*/ 2305292 w 7467600"/>
              <a:gd name="connsiteY122" fmla="*/ 4219492 h 6858000"/>
              <a:gd name="connsiteX123" fmla="*/ 3360922 w 7467600"/>
              <a:gd name="connsiteY123" fmla="*/ 4529373 h 6858000"/>
              <a:gd name="connsiteX124" fmla="*/ 3492420 w 7467600"/>
              <a:gd name="connsiteY124" fmla="*/ 4510145 h 6858000"/>
              <a:gd name="connsiteX125" fmla="*/ 3364086 w 7467600"/>
              <a:gd name="connsiteY125" fmla="*/ 4480340 h 6858000"/>
              <a:gd name="connsiteX126" fmla="*/ 3225818 w 7467600"/>
              <a:gd name="connsiteY126" fmla="*/ 4411822 h 6858000"/>
              <a:gd name="connsiteX127" fmla="*/ 3129696 w 7467600"/>
              <a:gd name="connsiteY127" fmla="*/ 4360704 h 6858000"/>
              <a:gd name="connsiteX128" fmla="*/ 2814545 w 7467600"/>
              <a:gd name="connsiteY128" fmla="*/ 4282955 h 6858000"/>
              <a:gd name="connsiteX129" fmla="*/ 2305292 w 7467600"/>
              <a:gd name="connsiteY129" fmla="*/ 4219492 h 6858000"/>
              <a:gd name="connsiteX130" fmla="*/ 2626982 w 7467600"/>
              <a:gd name="connsiteY130" fmla="*/ 4206450 h 6858000"/>
              <a:gd name="connsiteX131" fmla="*/ 2490617 w 7467600"/>
              <a:gd name="connsiteY131" fmla="*/ 4206951 h 6858000"/>
              <a:gd name="connsiteX132" fmla="*/ 2819869 w 7467600"/>
              <a:gd name="connsiteY132" fmla="*/ 4252936 h 6858000"/>
              <a:gd name="connsiteX133" fmla="*/ 3143018 w 7467600"/>
              <a:gd name="connsiteY133" fmla="*/ 4332698 h 6858000"/>
              <a:gd name="connsiteX134" fmla="*/ 3241520 w 7467600"/>
              <a:gd name="connsiteY134" fmla="*/ 4385112 h 6858000"/>
              <a:gd name="connsiteX135" fmla="*/ 3374575 w 7467600"/>
              <a:gd name="connsiteY135" fmla="*/ 4451517 h 6858000"/>
              <a:gd name="connsiteX136" fmla="*/ 3505221 w 7467600"/>
              <a:gd name="connsiteY136" fmla="*/ 4480757 h 6858000"/>
              <a:gd name="connsiteX137" fmla="*/ 2626982 w 7467600"/>
              <a:gd name="connsiteY137" fmla="*/ 4206450 h 6858000"/>
              <a:gd name="connsiteX138" fmla="*/ 1310106 w 7467600"/>
              <a:gd name="connsiteY138" fmla="*/ 3943217 h 6858000"/>
              <a:gd name="connsiteX139" fmla="*/ 854994 w 7467600"/>
              <a:gd name="connsiteY139" fmla="*/ 4399136 h 6858000"/>
              <a:gd name="connsiteX140" fmla="*/ 742462 w 7467600"/>
              <a:gd name="connsiteY140" fmla="*/ 4594648 h 6858000"/>
              <a:gd name="connsiteX141" fmla="*/ 820602 w 7467600"/>
              <a:gd name="connsiteY141" fmla="*/ 4485915 h 6858000"/>
              <a:gd name="connsiteX142" fmla="*/ 878295 w 7467600"/>
              <a:gd name="connsiteY142" fmla="*/ 4403594 h 6858000"/>
              <a:gd name="connsiteX143" fmla="*/ 1240607 w 7467600"/>
              <a:gd name="connsiteY143" fmla="*/ 4010401 h 6858000"/>
              <a:gd name="connsiteX144" fmla="*/ 1310106 w 7467600"/>
              <a:gd name="connsiteY144" fmla="*/ 3943217 h 6858000"/>
              <a:gd name="connsiteX145" fmla="*/ 1423113 w 7467600"/>
              <a:gd name="connsiteY145" fmla="*/ 3874565 h 6858000"/>
              <a:gd name="connsiteX146" fmla="*/ 1260565 w 7467600"/>
              <a:gd name="connsiteY146" fmla="*/ 4031982 h 6858000"/>
              <a:gd name="connsiteX147" fmla="*/ 901900 w 7467600"/>
              <a:gd name="connsiteY147" fmla="*/ 4421236 h 6858000"/>
              <a:gd name="connsiteX148" fmla="*/ 845044 w 7467600"/>
              <a:gd name="connsiteY148" fmla="*/ 4502436 h 6858000"/>
              <a:gd name="connsiteX149" fmla="*/ 685926 w 7467600"/>
              <a:gd name="connsiteY149" fmla="*/ 4703069 h 6858000"/>
              <a:gd name="connsiteX150" fmla="*/ 684248 w 7467600"/>
              <a:gd name="connsiteY150" fmla="*/ 4706721 h 6858000"/>
              <a:gd name="connsiteX151" fmla="*/ 1423113 w 7467600"/>
              <a:gd name="connsiteY151" fmla="*/ 3874565 h 6858000"/>
              <a:gd name="connsiteX152" fmla="*/ 3316479 w 7467600"/>
              <a:gd name="connsiteY152" fmla="*/ 3872136 h 6858000"/>
              <a:gd name="connsiteX153" fmla="*/ 3546806 w 7467600"/>
              <a:gd name="connsiteY153" fmla="*/ 4356139 h 6858000"/>
              <a:gd name="connsiteX154" fmla="*/ 3364433 w 7467600"/>
              <a:gd name="connsiteY154" fmla="*/ 3953121 h 6858000"/>
              <a:gd name="connsiteX155" fmla="*/ 3316479 w 7467600"/>
              <a:gd name="connsiteY155" fmla="*/ 3872136 h 6858000"/>
              <a:gd name="connsiteX156" fmla="*/ 3291335 w 7467600"/>
              <a:gd name="connsiteY156" fmla="*/ 3767420 h 6858000"/>
              <a:gd name="connsiteX157" fmla="*/ 3390805 w 7467600"/>
              <a:gd name="connsiteY157" fmla="*/ 3937163 h 6858000"/>
              <a:gd name="connsiteX158" fmla="*/ 3579062 w 7467600"/>
              <a:gd name="connsiteY158" fmla="*/ 4359040 h 6858000"/>
              <a:gd name="connsiteX159" fmla="*/ 3467355 w 7467600"/>
              <a:gd name="connsiteY159" fmla="*/ 3988130 h 6858000"/>
              <a:gd name="connsiteX160" fmla="*/ 3310753 w 7467600"/>
              <a:gd name="connsiteY160" fmla="*/ 3787140 h 6858000"/>
              <a:gd name="connsiteX161" fmla="*/ 3291335 w 7467600"/>
              <a:gd name="connsiteY161" fmla="*/ 3767420 h 6858000"/>
              <a:gd name="connsiteX162" fmla="*/ 1635889 w 7467600"/>
              <a:gd name="connsiteY162" fmla="*/ 3709494 h 6858000"/>
              <a:gd name="connsiteX163" fmla="*/ 1634800 w 7467600"/>
              <a:gd name="connsiteY163" fmla="*/ 3731111 h 6858000"/>
              <a:gd name="connsiteX164" fmla="*/ 1635889 w 7467600"/>
              <a:gd name="connsiteY164" fmla="*/ 3709494 h 6858000"/>
              <a:gd name="connsiteX165" fmla="*/ 1510397 w 7467600"/>
              <a:gd name="connsiteY165" fmla="*/ 3684705 h 6858000"/>
              <a:gd name="connsiteX166" fmla="*/ 1146550 w 7467600"/>
              <a:gd name="connsiteY166" fmla="*/ 3802012 h 6858000"/>
              <a:gd name="connsiteX167" fmla="*/ 698834 w 7467600"/>
              <a:gd name="connsiteY167" fmla="*/ 3952272 h 6858000"/>
              <a:gd name="connsiteX168" fmla="*/ 34256 w 7467600"/>
              <a:gd name="connsiteY168" fmla="*/ 4347603 h 6858000"/>
              <a:gd name="connsiteX169" fmla="*/ 527241 w 7467600"/>
              <a:gd name="connsiteY169" fmla="*/ 4065078 h 6858000"/>
              <a:gd name="connsiteX170" fmla="*/ 1510397 w 7467600"/>
              <a:gd name="connsiteY170" fmla="*/ 3684705 h 6858000"/>
              <a:gd name="connsiteX171" fmla="*/ 1313114 w 7467600"/>
              <a:gd name="connsiteY171" fmla="*/ 3655216 h 6858000"/>
              <a:gd name="connsiteX172" fmla="*/ 1109304 w 7467600"/>
              <a:gd name="connsiteY172" fmla="*/ 3669030 h 6858000"/>
              <a:gd name="connsiteX173" fmla="*/ 8129 w 7467600"/>
              <a:gd name="connsiteY173" fmla="*/ 4330519 h 6858000"/>
              <a:gd name="connsiteX174" fmla="*/ 687572 w 7467600"/>
              <a:gd name="connsiteY174" fmla="*/ 3925629 h 6858000"/>
              <a:gd name="connsiteX175" fmla="*/ 1138365 w 7467600"/>
              <a:gd name="connsiteY175" fmla="*/ 3774515 h 6858000"/>
              <a:gd name="connsiteX176" fmla="*/ 1505579 w 7467600"/>
              <a:gd name="connsiteY176" fmla="*/ 3655526 h 6858000"/>
              <a:gd name="connsiteX177" fmla="*/ 1313114 w 7467600"/>
              <a:gd name="connsiteY177" fmla="*/ 3655216 h 6858000"/>
              <a:gd name="connsiteX178" fmla="*/ 3655073 w 7467600"/>
              <a:gd name="connsiteY178" fmla="*/ 3650884 h 6858000"/>
              <a:gd name="connsiteX179" fmla="*/ 3989938 w 7467600"/>
              <a:gd name="connsiteY179" fmla="*/ 3991685 h 6858000"/>
              <a:gd name="connsiteX180" fmla="*/ 4393907 w 7467600"/>
              <a:gd name="connsiteY180" fmla="*/ 4261258 h 6858000"/>
              <a:gd name="connsiteX181" fmla="*/ 4648051 w 7467600"/>
              <a:gd name="connsiteY181" fmla="*/ 4374051 h 6858000"/>
              <a:gd name="connsiteX182" fmla="*/ 4383389 w 7467600"/>
              <a:gd name="connsiteY182" fmla="*/ 4184369 h 6858000"/>
              <a:gd name="connsiteX183" fmla="*/ 4165508 w 7467600"/>
              <a:gd name="connsiteY183" fmla="*/ 4035196 h 6858000"/>
              <a:gd name="connsiteX184" fmla="*/ 4068162 w 7467600"/>
              <a:gd name="connsiteY184" fmla="*/ 3953394 h 6858000"/>
              <a:gd name="connsiteX185" fmla="*/ 3981416 w 7467600"/>
              <a:gd name="connsiteY185" fmla="*/ 3880482 h 6858000"/>
              <a:gd name="connsiteX186" fmla="*/ 3800147 w 7467600"/>
              <a:gd name="connsiteY186" fmla="*/ 3749872 h 6858000"/>
              <a:gd name="connsiteX187" fmla="*/ 3655073 w 7467600"/>
              <a:gd name="connsiteY187" fmla="*/ 3650884 h 6858000"/>
              <a:gd name="connsiteX188" fmla="*/ 3670252 w 7467600"/>
              <a:gd name="connsiteY188" fmla="*/ 3622798 h 6858000"/>
              <a:gd name="connsiteX189" fmla="*/ 3817258 w 7467600"/>
              <a:gd name="connsiteY189" fmla="*/ 3723577 h 6858000"/>
              <a:gd name="connsiteX190" fmla="*/ 4000461 w 7467600"/>
              <a:gd name="connsiteY190" fmla="*/ 3855966 h 6858000"/>
              <a:gd name="connsiteX191" fmla="*/ 4088180 w 7467600"/>
              <a:gd name="connsiteY191" fmla="*/ 3929774 h 6858000"/>
              <a:gd name="connsiteX192" fmla="*/ 4184555 w 7467600"/>
              <a:gd name="connsiteY192" fmla="*/ 4010683 h 6858000"/>
              <a:gd name="connsiteX193" fmla="*/ 4399563 w 7467600"/>
              <a:gd name="connsiteY193" fmla="*/ 4158106 h 6858000"/>
              <a:gd name="connsiteX194" fmla="*/ 4684469 w 7467600"/>
              <a:gd name="connsiteY194" fmla="*/ 4364680 h 6858000"/>
              <a:gd name="connsiteX195" fmla="*/ 4690271 w 7467600"/>
              <a:gd name="connsiteY195" fmla="*/ 4370034 h 6858000"/>
              <a:gd name="connsiteX196" fmla="*/ 4136093 w 7467600"/>
              <a:gd name="connsiteY196" fmla="*/ 3858466 h 6858000"/>
              <a:gd name="connsiteX197" fmla="*/ 3670252 w 7467600"/>
              <a:gd name="connsiteY197" fmla="*/ 3622798 h 6858000"/>
              <a:gd name="connsiteX198" fmla="*/ 4440129 w 7467600"/>
              <a:gd name="connsiteY198" fmla="*/ 3448571 h 6858000"/>
              <a:gd name="connsiteX199" fmla="*/ 4856525 w 7467600"/>
              <a:gd name="connsiteY199" fmla="*/ 3915351 h 6858000"/>
              <a:gd name="connsiteX200" fmla="*/ 5059055 w 7467600"/>
              <a:gd name="connsiteY200" fmla="*/ 4108918 h 6858000"/>
              <a:gd name="connsiteX201" fmla="*/ 5290070 w 7467600"/>
              <a:gd name="connsiteY201" fmla="*/ 4263619 h 6858000"/>
              <a:gd name="connsiteX202" fmla="*/ 4834991 w 7467600"/>
              <a:gd name="connsiteY202" fmla="*/ 3830985 h 6858000"/>
              <a:gd name="connsiteX203" fmla="*/ 4440129 w 7467600"/>
              <a:gd name="connsiteY203" fmla="*/ 3448571 h 6858000"/>
              <a:gd name="connsiteX204" fmla="*/ 4441737 w 7467600"/>
              <a:gd name="connsiteY204" fmla="*/ 3399734 h 6858000"/>
              <a:gd name="connsiteX205" fmla="*/ 4431236 w 7467600"/>
              <a:gd name="connsiteY205" fmla="*/ 3400954 h 6858000"/>
              <a:gd name="connsiteX206" fmla="*/ 4557150 w 7467600"/>
              <a:gd name="connsiteY206" fmla="*/ 3510023 h 6858000"/>
              <a:gd name="connsiteX207" fmla="*/ 4856936 w 7467600"/>
              <a:gd name="connsiteY207" fmla="*/ 3809146 h 6858000"/>
              <a:gd name="connsiteX208" fmla="*/ 5111996 w 7467600"/>
              <a:gd name="connsiteY208" fmla="*/ 4065759 h 6858000"/>
              <a:gd name="connsiteX209" fmla="*/ 5388878 w 7467600"/>
              <a:gd name="connsiteY209" fmla="*/ 4300185 h 6858000"/>
              <a:gd name="connsiteX210" fmla="*/ 5425556 w 7467600"/>
              <a:gd name="connsiteY210" fmla="*/ 4308967 h 6858000"/>
              <a:gd name="connsiteX211" fmla="*/ 4943646 w 7467600"/>
              <a:gd name="connsiteY211" fmla="*/ 3822916 h 6858000"/>
              <a:gd name="connsiteX212" fmla="*/ 4594837 w 7467600"/>
              <a:gd name="connsiteY212" fmla="*/ 3532274 h 6858000"/>
              <a:gd name="connsiteX213" fmla="*/ 4441737 w 7467600"/>
              <a:gd name="connsiteY213" fmla="*/ 3399734 h 6858000"/>
              <a:gd name="connsiteX214" fmla="*/ 5425834 w 7467600"/>
              <a:gd name="connsiteY214" fmla="*/ 3162785 h 6858000"/>
              <a:gd name="connsiteX215" fmla="*/ 5401644 w 7467600"/>
              <a:gd name="connsiteY215" fmla="*/ 3617847 h 6858000"/>
              <a:gd name="connsiteX216" fmla="*/ 5467256 w 7467600"/>
              <a:gd name="connsiteY216" fmla="*/ 4175494 h 6858000"/>
              <a:gd name="connsiteX217" fmla="*/ 5448069 w 7467600"/>
              <a:gd name="connsiteY217" fmla="*/ 3567554 h 6858000"/>
              <a:gd name="connsiteX218" fmla="*/ 5425834 w 7467600"/>
              <a:gd name="connsiteY218" fmla="*/ 3162785 h 6858000"/>
              <a:gd name="connsiteX219" fmla="*/ 1318687 w 7467600"/>
              <a:gd name="connsiteY219" fmla="*/ 3113840 h 6858000"/>
              <a:gd name="connsiteX220" fmla="*/ 1066793 w 7467600"/>
              <a:gd name="connsiteY220" fmla="*/ 3212171 h 6858000"/>
              <a:gd name="connsiteX221" fmla="*/ 993319 w 7467600"/>
              <a:gd name="connsiteY221" fmla="*/ 3247648 h 6858000"/>
              <a:gd name="connsiteX222" fmla="*/ 853081 w 7467600"/>
              <a:gd name="connsiteY222" fmla="*/ 3312410 h 6858000"/>
              <a:gd name="connsiteX223" fmla="*/ 805957 w 7467600"/>
              <a:gd name="connsiteY223" fmla="*/ 3330443 h 6858000"/>
              <a:gd name="connsiteX224" fmla="*/ 1318687 w 7467600"/>
              <a:gd name="connsiteY224" fmla="*/ 3113840 h 6858000"/>
              <a:gd name="connsiteX225" fmla="*/ 5453702 w 7467600"/>
              <a:gd name="connsiteY225" fmla="*/ 3090882 h 6858000"/>
              <a:gd name="connsiteX226" fmla="*/ 5480135 w 7467600"/>
              <a:gd name="connsiteY226" fmla="*/ 3565802 h 6858000"/>
              <a:gd name="connsiteX227" fmla="*/ 5499023 w 7467600"/>
              <a:gd name="connsiteY227" fmla="*/ 4166310 h 6858000"/>
              <a:gd name="connsiteX228" fmla="*/ 5547022 w 7467600"/>
              <a:gd name="connsiteY228" fmla="*/ 3607838 h 6858000"/>
              <a:gd name="connsiteX229" fmla="*/ 5515964 w 7467600"/>
              <a:gd name="connsiteY229" fmla="*/ 3378541 h 6858000"/>
              <a:gd name="connsiteX230" fmla="*/ 5453702 w 7467600"/>
              <a:gd name="connsiteY230" fmla="*/ 3090882 h 6858000"/>
              <a:gd name="connsiteX231" fmla="*/ 1238695 w 7467600"/>
              <a:gd name="connsiteY231" fmla="*/ 3076820 h 6858000"/>
              <a:gd name="connsiteX232" fmla="*/ 716371 w 7467600"/>
              <a:gd name="connsiteY232" fmla="*/ 3293249 h 6858000"/>
              <a:gd name="connsiteX233" fmla="*/ 579522 w 7467600"/>
              <a:gd name="connsiteY233" fmla="*/ 3371759 h 6858000"/>
              <a:gd name="connsiteX234" fmla="*/ 600288 w 7467600"/>
              <a:gd name="connsiteY234" fmla="*/ 3365555 h 6858000"/>
              <a:gd name="connsiteX235" fmla="*/ 840692 w 7467600"/>
              <a:gd name="connsiteY235" fmla="*/ 3284921 h 6858000"/>
              <a:gd name="connsiteX236" fmla="*/ 979248 w 7467600"/>
              <a:gd name="connsiteY236" fmla="*/ 3221003 h 6858000"/>
              <a:gd name="connsiteX237" fmla="*/ 1053282 w 7467600"/>
              <a:gd name="connsiteY237" fmla="*/ 3185247 h 6858000"/>
              <a:gd name="connsiteX238" fmla="*/ 1320603 w 7467600"/>
              <a:gd name="connsiteY238" fmla="*/ 3081281 h 6858000"/>
              <a:gd name="connsiteX239" fmla="*/ 1238695 w 7467600"/>
              <a:gd name="connsiteY239" fmla="*/ 3076820 h 6858000"/>
              <a:gd name="connsiteX240" fmla="*/ 5425627 w 7467600"/>
              <a:gd name="connsiteY240" fmla="*/ 2954192 h 6858000"/>
              <a:gd name="connsiteX241" fmla="*/ 5470770 w 7467600"/>
              <a:gd name="connsiteY241" fmla="*/ 3005435 h 6858000"/>
              <a:gd name="connsiteX242" fmla="*/ 5519779 w 7467600"/>
              <a:gd name="connsiteY242" fmla="*/ 4359223 h 6858000"/>
              <a:gd name="connsiteX243" fmla="*/ 5520293 w 7467600"/>
              <a:gd name="connsiteY243" fmla="*/ 4360602 h 6858000"/>
              <a:gd name="connsiteX244" fmla="*/ 5767221 w 7467600"/>
              <a:gd name="connsiteY244" fmla="*/ 4665564 h 6858000"/>
              <a:gd name="connsiteX245" fmla="*/ 6937169 w 7467600"/>
              <a:gd name="connsiteY245" fmla="*/ 4815941 h 6858000"/>
              <a:gd name="connsiteX246" fmla="*/ 6953922 w 7467600"/>
              <a:gd name="connsiteY246" fmla="*/ 4890068 h 6858000"/>
              <a:gd name="connsiteX247" fmla="*/ 6071359 w 7467600"/>
              <a:gd name="connsiteY247" fmla="*/ 4770770 h 6858000"/>
              <a:gd name="connsiteX248" fmla="*/ 6038839 w 7467600"/>
              <a:gd name="connsiteY248" fmla="*/ 4764474 h 6858000"/>
              <a:gd name="connsiteX249" fmla="*/ 6038706 w 7467600"/>
              <a:gd name="connsiteY249" fmla="*/ 4763847 h 6858000"/>
              <a:gd name="connsiteX250" fmla="*/ 6037784 w 7467600"/>
              <a:gd name="connsiteY250" fmla="*/ 4764270 h 6858000"/>
              <a:gd name="connsiteX251" fmla="*/ 6038839 w 7467600"/>
              <a:gd name="connsiteY251" fmla="*/ 4764474 h 6858000"/>
              <a:gd name="connsiteX252" fmla="*/ 6040338 w 7467600"/>
              <a:gd name="connsiteY252" fmla="*/ 4771418 h 6858000"/>
              <a:gd name="connsiteX253" fmla="*/ 6024488 w 7467600"/>
              <a:gd name="connsiteY253" fmla="*/ 4809903 h 6858000"/>
              <a:gd name="connsiteX254" fmla="*/ 5599771 w 7467600"/>
              <a:gd name="connsiteY254" fmla="*/ 5509652 h 6858000"/>
              <a:gd name="connsiteX255" fmla="*/ 5548843 w 7467600"/>
              <a:gd name="connsiteY255" fmla="*/ 5563845 h 6858000"/>
              <a:gd name="connsiteX256" fmla="*/ 5940952 w 7467600"/>
              <a:gd name="connsiteY256" fmla="*/ 6250028 h 6858000"/>
              <a:gd name="connsiteX257" fmla="*/ 6043441 w 7467600"/>
              <a:gd name="connsiteY257" fmla="*/ 6665847 h 6858000"/>
              <a:gd name="connsiteX258" fmla="*/ 6093432 w 7467600"/>
              <a:gd name="connsiteY258" fmla="*/ 6858000 h 6858000"/>
              <a:gd name="connsiteX259" fmla="*/ 6034344 w 7467600"/>
              <a:gd name="connsiteY259" fmla="*/ 6858000 h 6858000"/>
              <a:gd name="connsiteX260" fmla="*/ 6026679 w 7467600"/>
              <a:gd name="connsiteY260" fmla="*/ 6836959 h 6858000"/>
              <a:gd name="connsiteX261" fmla="*/ 5800441 w 7467600"/>
              <a:gd name="connsiteY261" fmla="*/ 6335286 h 6858000"/>
              <a:gd name="connsiteX262" fmla="*/ 5526562 w 7467600"/>
              <a:gd name="connsiteY262" fmla="*/ 5705388 h 6858000"/>
              <a:gd name="connsiteX263" fmla="*/ 5519640 w 7467600"/>
              <a:gd name="connsiteY263" fmla="*/ 5683774 h 6858000"/>
              <a:gd name="connsiteX264" fmla="*/ 5844559 w 7467600"/>
              <a:gd name="connsiteY264" fmla="*/ 6553349 h 6858000"/>
              <a:gd name="connsiteX265" fmla="*/ 5975994 w 7467600"/>
              <a:gd name="connsiteY265" fmla="*/ 6858000 h 6858000"/>
              <a:gd name="connsiteX266" fmla="*/ 5898547 w 7467600"/>
              <a:gd name="connsiteY266" fmla="*/ 6858000 h 6858000"/>
              <a:gd name="connsiteX267" fmla="*/ 5682041 w 7467600"/>
              <a:gd name="connsiteY267" fmla="*/ 6355860 h 6858000"/>
              <a:gd name="connsiteX268" fmla="*/ 5461758 w 7467600"/>
              <a:gd name="connsiteY268" fmla="*/ 5820220 h 6858000"/>
              <a:gd name="connsiteX269" fmla="*/ 5237282 w 7467600"/>
              <a:gd name="connsiteY269" fmla="*/ 6579086 h 6858000"/>
              <a:gd name="connsiteX270" fmla="*/ 5115009 w 7467600"/>
              <a:gd name="connsiteY270" fmla="*/ 6858000 h 6858000"/>
              <a:gd name="connsiteX271" fmla="*/ 5028074 w 7467600"/>
              <a:gd name="connsiteY271" fmla="*/ 6858000 h 6858000"/>
              <a:gd name="connsiteX272" fmla="*/ 5079508 w 7467600"/>
              <a:gd name="connsiteY272" fmla="*/ 6749074 h 6858000"/>
              <a:gd name="connsiteX273" fmla="*/ 5371846 w 7467600"/>
              <a:gd name="connsiteY273" fmla="*/ 5924413 h 6858000"/>
              <a:gd name="connsiteX274" fmla="*/ 5270512 w 7467600"/>
              <a:gd name="connsiteY274" fmla="*/ 6138975 h 6858000"/>
              <a:gd name="connsiteX275" fmla="*/ 5062409 w 7467600"/>
              <a:gd name="connsiteY275" fmla="*/ 6653544 h 6858000"/>
              <a:gd name="connsiteX276" fmla="*/ 5036628 w 7467600"/>
              <a:gd name="connsiteY276" fmla="*/ 6754247 h 6858000"/>
              <a:gd name="connsiteX277" fmla="*/ 5009112 w 7467600"/>
              <a:gd name="connsiteY277" fmla="*/ 6858000 h 6858000"/>
              <a:gd name="connsiteX278" fmla="*/ 4976679 w 7467600"/>
              <a:gd name="connsiteY278" fmla="*/ 6858000 h 6858000"/>
              <a:gd name="connsiteX279" fmla="*/ 5006537 w 7467600"/>
              <a:gd name="connsiteY279" fmla="*/ 6747068 h 6858000"/>
              <a:gd name="connsiteX280" fmla="*/ 5032723 w 7467600"/>
              <a:gd name="connsiteY280" fmla="*/ 6644957 h 6858000"/>
              <a:gd name="connsiteX281" fmla="*/ 5242949 w 7467600"/>
              <a:gd name="connsiteY281" fmla="*/ 6125175 h 6858000"/>
              <a:gd name="connsiteX282" fmla="*/ 5286321 w 7467600"/>
              <a:gd name="connsiteY282" fmla="*/ 6033555 h 6858000"/>
              <a:gd name="connsiteX283" fmla="*/ 5008210 w 7467600"/>
              <a:gd name="connsiteY283" fmla="*/ 6649194 h 6858000"/>
              <a:gd name="connsiteX284" fmla="*/ 4986321 w 7467600"/>
              <a:gd name="connsiteY284" fmla="*/ 6765687 h 6858000"/>
              <a:gd name="connsiteX285" fmla="*/ 4973474 w 7467600"/>
              <a:gd name="connsiteY285" fmla="*/ 6858000 h 6858000"/>
              <a:gd name="connsiteX286" fmla="*/ 4907178 w 7467600"/>
              <a:gd name="connsiteY286" fmla="*/ 6858000 h 6858000"/>
              <a:gd name="connsiteX287" fmla="*/ 4910810 w 7467600"/>
              <a:gd name="connsiteY287" fmla="*/ 6829660 h 6858000"/>
              <a:gd name="connsiteX288" fmla="*/ 4987461 w 7467600"/>
              <a:gd name="connsiteY288" fmla="*/ 6432994 h 6858000"/>
              <a:gd name="connsiteX289" fmla="*/ 5179262 w 7467600"/>
              <a:gd name="connsiteY289" fmla="*/ 6035044 h 6858000"/>
              <a:gd name="connsiteX290" fmla="*/ 4689678 w 7467600"/>
              <a:gd name="connsiteY290" fmla="*/ 6440241 h 6858000"/>
              <a:gd name="connsiteX291" fmla="*/ 4477543 w 7467600"/>
              <a:gd name="connsiteY291" fmla="*/ 6674836 h 6858000"/>
              <a:gd name="connsiteX292" fmla="*/ 4329957 w 7467600"/>
              <a:gd name="connsiteY292" fmla="*/ 6858000 h 6858000"/>
              <a:gd name="connsiteX293" fmla="*/ 4218595 w 7467600"/>
              <a:gd name="connsiteY293" fmla="*/ 6858000 h 6858000"/>
              <a:gd name="connsiteX294" fmla="*/ 4368888 w 7467600"/>
              <a:gd name="connsiteY294" fmla="*/ 6668412 h 6858000"/>
              <a:gd name="connsiteX295" fmla="*/ 4563091 w 7467600"/>
              <a:gd name="connsiteY295" fmla="*/ 6442508 h 6858000"/>
              <a:gd name="connsiteX296" fmla="*/ 5387324 w 7467600"/>
              <a:gd name="connsiteY296" fmla="*/ 5705830 h 6858000"/>
              <a:gd name="connsiteX297" fmla="*/ 5073620 w 7467600"/>
              <a:gd name="connsiteY297" fmla="*/ 5955437 h 6858000"/>
              <a:gd name="connsiteX298" fmla="*/ 4689789 w 7467600"/>
              <a:gd name="connsiteY298" fmla="*/ 6268382 h 6858000"/>
              <a:gd name="connsiteX299" fmla="*/ 4418722 w 7467600"/>
              <a:gd name="connsiteY299" fmla="*/ 6570886 h 6858000"/>
              <a:gd name="connsiteX300" fmla="*/ 4214944 w 7467600"/>
              <a:gd name="connsiteY300" fmla="*/ 6858000 h 6858000"/>
              <a:gd name="connsiteX301" fmla="*/ 4177898 w 7467600"/>
              <a:gd name="connsiteY301" fmla="*/ 6858000 h 6858000"/>
              <a:gd name="connsiteX302" fmla="*/ 4391597 w 7467600"/>
              <a:gd name="connsiteY302" fmla="*/ 6556370 h 6858000"/>
              <a:gd name="connsiteX303" fmla="*/ 4668889 w 7467600"/>
              <a:gd name="connsiteY303" fmla="*/ 6246399 h 6858000"/>
              <a:gd name="connsiteX304" fmla="*/ 5055427 w 7467600"/>
              <a:gd name="connsiteY304" fmla="*/ 5931476 h 6858000"/>
              <a:gd name="connsiteX305" fmla="*/ 5371814 w 7467600"/>
              <a:gd name="connsiteY305" fmla="*/ 5678975 h 6858000"/>
              <a:gd name="connsiteX306" fmla="*/ 4987918 w 7467600"/>
              <a:gd name="connsiteY306" fmla="*/ 5838701 h 6858000"/>
              <a:gd name="connsiteX307" fmla="*/ 4317146 w 7467600"/>
              <a:gd name="connsiteY307" fmla="*/ 6587716 h 6858000"/>
              <a:gd name="connsiteX308" fmla="*/ 4171627 w 7467600"/>
              <a:gd name="connsiteY308" fmla="*/ 6858000 h 6858000"/>
              <a:gd name="connsiteX309" fmla="*/ 4081585 w 7467600"/>
              <a:gd name="connsiteY309" fmla="*/ 6858000 h 6858000"/>
              <a:gd name="connsiteX310" fmla="*/ 4238603 w 7467600"/>
              <a:gd name="connsiteY310" fmla="*/ 6559341 h 6858000"/>
              <a:gd name="connsiteX311" fmla="*/ 4778333 w 7467600"/>
              <a:gd name="connsiteY311" fmla="*/ 5873626 h 6858000"/>
              <a:gd name="connsiteX312" fmla="*/ 5414185 w 7467600"/>
              <a:gd name="connsiteY312" fmla="*/ 5573882 h 6858000"/>
              <a:gd name="connsiteX313" fmla="*/ 5959648 w 7467600"/>
              <a:gd name="connsiteY313" fmla="*/ 4760797 h 6858000"/>
              <a:gd name="connsiteX314" fmla="*/ 5355019 w 7467600"/>
              <a:gd name="connsiteY314" fmla="*/ 4734672 h 6858000"/>
              <a:gd name="connsiteX315" fmla="*/ 5083565 w 7467600"/>
              <a:gd name="connsiteY315" fmla="*/ 5179121 h 6858000"/>
              <a:gd name="connsiteX316" fmla="*/ 4713577 w 7467600"/>
              <a:gd name="connsiteY316" fmla="*/ 5616803 h 6858000"/>
              <a:gd name="connsiteX317" fmla="*/ 3989559 w 7467600"/>
              <a:gd name="connsiteY317" fmla="*/ 6145945 h 6858000"/>
              <a:gd name="connsiteX318" fmla="*/ 3939824 w 7467600"/>
              <a:gd name="connsiteY318" fmla="*/ 6066900 h 6858000"/>
              <a:gd name="connsiteX319" fmla="*/ 4584537 w 7467600"/>
              <a:gd name="connsiteY319" fmla="*/ 5324826 h 6858000"/>
              <a:gd name="connsiteX320" fmla="*/ 5037105 w 7467600"/>
              <a:gd name="connsiteY320" fmla="*/ 5088765 h 6858000"/>
              <a:gd name="connsiteX321" fmla="*/ 5039930 w 7467600"/>
              <a:gd name="connsiteY321" fmla="*/ 5089585 h 6858000"/>
              <a:gd name="connsiteX322" fmla="*/ 5263764 w 7467600"/>
              <a:gd name="connsiteY322" fmla="*/ 4735525 h 6858000"/>
              <a:gd name="connsiteX323" fmla="*/ 4086300 w 7467600"/>
              <a:gd name="connsiteY323" fmla="*/ 4884599 h 6858000"/>
              <a:gd name="connsiteX324" fmla="*/ 4085485 w 7467600"/>
              <a:gd name="connsiteY324" fmla="*/ 4899070 h 6858000"/>
              <a:gd name="connsiteX325" fmla="*/ 3871915 w 7467600"/>
              <a:gd name="connsiteY325" fmla="*/ 5253645 h 6858000"/>
              <a:gd name="connsiteX326" fmla="*/ 3799374 w 7467600"/>
              <a:gd name="connsiteY326" fmla="*/ 5466127 h 6858000"/>
              <a:gd name="connsiteX327" fmla="*/ 3498850 w 7467600"/>
              <a:gd name="connsiteY327" fmla="*/ 6661888 h 6858000"/>
              <a:gd name="connsiteX328" fmla="*/ 3399216 w 7467600"/>
              <a:gd name="connsiteY328" fmla="*/ 6858000 h 6858000"/>
              <a:gd name="connsiteX329" fmla="*/ 3303688 w 7467600"/>
              <a:gd name="connsiteY329" fmla="*/ 6858000 h 6858000"/>
              <a:gd name="connsiteX330" fmla="*/ 3391774 w 7467600"/>
              <a:gd name="connsiteY330" fmla="*/ 6697181 h 6858000"/>
              <a:gd name="connsiteX331" fmla="*/ 3735540 w 7467600"/>
              <a:gd name="connsiteY331" fmla="*/ 5546923 h 6858000"/>
              <a:gd name="connsiteX332" fmla="*/ 3729438 w 7467600"/>
              <a:gd name="connsiteY332" fmla="*/ 5569058 h 6858000"/>
              <a:gd name="connsiteX333" fmla="*/ 3707782 w 7467600"/>
              <a:gd name="connsiteY333" fmla="*/ 5644908 h 6858000"/>
              <a:gd name="connsiteX334" fmla="*/ 3583827 w 7467600"/>
              <a:gd name="connsiteY334" fmla="*/ 6039215 h 6858000"/>
              <a:gd name="connsiteX335" fmla="*/ 3547861 w 7467600"/>
              <a:gd name="connsiteY335" fmla="*/ 6129609 h 6858000"/>
              <a:gd name="connsiteX336" fmla="*/ 3490905 w 7467600"/>
              <a:gd name="connsiteY336" fmla="*/ 6277660 h 6858000"/>
              <a:gd name="connsiteX337" fmla="*/ 3455859 w 7467600"/>
              <a:gd name="connsiteY337" fmla="*/ 6391301 h 6858000"/>
              <a:gd name="connsiteX338" fmla="*/ 3429112 w 7467600"/>
              <a:gd name="connsiteY338" fmla="*/ 6479469 h 6858000"/>
              <a:gd name="connsiteX339" fmla="*/ 3304862 w 7467600"/>
              <a:gd name="connsiteY339" fmla="*/ 6796476 h 6858000"/>
              <a:gd name="connsiteX340" fmla="*/ 3276071 w 7467600"/>
              <a:gd name="connsiteY340" fmla="*/ 6858000 h 6858000"/>
              <a:gd name="connsiteX341" fmla="*/ 3240805 w 7467600"/>
              <a:gd name="connsiteY341" fmla="*/ 6858000 h 6858000"/>
              <a:gd name="connsiteX342" fmla="*/ 3275917 w 7467600"/>
              <a:gd name="connsiteY342" fmla="*/ 6783192 h 6858000"/>
              <a:gd name="connsiteX343" fmla="*/ 3399358 w 7467600"/>
              <a:gd name="connsiteY343" fmla="*/ 6469011 h 6858000"/>
              <a:gd name="connsiteX344" fmla="*/ 3425650 w 7467600"/>
              <a:gd name="connsiteY344" fmla="*/ 6381333 h 6858000"/>
              <a:gd name="connsiteX345" fmla="*/ 3460661 w 7467600"/>
              <a:gd name="connsiteY345" fmla="*/ 6266763 h 6858000"/>
              <a:gd name="connsiteX346" fmla="*/ 3518021 w 7467600"/>
              <a:gd name="connsiteY346" fmla="*/ 6117298 h 6858000"/>
              <a:gd name="connsiteX347" fmla="*/ 3554035 w 7467600"/>
              <a:gd name="connsiteY347" fmla="*/ 6027832 h 6858000"/>
              <a:gd name="connsiteX348" fmla="*/ 3677174 w 7467600"/>
              <a:gd name="connsiteY348" fmla="*/ 5636351 h 6858000"/>
              <a:gd name="connsiteX349" fmla="*/ 3698819 w 7467600"/>
              <a:gd name="connsiteY349" fmla="*/ 5560503 h 6858000"/>
              <a:gd name="connsiteX350" fmla="*/ 3702094 w 7467600"/>
              <a:gd name="connsiteY350" fmla="*/ 5549194 h 6858000"/>
              <a:gd name="connsiteX351" fmla="*/ 3398355 w 7467600"/>
              <a:gd name="connsiteY351" fmla="*/ 6094603 h 6858000"/>
              <a:gd name="connsiteX352" fmla="*/ 3193941 w 7467600"/>
              <a:gd name="connsiteY352" fmla="*/ 6798775 h 6858000"/>
              <a:gd name="connsiteX353" fmla="*/ 3184140 w 7467600"/>
              <a:gd name="connsiteY353" fmla="*/ 6858000 h 6858000"/>
              <a:gd name="connsiteX354" fmla="*/ 3099978 w 7467600"/>
              <a:gd name="connsiteY354" fmla="*/ 6858000 h 6858000"/>
              <a:gd name="connsiteX355" fmla="*/ 3101556 w 7467600"/>
              <a:gd name="connsiteY355" fmla="*/ 6843337 h 6858000"/>
              <a:gd name="connsiteX356" fmla="*/ 3370162 w 7467600"/>
              <a:gd name="connsiteY356" fmla="*/ 5785550 h 6858000"/>
              <a:gd name="connsiteX357" fmla="*/ 3746477 w 7467600"/>
              <a:gd name="connsiteY357" fmla="*/ 5377889 h 6858000"/>
              <a:gd name="connsiteX358" fmla="*/ 3863399 w 7467600"/>
              <a:gd name="connsiteY358" fmla="*/ 5087257 h 6858000"/>
              <a:gd name="connsiteX359" fmla="*/ 3968712 w 7467600"/>
              <a:gd name="connsiteY359" fmla="*/ 4913989 h 6858000"/>
              <a:gd name="connsiteX360" fmla="*/ 2792390 w 7467600"/>
              <a:gd name="connsiteY360" fmla="*/ 5382974 h 6858000"/>
              <a:gd name="connsiteX361" fmla="*/ 2714982 w 7467600"/>
              <a:gd name="connsiteY361" fmla="*/ 5427051 h 6858000"/>
              <a:gd name="connsiteX362" fmla="*/ 2813361 w 7467600"/>
              <a:gd name="connsiteY362" fmla="*/ 6023912 h 6858000"/>
              <a:gd name="connsiteX363" fmla="*/ 2688430 w 7467600"/>
              <a:gd name="connsiteY363" fmla="*/ 6801564 h 6858000"/>
              <a:gd name="connsiteX364" fmla="*/ 2629626 w 7467600"/>
              <a:gd name="connsiteY364" fmla="*/ 6763394 h 6858000"/>
              <a:gd name="connsiteX365" fmla="*/ 2565328 w 7467600"/>
              <a:gd name="connsiteY365" fmla="*/ 5516399 h 6858000"/>
              <a:gd name="connsiteX366" fmla="*/ 1922999 w 7467600"/>
              <a:gd name="connsiteY366" fmla="*/ 5980343 h 6858000"/>
              <a:gd name="connsiteX367" fmla="*/ 1950261 w 7467600"/>
              <a:gd name="connsiteY367" fmla="*/ 6405858 h 6858000"/>
              <a:gd name="connsiteX368" fmla="*/ 2365554 w 7467600"/>
              <a:gd name="connsiteY368" fmla="*/ 6759107 h 6858000"/>
              <a:gd name="connsiteX369" fmla="*/ 2424142 w 7467600"/>
              <a:gd name="connsiteY369" fmla="*/ 6858000 h 6858000"/>
              <a:gd name="connsiteX370" fmla="*/ 2395994 w 7467600"/>
              <a:gd name="connsiteY370" fmla="*/ 6858000 h 6858000"/>
              <a:gd name="connsiteX371" fmla="*/ 2392863 w 7467600"/>
              <a:gd name="connsiteY371" fmla="*/ 6852964 h 6858000"/>
              <a:gd name="connsiteX372" fmla="*/ 2017589 w 7467600"/>
              <a:gd name="connsiteY372" fmla="*/ 6493982 h 6858000"/>
              <a:gd name="connsiteX373" fmla="*/ 2147336 w 7467600"/>
              <a:gd name="connsiteY373" fmla="*/ 6594052 h 6858000"/>
              <a:gd name="connsiteX374" fmla="*/ 2207047 w 7467600"/>
              <a:gd name="connsiteY374" fmla="*/ 6654540 h 6858000"/>
              <a:gd name="connsiteX375" fmla="*/ 2299106 w 7467600"/>
              <a:gd name="connsiteY375" fmla="*/ 6778931 h 6858000"/>
              <a:gd name="connsiteX376" fmla="*/ 2314430 w 7467600"/>
              <a:gd name="connsiteY376" fmla="*/ 6801144 h 6858000"/>
              <a:gd name="connsiteX377" fmla="*/ 2352406 w 7467600"/>
              <a:gd name="connsiteY377" fmla="*/ 6858000 h 6858000"/>
              <a:gd name="connsiteX378" fmla="*/ 2314492 w 7467600"/>
              <a:gd name="connsiteY378" fmla="*/ 6858000 h 6858000"/>
              <a:gd name="connsiteX379" fmla="*/ 2288095 w 7467600"/>
              <a:gd name="connsiteY379" fmla="*/ 6818030 h 6858000"/>
              <a:gd name="connsiteX380" fmla="*/ 2272768 w 7467600"/>
              <a:gd name="connsiteY380" fmla="*/ 6795822 h 6858000"/>
              <a:gd name="connsiteX381" fmla="*/ 2182715 w 7467600"/>
              <a:gd name="connsiteY381" fmla="*/ 6675071 h 6858000"/>
              <a:gd name="connsiteX382" fmla="*/ 2032061 w 7467600"/>
              <a:gd name="connsiteY382" fmla="*/ 6541380 h 6858000"/>
              <a:gd name="connsiteX383" fmla="*/ 2257220 w 7467600"/>
              <a:gd name="connsiteY383" fmla="*/ 6826257 h 6858000"/>
              <a:gd name="connsiteX384" fmla="*/ 2281324 w 7467600"/>
              <a:gd name="connsiteY384" fmla="*/ 6858000 h 6858000"/>
              <a:gd name="connsiteX385" fmla="*/ 2242860 w 7467600"/>
              <a:gd name="connsiteY385" fmla="*/ 6858000 h 6858000"/>
              <a:gd name="connsiteX386" fmla="*/ 2232818 w 7467600"/>
              <a:gd name="connsiteY386" fmla="*/ 6844926 h 6858000"/>
              <a:gd name="connsiteX387" fmla="*/ 1990172 w 7467600"/>
              <a:gd name="connsiteY387" fmla="*/ 6542121 h 6858000"/>
              <a:gd name="connsiteX388" fmla="*/ 2124090 w 7467600"/>
              <a:gd name="connsiteY388" fmla="*/ 6761017 h 6858000"/>
              <a:gd name="connsiteX389" fmla="*/ 2200380 w 7467600"/>
              <a:gd name="connsiteY389" fmla="*/ 6858000 h 6858000"/>
              <a:gd name="connsiteX390" fmla="*/ 2147507 w 7467600"/>
              <a:gd name="connsiteY390" fmla="*/ 6858000 h 6858000"/>
              <a:gd name="connsiteX391" fmla="*/ 2070668 w 7467600"/>
              <a:gd name="connsiteY391" fmla="*/ 6761520 h 6858000"/>
              <a:gd name="connsiteX392" fmla="*/ 1975142 w 7467600"/>
              <a:gd name="connsiteY392" fmla="*/ 6585570 h 6858000"/>
              <a:gd name="connsiteX393" fmla="*/ 2050035 w 7467600"/>
              <a:gd name="connsiteY393" fmla="*/ 6813345 h 6858000"/>
              <a:gd name="connsiteX394" fmla="*/ 2063025 w 7467600"/>
              <a:gd name="connsiteY394" fmla="*/ 6858000 h 6858000"/>
              <a:gd name="connsiteX395" fmla="*/ 2021675 w 7467600"/>
              <a:gd name="connsiteY395" fmla="*/ 6858000 h 6858000"/>
              <a:gd name="connsiteX396" fmla="*/ 2019308 w 7467600"/>
              <a:gd name="connsiteY396" fmla="*/ 6847118 h 6858000"/>
              <a:gd name="connsiteX397" fmla="*/ 1938835 w 7467600"/>
              <a:gd name="connsiteY397" fmla="*/ 6551160 h 6858000"/>
              <a:gd name="connsiteX398" fmla="*/ 1953230 w 7467600"/>
              <a:gd name="connsiteY398" fmla="*/ 6759699 h 6858000"/>
              <a:gd name="connsiteX399" fmla="*/ 1956763 w 7467600"/>
              <a:gd name="connsiteY399" fmla="*/ 6778191 h 6858000"/>
              <a:gd name="connsiteX400" fmla="*/ 1967925 w 7467600"/>
              <a:gd name="connsiteY400" fmla="*/ 6858000 h 6858000"/>
              <a:gd name="connsiteX401" fmla="*/ 1936622 w 7467600"/>
              <a:gd name="connsiteY401" fmla="*/ 6858000 h 6858000"/>
              <a:gd name="connsiteX402" fmla="*/ 1926261 w 7467600"/>
              <a:gd name="connsiteY402" fmla="*/ 6784064 h 6858000"/>
              <a:gd name="connsiteX403" fmla="*/ 1922724 w 7467600"/>
              <a:gd name="connsiteY403" fmla="*/ 6765577 h 6858000"/>
              <a:gd name="connsiteX404" fmla="*/ 1904650 w 7467600"/>
              <a:gd name="connsiteY404" fmla="*/ 6639616 h 6858000"/>
              <a:gd name="connsiteX405" fmla="*/ 1885273 w 7467600"/>
              <a:gd name="connsiteY405" fmla="*/ 6858000 h 6858000"/>
              <a:gd name="connsiteX406" fmla="*/ 1854363 w 7467600"/>
              <a:gd name="connsiteY406" fmla="*/ 6858000 h 6858000"/>
              <a:gd name="connsiteX407" fmla="*/ 1880391 w 7467600"/>
              <a:gd name="connsiteY407" fmla="*/ 6603796 h 6858000"/>
              <a:gd name="connsiteX408" fmla="*/ 1818273 w 7467600"/>
              <a:gd name="connsiteY408" fmla="*/ 6715729 h 6858000"/>
              <a:gd name="connsiteX409" fmla="*/ 1794691 w 7467600"/>
              <a:gd name="connsiteY409" fmla="*/ 6843239 h 6858000"/>
              <a:gd name="connsiteX410" fmla="*/ 1794914 w 7467600"/>
              <a:gd name="connsiteY410" fmla="*/ 6858000 h 6858000"/>
              <a:gd name="connsiteX411" fmla="*/ 1746128 w 7467600"/>
              <a:gd name="connsiteY411" fmla="*/ 6858000 h 6858000"/>
              <a:gd name="connsiteX412" fmla="*/ 1753934 w 7467600"/>
              <a:gd name="connsiteY412" fmla="*/ 6724796 h 6858000"/>
              <a:gd name="connsiteX413" fmla="*/ 1792053 w 7467600"/>
              <a:gd name="connsiteY413" fmla="*/ 6572396 h 6858000"/>
              <a:gd name="connsiteX414" fmla="*/ 1862248 w 7467600"/>
              <a:gd name="connsiteY414" fmla="*/ 6266397 h 6858000"/>
              <a:gd name="connsiteX415" fmla="*/ 1862250 w 7467600"/>
              <a:gd name="connsiteY415" fmla="*/ 6033531 h 6858000"/>
              <a:gd name="connsiteX416" fmla="*/ 1211999 w 7467600"/>
              <a:gd name="connsiteY416" fmla="*/ 6683610 h 6858000"/>
              <a:gd name="connsiteX417" fmla="*/ 1213266 w 7467600"/>
              <a:gd name="connsiteY417" fmla="*/ 6691947 h 6858000"/>
              <a:gd name="connsiteX418" fmla="*/ 1203370 w 7467600"/>
              <a:gd name="connsiteY418" fmla="*/ 6850676 h 6858000"/>
              <a:gd name="connsiteX419" fmla="*/ 1203671 w 7467600"/>
              <a:gd name="connsiteY419" fmla="*/ 6858000 h 6858000"/>
              <a:gd name="connsiteX420" fmla="*/ 1143180 w 7467600"/>
              <a:gd name="connsiteY420" fmla="*/ 6858000 h 6858000"/>
              <a:gd name="connsiteX421" fmla="*/ 1142176 w 7467600"/>
              <a:gd name="connsiteY421" fmla="*/ 6766045 h 6858000"/>
              <a:gd name="connsiteX422" fmla="*/ 1067484 w 7467600"/>
              <a:gd name="connsiteY422" fmla="*/ 6858000 h 6858000"/>
              <a:gd name="connsiteX423" fmla="*/ 953928 w 7467600"/>
              <a:gd name="connsiteY423" fmla="*/ 6858000 h 6858000"/>
              <a:gd name="connsiteX424" fmla="*/ 959715 w 7467600"/>
              <a:gd name="connsiteY424" fmla="*/ 6850185 h 6858000"/>
              <a:gd name="connsiteX425" fmla="*/ 1483788 w 7467600"/>
              <a:gd name="connsiteY425" fmla="*/ 6259174 h 6858000"/>
              <a:gd name="connsiteX426" fmla="*/ 1100671 w 7467600"/>
              <a:gd name="connsiteY426" fmla="*/ 6252137 h 6858000"/>
              <a:gd name="connsiteX427" fmla="*/ 1090144 w 7467600"/>
              <a:gd name="connsiteY427" fmla="*/ 6256748 h 6858000"/>
              <a:gd name="connsiteX428" fmla="*/ 1095872 w 7467600"/>
              <a:gd name="connsiteY428" fmla="*/ 6271892 h 6858000"/>
              <a:gd name="connsiteX429" fmla="*/ 262785 w 7467600"/>
              <a:gd name="connsiteY429" fmla="*/ 6845450 h 6858000"/>
              <a:gd name="connsiteX430" fmla="*/ 209968 w 7467600"/>
              <a:gd name="connsiteY430" fmla="*/ 6770713 h 6858000"/>
              <a:gd name="connsiteX431" fmla="*/ 873460 w 7467600"/>
              <a:gd name="connsiteY431" fmla="*/ 6253768 h 6858000"/>
              <a:gd name="connsiteX432" fmla="*/ 192686 w 7467600"/>
              <a:gd name="connsiteY432" fmla="*/ 5849257 h 6858000"/>
              <a:gd name="connsiteX433" fmla="*/ 4696 w 7467600"/>
              <a:gd name="connsiteY433" fmla="*/ 5697668 h 6858000"/>
              <a:gd name="connsiteX434" fmla="*/ 0 w 7467600"/>
              <a:gd name="connsiteY434" fmla="*/ 5689984 h 6858000"/>
              <a:gd name="connsiteX435" fmla="*/ 0 w 7467600"/>
              <a:gd name="connsiteY435" fmla="*/ 5513472 h 6858000"/>
              <a:gd name="connsiteX436" fmla="*/ 174101 w 7467600"/>
              <a:gd name="connsiteY436" fmla="*/ 5620277 h 6858000"/>
              <a:gd name="connsiteX437" fmla="*/ 891800 w 7467600"/>
              <a:gd name="connsiteY437" fmla="*/ 6036935 h 6858000"/>
              <a:gd name="connsiteX438" fmla="*/ 1072219 w 7467600"/>
              <a:gd name="connsiteY438" fmla="*/ 6169443 h 6858000"/>
              <a:gd name="connsiteX439" fmla="*/ 1074117 w 7467600"/>
              <a:gd name="connsiteY439" fmla="*/ 6170301 h 6858000"/>
              <a:gd name="connsiteX440" fmla="*/ 1083114 w 7467600"/>
              <a:gd name="connsiteY440" fmla="*/ 6174131 h 6858000"/>
              <a:gd name="connsiteX441" fmla="*/ 1543010 w 7467600"/>
              <a:gd name="connsiteY441" fmla="*/ 6191140 h 6858000"/>
              <a:gd name="connsiteX442" fmla="*/ 1551080 w 7467600"/>
              <a:gd name="connsiteY442" fmla="*/ 6195006 h 6858000"/>
              <a:gd name="connsiteX443" fmla="*/ 2345443 w 7467600"/>
              <a:gd name="connsiteY443" fmla="*/ 5549882 h 6858000"/>
              <a:gd name="connsiteX444" fmla="*/ 1721499 w 7467600"/>
              <a:gd name="connsiteY444" fmla="*/ 5599969 h 6858000"/>
              <a:gd name="connsiteX445" fmla="*/ 767716 w 7467600"/>
              <a:gd name="connsiteY445" fmla="*/ 5472768 h 6858000"/>
              <a:gd name="connsiteX446" fmla="*/ 722147 w 7467600"/>
              <a:gd name="connsiteY446" fmla="*/ 5393091 h 6858000"/>
              <a:gd name="connsiteX447" fmla="*/ 1485552 w 7467600"/>
              <a:gd name="connsiteY447" fmla="*/ 5313202 h 6858000"/>
              <a:gd name="connsiteX448" fmla="*/ 2143004 w 7467600"/>
              <a:gd name="connsiteY448" fmla="*/ 5402420 h 6858000"/>
              <a:gd name="connsiteX449" fmla="*/ 1933391 w 7467600"/>
              <a:gd name="connsiteY449" fmla="*/ 5156971 h 6858000"/>
              <a:gd name="connsiteX450" fmla="*/ 1827118 w 7467600"/>
              <a:gd name="connsiteY450" fmla="*/ 4968410 h 6858000"/>
              <a:gd name="connsiteX451" fmla="*/ 1837349 w 7467600"/>
              <a:gd name="connsiteY451" fmla="*/ 4956357 h 6858000"/>
              <a:gd name="connsiteX452" fmla="*/ 2162835 w 7467600"/>
              <a:gd name="connsiteY452" fmla="*/ 5187853 h 6858000"/>
              <a:gd name="connsiteX453" fmla="*/ 2257167 w 7467600"/>
              <a:gd name="connsiteY453" fmla="*/ 5462123 h 6858000"/>
              <a:gd name="connsiteX454" fmla="*/ 2261598 w 7467600"/>
              <a:gd name="connsiteY454" fmla="*/ 5467998 h 6858000"/>
              <a:gd name="connsiteX455" fmla="*/ 2437177 w 7467600"/>
              <a:gd name="connsiteY455" fmla="*/ 5479608 h 6858000"/>
              <a:gd name="connsiteX456" fmla="*/ 2445247 w 7467600"/>
              <a:gd name="connsiteY456" fmla="*/ 5483476 h 6858000"/>
              <a:gd name="connsiteX457" fmla="*/ 2743626 w 7467600"/>
              <a:gd name="connsiteY457" fmla="*/ 5304819 h 6858000"/>
              <a:gd name="connsiteX458" fmla="*/ 3048102 w 7467600"/>
              <a:gd name="connsiteY458" fmla="*/ 5150595 h 6858000"/>
              <a:gd name="connsiteX459" fmla="*/ 1799414 w 7467600"/>
              <a:gd name="connsiteY459" fmla="*/ 4694732 h 6858000"/>
              <a:gd name="connsiteX460" fmla="*/ 1771735 w 7467600"/>
              <a:gd name="connsiteY460" fmla="*/ 4619929 h 6858000"/>
              <a:gd name="connsiteX461" fmla="*/ 3104273 w 7467600"/>
              <a:gd name="connsiteY461" fmla="*/ 5076159 h 6858000"/>
              <a:gd name="connsiteX462" fmla="*/ 3113245 w 7467600"/>
              <a:gd name="connsiteY462" fmla="*/ 5090705 h 6858000"/>
              <a:gd name="connsiteX463" fmla="*/ 3126294 w 7467600"/>
              <a:gd name="connsiteY463" fmla="*/ 5114400 h 6858000"/>
              <a:gd name="connsiteX464" fmla="*/ 3937433 w 7467600"/>
              <a:gd name="connsiteY464" fmla="*/ 4830473 h 6858000"/>
              <a:gd name="connsiteX465" fmla="*/ 3590475 w 7467600"/>
              <a:gd name="connsiteY465" fmla="*/ 4597974 h 6858000"/>
              <a:gd name="connsiteX466" fmla="*/ 3100264 w 7467600"/>
              <a:gd name="connsiteY466" fmla="*/ 4579845 h 6858000"/>
              <a:gd name="connsiteX467" fmla="*/ 2183576 w 7467600"/>
              <a:gd name="connsiteY467" fmla="*/ 4227150 h 6858000"/>
              <a:gd name="connsiteX468" fmla="*/ 2151029 w 7467600"/>
              <a:gd name="connsiteY468" fmla="*/ 4146947 h 6858000"/>
              <a:gd name="connsiteX469" fmla="*/ 3563434 w 7467600"/>
              <a:gd name="connsiteY469" fmla="*/ 4469115 h 6858000"/>
              <a:gd name="connsiteX470" fmla="*/ 3177952 w 7467600"/>
              <a:gd name="connsiteY470" fmla="*/ 3657386 h 6858000"/>
              <a:gd name="connsiteX471" fmla="*/ 3189263 w 7467600"/>
              <a:gd name="connsiteY471" fmla="*/ 3625726 h 6858000"/>
              <a:gd name="connsiteX472" fmla="*/ 3560912 w 7467600"/>
              <a:gd name="connsiteY472" fmla="*/ 4079863 h 6858000"/>
              <a:gd name="connsiteX473" fmla="*/ 3626636 w 7467600"/>
              <a:gd name="connsiteY473" fmla="*/ 4512230 h 6858000"/>
              <a:gd name="connsiteX474" fmla="*/ 3653088 w 7467600"/>
              <a:gd name="connsiteY474" fmla="*/ 4521417 h 6858000"/>
              <a:gd name="connsiteX475" fmla="*/ 3988128 w 7467600"/>
              <a:gd name="connsiteY475" fmla="*/ 4817267 h 6858000"/>
              <a:gd name="connsiteX476" fmla="*/ 4830582 w 7467600"/>
              <a:gd name="connsiteY476" fmla="*/ 4676000 h 6858000"/>
              <a:gd name="connsiteX477" fmla="*/ 4830100 w 7467600"/>
              <a:gd name="connsiteY477" fmla="*/ 4675554 h 6858000"/>
              <a:gd name="connsiteX478" fmla="*/ 4036318 w 7467600"/>
              <a:gd name="connsiteY478" fmla="*/ 4147013 h 6858000"/>
              <a:gd name="connsiteX479" fmla="*/ 3432098 w 7467600"/>
              <a:gd name="connsiteY479" fmla="*/ 3537312 h 6858000"/>
              <a:gd name="connsiteX480" fmla="*/ 3446761 w 7467600"/>
              <a:gd name="connsiteY480" fmla="*/ 3461278 h 6858000"/>
              <a:gd name="connsiteX481" fmla="*/ 4419733 w 7467600"/>
              <a:gd name="connsiteY481" fmla="*/ 3963555 h 6858000"/>
              <a:gd name="connsiteX482" fmla="*/ 4781371 w 7467600"/>
              <a:gd name="connsiteY482" fmla="*/ 4458604 h 6858000"/>
              <a:gd name="connsiteX483" fmla="*/ 4780440 w 7467600"/>
              <a:gd name="connsiteY483" fmla="*/ 4470290 h 6858000"/>
              <a:gd name="connsiteX484" fmla="*/ 4898954 w 7467600"/>
              <a:gd name="connsiteY484" fmla="*/ 4662092 h 6858000"/>
              <a:gd name="connsiteX485" fmla="*/ 4900699 w 7467600"/>
              <a:gd name="connsiteY485" fmla="*/ 4670867 h 6858000"/>
              <a:gd name="connsiteX486" fmla="*/ 5714511 w 7467600"/>
              <a:gd name="connsiteY486" fmla="*/ 4663483 h 6858000"/>
              <a:gd name="connsiteX487" fmla="*/ 5464793 w 7467600"/>
              <a:gd name="connsiteY487" fmla="*/ 4393556 h 6858000"/>
              <a:gd name="connsiteX488" fmla="*/ 5461897 w 7467600"/>
              <a:gd name="connsiteY488" fmla="*/ 4390879 h 6858000"/>
              <a:gd name="connsiteX489" fmla="*/ 4294126 w 7467600"/>
              <a:gd name="connsiteY489" fmla="*/ 3303048 h 6858000"/>
              <a:gd name="connsiteX490" fmla="*/ 4305321 w 7467600"/>
              <a:gd name="connsiteY490" fmla="*/ 3256953 h 6858000"/>
              <a:gd name="connsiteX491" fmla="*/ 4949299 w 7467600"/>
              <a:gd name="connsiteY491" fmla="*/ 3766336 h 6858000"/>
              <a:gd name="connsiteX492" fmla="*/ 5291452 w 7467600"/>
              <a:gd name="connsiteY492" fmla="*/ 4076801 h 6858000"/>
              <a:gd name="connsiteX493" fmla="*/ 5434998 w 7467600"/>
              <a:gd name="connsiteY493" fmla="*/ 4254100 h 6858000"/>
              <a:gd name="connsiteX494" fmla="*/ 5351015 w 7467600"/>
              <a:gd name="connsiteY494" fmla="*/ 3760989 h 6858000"/>
              <a:gd name="connsiteX495" fmla="*/ 5413780 w 7467600"/>
              <a:gd name="connsiteY495" fmla="*/ 2966265 h 6858000"/>
              <a:gd name="connsiteX496" fmla="*/ 5425627 w 7467600"/>
              <a:gd name="connsiteY496" fmla="*/ 2954192 h 6858000"/>
              <a:gd name="connsiteX497" fmla="*/ 6604735 w 7467600"/>
              <a:gd name="connsiteY497" fmla="*/ 2041381 h 6858000"/>
              <a:gd name="connsiteX498" fmla="*/ 7204487 w 7467600"/>
              <a:gd name="connsiteY498" fmla="*/ 2742112 h 6858000"/>
              <a:gd name="connsiteX499" fmla="*/ 7131592 w 7467600"/>
              <a:gd name="connsiteY499" fmla="*/ 2672096 h 6858000"/>
              <a:gd name="connsiteX500" fmla="*/ 6996344 w 7467600"/>
              <a:gd name="connsiteY500" fmla="*/ 2518310 h 6858000"/>
              <a:gd name="connsiteX501" fmla="*/ 6735495 w 7467600"/>
              <a:gd name="connsiteY501" fmla="*/ 2196890 h 6858000"/>
              <a:gd name="connsiteX502" fmla="*/ 6721901 w 7467600"/>
              <a:gd name="connsiteY502" fmla="*/ 2179274 h 6858000"/>
              <a:gd name="connsiteX503" fmla="*/ 6604735 w 7467600"/>
              <a:gd name="connsiteY503" fmla="*/ 2041381 h 6858000"/>
              <a:gd name="connsiteX504" fmla="*/ 6591670 w 7467600"/>
              <a:gd name="connsiteY504" fmla="*/ 1988277 h 6858000"/>
              <a:gd name="connsiteX505" fmla="*/ 6747349 w 7467600"/>
              <a:gd name="connsiteY505" fmla="*/ 2160069 h 6858000"/>
              <a:gd name="connsiteX506" fmla="*/ 6760943 w 7467600"/>
              <a:gd name="connsiteY506" fmla="*/ 2177686 h 6858000"/>
              <a:gd name="connsiteX507" fmla="*/ 7021065 w 7467600"/>
              <a:gd name="connsiteY507" fmla="*/ 2498102 h 6858000"/>
              <a:gd name="connsiteX508" fmla="*/ 7155223 w 7467600"/>
              <a:gd name="connsiteY508" fmla="*/ 2650386 h 6858000"/>
              <a:gd name="connsiteX509" fmla="*/ 7203167 w 7467600"/>
              <a:gd name="connsiteY509" fmla="*/ 2697288 h 6858000"/>
              <a:gd name="connsiteX510" fmla="*/ 6937703 w 7467600"/>
              <a:gd name="connsiteY510" fmla="*/ 2321981 h 6858000"/>
              <a:gd name="connsiteX511" fmla="*/ 6591670 w 7467600"/>
              <a:gd name="connsiteY511" fmla="*/ 1988277 h 6858000"/>
              <a:gd name="connsiteX512" fmla="*/ 5798671 w 7467600"/>
              <a:gd name="connsiteY512" fmla="*/ 1981601 h 6858000"/>
              <a:gd name="connsiteX513" fmla="*/ 5754709 w 7467600"/>
              <a:gd name="connsiteY513" fmla="*/ 2071454 h 6858000"/>
              <a:gd name="connsiteX514" fmla="*/ 5763044 w 7467600"/>
              <a:gd name="connsiteY514" fmla="*/ 2842206 h 6858000"/>
              <a:gd name="connsiteX515" fmla="*/ 5764974 w 7467600"/>
              <a:gd name="connsiteY515" fmla="*/ 2799609 h 6858000"/>
              <a:gd name="connsiteX516" fmla="*/ 5767665 w 7467600"/>
              <a:gd name="connsiteY516" fmla="*/ 2666409 h 6858000"/>
              <a:gd name="connsiteX517" fmla="*/ 5763055 w 7467600"/>
              <a:gd name="connsiteY517" fmla="*/ 2579705 h 6858000"/>
              <a:gd name="connsiteX518" fmla="*/ 5758079 w 7467600"/>
              <a:gd name="connsiteY518" fmla="*/ 2492508 h 6858000"/>
              <a:gd name="connsiteX519" fmla="*/ 5779325 w 7467600"/>
              <a:gd name="connsiteY519" fmla="*/ 2197069 h 6858000"/>
              <a:gd name="connsiteX520" fmla="*/ 5798671 w 7467600"/>
              <a:gd name="connsiteY520" fmla="*/ 1981601 h 6858000"/>
              <a:gd name="connsiteX521" fmla="*/ 5829202 w 7467600"/>
              <a:gd name="connsiteY521" fmla="*/ 1971679 h 6858000"/>
              <a:gd name="connsiteX522" fmla="*/ 5809558 w 7467600"/>
              <a:gd name="connsiteY522" fmla="*/ 2198043 h 6858000"/>
              <a:gd name="connsiteX523" fmla="*/ 5788653 w 7467600"/>
              <a:gd name="connsiteY523" fmla="*/ 2489430 h 6858000"/>
              <a:gd name="connsiteX524" fmla="*/ 5793439 w 7467600"/>
              <a:gd name="connsiteY524" fmla="*/ 2575235 h 6858000"/>
              <a:gd name="connsiteX525" fmla="*/ 5796837 w 7467600"/>
              <a:gd name="connsiteY525" fmla="*/ 2637633 h 6858000"/>
              <a:gd name="connsiteX526" fmla="*/ 5818614 w 7467600"/>
              <a:gd name="connsiteY526" fmla="*/ 2473055 h 6858000"/>
              <a:gd name="connsiteX527" fmla="*/ 5829202 w 7467600"/>
              <a:gd name="connsiteY527" fmla="*/ 1971679 h 6858000"/>
              <a:gd name="connsiteX528" fmla="*/ 5911389 w 7467600"/>
              <a:gd name="connsiteY528" fmla="*/ 1898371 h 6858000"/>
              <a:gd name="connsiteX529" fmla="*/ 6237627 w 7467600"/>
              <a:gd name="connsiteY529" fmla="*/ 2231921 h 6858000"/>
              <a:gd name="connsiteX530" fmla="*/ 5911389 w 7467600"/>
              <a:gd name="connsiteY530" fmla="*/ 1898371 h 6858000"/>
              <a:gd name="connsiteX531" fmla="*/ 6944437 w 7467600"/>
              <a:gd name="connsiteY531" fmla="*/ 1575402 h 6858000"/>
              <a:gd name="connsiteX532" fmla="*/ 6304730 w 7467600"/>
              <a:gd name="connsiteY532" fmla="*/ 1766654 h 6858000"/>
              <a:gd name="connsiteX533" fmla="*/ 6944437 w 7467600"/>
              <a:gd name="connsiteY533" fmla="*/ 1575402 h 6858000"/>
              <a:gd name="connsiteX534" fmla="*/ 7019523 w 7467600"/>
              <a:gd name="connsiteY534" fmla="*/ 1519450 h 6858000"/>
              <a:gd name="connsiteX535" fmla="*/ 6298091 w 7467600"/>
              <a:gd name="connsiteY535" fmla="*/ 1737122 h 6858000"/>
              <a:gd name="connsiteX536" fmla="*/ 7019523 w 7467600"/>
              <a:gd name="connsiteY536" fmla="*/ 1519450 h 6858000"/>
              <a:gd name="connsiteX537" fmla="*/ 2399523 w 7467600"/>
              <a:gd name="connsiteY537" fmla="*/ 1428234 h 6858000"/>
              <a:gd name="connsiteX538" fmla="*/ 2224982 w 7467600"/>
              <a:gd name="connsiteY538" fmla="*/ 1826201 h 6858000"/>
              <a:gd name="connsiteX539" fmla="*/ 2096099 w 7467600"/>
              <a:gd name="connsiteY539" fmla="*/ 2345900 h 6858000"/>
              <a:gd name="connsiteX540" fmla="*/ 2283317 w 7467600"/>
              <a:gd name="connsiteY540" fmla="*/ 1796925 h 6858000"/>
              <a:gd name="connsiteX541" fmla="*/ 2399523 w 7467600"/>
              <a:gd name="connsiteY541" fmla="*/ 1428234 h 6858000"/>
              <a:gd name="connsiteX542" fmla="*/ 2448558 w 7467600"/>
              <a:gd name="connsiteY542" fmla="*/ 1373435 h 6858000"/>
              <a:gd name="connsiteX543" fmla="*/ 2312521 w 7467600"/>
              <a:gd name="connsiteY543" fmla="*/ 1806140 h 6858000"/>
              <a:gd name="connsiteX544" fmla="*/ 2127533 w 7467600"/>
              <a:gd name="connsiteY544" fmla="*/ 2348380 h 6858000"/>
              <a:gd name="connsiteX545" fmla="*/ 2358080 w 7467600"/>
              <a:gd name="connsiteY545" fmla="*/ 1866134 h 6858000"/>
              <a:gd name="connsiteX546" fmla="*/ 2407436 w 7467600"/>
              <a:gd name="connsiteY546" fmla="*/ 1651070 h 6858000"/>
              <a:gd name="connsiteX547" fmla="*/ 2448558 w 7467600"/>
              <a:gd name="connsiteY547" fmla="*/ 1373435 h 6858000"/>
              <a:gd name="connsiteX548" fmla="*/ 278707 w 7467600"/>
              <a:gd name="connsiteY548" fmla="*/ 1352270 h 6858000"/>
              <a:gd name="connsiteX549" fmla="*/ 321570 w 7467600"/>
              <a:gd name="connsiteY549" fmla="*/ 1861610 h 6858000"/>
              <a:gd name="connsiteX550" fmla="*/ 294281 w 7467600"/>
              <a:gd name="connsiteY550" fmla="*/ 1440658 h 6858000"/>
              <a:gd name="connsiteX551" fmla="*/ 278707 w 7467600"/>
              <a:gd name="connsiteY551" fmla="*/ 1352270 h 6858000"/>
              <a:gd name="connsiteX552" fmla="*/ 1423821 w 7467600"/>
              <a:gd name="connsiteY552" fmla="*/ 1351958 h 6858000"/>
              <a:gd name="connsiteX553" fmla="*/ 1638521 w 7467600"/>
              <a:gd name="connsiteY553" fmla="*/ 1908470 h 6858000"/>
              <a:gd name="connsiteX554" fmla="*/ 1754199 w 7467600"/>
              <a:gd name="connsiteY554" fmla="*/ 2149284 h 6858000"/>
              <a:gd name="connsiteX555" fmla="*/ 1908359 w 7467600"/>
              <a:gd name="connsiteY555" fmla="*/ 2364988 h 6858000"/>
              <a:gd name="connsiteX556" fmla="*/ 1647661 w 7467600"/>
              <a:gd name="connsiteY556" fmla="*/ 1825945 h 6858000"/>
              <a:gd name="connsiteX557" fmla="*/ 1423821 w 7467600"/>
              <a:gd name="connsiteY557" fmla="*/ 1351958 h 6858000"/>
              <a:gd name="connsiteX558" fmla="*/ 1431890 w 7467600"/>
              <a:gd name="connsiteY558" fmla="*/ 1306475 h 6858000"/>
              <a:gd name="connsiteX559" fmla="*/ 1507597 w 7467600"/>
              <a:gd name="connsiteY559" fmla="*/ 1446132 h 6858000"/>
              <a:gd name="connsiteX560" fmla="*/ 1674586 w 7467600"/>
              <a:gd name="connsiteY560" fmla="*/ 1813832 h 6858000"/>
              <a:gd name="connsiteX561" fmla="*/ 1815950 w 7467600"/>
              <a:gd name="connsiteY561" fmla="*/ 2128564 h 6858000"/>
              <a:gd name="connsiteX562" fmla="*/ 1984242 w 7467600"/>
              <a:gd name="connsiteY562" fmla="*/ 2430829 h 6858000"/>
              <a:gd name="connsiteX563" fmla="*/ 2014023 w 7467600"/>
              <a:gd name="connsiteY563" fmla="*/ 2450995 h 6858000"/>
              <a:gd name="connsiteX564" fmla="*/ 1747337 w 7467600"/>
              <a:gd name="connsiteY564" fmla="*/ 1855264 h 6858000"/>
              <a:gd name="connsiteX565" fmla="*/ 1533749 w 7467600"/>
              <a:gd name="connsiteY565" fmla="*/ 1478656 h 6858000"/>
              <a:gd name="connsiteX566" fmla="*/ 1431890 w 7467600"/>
              <a:gd name="connsiteY566" fmla="*/ 1306475 h 6858000"/>
              <a:gd name="connsiteX567" fmla="*/ 5052692 w 7467600"/>
              <a:gd name="connsiteY567" fmla="*/ 1292994 h 6858000"/>
              <a:gd name="connsiteX568" fmla="*/ 5200661 w 7467600"/>
              <a:gd name="connsiteY568" fmla="*/ 1635186 h 6858000"/>
              <a:gd name="connsiteX569" fmla="*/ 5297138 w 7467600"/>
              <a:gd name="connsiteY569" fmla="*/ 1906351 h 6858000"/>
              <a:gd name="connsiteX570" fmla="*/ 5052692 w 7467600"/>
              <a:gd name="connsiteY570" fmla="*/ 1292994 h 6858000"/>
              <a:gd name="connsiteX571" fmla="*/ 5009948 w 7467600"/>
              <a:gd name="connsiteY571" fmla="*/ 1273619 h 6858000"/>
              <a:gd name="connsiteX572" fmla="*/ 5121777 w 7467600"/>
              <a:gd name="connsiteY572" fmla="*/ 1654213 h 6858000"/>
              <a:gd name="connsiteX573" fmla="*/ 5293545 w 7467600"/>
              <a:gd name="connsiteY573" fmla="*/ 2072247 h 6858000"/>
              <a:gd name="connsiteX574" fmla="*/ 5294042 w 7467600"/>
              <a:gd name="connsiteY574" fmla="*/ 2065019 h 6858000"/>
              <a:gd name="connsiteX575" fmla="*/ 5171936 w 7467600"/>
              <a:gd name="connsiteY575" fmla="*/ 1647613 h 6858000"/>
              <a:gd name="connsiteX576" fmla="*/ 5009948 w 7467600"/>
              <a:gd name="connsiteY576" fmla="*/ 1273619 h 6858000"/>
              <a:gd name="connsiteX577" fmla="*/ 655236 w 7467600"/>
              <a:gd name="connsiteY577" fmla="*/ 1268632 h 6858000"/>
              <a:gd name="connsiteX578" fmla="*/ 839521 w 7467600"/>
              <a:gd name="connsiteY578" fmla="*/ 1685315 h 6858000"/>
              <a:gd name="connsiteX579" fmla="*/ 1109416 w 7467600"/>
              <a:gd name="connsiteY579" fmla="*/ 2061663 h 6858000"/>
              <a:gd name="connsiteX580" fmla="*/ 1298300 w 7467600"/>
              <a:gd name="connsiteY580" fmla="*/ 2247742 h 6858000"/>
              <a:gd name="connsiteX581" fmla="*/ 1125871 w 7467600"/>
              <a:gd name="connsiteY581" fmla="*/ 1989513 h 6858000"/>
              <a:gd name="connsiteX582" fmla="*/ 981574 w 7467600"/>
              <a:gd name="connsiteY582" fmla="*/ 1783157 h 6858000"/>
              <a:gd name="connsiteX583" fmla="*/ 922198 w 7467600"/>
              <a:gd name="connsiteY583" fmla="*/ 1677437 h 6858000"/>
              <a:gd name="connsiteX584" fmla="*/ 869293 w 7467600"/>
              <a:gd name="connsiteY584" fmla="*/ 1583214 h 6858000"/>
              <a:gd name="connsiteX585" fmla="*/ 751431 w 7467600"/>
              <a:gd name="connsiteY585" fmla="*/ 1405731 h 6858000"/>
              <a:gd name="connsiteX586" fmla="*/ 655236 w 7467600"/>
              <a:gd name="connsiteY586" fmla="*/ 1268632 h 6858000"/>
              <a:gd name="connsiteX587" fmla="*/ 6516292 w 7467600"/>
              <a:gd name="connsiteY587" fmla="*/ 1263064 h 6858000"/>
              <a:gd name="connsiteX588" fmla="*/ 5736320 w 7467600"/>
              <a:gd name="connsiteY588" fmla="*/ 1501803 h 6858000"/>
              <a:gd name="connsiteX589" fmla="*/ 6516292 w 7467600"/>
              <a:gd name="connsiteY589" fmla="*/ 1263064 h 6858000"/>
              <a:gd name="connsiteX590" fmla="*/ 291466 w 7467600"/>
              <a:gd name="connsiteY590" fmla="*/ 1250369 h 6858000"/>
              <a:gd name="connsiteX591" fmla="*/ 323180 w 7467600"/>
              <a:gd name="connsiteY591" fmla="*/ 1435283 h 6858000"/>
              <a:gd name="connsiteX592" fmla="*/ 349381 w 7467600"/>
              <a:gd name="connsiteY592" fmla="*/ 1875041 h 6858000"/>
              <a:gd name="connsiteX593" fmla="*/ 374363 w 7467600"/>
              <a:gd name="connsiteY593" fmla="*/ 1506494 h 6858000"/>
              <a:gd name="connsiteX594" fmla="*/ 302168 w 7467600"/>
              <a:gd name="connsiteY594" fmla="*/ 1274495 h 6858000"/>
              <a:gd name="connsiteX595" fmla="*/ 291466 w 7467600"/>
              <a:gd name="connsiteY595" fmla="*/ 1250369 h 6858000"/>
              <a:gd name="connsiteX596" fmla="*/ 678222 w 7467600"/>
              <a:gd name="connsiteY596" fmla="*/ 1248670 h 6858000"/>
              <a:gd name="connsiteX597" fmla="*/ 775536 w 7467600"/>
              <a:gd name="connsiteY597" fmla="*/ 1388015 h 6858000"/>
              <a:gd name="connsiteX598" fmla="*/ 894529 w 7467600"/>
              <a:gd name="connsiteY598" fmla="*/ 1567739 h 6858000"/>
              <a:gd name="connsiteX599" fmla="*/ 948000 w 7467600"/>
              <a:gd name="connsiteY599" fmla="*/ 1663088 h 6858000"/>
              <a:gd name="connsiteX600" fmla="*/ 1006812 w 7467600"/>
              <a:gd name="connsiteY600" fmla="*/ 1767683 h 6858000"/>
              <a:gd name="connsiteX601" fmla="*/ 1149133 w 7467600"/>
              <a:gd name="connsiteY601" fmla="*/ 1971513 h 6858000"/>
              <a:gd name="connsiteX602" fmla="*/ 1333952 w 7467600"/>
              <a:gd name="connsiteY602" fmla="*/ 2251620 h 6858000"/>
              <a:gd name="connsiteX603" fmla="*/ 1337329 w 7467600"/>
              <a:gd name="connsiteY603" fmla="*/ 2258350 h 6858000"/>
              <a:gd name="connsiteX604" fmla="*/ 1014726 w 7467600"/>
              <a:gd name="connsiteY604" fmla="*/ 1615556 h 6858000"/>
              <a:gd name="connsiteX605" fmla="*/ 678222 w 7467600"/>
              <a:gd name="connsiteY605" fmla="*/ 1248670 h 6858000"/>
              <a:gd name="connsiteX606" fmla="*/ 6691602 w 7467600"/>
              <a:gd name="connsiteY606" fmla="*/ 1140573 h 6858000"/>
              <a:gd name="connsiteX607" fmla="*/ 6571100 w 7467600"/>
              <a:gd name="connsiteY607" fmla="*/ 1183662 h 6858000"/>
              <a:gd name="connsiteX608" fmla="*/ 6241687 w 7467600"/>
              <a:gd name="connsiteY608" fmla="*/ 1257600 h 6858000"/>
              <a:gd name="connsiteX609" fmla="*/ 5693009 w 7467600"/>
              <a:gd name="connsiteY609" fmla="*/ 1478256 h 6858000"/>
              <a:gd name="connsiteX610" fmla="*/ 6548420 w 7467600"/>
              <a:gd name="connsiteY610" fmla="*/ 1214599 h 6858000"/>
              <a:gd name="connsiteX611" fmla="*/ 6605473 w 7467600"/>
              <a:gd name="connsiteY611" fmla="*/ 1184686 h 6858000"/>
              <a:gd name="connsiteX612" fmla="*/ 6691602 w 7467600"/>
              <a:gd name="connsiteY612" fmla="*/ 1140573 h 6858000"/>
              <a:gd name="connsiteX613" fmla="*/ 4002475 w 7467600"/>
              <a:gd name="connsiteY613" fmla="*/ 1037802 h 6858000"/>
              <a:gd name="connsiteX614" fmla="*/ 4000324 w 7467600"/>
              <a:gd name="connsiteY614" fmla="*/ 1039362 h 6858000"/>
              <a:gd name="connsiteX615" fmla="*/ 4002862 w 7467600"/>
              <a:gd name="connsiteY615" fmla="*/ 1042866 h 6858000"/>
              <a:gd name="connsiteX616" fmla="*/ 4002475 w 7467600"/>
              <a:gd name="connsiteY616" fmla="*/ 1037802 h 6858000"/>
              <a:gd name="connsiteX617" fmla="*/ 506322 w 7467600"/>
              <a:gd name="connsiteY617" fmla="*/ 1020997 h 6858000"/>
              <a:gd name="connsiteX618" fmla="*/ 533068 w 7467600"/>
              <a:gd name="connsiteY618" fmla="*/ 1029409 h 6858000"/>
              <a:gd name="connsiteX619" fmla="*/ 1232525 w 7467600"/>
              <a:gd name="connsiteY619" fmla="*/ 1804675 h 6858000"/>
              <a:gd name="connsiteX620" fmla="*/ 1388858 w 7467600"/>
              <a:gd name="connsiteY620" fmla="*/ 2368011 h 6858000"/>
              <a:gd name="connsiteX621" fmla="*/ 1384098 w 7467600"/>
              <a:gd name="connsiteY621" fmla="*/ 2378125 h 6858000"/>
              <a:gd name="connsiteX622" fmla="*/ 1425393 w 7467600"/>
              <a:gd name="connsiteY622" fmla="*/ 2589124 h 6858000"/>
              <a:gd name="connsiteX623" fmla="*/ 1424001 w 7467600"/>
              <a:gd name="connsiteY623" fmla="*/ 2597541 h 6858000"/>
              <a:gd name="connsiteX624" fmla="*/ 2152729 w 7467600"/>
              <a:gd name="connsiteY624" fmla="*/ 2864487 h 6858000"/>
              <a:gd name="connsiteX625" fmla="*/ 2020609 w 7467600"/>
              <a:gd name="connsiteY625" fmla="*/ 2539671 h 6858000"/>
              <a:gd name="connsiteX626" fmla="*/ 2018920 w 7467600"/>
              <a:gd name="connsiteY626" fmla="*/ 2536309 h 6858000"/>
              <a:gd name="connsiteX627" fmla="*/ 1342441 w 7467600"/>
              <a:gd name="connsiteY627" fmla="*/ 1173017 h 6858000"/>
              <a:gd name="connsiteX628" fmla="*/ 1367925 w 7467600"/>
              <a:gd name="connsiteY628" fmla="*/ 1135648 h 6858000"/>
              <a:gd name="connsiteX629" fmla="*/ 1771401 w 7467600"/>
              <a:gd name="connsiteY629" fmla="*/ 1806673 h 6858000"/>
              <a:gd name="connsiteX630" fmla="*/ 1972385 w 7467600"/>
              <a:gd name="connsiteY630" fmla="*/ 2198735 h 6858000"/>
              <a:gd name="connsiteX631" fmla="*/ 2040892 w 7467600"/>
              <a:gd name="connsiteY631" fmla="*/ 2405205 h 6858000"/>
              <a:gd name="connsiteX632" fmla="*/ 2131689 w 7467600"/>
              <a:gd name="connsiteY632" fmla="*/ 1936926 h 6858000"/>
              <a:gd name="connsiteX633" fmla="*/ 2454820 w 7467600"/>
              <a:gd name="connsiteY633" fmla="*/ 1248808 h 6858000"/>
              <a:gd name="connsiteX634" fmla="*/ 2492512 w 7467600"/>
              <a:gd name="connsiteY634" fmla="*/ 1302920 h 6858000"/>
              <a:gd name="connsiteX635" fmla="*/ 2081216 w 7467600"/>
              <a:gd name="connsiteY635" fmla="*/ 2527513 h 6858000"/>
              <a:gd name="connsiteX636" fmla="*/ 2081211 w 7467600"/>
              <a:gd name="connsiteY636" fmla="*/ 2528916 h 6858000"/>
              <a:gd name="connsiteX637" fmla="*/ 2199067 w 7467600"/>
              <a:gd name="connsiteY637" fmla="*/ 2884061 h 6858000"/>
              <a:gd name="connsiteX638" fmla="*/ 3192586 w 7467600"/>
              <a:gd name="connsiteY638" fmla="*/ 3411496 h 6858000"/>
              <a:gd name="connsiteX639" fmla="*/ 3182620 w 7467600"/>
              <a:gd name="connsiteY639" fmla="*/ 3483279 h 6858000"/>
              <a:gd name="connsiteX640" fmla="*/ 2435119 w 7467600"/>
              <a:gd name="connsiteY640" fmla="*/ 3080173 h 6858000"/>
              <a:gd name="connsiteX641" fmla="*/ 2410152 w 7467600"/>
              <a:gd name="connsiteY641" fmla="*/ 3063751 h 6858000"/>
              <a:gd name="connsiteX642" fmla="*/ 2408099 w 7467600"/>
              <a:gd name="connsiteY642" fmla="*/ 3064403 h 6858000"/>
              <a:gd name="connsiteX643" fmla="*/ 2407218 w 7467600"/>
              <a:gd name="connsiteY643" fmla="*/ 3070324 h 6858000"/>
              <a:gd name="connsiteX644" fmla="*/ 2380138 w 7467600"/>
              <a:gd name="connsiteY644" fmla="*/ 3099341 h 6858000"/>
              <a:gd name="connsiteX645" fmla="*/ 1765923 w 7467600"/>
              <a:gd name="connsiteY645" fmla="*/ 3581043 h 6858000"/>
              <a:gd name="connsiteX646" fmla="*/ 1702258 w 7467600"/>
              <a:gd name="connsiteY646" fmla="*/ 3612286 h 6858000"/>
              <a:gd name="connsiteX647" fmla="*/ 1538370 w 7467600"/>
              <a:gd name="connsiteY647" fmla="*/ 3811804 h 6858000"/>
              <a:gd name="connsiteX648" fmla="*/ 542867 w 7467600"/>
              <a:gd name="connsiteY648" fmla="*/ 4944092 h 6858000"/>
              <a:gd name="connsiteX649" fmla="*/ 515800 w 7467600"/>
              <a:gd name="connsiteY649" fmla="*/ 4862180 h 6858000"/>
              <a:gd name="connsiteX650" fmla="*/ 909145 w 7467600"/>
              <a:gd name="connsiteY650" fmla="*/ 4199225 h 6858000"/>
              <a:gd name="connsiteX651" fmla="*/ 1214067 w 7467600"/>
              <a:gd name="connsiteY651" fmla="*/ 3908561 h 6858000"/>
              <a:gd name="connsiteX652" fmla="*/ 640967 w 7467600"/>
              <a:gd name="connsiteY652" fmla="*/ 4105601 h 6858000"/>
              <a:gd name="connsiteX653" fmla="*/ 112563 w 7467600"/>
              <a:gd name="connsiteY653" fmla="*/ 4396952 h 6858000"/>
              <a:gd name="connsiteX654" fmla="*/ 0 w 7467600"/>
              <a:gd name="connsiteY654" fmla="*/ 4466006 h 6858000"/>
              <a:gd name="connsiteX655" fmla="*/ 0 w 7467600"/>
              <a:gd name="connsiteY655" fmla="*/ 4233763 h 6858000"/>
              <a:gd name="connsiteX656" fmla="*/ 36881 w 7467600"/>
              <a:gd name="connsiteY656" fmla="*/ 4200118 h 6858000"/>
              <a:gd name="connsiteX657" fmla="*/ 910534 w 7467600"/>
              <a:gd name="connsiteY657" fmla="*/ 3629753 h 6858000"/>
              <a:gd name="connsiteX658" fmla="*/ 1578717 w 7467600"/>
              <a:gd name="connsiteY658" fmla="*/ 3575982 h 6858000"/>
              <a:gd name="connsiteX659" fmla="*/ 2338780 w 7467600"/>
              <a:gd name="connsiteY659" fmla="*/ 3033725 h 6858000"/>
              <a:gd name="connsiteX660" fmla="*/ 1807991 w 7467600"/>
              <a:gd name="connsiteY660" fmla="*/ 2807184 h 6858000"/>
              <a:gd name="connsiteX661" fmla="*/ 1416358 w 7467600"/>
              <a:gd name="connsiteY661" fmla="*/ 3112571 h 6858000"/>
              <a:gd name="connsiteX662" fmla="*/ 939066 w 7467600"/>
              <a:gd name="connsiteY662" fmla="*/ 3378798 h 6858000"/>
              <a:gd name="connsiteX663" fmla="*/ 115099 w 7467600"/>
              <a:gd name="connsiteY663" fmla="*/ 3607650 h 6858000"/>
              <a:gd name="connsiteX664" fmla="*/ 97284 w 7467600"/>
              <a:gd name="connsiteY664" fmla="*/ 3520393 h 6858000"/>
              <a:gd name="connsiteX665" fmla="*/ 922050 w 7467600"/>
              <a:gd name="connsiteY665" fmla="*/ 3074867 h 6858000"/>
              <a:gd name="connsiteX666" fmla="*/ 1405265 w 7467600"/>
              <a:gd name="connsiteY666" fmla="*/ 3016319 h 6858000"/>
              <a:gd name="connsiteX667" fmla="*/ 1407512 w 7467600"/>
              <a:gd name="connsiteY667" fmla="*/ 3018001 h 6858000"/>
              <a:gd name="connsiteX668" fmla="*/ 1726266 w 7467600"/>
              <a:gd name="connsiteY668" fmla="*/ 2777274 h 6858000"/>
              <a:gd name="connsiteX669" fmla="*/ 625390 w 7467600"/>
              <a:gd name="connsiteY669" fmla="*/ 2514541 h 6858000"/>
              <a:gd name="connsiteX670" fmla="*/ 619799 w 7467600"/>
              <a:gd name="connsiteY670" fmla="*/ 2527180 h 6858000"/>
              <a:gd name="connsiteX671" fmla="*/ 310030 w 7467600"/>
              <a:gd name="connsiteY671" fmla="*/ 2771818 h 6858000"/>
              <a:gd name="connsiteX672" fmla="*/ 173877 w 7467600"/>
              <a:gd name="connsiteY672" fmla="*/ 2937056 h 6858000"/>
              <a:gd name="connsiteX673" fmla="*/ 77889 w 7467600"/>
              <a:gd name="connsiteY673" fmla="*/ 3138440 h 6858000"/>
              <a:gd name="connsiteX674" fmla="*/ 0 w 7467600"/>
              <a:gd name="connsiteY674" fmla="*/ 3271395 h 6858000"/>
              <a:gd name="connsiteX675" fmla="*/ 0 w 7467600"/>
              <a:gd name="connsiteY675" fmla="*/ 3153002 h 6858000"/>
              <a:gd name="connsiteX676" fmla="*/ 2386 w 7467600"/>
              <a:gd name="connsiteY676" fmla="*/ 3149203 h 6858000"/>
              <a:gd name="connsiteX677" fmla="*/ 89753 w 7467600"/>
              <a:gd name="connsiteY677" fmla="*/ 2987702 h 6858000"/>
              <a:gd name="connsiteX678" fmla="*/ 76869 w 7467600"/>
              <a:gd name="connsiteY678" fmla="*/ 3005404 h 6858000"/>
              <a:gd name="connsiteX679" fmla="*/ 32049 w 7467600"/>
              <a:gd name="connsiteY679" fmla="*/ 3065814 h 6858000"/>
              <a:gd name="connsiteX680" fmla="*/ 0 w 7467600"/>
              <a:gd name="connsiteY680" fmla="*/ 3108744 h 6858000"/>
              <a:gd name="connsiteX681" fmla="*/ 0 w 7467600"/>
              <a:gd name="connsiteY681" fmla="*/ 3058059 h 6858000"/>
              <a:gd name="connsiteX682" fmla="*/ 7610 w 7467600"/>
              <a:gd name="connsiteY682" fmla="*/ 3047889 h 6858000"/>
              <a:gd name="connsiteX683" fmla="*/ 52419 w 7467600"/>
              <a:gd name="connsiteY683" fmla="*/ 2987479 h 6858000"/>
              <a:gd name="connsiteX684" fmla="*/ 59142 w 7467600"/>
              <a:gd name="connsiteY684" fmla="*/ 2978488 h 6858000"/>
              <a:gd name="connsiteX685" fmla="*/ 0 w 7467600"/>
              <a:gd name="connsiteY685" fmla="*/ 3015334 h 6858000"/>
              <a:gd name="connsiteX686" fmla="*/ 0 w 7467600"/>
              <a:gd name="connsiteY686" fmla="*/ 2914286 h 6858000"/>
              <a:gd name="connsiteX687" fmla="*/ 36383 w 7467600"/>
              <a:gd name="connsiteY687" fmla="*/ 2901128 h 6858000"/>
              <a:gd name="connsiteX688" fmla="*/ 156329 w 7467600"/>
              <a:gd name="connsiteY688" fmla="*/ 2840533 h 6858000"/>
              <a:gd name="connsiteX689" fmla="*/ 358355 w 7467600"/>
              <a:gd name="connsiteY689" fmla="*/ 2620471 h 6858000"/>
              <a:gd name="connsiteX690" fmla="*/ 510577 w 7467600"/>
              <a:gd name="connsiteY690" fmla="*/ 2501244 h 6858000"/>
              <a:gd name="connsiteX691" fmla="*/ 211967 w 7467600"/>
              <a:gd name="connsiteY691" fmla="*/ 2479171 h 6858000"/>
              <a:gd name="connsiteX692" fmla="*/ 0 w 7467600"/>
              <a:gd name="connsiteY692" fmla="*/ 2476398 h 6858000"/>
              <a:gd name="connsiteX693" fmla="*/ 0 w 7467600"/>
              <a:gd name="connsiteY693" fmla="*/ 2389189 h 6858000"/>
              <a:gd name="connsiteX694" fmla="*/ 103062 w 7467600"/>
              <a:gd name="connsiteY694" fmla="*/ 2389518 h 6858000"/>
              <a:gd name="connsiteX695" fmla="*/ 510734 w 7467600"/>
              <a:gd name="connsiteY695" fmla="*/ 2416201 h 6858000"/>
              <a:gd name="connsiteX696" fmla="*/ 279257 w 7467600"/>
              <a:gd name="connsiteY696" fmla="*/ 2092102 h 6858000"/>
              <a:gd name="connsiteX697" fmla="*/ 65265 w 7467600"/>
              <a:gd name="connsiteY697" fmla="*/ 2006049 h 6858000"/>
              <a:gd name="connsiteX698" fmla="*/ 0 w 7467600"/>
              <a:gd name="connsiteY698" fmla="*/ 1982532 h 6858000"/>
              <a:gd name="connsiteX699" fmla="*/ 0 w 7467600"/>
              <a:gd name="connsiteY699" fmla="*/ 1912789 h 6858000"/>
              <a:gd name="connsiteX700" fmla="*/ 97460 w 7467600"/>
              <a:gd name="connsiteY700" fmla="*/ 1953725 h 6858000"/>
              <a:gd name="connsiteX701" fmla="*/ 221272 w 7467600"/>
              <a:gd name="connsiteY701" fmla="*/ 1980766 h 6858000"/>
              <a:gd name="connsiteX702" fmla="*/ 116765 w 7467600"/>
              <a:gd name="connsiteY702" fmla="*/ 1911033 h 6858000"/>
              <a:gd name="connsiteX703" fmla="*/ 16405 w 7467600"/>
              <a:gd name="connsiteY703" fmla="*/ 1803412 h 6858000"/>
              <a:gd name="connsiteX704" fmla="*/ 0 w 7467600"/>
              <a:gd name="connsiteY704" fmla="*/ 1784777 h 6858000"/>
              <a:gd name="connsiteX705" fmla="*/ 0 w 7467600"/>
              <a:gd name="connsiteY705" fmla="*/ 1740082 h 6858000"/>
              <a:gd name="connsiteX706" fmla="*/ 39394 w 7467600"/>
              <a:gd name="connsiteY706" fmla="*/ 1784856 h 6858000"/>
              <a:gd name="connsiteX707" fmla="*/ 135813 w 7467600"/>
              <a:gd name="connsiteY707" fmla="*/ 1888838 h 6858000"/>
              <a:gd name="connsiteX708" fmla="*/ 242575 w 7467600"/>
              <a:gd name="connsiteY708" fmla="*/ 1958841 h 6858000"/>
              <a:gd name="connsiteX709" fmla="*/ 82197 w 7467600"/>
              <a:gd name="connsiteY709" fmla="*/ 1754826 h 6858000"/>
              <a:gd name="connsiteX710" fmla="*/ 0 w 7467600"/>
              <a:gd name="connsiteY710" fmla="*/ 1679650 h 6858000"/>
              <a:gd name="connsiteX711" fmla="*/ 0 w 7467600"/>
              <a:gd name="connsiteY711" fmla="*/ 1602463 h 6858000"/>
              <a:gd name="connsiteX712" fmla="*/ 84689 w 7467600"/>
              <a:gd name="connsiteY712" fmla="*/ 1677442 h 6858000"/>
              <a:gd name="connsiteX713" fmla="*/ 298437 w 7467600"/>
              <a:gd name="connsiteY713" fmla="*/ 1968019 h 6858000"/>
              <a:gd name="connsiteX714" fmla="*/ 227269 w 7467600"/>
              <a:gd name="connsiteY714" fmla="*/ 1114064 h 6858000"/>
              <a:gd name="connsiteX715" fmla="*/ 248003 w 7467600"/>
              <a:gd name="connsiteY715" fmla="*/ 1089613 h 6858000"/>
              <a:gd name="connsiteX716" fmla="*/ 427020 w 7467600"/>
              <a:gd name="connsiteY716" fmla="*/ 1619803 h 6858000"/>
              <a:gd name="connsiteX717" fmla="*/ 340345 w 7467600"/>
              <a:gd name="connsiteY717" fmla="*/ 2027739 h 6858000"/>
              <a:gd name="connsiteX718" fmla="*/ 360865 w 7467600"/>
              <a:gd name="connsiteY718" fmla="*/ 2044827 h 6858000"/>
              <a:gd name="connsiteX719" fmla="*/ 560414 w 7467600"/>
              <a:gd name="connsiteY719" fmla="*/ 2421457 h 6858000"/>
              <a:gd name="connsiteX720" fmla="*/ 1359703 w 7467600"/>
              <a:gd name="connsiteY720" fmla="*/ 2578554 h 6858000"/>
              <a:gd name="connsiteX721" fmla="*/ 1359422 w 7467600"/>
              <a:gd name="connsiteY721" fmla="*/ 2577994 h 6858000"/>
              <a:gd name="connsiteX722" fmla="*/ 828701 w 7467600"/>
              <a:gd name="connsiteY722" fmla="*/ 1839520 h 6858000"/>
              <a:gd name="connsiteX723" fmla="*/ 494427 w 7467600"/>
              <a:gd name="connsiteY723" fmla="*/ 1092333 h 6858000"/>
              <a:gd name="connsiteX724" fmla="*/ 506322 w 7467600"/>
              <a:gd name="connsiteY724" fmla="*/ 1020997 h 6858000"/>
              <a:gd name="connsiteX725" fmla="*/ 4570198 w 7467600"/>
              <a:gd name="connsiteY725" fmla="*/ 978081 h 6858000"/>
              <a:gd name="connsiteX726" fmla="*/ 4523691 w 7467600"/>
              <a:gd name="connsiteY726" fmla="*/ 1127776 h 6858000"/>
              <a:gd name="connsiteX727" fmla="*/ 4509875 w 7467600"/>
              <a:gd name="connsiteY727" fmla="*/ 1167552 h 6858000"/>
              <a:gd name="connsiteX728" fmla="*/ 4478168 w 7467600"/>
              <a:gd name="connsiteY728" fmla="*/ 1260735 h 6858000"/>
              <a:gd name="connsiteX729" fmla="*/ 4409309 w 7467600"/>
              <a:gd name="connsiteY729" fmla="*/ 1666996 h 6858000"/>
              <a:gd name="connsiteX730" fmla="*/ 4370031 w 7467600"/>
              <a:gd name="connsiteY730" fmla="*/ 1955666 h 6858000"/>
              <a:gd name="connsiteX731" fmla="*/ 4570198 w 7467600"/>
              <a:gd name="connsiteY731" fmla="*/ 978081 h 6858000"/>
              <a:gd name="connsiteX732" fmla="*/ 4557898 w 7467600"/>
              <a:gd name="connsiteY732" fmla="*/ 900011 h 6858000"/>
              <a:gd name="connsiteX733" fmla="*/ 4344840 w 7467600"/>
              <a:gd name="connsiteY733" fmla="*/ 1922038 h 6858000"/>
              <a:gd name="connsiteX734" fmla="*/ 4378710 w 7467600"/>
              <a:gd name="connsiteY734" fmla="*/ 1665516 h 6858000"/>
              <a:gd name="connsiteX735" fmla="*/ 4448798 w 7467600"/>
              <a:gd name="connsiteY735" fmla="*/ 1253024 h 6858000"/>
              <a:gd name="connsiteX736" fmla="*/ 4480315 w 7467600"/>
              <a:gd name="connsiteY736" fmla="*/ 1158454 h 6858000"/>
              <a:gd name="connsiteX737" fmla="*/ 4494133 w 7467600"/>
              <a:gd name="connsiteY737" fmla="*/ 1118676 h 6858000"/>
              <a:gd name="connsiteX738" fmla="*/ 4557898 w 7467600"/>
              <a:gd name="connsiteY738" fmla="*/ 900011 h 6858000"/>
              <a:gd name="connsiteX739" fmla="*/ 5870151 w 7467600"/>
              <a:gd name="connsiteY739" fmla="*/ 898890 h 6858000"/>
              <a:gd name="connsiteX740" fmla="*/ 5861335 w 7467600"/>
              <a:gd name="connsiteY740" fmla="*/ 899177 h 6858000"/>
              <a:gd name="connsiteX741" fmla="*/ 5843702 w 7467600"/>
              <a:gd name="connsiteY741" fmla="*/ 899748 h 6858000"/>
              <a:gd name="connsiteX742" fmla="*/ 5651107 w 7467600"/>
              <a:gd name="connsiteY742" fmla="*/ 920306 h 6858000"/>
              <a:gd name="connsiteX743" fmla="*/ 5459407 w 7467600"/>
              <a:gd name="connsiteY743" fmla="*/ 940975 h 6858000"/>
              <a:gd name="connsiteX744" fmla="*/ 5374846 w 7467600"/>
              <a:gd name="connsiteY744" fmla="*/ 941988 h 6858000"/>
              <a:gd name="connsiteX745" fmla="*/ 5256105 w 7467600"/>
              <a:gd name="connsiteY745" fmla="*/ 945632 h 6858000"/>
              <a:gd name="connsiteX746" fmla="*/ 5107071 w 7467600"/>
              <a:gd name="connsiteY746" fmla="*/ 969720 h 6858000"/>
              <a:gd name="connsiteX747" fmla="*/ 4998681 w 7467600"/>
              <a:gd name="connsiteY747" fmla="*/ 988771 h 6858000"/>
              <a:gd name="connsiteX748" fmla="*/ 5870151 w 7467600"/>
              <a:gd name="connsiteY748" fmla="*/ 898890 h 6858000"/>
              <a:gd name="connsiteX749" fmla="*/ 5504425 w 7467600"/>
              <a:gd name="connsiteY749" fmla="*/ 848067 h 6858000"/>
              <a:gd name="connsiteX750" fmla="*/ 4968849 w 7467600"/>
              <a:gd name="connsiteY750" fmla="*/ 962318 h 6858000"/>
              <a:gd name="connsiteX751" fmla="*/ 5104039 w 7467600"/>
              <a:gd name="connsiteY751" fmla="*/ 940634 h 6858000"/>
              <a:gd name="connsiteX752" fmla="*/ 5256311 w 7467600"/>
              <a:gd name="connsiteY752" fmla="*/ 916490 h 6858000"/>
              <a:gd name="connsiteX753" fmla="*/ 5377381 w 7467600"/>
              <a:gd name="connsiteY753" fmla="*/ 912671 h 6858000"/>
              <a:gd name="connsiteX754" fmla="*/ 5460148 w 7467600"/>
              <a:gd name="connsiteY754" fmla="*/ 911442 h 6858000"/>
              <a:gd name="connsiteX755" fmla="*/ 5648971 w 7467600"/>
              <a:gd name="connsiteY755" fmla="*/ 891331 h 6858000"/>
              <a:gd name="connsiteX756" fmla="*/ 5844807 w 7467600"/>
              <a:gd name="connsiteY756" fmla="*/ 870718 h 6858000"/>
              <a:gd name="connsiteX757" fmla="*/ 5862975 w 7467600"/>
              <a:gd name="connsiteY757" fmla="*/ 869756 h 6858000"/>
              <a:gd name="connsiteX758" fmla="*/ 5920887 w 7467600"/>
              <a:gd name="connsiteY758" fmla="*/ 865929 h 6858000"/>
              <a:gd name="connsiteX759" fmla="*/ 5504425 w 7467600"/>
              <a:gd name="connsiteY759" fmla="*/ 848067 h 6858000"/>
              <a:gd name="connsiteX760" fmla="*/ 3607114 w 7467600"/>
              <a:gd name="connsiteY760" fmla="*/ 467441 h 6858000"/>
              <a:gd name="connsiteX761" fmla="*/ 3296242 w 7467600"/>
              <a:gd name="connsiteY761" fmla="*/ 807991 h 6858000"/>
              <a:gd name="connsiteX762" fmla="*/ 3174674 w 7467600"/>
              <a:gd name="connsiteY762" fmla="*/ 919759 h 6858000"/>
              <a:gd name="connsiteX763" fmla="*/ 3042978 w 7467600"/>
              <a:gd name="connsiteY763" fmla="*/ 1054894 h 6858000"/>
              <a:gd name="connsiteX764" fmla="*/ 2968914 w 7467600"/>
              <a:gd name="connsiteY764" fmla="*/ 1133756 h 6858000"/>
              <a:gd name="connsiteX765" fmla="*/ 3103823 w 7467600"/>
              <a:gd name="connsiteY765" fmla="*/ 1026814 h 6858000"/>
              <a:gd name="connsiteX766" fmla="*/ 3607114 w 7467600"/>
              <a:gd name="connsiteY766" fmla="*/ 467441 h 6858000"/>
              <a:gd name="connsiteX767" fmla="*/ 3744487 w 7467600"/>
              <a:gd name="connsiteY767" fmla="*/ 383136 h 6858000"/>
              <a:gd name="connsiteX768" fmla="*/ 3970213 w 7467600"/>
              <a:gd name="connsiteY768" fmla="*/ 995559 h 6858000"/>
              <a:gd name="connsiteX769" fmla="*/ 3744487 w 7467600"/>
              <a:gd name="connsiteY769" fmla="*/ 383136 h 6858000"/>
              <a:gd name="connsiteX770" fmla="*/ 3624562 w 7467600"/>
              <a:gd name="connsiteY770" fmla="*/ 367041 h 6858000"/>
              <a:gd name="connsiteX771" fmla="*/ 3489712 w 7467600"/>
              <a:gd name="connsiteY771" fmla="*/ 485386 h 6858000"/>
              <a:gd name="connsiteX772" fmla="*/ 3182994 w 7467600"/>
              <a:gd name="connsiteY772" fmla="*/ 828265 h 6858000"/>
              <a:gd name="connsiteX773" fmla="*/ 2892114 w 7467600"/>
              <a:gd name="connsiteY773" fmla="*/ 1172635 h 6858000"/>
              <a:gd name="connsiteX774" fmla="*/ 3021459 w 7467600"/>
              <a:gd name="connsiteY774" fmla="*/ 1035385 h 6858000"/>
              <a:gd name="connsiteX775" fmla="*/ 3153873 w 7467600"/>
              <a:gd name="connsiteY775" fmla="*/ 898971 h 6858000"/>
              <a:gd name="connsiteX776" fmla="*/ 3276511 w 7467600"/>
              <a:gd name="connsiteY776" fmla="*/ 786423 h 6858000"/>
              <a:gd name="connsiteX777" fmla="*/ 3584154 w 7467600"/>
              <a:gd name="connsiteY777" fmla="*/ 448218 h 6858000"/>
              <a:gd name="connsiteX778" fmla="*/ 3624562 w 7467600"/>
              <a:gd name="connsiteY778" fmla="*/ 367041 h 6858000"/>
              <a:gd name="connsiteX779" fmla="*/ 3766672 w 7467600"/>
              <a:gd name="connsiteY779" fmla="*/ 359429 h 6858000"/>
              <a:gd name="connsiteX780" fmla="*/ 3996338 w 7467600"/>
              <a:gd name="connsiteY780" fmla="*/ 968237 h 6858000"/>
              <a:gd name="connsiteX781" fmla="*/ 3766672 w 7467600"/>
              <a:gd name="connsiteY781" fmla="*/ 359429 h 6858000"/>
              <a:gd name="connsiteX782" fmla="*/ 5805386 w 7467600"/>
              <a:gd name="connsiteY782" fmla="*/ 239240 h 6858000"/>
              <a:gd name="connsiteX783" fmla="*/ 5736947 w 7467600"/>
              <a:gd name="connsiteY783" fmla="*/ 261367 h 6858000"/>
              <a:gd name="connsiteX784" fmla="*/ 5427012 w 7467600"/>
              <a:gd name="connsiteY784" fmla="*/ 311272 h 6858000"/>
              <a:gd name="connsiteX785" fmla="*/ 5147818 w 7467600"/>
              <a:gd name="connsiteY785" fmla="*/ 322112 h 6858000"/>
              <a:gd name="connsiteX786" fmla="*/ 5060854 w 7467600"/>
              <a:gd name="connsiteY786" fmla="*/ 311882 h 6858000"/>
              <a:gd name="connsiteX787" fmla="*/ 4945989 w 7467600"/>
              <a:gd name="connsiteY787" fmla="*/ 300516 h 6858000"/>
              <a:gd name="connsiteX788" fmla="*/ 5410479 w 7467600"/>
              <a:gd name="connsiteY788" fmla="*/ 348434 h 6858000"/>
              <a:gd name="connsiteX789" fmla="*/ 5805386 w 7467600"/>
              <a:gd name="connsiteY789" fmla="*/ 239240 h 6858000"/>
              <a:gd name="connsiteX790" fmla="*/ 5905192 w 7467600"/>
              <a:gd name="connsiteY790" fmla="*/ 163079 h 6858000"/>
              <a:gd name="connsiteX791" fmla="*/ 5865655 w 7467600"/>
              <a:gd name="connsiteY791" fmla="*/ 171901 h 6858000"/>
              <a:gd name="connsiteX792" fmla="*/ 5259740 w 7467600"/>
              <a:gd name="connsiteY792" fmla="*/ 257013 h 6858000"/>
              <a:gd name="connsiteX793" fmla="*/ 5208466 w 7467600"/>
              <a:gd name="connsiteY793" fmla="*/ 257550 h 6858000"/>
              <a:gd name="connsiteX794" fmla="*/ 4980204 w 7467600"/>
              <a:gd name="connsiteY794" fmla="*/ 271903 h 6858000"/>
              <a:gd name="connsiteX795" fmla="*/ 5068068 w 7467600"/>
              <a:gd name="connsiteY795" fmla="*/ 282244 h 6858000"/>
              <a:gd name="connsiteX796" fmla="*/ 5153231 w 7467600"/>
              <a:gd name="connsiteY796" fmla="*/ 292240 h 6858000"/>
              <a:gd name="connsiteX797" fmla="*/ 5426491 w 7467600"/>
              <a:gd name="connsiteY797" fmla="*/ 281128 h 6858000"/>
              <a:gd name="connsiteX798" fmla="*/ 5731212 w 7467600"/>
              <a:gd name="connsiteY798" fmla="*/ 231951 h 6858000"/>
              <a:gd name="connsiteX799" fmla="*/ 5905192 w 7467600"/>
              <a:gd name="connsiteY799" fmla="*/ 163079 h 6858000"/>
              <a:gd name="connsiteX800" fmla="*/ 5944437 w 7467600"/>
              <a:gd name="connsiteY800" fmla="*/ 113829 h 6858000"/>
              <a:gd name="connsiteX801" fmla="*/ 5825032 w 7467600"/>
              <a:gd name="connsiteY801" fmla="*/ 146405 h 6858000"/>
              <a:gd name="connsiteX802" fmla="*/ 4955599 w 7467600"/>
              <a:gd name="connsiteY802" fmla="*/ 247008 h 6858000"/>
              <a:gd name="connsiteX803" fmla="*/ 5210104 w 7467600"/>
              <a:gd name="connsiteY803" fmla="*/ 228123 h 6858000"/>
              <a:gd name="connsiteX804" fmla="*/ 5261015 w 7467600"/>
              <a:gd name="connsiteY804" fmla="*/ 227087 h 6858000"/>
              <a:gd name="connsiteX805" fmla="*/ 5861181 w 7467600"/>
              <a:gd name="connsiteY805" fmla="*/ 143093 h 6858000"/>
              <a:gd name="connsiteX806" fmla="*/ 5961252 w 7467600"/>
              <a:gd name="connsiteY806" fmla="*/ 114820 h 6858000"/>
              <a:gd name="connsiteX807" fmla="*/ 5944437 w 7467600"/>
              <a:gd name="connsiteY807" fmla="*/ 113829 h 6858000"/>
              <a:gd name="connsiteX808" fmla="*/ 3882765 w 7467600"/>
              <a:gd name="connsiteY808" fmla="*/ 0 h 6858000"/>
              <a:gd name="connsiteX809" fmla="*/ 3995099 w 7467600"/>
              <a:gd name="connsiteY809" fmla="*/ 0 h 6858000"/>
              <a:gd name="connsiteX810" fmla="*/ 4163818 w 7467600"/>
              <a:gd name="connsiteY810" fmla="*/ 234104 h 6858000"/>
              <a:gd name="connsiteX811" fmla="*/ 4172099 w 7467600"/>
              <a:gd name="connsiteY811" fmla="*/ 234207 h 6858000"/>
              <a:gd name="connsiteX812" fmla="*/ 4784282 w 7467600"/>
              <a:gd name="connsiteY812" fmla="*/ 276561 h 6858000"/>
              <a:gd name="connsiteX813" fmla="*/ 4801687 w 7467600"/>
              <a:gd name="connsiteY813" fmla="*/ 267764 h 6858000"/>
              <a:gd name="connsiteX814" fmla="*/ 6082788 w 7467600"/>
              <a:gd name="connsiteY814" fmla="*/ 64119 h 6858000"/>
              <a:gd name="connsiteX815" fmla="*/ 6099442 w 7467600"/>
              <a:gd name="connsiteY815" fmla="*/ 82568 h 6858000"/>
              <a:gd name="connsiteX816" fmla="*/ 4804137 w 7467600"/>
              <a:gd name="connsiteY816" fmla="*/ 320931 h 6858000"/>
              <a:gd name="connsiteX817" fmla="*/ 4227047 w 7467600"/>
              <a:gd name="connsiteY817" fmla="*/ 313415 h 6858000"/>
              <a:gd name="connsiteX818" fmla="*/ 4346041 w 7467600"/>
              <a:gd name="connsiteY818" fmla="*/ 456086 h 6858000"/>
              <a:gd name="connsiteX819" fmla="*/ 4870967 w 7467600"/>
              <a:gd name="connsiteY819" fmla="*/ 963061 h 6858000"/>
              <a:gd name="connsiteX820" fmla="*/ 4889647 w 7467600"/>
              <a:gd name="connsiteY820" fmla="*/ 957147 h 6858000"/>
              <a:gd name="connsiteX821" fmla="*/ 5422504 w 7467600"/>
              <a:gd name="connsiteY821" fmla="*/ 805191 h 6858000"/>
              <a:gd name="connsiteX822" fmla="*/ 6087656 w 7467600"/>
              <a:gd name="connsiteY822" fmla="*/ 826703 h 6858000"/>
              <a:gd name="connsiteX823" fmla="*/ 6058717 w 7467600"/>
              <a:gd name="connsiteY823" fmla="*/ 865992 h 6858000"/>
              <a:gd name="connsiteX824" fmla="*/ 4974153 w 7467600"/>
              <a:gd name="connsiteY824" fmla="*/ 1045456 h 6858000"/>
              <a:gd name="connsiteX825" fmla="*/ 5627835 w 7467600"/>
              <a:gd name="connsiteY825" fmla="*/ 1472077 h 6858000"/>
              <a:gd name="connsiteX826" fmla="*/ 5629817 w 7467600"/>
              <a:gd name="connsiteY826" fmla="*/ 1471412 h 6858000"/>
              <a:gd name="connsiteX827" fmla="*/ 5634124 w 7467600"/>
              <a:gd name="connsiteY827" fmla="*/ 1470572 h 6858000"/>
              <a:gd name="connsiteX828" fmla="*/ 5755832 w 7467600"/>
              <a:gd name="connsiteY828" fmla="*/ 1383886 h 6858000"/>
              <a:gd name="connsiteX829" fmla="*/ 6014186 w 7467600"/>
              <a:gd name="connsiteY829" fmla="*/ 1279799 h 6858000"/>
              <a:gd name="connsiteX830" fmla="*/ 6901619 w 7467600"/>
              <a:gd name="connsiteY830" fmla="*/ 1047874 h 6858000"/>
              <a:gd name="connsiteX831" fmla="*/ 6931566 w 7467600"/>
              <a:gd name="connsiteY831" fmla="*/ 1062034 h 6858000"/>
              <a:gd name="connsiteX832" fmla="*/ 5790982 w 7467600"/>
              <a:gd name="connsiteY832" fmla="*/ 1561380 h 6858000"/>
              <a:gd name="connsiteX833" fmla="*/ 6188971 w 7467600"/>
              <a:gd name="connsiteY833" fmla="*/ 1755168 h 6858000"/>
              <a:gd name="connsiteX834" fmla="*/ 6202446 w 7467600"/>
              <a:gd name="connsiteY834" fmla="*/ 1752268 h 6858000"/>
              <a:gd name="connsiteX835" fmla="*/ 7179560 w 7467600"/>
              <a:gd name="connsiteY835" fmla="*/ 1467551 h 6858000"/>
              <a:gd name="connsiteX836" fmla="*/ 7158730 w 7467600"/>
              <a:gd name="connsiteY836" fmla="*/ 1507835 h 6858000"/>
              <a:gd name="connsiteX837" fmla="*/ 6326959 w 7467600"/>
              <a:gd name="connsiteY837" fmla="*/ 1817686 h 6858000"/>
              <a:gd name="connsiteX838" fmla="*/ 6537433 w 7467600"/>
              <a:gd name="connsiteY838" fmla="*/ 1907790 h 6858000"/>
              <a:gd name="connsiteX839" fmla="*/ 6550221 w 7467600"/>
              <a:gd name="connsiteY839" fmla="*/ 1910729 h 6858000"/>
              <a:gd name="connsiteX840" fmla="*/ 6964438 w 7467600"/>
              <a:gd name="connsiteY840" fmla="*/ 2209505 h 6858000"/>
              <a:gd name="connsiteX841" fmla="*/ 7367862 w 7467600"/>
              <a:gd name="connsiteY841" fmla="*/ 2806833 h 6858000"/>
              <a:gd name="connsiteX842" fmla="*/ 7364329 w 7467600"/>
              <a:gd name="connsiteY842" fmla="*/ 2826907 h 6858000"/>
              <a:gd name="connsiteX843" fmla="*/ 7290545 w 7467600"/>
              <a:gd name="connsiteY843" fmla="*/ 2850663 h 6858000"/>
              <a:gd name="connsiteX844" fmla="*/ 6472036 w 7467600"/>
              <a:gd name="connsiteY844" fmla="*/ 1959003 h 6858000"/>
              <a:gd name="connsiteX845" fmla="*/ 5792897 w 7467600"/>
              <a:gd name="connsiteY845" fmla="*/ 1647747 h 6858000"/>
              <a:gd name="connsiteX846" fmla="*/ 5842751 w 7467600"/>
              <a:gd name="connsiteY846" fmla="*/ 1816112 h 6858000"/>
              <a:gd name="connsiteX847" fmla="*/ 5847424 w 7467600"/>
              <a:gd name="connsiteY847" fmla="*/ 1815776 h 6858000"/>
              <a:gd name="connsiteX848" fmla="*/ 6399821 w 7467600"/>
              <a:gd name="connsiteY848" fmla="*/ 2344799 h 6858000"/>
              <a:gd name="connsiteX849" fmla="*/ 6323232 w 7467600"/>
              <a:gd name="connsiteY849" fmla="*/ 2389634 h 6858000"/>
              <a:gd name="connsiteX850" fmla="*/ 5942958 w 7467600"/>
              <a:gd name="connsiteY850" fmla="*/ 2077708 h 6858000"/>
              <a:gd name="connsiteX851" fmla="*/ 5921559 w 7467600"/>
              <a:gd name="connsiteY851" fmla="*/ 2378596 h 6858000"/>
              <a:gd name="connsiteX852" fmla="*/ 5817651 w 7467600"/>
              <a:gd name="connsiteY852" fmla="*/ 3023919 h 6858000"/>
              <a:gd name="connsiteX853" fmla="*/ 5729634 w 7467600"/>
              <a:gd name="connsiteY853" fmla="*/ 3051849 h 6858000"/>
              <a:gd name="connsiteX854" fmla="*/ 5611018 w 7467600"/>
              <a:gd name="connsiteY854" fmla="*/ 2316769 h 6858000"/>
              <a:gd name="connsiteX855" fmla="*/ 5687608 w 7467600"/>
              <a:gd name="connsiteY855" fmla="*/ 2039972 h 6858000"/>
              <a:gd name="connsiteX856" fmla="*/ 5657554 w 7467600"/>
              <a:gd name="connsiteY856" fmla="*/ 1576445 h 6858000"/>
              <a:gd name="connsiteX857" fmla="*/ 5150475 w 7467600"/>
              <a:gd name="connsiteY857" fmla="*/ 1274012 h 6858000"/>
              <a:gd name="connsiteX858" fmla="*/ 5349142 w 7467600"/>
              <a:gd name="connsiteY858" fmla="*/ 2204405 h 6858000"/>
              <a:gd name="connsiteX859" fmla="*/ 5262214 w 7467600"/>
              <a:gd name="connsiteY859" fmla="*/ 2233836 h 6858000"/>
              <a:gd name="connsiteX860" fmla="*/ 4981539 w 7467600"/>
              <a:gd name="connsiteY860" fmla="*/ 1542201 h 6858000"/>
              <a:gd name="connsiteX861" fmla="*/ 4958461 w 7467600"/>
              <a:gd name="connsiteY861" fmla="*/ 1136957 h 6858000"/>
              <a:gd name="connsiteX862" fmla="*/ 4655015 w 7467600"/>
              <a:gd name="connsiteY862" fmla="*/ 891426 h 6858000"/>
              <a:gd name="connsiteX863" fmla="*/ 4348002 w 7467600"/>
              <a:gd name="connsiteY863" fmla="*/ 2205895 h 6858000"/>
              <a:gd name="connsiteX864" fmla="*/ 4262250 w 7467600"/>
              <a:gd name="connsiteY864" fmla="*/ 2219972 h 6858000"/>
              <a:gd name="connsiteX865" fmla="*/ 4550611 w 7467600"/>
              <a:gd name="connsiteY865" fmla="*/ 817540 h 6858000"/>
              <a:gd name="connsiteX866" fmla="*/ 4564418 w 7467600"/>
              <a:gd name="connsiteY866" fmla="*/ 808293 h 6858000"/>
              <a:gd name="connsiteX867" fmla="*/ 4266388 w 7467600"/>
              <a:gd name="connsiteY867" fmla="*/ 500083 h 6858000"/>
              <a:gd name="connsiteX868" fmla="*/ 4032842 w 7467600"/>
              <a:gd name="connsiteY868" fmla="*/ 211809 h 6858000"/>
              <a:gd name="connsiteX869" fmla="*/ 3882765 w 7467600"/>
              <a:gd name="connsiteY869" fmla="*/ 0 h 6858000"/>
              <a:gd name="connsiteX870" fmla="*/ 3721337 w 7467600"/>
              <a:gd name="connsiteY870" fmla="*/ 0 h 6858000"/>
              <a:gd name="connsiteX871" fmla="*/ 3797544 w 7467600"/>
              <a:gd name="connsiteY871" fmla="*/ 0 h 6858000"/>
              <a:gd name="connsiteX872" fmla="*/ 3775734 w 7467600"/>
              <a:gd name="connsiteY872" fmla="*/ 95131 h 6858000"/>
              <a:gd name="connsiteX873" fmla="*/ 3724807 w 7467600"/>
              <a:gd name="connsiteY873" fmla="*/ 272257 h 6858000"/>
              <a:gd name="connsiteX874" fmla="*/ 3726844 w 7467600"/>
              <a:gd name="connsiteY874" fmla="*/ 282988 h 6858000"/>
              <a:gd name="connsiteX875" fmla="*/ 3742664 w 7467600"/>
              <a:gd name="connsiteY875" fmla="*/ 279918 h 6858000"/>
              <a:gd name="connsiteX876" fmla="*/ 4103910 w 7467600"/>
              <a:gd name="connsiteY876" fmla="*/ 1161917 h 6858000"/>
              <a:gd name="connsiteX877" fmla="*/ 4020269 w 7467600"/>
              <a:gd name="connsiteY877" fmla="*/ 1200406 h 6858000"/>
              <a:gd name="connsiteX878" fmla="*/ 3674882 w 7467600"/>
              <a:gd name="connsiteY878" fmla="*/ 488524 h 6858000"/>
              <a:gd name="connsiteX879" fmla="*/ 3132682 w 7467600"/>
              <a:gd name="connsiteY879" fmla="*/ 1072284 h 6858000"/>
              <a:gd name="connsiteX880" fmla="*/ 2716346 w 7467600"/>
              <a:gd name="connsiteY880" fmla="*/ 1276376 h 6858000"/>
              <a:gd name="connsiteX881" fmla="*/ 2716772 w 7467600"/>
              <a:gd name="connsiteY881" fmla="*/ 1255462 h 6858000"/>
              <a:gd name="connsiteX882" fmla="*/ 3471096 w 7467600"/>
              <a:gd name="connsiteY882" fmla="*/ 437072 h 6858000"/>
              <a:gd name="connsiteX883" fmla="*/ 3639057 w 7467600"/>
              <a:gd name="connsiteY883" fmla="*/ 286334 h 6858000"/>
              <a:gd name="connsiteX884" fmla="*/ 3640309 w 7467600"/>
              <a:gd name="connsiteY884" fmla="*/ 284664 h 6858000"/>
              <a:gd name="connsiteX885" fmla="*/ 3646022 w 7467600"/>
              <a:gd name="connsiteY885" fmla="*/ 276711 h 6858000"/>
              <a:gd name="connsiteX886" fmla="*/ 3707943 w 7467600"/>
              <a:gd name="connsiteY886" fmla="*/ 65958 h 6858000"/>
              <a:gd name="connsiteX887" fmla="*/ 3721337 w 7467600"/>
              <a:gd name="connsiteY887" fmla="*/ 0 h 6858000"/>
              <a:gd name="connsiteX888" fmla="*/ 2867960 w 7467600"/>
              <a:gd name="connsiteY888" fmla="*/ 0 h 6858000"/>
              <a:gd name="connsiteX889" fmla="*/ 2926351 w 7467600"/>
              <a:gd name="connsiteY889" fmla="*/ 0 h 6858000"/>
              <a:gd name="connsiteX890" fmla="*/ 2902823 w 7467600"/>
              <a:gd name="connsiteY890" fmla="*/ 262929 h 6858000"/>
              <a:gd name="connsiteX891" fmla="*/ 2940663 w 7467600"/>
              <a:gd name="connsiteY891" fmla="*/ 140884 h 6858000"/>
              <a:gd name="connsiteX892" fmla="*/ 2947039 w 7467600"/>
              <a:gd name="connsiteY892" fmla="*/ 122524 h 6858000"/>
              <a:gd name="connsiteX893" fmla="*/ 2984316 w 7467600"/>
              <a:gd name="connsiteY893" fmla="*/ 0 h 6858000"/>
              <a:gd name="connsiteX894" fmla="*/ 3016114 w 7467600"/>
              <a:gd name="connsiteY894" fmla="*/ 0 h 6858000"/>
              <a:gd name="connsiteX895" fmla="*/ 2979949 w 7467600"/>
              <a:gd name="connsiteY895" fmla="*/ 119274 h 6858000"/>
              <a:gd name="connsiteX896" fmla="*/ 3023879 w 7467600"/>
              <a:gd name="connsiteY896" fmla="*/ 0 h 6858000"/>
              <a:gd name="connsiteX897" fmla="*/ 3105400 w 7467600"/>
              <a:gd name="connsiteY897" fmla="*/ 0 h 6858000"/>
              <a:gd name="connsiteX898" fmla="*/ 3094669 w 7467600"/>
              <a:gd name="connsiteY898" fmla="*/ 30308 h 6858000"/>
              <a:gd name="connsiteX899" fmla="*/ 2901945 w 7467600"/>
              <a:gd name="connsiteY899" fmla="*/ 466538 h 6858000"/>
              <a:gd name="connsiteX900" fmla="*/ 2815209 w 7467600"/>
              <a:gd name="connsiteY900" fmla="*/ 497361 h 6858000"/>
              <a:gd name="connsiteX901" fmla="*/ 2844845 w 7467600"/>
              <a:gd name="connsiteY901" fmla="*/ 127638 h 6858000"/>
              <a:gd name="connsiteX902" fmla="*/ 2867960 w 7467600"/>
              <a:gd name="connsiteY902" fmla="*/ 0 h 6858000"/>
              <a:gd name="connsiteX903" fmla="*/ 1057230 w 7467600"/>
              <a:gd name="connsiteY903" fmla="*/ 0 h 6858000"/>
              <a:gd name="connsiteX904" fmla="*/ 1111003 w 7467600"/>
              <a:gd name="connsiteY904" fmla="*/ 0 h 6858000"/>
              <a:gd name="connsiteX905" fmla="*/ 1125553 w 7467600"/>
              <a:gd name="connsiteY905" fmla="*/ 52588 h 6858000"/>
              <a:gd name="connsiteX906" fmla="*/ 1304276 w 7467600"/>
              <a:gd name="connsiteY906" fmla="*/ 476275 h 6858000"/>
              <a:gd name="connsiteX907" fmla="*/ 1492066 w 7467600"/>
              <a:gd name="connsiteY907" fmla="*/ 886333 h 6858000"/>
              <a:gd name="connsiteX908" fmla="*/ 1423698 w 7467600"/>
              <a:gd name="connsiteY908" fmla="*/ 710817 h 6858000"/>
              <a:gd name="connsiteX909" fmla="*/ 1357609 w 7467600"/>
              <a:gd name="connsiteY909" fmla="*/ 532892 h 6858000"/>
              <a:gd name="connsiteX910" fmla="*/ 1309550 w 7467600"/>
              <a:gd name="connsiteY910" fmla="*/ 374031 h 6858000"/>
              <a:gd name="connsiteX911" fmla="*/ 1193673 w 7467600"/>
              <a:gd name="connsiteY911" fmla="*/ 49533 h 6858000"/>
              <a:gd name="connsiteX912" fmla="*/ 1164391 w 7467600"/>
              <a:gd name="connsiteY912" fmla="*/ 0 h 6858000"/>
              <a:gd name="connsiteX913" fmla="*/ 1200666 w 7467600"/>
              <a:gd name="connsiteY913" fmla="*/ 0 h 6858000"/>
              <a:gd name="connsiteX914" fmla="*/ 1223408 w 7467600"/>
              <a:gd name="connsiteY914" fmla="*/ 38996 h 6858000"/>
              <a:gd name="connsiteX915" fmla="*/ 1339635 w 7467600"/>
              <a:gd name="connsiteY915" fmla="*/ 365517 h 6858000"/>
              <a:gd name="connsiteX916" fmla="*/ 1387469 w 7467600"/>
              <a:gd name="connsiteY916" fmla="*/ 523079 h 6858000"/>
              <a:gd name="connsiteX917" fmla="*/ 1452685 w 7467600"/>
              <a:gd name="connsiteY917" fmla="*/ 699806 h 6858000"/>
              <a:gd name="connsiteX918" fmla="*/ 1492092 w 7467600"/>
              <a:gd name="connsiteY918" fmla="*/ 800424 h 6858000"/>
              <a:gd name="connsiteX919" fmla="*/ 1455302 w 7467600"/>
              <a:gd name="connsiteY919" fmla="*/ 632913 h 6858000"/>
              <a:gd name="connsiteX920" fmla="*/ 1222336 w 7467600"/>
              <a:gd name="connsiteY920" fmla="*/ 9480 h 6858000"/>
              <a:gd name="connsiteX921" fmla="*/ 1214634 w 7467600"/>
              <a:gd name="connsiteY921" fmla="*/ 0 h 6858000"/>
              <a:gd name="connsiteX922" fmla="*/ 1289827 w 7467600"/>
              <a:gd name="connsiteY922" fmla="*/ 0 h 6858000"/>
              <a:gd name="connsiteX923" fmla="*/ 1321076 w 7467600"/>
              <a:gd name="connsiteY923" fmla="*/ 59722 h 6858000"/>
              <a:gd name="connsiteX924" fmla="*/ 1512579 w 7467600"/>
              <a:gd name="connsiteY924" fmla="*/ 626441 h 6858000"/>
              <a:gd name="connsiteX925" fmla="*/ 1506076 w 7467600"/>
              <a:gd name="connsiteY925" fmla="*/ 1089289 h 6858000"/>
              <a:gd name="connsiteX926" fmla="*/ 1486346 w 7467600"/>
              <a:gd name="connsiteY926" fmla="*/ 1079919 h 6858000"/>
              <a:gd name="connsiteX927" fmla="*/ 1070511 w 7467600"/>
              <a:gd name="connsiteY927" fmla="*/ 48609 h 6858000"/>
              <a:gd name="connsiteX928" fmla="*/ 1057230 w 7467600"/>
              <a:gd name="connsiteY928" fmla="*/ 0 h 6858000"/>
              <a:gd name="connsiteX929" fmla="*/ 43151 w 7467600"/>
              <a:gd name="connsiteY929" fmla="*/ 0 h 6858000"/>
              <a:gd name="connsiteX930" fmla="*/ 95283 w 7467600"/>
              <a:gd name="connsiteY930" fmla="*/ 0 h 6858000"/>
              <a:gd name="connsiteX931" fmla="*/ 300708 w 7467600"/>
              <a:gd name="connsiteY931" fmla="*/ 154571 h 6858000"/>
              <a:gd name="connsiteX932" fmla="*/ 530414 w 7467600"/>
              <a:gd name="connsiteY932" fmla="*/ 354673 h 6858000"/>
              <a:gd name="connsiteX933" fmla="*/ 333785 w 7467600"/>
              <a:gd name="connsiteY933" fmla="*/ 161564 h 6858000"/>
              <a:gd name="connsiteX934" fmla="*/ 147005 w 7467600"/>
              <a:gd name="connsiteY934" fmla="*/ 0 h 6858000"/>
              <a:gd name="connsiteX935" fmla="*/ 272509 w 7467600"/>
              <a:gd name="connsiteY935" fmla="*/ 0 h 6858000"/>
              <a:gd name="connsiteX936" fmla="*/ 326276 w 7467600"/>
              <a:gd name="connsiteY936" fmla="*/ 45847 h 6858000"/>
              <a:gd name="connsiteX937" fmla="*/ 823759 w 7467600"/>
              <a:gd name="connsiteY937" fmla="*/ 574145 h 6858000"/>
              <a:gd name="connsiteX938" fmla="*/ 811254 w 7467600"/>
              <a:gd name="connsiteY938" fmla="*/ 665546 h 6858000"/>
              <a:gd name="connsiteX939" fmla="*/ 154042 w 7467600"/>
              <a:gd name="connsiteY939" fmla="*/ 261522 h 6858000"/>
              <a:gd name="connsiteX940" fmla="*/ 13550 w 7467600"/>
              <a:gd name="connsiteY940" fmla="*/ 158423 h 6858000"/>
              <a:gd name="connsiteX941" fmla="*/ 0 w 7467600"/>
              <a:gd name="connsiteY941" fmla="*/ 146618 h 6858000"/>
              <a:gd name="connsiteX942" fmla="*/ 0 w 7467600"/>
              <a:gd name="connsiteY942" fmla="*/ 59161 h 6858000"/>
              <a:gd name="connsiteX943" fmla="*/ 45427 w 7467600"/>
              <a:gd name="connsiteY943" fmla="*/ 101078 h 6858000"/>
              <a:gd name="connsiteX944" fmla="*/ 630103 w 7467600"/>
              <a:gd name="connsiteY944" fmla="*/ 485885 h 6858000"/>
              <a:gd name="connsiteX945" fmla="*/ 532040 w 7467600"/>
              <a:gd name="connsiteY945" fmla="*/ 399359 h 6858000"/>
              <a:gd name="connsiteX946" fmla="*/ 517618 w 7467600"/>
              <a:gd name="connsiteY946" fmla="*/ 385726 h 6858000"/>
              <a:gd name="connsiteX947" fmla="*/ 285074 w 7467600"/>
              <a:gd name="connsiteY947" fmla="*/ 182755 h 6858000"/>
              <a:gd name="connsiteX948" fmla="*/ 43151 w 7467600"/>
              <a:gd name="connsiteY948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67600 w 7467600"/>
              <a:gd name="connsiteY4" fmla="*/ 6767913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1019354 w 7467600"/>
              <a:gd name="connsiteY16" fmla="*/ 6315006 h 6858000"/>
              <a:gd name="connsiteX17" fmla="*/ 441046 w 7467600"/>
              <a:gd name="connsiteY17" fmla="*/ 6691153 h 6858000"/>
              <a:gd name="connsiteX18" fmla="*/ 1019354 w 7467600"/>
              <a:gd name="connsiteY18" fmla="*/ 6315006 h 6858000"/>
              <a:gd name="connsiteX19" fmla="*/ 991680 w 7467600"/>
              <a:gd name="connsiteY19" fmla="*/ 6298413 h 6858000"/>
              <a:gd name="connsiteX20" fmla="*/ 409060 w 7467600"/>
              <a:gd name="connsiteY20" fmla="*/ 6671470 h 6858000"/>
              <a:gd name="connsiteX21" fmla="*/ 991680 w 7467600"/>
              <a:gd name="connsiteY21" fmla="*/ 6298413 h 6858000"/>
              <a:gd name="connsiteX22" fmla="*/ 103333 w 7467600"/>
              <a:gd name="connsiteY22" fmla="*/ 5699602 h 6858000"/>
              <a:gd name="connsiteX23" fmla="*/ 233938 w 7467600"/>
              <a:gd name="connsiteY23" fmla="*/ 5809416 h 6858000"/>
              <a:gd name="connsiteX24" fmla="*/ 883580 w 7467600"/>
              <a:gd name="connsiteY24" fmla="*/ 6180710 h 6858000"/>
              <a:gd name="connsiteX25" fmla="*/ 487337 w 7467600"/>
              <a:gd name="connsiteY25" fmla="*/ 5950182 h 6858000"/>
              <a:gd name="connsiteX26" fmla="*/ 354051 w 7467600"/>
              <a:gd name="connsiteY26" fmla="*/ 5854912 h 6858000"/>
              <a:gd name="connsiteX27" fmla="*/ 195436 w 7467600"/>
              <a:gd name="connsiteY27" fmla="*/ 5755068 h 6858000"/>
              <a:gd name="connsiteX28" fmla="*/ 103333 w 7467600"/>
              <a:gd name="connsiteY28" fmla="*/ 5699602 h 6858000"/>
              <a:gd name="connsiteX29" fmla="*/ 5539432 w 7467600"/>
              <a:gd name="connsiteY29" fmla="*/ 5642928 h 6858000"/>
              <a:gd name="connsiteX30" fmla="*/ 5555462 w 7467600"/>
              <a:gd name="connsiteY30" fmla="*/ 5694454 h 6858000"/>
              <a:gd name="connsiteX31" fmla="*/ 5828270 w 7467600"/>
              <a:gd name="connsiteY31" fmla="*/ 6320663 h 6858000"/>
              <a:gd name="connsiteX32" fmla="*/ 5947416 w 7467600"/>
              <a:gd name="connsiteY32" fmla="*/ 6574846 h 6858000"/>
              <a:gd name="connsiteX33" fmla="*/ 5539432 w 7467600"/>
              <a:gd name="connsiteY33" fmla="*/ 5642928 h 6858000"/>
              <a:gd name="connsiteX34" fmla="*/ 51253 w 7467600"/>
              <a:gd name="connsiteY34" fmla="*/ 5631825 h 6858000"/>
              <a:gd name="connsiteX35" fmla="*/ 211622 w 7467600"/>
              <a:gd name="connsiteY35" fmla="*/ 5728803 h 6858000"/>
              <a:gd name="connsiteX36" fmla="*/ 371652 w 7467600"/>
              <a:gd name="connsiteY36" fmla="*/ 5829062 h 6858000"/>
              <a:gd name="connsiteX37" fmla="*/ 505903 w 7467600"/>
              <a:gd name="connsiteY37" fmla="*/ 5925221 h 6858000"/>
              <a:gd name="connsiteX38" fmla="*/ 899240 w 7467600"/>
              <a:gd name="connsiteY38" fmla="*/ 6153068 h 6858000"/>
              <a:gd name="connsiteX39" fmla="*/ 988114 w 7467600"/>
              <a:gd name="connsiteY39" fmla="*/ 6174204 h 6858000"/>
              <a:gd name="connsiteX40" fmla="*/ 845971 w 7467600"/>
              <a:gd name="connsiteY40" fmla="*/ 6067177 h 6858000"/>
              <a:gd name="connsiteX41" fmla="*/ 448057 w 7467600"/>
              <a:gd name="connsiteY41" fmla="*/ 5841376 h 6858000"/>
              <a:gd name="connsiteX42" fmla="*/ 51253 w 7467600"/>
              <a:gd name="connsiteY42" fmla="*/ 5631825 h 6858000"/>
              <a:gd name="connsiteX43" fmla="*/ 2606687 w 7467600"/>
              <a:gd name="connsiteY43" fmla="*/ 5630718 h 6858000"/>
              <a:gd name="connsiteX44" fmla="*/ 2645658 w 7467600"/>
              <a:gd name="connsiteY44" fmla="*/ 6640259 h 6858000"/>
              <a:gd name="connsiteX45" fmla="*/ 2606687 w 7467600"/>
              <a:gd name="connsiteY45" fmla="*/ 5630718 h 6858000"/>
              <a:gd name="connsiteX46" fmla="*/ 3642057 w 7467600"/>
              <a:gd name="connsiteY46" fmla="*/ 5573487 h 6858000"/>
              <a:gd name="connsiteX47" fmla="*/ 3632981 w 7467600"/>
              <a:gd name="connsiteY47" fmla="*/ 5579437 h 6858000"/>
              <a:gd name="connsiteX48" fmla="*/ 3382436 w 7467600"/>
              <a:gd name="connsiteY48" fmla="*/ 5952726 h 6858000"/>
              <a:gd name="connsiteX49" fmla="*/ 3191929 w 7467600"/>
              <a:gd name="connsiteY49" fmla="*/ 6662669 h 6858000"/>
              <a:gd name="connsiteX50" fmla="*/ 3369898 w 7467600"/>
              <a:gd name="connsiteY50" fmla="*/ 6081771 h 6858000"/>
              <a:gd name="connsiteX51" fmla="*/ 3642057 w 7467600"/>
              <a:gd name="connsiteY51" fmla="*/ 5573487 h 6858000"/>
              <a:gd name="connsiteX52" fmla="*/ 2650666 w 7467600"/>
              <a:gd name="connsiteY52" fmla="*/ 5530686 h 6858000"/>
              <a:gd name="connsiteX53" fmla="*/ 2650249 w 7467600"/>
              <a:gd name="connsiteY53" fmla="*/ 5532101 h 6858000"/>
              <a:gd name="connsiteX54" fmla="*/ 2663808 w 7467600"/>
              <a:gd name="connsiteY54" fmla="*/ 6535215 h 6858000"/>
              <a:gd name="connsiteX55" fmla="*/ 2665418 w 7467600"/>
              <a:gd name="connsiteY55" fmla="*/ 6132756 h 6858000"/>
              <a:gd name="connsiteX56" fmla="*/ 2650666 w 7467600"/>
              <a:gd name="connsiteY56" fmla="*/ 5530686 h 6858000"/>
              <a:gd name="connsiteX57" fmla="*/ 2680277 w 7467600"/>
              <a:gd name="connsiteY57" fmla="*/ 5479204 h 6858000"/>
              <a:gd name="connsiteX58" fmla="*/ 2678972 w 7467600"/>
              <a:gd name="connsiteY58" fmla="*/ 5481582 h 6858000"/>
              <a:gd name="connsiteX59" fmla="*/ 2696666 w 7467600"/>
              <a:gd name="connsiteY59" fmla="*/ 6133836 h 6858000"/>
              <a:gd name="connsiteX60" fmla="*/ 2695769 w 7467600"/>
              <a:gd name="connsiteY60" fmla="*/ 6390955 h 6858000"/>
              <a:gd name="connsiteX61" fmla="*/ 2739893 w 7467600"/>
              <a:gd name="connsiteY61" fmla="*/ 6108357 h 6858000"/>
              <a:gd name="connsiteX62" fmla="*/ 2680277 w 7467600"/>
              <a:gd name="connsiteY62" fmla="*/ 5479204 h 6858000"/>
              <a:gd name="connsiteX63" fmla="*/ 1132195 w 7467600"/>
              <a:gd name="connsiteY63" fmla="*/ 5467980 h 6858000"/>
              <a:gd name="connsiteX64" fmla="*/ 1679056 w 7467600"/>
              <a:gd name="connsiteY64" fmla="*/ 5516907 h 6858000"/>
              <a:gd name="connsiteX65" fmla="*/ 2128648 w 7467600"/>
              <a:gd name="connsiteY65" fmla="*/ 5474249 h 6858000"/>
              <a:gd name="connsiteX66" fmla="*/ 1825619 w 7467600"/>
              <a:gd name="connsiteY66" fmla="*/ 5478447 h 6858000"/>
              <a:gd name="connsiteX67" fmla="*/ 1737798 w 7467600"/>
              <a:gd name="connsiteY67" fmla="*/ 5483353 h 6858000"/>
              <a:gd name="connsiteX68" fmla="*/ 1132195 w 7467600"/>
              <a:gd name="connsiteY68" fmla="*/ 5467980 h 6858000"/>
              <a:gd name="connsiteX69" fmla="*/ 1456157 w 7467600"/>
              <a:gd name="connsiteY69" fmla="*/ 5371404 h 6858000"/>
              <a:gd name="connsiteX70" fmla="*/ 1244432 w 7467600"/>
              <a:gd name="connsiteY70" fmla="*/ 5385601 h 6858000"/>
              <a:gd name="connsiteX71" fmla="*/ 973990 w 7467600"/>
              <a:gd name="connsiteY71" fmla="*/ 5424940 h 6858000"/>
              <a:gd name="connsiteX72" fmla="*/ 1103809 w 7467600"/>
              <a:gd name="connsiteY72" fmla="*/ 5433720 h 6858000"/>
              <a:gd name="connsiteX73" fmla="*/ 1123454 w 7467600"/>
              <a:gd name="connsiteY73" fmla="*/ 5435727 h 6858000"/>
              <a:gd name="connsiteX74" fmla="*/ 1737017 w 7467600"/>
              <a:gd name="connsiteY74" fmla="*/ 5452183 h 6858000"/>
              <a:gd name="connsiteX75" fmla="*/ 1824397 w 7467600"/>
              <a:gd name="connsiteY75" fmla="*/ 5447757 h 6858000"/>
              <a:gd name="connsiteX76" fmla="*/ 2070059 w 7467600"/>
              <a:gd name="connsiteY76" fmla="*/ 5441660 h 6858000"/>
              <a:gd name="connsiteX77" fmla="*/ 1456157 w 7467600"/>
              <a:gd name="connsiteY77" fmla="*/ 5371404 h 6858000"/>
              <a:gd name="connsiteX78" fmla="*/ 4988186 w 7467600"/>
              <a:gd name="connsiteY78" fmla="*/ 5216467 h 6858000"/>
              <a:gd name="connsiteX79" fmla="*/ 4777334 w 7467600"/>
              <a:gd name="connsiteY79" fmla="*/ 5406072 h 6858000"/>
              <a:gd name="connsiteX80" fmla="*/ 4718341 w 7467600"/>
              <a:gd name="connsiteY80" fmla="*/ 5468043 h 6858000"/>
              <a:gd name="connsiteX81" fmla="*/ 4604655 w 7467600"/>
              <a:gd name="connsiteY81" fmla="*/ 5583434 h 6858000"/>
              <a:gd name="connsiteX82" fmla="*/ 4565074 w 7467600"/>
              <a:gd name="connsiteY82" fmla="*/ 5618550 h 6858000"/>
              <a:gd name="connsiteX83" fmla="*/ 4988186 w 7467600"/>
              <a:gd name="connsiteY83" fmla="*/ 5216467 h 6858000"/>
              <a:gd name="connsiteX84" fmla="*/ 4978032 w 7467600"/>
              <a:gd name="connsiteY84" fmla="*/ 5183809 h 6858000"/>
              <a:gd name="connsiteX85" fmla="*/ 4463413 w 7467600"/>
              <a:gd name="connsiteY85" fmla="*/ 5615162 h 6858000"/>
              <a:gd name="connsiteX86" fmla="*/ 4358134 w 7467600"/>
              <a:gd name="connsiteY86" fmla="*/ 5742791 h 6858000"/>
              <a:gd name="connsiteX87" fmla="*/ 4376219 w 7467600"/>
              <a:gd name="connsiteY87" fmla="*/ 5729027 h 6858000"/>
              <a:gd name="connsiteX88" fmla="*/ 4582340 w 7467600"/>
              <a:gd name="connsiteY88" fmla="*/ 5561037 h 6858000"/>
              <a:gd name="connsiteX89" fmla="*/ 4694684 w 7467600"/>
              <a:gd name="connsiteY89" fmla="*/ 5447098 h 6858000"/>
              <a:gd name="connsiteX90" fmla="*/ 4754123 w 7467600"/>
              <a:gd name="connsiteY90" fmla="*/ 5384643 h 6858000"/>
              <a:gd name="connsiteX91" fmla="*/ 4978032 w 7467600"/>
              <a:gd name="connsiteY91" fmla="*/ 5183809 h 6858000"/>
              <a:gd name="connsiteX92" fmla="*/ 1903353 w 7467600"/>
              <a:gd name="connsiteY92" fmla="*/ 5044827 h 6858000"/>
              <a:gd name="connsiteX93" fmla="*/ 1936931 w 7467600"/>
              <a:gd name="connsiteY93" fmla="*/ 5093954 h 6858000"/>
              <a:gd name="connsiteX94" fmla="*/ 2195868 w 7467600"/>
              <a:gd name="connsiteY94" fmla="*/ 5396574 h 6858000"/>
              <a:gd name="connsiteX95" fmla="*/ 2088852 w 7467600"/>
              <a:gd name="connsiteY95" fmla="*/ 5166123 h 6858000"/>
              <a:gd name="connsiteX96" fmla="*/ 1958241 w 7467600"/>
              <a:gd name="connsiteY96" fmla="*/ 5067955 h 6858000"/>
              <a:gd name="connsiteX97" fmla="*/ 1903353 w 7467600"/>
              <a:gd name="connsiteY97" fmla="*/ 5044827 h 6858000"/>
              <a:gd name="connsiteX98" fmla="*/ 1979378 w 7467600"/>
              <a:gd name="connsiteY98" fmla="*/ 4769504 h 6858000"/>
              <a:gd name="connsiteX99" fmla="*/ 2882120 w 7467600"/>
              <a:gd name="connsiteY99" fmla="*/ 5064547 h 6858000"/>
              <a:gd name="connsiteX100" fmla="*/ 2793103 w 7467600"/>
              <a:gd name="connsiteY100" fmla="*/ 5039699 h 6858000"/>
              <a:gd name="connsiteX101" fmla="*/ 2770041 w 7467600"/>
              <a:gd name="connsiteY101" fmla="*/ 5033634 h 6858000"/>
              <a:gd name="connsiteX102" fmla="*/ 1979378 w 7467600"/>
              <a:gd name="connsiteY102" fmla="*/ 4769504 h 6858000"/>
              <a:gd name="connsiteX103" fmla="*/ 1927410 w 7467600"/>
              <a:gd name="connsiteY103" fmla="*/ 4716164 h 6858000"/>
              <a:gd name="connsiteX104" fmla="*/ 1959587 w 7467600"/>
              <a:gd name="connsiteY104" fmla="*/ 4728849 h 6858000"/>
              <a:gd name="connsiteX105" fmla="*/ 2777707 w 7467600"/>
              <a:gd name="connsiteY105" fmla="*/ 5003991 h 6858000"/>
              <a:gd name="connsiteX106" fmla="*/ 2800768 w 7467600"/>
              <a:gd name="connsiteY106" fmla="*/ 5010056 h 6858000"/>
              <a:gd name="connsiteX107" fmla="*/ 2879408 w 7467600"/>
              <a:gd name="connsiteY107" fmla="*/ 5031590 h 6858000"/>
              <a:gd name="connsiteX108" fmla="*/ 2862295 w 7467600"/>
              <a:gd name="connsiteY108" fmla="*/ 5022958 h 6858000"/>
              <a:gd name="connsiteX109" fmla="*/ 2813343 w 7467600"/>
              <a:gd name="connsiteY109" fmla="*/ 4998369 h 6858000"/>
              <a:gd name="connsiteX110" fmla="*/ 2646245 w 7467600"/>
              <a:gd name="connsiteY110" fmla="*/ 4930999 h 6858000"/>
              <a:gd name="connsiteX111" fmla="*/ 1999243 w 7467600"/>
              <a:gd name="connsiteY111" fmla="*/ 4730524 h 6858000"/>
              <a:gd name="connsiteX112" fmla="*/ 1979527 w 7467600"/>
              <a:gd name="connsiteY112" fmla="*/ 4726651 h 6858000"/>
              <a:gd name="connsiteX113" fmla="*/ 1927410 w 7467600"/>
              <a:gd name="connsiteY113" fmla="*/ 4716164 h 6858000"/>
              <a:gd name="connsiteX114" fmla="*/ 1997014 w 7467600"/>
              <a:gd name="connsiteY114" fmla="*/ 4698007 h 6858000"/>
              <a:gd name="connsiteX115" fmla="*/ 2005458 w 7467600"/>
              <a:gd name="connsiteY115" fmla="*/ 4699540 h 6858000"/>
              <a:gd name="connsiteX116" fmla="*/ 2657186 w 7467600"/>
              <a:gd name="connsiteY116" fmla="*/ 4901687 h 6858000"/>
              <a:gd name="connsiteX117" fmla="*/ 2826662 w 7467600"/>
              <a:gd name="connsiteY117" fmla="*/ 4970362 h 6858000"/>
              <a:gd name="connsiteX118" fmla="*/ 2876100 w 7467600"/>
              <a:gd name="connsiteY118" fmla="*/ 4995397 h 6858000"/>
              <a:gd name="connsiteX119" fmla="*/ 3042600 w 7467600"/>
              <a:gd name="connsiteY119" fmla="*/ 5059532 h 6858000"/>
              <a:gd name="connsiteX120" fmla="*/ 1997014 w 7467600"/>
              <a:gd name="connsiteY120" fmla="*/ 4698007 h 6858000"/>
              <a:gd name="connsiteX121" fmla="*/ 2305292 w 7467600"/>
              <a:gd name="connsiteY121" fmla="*/ 4219492 h 6858000"/>
              <a:gd name="connsiteX122" fmla="*/ 3360922 w 7467600"/>
              <a:gd name="connsiteY122" fmla="*/ 4529373 h 6858000"/>
              <a:gd name="connsiteX123" fmla="*/ 3492420 w 7467600"/>
              <a:gd name="connsiteY123" fmla="*/ 4510145 h 6858000"/>
              <a:gd name="connsiteX124" fmla="*/ 3364086 w 7467600"/>
              <a:gd name="connsiteY124" fmla="*/ 4480340 h 6858000"/>
              <a:gd name="connsiteX125" fmla="*/ 3225818 w 7467600"/>
              <a:gd name="connsiteY125" fmla="*/ 4411822 h 6858000"/>
              <a:gd name="connsiteX126" fmla="*/ 3129696 w 7467600"/>
              <a:gd name="connsiteY126" fmla="*/ 4360704 h 6858000"/>
              <a:gd name="connsiteX127" fmla="*/ 2814545 w 7467600"/>
              <a:gd name="connsiteY127" fmla="*/ 4282955 h 6858000"/>
              <a:gd name="connsiteX128" fmla="*/ 2305292 w 7467600"/>
              <a:gd name="connsiteY128" fmla="*/ 4219492 h 6858000"/>
              <a:gd name="connsiteX129" fmla="*/ 2626982 w 7467600"/>
              <a:gd name="connsiteY129" fmla="*/ 4206450 h 6858000"/>
              <a:gd name="connsiteX130" fmla="*/ 2490617 w 7467600"/>
              <a:gd name="connsiteY130" fmla="*/ 4206951 h 6858000"/>
              <a:gd name="connsiteX131" fmla="*/ 2819869 w 7467600"/>
              <a:gd name="connsiteY131" fmla="*/ 4252936 h 6858000"/>
              <a:gd name="connsiteX132" fmla="*/ 3143018 w 7467600"/>
              <a:gd name="connsiteY132" fmla="*/ 4332698 h 6858000"/>
              <a:gd name="connsiteX133" fmla="*/ 3241520 w 7467600"/>
              <a:gd name="connsiteY133" fmla="*/ 4385112 h 6858000"/>
              <a:gd name="connsiteX134" fmla="*/ 3374575 w 7467600"/>
              <a:gd name="connsiteY134" fmla="*/ 4451517 h 6858000"/>
              <a:gd name="connsiteX135" fmla="*/ 3505221 w 7467600"/>
              <a:gd name="connsiteY135" fmla="*/ 4480757 h 6858000"/>
              <a:gd name="connsiteX136" fmla="*/ 2626982 w 7467600"/>
              <a:gd name="connsiteY136" fmla="*/ 4206450 h 6858000"/>
              <a:gd name="connsiteX137" fmla="*/ 1310106 w 7467600"/>
              <a:gd name="connsiteY137" fmla="*/ 3943217 h 6858000"/>
              <a:gd name="connsiteX138" fmla="*/ 854994 w 7467600"/>
              <a:gd name="connsiteY138" fmla="*/ 4399136 h 6858000"/>
              <a:gd name="connsiteX139" fmla="*/ 742462 w 7467600"/>
              <a:gd name="connsiteY139" fmla="*/ 4594648 h 6858000"/>
              <a:gd name="connsiteX140" fmla="*/ 820602 w 7467600"/>
              <a:gd name="connsiteY140" fmla="*/ 4485915 h 6858000"/>
              <a:gd name="connsiteX141" fmla="*/ 878295 w 7467600"/>
              <a:gd name="connsiteY141" fmla="*/ 4403594 h 6858000"/>
              <a:gd name="connsiteX142" fmla="*/ 1240607 w 7467600"/>
              <a:gd name="connsiteY142" fmla="*/ 4010401 h 6858000"/>
              <a:gd name="connsiteX143" fmla="*/ 1310106 w 7467600"/>
              <a:gd name="connsiteY143" fmla="*/ 3943217 h 6858000"/>
              <a:gd name="connsiteX144" fmla="*/ 1423113 w 7467600"/>
              <a:gd name="connsiteY144" fmla="*/ 3874565 h 6858000"/>
              <a:gd name="connsiteX145" fmla="*/ 1260565 w 7467600"/>
              <a:gd name="connsiteY145" fmla="*/ 4031982 h 6858000"/>
              <a:gd name="connsiteX146" fmla="*/ 901900 w 7467600"/>
              <a:gd name="connsiteY146" fmla="*/ 4421236 h 6858000"/>
              <a:gd name="connsiteX147" fmla="*/ 845044 w 7467600"/>
              <a:gd name="connsiteY147" fmla="*/ 4502436 h 6858000"/>
              <a:gd name="connsiteX148" fmla="*/ 685926 w 7467600"/>
              <a:gd name="connsiteY148" fmla="*/ 4703069 h 6858000"/>
              <a:gd name="connsiteX149" fmla="*/ 684248 w 7467600"/>
              <a:gd name="connsiteY149" fmla="*/ 4706721 h 6858000"/>
              <a:gd name="connsiteX150" fmla="*/ 1423113 w 7467600"/>
              <a:gd name="connsiteY150" fmla="*/ 3874565 h 6858000"/>
              <a:gd name="connsiteX151" fmla="*/ 3316479 w 7467600"/>
              <a:gd name="connsiteY151" fmla="*/ 3872136 h 6858000"/>
              <a:gd name="connsiteX152" fmla="*/ 3546806 w 7467600"/>
              <a:gd name="connsiteY152" fmla="*/ 4356139 h 6858000"/>
              <a:gd name="connsiteX153" fmla="*/ 3364433 w 7467600"/>
              <a:gd name="connsiteY153" fmla="*/ 3953121 h 6858000"/>
              <a:gd name="connsiteX154" fmla="*/ 3316479 w 7467600"/>
              <a:gd name="connsiteY154" fmla="*/ 3872136 h 6858000"/>
              <a:gd name="connsiteX155" fmla="*/ 3291335 w 7467600"/>
              <a:gd name="connsiteY155" fmla="*/ 3767420 h 6858000"/>
              <a:gd name="connsiteX156" fmla="*/ 3390805 w 7467600"/>
              <a:gd name="connsiteY156" fmla="*/ 3937163 h 6858000"/>
              <a:gd name="connsiteX157" fmla="*/ 3579062 w 7467600"/>
              <a:gd name="connsiteY157" fmla="*/ 4359040 h 6858000"/>
              <a:gd name="connsiteX158" fmla="*/ 3467355 w 7467600"/>
              <a:gd name="connsiteY158" fmla="*/ 3988130 h 6858000"/>
              <a:gd name="connsiteX159" fmla="*/ 3310753 w 7467600"/>
              <a:gd name="connsiteY159" fmla="*/ 3787140 h 6858000"/>
              <a:gd name="connsiteX160" fmla="*/ 3291335 w 7467600"/>
              <a:gd name="connsiteY160" fmla="*/ 3767420 h 6858000"/>
              <a:gd name="connsiteX161" fmla="*/ 1635889 w 7467600"/>
              <a:gd name="connsiteY161" fmla="*/ 3709494 h 6858000"/>
              <a:gd name="connsiteX162" fmla="*/ 1634800 w 7467600"/>
              <a:gd name="connsiteY162" fmla="*/ 3731111 h 6858000"/>
              <a:gd name="connsiteX163" fmla="*/ 1635889 w 7467600"/>
              <a:gd name="connsiteY163" fmla="*/ 3709494 h 6858000"/>
              <a:gd name="connsiteX164" fmla="*/ 1510397 w 7467600"/>
              <a:gd name="connsiteY164" fmla="*/ 3684705 h 6858000"/>
              <a:gd name="connsiteX165" fmla="*/ 1146550 w 7467600"/>
              <a:gd name="connsiteY165" fmla="*/ 3802012 h 6858000"/>
              <a:gd name="connsiteX166" fmla="*/ 698834 w 7467600"/>
              <a:gd name="connsiteY166" fmla="*/ 3952272 h 6858000"/>
              <a:gd name="connsiteX167" fmla="*/ 34256 w 7467600"/>
              <a:gd name="connsiteY167" fmla="*/ 4347603 h 6858000"/>
              <a:gd name="connsiteX168" fmla="*/ 527241 w 7467600"/>
              <a:gd name="connsiteY168" fmla="*/ 4065078 h 6858000"/>
              <a:gd name="connsiteX169" fmla="*/ 1510397 w 7467600"/>
              <a:gd name="connsiteY169" fmla="*/ 3684705 h 6858000"/>
              <a:gd name="connsiteX170" fmla="*/ 1313114 w 7467600"/>
              <a:gd name="connsiteY170" fmla="*/ 3655216 h 6858000"/>
              <a:gd name="connsiteX171" fmla="*/ 1109304 w 7467600"/>
              <a:gd name="connsiteY171" fmla="*/ 3669030 h 6858000"/>
              <a:gd name="connsiteX172" fmla="*/ 8129 w 7467600"/>
              <a:gd name="connsiteY172" fmla="*/ 4330519 h 6858000"/>
              <a:gd name="connsiteX173" fmla="*/ 687572 w 7467600"/>
              <a:gd name="connsiteY173" fmla="*/ 3925629 h 6858000"/>
              <a:gd name="connsiteX174" fmla="*/ 1138365 w 7467600"/>
              <a:gd name="connsiteY174" fmla="*/ 3774515 h 6858000"/>
              <a:gd name="connsiteX175" fmla="*/ 1505579 w 7467600"/>
              <a:gd name="connsiteY175" fmla="*/ 3655526 h 6858000"/>
              <a:gd name="connsiteX176" fmla="*/ 1313114 w 7467600"/>
              <a:gd name="connsiteY176" fmla="*/ 3655216 h 6858000"/>
              <a:gd name="connsiteX177" fmla="*/ 3655073 w 7467600"/>
              <a:gd name="connsiteY177" fmla="*/ 3650884 h 6858000"/>
              <a:gd name="connsiteX178" fmla="*/ 3989938 w 7467600"/>
              <a:gd name="connsiteY178" fmla="*/ 3991685 h 6858000"/>
              <a:gd name="connsiteX179" fmla="*/ 4393907 w 7467600"/>
              <a:gd name="connsiteY179" fmla="*/ 4261258 h 6858000"/>
              <a:gd name="connsiteX180" fmla="*/ 4648051 w 7467600"/>
              <a:gd name="connsiteY180" fmla="*/ 4374051 h 6858000"/>
              <a:gd name="connsiteX181" fmla="*/ 4383389 w 7467600"/>
              <a:gd name="connsiteY181" fmla="*/ 4184369 h 6858000"/>
              <a:gd name="connsiteX182" fmla="*/ 4165508 w 7467600"/>
              <a:gd name="connsiteY182" fmla="*/ 4035196 h 6858000"/>
              <a:gd name="connsiteX183" fmla="*/ 4068162 w 7467600"/>
              <a:gd name="connsiteY183" fmla="*/ 3953394 h 6858000"/>
              <a:gd name="connsiteX184" fmla="*/ 3981416 w 7467600"/>
              <a:gd name="connsiteY184" fmla="*/ 3880482 h 6858000"/>
              <a:gd name="connsiteX185" fmla="*/ 3800147 w 7467600"/>
              <a:gd name="connsiteY185" fmla="*/ 3749872 h 6858000"/>
              <a:gd name="connsiteX186" fmla="*/ 3655073 w 7467600"/>
              <a:gd name="connsiteY186" fmla="*/ 3650884 h 6858000"/>
              <a:gd name="connsiteX187" fmla="*/ 3670252 w 7467600"/>
              <a:gd name="connsiteY187" fmla="*/ 3622798 h 6858000"/>
              <a:gd name="connsiteX188" fmla="*/ 3817258 w 7467600"/>
              <a:gd name="connsiteY188" fmla="*/ 3723577 h 6858000"/>
              <a:gd name="connsiteX189" fmla="*/ 4000461 w 7467600"/>
              <a:gd name="connsiteY189" fmla="*/ 3855966 h 6858000"/>
              <a:gd name="connsiteX190" fmla="*/ 4088180 w 7467600"/>
              <a:gd name="connsiteY190" fmla="*/ 3929774 h 6858000"/>
              <a:gd name="connsiteX191" fmla="*/ 4184555 w 7467600"/>
              <a:gd name="connsiteY191" fmla="*/ 4010683 h 6858000"/>
              <a:gd name="connsiteX192" fmla="*/ 4399563 w 7467600"/>
              <a:gd name="connsiteY192" fmla="*/ 4158106 h 6858000"/>
              <a:gd name="connsiteX193" fmla="*/ 4684469 w 7467600"/>
              <a:gd name="connsiteY193" fmla="*/ 4364680 h 6858000"/>
              <a:gd name="connsiteX194" fmla="*/ 4690271 w 7467600"/>
              <a:gd name="connsiteY194" fmla="*/ 4370034 h 6858000"/>
              <a:gd name="connsiteX195" fmla="*/ 4136093 w 7467600"/>
              <a:gd name="connsiteY195" fmla="*/ 3858466 h 6858000"/>
              <a:gd name="connsiteX196" fmla="*/ 3670252 w 7467600"/>
              <a:gd name="connsiteY196" fmla="*/ 3622798 h 6858000"/>
              <a:gd name="connsiteX197" fmla="*/ 4440129 w 7467600"/>
              <a:gd name="connsiteY197" fmla="*/ 3448571 h 6858000"/>
              <a:gd name="connsiteX198" fmla="*/ 4856525 w 7467600"/>
              <a:gd name="connsiteY198" fmla="*/ 3915351 h 6858000"/>
              <a:gd name="connsiteX199" fmla="*/ 5059055 w 7467600"/>
              <a:gd name="connsiteY199" fmla="*/ 4108918 h 6858000"/>
              <a:gd name="connsiteX200" fmla="*/ 5290070 w 7467600"/>
              <a:gd name="connsiteY200" fmla="*/ 4263619 h 6858000"/>
              <a:gd name="connsiteX201" fmla="*/ 4834991 w 7467600"/>
              <a:gd name="connsiteY201" fmla="*/ 3830985 h 6858000"/>
              <a:gd name="connsiteX202" fmla="*/ 4440129 w 7467600"/>
              <a:gd name="connsiteY202" fmla="*/ 3448571 h 6858000"/>
              <a:gd name="connsiteX203" fmla="*/ 4441737 w 7467600"/>
              <a:gd name="connsiteY203" fmla="*/ 3399734 h 6858000"/>
              <a:gd name="connsiteX204" fmla="*/ 4431236 w 7467600"/>
              <a:gd name="connsiteY204" fmla="*/ 3400954 h 6858000"/>
              <a:gd name="connsiteX205" fmla="*/ 4557150 w 7467600"/>
              <a:gd name="connsiteY205" fmla="*/ 3510023 h 6858000"/>
              <a:gd name="connsiteX206" fmla="*/ 4856936 w 7467600"/>
              <a:gd name="connsiteY206" fmla="*/ 3809146 h 6858000"/>
              <a:gd name="connsiteX207" fmla="*/ 5111996 w 7467600"/>
              <a:gd name="connsiteY207" fmla="*/ 4065759 h 6858000"/>
              <a:gd name="connsiteX208" fmla="*/ 5388878 w 7467600"/>
              <a:gd name="connsiteY208" fmla="*/ 4300185 h 6858000"/>
              <a:gd name="connsiteX209" fmla="*/ 5425556 w 7467600"/>
              <a:gd name="connsiteY209" fmla="*/ 4308967 h 6858000"/>
              <a:gd name="connsiteX210" fmla="*/ 4943646 w 7467600"/>
              <a:gd name="connsiteY210" fmla="*/ 3822916 h 6858000"/>
              <a:gd name="connsiteX211" fmla="*/ 4594837 w 7467600"/>
              <a:gd name="connsiteY211" fmla="*/ 3532274 h 6858000"/>
              <a:gd name="connsiteX212" fmla="*/ 4441737 w 7467600"/>
              <a:gd name="connsiteY212" fmla="*/ 3399734 h 6858000"/>
              <a:gd name="connsiteX213" fmla="*/ 5425834 w 7467600"/>
              <a:gd name="connsiteY213" fmla="*/ 3162785 h 6858000"/>
              <a:gd name="connsiteX214" fmla="*/ 5401644 w 7467600"/>
              <a:gd name="connsiteY214" fmla="*/ 3617847 h 6858000"/>
              <a:gd name="connsiteX215" fmla="*/ 5467256 w 7467600"/>
              <a:gd name="connsiteY215" fmla="*/ 4175494 h 6858000"/>
              <a:gd name="connsiteX216" fmla="*/ 5448069 w 7467600"/>
              <a:gd name="connsiteY216" fmla="*/ 3567554 h 6858000"/>
              <a:gd name="connsiteX217" fmla="*/ 5425834 w 7467600"/>
              <a:gd name="connsiteY217" fmla="*/ 3162785 h 6858000"/>
              <a:gd name="connsiteX218" fmla="*/ 1318687 w 7467600"/>
              <a:gd name="connsiteY218" fmla="*/ 3113840 h 6858000"/>
              <a:gd name="connsiteX219" fmla="*/ 1066793 w 7467600"/>
              <a:gd name="connsiteY219" fmla="*/ 3212171 h 6858000"/>
              <a:gd name="connsiteX220" fmla="*/ 993319 w 7467600"/>
              <a:gd name="connsiteY220" fmla="*/ 3247648 h 6858000"/>
              <a:gd name="connsiteX221" fmla="*/ 853081 w 7467600"/>
              <a:gd name="connsiteY221" fmla="*/ 3312410 h 6858000"/>
              <a:gd name="connsiteX222" fmla="*/ 805957 w 7467600"/>
              <a:gd name="connsiteY222" fmla="*/ 3330443 h 6858000"/>
              <a:gd name="connsiteX223" fmla="*/ 1318687 w 7467600"/>
              <a:gd name="connsiteY223" fmla="*/ 3113840 h 6858000"/>
              <a:gd name="connsiteX224" fmla="*/ 5453702 w 7467600"/>
              <a:gd name="connsiteY224" fmla="*/ 3090882 h 6858000"/>
              <a:gd name="connsiteX225" fmla="*/ 5480135 w 7467600"/>
              <a:gd name="connsiteY225" fmla="*/ 3565802 h 6858000"/>
              <a:gd name="connsiteX226" fmla="*/ 5499023 w 7467600"/>
              <a:gd name="connsiteY226" fmla="*/ 4166310 h 6858000"/>
              <a:gd name="connsiteX227" fmla="*/ 5547022 w 7467600"/>
              <a:gd name="connsiteY227" fmla="*/ 3607838 h 6858000"/>
              <a:gd name="connsiteX228" fmla="*/ 5515964 w 7467600"/>
              <a:gd name="connsiteY228" fmla="*/ 3378541 h 6858000"/>
              <a:gd name="connsiteX229" fmla="*/ 5453702 w 7467600"/>
              <a:gd name="connsiteY229" fmla="*/ 3090882 h 6858000"/>
              <a:gd name="connsiteX230" fmla="*/ 1238695 w 7467600"/>
              <a:gd name="connsiteY230" fmla="*/ 3076820 h 6858000"/>
              <a:gd name="connsiteX231" fmla="*/ 716371 w 7467600"/>
              <a:gd name="connsiteY231" fmla="*/ 3293249 h 6858000"/>
              <a:gd name="connsiteX232" fmla="*/ 579522 w 7467600"/>
              <a:gd name="connsiteY232" fmla="*/ 3371759 h 6858000"/>
              <a:gd name="connsiteX233" fmla="*/ 600288 w 7467600"/>
              <a:gd name="connsiteY233" fmla="*/ 3365555 h 6858000"/>
              <a:gd name="connsiteX234" fmla="*/ 840692 w 7467600"/>
              <a:gd name="connsiteY234" fmla="*/ 3284921 h 6858000"/>
              <a:gd name="connsiteX235" fmla="*/ 979248 w 7467600"/>
              <a:gd name="connsiteY235" fmla="*/ 3221003 h 6858000"/>
              <a:gd name="connsiteX236" fmla="*/ 1053282 w 7467600"/>
              <a:gd name="connsiteY236" fmla="*/ 3185247 h 6858000"/>
              <a:gd name="connsiteX237" fmla="*/ 1320603 w 7467600"/>
              <a:gd name="connsiteY237" fmla="*/ 3081281 h 6858000"/>
              <a:gd name="connsiteX238" fmla="*/ 1238695 w 7467600"/>
              <a:gd name="connsiteY238" fmla="*/ 3076820 h 6858000"/>
              <a:gd name="connsiteX239" fmla="*/ 5425627 w 7467600"/>
              <a:gd name="connsiteY239" fmla="*/ 2954192 h 6858000"/>
              <a:gd name="connsiteX240" fmla="*/ 5470770 w 7467600"/>
              <a:gd name="connsiteY240" fmla="*/ 3005435 h 6858000"/>
              <a:gd name="connsiteX241" fmla="*/ 5519779 w 7467600"/>
              <a:gd name="connsiteY241" fmla="*/ 4359223 h 6858000"/>
              <a:gd name="connsiteX242" fmla="*/ 5520293 w 7467600"/>
              <a:gd name="connsiteY242" fmla="*/ 4360602 h 6858000"/>
              <a:gd name="connsiteX243" fmla="*/ 5767221 w 7467600"/>
              <a:gd name="connsiteY243" fmla="*/ 4665564 h 6858000"/>
              <a:gd name="connsiteX244" fmla="*/ 6937169 w 7467600"/>
              <a:gd name="connsiteY244" fmla="*/ 4815941 h 6858000"/>
              <a:gd name="connsiteX245" fmla="*/ 6953922 w 7467600"/>
              <a:gd name="connsiteY245" fmla="*/ 4890068 h 6858000"/>
              <a:gd name="connsiteX246" fmla="*/ 6071359 w 7467600"/>
              <a:gd name="connsiteY246" fmla="*/ 4770770 h 6858000"/>
              <a:gd name="connsiteX247" fmla="*/ 6038839 w 7467600"/>
              <a:gd name="connsiteY247" fmla="*/ 4764474 h 6858000"/>
              <a:gd name="connsiteX248" fmla="*/ 6038706 w 7467600"/>
              <a:gd name="connsiteY248" fmla="*/ 4763847 h 6858000"/>
              <a:gd name="connsiteX249" fmla="*/ 6037784 w 7467600"/>
              <a:gd name="connsiteY249" fmla="*/ 4764270 h 6858000"/>
              <a:gd name="connsiteX250" fmla="*/ 6038839 w 7467600"/>
              <a:gd name="connsiteY250" fmla="*/ 4764474 h 6858000"/>
              <a:gd name="connsiteX251" fmla="*/ 6040338 w 7467600"/>
              <a:gd name="connsiteY251" fmla="*/ 4771418 h 6858000"/>
              <a:gd name="connsiteX252" fmla="*/ 6024488 w 7467600"/>
              <a:gd name="connsiteY252" fmla="*/ 4809903 h 6858000"/>
              <a:gd name="connsiteX253" fmla="*/ 5599771 w 7467600"/>
              <a:gd name="connsiteY253" fmla="*/ 5509652 h 6858000"/>
              <a:gd name="connsiteX254" fmla="*/ 5548843 w 7467600"/>
              <a:gd name="connsiteY254" fmla="*/ 5563845 h 6858000"/>
              <a:gd name="connsiteX255" fmla="*/ 5940952 w 7467600"/>
              <a:gd name="connsiteY255" fmla="*/ 6250028 h 6858000"/>
              <a:gd name="connsiteX256" fmla="*/ 6043441 w 7467600"/>
              <a:gd name="connsiteY256" fmla="*/ 6665847 h 6858000"/>
              <a:gd name="connsiteX257" fmla="*/ 6093432 w 7467600"/>
              <a:gd name="connsiteY257" fmla="*/ 6858000 h 6858000"/>
              <a:gd name="connsiteX258" fmla="*/ 6034344 w 7467600"/>
              <a:gd name="connsiteY258" fmla="*/ 6858000 h 6858000"/>
              <a:gd name="connsiteX259" fmla="*/ 6026679 w 7467600"/>
              <a:gd name="connsiteY259" fmla="*/ 6836959 h 6858000"/>
              <a:gd name="connsiteX260" fmla="*/ 5800441 w 7467600"/>
              <a:gd name="connsiteY260" fmla="*/ 6335286 h 6858000"/>
              <a:gd name="connsiteX261" fmla="*/ 5526562 w 7467600"/>
              <a:gd name="connsiteY261" fmla="*/ 5705388 h 6858000"/>
              <a:gd name="connsiteX262" fmla="*/ 5519640 w 7467600"/>
              <a:gd name="connsiteY262" fmla="*/ 5683774 h 6858000"/>
              <a:gd name="connsiteX263" fmla="*/ 5844559 w 7467600"/>
              <a:gd name="connsiteY263" fmla="*/ 6553349 h 6858000"/>
              <a:gd name="connsiteX264" fmla="*/ 5975994 w 7467600"/>
              <a:gd name="connsiteY264" fmla="*/ 6858000 h 6858000"/>
              <a:gd name="connsiteX265" fmla="*/ 5898547 w 7467600"/>
              <a:gd name="connsiteY265" fmla="*/ 6858000 h 6858000"/>
              <a:gd name="connsiteX266" fmla="*/ 5682041 w 7467600"/>
              <a:gd name="connsiteY266" fmla="*/ 6355860 h 6858000"/>
              <a:gd name="connsiteX267" fmla="*/ 5461758 w 7467600"/>
              <a:gd name="connsiteY267" fmla="*/ 5820220 h 6858000"/>
              <a:gd name="connsiteX268" fmla="*/ 5237282 w 7467600"/>
              <a:gd name="connsiteY268" fmla="*/ 6579086 h 6858000"/>
              <a:gd name="connsiteX269" fmla="*/ 5115009 w 7467600"/>
              <a:gd name="connsiteY269" fmla="*/ 6858000 h 6858000"/>
              <a:gd name="connsiteX270" fmla="*/ 5028074 w 7467600"/>
              <a:gd name="connsiteY270" fmla="*/ 6858000 h 6858000"/>
              <a:gd name="connsiteX271" fmla="*/ 5079508 w 7467600"/>
              <a:gd name="connsiteY271" fmla="*/ 6749074 h 6858000"/>
              <a:gd name="connsiteX272" fmla="*/ 5371846 w 7467600"/>
              <a:gd name="connsiteY272" fmla="*/ 5924413 h 6858000"/>
              <a:gd name="connsiteX273" fmla="*/ 5270512 w 7467600"/>
              <a:gd name="connsiteY273" fmla="*/ 6138975 h 6858000"/>
              <a:gd name="connsiteX274" fmla="*/ 5062409 w 7467600"/>
              <a:gd name="connsiteY274" fmla="*/ 6653544 h 6858000"/>
              <a:gd name="connsiteX275" fmla="*/ 5036628 w 7467600"/>
              <a:gd name="connsiteY275" fmla="*/ 6754247 h 6858000"/>
              <a:gd name="connsiteX276" fmla="*/ 5009112 w 7467600"/>
              <a:gd name="connsiteY276" fmla="*/ 6858000 h 6858000"/>
              <a:gd name="connsiteX277" fmla="*/ 4976679 w 7467600"/>
              <a:gd name="connsiteY277" fmla="*/ 6858000 h 6858000"/>
              <a:gd name="connsiteX278" fmla="*/ 5006537 w 7467600"/>
              <a:gd name="connsiteY278" fmla="*/ 6747068 h 6858000"/>
              <a:gd name="connsiteX279" fmla="*/ 5032723 w 7467600"/>
              <a:gd name="connsiteY279" fmla="*/ 6644957 h 6858000"/>
              <a:gd name="connsiteX280" fmla="*/ 5242949 w 7467600"/>
              <a:gd name="connsiteY280" fmla="*/ 6125175 h 6858000"/>
              <a:gd name="connsiteX281" fmla="*/ 5286321 w 7467600"/>
              <a:gd name="connsiteY281" fmla="*/ 6033555 h 6858000"/>
              <a:gd name="connsiteX282" fmla="*/ 5008210 w 7467600"/>
              <a:gd name="connsiteY282" fmla="*/ 6649194 h 6858000"/>
              <a:gd name="connsiteX283" fmla="*/ 4986321 w 7467600"/>
              <a:gd name="connsiteY283" fmla="*/ 6765687 h 6858000"/>
              <a:gd name="connsiteX284" fmla="*/ 4973474 w 7467600"/>
              <a:gd name="connsiteY284" fmla="*/ 6858000 h 6858000"/>
              <a:gd name="connsiteX285" fmla="*/ 4907178 w 7467600"/>
              <a:gd name="connsiteY285" fmla="*/ 6858000 h 6858000"/>
              <a:gd name="connsiteX286" fmla="*/ 4910810 w 7467600"/>
              <a:gd name="connsiteY286" fmla="*/ 6829660 h 6858000"/>
              <a:gd name="connsiteX287" fmla="*/ 4987461 w 7467600"/>
              <a:gd name="connsiteY287" fmla="*/ 6432994 h 6858000"/>
              <a:gd name="connsiteX288" fmla="*/ 5179262 w 7467600"/>
              <a:gd name="connsiteY288" fmla="*/ 6035044 h 6858000"/>
              <a:gd name="connsiteX289" fmla="*/ 4689678 w 7467600"/>
              <a:gd name="connsiteY289" fmla="*/ 6440241 h 6858000"/>
              <a:gd name="connsiteX290" fmla="*/ 4477543 w 7467600"/>
              <a:gd name="connsiteY290" fmla="*/ 6674836 h 6858000"/>
              <a:gd name="connsiteX291" fmla="*/ 4329957 w 7467600"/>
              <a:gd name="connsiteY291" fmla="*/ 6858000 h 6858000"/>
              <a:gd name="connsiteX292" fmla="*/ 4218595 w 7467600"/>
              <a:gd name="connsiteY292" fmla="*/ 6858000 h 6858000"/>
              <a:gd name="connsiteX293" fmla="*/ 4368888 w 7467600"/>
              <a:gd name="connsiteY293" fmla="*/ 6668412 h 6858000"/>
              <a:gd name="connsiteX294" fmla="*/ 4563091 w 7467600"/>
              <a:gd name="connsiteY294" fmla="*/ 6442508 h 6858000"/>
              <a:gd name="connsiteX295" fmla="*/ 5387324 w 7467600"/>
              <a:gd name="connsiteY295" fmla="*/ 5705830 h 6858000"/>
              <a:gd name="connsiteX296" fmla="*/ 5073620 w 7467600"/>
              <a:gd name="connsiteY296" fmla="*/ 5955437 h 6858000"/>
              <a:gd name="connsiteX297" fmla="*/ 4689789 w 7467600"/>
              <a:gd name="connsiteY297" fmla="*/ 6268382 h 6858000"/>
              <a:gd name="connsiteX298" fmla="*/ 4418722 w 7467600"/>
              <a:gd name="connsiteY298" fmla="*/ 6570886 h 6858000"/>
              <a:gd name="connsiteX299" fmla="*/ 4214944 w 7467600"/>
              <a:gd name="connsiteY299" fmla="*/ 6858000 h 6858000"/>
              <a:gd name="connsiteX300" fmla="*/ 4177898 w 7467600"/>
              <a:gd name="connsiteY300" fmla="*/ 6858000 h 6858000"/>
              <a:gd name="connsiteX301" fmla="*/ 4391597 w 7467600"/>
              <a:gd name="connsiteY301" fmla="*/ 6556370 h 6858000"/>
              <a:gd name="connsiteX302" fmla="*/ 4668889 w 7467600"/>
              <a:gd name="connsiteY302" fmla="*/ 6246399 h 6858000"/>
              <a:gd name="connsiteX303" fmla="*/ 5055427 w 7467600"/>
              <a:gd name="connsiteY303" fmla="*/ 5931476 h 6858000"/>
              <a:gd name="connsiteX304" fmla="*/ 5371814 w 7467600"/>
              <a:gd name="connsiteY304" fmla="*/ 5678975 h 6858000"/>
              <a:gd name="connsiteX305" fmla="*/ 4987918 w 7467600"/>
              <a:gd name="connsiteY305" fmla="*/ 5838701 h 6858000"/>
              <a:gd name="connsiteX306" fmla="*/ 4317146 w 7467600"/>
              <a:gd name="connsiteY306" fmla="*/ 6587716 h 6858000"/>
              <a:gd name="connsiteX307" fmla="*/ 4171627 w 7467600"/>
              <a:gd name="connsiteY307" fmla="*/ 6858000 h 6858000"/>
              <a:gd name="connsiteX308" fmla="*/ 4081585 w 7467600"/>
              <a:gd name="connsiteY308" fmla="*/ 6858000 h 6858000"/>
              <a:gd name="connsiteX309" fmla="*/ 4238603 w 7467600"/>
              <a:gd name="connsiteY309" fmla="*/ 6559341 h 6858000"/>
              <a:gd name="connsiteX310" fmla="*/ 4778333 w 7467600"/>
              <a:gd name="connsiteY310" fmla="*/ 5873626 h 6858000"/>
              <a:gd name="connsiteX311" fmla="*/ 5414185 w 7467600"/>
              <a:gd name="connsiteY311" fmla="*/ 5573882 h 6858000"/>
              <a:gd name="connsiteX312" fmla="*/ 5959648 w 7467600"/>
              <a:gd name="connsiteY312" fmla="*/ 4760797 h 6858000"/>
              <a:gd name="connsiteX313" fmla="*/ 5355019 w 7467600"/>
              <a:gd name="connsiteY313" fmla="*/ 4734672 h 6858000"/>
              <a:gd name="connsiteX314" fmla="*/ 5083565 w 7467600"/>
              <a:gd name="connsiteY314" fmla="*/ 5179121 h 6858000"/>
              <a:gd name="connsiteX315" fmla="*/ 4713577 w 7467600"/>
              <a:gd name="connsiteY315" fmla="*/ 5616803 h 6858000"/>
              <a:gd name="connsiteX316" fmla="*/ 3989559 w 7467600"/>
              <a:gd name="connsiteY316" fmla="*/ 6145945 h 6858000"/>
              <a:gd name="connsiteX317" fmla="*/ 3939824 w 7467600"/>
              <a:gd name="connsiteY317" fmla="*/ 6066900 h 6858000"/>
              <a:gd name="connsiteX318" fmla="*/ 4584537 w 7467600"/>
              <a:gd name="connsiteY318" fmla="*/ 5324826 h 6858000"/>
              <a:gd name="connsiteX319" fmla="*/ 5037105 w 7467600"/>
              <a:gd name="connsiteY319" fmla="*/ 5088765 h 6858000"/>
              <a:gd name="connsiteX320" fmla="*/ 5039930 w 7467600"/>
              <a:gd name="connsiteY320" fmla="*/ 5089585 h 6858000"/>
              <a:gd name="connsiteX321" fmla="*/ 5263764 w 7467600"/>
              <a:gd name="connsiteY321" fmla="*/ 4735525 h 6858000"/>
              <a:gd name="connsiteX322" fmla="*/ 4086300 w 7467600"/>
              <a:gd name="connsiteY322" fmla="*/ 4884599 h 6858000"/>
              <a:gd name="connsiteX323" fmla="*/ 4085485 w 7467600"/>
              <a:gd name="connsiteY323" fmla="*/ 4899070 h 6858000"/>
              <a:gd name="connsiteX324" fmla="*/ 3871915 w 7467600"/>
              <a:gd name="connsiteY324" fmla="*/ 5253645 h 6858000"/>
              <a:gd name="connsiteX325" fmla="*/ 3799374 w 7467600"/>
              <a:gd name="connsiteY325" fmla="*/ 5466127 h 6858000"/>
              <a:gd name="connsiteX326" fmla="*/ 3498850 w 7467600"/>
              <a:gd name="connsiteY326" fmla="*/ 6661888 h 6858000"/>
              <a:gd name="connsiteX327" fmla="*/ 3399216 w 7467600"/>
              <a:gd name="connsiteY327" fmla="*/ 6858000 h 6858000"/>
              <a:gd name="connsiteX328" fmla="*/ 3303688 w 7467600"/>
              <a:gd name="connsiteY328" fmla="*/ 6858000 h 6858000"/>
              <a:gd name="connsiteX329" fmla="*/ 3391774 w 7467600"/>
              <a:gd name="connsiteY329" fmla="*/ 6697181 h 6858000"/>
              <a:gd name="connsiteX330" fmla="*/ 3735540 w 7467600"/>
              <a:gd name="connsiteY330" fmla="*/ 5546923 h 6858000"/>
              <a:gd name="connsiteX331" fmla="*/ 3729438 w 7467600"/>
              <a:gd name="connsiteY331" fmla="*/ 5569058 h 6858000"/>
              <a:gd name="connsiteX332" fmla="*/ 3707782 w 7467600"/>
              <a:gd name="connsiteY332" fmla="*/ 5644908 h 6858000"/>
              <a:gd name="connsiteX333" fmla="*/ 3583827 w 7467600"/>
              <a:gd name="connsiteY333" fmla="*/ 6039215 h 6858000"/>
              <a:gd name="connsiteX334" fmla="*/ 3547861 w 7467600"/>
              <a:gd name="connsiteY334" fmla="*/ 6129609 h 6858000"/>
              <a:gd name="connsiteX335" fmla="*/ 3490905 w 7467600"/>
              <a:gd name="connsiteY335" fmla="*/ 6277660 h 6858000"/>
              <a:gd name="connsiteX336" fmla="*/ 3455859 w 7467600"/>
              <a:gd name="connsiteY336" fmla="*/ 6391301 h 6858000"/>
              <a:gd name="connsiteX337" fmla="*/ 3429112 w 7467600"/>
              <a:gd name="connsiteY337" fmla="*/ 6479469 h 6858000"/>
              <a:gd name="connsiteX338" fmla="*/ 3304862 w 7467600"/>
              <a:gd name="connsiteY338" fmla="*/ 6796476 h 6858000"/>
              <a:gd name="connsiteX339" fmla="*/ 3276071 w 7467600"/>
              <a:gd name="connsiteY339" fmla="*/ 6858000 h 6858000"/>
              <a:gd name="connsiteX340" fmla="*/ 3240805 w 7467600"/>
              <a:gd name="connsiteY340" fmla="*/ 6858000 h 6858000"/>
              <a:gd name="connsiteX341" fmla="*/ 3275917 w 7467600"/>
              <a:gd name="connsiteY341" fmla="*/ 6783192 h 6858000"/>
              <a:gd name="connsiteX342" fmla="*/ 3399358 w 7467600"/>
              <a:gd name="connsiteY342" fmla="*/ 6469011 h 6858000"/>
              <a:gd name="connsiteX343" fmla="*/ 3425650 w 7467600"/>
              <a:gd name="connsiteY343" fmla="*/ 6381333 h 6858000"/>
              <a:gd name="connsiteX344" fmla="*/ 3460661 w 7467600"/>
              <a:gd name="connsiteY344" fmla="*/ 6266763 h 6858000"/>
              <a:gd name="connsiteX345" fmla="*/ 3518021 w 7467600"/>
              <a:gd name="connsiteY345" fmla="*/ 6117298 h 6858000"/>
              <a:gd name="connsiteX346" fmla="*/ 3554035 w 7467600"/>
              <a:gd name="connsiteY346" fmla="*/ 6027832 h 6858000"/>
              <a:gd name="connsiteX347" fmla="*/ 3677174 w 7467600"/>
              <a:gd name="connsiteY347" fmla="*/ 5636351 h 6858000"/>
              <a:gd name="connsiteX348" fmla="*/ 3698819 w 7467600"/>
              <a:gd name="connsiteY348" fmla="*/ 5560503 h 6858000"/>
              <a:gd name="connsiteX349" fmla="*/ 3702094 w 7467600"/>
              <a:gd name="connsiteY349" fmla="*/ 5549194 h 6858000"/>
              <a:gd name="connsiteX350" fmla="*/ 3398355 w 7467600"/>
              <a:gd name="connsiteY350" fmla="*/ 6094603 h 6858000"/>
              <a:gd name="connsiteX351" fmla="*/ 3193941 w 7467600"/>
              <a:gd name="connsiteY351" fmla="*/ 6798775 h 6858000"/>
              <a:gd name="connsiteX352" fmla="*/ 3184140 w 7467600"/>
              <a:gd name="connsiteY352" fmla="*/ 6858000 h 6858000"/>
              <a:gd name="connsiteX353" fmla="*/ 3099978 w 7467600"/>
              <a:gd name="connsiteY353" fmla="*/ 6858000 h 6858000"/>
              <a:gd name="connsiteX354" fmla="*/ 3101556 w 7467600"/>
              <a:gd name="connsiteY354" fmla="*/ 6843337 h 6858000"/>
              <a:gd name="connsiteX355" fmla="*/ 3370162 w 7467600"/>
              <a:gd name="connsiteY355" fmla="*/ 5785550 h 6858000"/>
              <a:gd name="connsiteX356" fmla="*/ 3746477 w 7467600"/>
              <a:gd name="connsiteY356" fmla="*/ 5377889 h 6858000"/>
              <a:gd name="connsiteX357" fmla="*/ 3863399 w 7467600"/>
              <a:gd name="connsiteY357" fmla="*/ 5087257 h 6858000"/>
              <a:gd name="connsiteX358" fmla="*/ 3968712 w 7467600"/>
              <a:gd name="connsiteY358" fmla="*/ 4913989 h 6858000"/>
              <a:gd name="connsiteX359" fmla="*/ 2792390 w 7467600"/>
              <a:gd name="connsiteY359" fmla="*/ 5382974 h 6858000"/>
              <a:gd name="connsiteX360" fmla="*/ 2714982 w 7467600"/>
              <a:gd name="connsiteY360" fmla="*/ 5427051 h 6858000"/>
              <a:gd name="connsiteX361" fmla="*/ 2813361 w 7467600"/>
              <a:gd name="connsiteY361" fmla="*/ 6023912 h 6858000"/>
              <a:gd name="connsiteX362" fmla="*/ 2688430 w 7467600"/>
              <a:gd name="connsiteY362" fmla="*/ 6801564 h 6858000"/>
              <a:gd name="connsiteX363" fmla="*/ 2629626 w 7467600"/>
              <a:gd name="connsiteY363" fmla="*/ 6763394 h 6858000"/>
              <a:gd name="connsiteX364" fmla="*/ 2565328 w 7467600"/>
              <a:gd name="connsiteY364" fmla="*/ 5516399 h 6858000"/>
              <a:gd name="connsiteX365" fmla="*/ 1922999 w 7467600"/>
              <a:gd name="connsiteY365" fmla="*/ 5980343 h 6858000"/>
              <a:gd name="connsiteX366" fmla="*/ 1950261 w 7467600"/>
              <a:gd name="connsiteY366" fmla="*/ 6405858 h 6858000"/>
              <a:gd name="connsiteX367" fmla="*/ 2365554 w 7467600"/>
              <a:gd name="connsiteY367" fmla="*/ 6759107 h 6858000"/>
              <a:gd name="connsiteX368" fmla="*/ 2424142 w 7467600"/>
              <a:gd name="connsiteY368" fmla="*/ 6858000 h 6858000"/>
              <a:gd name="connsiteX369" fmla="*/ 2395994 w 7467600"/>
              <a:gd name="connsiteY369" fmla="*/ 6858000 h 6858000"/>
              <a:gd name="connsiteX370" fmla="*/ 2392863 w 7467600"/>
              <a:gd name="connsiteY370" fmla="*/ 6852964 h 6858000"/>
              <a:gd name="connsiteX371" fmla="*/ 2017589 w 7467600"/>
              <a:gd name="connsiteY371" fmla="*/ 6493982 h 6858000"/>
              <a:gd name="connsiteX372" fmla="*/ 2147336 w 7467600"/>
              <a:gd name="connsiteY372" fmla="*/ 6594052 h 6858000"/>
              <a:gd name="connsiteX373" fmla="*/ 2207047 w 7467600"/>
              <a:gd name="connsiteY373" fmla="*/ 6654540 h 6858000"/>
              <a:gd name="connsiteX374" fmla="*/ 2299106 w 7467600"/>
              <a:gd name="connsiteY374" fmla="*/ 6778931 h 6858000"/>
              <a:gd name="connsiteX375" fmla="*/ 2314430 w 7467600"/>
              <a:gd name="connsiteY375" fmla="*/ 6801144 h 6858000"/>
              <a:gd name="connsiteX376" fmla="*/ 2352406 w 7467600"/>
              <a:gd name="connsiteY376" fmla="*/ 6858000 h 6858000"/>
              <a:gd name="connsiteX377" fmla="*/ 2314492 w 7467600"/>
              <a:gd name="connsiteY377" fmla="*/ 6858000 h 6858000"/>
              <a:gd name="connsiteX378" fmla="*/ 2288095 w 7467600"/>
              <a:gd name="connsiteY378" fmla="*/ 6818030 h 6858000"/>
              <a:gd name="connsiteX379" fmla="*/ 2272768 w 7467600"/>
              <a:gd name="connsiteY379" fmla="*/ 6795822 h 6858000"/>
              <a:gd name="connsiteX380" fmla="*/ 2182715 w 7467600"/>
              <a:gd name="connsiteY380" fmla="*/ 6675071 h 6858000"/>
              <a:gd name="connsiteX381" fmla="*/ 2032061 w 7467600"/>
              <a:gd name="connsiteY381" fmla="*/ 6541380 h 6858000"/>
              <a:gd name="connsiteX382" fmla="*/ 2257220 w 7467600"/>
              <a:gd name="connsiteY382" fmla="*/ 6826257 h 6858000"/>
              <a:gd name="connsiteX383" fmla="*/ 2281324 w 7467600"/>
              <a:gd name="connsiteY383" fmla="*/ 6858000 h 6858000"/>
              <a:gd name="connsiteX384" fmla="*/ 2242860 w 7467600"/>
              <a:gd name="connsiteY384" fmla="*/ 6858000 h 6858000"/>
              <a:gd name="connsiteX385" fmla="*/ 2232818 w 7467600"/>
              <a:gd name="connsiteY385" fmla="*/ 6844926 h 6858000"/>
              <a:gd name="connsiteX386" fmla="*/ 1990172 w 7467600"/>
              <a:gd name="connsiteY386" fmla="*/ 6542121 h 6858000"/>
              <a:gd name="connsiteX387" fmla="*/ 2124090 w 7467600"/>
              <a:gd name="connsiteY387" fmla="*/ 6761017 h 6858000"/>
              <a:gd name="connsiteX388" fmla="*/ 2200380 w 7467600"/>
              <a:gd name="connsiteY388" fmla="*/ 6858000 h 6858000"/>
              <a:gd name="connsiteX389" fmla="*/ 2147507 w 7467600"/>
              <a:gd name="connsiteY389" fmla="*/ 6858000 h 6858000"/>
              <a:gd name="connsiteX390" fmla="*/ 2070668 w 7467600"/>
              <a:gd name="connsiteY390" fmla="*/ 6761520 h 6858000"/>
              <a:gd name="connsiteX391" fmla="*/ 1975142 w 7467600"/>
              <a:gd name="connsiteY391" fmla="*/ 6585570 h 6858000"/>
              <a:gd name="connsiteX392" fmla="*/ 2050035 w 7467600"/>
              <a:gd name="connsiteY392" fmla="*/ 6813345 h 6858000"/>
              <a:gd name="connsiteX393" fmla="*/ 2063025 w 7467600"/>
              <a:gd name="connsiteY393" fmla="*/ 6858000 h 6858000"/>
              <a:gd name="connsiteX394" fmla="*/ 2021675 w 7467600"/>
              <a:gd name="connsiteY394" fmla="*/ 6858000 h 6858000"/>
              <a:gd name="connsiteX395" fmla="*/ 2019308 w 7467600"/>
              <a:gd name="connsiteY395" fmla="*/ 6847118 h 6858000"/>
              <a:gd name="connsiteX396" fmla="*/ 1938835 w 7467600"/>
              <a:gd name="connsiteY396" fmla="*/ 6551160 h 6858000"/>
              <a:gd name="connsiteX397" fmla="*/ 1953230 w 7467600"/>
              <a:gd name="connsiteY397" fmla="*/ 6759699 h 6858000"/>
              <a:gd name="connsiteX398" fmla="*/ 1956763 w 7467600"/>
              <a:gd name="connsiteY398" fmla="*/ 6778191 h 6858000"/>
              <a:gd name="connsiteX399" fmla="*/ 1967925 w 7467600"/>
              <a:gd name="connsiteY399" fmla="*/ 6858000 h 6858000"/>
              <a:gd name="connsiteX400" fmla="*/ 1936622 w 7467600"/>
              <a:gd name="connsiteY400" fmla="*/ 6858000 h 6858000"/>
              <a:gd name="connsiteX401" fmla="*/ 1926261 w 7467600"/>
              <a:gd name="connsiteY401" fmla="*/ 6784064 h 6858000"/>
              <a:gd name="connsiteX402" fmla="*/ 1922724 w 7467600"/>
              <a:gd name="connsiteY402" fmla="*/ 6765577 h 6858000"/>
              <a:gd name="connsiteX403" fmla="*/ 1904650 w 7467600"/>
              <a:gd name="connsiteY403" fmla="*/ 6639616 h 6858000"/>
              <a:gd name="connsiteX404" fmla="*/ 1885273 w 7467600"/>
              <a:gd name="connsiteY404" fmla="*/ 6858000 h 6858000"/>
              <a:gd name="connsiteX405" fmla="*/ 1854363 w 7467600"/>
              <a:gd name="connsiteY405" fmla="*/ 6858000 h 6858000"/>
              <a:gd name="connsiteX406" fmla="*/ 1880391 w 7467600"/>
              <a:gd name="connsiteY406" fmla="*/ 6603796 h 6858000"/>
              <a:gd name="connsiteX407" fmla="*/ 1818273 w 7467600"/>
              <a:gd name="connsiteY407" fmla="*/ 6715729 h 6858000"/>
              <a:gd name="connsiteX408" fmla="*/ 1794691 w 7467600"/>
              <a:gd name="connsiteY408" fmla="*/ 6843239 h 6858000"/>
              <a:gd name="connsiteX409" fmla="*/ 1794914 w 7467600"/>
              <a:gd name="connsiteY409" fmla="*/ 6858000 h 6858000"/>
              <a:gd name="connsiteX410" fmla="*/ 1746128 w 7467600"/>
              <a:gd name="connsiteY410" fmla="*/ 6858000 h 6858000"/>
              <a:gd name="connsiteX411" fmla="*/ 1753934 w 7467600"/>
              <a:gd name="connsiteY411" fmla="*/ 6724796 h 6858000"/>
              <a:gd name="connsiteX412" fmla="*/ 1792053 w 7467600"/>
              <a:gd name="connsiteY412" fmla="*/ 6572396 h 6858000"/>
              <a:gd name="connsiteX413" fmla="*/ 1862248 w 7467600"/>
              <a:gd name="connsiteY413" fmla="*/ 6266397 h 6858000"/>
              <a:gd name="connsiteX414" fmla="*/ 1862250 w 7467600"/>
              <a:gd name="connsiteY414" fmla="*/ 6033531 h 6858000"/>
              <a:gd name="connsiteX415" fmla="*/ 1211999 w 7467600"/>
              <a:gd name="connsiteY415" fmla="*/ 6683610 h 6858000"/>
              <a:gd name="connsiteX416" fmla="*/ 1213266 w 7467600"/>
              <a:gd name="connsiteY416" fmla="*/ 6691947 h 6858000"/>
              <a:gd name="connsiteX417" fmla="*/ 1203370 w 7467600"/>
              <a:gd name="connsiteY417" fmla="*/ 6850676 h 6858000"/>
              <a:gd name="connsiteX418" fmla="*/ 1203671 w 7467600"/>
              <a:gd name="connsiteY418" fmla="*/ 6858000 h 6858000"/>
              <a:gd name="connsiteX419" fmla="*/ 1143180 w 7467600"/>
              <a:gd name="connsiteY419" fmla="*/ 6858000 h 6858000"/>
              <a:gd name="connsiteX420" fmla="*/ 1142176 w 7467600"/>
              <a:gd name="connsiteY420" fmla="*/ 6766045 h 6858000"/>
              <a:gd name="connsiteX421" fmla="*/ 1067484 w 7467600"/>
              <a:gd name="connsiteY421" fmla="*/ 6858000 h 6858000"/>
              <a:gd name="connsiteX422" fmla="*/ 953928 w 7467600"/>
              <a:gd name="connsiteY422" fmla="*/ 6858000 h 6858000"/>
              <a:gd name="connsiteX423" fmla="*/ 959715 w 7467600"/>
              <a:gd name="connsiteY423" fmla="*/ 6850185 h 6858000"/>
              <a:gd name="connsiteX424" fmla="*/ 1483788 w 7467600"/>
              <a:gd name="connsiteY424" fmla="*/ 6259174 h 6858000"/>
              <a:gd name="connsiteX425" fmla="*/ 1100671 w 7467600"/>
              <a:gd name="connsiteY425" fmla="*/ 6252137 h 6858000"/>
              <a:gd name="connsiteX426" fmla="*/ 1090144 w 7467600"/>
              <a:gd name="connsiteY426" fmla="*/ 6256748 h 6858000"/>
              <a:gd name="connsiteX427" fmla="*/ 1095872 w 7467600"/>
              <a:gd name="connsiteY427" fmla="*/ 6271892 h 6858000"/>
              <a:gd name="connsiteX428" fmla="*/ 262785 w 7467600"/>
              <a:gd name="connsiteY428" fmla="*/ 6845450 h 6858000"/>
              <a:gd name="connsiteX429" fmla="*/ 209968 w 7467600"/>
              <a:gd name="connsiteY429" fmla="*/ 6770713 h 6858000"/>
              <a:gd name="connsiteX430" fmla="*/ 873460 w 7467600"/>
              <a:gd name="connsiteY430" fmla="*/ 6253768 h 6858000"/>
              <a:gd name="connsiteX431" fmla="*/ 192686 w 7467600"/>
              <a:gd name="connsiteY431" fmla="*/ 5849257 h 6858000"/>
              <a:gd name="connsiteX432" fmla="*/ 4696 w 7467600"/>
              <a:gd name="connsiteY432" fmla="*/ 5697668 h 6858000"/>
              <a:gd name="connsiteX433" fmla="*/ 0 w 7467600"/>
              <a:gd name="connsiteY433" fmla="*/ 5689984 h 6858000"/>
              <a:gd name="connsiteX434" fmla="*/ 0 w 7467600"/>
              <a:gd name="connsiteY434" fmla="*/ 5513472 h 6858000"/>
              <a:gd name="connsiteX435" fmla="*/ 174101 w 7467600"/>
              <a:gd name="connsiteY435" fmla="*/ 5620277 h 6858000"/>
              <a:gd name="connsiteX436" fmla="*/ 891800 w 7467600"/>
              <a:gd name="connsiteY436" fmla="*/ 6036935 h 6858000"/>
              <a:gd name="connsiteX437" fmla="*/ 1072219 w 7467600"/>
              <a:gd name="connsiteY437" fmla="*/ 6169443 h 6858000"/>
              <a:gd name="connsiteX438" fmla="*/ 1074117 w 7467600"/>
              <a:gd name="connsiteY438" fmla="*/ 6170301 h 6858000"/>
              <a:gd name="connsiteX439" fmla="*/ 1083114 w 7467600"/>
              <a:gd name="connsiteY439" fmla="*/ 6174131 h 6858000"/>
              <a:gd name="connsiteX440" fmla="*/ 1543010 w 7467600"/>
              <a:gd name="connsiteY440" fmla="*/ 6191140 h 6858000"/>
              <a:gd name="connsiteX441" fmla="*/ 1551080 w 7467600"/>
              <a:gd name="connsiteY441" fmla="*/ 6195006 h 6858000"/>
              <a:gd name="connsiteX442" fmla="*/ 2345443 w 7467600"/>
              <a:gd name="connsiteY442" fmla="*/ 5549882 h 6858000"/>
              <a:gd name="connsiteX443" fmla="*/ 1721499 w 7467600"/>
              <a:gd name="connsiteY443" fmla="*/ 5599969 h 6858000"/>
              <a:gd name="connsiteX444" fmla="*/ 767716 w 7467600"/>
              <a:gd name="connsiteY444" fmla="*/ 5472768 h 6858000"/>
              <a:gd name="connsiteX445" fmla="*/ 722147 w 7467600"/>
              <a:gd name="connsiteY445" fmla="*/ 5393091 h 6858000"/>
              <a:gd name="connsiteX446" fmla="*/ 1485552 w 7467600"/>
              <a:gd name="connsiteY446" fmla="*/ 5313202 h 6858000"/>
              <a:gd name="connsiteX447" fmla="*/ 2143004 w 7467600"/>
              <a:gd name="connsiteY447" fmla="*/ 5402420 h 6858000"/>
              <a:gd name="connsiteX448" fmla="*/ 1933391 w 7467600"/>
              <a:gd name="connsiteY448" fmla="*/ 5156971 h 6858000"/>
              <a:gd name="connsiteX449" fmla="*/ 1827118 w 7467600"/>
              <a:gd name="connsiteY449" fmla="*/ 4968410 h 6858000"/>
              <a:gd name="connsiteX450" fmla="*/ 1837349 w 7467600"/>
              <a:gd name="connsiteY450" fmla="*/ 4956357 h 6858000"/>
              <a:gd name="connsiteX451" fmla="*/ 2162835 w 7467600"/>
              <a:gd name="connsiteY451" fmla="*/ 5187853 h 6858000"/>
              <a:gd name="connsiteX452" fmla="*/ 2257167 w 7467600"/>
              <a:gd name="connsiteY452" fmla="*/ 5462123 h 6858000"/>
              <a:gd name="connsiteX453" fmla="*/ 2261598 w 7467600"/>
              <a:gd name="connsiteY453" fmla="*/ 5467998 h 6858000"/>
              <a:gd name="connsiteX454" fmla="*/ 2437177 w 7467600"/>
              <a:gd name="connsiteY454" fmla="*/ 5479608 h 6858000"/>
              <a:gd name="connsiteX455" fmla="*/ 2445247 w 7467600"/>
              <a:gd name="connsiteY455" fmla="*/ 5483476 h 6858000"/>
              <a:gd name="connsiteX456" fmla="*/ 2743626 w 7467600"/>
              <a:gd name="connsiteY456" fmla="*/ 5304819 h 6858000"/>
              <a:gd name="connsiteX457" fmla="*/ 3048102 w 7467600"/>
              <a:gd name="connsiteY457" fmla="*/ 5150595 h 6858000"/>
              <a:gd name="connsiteX458" fmla="*/ 1799414 w 7467600"/>
              <a:gd name="connsiteY458" fmla="*/ 4694732 h 6858000"/>
              <a:gd name="connsiteX459" fmla="*/ 1771735 w 7467600"/>
              <a:gd name="connsiteY459" fmla="*/ 4619929 h 6858000"/>
              <a:gd name="connsiteX460" fmla="*/ 3104273 w 7467600"/>
              <a:gd name="connsiteY460" fmla="*/ 5076159 h 6858000"/>
              <a:gd name="connsiteX461" fmla="*/ 3113245 w 7467600"/>
              <a:gd name="connsiteY461" fmla="*/ 5090705 h 6858000"/>
              <a:gd name="connsiteX462" fmla="*/ 3126294 w 7467600"/>
              <a:gd name="connsiteY462" fmla="*/ 5114400 h 6858000"/>
              <a:gd name="connsiteX463" fmla="*/ 3937433 w 7467600"/>
              <a:gd name="connsiteY463" fmla="*/ 4830473 h 6858000"/>
              <a:gd name="connsiteX464" fmla="*/ 3590475 w 7467600"/>
              <a:gd name="connsiteY464" fmla="*/ 4597974 h 6858000"/>
              <a:gd name="connsiteX465" fmla="*/ 3100264 w 7467600"/>
              <a:gd name="connsiteY465" fmla="*/ 4579845 h 6858000"/>
              <a:gd name="connsiteX466" fmla="*/ 2183576 w 7467600"/>
              <a:gd name="connsiteY466" fmla="*/ 4227150 h 6858000"/>
              <a:gd name="connsiteX467" fmla="*/ 2151029 w 7467600"/>
              <a:gd name="connsiteY467" fmla="*/ 4146947 h 6858000"/>
              <a:gd name="connsiteX468" fmla="*/ 3563434 w 7467600"/>
              <a:gd name="connsiteY468" fmla="*/ 4469115 h 6858000"/>
              <a:gd name="connsiteX469" fmla="*/ 3177952 w 7467600"/>
              <a:gd name="connsiteY469" fmla="*/ 3657386 h 6858000"/>
              <a:gd name="connsiteX470" fmla="*/ 3189263 w 7467600"/>
              <a:gd name="connsiteY470" fmla="*/ 3625726 h 6858000"/>
              <a:gd name="connsiteX471" fmla="*/ 3560912 w 7467600"/>
              <a:gd name="connsiteY471" fmla="*/ 4079863 h 6858000"/>
              <a:gd name="connsiteX472" fmla="*/ 3626636 w 7467600"/>
              <a:gd name="connsiteY472" fmla="*/ 4512230 h 6858000"/>
              <a:gd name="connsiteX473" fmla="*/ 3653088 w 7467600"/>
              <a:gd name="connsiteY473" fmla="*/ 4521417 h 6858000"/>
              <a:gd name="connsiteX474" fmla="*/ 3988128 w 7467600"/>
              <a:gd name="connsiteY474" fmla="*/ 4817267 h 6858000"/>
              <a:gd name="connsiteX475" fmla="*/ 4830582 w 7467600"/>
              <a:gd name="connsiteY475" fmla="*/ 4676000 h 6858000"/>
              <a:gd name="connsiteX476" fmla="*/ 4830100 w 7467600"/>
              <a:gd name="connsiteY476" fmla="*/ 4675554 h 6858000"/>
              <a:gd name="connsiteX477" fmla="*/ 4036318 w 7467600"/>
              <a:gd name="connsiteY477" fmla="*/ 4147013 h 6858000"/>
              <a:gd name="connsiteX478" fmla="*/ 3432098 w 7467600"/>
              <a:gd name="connsiteY478" fmla="*/ 3537312 h 6858000"/>
              <a:gd name="connsiteX479" fmla="*/ 3446761 w 7467600"/>
              <a:gd name="connsiteY479" fmla="*/ 3461278 h 6858000"/>
              <a:gd name="connsiteX480" fmla="*/ 4419733 w 7467600"/>
              <a:gd name="connsiteY480" fmla="*/ 3963555 h 6858000"/>
              <a:gd name="connsiteX481" fmla="*/ 4781371 w 7467600"/>
              <a:gd name="connsiteY481" fmla="*/ 4458604 h 6858000"/>
              <a:gd name="connsiteX482" fmla="*/ 4780440 w 7467600"/>
              <a:gd name="connsiteY482" fmla="*/ 4470290 h 6858000"/>
              <a:gd name="connsiteX483" fmla="*/ 4898954 w 7467600"/>
              <a:gd name="connsiteY483" fmla="*/ 4662092 h 6858000"/>
              <a:gd name="connsiteX484" fmla="*/ 4900699 w 7467600"/>
              <a:gd name="connsiteY484" fmla="*/ 4670867 h 6858000"/>
              <a:gd name="connsiteX485" fmla="*/ 5714511 w 7467600"/>
              <a:gd name="connsiteY485" fmla="*/ 4663483 h 6858000"/>
              <a:gd name="connsiteX486" fmla="*/ 5464793 w 7467600"/>
              <a:gd name="connsiteY486" fmla="*/ 4393556 h 6858000"/>
              <a:gd name="connsiteX487" fmla="*/ 5461897 w 7467600"/>
              <a:gd name="connsiteY487" fmla="*/ 4390879 h 6858000"/>
              <a:gd name="connsiteX488" fmla="*/ 4294126 w 7467600"/>
              <a:gd name="connsiteY488" fmla="*/ 3303048 h 6858000"/>
              <a:gd name="connsiteX489" fmla="*/ 4305321 w 7467600"/>
              <a:gd name="connsiteY489" fmla="*/ 3256953 h 6858000"/>
              <a:gd name="connsiteX490" fmla="*/ 4949299 w 7467600"/>
              <a:gd name="connsiteY490" fmla="*/ 3766336 h 6858000"/>
              <a:gd name="connsiteX491" fmla="*/ 5291452 w 7467600"/>
              <a:gd name="connsiteY491" fmla="*/ 4076801 h 6858000"/>
              <a:gd name="connsiteX492" fmla="*/ 5434998 w 7467600"/>
              <a:gd name="connsiteY492" fmla="*/ 4254100 h 6858000"/>
              <a:gd name="connsiteX493" fmla="*/ 5351015 w 7467600"/>
              <a:gd name="connsiteY493" fmla="*/ 3760989 h 6858000"/>
              <a:gd name="connsiteX494" fmla="*/ 5413780 w 7467600"/>
              <a:gd name="connsiteY494" fmla="*/ 2966265 h 6858000"/>
              <a:gd name="connsiteX495" fmla="*/ 5425627 w 7467600"/>
              <a:gd name="connsiteY495" fmla="*/ 2954192 h 6858000"/>
              <a:gd name="connsiteX496" fmla="*/ 6604735 w 7467600"/>
              <a:gd name="connsiteY496" fmla="*/ 2041381 h 6858000"/>
              <a:gd name="connsiteX497" fmla="*/ 7204487 w 7467600"/>
              <a:gd name="connsiteY497" fmla="*/ 2742112 h 6858000"/>
              <a:gd name="connsiteX498" fmla="*/ 7131592 w 7467600"/>
              <a:gd name="connsiteY498" fmla="*/ 2672096 h 6858000"/>
              <a:gd name="connsiteX499" fmla="*/ 6996344 w 7467600"/>
              <a:gd name="connsiteY499" fmla="*/ 2518310 h 6858000"/>
              <a:gd name="connsiteX500" fmla="*/ 6735495 w 7467600"/>
              <a:gd name="connsiteY500" fmla="*/ 2196890 h 6858000"/>
              <a:gd name="connsiteX501" fmla="*/ 6721901 w 7467600"/>
              <a:gd name="connsiteY501" fmla="*/ 2179274 h 6858000"/>
              <a:gd name="connsiteX502" fmla="*/ 6604735 w 7467600"/>
              <a:gd name="connsiteY502" fmla="*/ 2041381 h 6858000"/>
              <a:gd name="connsiteX503" fmla="*/ 6591670 w 7467600"/>
              <a:gd name="connsiteY503" fmla="*/ 1988277 h 6858000"/>
              <a:gd name="connsiteX504" fmla="*/ 6747349 w 7467600"/>
              <a:gd name="connsiteY504" fmla="*/ 2160069 h 6858000"/>
              <a:gd name="connsiteX505" fmla="*/ 6760943 w 7467600"/>
              <a:gd name="connsiteY505" fmla="*/ 2177686 h 6858000"/>
              <a:gd name="connsiteX506" fmla="*/ 7021065 w 7467600"/>
              <a:gd name="connsiteY506" fmla="*/ 2498102 h 6858000"/>
              <a:gd name="connsiteX507" fmla="*/ 7155223 w 7467600"/>
              <a:gd name="connsiteY507" fmla="*/ 2650386 h 6858000"/>
              <a:gd name="connsiteX508" fmla="*/ 7203167 w 7467600"/>
              <a:gd name="connsiteY508" fmla="*/ 2697288 h 6858000"/>
              <a:gd name="connsiteX509" fmla="*/ 6937703 w 7467600"/>
              <a:gd name="connsiteY509" fmla="*/ 2321981 h 6858000"/>
              <a:gd name="connsiteX510" fmla="*/ 6591670 w 7467600"/>
              <a:gd name="connsiteY510" fmla="*/ 1988277 h 6858000"/>
              <a:gd name="connsiteX511" fmla="*/ 5798671 w 7467600"/>
              <a:gd name="connsiteY511" fmla="*/ 1981601 h 6858000"/>
              <a:gd name="connsiteX512" fmla="*/ 5754709 w 7467600"/>
              <a:gd name="connsiteY512" fmla="*/ 2071454 h 6858000"/>
              <a:gd name="connsiteX513" fmla="*/ 5763044 w 7467600"/>
              <a:gd name="connsiteY513" fmla="*/ 2842206 h 6858000"/>
              <a:gd name="connsiteX514" fmla="*/ 5764974 w 7467600"/>
              <a:gd name="connsiteY514" fmla="*/ 2799609 h 6858000"/>
              <a:gd name="connsiteX515" fmla="*/ 5767665 w 7467600"/>
              <a:gd name="connsiteY515" fmla="*/ 2666409 h 6858000"/>
              <a:gd name="connsiteX516" fmla="*/ 5763055 w 7467600"/>
              <a:gd name="connsiteY516" fmla="*/ 2579705 h 6858000"/>
              <a:gd name="connsiteX517" fmla="*/ 5758079 w 7467600"/>
              <a:gd name="connsiteY517" fmla="*/ 2492508 h 6858000"/>
              <a:gd name="connsiteX518" fmla="*/ 5779325 w 7467600"/>
              <a:gd name="connsiteY518" fmla="*/ 2197069 h 6858000"/>
              <a:gd name="connsiteX519" fmla="*/ 5798671 w 7467600"/>
              <a:gd name="connsiteY519" fmla="*/ 1981601 h 6858000"/>
              <a:gd name="connsiteX520" fmla="*/ 5829202 w 7467600"/>
              <a:gd name="connsiteY520" fmla="*/ 1971679 h 6858000"/>
              <a:gd name="connsiteX521" fmla="*/ 5809558 w 7467600"/>
              <a:gd name="connsiteY521" fmla="*/ 2198043 h 6858000"/>
              <a:gd name="connsiteX522" fmla="*/ 5788653 w 7467600"/>
              <a:gd name="connsiteY522" fmla="*/ 2489430 h 6858000"/>
              <a:gd name="connsiteX523" fmla="*/ 5793439 w 7467600"/>
              <a:gd name="connsiteY523" fmla="*/ 2575235 h 6858000"/>
              <a:gd name="connsiteX524" fmla="*/ 5796837 w 7467600"/>
              <a:gd name="connsiteY524" fmla="*/ 2637633 h 6858000"/>
              <a:gd name="connsiteX525" fmla="*/ 5818614 w 7467600"/>
              <a:gd name="connsiteY525" fmla="*/ 2473055 h 6858000"/>
              <a:gd name="connsiteX526" fmla="*/ 5829202 w 7467600"/>
              <a:gd name="connsiteY526" fmla="*/ 1971679 h 6858000"/>
              <a:gd name="connsiteX527" fmla="*/ 5911389 w 7467600"/>
              <a:gd name="connsiteY527" fmla="*/ 1898371 h 6858000"/>
              <a:gd name="connsiteX528" fmla="*/ 6237627 w 7467600"/>
              <a:gd name="connsiteY528" fmla="*/ 2231921 h 6858000"/>
              <a:gd name="connsiteX529" fmla="*/ 5911389 w 7467600"/>
              <a:gd name="connsiteY529" fmla="*/ 1898371 h 6858000"/>
              <a:gd name="connsiteX530" fmla="*/ 6944437 w 7467600"/>
              <a:gd name="connsiteY530" fmla="*/ 1575402 h 6858000"/>
              <a:gd name="connsiteX531" fmla="*/ 6304730 w 7467600"/>
              <a:gd name="connsiteY531" fmla="*/ 1766654 h 6858000"/>
              <a:gd name="connsiteX532" fmla="*/ 6944437 w 7467600"/>
              <a:gd name="connsiteY532" fmla="*/ 1575402 h 6858000"/>
              <a:gd name="connsiteX533" fmla="*/ 7019523 w 7467600"/>
              <a:gd name="connsiteY533" fmla="*/ 1519450 h 6858000"/>
              <a:gd name="connsiteX534" fmla="*/ 6298091 w 7467600"/>
              <a:gd name="connsiteY534" fmla="*/ 1737122 h 6858000"/>
              <a:gd name="connsiteX535" fmla="*/ 7019523 w 7467600"/>
              <a:gd name="connsiteY535" fmla="*/ 1519450 h 6858000"/>
              <a:gd name="connsiteX536" fmla="*/ 2399523 w 7467600"/>
              <a:gd name="connsiteY536" fmla="*/ 1428234 h 6858000"/>
              <a:gd name="connsiteX537" fmla="*/ 2224982 w 7467600"/>
              <a:gd name="connsiteY537" fmla="*/ 1826201 h 6858000"/>
              <a:gd name="connsiteX538" fmla="*/ 2096099 w 7467600"/>
              <a:gd name="connsiteY538" fmla="*/ 2345900 h 6858000"/>
              <a:gd name="connsiteX539" fmla="*/ 2283317 w 7467600"/>
              <a:gd name="connsiteY539" fmla="*/ 1796925 h 6858000"/>
              <a:gd name="connsiteX540" fmla="*/ 2399523 w 7467600"/>
              <a:gd name="connsiteY540" fmla="*/ 1428234 h 6858000"/>
              <a:gd name="connsiteX541" fmla="*/ 2448558 w 7467600"/>
              <a:gd name="connsiteY541" fmla="*/ 1373435 h 6858000"/>
              <a:gd name="connsiteX542" fmla="*/ 2312521 w 7467600"/>
              <a:gd name="connsiteY542" fmla="*/ 1806140 h 6858000"/>
              <a:gd name="connsiteX543" fmla="*/ 2127533 w 7467600"/>
              <a:gd name="connsiteY543" fmla="*/ 2348380 h 6858000"/>
              <a:gd name="connsiteX544" fmla="*/ 2358080 w 7467600"/>
              <a:gd name="connsiteY544" fmla="*/ 1866134 h 6858000"/>
              <a:gd name="connsiteX545" fmla="*/ 2407436 w 7467600"/>
              <a:gd name="connsiteY545" fmla="*/ 1651070 h 6858000"/>
              <a:gd name="connsiteX546" fmla="*/ 2448558 w 7467600"/>
              <a:gd name="connsiteY546" fmla="*/ 1373435 h 6858000"/>
              <a:gd name="connsiteX547" fmla="*/ 278707 w 7467600"/>
              <a:gd name="connsiteY547" fmla="*/ 1352270 h 6858000"/>
              <a:gd name="connsiteX548" fmla="*/ 321570 w 7467600"/>
              <a:gd name="connsiteY548" fmla="*/ 1861610 h 6858000"/>
              <a:gd name="connsiteX549" fmla="*/ 294281 w 7467600"/>
              <a:gd name="connsiteY549" fmla="*/ 1440658 h 6858000"/>
              <a:gd name="connsiteX550" fmla="*/ 278707 w 7467600"/>
              <a:gd name="connsiteY550" fmla="*/ 1352270 h 6858000"/>
              <a:gd name="connsiteX551" fmla="*/ 1423821 w 7467600"/>
              <a:gd name="connsiteY551" fmla="*/ 1351958 h 6858000"/>
              <a:gd name="connsiteX552" fmla="*/ 1638521 w 7467600"/>
              <a:gd name="connsiteY552" fmla="*/ 1908470 h 6858000"/>
              <a:gd name="connsiteX553" fmla="*/ 1754199 w 7467600"/>
              <a:gd name="connsiteY553" fmla="*/ 2149284 h 6858000"/>
              <a:gd name="connsiteX554" fmla="*/ 1908359 w 7467600"/>
              <a:gd name="connsiteY554" fmla="*/ 2364988 h 6858000"/>
              <a:gd name="connsiteX555" fmla="*/ 1647661 w 7467600"/>
              <a:gd name="connsiteY555" fmla="*/ 1825945 h 6858000"/>
              <a:gd name="connsiteX556" fmla="*/ 1423821 w 7467600"/>
              <a:gd name="connsiteY556" fmla="*/ 1351958 h 6858000"/>
              <a:gd name="connsiteX557" fmla="*/ 1431890 w 7467600"/>
              <a:gd name="connsiteY557" fmla="*/ 1306475 h 6858000"/>
              <a:gd name="connsiteX558" fmla="*/ 1507597 w 7467600"/>
              <a:gd name="connsiteY558" fmla="*/ 1446132 h 6858000"/>
              <a:gd name="connsiteX559" fmla="*/ 1674586 w 7467600"/>
              <a:gd name="connsiteY559" fmla="*/ 1813832 h 6858000"/>
              <a:gd name="connsiteX560" fmla="*/ 1815950 w 7467600"/>
              <a:gd name="connsiteY560" fmla="*/ 2128564 h 6858000"/>
              <a:gd name="connsiteX561" fmla="*/ 1984242 w 7467600"/>
              <a:gd name="connsiteY561" fmla="*/ 2430829 h 6858000"/>
              <a:gd name="connsiteX562" fmla="*/ 2014023 w 7467600"/>
              <a:gd name="connsiteY562" fmla="*/ 2450995 h 6858000"/>
              <a:gd name="connsiteX563" fmla="*/ 1747337 w 7467600"/>
              <a:gd name="connsiteY563" fmla="*/ 1855264 h 6858000"/>
              <a:gd name="connsiteX564" fmla="*/ 1533749 w 7467600"/>
              <a:gd name="connsiteY564" fmla="*/ 1478656 h 6858000"/>
              <a:gd name="connsiteX565" fmla="*/ 1431890 w 7467600"/>
              <a:gd name="connsiteY565" fmla="*/ 1306475 h 6858000"/>
              <a:gd name="connsiteX566" fmla="*/ 5052692 w 7467600"/>
              <a:gd name="connsiteY566" fmla="*/ 1292994 h 6858000"/>
              <a:gd name="connsiteX567" fmla="*/ 5200661 w 7467600"/>
              <a:gd name="connsiteY567" fmla="*/ 1635186 h 6858000"/>
              <a:gd name="connsiteX568" fmla="*/ 5297138 w 7467600"/>
              <a:gd name="connsiteY568" fmla="*/ 1906351 h 6858000"/>
              <a:gd name="connsiteX569" fmla="*/ 5052692 w 7467600"/>
              <a:gd name="connsiteY569" fmla="*/ 1292994 h 6858000"/>
              <a:gd name="connsiteX570" fmla="*/ 5009948 w 7467600"/>
              <a:gd name="connsiteY570" fmla="*/ 1273619 h 6858000"/>
              <a:gd name="connsiteX571" fmla="*/ 5121777 w 7467600"/>
              <a:gd name="connsiteY571" fmla="*/ 1654213 h 6858000"/>
              <a:gd name="connsiteX572" fmla="*/ 5293545 w 7467600"/>
              <a:gd name="connsiteY572" fmla="*/ 2072247 h 6858000"/>
              <a:gd name="connsiteX573" fmla="*/ 5294042 w 7467600"/>
              <a:gd name="connsiteY573" fmla="*/ 2065019 h 6858000"/>
              <a:gd name="connsiteX574" fmla="*/ 5171936 w 7467600"/>
              <a:gd name="connsiteY574" fmla="*/ 1647613 h 6858000"/>
              <a:gd name="connsiteX575" fmla="*/ 5009948 w 7467600"/>
              <a:gd name="connsiteY575" fmla="*/ 1273619 h 6858000"/>
              <a:gd name="connsiteX576" fmla="*/ 655236 w 7467600"/>
              <a:gd name="connsiteY576" fmla="*/ 1268632 h 6858000"/>
              <a:gd name="connsiteX577" fmla="*/ 839521 w 7467600"/>
              <a:gd name="connsiteY577" fmla="*/ 1685315 h 6858000"/>
              <a:gd name="connsiteX578" fmla="*/ 1109416 w 7467600"/>
              <a:gd name="connsiteY578" fmla="*/ 2061663 h 6858000"/>
              <a:gd name="connsiteX579" fmla="*/ 1298300 w 7467600"/>
              <a:gd name="connsiteY579" fmla="*/ 2247742 h 6858000"/>
              <a:gd name="connsiteX580" fmla="*/ 1125871 w 7467600"/>
              <a:gd name="connsiteY580" fmla="*/ 1989513 h 6858000"/>
              <a:gd name="connsiteX581" fmla="*/ 981574 w 7467600"/>
              <a:gd name="connsiteY581" fmla="*/ 1783157 h 6858000"/>
              <a:gd name="connsiteX582" fmla="*/ 922198 w 7467600"/>
              <a:gd name="connsiteY582" fmla="*/ 1677437 h 6858000"/>
              <a:gd name="connsiteX583" fmla="*/ 869293 w 7467600"/>
              <a:gd name="connsiteY583" fmla="*/ 1583214 h 6858000"/>
              <a:gd name="connsiteX584" fmla="*/ 751431 w 7467600"/>
              <a:gd name="connsiteY584" fmla="*/ 1405731 h 6858000"/>
              <a:gd name="connsiteX585" fmla="*/ 655236 w 7467600"/>
              <a:gd name="connsiteY585" fmla="*/ 1268632 h 6858000"/>
              <a:gd name="connsiteX586" fmla="*/ 6516292 w 7467600"/>
              <a:gd name="connsiteY586" fmla="*/ 1263064 h 6858000"/>
              <a:gd name="connsiteX587" fmla="*/ 5736320 w 7467600"/>
              <a:gd name="connsiteY587" fmla="*/ 1501803 h 6858000"/>
              <a:gd name="connsiteX588" fmla="*/ 6516292 w 7467600"/>
              <a:gd name="connsiteY588" fmla="*/ 1263064 h 6858000"/>
              <a:gd name="connsiteX589" fmla="*/ 291466 w 7467600"/>
              <a:gd name="connsiteY589" fmla="*/ 1250369 h 6858000"/>
              <a:gd name="connsiteX590" fmla="*/ 323180 w 7467600"/>
              <a:gd name="connsiteY590" fmla="*/ 1435283 h 6858000"/>
              <a:gd name="connsiteX591" fmla="*/ 349381 w 7467600"/>
              <a:gd name="connsiteY591" fmla="*/ 1875041 h 6858000"/>
              <a:gd name="connsiteX592" fmla="*/ 374363 w 7467600"/>
              <a:gd name="connsiteY592" fmla="*/ 1506494 h 6858000"/>
              <a:gd name="connsiteX593" fmla="*/ 302168 w 7467600"/>
              <a:gd name="connsiteY593" fmla="*/ 1274495 h 6858000"/>
              <a:gd name="connsiteX594" fmla="*/ 291466 w 7467600"/>
              <a:gd name="connsiteY594" fmla="*/ 1250369 h 6858000"/>
              <a:gd name="connsiteX595" fmla="*/ 678222 w 7467600"/>
              <a:gd name="connsiteY595" fmla="*/ 1248670 h 6858000"/>
              <a:gd name="connsiteX596" fmla="*/ 775536 w 7467600"/>
              <a:gd name="connsiteY596" fmla="*/ 1388015 h 6858000"/>
              <a:gd name="connsiteX597" fmla="*/ 894529 w 7467600"/>
              <a:gd name="connsiteY597" fmla="*/ 1567739 h 6858000"/>
              <a:gd name="connsiteX598" fmla="*/ 948000 w 7467600"/>
              <a:gd name="connsiteY598" fmla="*/ 1663088 h 6858000"/>
              <a:gd name="connsiteX599" fmla="*/ 1006812 w 7467600"/>
              <a:gd name="connsiteY599" fmla="*/ 1767683 h 6858000"/>
              <a:gd name="connsiteX600" fmla="*/ 1149133 w 7467600"/>
              <a:gd name="connsiteY600" fmla="*/ 1971513 h 6858000"/>
              <a:gd name="connsiteX601" fmla="*/ 1333952 w 7467600"/>
              <a:gd name="connsiteY601" fmla="*/ 2251620 h 6858000"/>
              <a:gd name="connsiteX602" fmla="*/ 1337329 w 7467600"/>
              <a:gd name="connsiteY602" fmla="*/ 2258350 h 6858000"/>
              <a:gd name="connsiteX603" fmla="*/ 1014726 w 7467600"/>
              <a:gd name="connsiteY603" fmla="*/ 1615556 h 6858000"/>
              <a:gd name="connsiteX604" fmla="*/ 678222 w 7467600"/>
              <a:gd name="connsiteY604" fmla="*/ 1248670 h 6858000"/>
              <a:gd name="connsiteX605" fmla="*/ 6691602 w 7467600"/>
              <a:gd name="connsiteY605" fmla="*/ 1140573 h 6858000"/>
              <a:gd name="connsiteX606" fmla="*/ 6571100 w 7467600"/>
              <a:gd name="connsiteY606" fmla="*/ 1183662 h 6858000"/>
              <a:gd name="connsiteX607" fmla="*/ 6241687 w 7467600"/>
              <a:gd name="connsiteY607" fmla="*/ 1257600 h 6858000"/>
              <a:gd name="connsiteX608" fmla="*/ 5693009 w 7467600"/>
              <a:gd name="connsiteY608" fmla="*/ 1478256 h 6858000"/>
              <a:gd name="connsiteX609" fmla="*/ 6548420 w 7467600"/>
              <a:gd name="connsiteY609" fmla="*/ 1214599 h 6858000"/>
              <a:gd name="connsiteX610" fmla="*/ 6605473 w 7467600"/>
              <a:gd name="connsiteY610" fmla="*/ 1184686 h 6858000"/>
              <a:gd name="connsiteX611" fmla="*/ 6691602 w 7467600"/>
              <a:gd name="connsiteY611" fmla="*/ 1140573 h 6858000"/>
              <a:gd name="connsiteX612" fmla="*/ 4002475 w 7467600"/>
              <a:gd name="connsiteY612" fmla="*/ 1037802 h 6858000"/>
              <a:gd name="connsiteX613" fmla="*/ 4000324 w 7467600"/>
              <a:gd name="connsiteY613" fmla="*/ 1039362 h 6858000"/>
              <a:gd name="connsiteX614" fmla="*/ 4002862 w 7467600"/>
              <a:gd name="connsiteY614" fmla="*/ 1042866 h 6858000"/>
              <a:gd name="connsiteX615" fmla="*/ 4002475 w 7467600"/>
              <a:gd name="connsiteY615" fmla="*/ 1037802 h 6858000"/>
              <a:gd name="connsiteX616" fmla="*/ 506322 w 7467600"/>
              <a:gd name="connsiteY616" fmla="*/ 1020997 h 6858000"/>
              <a:gd name="connsiteX617" fmla="*/ 533068 w 7467600"/>
              <a:gd name="connsiteY617" fmla="*/ 1029409 h 6858000"/>
              <a:gd name="connsiteX618" fmla="*/ 1232525 w 7467600"/>
              <a:gd name="connsiteY618" fmla="*/ 1804675 h 6858000"/>
              <a:gd name="connsiteX619" fmla="*/ 1388858 w 7467600"/>
              <a:gd name="connsiteY619" fmla="*/ 2368011 h 6858000"/>
              <a:gd name="connsiteX620" fmla="*/ 1384098 w 7467600"/>
              <a:gd name="connsiteY620" fmla="*/ 2378125 h 6858000"/>
              <a:gd name="connsiteX621" fmla="*/ 1425393 w 7467600"/>
              <a:gd name="connsiteY621" fmla="*/ 2589124 h 6858000"/>
              <a:gd name="connsiteX622" fmla="*/ 1424001 w 7467600"/>
              <a:gd name="connsiteY622" fmla="*/ 2597541 h 6858000"/>
              <a:gd name="connsiteX623" fmla="*/ 2152729 w 7467600"/>
              <a:gd name="connsiteY623" fmla="*/ 2864487 h 6858000"/>
              <a:gd name="connsiteX624" fmla="*/ 2020609 w 7467600"/>
              <a:gd name="connsiteY624" fmla="*/ 2539671 h 6858000"/>
              <a:gd name="connsiteX625" fmla="*/ 2018920 w 7467600"/>
              <a:gd name="connsiteY625" fmla="*/ 2536309 h 6858000"/>
              <a:gd name="connsiteX626" fmla="*/ 1342441 w 7467600"/>
              <a:gd name="connsiteY626" fmla="*/ 1173017 h 6858000"/>
              <a:gd name="connsiteX627" fmla="*/ 1367925 w 7467600"/>
              <a:gd name="connsiteY627" fmla="*/ 1135648 h 6858000"/>
              <a:gd name="connsiteX628" fmla="*/ 1771401 w 7467600"/>
              <a:gd name="connsiteY628" fmla="*/ 1806673 h 6858000"/>
              <a:gd name="connsiteX629" fmla="*/ 1972385 w 7467600"/>
              <a:gd name="connsiteY629" fmla="*/ 2198735 h 6858000"/>
              <a:gd name="connsiteX630" fmla="*/ 2040892 w 7467600"/>
              <a:gd name="connsiteY630" fmla="*/ 2405205 h 6858000"/>
              <a:gd name="connsiteX631" fmla="*/ 2131689 w 7467600"/>
              <a:gd name="connsiteY631" fmla="*/ 1936926 h 6858000"/>
              <a:gd name="connsiteX632" fmla="*/ 2454820 w 7467600"/>
              <a:gd name="connsiteY632" fmla="*/ 1248808 h 6858000"/>
              <a:gd name="connsiteX633" fmla="*/ 2492512 w 7467600"/>
              <a:gd name="connsiteY633" fmla="*/ 1302920 h 6858000"/>
              <a:gd name="connsiteX634" fmla="*/ 2081216 w 7467600"/>
              <a:gd name="connsiteY634" fmla="*/ 2527513 h 6858000"/>
              <a:gd name="connsiteX635" fmla="*/ 2081211 w 7467600"/>
              <a:gd name="connsiteY635" fmla="*/ 2528916 h 6858000"/>
              <a:gd name="connsiteX636" fmla="*/ 2199067 w 7467600"/>
              <a:gd name="connsiteY636" fmla="*/ 2884061 h 6858000"/>
              <a:gd name="connsiteX637" fmla="*/ 3192586 w 7467600"/>
              <a:gd name="connsiteY637" fmla="*/ 3411496 h 6858000"/>
              <a:gd name="connsiteX638" fmla="*/ 3182620 w 7467600"/>
              <a:gd name="connsiteY638" fmla="*/ 3483279 h 6858000"/>
              <a:gd name="connsiteX639" fmla="*/ 2435119 w 7467600"/>
              <a:gd name="connsiteY639" fmla="*/ 3080173 h 6858000"/>
              <a:gd name="connsiteX640" fmla="*/ 2410152 w 7467600"/>
              <a:gd name="connsiteY640" fmla="*/ 3063751 h 6858000"/>
              <a:gd name="connsiteX641" fmla="*/ 2408099 w 7467600"/>
              <a:gd name="connsiteY641" fmla="*/ 3064403 h 6858000"/>
              <a:gd name="connsiteX642" fmla="*/ 2407218 w 7467600"/>
              <a:gd name="connsiteY642" fmla="*/ 3070324 h 6858000"/>
              <a:gd name="connsiteX643" fmla="*/ 2380138 w 7467600"/>
              <a:gd name="connsiteY643" fmla="*/ 3099341 h 6858000"/>
              <a:gd name="connsiteX644" fmla="*/ 1765923 w 7467600"/>
              <a:gd name="connsiteY644" fmla="*/ 3581043 h 6858000"/>
              <a:gd name="connsiteX645" fmla="*/ 1702258 w 7467600"/>
              <a:gd name="connsiteY645" fmla="*/ 3612286 h 6858000"/>
              <a:gd name="connsiteX646" fmla="*/ 1538370 w 7467600"/>
              <a:gd name="connsiteY646" fmla="*/ 3811804 h 6858000"/>
              <a:gd name="connsiteX647" fmla="*/ 542867 w 7467600"/>
              <a:gd name="connsiteY647" fmla="*/ 4944092 h 6858000"/>
              <a:gd name="connsiteX648" fmla="*/ 515800 w 7467600"/>
              <a:gd name="connsiteY648" fmla="*/ 4862180 h 6858000"/>
              <a:gd name="connsiteX649" fmla="*/ 909145 w 7467600"/>
              <a:gd name="connsiteY649" fmla="*/ 4199225 h 6858000"/>
              <a:gd name="connsiteX650" fmla="*/ 1214067 w 7467600"/>
              <a:gd name="connsiteY650" fmla="*/ 3908561 h 6858000"/>
              <a:gd name="connsiteX651" fmla="*/ 640967 w 7467600"/>
              <a:gd name="connsiteY651" fmla="*/ 4105601 h 6858000"/>
              <a:gd name="connsiteX652" fmla="*/ 112563 w 7467600"/>
              <a:gd name="connsiteY652" fmla="*/ 4396952 h 6858000"/>
              <a:gd name="connsiteX653" fmla="*/ 0 w 7467600"/>
              <a:gd name="connsiteY653" fmla="*/ 4466006 h 6858000"/>
              <a:gd name="connsiteX654" fmla="*/ 0 w 7467600"/>
              <a:gd name="connsiteY654" fmla="*/ 4233763 h 6858000"/>
              <a:gd name="connsiteX655" fmla="*/ 36881 w 7467600"/>
              <a:gd name="connsiteY655" fmla="*/ 4200118 h 6858000"/>
              <a:gd name="connsiteX656" fmla="*/ 910534 w 7467600"/>
              <a:gd name="connsiteY656" fmla="*/ 3629753 h 6858000"/>
              <a:gd name="connsiteX657" fmla="*/ 1578717 w 7467600"/>
              <a:gd name="connsiteY657" fmla="*/ 3575982 h 6858000"/>
              <a:gd name="connsiteX658" fmla="*/ 2338780 w 7467600"/>
              <a:gd name="connsiteY658" fmla="*/ 3033725 h 6858000"/>
              <a:gd name="connsiteX659" fmla="*/ 1807991 w 7467600"/>
              <a:gd name="connsiteY659" fmla="*/ 2807184 h 6858000"/>
              <a:gd name="connsiteX660" fmla="*/ 1416358 w 7467600"/>
              <a:gd name="connsiteY660" fmla="*/ 3112571 h 6858000"/>
              <a:gd name="connsiteX661" fmla="*/ 939066 w 7467600"/>
              <a:gd name="connsiteY661" fmla="*/ 3378798 h 6858000"/>
              <a:gd name="connsiteX662" fmla="*/ 115099 w 7467600"/>
              <a:gd name="connsiteY662" fmla="*/ 3607650 h 6858000"/>
              <a:gd name="connsiteX663" fmla="*/ 97284 w 7467600"/>
              <a:gd name="connsiteY663" fmla="*/ 3520393 h 6858000"/>
              <a:gd name="connsiteX664" fmla="*/ 922050 w 7467600"/>
              <a:gd name="connsiteY664" fmla="*/ 3074867 h 6858000"/>
              <a:gd name="connsiteX665" fmla="*/ 1405265 w 7467600"/>
              <a:gd name="connsiteY665" fmla="*/ 3016319 h 6858000"/>
              <a:gd name="connsiteX666" fmla="*/ 1407512 w 7467600"/>
              <a:gd name="connsiteY666" fmla="*/ 3018001 h 6858000"/>
              <a:gd name="connsiteX667" fmla="*/ 1726266 w 7467600"/>
              <a:gd name="connsiteY667" fmla="*/ 2777274 h 6858000"/>
              <a:gd name="connsiteX668" fmla="*/ 625390 w 7467600"/>
              <a:gd name="connsiteY668" fmla="*/ 2514541 h 6858000"/>
              <a:gd name="connsiteX669" fmla="*/ 619799 w 7467600"/>
              <a:gd name="connsiteY669" fmla="*/ 2527180 h 6858000"/>
              <a:gd name="connsiteX670" fmla="*/ 310030 w 7467600"/>
              <a:gd name="connsiteY670" fmla="*/ 2771818 h 6858000"/>
              <a:gd name="connsiteX671" fmla="*/ 173877 w 7467600"/>
              <a:gd name="connsiteY671" fmla="*/ 2937056 h 6858000"/>
              <a:gd name="connsiteX672" fmla="*/ 77889 w 7467600"/>
              <a:gd name="connsiteY672" fmla="*/ 3138440 h 6858000"/>
              <a:gd name="connsiteX673" fmla="*/ 0 w 7467600"/>
              <a:gd name="connsiteY673" fmla="*/ 3271395 h 6858000"/>
              <a:gd name="connsiteX674" fmla="*/ 0 w 7467600"/>
              <a:gd name="connsiteY674" fmla="*/ 3153002 h 6858000"/>
              <a:gd name="connsiteX675" fmla="*/ 2386 w 7467600"/>
              <a:gd name="connsiteY675" fmla="*/ 3149203 h 6858000"/>
              <a:gd name="connsiteX676" fmla="*/ 89753 w 7467600"/>
              <a:gd name="connsiteY676" fmla="*/ 2987702 h 6858000"/>
              <a:gd name="connsiteX677" fmla="*/ 76869 w 7467600"/>
              <a:gd name="connsiteY677" fmla="*/ 3005404 h 6858000"/>
              <a:gd name="connsiteX678" fmla="*/ 32049 w 7467600"/>
              <a:gd name="connsiteY678" fmla="*/ 3065814 h 6858000"/>
              <a:gd name="connsiteX679" fmla="*/ 0 w 7467600"/>
              <a:gd name="connsiteY679" fmla="*/ 3108744 h 6858000"/>
              <a:gd name="connsiteX680" fmla="*/ 0 w 7467600"/>
              <a:gd name="connsiteY680" fmla="*/ 3058059 h 6858000"/>
              <a:gd name="connsiteX681" fmla="*/ 7610 w 7467600"/>
              <a:gd name="connsiteY681" fmla="*/ 3047889 h 6858000"/>
              <a:gd name="connsiteX682" fmla="*/ 52419 w 7467600"/>
              <a:gd name="connsiteY682" fmla="*/ 2987479 h 6858000"/>
              <a:gd name="connsiteX683" fmla="*/ 59142 w 7467600"/>
              <a:gd name="connsiteY683" fmla="*/ 2978488 h 6858000"/>
              <a:gd name="connsiteX684" fmla="*/ 0 w 7467600"/>
              <a:gd name="connsiteY684" fmla="*/ 3015334 h 6858000"/>
              <a:gd name="connsiteX685" fmla="*/ 0 w 7467600"/>
              <a:gd name="connsiteY685" fmla="*/ 2914286 h 6858000"/>
              <a:gd name="connsiteX686" fmla="*/ 36383 w 7467600"/>
              <a:gd name="connsiteY686" fmla="*/ 2901128 h 6858000"/>
              <a:gd name="connsiteX687" fmla="*/ 156329 w 7467600"/>
              <a:gd name="connsiteY687" fmla="*/ 2840533 h 6858000"/>
              <a:gd name="connsiteX688" fmla="*/ 358355 w 7467600"/>
              <a:gd name="connsiteY688" fmla="*/ 2620471 h 6858000"/>
              <a:gd name="connsiteX689" fmla="*/ 510577 w 7467600"/>
              <a:gd name="connsiteY689" fmla="*/ 2501244 h 6858000"/>
              <a:gd name="connsiteX690" fmla="*/ 211967 w 7467600"/>
              <a:gd name="connsiteY690" fmla="*/ 2479171 h 6858000"/>
              <a:gd name="connsiteX691" fmla="*/ 0 w 7467600"/>
              <a:gd name="connsiteY691" fmla="*/ 2476398 h 6858000"/>
              <a:gd name="connsiteX692" fmla="*/ 0 w 7467600"/>
              <a:gd name="connsiteY692" fmla="*/ 2389189 h 6858000"/>
              <a:gd name="connsiteX693" fmla="*/ 103062 w 7467600"/>
              <a:gd name="connsiteY693" fmla="*/ 2389518 h 6858000"/>
              <a:gd name="connsiteX694" fmla="*/ 510734 w 7467600"/>
              <a:gd name="connsiteY694" fmla="*/ 2416201 h 6858000"/>
              <a:gd name="connsiteX695" fmla="*/ 279257 w 7467600"/>
              <a:gd name="connsiteY695" fmla="*/ 2092102 h 6858000"/>
              <a:gd name="connsiteX696" fmla="*/ 65265 w 7467600"/>
              <a:gd name="connsiteY696" fmla="*/ 2006049 h 6858000"/>
              <a:gd name="connsiteX697" fmla="*/ 0 w 7467600"/>
              <a:gd name="connsiteY697" fmla="*/ 1982532 h 6858000"/>
              <a:gd name="connsiteX698" fmla="*/ 0 w 7467600"/>
              <a:gd name="connsiteY698" fmla="*/ 1912789 h 6858000"/>
              <a:gd name="connsiteX699" fmla="*/ 97460 w 7467600"/>
              <a:gd name="connsiteY699" fmla="*/ 1953725 h 6858000"/>
              <a:gd name="connsiteX700" fmla="*/ 221272 w 7467600"/>
              <a:gd name="connsiteY700" fmla="*/ 1980766 h 6858000"/>
              <a:gd name="connsiteX701" fmla="*/ 116765 w 7467600"/>
              <a:gd name="connsiteY701" fmla="*/ 1911033 h 6858000"/>
              <a:gd name="connsiteX702" fmla="*/ 16405 w 7467600"/>
              <a:gd name="connsiteY702" fmla="*/ 1803412 h 6858000"/>
              <a:gd name="connsiteX703" fmla="*/ 0 w 7467600"/>
              <a:gd name="connsiteY703" fmla="*/ 1784777 h 6858000"/>
              <a:gd name="connsiteX704" fmla="*/ 0 w 7467600"/>
              <a:gd name="connsiteY704" fmla="*/ 1740082 h 6858000"/>
              <a:gd name="connsiteX705" fmla="*/ 39394 w 7467600"/>
              <a:gd name="connsiteY705" fmla="*/ 1784856 h 6858000"/>
              <a:gd name="connsiteX706" fmla="*/ 135813 w 7467600"/>
              <a:gd name="connsiteY706" fmla="*/ 1888838 h 6858000"/>
              <a:gd name="connsiteX707" fmla="*/ 242575 w 7467600"/>
              <a:gd name="connsiteY707" fmla="*/ 1958841 h 6858000"/>
              <a:gd name="connsiteX708" fmla="*/ 82197 w 7467600"/>
              <a:gd name="connsiteY708" fmla="*/ 1754826 h 6858000"/>
              <a:gd name="connsiteX709" fmla="*/ 0 w 7467600"/>
              <a:gd name="connsiteY709" fmla="*/ 1679650 h 6858000"/>
              <a:gd name="connsiteX710" fmla="*/ 0 w 7467600"/>
              <a:gd name="connsiteY710" fmla="*/ 1602463 h 6858000"/>
              <a:gd name="connsiteX711" fmla="*/ 84689 w 7467600"/>
              <a:gd name="connsiteY711" fmla="*/ 1677442 h 6858000"/>
              <a:gd name="connsiteX712" fmla="*/ 298437 w 7467600"/>
              <a:gd name="connsiteY712" fmla="*/ 1968019 h 6858000"/>
              <a:gd name="connsiteX713" fmla="*/ 227269 w 7467600"/>
              <a:gd name="connsiteY713" fmla="*/ 1114064 h 6858000"/>
              <a:gd name="connsiteX714" fmla="*/ 248003 w 7467600"/>
              <a:gd name="connsiteY714" fmla="*/ 1089613 h 6858000"/>
              <a:gd name="connsiteX715" fmla="*/ 427020 w 7467600"/>
              <a:gd name="connsiteY715" fmla="*/ 1619803 h 6858000"/>
              <a:gd name="connsiteX716" fmla="*/ 340345 w 7467600"/>
              <a:gd name="connsiteY716" fmla="*/ 2027739 h 6858000"/>
              <a:gd name="connsiteX717" fmla="*/ 360865 w 7467600"/>
              <a:gd name="connsiteY717" fmla="*/ 2044827 h 6858000"/>
              <a:gd name="connsiteX718" fmla="*/ 560414 w 7467600"/>
              <a:gd name="connsiteY718" fmla="*/ 2421457 h 6858000"/>
              <a:gd name="connsiteX719" fmla="*/ 1359703 w 7467600"/>
              <a:gd name="connsiteY719" fmla="*/ 2578554 h 6858000"/>
              <a:gd name="connsiteX720" fmla="*/ 1359422 w 7467600"/>
              <a:gd name="connsiteY720" fmla="*/ 2577994 h 6858000"/>
              <a:gd name="connsiteX721" fmla="*/ 828701 w 7467600"/>
              <a:gd name="connsiteY721" fmla="*/ 1839520 h 6858000"/>
              <a:gd name="connsiteX722" fmla="*/ 494427 w 7467600"/>
              <a:gd name="connsiteY722" fmla="*/ 1092333 h 6858000"/>
              <a:gd name="connsiteX723" fmla="*/ 506322 w 7467600"/>
              <a:gd name="connsiteY723" fmla="*/ 1020997 h 6858000"/>
              <a:gd name="connsiteX724" fmla="*/ 4570198 w 7467600"/>
              <a:gd name="connsiteY724" fmla="*/ 978081 h 6858000"/>
              <a:gd name="connsiteX725" fmla="*/ 4523691 w 7467600"/>
              <a:gd name="connsiteY725" fmla="*/ 1127776 h 6858000"/>
              <a:gd name="connsiteX726" fmla="*/ 4509875 w 7467600"/>
              <a:gd name="connsiteY726" fmla="*/ 1167552 h 6858000"/>
              <a:gd name="connsiteX727" fmla="*/ 4478168 w 7467600"/>
              <a:gd name="connsiteY727" fmla="*/ 1260735 h 6858000"/>
              <a:gd name="connsiteX728" fmla="*/ 4409309 w 7467600"/>
              <a:gd name="connsiteY728" fmla="*/ 1666996 h 6858000"/>
              <a:gd name="connsiteX729" fmla="*/ 4370031 w 7467600"/>
              <a:gd name="connsiteY729" fmla="*/ 1955666 h 6858000"/>
              <a:gd name="connsiteX730" fmla="*/ 4570198 w 7467600"/>
              <a:gd name="connsiteY730" fmla="*/ 978081 h 6858000"/>
              <a:gd name="connsiteX731" fmla="*/ 4557898 w 7467600"/>
              <a:gd name="connsiteY731" fmla="*/ 900011 h 6858000"/>
              <a:gd name="connsiteX732" fmla="*/ 4344840 w 7467600"/>
              <a:gd name="connsiteY732" fmla="*/ 1922038 h 6858000"/>
              <a:gd name="connsiteX733" fmla="*/ 4378710 w 7467600"/>
              <a:gd name="connsiteY733" fmla="*/ 1665516 h 6858000"/>
              <a:gd name="connsiteX734" fmla="*/ 4448798 w 7467600"/>
              <a:gd name="connsiteY734" fmla="*/ 1253024 h 6858000"/>
              <a:gd name="connsiteX735" fmla="*/ 4480315 w 7467600"/>
              <a:gd name="connsiteY735" fmla="*/ 1158454 h 6858000"/>
              <a:gd name="connsiteX736" fmla="*/ 4494133 w 7467600"/>
              <a:gd name="connsiteY736" fmla="*/ 1118676 h 6858000"/>
              <a:gd name="connsiteX737" fmla="*/ 4557898 w 7467600"/>
              <a:gd name="connsiteY737" fmla="*/ 900011 h 6858000"/>
              <a:gd name="connsiteX738" fmla="*/ 5870151 w 7467600"/>
              <a:gd name="connsiteY738" fmla="*/ 898890 h 6858000"/>
              <a:gd name="connsiteX739" fmla="*/ 5861335 w 7467600"/>
              <a:gd name="connsiteY739" fmla="*/ 899177 h 6858000"/>
              <a:gd name="connsiteX740" fmla="*/ 5843702 w 7467600"/>
              <a:gd name="connsiteY740" fmla="*/ 899748 h 6858000"/>
              <a:gd name="connsiteX741" fmla="*/ 5651107 w 7467600"/>
              <a:gd name="connsiteY741" fmla="*/ 920306 h 6858000"/>
              <a:gd name="connsiteX742" fmla="*/ 5459407 w 7467600"/>
              <a:gd name="connsiteY742" fmla="*/ 940975 h 6858000"/>
              <a:gd name="connsiteX743" fmla="*/ 5374846 w 7467600"/>
              <a:gd name="connsiteY743" fmla="*/ 941988 h 6858000"/>
              <a:gd name="connsiteX744" fmla="*/ 5256105 w 7467600"/>
              <a:gd name="connsiteY744" fmla="*/ 945632 h 6858000"/>
              <a:gd name="connsiteX745" fmla="*/ 5107071 w 7467600"/>
              <a:gd name="connsiteY745" fmla="*/ 969720 h 6858000"/>
              <a:gd name="connsiteX746" fmla="*/ 4998681 w 7467600"/>
              <a:gd name="connsiteY746" fmla="*/ 988771 h 6858000"/>
              <a:gd name="connsiteX747" fmla="*/ 5870151 w 7467600"/>
              <a:gd name="connsiteY747" fmla="*/ 898890 h 6858000"/>
              <a:gd name="connsiteX748" fmla="*/ 5504425 w 7467600"/>
              <a:gd name="connsiteY748" fmla="*/ 848067 h 6858000"/>
              <a:gd name="connsiteX749" fmla="*/ 4968849 w 7467600"/>
              <a:gd name="connsiteY749" fmla="*/ 962318 h 6858000"/>
              <a:gd name="connsiteX750" fmla="*/ 5104039 w 7467600"/>
              <a:gd name="connsiteY750" fmla="*/ 940634 h 6858000"/>
              <a:gd name="connsiteX751" fmla="*/ 5256311 w 7467600"/>
              <a:gd name="connsiteY751" fmla="*/ 916490 h 6858000"/>
              <a:gd name="connsiteX752" fmla="*/ 5377381 w 7467600"/>
              <a:gd name="connsiteY752" fmla="*/ 912671 h 6858000"/>
              <a:gd name="connsiteX753" fmla="*/ 5460148 w 7467600"/>
              <a:gd name="connsiteY753" fmla="*/ 911442 h 6858000"/>
              <a:gd name="connsiteX754" fmla="*/ 5648971 w 7467600"/>
              <a:gd name="connsiteY754" fmla="*/ 891331 h 6858000"/>
              <a:gd name="connsiteX755" fmla="*/ 5844807 w 7467600"/>
              <a:gd name="connsiteY755" fmla="*/ 870718 h 6858000"/>
              <a:gd name="connsiteX756" fmla="*/ 5862975 w 7467600"/>
              <a:gd name="connsiteY756" fmla="*/ 869756 h 6858000"/>
              <a:gd name="connsiteX757" fmla="*/ 5920887 w 7467600"/>
              <a:gd name="connsiteY757" fmla="*/ 865929 h 6858000"/>
              <a:gd name="connsiteX758" fmla="*/ 5504425 w 7467600"/>
              <a:gd name="connsiteY758" fmla="*/ 848067 h 6858000"/>
              <a:gd name="connsiteX759" fmla="*/ 3607114 w 7467600"/>
              <a:gd name="connsiteY759" fmla="*/ 467441 h 6858000"/>
              <a:gd name="connsiteX760" fmla="*/ 3296242 w 7467600"/>
              <a:gd name="connsiteY760" fmla="*/ 807991 h 6858000"/>
              <a:gd name="connsiteX761" fmla="*/ 3174674 w 7467600"/>
              <a:gd name="connsiteY761" fmla="*/ 919759 h 6858000"/>
              <a:gd name="connsiteX762" fmla="*/ 3042978 w 7467600"/>
              <a:gd name="connsiteY762" fmla="*/ 1054894 h 6858000"/>
              <a:gd name="connsiteX763" fmla="*/ 2968914 w 7467600"/>
              <a:gd name="connsiteY763" fmla="*/ 1133756 h 6858000"/>
              <a:gd name="connsiteX764" fmla="*/ 3103823 w 7467600"/>
              <a:gd name="connsiteY764" fmla="*/ 1026814 h 6858000"/>
              <a:gd name="connsiteX765" fmla="*/ 3607114 w 7467600"/>
              <a:gd name="connsiteY765" fmla="*/ 467441 h 6858000"/>
              <a:gd name="connsiteX766" fmla="*/ 3744487 w 7467600"/>
              <a:gd name="connsiteY766" fmla="*/ 383136 h 6858000"/>
              <a:gd name="connsiteX767" fmla="*/ 3970213 w 7467600"/>
              <a:gd name="connsiteY767" fmla="*/ 995559 h 6858000"/>
              <a:gd name="connsiteX768" fmla="*/ 3744487 w 7467600"/>
              <a:gd name="connsiteY768" fmla="*/ 383136 h 6858000"/>
              <a:gd name="connsiteX769" fmla="*/ 3624562 w 7467600"/>
              <a:gd name="connsiteY769" fmla="*/ 367041 h 6858000"/>
              <a:gd name="connsiteX770" fmla="*/ 3489712 w 7467600"/>
              <a:gd name="connsiteY770" fmla="*/ 485386 h 6858000"/>
              <a:gd name="connsiteX771" fmla="*/ 3182994 w 7467600"/>
              <a:gd name="connsiteY771" fmla="*/ 828265 h 6858000"/>
              <a:gd name="connsiteX772" fmla="*/ 2892114 w 7467600"/>
              <a:gd name="connsiteY772" fmla="*/ 1172635 h 6858000"/>
              <a:gd name="connsiteX773" fmla="*/ 3021459 w 7467600"/>
              <a:gd name="connsiteY773" fmla="*/ 1035385 h 6858000"/>
              <a:gd name="connsiteX774" fmla="*/ 3153873 w 7467600"/>
              <a:gd name="connsiteY774" fmla="*/ 898971 h 6858000"/>
              <a:gd name="connsiteX775" fmla="*/ 3276511 w 7467600"/>
              <a:gd name="connsiteY775" fmla="*/ 786423 h 6858000"/>
              <a:gd name="connsiteX776" fmla="*/ 3584154 w 7467600"/>
              <a:gd name="connsiteY776" fmla="*/ 448218 h 6858000"/>
              <a:gd name="connsiteX777" fmla="*/ 3624562 w 7467600"/>
              <a:gd name="connsiteY777" fmla="*/ 367041 h 6858000"/>
              <a:gd name="connsiteX778" fmla="*/ 3766672 w 7467600"/>
              <a:gd name="connsiteY778" fmla="*/ 359429 h 6858000"/>
              <a:gd name="connsiteX779" fmla="*/ 3996338 w 7467600"/>
              <a:gd name="connsiteY779" fmla="*/ 968237 h 6858000"/>
              <a:gd name="connsiteX780" fmla="*/ 3766672 w 7467600"/>
              <a:gd name="connsiteY780" fmla="*/ 359429 h 6858000"/>
              <a:gd name="connsiteX781" fmla="*/ 5805386 w 7467600"/>
              <a:gd name="connsiteY781" fmla="*/ 239240 h 6858000"/>
              <a:gd name="connsiteX782" fmla="*/ 5736947 w 7467600"/>
              <a:gd name="connsiteY782" fmla="*/ 261367 h 6858000"/>
              <a:gd name="connsiteX783" fmla="*/ 5427012 w 7467600"/>
              <a:gd name="connsiteY783" fmla="*/ 311272 h 6858000"/>
              <a:gd name="connsiteX784" fmla="*/ 5147818 w 7467600"/>
              <a:gd name="connsiteY784" fmla="*/ 322112 h 6858000"/>
              <a:gd name="connsiteX785" fmla="*/ 5060854 w 7467600"/>
              <a:gd name="connsiteY785" fmla="*/ 311882 h 6858000"/>
              <a:gd name="connsiteX786" fmla="*/ 4945989 w 7467600"/>
              <a:gd name="connsiteY786" fmla="*/ 300516 h 6858000"/>
              <a:gd name="connsiteX787" fmla="*/ 5410479 w 7467600"/>
              <a:gd name="connsiteY787" fmla="*/ 348434 h 6858000"/>
              <a:gd name="connsiteX788" fmla="*/ 5805386 w 7467600"/>
              <a:gd name="connsiteY788" fmla="*/ 239240 h 6858000"/>
              <a:gd name="connsiteX789" fmla="*/ 5905192 w 7467600"/>
              <a:gd name="connsiteY789" fmla="*/ 163079 h 6858000"/>
              <a:gd name="connsiteX790" fmla="*/ 5865655 w 7467600"/>
              <a:gd name="connsiteY790" fmla="*/ 171901 h 6858000"/>
              <a:gd name="connsiteX791" fmla="*/ 5259740 w 7467600"/>
              <a:gd name="connsiteY791" fmla="*/ 257013 h 6858000"/>
              <a:gd name="connsiteX792" fmla="*/ 5208466 w 7467600"/>
              <a:gd name="connsiteY792" fmla="*/ 257550 h 6858000"/>
              <a:gd name="connsiteX793" fmla="*/ 4980204 w 7467600"/>
              <a:gd name="connsiteY793" fmla="*/ 271903 h 6858000"/>
              <a:gd name="connsiteX794" fmla="*/ 5068068 w 7467600"/>
              <a:gd name="connsiteY794" fmla="*/ 282244 h 6858000"/>
              <a:gd name="connsiteX795" fmla="*/ 5153231 w 7467600"/>
              <a:gd name="connsiteY795" fmla="*/ 292240 h 6858000"/>
              <a:gd name="connsiteX796" fmla="*/ 5426491 w 7467600"/>
              <a:gd name="connsiteY796" fmla="*/ 281128 h 6858000"/>
              <a:gd name="connsiteX797" fmla="*/ 5731212 w 7467600"/>
              <a:gd name="connsiteY797" fmla="*/ 231951 h 6858000"/>
              <a:gd name="connsiteX798" fmla="*/ 5905192 w 7467600"/>
              <a:gd name="connsiteY798" fmla="*/ 163079 h 6858000"/>
              <a:gd name="connsiteX799" fmla="*/ 5944437 w 7467600"/>
              <a:gd name="connsiteY799" fmla="*/ 113829 h 6858000"/>
              <a:gd name="connsiteX800" fmla="*/ 5825032 w 7467600"/>
              <a:gd name="connsiteY800" fmla="*/ 146405 h 6858000"/>
              <a:gd name="connsiteX801" fmla="*/ 4955599 w 7467600"/>
              <a:gd name="connsiteY801" fmla="*/ 247008 h 6858000"/>
              <a:gd name="connsiteX802" fmla="*/ 5210104 w 7467600"/>
              <a:gd name="connsiteY802" fmla="*/ 228123 h 6858000"/>
              <a:gd name="connsiteX803" fmla="*/ 5261015 w 7467600"/>
              <a:gd name="connsiteY803" fmla="*/ 227087 h 6858000"/>
              <a:gd name="connsiteX804" fmla="*/ 5861181 w 7467600"/>
              <a:gd name="connsiteY804" fmla="*/ 143093 h 6858000"/>
              <a:gd name="connsiteX805" fmla="*/ 5961252 w 7467600"/>
              <a:gd name="connsiteY805" fmla="*/ 114820 h 6858000"/>
              <a:gd name="connsiteX806" fmla="*/ 5944437 w 7467600"/>
              <a:gd name="connsiteY806" fmla="*/ 113829 h 6858000"/>
              <a:gd name="connsiteX807" fmla="*/ 3882765 w 7467600"/>
              <a:gd name="connsiteY807" fmla="*/ 0 h 6858000"/>
              <a:gd name="connsiteX808" fmla="*/ 3995099 w 7467600"/>
              <a:gd name="connsiteY808" fmla="*/ 0 h 6858000"/>
              <a:gd name="connsiteX809" fmla="*/ 4163818 w 7467600"/>
              <a:gd name="connsiteY809" fmla="*/ 234104 h 6858000"/>
              <a:gd name="connsiteX810" fmla="*/ 4172099 w 7467600"/>
              <a:gd name="connsiteY810" fmla="*/ 234207 h 6858000"/>
              <a:gd name="connsiteX811" fmla="*/ 4784282 w 7467600"/>
              <a:gd name="connsiteY811" fmla="*/ 276561 h 6858000"/>
              <a:gd name="connsiteX812" fmla="*/ 4801687 w 7467600"/>
              <a:gd name="connsiteY812" fmla="*/ 267764 h 6858000"/>
              <a:gd name="connsiteX813" fmla="*/ 6082788 w 7467600"/>
              <a:gd name="connsiteY813" fmla="*/ 64119 h 6858000"/>
              <a:gd name="connsiteX814" fmla="*/ 6099442 w 7467600"/>
              <a:gd name="connsiteY814" fmla="*/ 82568 h 6858000"/>
              <a:gd name="connsiteX815" fmla="*/ 4804137 w 7467600"/>
              <a:gd name="connsiteY815" fmla="*/ 320931 h 6858000"/>
              <a:gd name="connsiteX816" fmla="*/ 4227047 w 7467600"/>
              <a:gd name="connsiteY816" fmla="*/ 313415 h 6858000"/>
              <a:gd name="connsiteX817" fmla="*/ 4346041 w 7467600"/>
              <a:gd name="connsiteY817" fmla="*/ 456086 h 6858000"/>
              <a:gd name="connsiteX818" fmla="*/ 4870967 w 7467600"/>
              <a:gd name="connsiteY818" fmla="*/ 963061 h 6858000"/>
              <a:gd name="connsiteX819" fmla="*/ 4889647 w 7467600"/>
              <a:gd name="connsiteY819" fmla="*/ 957147 h 6858000"/>
              <a:gd name="connsiteX820" fmla="*/ 5422504 w 7467600"/>
              <a:gd name="connsiteY820" fmla="*/ 805191 h 6858000"/>
              <a:gd name="connsiteX821" fmla="*/ 6087656 w 7467600"/>
              <a:gd name="connsiteY821" fmla="*/ 826703 h 6858000"/>
              <a:gd name="connsiteX822" fmla="*/ 6058717 w 7467600"/>
              <a:gd name="connsiteY822" fmla="*/ 865992 h 6858000"/>
              <a:gd name="connsiteX823" fmla="*/ 4974153 w 7467600"/>
              <a:gd name="connsiteY823" fmla="*/ 1045456 h 6858000"/>
              <a:gd name="connsiteX824" fmla="*/ 5627835 w 7467600"/>
              <a:gd name="connsiteY824" fmla="*/ 1472077 h 6858000"/>
              <a:gd name="connsiteX825" fmla="*/ 5629817 w 7467600"/>
              <a:gd name="connsiteY825" fmla="*/ 1471412 h 6858000"/>
              <a:gd name="connsiteX826" fmla="*/ 5634124 w 7467600"/>
              <a:gd name="connsiteY826" fmla="*/ 1470572 h 6858000"/>
              <a:gd name="connsiteX827" fmla="*/ 5755832 w 7467600"/>
              <a:gd name="connsiteY827" fmla="*/ 1383886 h 6858000"/>
              <a:gd name="connsiteX828" fmla="*/ 6014186 w 7467600"/>
              <a:gd name="connsiteY828" fmla="*/ 1279799 h 6858000"/>
              <a:gd name="connsiteX829" fmla="*/ 6901619 w 7467600"/>
              <a:gd name="connsiteY829" fmla="*/ 1047874 h 6858000"/>
              <a:gd name="connsiteX830" fmla="*/ 6931566 w 7467600"/>
              <a:gd name="connsiteY830" fmla="*/ 1062034 h 6858000"/>
              <a:gd name="connsiteX831" fmla="*/ 5790982 w 7467600"/>
              <a:gd name="connsiteY831" fmla="*/ 1561380 h 6858000"/>
              <a:gd name="connsiteX832" fmla="*/ 6188971 w 7467600"/>
              <a:gd name="connsiteY832" fmla="*/ 1755168 h 6858000"/>
              <a:gd name="connsiteX833" fmla="*/ 6202446 w 7467600"/>
              <a:gd name="connsiteY833" fmla="*/ 1752268 h 6858000"/>
              <a:gd name="connsiteX834" fmla="*/ 7179560 w 7467600"/>
              <a:gd name="connsiteY834" fmla="*/ 1467551 h 6858000"/>
              <a:gd name="connsiteX835" fmla="*/ 7158730 w 7467600"/>
              <a:gd name="connsiteY835" fmla="*/ 1507835 h 6858000"/>
              <a:gd name="connsiteX836" fmla="*/ 6326959 w 7467600"/>
              <a:gd name="connsiteY836" fmla="*/ 1817686 h 6858000"/>
              <a:gd name="connsiteX837" fmla="*/ 6537433 w 7467600"/>
              <a:gd name="connsiteY837" fmla="*/ 1907790 h 6858000"/>
              <a:gd name="connsiteX838" fmla="*/ 6550221 w 7467600"/>
              <a:gd name="connsiteY838" fmla="*/ 1910729 h 6858000"/>
              <a:gd name="connsiteX839" fmla="*/ 6964438 w 7467600"/>
              <a:gd name="connsiteY839" fmla="*/ 2209505 h 6858000"/>
              <a:gd name="connsiteX840" fmla="*/ 7367862 w 7467600"/>
              <a:gd name="connsiteY840" fmla="*/ 2806833 h 6858000"/>
              <a:gd name="connsiteX841" fmla="*/ 7364329 w 7467600"/>
              <a:gd name="connsiteY841" fmla="*/ 2826907 h 6858000"/>
              <a:gd name="connsiteX842" fmla="*/ 7290545 w 7467600"/>
              <a:gd name="connsiteY842" fmla="*/ 2850663 h 6858000"/>
              <a:gd name="connsiteX843" fmla="*/ 6472036 w 7467600"/>
              <a:gd name="connsiteY843" fmla="*/ 1959003 h 6858000"/>
              <a:gd name="connsiteX844" fmla="*/ 5792897 w 7467600"/>
              <a:gd name="connsiteY844" fmla="*/ 1647747 h 6858000"/>
              <a:gd name="connsiteX845" fmla="*/ 5842751 w 7467600"/>
              <a:gd name="connsiteY845" fmla="*/ 1816112 h 6858000"/>
              <a:gd name="connsiteX846" fmla="*/ 5847424 w 7467600"/>
              <a:gd name="connsiteY846" fmla="*/ 1815776 h 6858000"/>
              <a:gd name="connsiteX847" fmla="*/ 6399821 w 7467600"/>
              <a:gd name="connsiteY847" fmla="*/ 2344799 h 6858000"/>
              <a:gd name="connsiteX848" fmla="*/ 6323232 w 7467600"/>
              <a:gd name="connsiteY848" fmla="*/ 2389634 h 6858000"/>
              <a:gd name="connsiteX849" fmla="*/ 5942958 w 7467600"/>
              <a:gd name="connsiteY849" fmla="*/ 2077708 h 6858000"/>
              <a:gd name="connsiteX850" fmla="*/ 5921559 w 7467600"/>
              <a:gd name="connsiteY850" fmla="*/ 2378596 h 6858000"/>
              <a:gd name="connsiteX851" fmla="*/ 5817651 w 7467600"/>
              <a:gd name="connsiteY851" fmla="*/ 3023919 h 6858000"/>
              <a:gd name="connsiteX852" fmla="*/ 5729634 w 7467600"/>
              <a:gd name="connsiteY852" fmla="*/ 3051849 h 6858000"/>
              <a:gd name="connsiteX853" fmla="*/ 5611018 w 7467600"/>
              <a:gd name="connsiteY853" fmla="*/ 2316769 h 6858000"/>
              <a:gd name="connsiteX854" fmla="*/ 5687608 w 7467600"/>
              <a:gd name="connsiteY854" fmla="*/ 2039972 h 6858000"/>
              <a:gd name="connsiteX855" fmla="*/ 5657554 w 7467600"/>
              <a:gd name="connsiteY855" fmla="*/ 1576445 h 6858000"/>
              <a:gd name="connsiteX856" fmla="*/ 5150475 w 7467600"/>
              <a:gd name="connsiteY856" fmla="*/ 1274012 h 6858000"/>
              <a:gd name="connsiteX857" fmla="*/ 5349142 w 7467600"/>
              <a:gd name="connsiteY857" fmla="*/ 2204405 h 6858000"/>
              <a:gd name="connsiteX858" fmla="*/ 5262214 w 7467600"/>
              <a:gd name="connsiteY858" fmla="*/ 2233836 h 6858000"/>
              <a:gd name="connsiteX859" fmla="*/ 4981539 w 7467600"/>
              <a:gd name="connsiteY859" fmla="*/ 1542201 h 6858000"/>
              <a:gd name="connsiteX860" fmla="*/ 4958461 w 7467600"/>
              <a:gd name="connsiteY860" fmla="*/ 1136957 h 6858000"/>
              <a:gd name="connsiteX861" fmla="*/ 4655015 w 7467600"/>
              <a:gd name="connsiteY861" fmla="*/ 891426 h 6858000"/>
              <a:gd name="connsiteX862" fmla="*/ 4348002 w 7467600"/>
              <a:gd name="connsiteY862" fmla="*/ 2205895 h 6858000"/>
              <a:gd name="connsiteX863" fmla="*/ 4262250 w 7467600"/>
              <a:gd name="connsiteY863" fmla="*/ 2219972 h 6858000"/>
              <a:gd name="connsiteX864" fmla="*/ 4550611 w 7467600"/>
              <a:gd name="connsiteY864" fmla="*/ 817540 h 6858000"/>
              <a:gd name="connsiteX865" fmla="*/ 4564418 w 7467600"/>
              <a:gd name="connsiteY865" fmla="*/ 808293 h 6858000"/>
              <a:gd name="connsiteX866" fmla="*/ 4266388 w 7467600"/>
              <a:gd name="connsiteY866" fmla="*/ 500083 h 6858000"/>
              <a:gd name="connsiteX867" fmla="*/ 4032842 w 7467600"/>
              <a:gd name="connsiteY867" fmla="*/ 211809 h 6858000"/>
              <a:gd name="connsiteX868" fmla="*/ 3882765 w 7467600"/>
              <a:gd name="connsiteY868" fmla="*/ 0 h 6858000"/>
              <a:gd name="connsiteX869" fmla="*/ 3721337 w 7467600"/>
              <a:gd name="connsiteY869" fmla="*/ 0 h 6858000"/>
              <a:gd name="connsiteX870" fmla="*/ 3797544 w 7467600"/>
              <a:gd name="connsiteY870" fmla="*/ 0 h 6858000"/>
              <a:gd name="connsiteX871" fmla="*/ 3775734 w 7467600"/>
              <a:gd name="connsiteY871" fmla="*/ 95131 h 6858000"/>
              <a:gd name="connsiteX872" fmla="*/ 3724807 w 7467600"/>
              <a:gd name="connsiteY872" fmla="*/ 272257 h 6858000"/>
              <a:gd name="connsiteX873" fmla="*/ 3726844 w 7467600"/>
              <a:gd name="connsiteY873" fmla="*/ 282988 h 6858000"/>
              <a:gd name="connsiteX874" fmla="*/ 3742664 w 7467600"/>
              <a:gd name="connsiteY874" fmla="*/ 279918 h 6858000"/>
              <a:gd name="connsiteX875" fmla="*/ 4103910 w 7467600"/>
              <a:gd name="connsiteY875" fmla="*/ 1161917 h 6858000"/>
              <a:gd name="connsiteX876" fmla="*/ 4020269 w 7467600"/>
              <a:gd name="connsiteY876" fmla="*/ 1200406 h 6858000"/>
              <a:gd name="connsiteX877" fmla="*/ 3674882 w 7467600"/>
              <a:gd name="connsiteY877" fmla="*/ 488524 h 6858000"/>
              <a:gd name="connsiteX878" fmla="*/ 3132682 w 7467600"/>
              <a:gd name="connsiteY878" fmla="*/ 1072284 h 6858000"/>
              <a:gd name="connsiteX879" fmla="*/ 2716346 w 7467600"/>
              <a:gd name="connsiteY879" fmla="*/ 1276376 h 6858000"/>
              <a:gd name="connsiteX880" fmla="*/ 2716772 w 7467600"/>
              <a:gd name="connsiteY880" fmla="*/ 1255462 h 6858000"/>
              <a:gd name="connsiteX881" fmla="*/ 3471096 w 7467600"/>
              <a:gd name="connsiteY881" fmla="*/ 437072 h 6858000"/>
              <a:gd name="connsiteX882" fmla="*/ 3639057 w 7467600"/>
              <a:gd name="connsiteY882" fmla="*/ 286334 h 6858000"/>
              <a:gd name="connsiteX883" fmla="*/ 3640309 w 7467600"/>
              <a:gd name="connsiteY883" fmla="*/ 284664 h 6858000"/>
              <a:gd name="connsiteX884" fmla="*/ 3646022 w 7467600"/>
              <a:gd name="connsiteY884" fmla="*/ 276711 h 6858000"/>
              <a:gd name="connsiteX885" fmla="*/ 3707943 w 7467600"/>
              <a:gd name="connsiteY885" fmla="*/ 65958 h 6858000"/>
              <a:gd name="connsiteX886" fmla="*/ 3721337 w 7467600"/>
              <a:gd name="connsiteY886" fmla="*/ 0 h 6858000"/>
              <a:gd name="connsiteX887" fmla="*/ 2867960 w 7467600"/>
              <a:gd name="connsiteY887" fmla="*/ 0 h 6858000"/>
              <a:gd name="connsiteX888" fmla="*/ 2926351 w 7467600"/>
              <a:gd name="connsiteY888" fmla="*/ 0 h 6858000"/>
              <a:gd name="connsiteX889" fmla="*/ 2902823 w 7467600"/>
              <a:gd name="connsiteY889" fmla="*/ 262929 h 6858000"/>
              <a:gd name="connsiteX890" fmla="*/ 2940663 w 7467600"/>
              <a:gd name="connsiteY890" fmla="*/ 140884 h 6858000"/>
              <a:gd name="connsiteX891" fmla="*/ 2947039 w 7467600"/>
              <a:gd name="connsiteY891" fmla="*/ 122524 h 6858000"/>
              <a:gd name="connsiteX892" fmla="*/ 2984316 w 7467600"/>
              <a:gd name="connsiteY892" fmla="*/ 0 h 6858000"/>
              <a:gd name="connsiteX893" fmla="*/ 3016114 w 7467600"/>
              <a:gd name="connsiteY893" fmla="*/ 0 h 6858000"/>
              <a:gd name="connsiteX894" fmla="*/ 2979949 w 7467600"/>
              <a:gd name="connsiteY894" fmla="*/ 119274 h 6858000"/>
              <a:gd name="connsiteX895" fmla="*/ 3023879 w 7467600"/>
              <a:gd name="connsiteY895" fmla="*/ 0 h 6858000"/>
              <a:gd name="connsiteX896" fmla="*/ 3105400 w 7467600"/>
              <a:gd name="connsiteY896" fmla="*/ 0 h 6858000"/>
              <a:gd name="connsiteX897" fmla="*/ 3094669 w 7467600"/>
              <a:gd name="connsiteY897" fmla="*/ 30308 h 6858000"/>
              <a:gd name="connsiteX898" fmla="*/ 2901945 w 7467600"/>
              <a:gd name="connsiteY898" fmla="*/ 466538 h 6858000"/>
              <a:gd name="connsiteX899" fmla="*/ 2815209 w 7467600"/>
              <a:gd name="connsiteY899" fmla="*/ 497361 h 6858000"/>
              <a:gd name="connsiteX900" fmla="*/ 2844845 w 7467600"/>
              <a:gd name="connsiteY900" fmla="*/ 127638 h 6858000"/>
              <a:gd name="connsiteX901" fmla="*/ 2867960 w 7467600"/>
              <a:gd name="connsiteY901" fmla="*/ 0 h 6858000"/>
              <a:gd name="connsiteX902" fmla="*/ 1057230 w 7467600"/>
              <a:gd name="connsiteY902" fmla="*/ 0 h 6858000"/>
              <a:gd name="connsiteX903" fmla="*/ 1111003 w 7467600"/>
              <a:gd name="connsiteY903" fmla="*/ 0 h 6858000"/>
              <a:gd name="connsiteX904" fmla="*/ 1125553 w 7467600"/>
              <a:gd name="connsiteY904" fmla="*/ 52588 h 6858000"/>
              <a:gd name="connsiteX905" fmla="*/ 1304276 w 7467600"/>
              <a:gd name="connsiteY905" fmla="*/ 476275 h 6858000"/>
              <a:gd name="connsiteX906" fmla="*/ 1492066 w 7467600"/>
              <a:gd name="connsiteY906" fmla="*/ 886333 h 6858000"/>
              <a:gd name="connsiteX907" fmla="*/ 1423698 w 7467600"/>
              <a:gd name="connsiteY907" fmla="*/ 710817 h 6858000"/>
              <a:gd name="connsiteX908" fmla="*/ 1357609 w 7467600"/>
              <a:gd name="connsiteY908" fmla="*/ 532892 h 6858000"/>
              <a:gd name="connsiteX909" fmla="*/ 1309550 w 7467600"/>
              <a:gd name="connsiteY909" fmla="*/ 374031 h 6858000"/>
              <a:gd name="connsiteX910" fmla="*/ 1193673 w 7467600"/>
              <a:gd name="connsiteY910" fmla="*/ 49533 h 6858000"/>
              <a:gd name="connsiteX911" fmla="*/ 1164391 w 7467600"/>
              <a:gd name="connsiteY911" fmla="*/ 0 h 6858000"/>
              <a:gd name="connsiteX912" fmla="*/ 1200666 w 7467600"/>
              <a:gd name="connsiteY912" fmla="*/ 0 h 6858000"/>
              <a:gd name="connsiteX913" fmla="*/ 1223408 w 7467600"/>
              <a:gd name="connsiteY913" fmla="*/ 38996 h 6858000"/>
              <a:gd name="connsiteX914" fmla="*/ 1339635 w 7467600"/>
              <a:gd name="connsiteY914" fmla="*/ 365517 h 6858000"/>
              <a:gd name="connsiteX915" fmla="*/ 1387469 w 7467600"/>
              <a:gd name="connsiteY915" fmla="*/ 523079 h 6858000"/>
              <a:gd name="connsiteX916" fmla="*/ 1452685 w 7467600"/>
              <a:gd name="connsiteY916" fmla="*/ 699806 h 6858000"/>
              <a:gd name="connsiteX917" fmla="*/ 1492092 w 7467600"/>
              <a:gd name="connsiteY917" fmla="*/ 800424 h 6858000"/>
              <a:gd name="connsiteX918" fmla="*/ 1455302 w 7467600"/>
              <a:gd name="connsiteY918" fmla="*/ 632913 h 6858000"/>
              <a:gd name="connsiteX919" fmla="*/ 1222336 w 7467600"/>
              <a:gd name="connsiteY919" fmla="*/ 9480 h 6858000"/>
              <a:gd name="connsiteX920" fmla="*/ 1214634 w 7467600"/>
              <a:gd name="connsiteY920" fmla="*/ 0 h 6858000"/>
              <a:gd name="connsiteX921" fmla="*/ 1289827 w 7467600"/>
              <a:gd name="connsiteY921" fmla="*/ 0 h 6858000"/>
              <a:gd name="connsiteX922" fmla="*/ 1321076 w 7467600"/>
              <a:gd name="connsiteY922" fmla="*/ 59722 h 6858000"/>
              <a:gd name="connsiteX923" fmla="*/ 1512579 w 7467600"/>
              <a:gd name="connsiteY923" fmla="*/ 626441 h 6858000"/>
              <a:gd name="connsiteX924" fmla="*/ 1506076 w 7467600"/>
              <a:gd name="connsiteY924" fmla="*/ 1089289 h 6858000"/>
              <a:gd name="connsiteX925" fmla="*/ 1486346 w 7467600"/>
              <a:gd name="connsiteY925" fmla="*/ 1079919 h 6858000"/>
              <a:gd name="connsiteX926" fmla="*/ 1070511 w 7467600"/>
              <a:gd name="connsiteY926" fmla="*/ 48609 h 6858000"/>
              <a:gd name="connsiteX927" fmla="*/ 1057230 w 7467600"/>
              <a:gd name="connsiteY927" fmla="*/ 0 h 6858000"/>
              <a:gd name="connsiteX928" fmla="*/ 43151 w 7467600"/>
              <a:gd name="connsiteY928" fmla="*/ 0 h 6858000"/>
              <a:gd name="connsiteX929" fmla="*/ 95283 w 7467600"/>
              <a:gd name="connsiteY929" fmla="*/ 0 h 6858000"/>
              <a:gd name="connsiteX930" fmla="*/ 300708 w 7467600"/>
              <a:gd name="connsiteY930" fmla="*/ 154571 h 6858000"/>
              <a:gd name="connsiteX931" fmla="*/ 530414 w 7467600"/>
              <a:gd name="connsiteY931" fmla="*/ 354673 h 6858000"/>
              <a:gd name="connsiteX932" fmla="*/ 333785 w 7467600"/>
              <a:gd name="connsiteY932" fmla="*/ 161564 h 6858000"/>
              <a:gd name="connsiteX933" fmla="*/ 147005 w 7467600"/>
              <a:gd name="connsiteY933" fmla="*/ 0 h 6858000"/>
              <a:gd name="connsiteX934" fmla="*/ 272509 w 7467600"/>
              <a:gd name="connsiteY934" fmla="*/ 0 h 6858000"/>
              <a:gd name="connsiteX935" fmla="*/ 326276 w 7467600"/>
              <a:gd name="connsiteY935" fmla="*/ 45847 h 6858000"/>
              <a:gd name="connsiteX936" fmla="*/ 823759 w 7467600"/>
              <a:gd name="connsiteY936" fmla="*/ 574145 h 6858000"/>
              <a:gd name="connsiteX937" fmla="*/ 811254 w 7467600"/>
              <a:gd name="connsiteY937" fmla="*/ 665546 h 6858000"/>
              <a:gd name="connsiteX938" fmla="*/ 154042 w 7467600"/>
              <a:gd name="connsiteY938" fmla="*/ 261522 h 6858000"/>
              <a:gd name="connsiteX939" fmla="*/ 13550 w 7467600"/>
              <a:gd name="connsiteY939" fmla="*/ 158423 h 6858000"/>
              <a:gd name="connsiteX940" fmla="*/ 0 w 7467600"/>
              <a:gd name="connsiteY940" fmla="*/ 146618 h 6858000"/>
              <a:gd name="connsiteX941" fmla="*/ 0 w 7467600"/>
              <a:gd name="connsiteY941" fmla="*/ 59161 h 6858000"/>
              <a:gd name="connsiteX942" fmla="*/ 45427 w 7467600"/>
              <a:gd name="connsiteY942" fmla="*/ 101078 h 6858000"/>
              <a:gd name="connsiteX943" fmla="*/ 630103 w 7467600"/>
              <a:gd name="connsiteY943" fmla="*/ 485885 h 6858000"/>
              <a:gd name="connsiteX944" fmla="*/ 532040 w 7467600"/>
              <a:gd name="connsiteY944" fmla="*/ 399359 h 6858000"/>
              <a:gd name="connsiteX945" fmla="*/ 517618 w 7467600"/>
              <a:gd name="connsiteY945" fmla="*/ 385726 h 6858000"/>
              <a:gd name="connsiteX946" fmla="*/ 285074 w 7467600"/>
              <a:gd name="connsiteY946" fmla="*/ 182755 h 6858000"/>
              <a:gd name="connsiteX947" fmla="*/ 43151 w 7467600"/>
              <a:gd name="connsiteY947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67600 w 7467600"/>
              <a:gd name="connsiteY4" fmla="*/ 673615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1019354 w 7467600"/>
              <a:gd name="connsiteY15" fmla="*/ 6315006 h 6858000"/>
              <a:gd name="connsiteX16" fmla="*/ 441046 w 7467600"/>
              <a:gd name="connsiteY16" fmla="*/ 6691153 h 6858000"/>
              <a:gd name="connsiteX17" fmla="*/ 1019354 w 7467600"/>
              <a:gd name="connsiteY17" fmla="*/ 6315006 h 6858000"/>
              <a:gd name="connsiteX18" fmla="*/ 991680 w 7467600"/>
              <a:gd name="connsiteY18" fmla="*/ 6298413 h 6858000"/>
              <a:gd name="connsiteX19" fmla="*/ 409060 w 7467600"/>
              <a:gd name="connsiteY19" fmla="*/ 6671470 h 6858000"/>
              <a:gd name="connsiteX20" fmla="*/ 991680 w 7467600"/>
              <a:gd name="connsiteY20" fmla="*/ 6298413 h 6858000"/>
              <a:gd name="connsiteX21" fmla="*/ 103333 w 7467600"/>
              <a:gd name="connsiteY21" fmla="*/ 5699602 h 6858000"/>
              <a:gd name="connsiteX22" fmla="*/ 233938 w 7467600"/>
              <a:gd name="connsiteY22" fmla="*/ 5809416 h 6858000"/>
              <a:gd name="connsiteX23" fmla="*/ 883580 w 7467600"/>
              <a:gd name="connsiteY23" fmla="*/ 6180710 h 6858000"/>
              <a:gd name="connsiteX24" fmla="*/ 487337 w 7467600"/>
              <a:gd name="connsiteY24" fmla="*/ 5950182 h 6858000"/>
              <a:gd name="connsiteX25" fmla="*/ 354051 w 7467600"/>
              <a:gd name="connsiteY25" fmla="*/ 5854912 h 6858000"/>
              <a:gd name="connsiteX26" fmla="*/ 195436 w 7467600"/>
              <a:gd name="connsiteY26" fmla="*/ 5755068 h 6858000"/>
              <a:gd name="connsiteX27" fmla="*/ 103333 w 7467600"/>
              <a:gd name="connsiteY27" fmla="*/ 5699602 h 6858000"/>
              <a:gd name="connsiteX28" fmla="*/ 5539432 w 7467600"/>
              <a:gd name="connsiteY28" fmla="*/ 5642928 h 6858000"/>
              <a:gd name="connsiteX29" fmla="*/ 5555462 w 7467600"/>
              <a:gd name="connsiteY29" fmla="*/ 5694454 h 6858000"/>
              <a:gd name="connsiteX30" fmla="*/ 5828270 w 7467600"/>
              <a:gd name="connsiteY30" fmla="*/ 6320663 h 6858000"/>
              <a:gd name="connsiteX31" fmla="*/ 5947416 w 7467600"/>
              <a:gd name="connsiteY31" fmla="*/ 6574846 h 6858000"/>
              <a:gd name="connsiteX32" fmla="*/ 5539432 w 7467600"/>
              <a:gd name="connsiteY32" fmla="*/ 5642928 h 6858000"/>
              <a:gd name="connsiteX33" fmla="*/ 51253 w 7467600"/>
              <a:gd name="connsiteY33" fmla="*/ 5631825 h 6858000"/>
              <a:gd name="connsiteX34" fmla="*/ 211622 w 7467600"/>
              <a:gd name="connsiteY34" fmla="*/ 5728803 h 6858000"/>
              <a:gd name="connsiteX35" fmla="*/ 371652 w 7467600"/>
              <a:gd name="connsiteY35" fmla="*/ 5829062 h 6858000"/>
              <a:gd name="connsiteX36" fmla="*/ 505903 w 7467600"/>
              <a:gd name="connsiteY36" fmla="*/ 5925221 h 6858000"/>
              <a:gd name="connsiteX37" fmla="*/ 899240 w 7467600"/>
              <a:gd name="connsiteY37" fmla="*/ 6153068 h 6858000"/>
              <a:gd name="connsiteX38" fmla="*/ 988114 w 7467600"/>
              <a:gd name="connsiteY38" fmla="*/ 6174204 h 6858000"/>
              <a:gd name="connsiteX39" fmla="*/ 845971 w 7467600"/>
              <a:gd name="connsiteY39" fmla="*/ 6067177 h 6858000"/>
              <a:gd name="connsiteX40" fmla="*/ 448057 w 7467600"/>
              <a:gd name="connsiteY40" fmla="*/ 5841376 h 6858000"/>
              <a:gd name="connsiteX41" fmla="*/ 51253 w 7467600"/>
              <a:gd name="connsiteY41" fmla="*/ 5631825 h 6858000"/>
              <a:gd name="connsiteX42" fmla="*/ 2606687 w 7467600"/>
              <a:gd name="connsiteY42" fmla="*/ 5630718 h 6858000"/>
              <a:gd name="connsiteX43" fmla="*/ 2645658 w 7467600"/>
              <a:gd name="connsiteY43" fmla="*/ 6640259 h 6858000"/>
              <a:gd name="connsiteX44" fmla="*/ 2606687 w 7467600"/>
              <a:gd name="connsiteY44" fmla="*/ 5630718 h 6858000"/>
              <a:gd name="connsiteX45" fmla="*/ 3642057 w 7467600"/>
              <a:gd name="connsiteY45" fmla="*/ 5573487 h 6858000"/>
              <a:gd name="connsiteX46" fmla="*/ 3632981 w 7467600"/>
              <a:gd name="connsiteY46" fmla="*/ 5579437 h 6858000"/>
              <a:gd name="connsiteX47" fmla="*/ 3382436 w 7467600"/>
              <a:gd name="connsiteY47" fmla="*/ 5952726 h 6858000"/>
              <a:gd name="connsiteX48" fmla="*/ 3191929 w 7467600"/>
              <a:gd name="connsiteY48" fmla="*/ 6662669 h 6858000"/>
              <a:gd name="connsiteX49" fmla="*/ 3369898 w 7467600"/>
              <a:gd name="connsiteY49" fmla="*/ 6081771 h 6858000"/>
              <a:gd name="connsiteX50" fmla="*/ 3642057 w 7467600"/>
              <a:gd name="connsiteY50" fmla="*/ 5573487 h 6858000"/>
              <a:gd name="connsiteX51" fmla="*/ 2650666 w 7467600"/>
              <a:gd name="connsiteY51" fmla="*/ 5530686 h 6858000"/>
              <a:gd name="connsiteX52" fmla="*/ 2650249 w 7467600"/>
              <a:gd name="connsiteY52" fmla="*/ 5532101 h 6858000"/>
              <a:gd name="connsiteX53" fmla="*/ 2663808 w 7467600"/>
              <a:gd name="connsiteY53" fmla="*/ 6535215 h 6858000"/>
              <a:gd name="connsiteX54" fmla="*/ 2665418 w 7467600"/>
              <a:gd name="connsiteY54" fmla="*/ 6132756 h 6858000"/>
              <a:gd name="connsiteX55" fmla="*/ 2650666 w 7467600"/>
              <a:gd name="connsiteY55" fmla="*/ 5530686 h 6858000"/>
              <a:gd name="connsiteX56" fmla="*/ 2680277 w 7467600"/>
              <a:gd name="connsiteY56" fmla="*/ 5479204 h 6858000"/>
              <a:gd name="connsiteX57" fmla="*/ 2678972 w 7467600"/>
              <a:gd name="connsiteY57" fmla="*/ 5481582 h 6858000"/>
              <a:gd name="connsiteX58" fmla="*/ 2696666 w 7467600"/>
              <a:gd name="connsiteY58" fmla="*/ 6133836 h 6858000"/>
              <a:gd name="connsiteX59" fmla="*/ 2695769 w 7467600"/>
              <a:gd name="connsiteY59" fmla="*/ 6390955 h 6858000"/>
              <a:gd name="connsiteX60" fmla="*/ 2739893 w 7467600"/>
              <a:gd name="connsiteY60" fmla="*/ 6108357 h 6858000"/>
              <a:gd name="connsiteX61" fmla="*/ 2680277 w 7467600"/>
              <a:gd name="connsiteY61" fmla="*/ 5479204 h 6858000"/>
              <a:gd name="connsiteX62" fmla="*/ 1132195 w 7467600"/>
              <a:gd name="connsiteY62" fmla="*/ 5467980 h 6858000"/>
              <a:gd name="connsiteX63" fmla="*/ 1679056 w 7467600"/>
              <a:gd name="connsiteY63" fmla="*/ 5516907 h 6858000"/>
              <a:gd name="connsiteX64" fmla="*/ 2128648 w 7467600"/>
              <a:gd name="connsiteY64" fmla="*/ 5474249 h 6858000"/>
              <a:gd name="connsiteX65" fmla="*/ 1825619 w 7467600"/>
              <a:gd name="connsiteY65" fmla="*/ 5478447 h 6858000"/>
              <a:gd name="connsiteX66" fmla="*/ 1737798 w 7467600"/>
              <a:gd name="connsiteY66" fmla="*/ 5483353 h 6858000"/>
              <a:gd name="connsiteX67" fmla="*/ 1132195 w 7467600"/>
              <a:gd name="connsiteY67" fmla="*/ 5467980 h 6858000"/>
              <a:gd name="connsiteX68" fmla="*/ 1456157 w 7467600"/>
              <a:gd name="connsiteY68" fmla="*/ 5371404 h 6858000"/>
              <a:gd name="connsiteX69" fmla="*/ 1244432 w 7467600"/>
              <a:gd name="connsiteY69" fmla="*/ 5385601 h 6858000"/>
              <a:gd name="connsiteX70" fmla="*/ 973990 w 7467600"/>
              <a:gd name="connsiteY70" fmla="*/ 5424940 h 6858000"/>
              <a:gd name="connsiteX71" fmla="*/ 1103809 w 7467600"/>
              <a:gd name="connsiteY71" fmla="*/ 5433720 h 6858000"/>
              <a:gd name="connsiteX72" fmla="*/ 1123454 w 7467600"/>
              <a:gd name="connsiteY72" fmla="*/ 5435727 h 6858000"/>
              <a:gd name="connsiteX73" fmla="*/ 1737017 w 7467600"/>
              <a:gd name="connsiteY73" fmla="*/ 5452183 h 6858000"/>
              <a:gd name="connsiteX74" fmla="*/ 1824397 w 7467600"/>
              <a:gd name="connsiteY74" fmla="*/ 5447757 h 6858000"/>
              <a:gd name="connsiteX75" fmla="*/ 2070059 w 7467600"/>
              <a:gd name="connsiteY75" fmla="*/ 5441660 h 6858000"/>
              <a:gd name="connsiteX76" fmla="*/ 1456157 w 7467600"/>
              <a:gd name="connsiteY76" fmla="*/ 5371404 h 6858000"/>
              <a:gd name="connsiteX77" fmla="*/ 4988186 w 7467600"/>
              <a:gd name="connsiteY77" fmla="*/ 5216467 h 6858000"/>
              <a:gd name="connsiteX78" fmla="*/ 4777334 w 7467600"/>
              <a:gd name="connsiteY78" fmla="*/ 5406072 h 6858000"/>
              <a:gd name="connsiteX79" fmla="*/ 4718341 w 7467600"/>
              <a:gd name="connsiteY79" fmla="*/ 5468043 h 6858000"/>
              <a:gd name="connsiteX80" fmla="*/ 4604655 w 7467600"/>
              <a:gd name="connsiteY80" fmla="*/ 5583434 h 6858000"/>
              <a:gd name="connsiteX81" fmla="*/ 4565074 w 7467600"/>
              <a:gd name="connsiteY81" fmla="*/ 5618550 h 6858000"/>
              <a:gd name="connsiteX82" fmla="*/ 4988186 w 7467600"/>
              <a:gd name="connsiteY82" fmla="*/ 5216467 h 6858000"/>
              <a:gd name="connsiteX83" fmla="*/ 4978032 w 7467600"/>
              <a:gd name="connsiteY83" fmla="*/ 5183809 h 6858000"/>
              <a:gd name="connsiteX84" fmla="*/ 4463413 w 7467600"/>
              <a:gd name="connsiteY84" fmla="*/ 5615162 h 6858000"/>
              <a:gd name="connsiteX85" fmla="*/ 4358134 w 7467600"/>
              <a:gd name="connsiteY85" fmla="*/ 5742791 h 6858000"/>
              <a:gd name="connsiteX86" fmla="*/ 4376219 w 7467600"/>
              <a:gd name="connsiteY86" fmla="*/ 5729027 h 6858000"/>
              <a:gd name="connsiteX87" fmla="*/ 4582340 w 7467600"/>
              <a:gd name="connsiteY87" fmla="*/ 5561037 h 6858000"/>
              <a:gd name="connsiteX88" fmla="*/ 4694684 w 7467600"/>
              <a:gd name="connsiteY88" fmla="*/ 5447098 h 6858000"/>
              <a:gd name="connsiteX89" fmla="*/ 4754123 w 7467600"/>
              <a:gd name="connsiteY89" fmla="*/ 5384643 h 6858000"/>
              <a:gd name="connsiteX90" fmla="*/ 4978032 w 7467600"/>
              <a:gd name="connsiteY90" fmla="*/ 5183809 h 6858000"/>
              <a:gd name="connsiteX91" fmla="*/ 1903353 w 7467600"/>
              <a:gd name="connsiteY91" fmla="*/ 5044827 h 6858000"/>
              <a:gd name="connsiteX92" fmla="*/ 1936931 w 7467600"/>
              <a:gd name="connsiteY92" fmla="*/ 5093954 h 6858000"/>
              <a:gd name="connsiteX93" fmla="*/ 2195868 w 7467600"/>
              <a:gd name="connsiteY93" fmla="*/ 5396574 h 6858000"/>
              <a:gd name="connsiteX94" fmla="*/ 2088852 w 7467600"/>
              <a:gd name="connsiteY94" fmla="*/ 5166123 h 6858000"/>
              <a:gd name="connsiteX95" fmla="*/ 1958241 w 7467600"/>
              <a:gd name="connsiteY95" fmla="*/ 5067955 h 6858000"/>
              <a:gd name="connsiteX96" fmla="*/ 1903353 w 7467600"/>
              <a:gd name="connsiteY96" fmla="*/ 5044827 h 6858000"/>
              <a:gd name="connsiteX97" fmla="*/ 1979378 w 7467600"/>
              <a:gd name="connsiteY97" fmla="*/ 4769504 h 6858000"/>
              <a:gd name="connsiteX98" fmla="*/ 2882120 w 7467600"/>
              <a:gd name="connsiteY98" fmla="*/ 5064547 h 6858000"/>
              <a:gd name="connsiteX99" fmla="*/ 2793103 w 7467600"/>
              <a:gd name="connsiteY99" fmla="*/ 5039699 h 6858000"/>
              <a:gd name="connsiteX100" fmla="*/ 2770041 w 7467600"/>
              <a:gd name="connsiteY100" fmla="*/ 5033634 h 6858000"/>
              <a:gd name="connsiteX101" fmla="*/ 1979378 w 7467600"/>
              <a:gd name="connsiteY101" fmla="*/ 4769504 h 6858000"/>
              <a:gd name="connsiteX102" fmla="*/ 1927410 w 7467600"/>
              <a:gd name="connsiteY102" fmla="*/ 4716164 h 6858000"/>
              <a:gd name="connsiteX103" fmla="*/ 1959587 w 7467600"/>
              <a:gd name="connsiteY103" fmla="*/ 4728849 h 6858000"/>
              <a:gd name="connsiteX104" fmla="*/ 2777707 w 7467600"/>
              <a:gd name="connsiteY104" fmla="*/ 5003991 h 6858000"/>
              <a:gd name="connsiteX105" fmla="*/ 2800768 w 7467600"/>
              <a:gd name="connsiteY105" fmla="*/ 5010056 h 6858000"/>
              <a:gd name="connsiteX106" fmla="*/ 2879408 w 7467600"/>
              <a:gd name="connsiteY106" fmla="*/ 5031590 h 6858000"/>
              <a:gd name="connsiteX107" fmla="*/ 2862295 w 7467600"/>
              <a:gd name="connsiteY107" fmla="*/ 5022958 h 6858000"/>
              <a:gd name="connsiteX108" fmla="*/ 2813343 w 7467600"/>
              <a:gd name="connsiteY108" fmla="*/ 4998369 h 6858000"/>
              <a:gd name="connsiteX109" fmla="*/ 2646245 w 7467600"/>
              <a:gd name="connsiteY109" fmla="*/ 4930999 h 6858000"/>
              <a:gd name="connsiteX110" fmla="*/ 1999243 w 7467600"/>
              <a:gd name="connsiteY110" fmla="*/ 4730524 h 6858000"/>
              <a:gd name="connsiteX111" fmla="*/ 1979527 w 7467600"/>
              <a:gd name="connsiteY111" fmla="*/ 4726651 h 6858000"/>
              <a:gd name="connsiteX112" fmla="*/ 1927410 w 7467600"/>
              <a:gd name="connsiteY112" fmla="*/ 4716164 h 6858000"/>
              <a:gd name="connsiteX113" fmla="*/ 1997014 w 7467600"/>
              <a:gd name="connsiteY113" fmla="*/ 4698007 h 6858000"/>
              <a:gd name="connsiteX114" fmla="*/ 2005458 w 7467600"/>
              <a:gd name="connsiteY114" fmla="*/ 4699540 h 6858000"/>
              <a:gd name="connsiteX115" fmla="*/ 2657186 w 7467600"/>
              <a:gd name="connsiteY115" fmla="*/ 4901687 h 6858000"/>
              <a:gd name="connsiteX116" fmla="*/ 2826662 w 7467600"/>
              <a:gd name="connsiteY116" fmla="*/ 4970362 h 6858000"/>
              <a:gd name="connsiteX117" fmla="*/ 2876100 w 7467600"/>
              <a:gd name="connsiteY117" fmla="*/ 4995397 h 6858000"/>
              <a:gd name="connsiteX118" fmla="*/ 3042600 w 7467600"/>
              <a:gd name="connsiteY118" fmla="*/ 5059532 h 6858000"/>
              <a:gd name="connsiteX119" fmla="*/ 1997014 w 7467600"/>
              <a:gd name="connsiteY119" fmla="*/ 4698007 h 6858000"/>
              <a:gd name="connsiteX120" fmla="*/ 2305292 w 7467600"/>
              <a:gd name="connsiteY120" fmla="*/ 4219492 h 6858000"/>
              <a:gd name="connsiteX121" fmla="*/ 3360922 w 7467600"/>
              <a:gd name="connsiteY121" fmla="*/ 4529373 h 6858000"/>
              <a:gd name="connsiteX122" fmla="*/ 3492420 w 7467600"/>
              <a:gd name="connsiteY122" fmla="*/ 4510145 h 6858000"/>
              <a:gd name="connsiteX123" fmla="*/ 3364086 w 7467600"/>
              <a:gd name="connsiteY123" fmla="*/ 4480340 h 6858000"/>
              <a:gd name="connsiteX124" fmla="*/ 3225818 w 7467600"/>
              <a:gd name="connsiteY124" fmla="*/ 4411822 h 6858000"/>
              <a:gd name="connsiteX125" fmla="*/ 3129696 w 7467600"/>
              <a:gd name="connsiteY125" fmla="*/ 4360704 h 6858000"/>
              <a:gd name="connsiteX126" fmla="*/ 2814545 w 7467600"/>
              <a:gd name="connsiteY126" fmla="*/ 4282955 h 6858000"/>
              <a:gd name="connsiteX127" fmla="*/ 2305292 w 7467600"/>
              <a:gd name="connsiteY127" fmla="*/ 4219492 h 6858000"/>
              <a:gd name="connsiteX128" fmla="*/ 2626982 w 7467600"/>
              <a:gd name="connsiteY128" fmla="*/ 4206450 h 6858000"/>
              <a:gd name="connsiteX129" fmla="*/ 2490617 w 7467600"/>
              <a:gd name="connsiteY129" fmla="*/ 4206951 h 6858000"/>
              <a:gd name="connsiteX130" fmla="*/ 2819869 w 7467600"/>
              <a:gd name="connsiteY130" fmla="*/ 4252936 h 6858000"/>
              <a:gd name="connsiteX131" fmla="*/ 3143018 w 7467600"/>
              <a:gd name="connsiteY131" fmla="*/ 4332698 h 6858000"/>
              <a:gd name="connsiteX132" fmla="*/ 3241520 w 7467600"/>
              <a:gd name="connsiteY132" fmla="*/ 4385112 h 6858000"/>
              <a:gd name="connsiteX133" fmla="*/ 3374575 w 7467600"/>
              <a:gd name="connsiteY133" fmla="*/ 4451517 h 6858000"/>
              <a:gd name="connsiteX134" fmla="*/ 3505221 w 7467600"/>
              <a:gd name="connsiteY134" fmla="*/ 4480757 h 6858000"/>
              <a:gd name="connsiteX135" fmla="*/ 2626982 w 7467600"/>
              <a:gd name="connsiteY135" fmla="*/ 4206450 h 6858000"/>
              <a:gd name="connsiteX136" fmla="*/ 1310106 w 7467600"/>
              <a:gd name="connsiteY136" fmla="*/ 3943217 h 6858000"/>
              <a:gd name="connsiteX137" fmla="*/ 854994 w 7467600"/>
              <a:gd name="connsiteY137" fmla="*/ 4399136 h 6858000"/>
              <a:gd name="connsiteX138" fmla="*/ 742462 w 7467600"/>
              <a:gd name="connsiteY138" fmla="*/ 4594648 h 6858000"/>
              <a:gd name="connsiteX139" fmla="*/ 820602 w 7467600"/>
              <a:gd name="connsiteY139" fmla="*/ 4485915 h 6858000"/>
              <a:gd name="connsiteX140" fmla="*/ 878295 w 7467600"/>
              <a:gd name="connsiteY140" fmla="*/ 4403594 h 6858000"/>
              <a:gd name="connsiteX141" fmla="*/ 1240607 w 7467600"/>
              <a:gd name="connsiteY141" fmla="*/ 4010401 h 6858000"/>
              <a:gd name="connsiteX142" fmla="*/ 1310106 w 7467600"/>
              <a:gd name="connsiteY142" fmla="*/ 3943217 h 6858000"/>
              <a:gd name="connsiteX143" fmla="*/ 1423113 w 7467600"/>
              <a:gd name="connsiteY143" fmla="*/ 3874565 h 6858000"/>
              <a:gd name="connsiteX144" fmla="*/ 1260565 w 7467600"/>
              <a:gd name="connsiteY144" fmla="*/ 4031982 h 6858000"/>
              <a:gd name="connsiteX145" fmla="*/ 901900 w 7467600"/>
              <a:gd name="connsiteY145" fmla="*/ 4421236 h 6858000"/>
              <a:gd name="connsiteX146" fmla="*/ 845044 w 7467600"/>
              <a:gd name="connsiteY146" fmla="*/ 4502436 h 6858000"/>
              <a:gd name="connsiteX147" fmla="*/ 685926 w 7467600"/>
              <a:gd name="connsiteY147" fmla="*/ 4703069 h 6858000"/>
              <a:gd name="connsiteX148" fmla="*/ 684248 w 7467600"/>
              <a:gd name="connsiteY148" fmla="*/ 4706721 h 6858000"/>
              <a:gd name="connsiteX149" fmla="*/ 1423113 w 7467600"/>
              <a:gd name="connsiteY149" fmla="*/ 3874565 h 6858000"/>
              <a:gd name="connsiteX150" fmla="*/ 3316479 w 7467600"/>
              <a:gd name="connsiteY150" fmla="*/ 3872136 h 6858000"/>
              <a:gd name="connsiteX151" fmla="*/ 3546806 w 7467600"/>
              <a:gd name="connsiteY151" fmla="*/ 4356139 h 6858000"/>
              <a:gd name="connsiteX152" fmla="*/ 3364433 w 7467600"/>
              <a:gd name="connsiteY152" fmla="*/ 3953121 h 6858000"/>
              <a:gd name="connsiteX153" fmla="*/ 3316479 w 7467600"/>
              <a:gd name="connsiteY153" fmla="*/ 3872136 h 6858000"/>
              <a:gd name="connsiteX154" fmla="*/ 3291335 w 7467600"/>
              <a:gd name="connsiteY154" fmla="*/ 3767420 h 6858000"/>
              <a:gd name="connsiteX155" fmla="*/ 3390805 w 7467600"/>
              <a:gd name="connsiteY155" fmla="*/ 3937163 h 6858000"/>
              <a:gd name="connsiteX156" fmla="*/ 3579062 w 7467600"/>
              <a:gd name="connsiteY156" fmla="*/ 4359040 h 6858000"/>
              <a:gd name="connsiteX157" fmla="*/ 3467355 w 7467600"/>
              <a:gd name="connsiteY157" fmla="*/ 3988130 h 6858000"/>
              <a:gd name="connsiteX158" fmla="*/ 3310753 w 7467600"/>
              <a:gd name="connsiteY158" fmla="*/ 3787140 h 6858000"/>
              <a:gd name="connsiteX159" fmla="*/ 3291335 w 7467600"/>
              <a:gd name="connsiteY159" fmla="*/ 3767420 h 6858000"/>
              <a:gd name="connsiteX160" fmla="*/ 1635889 w 7467600"/>
              <a:gd name="connsiteY160" fmla="*/ 3709494 h 6858000"/>
              <a:gd name="connsiteX161" fmla="*/ 1634800 w 7467600"/>
              <a:gd name="connsiteY161" fmla="*/ 3731111 h 6858000"/>
              <a:gd name="connsiteX162" fmla="*/ 1635889 w 7467600"/>
              <a:gd name="connsiteY162" fmla="*/ 3709494 h 6858000"/>
              <a:gd name="connsiteX163" fmla="*/ 1510397 w 7467600"/>
              <a:gd name="connsiteY163" fmla="*/ 3684705 h 6858000"/>
              <a:gd name="connsiteX164" fmla="*/ 1146550 w 7467600"/>
              <a:gd name="connsiteY164" fmla="*/ 3802012 h 6858000"/>
              <a:gd name="connsiteX165" fmla="*/ 698834 w 7467600"/>
              <a:gd name="connsiteY165" fmla="*/ 3952272 h 6858000"/>
              <a:gd name="connsiteX166" fmla="*/ 34256 w 7467600"/>
              <a:gd name="connsiteY166" fmla="*/ 4347603 h 6858000"/>
              <a:gd name="connsiteX167" fmla="*/ 527241 w 7467600"/>
              <a:gd name="connsiteY167" fmla="*/ 4065078 h 6858000"/>
              <a:gd name="connsiteX168" fmla="*/ 1510397 w 7467600"/>
              <a:gd name="connsiteY168" fmla="*/ 3684705 h 6858000"/>
              <a:gd name="connsiteX169" fmla="*/ 1313114 w 7467600"/>
              <a:gd name="connsiteY169" fmla="*/ 3655216 h 6858000"/>
              <a:gd name="connsiteX170" fmla="*/ 1109304 w 7467600"/>
              <a:gd name="connsiteY170" fmla="*/ 3669030 h 6858000"/>
              <a:gd name="connsiteX171" fmla="*/ 8129 w 7467600"/>
              <a:gd name="connsiteY171" fmla="*/ 4330519 h 6858000"/>
              <a:gd name="connsiteX172" fmla="*/ 687572 w 7467600"/>
              <a:gd name="connsiteY172" fmla="*/ 3925629 h 6858000"/>
              <a:gd name="connsiteX173" fmla="*/ 1138365 w 7467600"/>
              <a:gd name="connsiteY173" fmla="*/ 3774515 h 6858000"/>
              <a:gd name="connsiteX174" fmla="*/ 1505579 w 7467600"/>
              <a:gd name="connsiteY174" fmla="*/ 3655526 h 6858000"/>
              <a:gd name="connsiteX175" fmla="*/ 1313114 w 7467600"/>
              <a:gd name="connsiteY175" fmla="*/ 3655216 h 6858000"/>
              <a:gd name="connsiteX176" fmla="*/ 3655073 w 7467600"/>
              <a:gd name="connsiteY176" fmla="*/ 3650884 h 6858000"/>
              <a:gd name="connsiteX177" fmla="*/ 3989938 w 7467600"/>
              <a:gd name="connsiteY177" fmla="*/ 3991685 h 6858000"/>
              <a:gd name="connsiteX178" fmla="*/ 4393907 w 7467600"/>
              <a:gd name="connsiteY178" fmla="*/ 4261258 h 6858000"/>
              <a:gd name="connsiteX179" fmla="*/ 4648051 w 7467600"/>
              <a:gd name="connsiteY179" fmla="*/ 4374051 h 6858000"/>
              <a:gd name="connsiteX180" fmla="*/ 4383389 w 7467600"/>
              <a:gd name="connsiteY180" fmla="*/ 4184369 h 6858000"/>
              <a:gd name="connsiteX181" fmla="*/ 4165508 w 7467600"/>
              <a:gd name="connsiteY181" fmla="*/ 4035196 h 6858000"/>
              <a:gd name="connsiteX182" fmla="*/ 4068162 w 7467600"/>
              <a:gd name="connsiteY182" fmla="*/ 3953394 h 6858000"/>
              <a:gd name="connsiteX183" fmla="*/ 3981416 w 7467600"/>
              <a:gd name="connsiteY183" fmla="*/ 3880482 h 6858000"/>
              <a:gd name="connsiteX184" fmla="*/ 3800147 w 7467600"/>
              <a:gd name="connsiteY184" fmla="*/ 3749872 h 6858000"/>
              <a:gd name="connsiteX185" fmla="*/ 3655073 w 7467600"/>
              <a:gd name="connsiteY185" fmla="*/ 3650884 h 6858000"/>
              <a:gd name="connsiteX186" fmla="*/ 3670252 w 7467600"/>
              <a:gd name="connsiteY186" fmla="*/ 3622798 h 6858000"/>
              <a:gd name="connsiteX187" fmla="*/ 3817258 w 7467600"/>
              <a:gd name="connsiteY187" fmla="*/ 3723577 h 6858000"/>
              <a:gd name="connsiteX188" fmla="*/ 4000461 w 7467600"/>
              <a:gd name="connsiteY188" fmla="*/ 3855966 h 6858000"/>
              <a:gd name="connsiteX189" fmla="*/ 4088180 w 7467600"/>
              <a:gd name="connsiteY189" fmla="*/ 3929774 h 6858000"/>
              <a:gd name="connsiteX190" fmla="*/ 4184555 w 7467600"/>
              <a:gd name="connsiteY190" fmla="*/ 4010683 h 6858000"/>
              <a:gd name="connsiteX191" fmla="*/ 4399563 w 7467600"/>
              <a:gd name="connsiteY191" fmla="*/ 4158106 h 6858000"/>
              <a:gd name="connsiteX192" fmla="*/ 4684469 w 7467600"/>
              <a:gd name="connsiteY192" fmla="*/ 4364680 h 6858000"/>
              <a:gd name="connsiteX193" fmla="*/ 4690271 w 7467600"/>
              <a:gd name="connsiteY193" fmla="*/ 4370034 h 6858000"/>
              <a:gd name="connsiteX194" fmla="*/ 4136093 w 7467600"/>
              <a:gd name="connsiteY194" fmla="*/ 3858466 h 6858000"/>
              <a:gd name="connsiteX195" fmla="*/ 3670252 w 7467600"/>
              <a:gd name="connsiteY195" fmla="*/ 3622798 h 6858000"/>
              <a:gd name="connsiteX196" fmla="*/ 4440129 w 7467600"/>
              <a:gd name="connsiteY196" fmla="*/ 3448571 h 6858000"/>
              <a:gd name="connsiteX197" fmla="*/ 4856525 w 7467600"/>
              <a:gd name="connsiteY197" fmla="*/ 3915351 h 6858000"/>
              <a:gd name="connsiteX198" fmla="*/ 5059055 w 7467600"/>
              <a:gd name="connsiteY198" fmla="*/ 4108918 h 6858000"/>
              <a:gd name="connsiteX199" fmla="*/ 5290070 w 7467600"/>
              <a:gd name="connsiteY199" fmla="*/ 4263619 h 6858000"/>
              <a:gd name="connsiteX200" fmla="*/ 4834991 w 7467600"/>
              <a:gd name="connsiteY200" fmla="*/ 3830985 h 6858000"/>
              <a:gd name="connsiteX201" fmla="*/ 4440129 w 7467600"/>
              <a:gd name="connsiteY201" fmla="*/ 3448571 h 6858000"/>
              <a:gd name="connsiteX202" fmla="*/ 4441737 w 7467600"/>
              <a:gd name="connsiteY202" fmla="*/ 3399734 h 6858000"/>
              <a:gd name="connsiteX203" fmla="*/ 4431236 w 7467600"/>
              <a:gd name="connsiteY203" fmla="*/ 3400954 h 6858000"/>
              <a:gd name="connsiteX204" fmla="*/ 4557150 w 7467600"/>
              <a:gd name="connsiteY204" fmla="*/ 3510023 h 6858000"/>
              <a:gd name="connsiteX205" fmla="*/ 4856936 w 7467600"/>
              <a:gd name="connsiteY205" fmla="*/ 3809146 h 6858000"/>
              <a:gd name="connsiteX206" fmla="*/ 5111996 w 7467600"/>
              <a:gd name="connsiteY206" fmla="*/ 4065759 h 6858000"/>
              <a:gd name="connsiteX207" fmla="*/ 5388878 w 7467600"/>
              <a:gd name="connsiteY207" fmla="*/ 4300185 h 6858000"/>
              <a:gd name="connsiteX208" fmla="*/ 5425556 w 7467600"/>
              <a:gd name="connsiteY208" fmla="*/ 4308967 h 6858000"/>
              <a:gd name="connsiteX209" fmla="*/ 4943646 w 7467600"/>
              <a:gd name="connsiteY209" fmla="*/ 3822916 h 6858000"/>
              <a:gd name="connsiteX210" fmla="*/ 4594837 w 7467600"/>
              <a:gd name="connsiteY210" fmla="*/ 3532274 h 6858000"/>
              <a:gd name="connsiteX211" fmla="*/ 4441737 w 7467600"/>
              <a:gd name="connsiteY211" fmla="*/ 3399734 h 6858000"/>
              <a:gd name="connsiteX212" fmla="*/ 5425834 w 7467600"/>
              <a:gd name="connsiteY212" fmla="*/ 3162785 h 6858000"/>
              <a:gd name="connsiteX213" fmla="*/ 5401644 w 7467600"/>
              <a:gd name="connsiteY213" fmla="*/ 3617847 h 6858000"/>
              <a:gd name="connsiteX214" fmla="*/ 5467256 w 7467600"/>
              <a:gd name="connsiteY214" fmla="*/ 4175494 h 6858000"/>
              <a:gd name="connsiteX215" fmla="*/ 5448069 w 7467600"/>
              <a:gd name="connsiteY215" fmla="*/ 3567554 h 6858000"/>
              <a:gd name="connsiteX216" fmla="*/ 5425834 w 7467600"/>
              <a:gd name="connsiteY216" fmla="*/ 3162785 h 6858000"/>
              <a:gd name="connsiteX217" fmla="*/ 1318687 w 7467600"/>
              <a:gd name="connsiteY217" fmla="*/ 3113840 h 6858000"/>
              <a:gd name="connsiteX218" fmla="*/ 1066793 w 7467600"/>
              <a:gd name="connsiteY218" fmla="*/ 3212171 h 6858000"/>
              <a:gd name="connsiteX219" fmla="*/ 993319 w 7467600"/>
              <a:gd name="connsiteY219" fmla="*/ 3247648 h 6858000"/>
              <a:gd name="connsiteX220" fmla="*/ 853081 w 7467600"/>
              <a:gd name="connsiteY220" fmla="*/ 3312410 h 6858000"/>
              <a:gd name="connsiteX221" fmla="*/ 805957 w 7467600"/>
              <a:gd name="connsiteY221" fmla="*/ 3330443 h 6858000"/>
              <a:gd name="connsiteX222" fmla="*/ 1318687 w 7467600"/>
              <a:gd name="connsiteY222" fmla="*/ 3113840 h 6858000"/>
              <a:gd name="connsiteX223" fmla="*/ 5453702 w 7467600"/>
              <a:gd name="connsiteY223" fmla="*/ 3090882 h 6858000"/>
              <a:gd name="connsiteX224" fmla="*/ 5480135 w 7467600"/>
              <a:gd name="connsiteY224" fmla="*/ 3565802 h 6858000"/>
              <a:gd name="connsiteX225" fmla="*/ 5499023 w 7467600"/>
              <a:gd name="connsiteY225" fmla="*/ 4166310 h 6858000"/>
              <a:gd name="connsiteX226" fmla="*/ 5547022 w 7467600"/>
              <a:gd name="connsiteY226" fmla="*/ 3607838 h 6858000"/>
              <a:gd name="connsiteX227" fmla="*/ 5515964 w 7467600"/>
              <a:gd name="connsiteY227" fmla="*/ 3378541 h 6858000"/>
              <a:gd name="connsiteX228" fmla="*/ 5453702 w 7467600"/>
              <a:gd name="connsiteY228" fmla="*/ 3090882 h 6858000"/>
              <a:gd name="connsiteX229" fmla="*/ 1238695 w 7467600"/>
              <a:gd name="connsiteY229" fmla="*/ 3076820 h 6858000"/>
              <a:gd name="connsiteX230" fmla="*/ 716371 w 7467600"/>
              <a:gd name="connsiteY230" fmla="*/ 3293249 h 6858000"/>
              <a:gd name="connsiteX231" fmla="*/ 579522 w 7467600"/>
              <a:gd name="connsiteY231" fmla="*/ 3371759 h 6858000"/>
              <a:gd name="connsiteX232" fmla="*/ 600288 w 7467600"/>
              <a:gd name="connsiteY232" fmla="*/ 3365555 h 6858000"/>
              <a:gd name="connsiteX233" fmla="*/ 840692 w 7467600"/>
              <a:gd name="connsiteY233" fmla="*/ 3284921 h 6858000"/>
              <a:gd name="connsiteX234" fmla="*/ 979248 w 7467600"/>
              <a:gd name="connsiteY234" fmla="*/ 3221003 h 6858000"/>
              <a:gd name="connsiteX235" fmla="*/ 1053282 w 7467600"/>
              <a:gd name="connsiteY235" fmla="*/ 3185247 h 6858000"/>
              <a:gd name="connsiteX236" fmla="*/ 1320603 w 7467600"/>
              <a:gd name="connsiteY236" fmla="*/ 3081281 h 6858000"/>
              <a:gd name="connsiteX237" fmla="*/ 1238695 w 7467600"/>
              <a:gd name="connsiteY237" fmla="*/ 3076820 h 6858000"/>
              <a:gd name="connsiteX238" fmla="*/ 5425627 w 7467600"/>
              <a:gd name="connsiteY238" fmla="*/ 2954192 h 6858000"/>
              <a:gd name="connsiteX239" fmla="*/ 5470770 w 7467600"/>
              <a:gd name="connsiteY239" fmla="*/ 3005435 h 6858000"/>
              <a:gd name="connsiteX240" fmla="*/ 5519779 w 7467600"/>
              <a:gd name="connsiteY240" fmla="*/ 4359223 h 6858000"/>
              <a:gd name="connsiteX241" fmla="*/ 5520293 w 7467600"/>
              <a:gd name="connsiteY241" fmla="*/ 4360602 h 6858000"/>
              <a:gd name="connsiteX242" fmla="*/ 5767221 w 7467600"/>
              <a:gd name="connsiteY242" fmla="*/ 4665564 h 6858000"/>
              <a:gd name="connsiteX243" fmla="*/ 6937169 w 7467600"/>
              <a:gd name="connsiteY243" fmla="*/ 4815941 h 6858000"/>
              <a:gd name="connsiteX244" fmla="*/ 6953922 w 7467600"/>
              <a:gd name="connsiteY244" fmla="*/ 4890068 h 6858000"/>
              <a:gd name="connsiteX245" fmla="*/ 6071359 w 7467600"/>
              <a:gd name="connsiteY245" fmla="*/ 4770770 h 6858000"/>
              <a:gd name="connsiteX246" fmla="*/ 6038839 w 7467600"/>
              <a:gd name="connsiteY246" fmla="*/ 4764474 h 6858000"/>
              <a:gd name="connsiteX247" fmla="*/ 6038706 w 7467600"/>
              <a:gd name="connsiteY247" fmla="*/ 4763847 h 6858000"/>
              <a:gd name="connsiteX248" fmla="*/ 6037784 w 7467600"/>
              <a:gd name="connsiteY248" fmla="*/ 4764270 h 6858000"/>
              <a:gd name="connsiteX249" fmla="*/ 6038839 w 7467600"/>
              <a:gd name="connsiteY249" fmla="*/ 4764474 h 6858000"/>
              <a:gd name="connsiteX250" fmla="*/ 6040338 w 7467600"/>
              <a:gd name="connsiteY250" fmla="*/ 4771418 h 6858000"/>
              <a:gd name="connsiteX251" fmla="*/ 6024488 w 7467600"/>
              <a:gd name="connsiteY251" fmla="*/ 4809903 h 6858000"/>
              <a:gd name="connsiteX252" fmla="*/ 5599771 w 7467600"/>
              <a:gd name="connsiteY252" fmla="*/ 5509652 h 6858000"/>
              <a:gd name="connsiteX253" fmla="*/ 5548843 w 7467600"/>
              <a:gd name="connsiteY253" fmla="*/ 5563845 h 6858000"/>
              <a:gd name="connsiteX254" fmla="*/ 5940952 w 7467600"/>
              <a:gd name="connsiteY254" fmla="*/ 6250028 h 6858000"/>
              <a:gd name="connsiteX255" fmla="*/ 6043441 w 7467600"/>
              <a:gd name="connsiteY255" fmla="*/ 6665847 h 6858000"/>
              <a:gd name="connsiteX256" fmla="*/ 6093432 w 7467600"/>
              <a:gd name="connsiteY256" fmla="*/ 6858000 h 6858000"/>
              <a:gd name="connsiteX257" fmla="*/ 6034344 w 7467600"/>
              <a:gd name="connsiteY257" fmla="*/ 6858000 h 6858000"/>
              <a:gd name="connsiteX258" fmla="*/ 6026679 w 7467600"/>
              <a:gd name="connsiteY258" fmla="*/ 6836959 h 6858000"/>
              <a:gd name="connsiteX259" fmla="*/ 5800441 w 7467600"/>
              <a:gd name="connsiteY259" fmla="*/ 6335286 h 6858000"/>
              <a:gd name="connsiteX260" fmla="*/ 5526562 w 7467600"/>
              <a:gd name="connsiteY260" fmla="*/ 5705388 h 6858000"/>
              <a:gd name="connsiteX261" fmla="*/ 5519640 w 7467600"/>
              <a:gd name="connsiteY261" fmla="*/ 5683774 h 6858000"/>
              <a:gd name="connsiteX262" fmla="*/ 5844559 w 7467600"/>
              <a:gd name="connsiteY262" fmla="*/ 6553349 h 6858000"/>
              <a:gd name="connsiteX263" fmla="*/ 5975994 w 7467600"/>
              <a:gd name="connsiteY263" fmla="*/ 6858000 h 6858000"/>
              <a:gd name="connsiteX264" fmla="*/ 5898547 w 7467600"/>
              <a:gd name="connsiteY264" fmla="*/ 6858000 h 6858000"/>
              <a:gd name="connsiteX265" fmla="*/ 5682041 w 7467600"/>
              <a:gd name="connsiteY265" fmla="*/ 6355860 h 6858000"/>
              <a:gd name="connsiteX266" fmla="*/ 5461758 w 7467600"/>
              <a:gd name="connsiteY266" fmla="*/ 5820220 h 6858000"/>
              <a:gd name="connsiteX267" fmla="*/ 5237282 w 7467600"/>
              <a:gd name="connsiteY267" fmla="*/ 6579086 h 6858000"/>
              <a:gd name="connsiteX268" fmla="*/ 5115009 w 7467600"/>
              <a:gd name="connsiteY268" fmla="*/ 6858000 h 6858000"/>
              <a:gd name="connsiteX269" fmla="*/ 5028074 w 7467600"/>
              <a:gd name="connsiteY269" fmla="*/ 6858000 h 6858000"/>
              <a:gd name="connsiteX270" fmla="*/ 5079508 w 7467600"/>
              <a:gd name="connsiteY270" fmla="*/ 6749074 h 6858000"/>
              <a:gd name="connsiteX271" fmla="*/ 5371846 w 7467600"/>
              <a:gd name="connsiteY271" fmla="*/ 5924413 h 6858000"/>
              <a:gd name="connsiteX272" fmla="*/ 5270512 w 7467600"/>
              <a:gd name="connsiteY272" fmla="*/ 6138975 h 6858000"/>
              <a:gd name="connsiteX273" fmla="*/ 5062409 w 7467600"/>
              <a:gd name="connsiteY273" fmla="*/ 6653544 h 6858000"/>
              <a:gd name="connsiteX274" fmla="*/ 5036628 w 7467600"/>
              <a:gd name="connsiteY274" fmla="*/ 6754247 h 6858000"/>
              <a:gd name="connsiteX275" fmla="*/ 5009112 w 7467600"/>
              <a:gd name="connsiteY275" fmla="*/ 6858000 h 6858000"/>
              <a:gd name="connsiteX276" fmla="*/ 4976679 w 7467600"/>
              <a:gd name="connsiteY276" fmla="*/ 6858000 h 6858000"/>
              <a:gd name="connsiteX277" fmla="*/ 5006537 w 7467600"/>
              <a:gd name="connsiteY277" fmla="*/ 6747068 h 6858000"/>
              <a:gd name="connsiteX278" fmla="*/ 5032723 w 7467600"/>
              <a:gd name="connsiteY278" fmla="*/ 6644957 h 6858000"/>
              <a:gd name="connsiteX279" fmla="*/ 5242949 w 7467600"/>
              <a:gd name="connsiteY279" fmla="*/ 6125175 h 6858000"/>
              <a:gd name="connsiteX280" fmla="*/ 5286321 w 7467600"/>
              <a:gd name="connsiteY280" fmla="*/ 6033555 h 6858000"/>
              <a:gd name="connsiteX281" fmla="*/ 5008210 w 7467600"/>
              <a:gd name="connsiteY281" fmla="*/ 6649194 h 6858000"/>
              <a:gd name="connsiteX282" fmla="*/ 4986321 w 7467600"/>
              <a:gd name="connsiteY282" fmla="*/ 6765687 h 6858000"/>
              <a:gd name="connsiteX283" fmla="*/ 4973474 w 7467600"/>
              <a:gd name="connsiteY283" fmla="*/ 6858000 h 6858000"/>
              <a:gd name="connsiteX284" fmla="*/ 4907178 w 7467600"/>
              <a:gd name="connsiteY284" fmla="*/ 6858000 h 6858000"/>
              <a:gd name="connsiteX285" fmla="*/ 4910810 w 7467600"/>
              <a:gd name="connsiteY285" fmla="*/ 6829660 h 6858000"/>
              <a:gd name="connsiteX286" fmla="*/ 4987461 w 7467600"/>
              <a:gd name="connsiteY286" fmla="*/ 6432994 h 6858000"/>
              <a:gd name="connsiteX287" fmla="*/ 5179262 w 7467600"/>
              <a:gd name="connsiteY287" fmla="*/ 6035044 h 6858000"/>
              <a:gd name="connsiteX288" fmla="*/ 4689678 w 7467600"/>
              <a:gd name="connsiteY288" fmla="*/ 6440241 h 6858000"/>
              <a:gd name="connsiteX289" fmla="*/ 4477543 w 7467600"/>
              <a:gd name="connsiteY289" fmla="*/ 6674836 h 6858000"/>
              <a:gd name="connsiteX290" fmla="*/ 4329957 w 7467600"/>
              <a:gd name="connsiteY290" fmla="*/ 6858000 h 6858000"/>
              <a:gd name="connsiteX291" fmla="*/ 4218595 w 7467600"/>
              <a:gd name="connsiteY291" fmla="*/ 6858000 h 6858000"/>
              <a:gd name="connsiteX292" fmla="*/ 4368888 w 7467600"/>
              <a:gd name="connsiteY292" fmla="*/ 6668412 h 6858000"/>
              <a:gd name="connsiteX293" fmla="*/ 4563091 w 7467600"/>
              <a:gd name="connsiteY293" fmla="*/ 6442508 h 6858000"/>
              <a:gd name="connsiteX294" fmla="*/ 5387324 w 7467600"/>
              <a:gd name="connsiteY294" fmla="*/ 5705830 h 6858000"/>
              <a:gd name="connsiteX295" fmla="*/ 5073620 w 7467600"/>
              <a:gd name="connsiteY295" fmla="*/ 5955437 h 6858000"/>
              <a:gd name="connsiteX296" fmla="*/ 4689789 w 7467600"/>
              <a:gd name="connsiteY296" fmla="*/ 6268382 h 6858000"/>
              <a:gd name="connsiteX297" fmla="*/ 4418722 w 7467600"/>
              <a:gd name="connsiteY297" fmla="*/ 6570886 h 6858000"/>
              <a:gd name="connsiteX298" fmla="*/ 4214944 w 7467600"/>
              <a:gd name="connsiteY298" fmla="*/ 6858000 h 6858000"/>
              <a:gd name="connsiteX299" fmla="*/ 4177898 w 7467600"/>
              <a:gd name="connsiteY299" fmla="*/ 6858000 h 6858000"/>
              <a:gd name="connsiteX300" fmla="*/ 4391597 w 7467600"/>
              <a:gd name="connsiteY300" fmla="*/ 6556370 h 6858000"/>
              <a:gd name="connsiteX301" fmla="*/ 4668889 w 7467600"/>
              <a:gd name="connsiteY301" fmla="*/ 6246399 h 6858000"/>
              <a:gd name="connsiteX302" fmla="*/ 5055427 w 7467600"/>
              <a:gd name="connsiteY302" fmla="*/ 5931476 h 6858000"/>
              <a:gd name="connsiteX303" fmla="*/ 5371814 w 7467600"/>
              <a:gd name="connsiteY303" fmla="*/ 5678975 h 6858000"/>
              <a:gd name="connsiteX304" fmla="*/ 4987918 w 7467600"/>
              <a:gd name="connsiteY304" fmla="*/ 5838701 h 6858000"/>
              <a:gd name="connsiteX305" fmla="*/ 4317146 w 7467600"/>
              <a:gd name="connsiteY305" fmla="*/ 6587716 h 6858000"/>
              <a:gd name="connsiteX306" fmla="*/ 4171627 w 7467600"/>
              <a:gd name="connsiteY306" fmla="*/ 6858000 h 6858000"/>
              <a:gd name="connsiteX307" fmla="*/ 4081585 w 7467600"/>
              <a:gd name="connsiteY307" fmla="*/ 6858000 h 6858000"/>
              <a:gd name="connsiteX308" fmla="*/ 4238603 w 7467600"/>
              <a:gd name="connsiteY308" fmla="*/ 6559341 h 6858000"/>
              <a:gd name="connsiteX309" fmla="*/ 4778333 w 7467600"/>
              <a:gd name="connsiteY309" fmla="*/ 5873626 h 6858000"/>
              <a:gd name="connsiteX310" fmla="*/ 5414185 w 7467600"/>
              <a:gd name="connsiteY310" fmla="*/ 5573882 h 6858000"/>
              <a:gd name="connsiteX311" fmla="*/ 5959648 w 7467600"/>
              <a:gd name="connsiteY311" fmla="*/ 4760797 h 6858000"/>
              <a:gd name="connsiteX312" fmla="*/ 5355019 w 7467600"/>
              <a:gd name="connsiteY312" fmla="*/ 4734672 h 6858000"/>
              <a:gd name="connsiteX313" fmla="*/ 5083565 w 7467600"/>
              <a:gd name="connsiteY313" fmla="*/ 5179121 h 6858000"/>
              <a:gd name="connsiteX314" fmla="*/ 4713577 w 7467600"/>
              <a:gd name="connsiteY314" fmla="*/ 5616803 h 6858000"/>
              <a:gd name="connsiteX315" fmla="*/ 3989559 w 7467600"/>
              <a:gd name="connsiteY315" fmla="*/ 6145945 h 6858000"/>
              <a:gd name="connsiteX316" fmla="*/ 3939824 w 7467600"/>
              <a:gd name="connsiteY316" fmla="*/ 6066900 h 6858000"/>
              <a:gd name="connsiteX317" fmla="*/ 4584537 w 7467600"/>
              <a:gd name="connsiteY317" fmla="*/ 5324826 h 6858000"/>
              <a:gd name="connsiteX318" fmla="*/ 5037105 w 7467600"/>
              <a:gd name="connsiteY318" fmla="*/ 5088765 h 6858000"/>
              <a:gd name="connsiteX319" fmla="*/ 5039930 w 7467600"/>
              <a:gd name="connsiteY319" fmla="*/ 5089585 h 6858000"/>
              <a:gd name="connsiteX320" fmla="*/ 5263764 w 7467600"/>
              <a:gd name="connsiteY320" fmla="*/ 4735525 h 6858000"/>
              <a:gd name="connsiteX321" fmla="*/ 4086300 w 7467600"/>
              <a:gd name="connsiteY321" fmla="*/ 4884599 h 6858000"/>
              <a:gd name="connsiteX322" fmla="*/ 4085485 w 7467600"/>
              <a:gd name="connsiteY322" fmla="*/ 4899070 h 6858000"/>
              <a:gd name="connsiteX323" fmla="*/ 3871915 w 7467600"/>
              <a:gd name="connsiteY323" fmla="*/ 5253645 h 6858000"/>
              <a:gd name="connsiteX324" fmla="*/ 3799374 w 7467600"/>
              <a:gd name="connsiteY324" fmla="*/ 5466127 h 6858000"/>
              <a:gd name="connsiteX325" fmla="*/ 3498850 w 7467600"/>
              <a:gd name="connsiteY325" fmla="*/ 6661888 h 6858000"/>
              <a:gd name="connsiteX326" fmla="*/ 3399216 w 7467600"/>
              <a:gd name="connsiteY326" fmla="*/ 6858000 h 6858000"/>
              <a:gd name="connsiteX327" fmla="*/ 3303688 w 7467600"/>
              <a:gd name="connsiteY327" fmla="*/ 6858000 h 6858000"/>
              <a:gd name="connsiteX328" fmla="*/ 3391774 w 7467600"/>
              <a:gd name="connsiteY328" fmla="*/ 6697181 h 6858000"/>
              <a:gd name="connsiteX329" fmla="*/ 3735540 w 7467600"/>
              <a:gd name="connsiteY329" fmla="*/ 5546923 h 6858000"/>
              <a:gd name="connsiteX330" fmla="*/ 3729438 w 7467600"/>
              <a:gd name="connsiteY330" fmla="*/ 5569058 h 6858000"/>
              <a:gd name="connsiteX331" fmla="*/ 3707782 w 7467600"/>
              <a:gd name="connsiteY331" fmla="*/ 5644908 h 6858000"/>
              <a:gd name="connsiteX332" fmla="*/ 3583827 w 7467600"/>
              <a:gd name="connsiteY332" fmla="*/ 6039215 h 6858000"/>
              <a:gd name="connsiteX333" fmla="*/ 3547861 w 7467600"/>
              <a:gd name="connsiteY333" fmla="*/ 6129609 h 6858000"/>
              <a:gd name="connsiteX334" fmla="*/ 3490905 w 7467600"/>
              <a:gd name="connsiteY334" fmla="*/ 6277660 h 6858000"/>
              <a:gd name="connsiteX335" fmla="*/ 3455859 w 7467600"/>
              <a:gd name="connsiteY335" fmla="*/ 6391301 h 6858000"/>
              <a:gd name="connsiteX336" fmla="*/ 3429112 w 7467600"/>
              <a:gd name="connsiteY336" fmla="*/ 6479469 h 6858000"/>
              <a:gd name="connsiteX337" fmla="*/ 3304862 w 7467600"/>
              <a:gd name="connsiteY337" fmla="*/ 6796476 h 6858000"/>
              <a:gd name="connsiteX338" fmla="*/ 3276071 w 7467600"/>
              <a:gd name="connsiteY338" fmla="*/ 6858000 h 6858000"/>
              <a:gd name="connsiteX339" fmla="*/ 3240805 w 7467600"/>
              <a:gd name="connsiteY339" fmla="*/ 6858000 h 6858000"/>
              <a:gd name="connsiteX340" fmla="*/ 3275917 w 7467600"/>
              <a:gd name="connsiteY340" fmla="*/ 6783192 h 6858000"/>
              <a:gd name="connsiteX341" fmla="*/ 3399358 w 7467600"/>
              <a:gd name="connsiteY341" fmla="*/ 6469011 h 6858000"/>
              <a:gd name="connsiteX342" fmla="*/ 3425650 w 7467600"/>
              <a:gd name="connsiteY342" fmla="*/ 6381333 h 6858000"/>
              <a:gd name="connsiteX343" fmla="*/ 3460661 w 7467600"/>
              <a:gd name="connsiteY343" fmla="*/ 6266763 h 6858000"/>
              <a:gd name="connsiteX344" fmla="*/ 3518021 w 7467600"/>
              <a:gd name="connsiteY344" fmla="*/ 6117298 h 6858000"/>
              <a:gd name="connsiteX345" fmla="*/ 3554035 w 7467600"/>
              <a:gd name="connsiteY345" fmla="*/ 6027832 h 6858000"/>
              <a:gd name="connsiteX346" fmla="*/ 3677174 w 7467600"/>
              <a:gd name="connsiteY346" fmla="*/ 5636351 h 6858000"/>
              <a:gd name="connsiteX347" fmla="*/ 3698819 w 7467600"/>
              <a:gd name="connsiteY347" fmla="*/ 5560503 h 6858000"/>
              <a:gd name="connsiteX348" fmla="*/ 3702094 w 7467600"/>
              <a:gd name="connsiteY348" fmla="*/ 5549194 h 6858000"/>
              <a:gd name="connsiteX349" fmla="*/ 3398355 w 7467600"/>
              <a:gd name="connsiteY349" fmla="*/ 6094603 h 6858000"/>
              <a:gd name="connsiteX350" fmla="*/ 3193941 w 7467600"/>
              <a:gd name="connsiteY350" fmla="*/ 6798775 h 6858000"/>
              <a:gd name="connsiteX351" fmla="*/ 3184140 w 7467600"/>
              <a:gd name="connsiteY351" fmla="*/ 6858000 h 6858000"/>
              <a:gd name="connsiteX352" fmla="*/ 3099978 w 7467600"/>
              <a:gd name="connsiteY352" fmla="*/ 6858000 h 6858000"/>
              <a:gd name="connsiteX353" fmla="*/ 3101556 w 7467600"/>
              <a:gd name="connsiteY353" fmla="*/ 6843337 h 6858000"/>
              <a:gd name="connsiteX354" fmla="*/ 3370162 w 7467600"/>
              <a:gd name="connsiteY354" fmla="*/ 5785550 h 6858000"/>
              <a:gd name="connsiteX355" fmla="*/ 3746477 w 7467600"/>
              <a:gd name="connsiteY355" fmla="*/ 5377889 h 6858000"/>
              <a:gd name="connsiteX356" fmla="*/ 3863399 w 7467600"/>
              <a:gd name="connsiteY356" fmla="*/ 5087257 h 6858000"/>
              <a:gd name="connsiteX357" fmla="*/ 3968712 w 7467600"/>
              <a:gd name="connsiteY357" fmla="*/ 4913989 h 6858000"/>
              <a:gd name="connsiteX358" fmla="*/ 2792390 w 7467600"/>
              <a:gd name="connsiteY358" fmla="*/ 5382974 h 6858000"/>
              <a:gd name="connsiteX359" fmla="*/ 2714982 w 7467600"/>
              <a:gd name="connsiteY359" fmla="*/ 5427051 h 6858000"/>
              <a:gd name="connsiteX360" fmla="*/ 2813361 w 7467600"/>
              <a:gd name="connsiteY360" fmla="*/ 6023912 h 6858000"/>
              <a:gd name="connsiteX361" fmla="*/ 2688430 w 7467600"/>
              <a:gd name="connsiteY361" fmla="*/ 6801564 h 6858000"/>
              <a:gd name="connsiteX362" fmla="*/ 2629626 w 7467600"/>
              <a:gd name="connsiteY362" fmla="*/ 6763394 h 6858000"/>
              <a:gd name="connsiteX363" fmla="*/ 2565328 w 7467600"/>
              <a:gd name="connsiteY363" fmla="*/ 5516399 h 6858000"/>
              <a:gd name="connsiteX364" fmla="*/ 1922999 w 7467600"/>
              <a:gd name="connsiteY364" fmla="*/ 5980343 h 6858000"/>
              <a:gd name="connsiteX365" fmla="*/ 1950261 w 7467600"/>
              <a:gd name="connsiteY365" fmla="*/ 6405858 h 6858000"/>
              <a:gd name="connsiteX366" fmla="*/ 2365554 w 7467600"/>
              <a:gd name="connsiteY366" fmla="*/ 6759107 h 6858000"/>
              <a:gd name="connsiteX367" fmla="*/ 2424142 w 7467600"/>
              <a:gd name="connsiteY367" fmla="*/ 6858000 h 6858000"/>
              <a:gd name="connsiteX368" fmla="*/ 2395994 w 7467600"/>
              <a:gd name="connsiteY368" fmla="*/ 6858000 h 6858000"/>
              <a:gd name="connsiteX369" fmla="*/ 2392863 w 7467600"/>
              <a:gd name="connsiteY369" fmla="*/ 6852964 h 6858000"/>
              <a:gd name="connsiteX370" fmla="*/ 2017589 w 7467600"/>
              <a:gd name="connsiteY370" fmla="*/ 6493982 h 6858000"/>
              <a:gd name="connsiteX371" fmla="*/ 2147336 w 7467600"/>
              <a:gd name="connsiteY371" fmla="*/ 6594052 h 6858000"/>
              <a:gd name="connsiteX372" fmla="*/ 2207047 w 7467600"/>
              <a:gd name="connsiteY372" fmla="*/ 6654540 h 6858000"/>
              <a:gd name="connsiteX373" fmla="*/ 2299106 w 7467600"/>
              <a:gd name="connsiteY373" fmla="*/ 6778931 h 6858000"/>
              <a:gd name="connsiteX374" fmla="*/ 2314430 w 7467600"/>
              <a:gd name="connsiteY374" fmla="*/ 6801144 h 6858000"/>
              <a:gd name="connsiteX375" fmla="*/ 2352406 w 7467600"/>
              <a:gd name="connsiteY375" fmla="*/ 6858000 h 6858000"/>
              <a:gd name="connsiteX376" fmla="*/ 2314492 w 7467600"/>
              <a:gd name="connsiteY376" fmla="*/ 6858000 h 6858000"/>
              <a:gd name="connsiteX377" fmla="*/ 2288095 w 7467600"/>
              <a:gd name="connsiteY377" fmla="*/ 6818030 h 6858000"/>
              <a:gd name="connsiteX378" fmla="*/ 2272768 w 7467600"/>
              <a:gd name="connsiteY378" fmla="*/ 6795822 h 6858000"/>
              <a:gd name="connsiteX379" fmla="*/ 2182715 w 7467600"/>
              <a:gd name="connsiteY379" fmla="*/ 6675071 h 6858000"/>
              <a:gd name="connsiteX380" fmla="*/ 2032061 w 7467600"/>
              <a:gd name="connsiteY380" fmla="*/ 6541380 h 6858000"/>
              <a:gd name="connsiteX381" fmla="*/ 2257220 w 7467600"/>
              <a:gd name="connsiteY381" fmla="*/ 6826257 h 6858000"/>
              <a:gd name="connsiteX382" fmla="*/ 2281324 w 7467600"/>
              <a:gd name="connsiteY382" fmla="*/ 6858000 h 6858000"/>
              <a:gd name="connsiteX383" fmla="*/ 2242860 w 7467600"/>
              <a:gd name="connsiteY383" fmla="*/ 6858000 h 6858000"/>
              <a:gd name="connsiteX384" fmla="*/ 2232818 w 7467600"/>
              <a:gd name="connsiteY384" fmla="*/ 6844926 h 6858000"/>
              <a:gd name="connsiteX385" fmla="*/ 1990172 w 7467600"/>
              <a:gd name="connsiteY385" fmla="*/ 6542121 h 6858000"/>
              <a:gd name="connsiteX386" fmla="*/ 2124090 w 7467600"/>
              <a:gd name="connsiteY386" fmla="*/ 6761017 h 6858000"/>
              <a:gd name="connsiteX387" fmla="*/ 2200380 w 7467600"/>
              <a:gd name="connsiteY387" fmla="*/ 6858000 h 6858000"/>
              <a:gd name="connsiteX388" fmla="*/ 2147507 w 7467600"/>
              <a:gd name="connsiteY388" fmla="*/ 6858000 h 6858000"/>
              <a:gd name="connsiteX389" fmla="*/ 2070668 w 7467600"/>
              <a:gd name="connsiteY389" fmla="*/ 6761520 h 6858000"/>
              <a:gd name="connsiteX390" fmla="*/ 1975142 w 7467600"/>
              <a:gd name="connsiteY390" fmla="*/ 6585570 h 6858000"/>
              <a:gd name="connsiteX391" fmla="*/ 2050035 w 7467600"/>
              <a:gd name="connsiteY391" fmla="*/ 6813345 h 6858000"/>
              <a:gd name="connsiteX392" fmla="*/ 2063025 w 7467600"/>
              <a:gd name="connsiteY392" fmla="*/ 6858000 h 6858000"/>
              <a:gd name="connsiteX393" fmla="*/ 2021675 w 7467600"/>
              <a:gd name="connsiteY393" fmla="*/ 6858000 h 6858000"/>
              <a:gd name="connsiteX394" fmla="*/ 2019308 w 7467600"/>
              <a:gd name="connsiteY394" fmla="*/ 6847118 h 6858000"/>
              <a:gd name="connsiteX395" fmla="*/ 1938835 w 7467600"/>
              <a:gd name="connsiteY395" fmla="*/ 6551160 h 6858000"/>
              <a:gd name="connsiteX396" fmla="*/ 1953230 w 7467600"/>
              <a:gd name="connsiteY396" fmla="*/ 6759699 h 6858000"/>
              <a:gd name="connsiteX397" fmla="*/ 1956763 w 7467600"/>
              <a:gd name="connsiteY397" fmla="*/ 6778191 h 6858000"/>
              <a:gd name="connsiteX398" fmla="*/ 1967925 w 7467600"/>
              <a:gd name="connsiteY398" fmla="*/ 6858000 h 6858000"/>
              <a:gd name="connsiteX399" fmla="*/ 1936622 w 7467600"/>
              <a:gd name="connsiteY399" fmla="*/ 6858000 h 6858000"/>
              <a:gd name="connsiteX400" fmla="*/ 1926261 w 7467600"/>
              <a:gd name="connsiteY400" fmla="*/ 6784064 h 6858000"/>
              <a:gd name="connsiteX401" fmla="*/ 1922724 w 7467600"/>
              <a:gd name="connsiteY401" fmla="*/ 6765577 h 6858000"/>
              <a:gd name="connsiteX402" fmla="*/ 1904650 w 7467600"/>
              <a:gd name="connsiteY402" fmla="*/ 6639616 h 6858000"/>
              <a:gd name="connsiteX403" fmla="*/ 1885273 w 7467600"/>
              <a:gd name="connsiteY403" fmla="*/ 6858000 h 6858000"/>
              <a:gd name="connsiteX404" fmla="*/ 1854363 w 7467600"/>
              <a:gd name="connsiteY404" fmla="*/ 6858000 h 6858000"/>
              <a:gd name="connsiteX405" fmla="*/ 1880391 w 7467600"/>
              <a:gd name="connsiteY405" fmla="*/ 6603796 h 6858000"/>
              <a:gd name="connsiteX406" fmla="*/ 1818273 w 7467600"/>
              <a:gd name="connsiteY406" fmla="*/ 6715729 h 6858000"/>
              <a:gd name="connsiteX407" fmla="*/ 1794691 w 7467600"/>
              <a:gd name="connsiteY407" fmla="*/ 6843239 h 6858000"/>
              <a:gd name="connsiteX408" fmla="*/ 1794914 w 7467600"/>
              <a:gd name="connsiteY408" fmla="*/ 6858000 h 6858000"/>
              <a:gd name="connsiteX409" fmla="*/ 1746128 w 7467600"/>
              <a:gd name="connsiteY409" fmla="*/ 6858000 h 6858000"/>
              <a:gd name="connsiteX410" fmla="*/ 1753934 w 7467600"/>
              <a:gd name="connsiteY410" fmla="*/ 6724796 h 6858000"/>
              <a:gd name="connsiteX411" fmla="*/ 1792053 w 7467600"/>
              <a:gd name="connsiteY411" fmla="*/ 6572396 h 6858000"/>
              <a:gd name="connsiteX412" fmla="*/ 1862248 w 7467600"/>
              <a:gd name="connsiteY412" fmla="*/ 6266397 h 6858000"/>
              <a:gd name="connsiteX413" fmla="*/ 1862250 w 7467600"/>
              <a:gd name="connsiteY413" fmla="*/ 6033531 h 6858000"/>
              <a:gd name="connsiteX414" fmla="*/ 1211999 w 7467600"/>
              <a:gd name="connsiteY414" fmla="*/ 6683610 h 6858000"/>
              <a:gd name="connsiteX415" fmla="*/ 1213266 w 7467600"/>
              <a:gd name="connsiteY415" fmla="*/ 6691947 h 6858000"/>
              <a:gd name="connsiteX416" fmla="*/ 1203370 w 7467600"/>
              <a:gd name="connsiteY416" fmla="*/ 6850676 h 6858000"/>
              <a:gd name="connsiteX417" fmla="*/ 1203671 w 7467600"/>
              <a:gd name="connsiteY417" fmla="*/ 6858000 h 6858000"/>
              <a:gd name="connsiteX418" fmla="*/ 1143180 w 7467600"/>
              <a:gd name="connsiteY418" fmla="*/ 6858000 h 6858000"/>
              <a:gd name="connsiteX419" fmla="*/ 1142176 w 7467600"/>
              <a:gd name="connsiteY419" fmla="*/ 6766045 h 6858000"/>
              <a:gd name="connsiteX420" fmla="*/ 1067484 w 7467600"/>
              <a:gd name="connsiteY420" fmla="*/ 6858000 h 6858000"/>
              <a:gd name="connsiteX421" fmla="*/ 953928 w 7467600"/>
              <a:gd name="connsiteY421" fmla="*/ 6858000 h 6858000"/>
              <a:gd name="connsiteX422" fmla="*/ 959715 w 7467600"/>
              <a:gd name="connsiteY422" fmla="*/ 6850185 h 6858000"/>
              <a:gd name="connsiteX423" fmla="*/ 1483788 w 7467600"/>
              <a:gd name="connsiteY423" fmla="*/ 6259174 h 6858000"/>
              <a:gd name="connsiteX424" fmla="*/ 1100671 w 7467600"/>
              <a:gd name="connsiteY424" fmla="*/ 6252137 h 6858000"/>
              <a:gd name="connsiteX425" fmla="*/ 1090144 w 7467600"/>
              <a:gd name="connsiteY425" fmla="*/ 6256748 h 6858000"/>
              <a:gd name="connsiteX426" fmla="*/ 1095872 w 7467600"/>
              <a:gd name="connsiteY426" fmla="*/ 6271892 h 6858000"/>
              <a:gd name="connsiteX427" fmla="*/ 262785 w 7467600"/>
              <a:gd name="connsiteY427" fmla="*/ 6845450 h 6858000"/>
              <a:gd name="connsiteX428" fmla="*/ 209968 w 7467600"/>
              <a:gd name="connsiteY428" fmla="*/ 6770713 h 6858000"/>
              <a:gd name="connsiteX429" fmla="*/ 873460 w 7467600"/>
              <a:gd name="connsiteY429" fmla="*/ 6253768 h 6858000"/>
              <a:gd name="connsiteX430" fmla="*/ 192686 w 7467600"/>
              <a:gd name="connsiteY430" fmla="*/ 5849257 h 6858000"/>
              <a:gd name="connsiteX431" fmla="*/ 4696 w 7467600"/>
              <a:gd name="connsiteY431" fmla="*/ 5697668 h 6858000"/>
              <a:gd name="connsiteX432" fmla="*/ 0 w 7467600"/>
              <a:gd name="connsiteY432" fmla="*/ 5689984 h 6858000"/>
              <a:gd name="connsiteX433" fmla="*/ 0 w 7467600"/>
              <a:gd name="connsiteY433" fmla="*/ 5513472 h 6858000"/>
              <a:gd name="connsiteX434" fmla="*/ 174101 w 7467600"/>
              <a:gd name="connsiteY434" fmla="*/ 5620277 h 6858000"/>
              <a:gd name="connsiteX435" fmla="*/ 891800 w 7467600"/>
              <a:gd name="connsiteY435" fmla="*/ 6036935 h 6858000"/>
              <a:gd name="connsiteX436" fmla="*/ 1072219 w 7467600"/>
              <a:gd name="connsiteY436" fmla="*/ 6169443 h 6858000"/>
              <a:gd name="connsiteX437" fmla="*/ 1074117 w 7467600"/>
              <a:gd name="connsiteY437" fmla="*/ 6170301 h 6858000"/>
              <a:gd name="connsiteX438" fmla="*/ 1083114 w 7467600"/>
              <a:gd name="connsiteY438" fmla="*/ 6174131 h 6858000"/>
              <a:gd name="connsiteX439" fmla="*/ 1543010 w 7467600"/>
              <a:gd name="connsiteY439" fmla="*/ 6191140 h 6858000"/>
              <a:gd name="connsiteX440" fmla="*/ 1551080 w 7467600"/>
              <a:gd name="connsiteY440" fmla="*/ 6195006 h 6858000"/>
              <a:gd name="connsiteX441" fmla="*/ 2345443 w 7467600"/>
              <a:gd name="connsiteY441" fmla="*/ 5549882 h 6858000"/>
              <a:gd name="connsiteX442" fmla="*/ 1721499 w 7467600"/>
              <a:gd name="connsiteY442" fmla="*/ 5599969 h 6858000"/>
              <a:gd name="connsiteX443" fmla="*/ 767716 w 7467600"/>
              <a:gd name="connsiteY443" fmla="*/ 5472768 h 6858000"/>
              <a:gd name="connsiteX444" fmla="*/ 722147 w 7467600"/>
              <a:gd name="connsiteY444" fmla="*/ 5393091 h 6858000"/>
              <a:gd name="connsiteX445" fmla="*/ 1485552 w 7467600"/>
              <a:gd name="connsiteY445" fmla="*/ 5313202 h 6858000"/>
              <a:gd name="connsiteX446" fmla="*/ 2143004 w 7467600"/>
              <a:gd name="connsiteY446" fmla="*/ 5402420 h 6858000"/>
              <a:gd name="connsiteX447" fmla="*/ 1933391 w 7467600"/>
              <a:gd name="connsiteY447" fmla="*/ 5156971 h 6858000"/>
              <a:gd name="connsiteX448" fmla="*/ 1827118 w 7467600"/>
              <a:gd name="connsiteY448" fmla="*/ 4968410 h 6858000"/>
              <a:gd name="connsiteX449" fmla="*/ 1837349 w 7467600"/>
              <a:gd name="connsiteY449" fmla="*/ 4956357 h 6858000"/>
              <a:gd name="connsiteX450" fmla="*/ 2162835 w 7467600"/>
              <a:gd name="connsiteY450" fmla="*/ 5187853 h 6858000"/>
              <a:gd name="connsiteX451" fmla="*/ 2257167 w 7467600"/>
              <a:gd name="connsiteY451" fmla="*/ 5462123 h 6858000"/>
              <a:gd name="connsiteX452" fmla="*/ 2261598 w 7467600"/>
              <a:gd name="connsiteY452" fmla="*/ 5467998 h 6858000"/>
              <a:gd name="connsiteX453" fmla="*/ 2437177 w 7467600"/>
              <a:gd name="connsiteY453" fmla="*/ 5479608 h 6858000"/>
              <a:gd name="connsiteX454" fmla="*/ 2445247 w 7467600"/>
              <a:gd name="connsiteY454" fmla="*/ 5483476 h 6858000"/>
              <a:gd name="connsiteX455" fmla="*/ 2743626 w 7467600"/>
              <a:gd name="connsiteY455" fmla="*/ 5304819 h 6858000"/>
              <a:gd name="connsiteX456" fmla="*/ 3048102 w 7467600"/>
              <a:gd name="connsiteY456" fmla="*/ 5150595 h 6858000"/>
              <a:gd name="connsiteX457" fmla="*/ 1799414 w 7467600"/>
              <a:gd name="connsiteY457" fmla="*/ 4694732 h 6858000"/>
              <a:gd name="connsiteX458" fmla="*/ 1771735 w 7467600"/>
              <a:gd name="connsiteY458" fmla="*/ 4619929 h 6858000"/>
              <a:gd name="connsiteX459" fmla="*/ 3104273 w 7467600"/>
              <a:gd name="connsiteY459" fmla="*/ 5076159 h 6858000"/>
              <a:gd name="connsiteX460" fmla="*/ 3113245 w 7467600"/>
              <a:gd name="connsiteY460" fmla="*/ 5090705 h 6858000"/>
              <a:gd name="connsiteX461" fmla="*/ 3126294 w 7467600"/>
              <a:gd name="connsiteY461" fmla="*/ 5114400 h 6858000"/>
              <a:gd name="connsiteX462" fmla="*/ 3937433 w 7467600"/>
              <a:gd name="connsiteY462" fmla="*/ 4830473 h 6858000"/>
              <a:gd name="connsiteX463" fmla="*/ 3590475 w 7467600"/>
              <a:gd name="connsiteY463" fmla="*/ 4597974 h 6858000"/>
              <a:gd name="connsiteX464" fmla="*/ 3100264 w 7467600"/>
              <a:gd name="connsiteY464" fmla="*/ 4579845 h 6858000"/>
              <a:gd name="connsiteX465" fmla="*/ 2183576 w 7467600"/>
              <a:gd name="connsiteY465" fmla="*/ 4227150 h 6858000"/>
              <a:gd name="connsiteX466" fmla="*/ 2151029 w 7467600"/>
              <a:gd name="connsiteY466" fmla="*/ 4146947 h 6858000"/>
              <a:gd name="connsiteX467" fmla="*/ 3563434 w 7467600"/>
              <a:gd name="connsiteY467" fmla="*/ 4469115 h 6858000"/>
              <a:gd name="connsiteX468" fmla="*/ 3177952 w 7467600"/>
              <a:gd name="connsiteY468" fmla="*/ 3657386 h 6858000"/>
              <a:gd name="connsiteX469" fmla="*/ 3189263 w 7467600"/>
              <a:gd name="connsiteY469" fmla="*/ 3625726 h 6858000"/>
              <a:gd name="connsiteX470" fmla="*/ 3560912 w 7467600"/>
              <a:gd name="connsiteY470" fmla="*/ 4079863 h 6858000"/>
              <a:gd name="connsiteX471" fmla="*/ 3626636 w 7467600"/>
              <a:gd name="connsiteY471" fmla="*/ 4512230 h 6858000"/>
              <a:gd name="connsiteX472" fmla="*/ 3653088 w 7467600"/>
              <a:gd name="connsiteY472" fmla="*/ 4521417 h 6858000"/>
              <a:gd name="connsiteX473" fmla="*/ 3988128 w 7467600"/>
              <a:gd name="connsiteY473" fmla="*/ 4817267 h 6858000"/>
              <a:gd name="connsiteX474" fmla="*/ 4830582 w 7467600"/>
              <a:gd name="connsiteY474" fmla="*/ 4676000 h 6858000"/>
              <a:gd name="connsiteX475" fmla="*/ 4830100 w 7467600"/>
              <a:gd name="connsiteY475" fmla="*/ 4675554 h 6858000"/>
              <a:gd name="connsiteX476" fmla="*/ 4036318 w 7467600"/>
              <a:gd name="connsiteY476" fmla="*/ 4147013 h 6858000"/>
              <a:gd name="connsiteX477" fmla="*/ 3432098 w 7467600"/>
              <a:gd name="connsiteY477" fmla="*/ 3537312 h 6858000"/>
              <a:gd name="connsiteX478" fmla="*/ 3446761 w 7467600"/>
              <a:gd name="connsiteY478" fmla="*/ 3461278 h 6858000"/>
              <a:gd name="connsiteX479" fmla="*/ 4419733 w 7467600"/>
              <a:gd name="connsiteY479" fmla="*/ 3963555 h 6858000"/>
              <a:gd name="connsiteX480" fmla="*/ 4781371 w 7467600"/>
              <a:gd name="connsiteY480" fmla="*/ 4458604 h 6858000"/>
              <a:gd name="connsiteX481" fmla="*/ 4780440 w 7467600"/>
              <a:gd name="connsiteY481" fmla="*/ 4470290 h 6858000"/>
              <a:gd name="connsiteX482" fmla="*/ 4898954 w 7467600"/>
              <a:gd name="connsiteY482" fmla="*/ 4662092 h 6858000"/>
              <a:gd name="connsiteX483" fmla="*/ 4900699 w 7467600"/>
              <a:gd name="connsiteY483" fmla="*/ 4670867 h 6858000"/>
              <a:gd name="connsiteX484" fmla="*/ 5714511 w 7467600"/>
              <a:gd name="connsiteY484" fmla="*/ 4663483 h 6858000"/>
              <a:gd name="connsiteX485" fmla="*/ 5464793 w 7467600"/>
              <a:gd name="connsiteY485" fmla="*/ 4393556 h 6858000"/>
              <a:gd name="connsiteX486" fmla="*/ 5461897 w 7467600"/>
              <a:gd name="connsiteY486" fmla="*/ 4390879 h 6858000"/>
              <a:gd name="connsiteX487" fmla="*/ 4294126 w 7467600"/>
              <a:gd name="connsiteY487" fmla="*/ 3303048 h 6858000"/>
              <a:gd name="connsiteX488" fmla="*/ 4305321 w 7467600"/>
              <a:gd name="connsiteY488" fmla="*/ 3256953 h 6858000"/>
              <a:gd name="connsiteX489" fmla="*/ 4949299 w 7467600"/>
              <a:gd name="connsiteY489" fmla="*/ 3766336 h 6858000"/>
              <a:gd name="connsiteX490" fmla="*/ 5291452 w 7467600"/>
              <a:gd name="connsiteY490" fmla="*/ 4076801 h 6858000"/>
              <a:gd name="connsiteX491" fmla="*/ 5434998 w 7467600"/>
              <a:gd name="connsiteY491" fmla="*/ 4254100 h 6858000"/>
              <a:gd name="connsiteX492" fmla="*/ 5351015 w 7467600"/>
              <a:gd name="connsiteY492" fmla="*/ 3760989 h 6858000"/>
              <a:gd name="connsiteX493" fmla="*/ 5413780 w 7467600"/>
              <a:gd name="connsiteY493" fmla="*/ 2966265 h 6858000"/>
              <a:gd name="connsiteX494" fmla="*/ 5425627 w 7467600"/>
              <a:gd name="connsiteY494" fmla="*/ 2954192 h 6858000"/>
              <a:gd name="connsiteX495" fmla="*/ 6604735 w 7467600"/>
              <a:gd name="connsiteY495" fmla="*/ 2041381 h 6858000"/>
              <a:gd name="connsiteX496" fmla="*/ 7204487 w 7467600"/>
              <a:gd name="connsiteY496" fmla="*/ 2742112 h 6858000"/>
              <a:gd name="connsiteX497" fmla="*/ 7131592 w 7467600"/>
              <a:gd name="connsiteY497" fmla="*/ 2672096 h 6858000"/>
              <a:gd name="connsiteX498" fmla="*/ 6996344 w 7467600"/>
              <a:gd name="connsiteY498" fmla="*/ 2518310 h 6858000"/>
              <a:gd name="connsiteX499" fmla="*/ 6735495 w 7467600"/>
              <a:gd name="connsiteY499" fmla="*/ 2196890 h 6858000"/>
              <a:gd name="connsiteX500" fmla="*/ 6721901 w 7467600"/>
              <a:gd name="connsiteY500" fmla="*/ 2179274 h 6858000"/>
              <a:gd name="connsiteX501" fmla="*/ 6604735 w 7467600"/>
              <a:gd name="connsiteY501" fmla="*/ 2041381 h 6858000"/>
              <a:gd name="connsiteX502" fmla="*/ 6591670 w 7467600"/>
              <a:gd name="connsiteY502" fmla="*/ 1988277 h 6858000"/>
              <a:gd name="connsiteX503" fmla="*/ 6747349 w 7467600"/>
              <a:gd name="connsiteY503" fmla="*/ 2160069 h 6858000"/>
              <a:gd name="connsiteX504" fmla="*/ 6760943 w 7467600"/>
              <a:gd name="connsiteY504" fmla="*/ 2177686 h 6858000"/>
              <a:gd name="connsiteX505" fmla="*/ 7021065 w 7467600"/>
              <a:gd name="connsiteY505" fmla="*/ 2498102 h 6858000"/>
              <a:gd name="connsiteX506" fmla="*/ 7155223 w 7467600"/>
              <a:gd name="connsiteY506" fmla="*/ 2650386 h 6858000"/>
              <a:gd name="connsiteX507" fmla="*/ 7203167 w 7467600"/>
              <a:gd name="connsiteY507" fmla="*/ 2697288 h 6858000"/>
              <a:gd name="connsiteX508" fmla="*/ 6937703 w 7467600"/>
              <a:gd name="connsiteY508" fmla="*/ 2321981 h 6858000"/>
              <a:gd name="connsiteX509" fmla="*/ 6591670 w 7467600"/>
              <a:gd name="connsiteY509" fmla="*/ 1988277 h 6858000"/>
              <a:gd name="connsiteX510" fmla="*/ 5798671 w 7467600"/>
              <a:gd name="connsiteY510" fmla="*/ 1981601 h 6858000"/>
              <a:gd name="connsiteX511" fmla="*/ 5754709 w 7467600"/>
              <a:gd name="connsiteY511" fmla="*/ 2071454 h 6858000"/>
              <a:gd name="connsiteX512" fmla="*/ 5763044 w 7467600"/>
              <a:gd name="connsiteY512" fmla="*/ 2842206 h 6858000"/>
              <a:gd name="connsiteX513" fmla="*/ 5764974 w 7467600"/>
              <a:gd name="connsiteY513" fmla="*/ 2799609 h 6858000"/>
              <a:gd name="connsiteX514" fmla="*/ 5767665 w 7467600"/>
              <a:gd name="connsiteY514" fmla="*/ 2666409 h 6858000"/>
              <a:gd name="connsiteX515" fmla="*/ 5763055 w 7467600"/>
              <a:gd name="connsiteY515" fmla="*/ 2579705 h 6858000"/>
              <a:gd name="connsiteX516" fmla="*/ 5758079 w 7467600"/>
              <a:gd name="connsiteY516" fmla="*/ 2492508 h 6858000"/>
              <a:gd name="connsiteX517" fmla="*/ 5779325 w 7467600"/>
              <a:gd name="connsiteY517" fmla="*/ 2197069 h 6858000"/>
              <a:gd name="connsiteX518" fmla="*/ 5798671 w 7467600"/>
              <a:gd name="connsiteY518" fmla="*/ 1981601 h 6858000"/>
              <a:gd name="connsiteX519" fmla="*/ 5829202 w 7467600"/>
              <a:gd name="connsiteY519" fmla="*/ 1971679 h 6858000"/>
              <a:gd name="connsiteX520" fmla="*/ 5809558 w 7467600"/>
              <a:gd name="connsiteY520" fmla="*/ 2198043 h 6858000"/>
              <a:gd name="connsiteX521" fmla="*/ 5788653 w 7467600"/>
              <a:gd name="connsiteY521" fmla="*/ 2489430 h 6858000"/>
              <a:gd name="connsiteX522" fmla="*/ 5793439 w 7467600"/>
              <a:gd name="connsiteY522" fmla="*/ 2575235 h 6858000"/>
              <a:gd name="connsiteX523" fmla="*/ 5796837 w 7467600"/>
              <a:gd name="connsiteY523" fmla="*/ 2637633 h 6858000"/>
              <a:gd name="connsiteX524" fmla="*/ 5818614 w 7467600"/>
              <a:gd name="connsiteY524" fmla="*/ 2473055 h 6858000"/>
              <a:gd name="connsiteX525" fmla="*/ 5829202 w 7467600"/>
              <a:gd name="connsiteY525" fmla="*/ 1971679 h 6858000"/>
              <a:gd name="connsiteX526" fmla="*/ 5911389 w 7467600"/>
              <a:gd name="connsiteY526" fmla="*/ 1898371 h 6858000"/>
              <a:gd name="connsiteX527" fmla="*/ 6237627 w 7467600"/>
              <a:gd name="connsiteY527" fmla="*/ 2231921 h 6858000"/>
              <a:gd name="connsiteX528" fmla="*/ 5911389 w 7467600"/>
              <a:gd name="connsiteY528" fmla="*/ 1898371 h 6858000"/>
              <a:gd name="connsiteX529" fmla="*/ 6944437 w 7467600"/>
              <a:gd name="connsiteY529" fmla="*/ 1575402 h 6858000"/>
              <a:gd name="connsiteX530" fmla="*/ 6304730 w 7467600"/>
              <a:gd name="connsiteY530" fmla="*/ 1766654 h 6858000"/>
              <a:gd name="connsiteX531" fmla="*/ 6944437 w 7467600"/>
              <a:gd name="connsiteY531" fmla="*/ 1575402 h 6858000"/>
              <a:gd name="connsiteX532" fmla="*/ 7019523 w 7467600"/>
              <a:gd name="connsiteY532" fmla="*/ 1519450 h 6858000"/>
              <a:gd name="connsiteX533" fmla="*/ 6298091 w 7467600"/>
              <a:gd name="connsiteY533" fmla="*/ 1737122 h 6858000"/>
              <a:gd name="connsiteX534" fmla="*/ 7019523 w 7467600"/>
              <a:gd name="connsiteY534" fmla="*/ 1519450 h 6858000"/>
              <a:gd name="connsiteX535" fmla="*/ 2399523 w 7467600"/>
              <a:gd name="connsiteY535" fmla="*/ 1428234 h 6858000"/>
              <a:gd name="connsiteX536" fmla="*/ 2224982 w 7467600"/>
              <a:gd name="connsiteY536" fmla="*/ 1826201 h 6858000"/>
              <a:gd name="connsiteX537" fmla="*/ 2096099 w 7467600"/>
              <a:gd name="connsiteY537" fmla="*/ 2345900 h 6858000"/>
              <a:gd name="connsiteX538" fmla="*/ 2283317 w 7467600"/>
              <a:gd name="connsiteY538" fmla="*/ 1796925 h 6858000"/>
              <a:gd name="connsiteX539" fmla="*/ 2399523 w 7467600"/>
              <a:gd name="connsiteY539" fmla="*/ 1428234 h 6858000"/>
              <a:gd name="connsiteX540" fmla="*/ 2448558 w 7467600"/>
              <a:gd name="connsiteY540" fmla="*/ 1373435 h 6858000"/>
              <a:gd name="connsiteX541" fmla="*/ 2312521 w 7467600"/>
              <a:gd name="connsiteY541" fmla="*/ 1806140 h 6858000"/>
              <a:gd name="connsiteX542" fmla="*/ 2127533 w 7467600"/>
              <a:gd name="connsiteY542" fmla="*/ 2348380 h 6858000"/>
              <a:gd name="connsiteX543" fmla="*/ 2358080 w 7467600"/>
              <a:gd name="connsiteY543" fmla="*/ 1866134 h 6858000"/>
              <a:gd name="connsiteX544" fmla="*/ 2407436 w 7467600"/>
              <a:gd name="connsiteY544" fmla="*/ 1651070 h 6858000"/>
              <a:gd name="connsiteX545" fmla="*/ 2448558 w 7467600"/>
              <a:gd name="connsiteY545" fmla="*/ 1373435 h 6858000"/>
              <a:gd name="connsiteX546" fmla="*/ 278707 w 7467600"/>
              <a:gd name="connsiteY546" fmla="*/ 1352270 h 6858000"/>
              <a:gd name="connsiteX547" fmla="*/ 321570 w 7467600"/>
              <a:gd name="connsiteY547" fmla="*/ 1861610 h 6858000"/>
              <a:gd name="connsiteX548" fmla="*/ 294281 w 7467600"/>
              <a:gd name="connsiteY548" fmla="*/ 1440658 h 6858000"/>
              <a:gd name="connsiteX549" fmla="*/ 278707 w 7467600"/>
              <a:gd name="connsiteY549" fmla="*/ 1352270 h 6858000"/>
              <a:gd name="connsiteX550" fmla="*/ 1423821 w 7467600"/>
              <a:gd name="connsiteY550" fmla="*/ 1351958 h 6858000"/>
              <a:gd name="connsiteX551" fmla="*/ 1638521 w 7467600"/>
              <a:gd name="connsiteY551" fmla="*/ 1908470 h 6858000"/>
              <a:gd name="connsiteX552" fmla="*/ 1754199 w 7467600"/>
              <a:gd name="connsiteY552" fmla="*/ 2149284 h 6858000"/>
              <a:gd name="connsiteX553" fmla="*/ 1908359 w 7467600"/>
              <a:gd name="connsiteY553" fmla="*/ 2364988 h 6858000"/>
              <a:gd name="connsiteX554" fmla="*/ 1647661 w 7467600"/>
              <a:gd name="connsiteY554" fmla="*/ 1825945 h 6858000"/>
              <a:gd name="connsiteX555" fmla="*/ 1423821 w 7467600"/>
              <a:gd name="connsiteY555" fmla="*/ 1351958 h 6858000"/>
              <a:gd name="connsiteX556" fmla="*/ 1431890 w 7467600"/>
              <a:gd name="connsiteY556" fmla="*/ 1306475 h 6858000"/>
              <a:gd name="connsiteX557" fmla="*/ 1507597 w 7467600"/>
              <a:gd name="connsiteY557" fmla="*/ 1446132 h 6858000"/>
              <a:gd name="connsiteX558" fmla="*/ 1674586 w 7467600"/>
              <a:gd name="connsiteY558" fmla="*/ 1813832 h 6858000"/>
              <a:gd name="connsiteX559" fmla="*/ 1815950 w 7467600"/>
              <a:gd name="connsiteY559" fmla="*/ 2128564 h 6858000"/>
              <a:gd name="connsiteX560" fmla="*/ 1984242 w 7467600"/>
              <a:gd name="connsiteY560" fmla="*/ 2430829 h 6858000"/>
              <a:gd name="connsiteX561" fmla="*/ 2014023 w 7467600"/>
              <a:gd name="connsiteY561" fmla="*/ 2450995 h 6858000"/>
              <a:gd name="connsiteX562" fmla="*/ 1747337 w 7467600"/>
              <a:gd name="connsiteY562" fmla="*/ 1855264 h 6858000"/>
              <a:gd name="connsiteX563" fmla="*/ 1533749 w 7467600"/>
              <a:gd name="connsiteY563" fmla="*/ 1478656 h 6858000"/>
              <a:gd name="connsiteX564" fmla="*/ 1431890 w 7467600"/>
              <a:gd name="connsiteY564" fmla="*/ 1306475 h 6858000"/>
              <a:gd name="connsiteX565" fmla="*/ 5052692 w 7467600"/>
              <a:gd name="connsiteY565" fmla="*/ 1292994 h 6858000"/>
              <a:gd name="connsiteX566" fmla="*/ 5200661 w 7467600"/>
              <a:gd name="connsiteY566" fmla="*/ 1635186 h 6858000"/>
              <a:gd name="connsiteX567" fmla="*/ 5297138 w 7467600"/>
              <a:gd name="connsiteY567" fmla="*/ 1906351 h 6858000"/>
              <a:gd name="connsiteX568" fmla="*/ 5052692 w 7467600"/>
              <a:gd name="connsiteY568" fmla="*/ 1292994 h 6858000"/>
              <a:gd name="connsiteX569" fmla="*/ 5009948 w 7467600"/>
              <a:gd name="connsiteY569" fmla="*/ 1273619 h 6858000"/>
              <a:gd name="connsiteX570" fmla="*/ 5121777 w 7467600"/>
              <a:gd name="connsiteY570" fmla="*/ 1654213 h 6858000"/>
              <a:gd name="connsiteX571" fmla="*/ 5293545 w 7467600"/>
              <a:gd name="connsiteY571" fmla="*/ 2072247 h 6858000"/>
              <a:gd name="connsiteX572" fmla="*/ 5294042 w 7467600"/>
              <a:gd name="connsiteY572" fmla="*/ 2065019 h 6858000"/>
              <a:gd name="connsiteX573" fmla="*/ 5171936 w 7467600"/>
              <a:gd name="connsiteY573" fmla="*/ 1647613 h 6858000"/>
              <a:gd name="connsiteX574" fmla="*/ 5009948 w 7467600"/>
              <a:gd name="connsiteY574" fmla="*/ 1273619 h 6858000"/>
              <a:gd name="connsiteX575" fmla="*/ 655236 w 7467600"/>
              <a:gd name="connsiteY575" fmla="*/ 1268632 h 6858000"/>
              <a:gd name="connsiteX576" fmla="*/ 839521 w 7467600"/>
              <a:gd name="connsiteY576" fmla="*/ 1685315 h 6858000"/>
              <a:gd name="connsiteX577" fmla="*/ 1109416 w 7467600"/>
              <a:gd name="connsiteY577" fmla="*/ 2061663 h 6858000"/>
              <a:gd name="connsiteX578" fmla="*/ 1298300 w 7467600"/>
              <a:gd name="connsiteY578" fmla="*/ 2247742 h 6858000"/>
              <a:gd name="connsiteX579" fmla="*/ 1125871 w 7467600"/>
              <a:gd name="connsiteY579" fmla="*/ 1989513 h 6858000"/>
              <a:gd name="connsiteX580" fmla="*/ 981574 w 7467600"/>
              <a:gd name="connsiteY580" fmla="*/ 1783157 h 6858000"/>
              <a:gd name="connsiteX581" fmla="*/ 922198 w 7467600"/>
              <a:gd name="connsiteY581" fmla="*/ 1677437 h 6858000"/>
              <a:gd name="connsiteX582" fmla="*/ 869293 w 7467600"/>
              <a:gd name="connsiteY582" fmla="*/ 1583214 h 6858000"/>
              <a:gd name="connsiteX583" fmla="*/ 751431 w 7467600"/>
              <a:gd name="connsiteY583" fmla="*/ 1405731 h 6858000"/>
              <a:gd name="connsiteX584" fmla="*/ 655236 w 7467600"/>
              <a:gd name="connsiteY584" fmla="*/ 1268632 h 6858000"/>
              <a:gd name="connsiteX585" fmla="*/ 6516292 w 7467600"/>
              <a:gd name="connsiteY585" fmla="*/ 1263064 h 6858000"/>
              <a:gd name="connsiteX586" fmla="*/ 5736320 w 7467600"/>
              <a:gd name="connsiteY586" fmla="*/ 1501803 h 6858000"/>
              <a:gd name="connsiteX587" fmla="*/ 6516292 w 7467600"/>
              <a:gd name="connsiteY587" fmla="*/ 1263064 h 6858000"/>
              <a:gd name="connsiteX588" fmla="*/ 291466 w 7467600"/>
              <a:gd name="connsiteY588" fmla="*/ 1250369 h 6858000"/>
              <a:gd name="connsiteX589" fmla="*/ 323180 w 7467600"/>
              <a:gd name="connsiteY589" fmla="*/ 1435283 h 6858000"/>
              <a:gd name="connsiteX590" fmla="*/ 349381 w 7467600"/>
              <a:gd name="connsiteY590" fmla="*/ 1875041 h 6858000"/>
              <a:gd name="connsiteX591" fmla="*/ 374363 w 7467600"/>
              <a:gd name="connsiteY591" fmla="*/ 1506494 h 6858000"/>
              <a:gd name="connsiteX592" fmla="*/ 302168 w 7467600"/>
              <a:gd name="connsiteY592" fmla="*/ 1274495 h 6858000"/>
              <a:gd name="connsiteX593" fmla="*/ 291466 w 7467600"/>
              <a:gd name="connsiteY593" fmla="*/ 1250369 h 6858000"/>
              <a:gd name="connsiteX594" fmla="*/ 678222 w 7467600"/>
              <a:gd name="connsiteY594" fmla="*/ 1248670 h 6858000"/>
              <a:gd name="connsiteX595" fmla="*/ 775536 w 7467600"/>
              <a:gd name="connsiteY595" fmla="*/ 1388015 h 6858000"/>
              <a:gd name="connsiteX596" fmla="*/ 894529 w 7467600"/>
              <a:gd name="connsiteY596" fmla="*/ 1567739 h 6858000"/>
              <a:gd name="connsiteX597" fmla="*/ 948000 w 7467600"/>
              <a:gd name="connsiteY597" fmla="*/ 1663088 h 6858000"/>
              <a:gd name="connsiteX598" fmla="*/ 1006812 w 7467600"/>
              <a:gd name="connsiteY598" fmla="*/ 1767683 h 6858000"/>
              <a:gd name="connsiteX599" fmla="*/ 1149133 w 7467600"/>
              <a:gd name="connsiteY599" fmla="*/ 1971513 h 6858000"/>
              <a:gd name="connsiteX600" fmla="*/ 1333952 w 7467600"/>
              <a:gd name="connsiteY600" fmla="*/ 2251620 h 6858000"/>
              <a:gd name="connsiteX601" fmla="*/ 1337329 w 7467600"/>
              <a:gd name="connsiteY601" fmla="*/ 2258350 h 6858000"/>
              <a:gd name="connsiteX602" fmla="*/ 1014726 w 7467600"/>
              <a:gd name="connsiteY602" fmla="*/ 1615556 h 6858000"/>
              <a:gd name="connsiteX603" fmla="*/ 678222 w 7467600"/>
              <a:gd name="connsiteY603" fmla="*/ 1248670 h 6858000"/>
              <a:gd name="connsiteX604" fmla="*/ 6691602 w 7467600"/>
              <a:gd name="connsiteY604" fmla="*/ 1140573 h 6858000"/>
              <a:gd name="connsiteX605" fmla="*/ 6571100 w 7467600"/>
              <a:gd name="connsiteY605" fmla="*/ 1183662 h 6858000"/>
              <a:gd name="connsiteX606" fmla="*/ 6241687 w 7467600"/>
              <a:gd name="connsiteY606" fmla="*/ 1257600 h 6858000"/>
              <a:gd name="connsiteX607" fmla="*/ 5693009 w 7467600"/>
              <a:gd name="connsiteY607" fmla="*/ 1478256 h 6858000"/>
              <a:gd name="connsiteX608" fmla="*/ 6548420 w 7467600"/>
              <a:gd name="connsiteY608" fmla="*/ 1214599 h 6858000"/>
              <a:gd name="connsiteX609" fmla="*/ 6605473 w 7467600"/>
              <a:gd name="connsiteY609" fmla="*/ 1184686 h 6858000"/>
              <a:gd name="connsiteX610" fmla="*/ 6691602 w 7467600"/>
              <a:gd name="connsiteY610" fmla="*/ 1140573 h 6858000"/>
              <a:gd name="connsiteX611" fmla="*/ 4002475 w 7467600"/>
              <a:gd name="connsiteY611" fmla="*/ 1037802 h 6858000"/>
              <a:gd name="connsiteX612" fmla="*/ 4000324 w 7467600"/>
              <a:gd name="connsiteY612" fmla="*/ 1039362 h 6858000"/>
              <a:gd name="connsiteX613" fmla="*/ 4002862 w 7467600"/>
              <a:gd name="connsiteY613" fmla="*/ 1042866 h 6858000"/>
              <a:gd name="connsiteX614" fmla="*/ 4002475 w 7467600"/>
              <a:gd name="connsiteY614" fmla="*/ 1037802 h 6858000"/>
              <a:gd name="connsiteX615" fmla="*/ 506322 w 7467600"/>
              <a:gd name="connsiteY615" fmla="*/ 1020997 h 6858000"/>
              <a:gd name="connsiteX616" fmla="*/ 533068 w 7467600"/>
              <a:gd name="connsiteY616" fmla="*/ 1029409 h 6858000"/>
              <a:gd name="connsiteX617" fmla="*/ 1232525 w 7467600"/>
              <a:gd name="connsiteY617" fmla="*/ 1804675 h 6858000"/>
              <a:gd name="connsiteX618" fmla="*/ 1388858 w 7467600"/>
              <a:gd name="connsiteY618" fmla="*/ 2368011 h 6858000"/>
              <a:gd name="connsiteX619" fmla="*/ 1384098 w 7467600"/>
              <a:gd name="connsiteY619" fmla="*/ 2378125 h 6858000"/>
              <a:gd name="connsiteX620" fmla="*/ 1425393 w 7467600"/>
              <a:gd name="connsiteY620" fmla="*/ 2589124 h 6858000"/>
              <a:gd name="connsiteX621" fmla="*/ 1424001 w 7467600"/>
              <a:gd name="connsiteY621" fmla="*/ 2597541 h 6858000"/>
              <a:gd name="connsiteX622" fmla="*/ 2152729 w 7467600"/>
              <a:gd name="connsiteY622" fmla="*/ 2864487 h 6858000"/>
              <a:gd name="connsiteX623" fmla="*/ 2020609 w 7467600"/>
              <a:gd name="connsiteY623" fmla="*/ 2539671 h 6858000"/>
              <a:gd name="connsiteX624" fmla="*/ 2018920 w 7467600"/>
              <a:gd name="connsiteY624" fmla="*/ 2536309 h 6858000"/>
              <a:gd name="connsiteX625" fmla="*/ 1342441 w 7467600"/>
              <a:gd name="connsiteY625" fmla="*/ 1173017 h 6858000"/>
              <a:gd name="connsiteX626" fmla="*/ 1367925 w 7467600"/>
              <a:gd name="connsiteY626" fmla="*/ 1135648 h 6858000"/>
              <a:gd name="connsiteX627" fmla="*/ 1771401 w 7467600"/>
              <a:gd name="connsiteY627" fmla="*/ 1806673 h 6858000"/>
              <a:gd name="connsiteX628" fmla="*/ 1972385 w 7467600"/>
              <a:gd name="connsiteY628" fmla="*/ 2198735 h 6858000"/>
              <a:gd name="connsiteX629" fmla="*/ 2040892 w 7467600"/>
              <a:gd name="connsiteY629" fmla="*/ 2405205 h 6858000"/>
              <a:gd name="connsiteX630" fmla="*/ 2131689 w 7467600"/>
              <a:gd name="connsiteY630" fmla="*/ 1936926 h 6858000"/>
              <a:gd name="connsiteX631" fmla="*/ 2454820 w 7467600"/>
              <a:gd name="connsiteY631" fmla="*/ 1248808 h 6858000"/>
              <a:gd name="connsiteX632" fmla="*/ 2492512 w 7467600"/>
              <a:gd name="connsiteY632" fmla="*/ 1302920 h 6858000"/>
              <a:gd name="connsiteX633" fmla="*/ 2081216 w 7467600"/>
              <a:gd name="connsiteY633" fmla="*/ 2527513 h 6858000"/>
              <a:gd name="connsiteX634" fmla="*/ 2081211 w 7467600"/>
              <a:gd name="connsiteY634" fmla="*/ 2528916 h 6858000"/>
              <a:gd name="connsiteX635" fmla="*/ 2199067 w 7467600"/>
              <a:gd name="connsiteY635" fmla="*/ 2884061 h 6858000"/>
              <a:gd name="connsiteX636" fmla="*/ 3192586 w 7467600"/>
              <a:gd name="connsiteY636" fmla="*/ 3411496 h 6858000"/>
              <a:gd name="connsiteX637" fmla="*/ 3182620 w 7467600"/>
              <a:gd name="connsiteY637" fmla="*/ 3483279 h 6858000"/>
              <a:gd name="connsiteX638" fmla="*/ 2435119 w 7467600"/>
              <a:gd name="connsiteY638" fmla="*/ 3080173 h 6858000"/>
              <a:gd name="connsiteX639" fmla="*/ 2410152 w 7467600"/>
              <a:gd name="connsiteY639" fmla="*/ 3063751 h 6858000"/>
              <a:gd name="connsiteX640" fmla="*/ 2408099 w 7467600"/>
              <a:gd name="connsiteY640" fmla="*/ 3064403 h 6858000"/>
              <a:gd name="connsiteX641" fmla="*/ 2407218 w 7467600"/>
              <a:gd name="connsiteY641" fmla="*/ 3070324 h 6858000"/>
              <a:gd name="connsiteX642" fmla="*/ 2380138 w 7467600"/>
              <a:gd name="connsiteY642" fmla="*/ 3099341 h 6858000"/>
              <a:gd name="connsiteX643" fmla="*/ 1765923 w 7467600"/>
              <a:gd name="connsiteY643" fmla="*/ 3581043 h 6858000"/>
              <a:gd name="connsiteX644" fmla="*/ 1702258 w 7467600"/>
              <a:gd name="connsiteY644" fmla="*/ 3612286 h 6858000"/>
              <a:gd name="connsiteX645" fmla="*/ 1538370 w 7467600"/>
              <a:gd name="connsiteY645" fmla="*/ 3811804 h 6858000"/>
              <a:gd name="connsiteX646" fmla="*/ 542867 w 7467600"/>
              <a:gd name="connsiteY646" fmla="*/ 4944092 h 6858000"/>
              <a:gd name="connsiteX647" fmla="*/ 515800 w 7467600"/>
              <a:gd name="connsiteY647" fmla="*/ 4862180 h 6858000"/>
              <a:gd name="connsiteX648" fmla="*/ 909145 w 7467600"/>
              <a:gd name="connsiteY648" fmla="*/ 4199225 h 6858000"/>
              <a:gd name="connsiteX649" fmla="*/ 1214067 w 7467600"/>
              <a:gd name="connsiteY649" fmla="*/ 3908561 h 6858000"/>
              <a:gd name="connsiteX650" fmla="*/ 640967 w 7467600"/>
              <a:gd name="connsiteY650" fmla="*/ 4105601 h 6858000"/>
              <a:gd name="connsiteX651" fmla="*/ 112563 w 7467600"/>
              <a:gd name="connsiteY651" fmla="*/ 4396952 h 6858000"/>
              <a:gd name="connsiteX652" fmla="*/ 0 w 7467600"/>
              <a:gd name="connsiteY652" fmla="*/ 4466006 h 6858000"/>
              <a:gd name="connsiteX653" fmla="*/ 0 w 7467600"/>
              <a:gd name="connsiteY653" fmla="*/ 4233763 h 6858000"/>
              <a:gd name="connsiteX654" fmla="*/ 36881 w 7467600"/>
              <a:gd name="connsiteY654" fmla="*/ 4200118 h 6858000"/>
              <a:gd name="connsiteX655" fmla="*/ 910534 w 7467600"/>
              <a:gd name="connsiteY655" fmla="*/ 3629753 h 6858000"/>
              <a:gd name="connsiteX656" fmla="*/ 1578717 w 7467600"/>
              <a:gd name="connsiteY656" fmla="*/ 3575982 h 6858000"/>
              <a:gd name="connsiteX657" fmla="*/ 2338780 w 7467600"/>
              <a:gd name="connsiteY657" fmla="*/ 3033725 h 6858000"/>
              <a:gd name="connsiteX658" fmla="*/ 1807991 w 7467600"/>
              <a:gd name="connsiteY658" fmla="*/ 2807184 h 6858000"/>
              <a:gd name="connsiteX659" fmla="*/ 1416358 w 7467600"/>
              <a:gd name="connsiteY659" fmla="*/ 3112571 h 6858000"/>
              <a:gd name="connsiteX660" fmla="*/ 939066 w 7467600"/>
              <a:gd name="connsiteY660" fmla="*/ 3378798 h 6858000"/>
              <a:gd name="connsiteX661" fmla="*/ 115099 w 7467600"/>
              <a:gd name="connsiteY661" fmla="*/ 3607650 h 6858000"/>
              <a:gd name="connsiteX662" fmla="*/ 97284 w 7467600"/>
              <a:gd name="connsiteY662" fmla="*/ 3520393 h 6858000"/>
              <a:gd name="connsiteX663" fmla="*/ 922050 w 7467600"/>
              <a:gd name="connsiteY663" fmla="*/ 3074867 h 6858000"/>
              <a:gd name="connsiteX664" fmla="*/ 1405265 w 7467600"/>
              <a:gd name="connsiteY664" fmla="*/ 3016319 h 6858000"/>
              <a:gd name="connsiteX665" fmla="*/ 1407512 w 7467600"/>
              <a:gd name="connsiteY665" fmla="*/ 3018001 h 6858000"/>
              <a:gd name="connsiteX666" fmla="*/ 1726266 w 7467600"/>
              <a:gd name="connsiteY666" fmla="*/ 2777274 h 6858000"/>
              <a:gd name="connsiteX667" fmla="*/ 625390 w 7467600"/>
              <a:gd name="connsiteY667" fmla="*/ 2514541 h 6858000"/>
              <a:gd name="connsiteX668" fmla="*/ 619799 w 7467600"/>
              <a:gd name="connsiteY668" fmla="*/ 2527180 h 6858000"/>
              <a:gd name="connsiteX669" fmla="*/ 310030 w 7467600"/>
              <a:gd name="connsiteY669" fmla="*/ 2771818 h 6858000"/>
              <a:gd name="connsiteX670" fmla="*/ 173877 w 7467600"/>
              <a:gd name="connsiteY670" fmla="*/ 2937056 h 6858000"/>
              <a:gd name="connsiteX671" fmla="*/ 77889 w 7467600"/>
              <a:gd name="connsiteY671" fmla="*/ 3138440 h 6858000"/>
              <a:gd name="connsiteX672" fmla="*/ 0 w 7467600"/>
              <a:gd name="connsiteY672" fmla="*/ 3271395 h 6858000"/>
              <a:gd name="connsiteX673" fmla="*/ 0 w 7467600"/>
              <a:gd name="connsiteY673" fmla="*/ 3153002 h 6858000"/>
              <a:gd name="connsiteX674" fmla="*/ 2386 w 7467600"/>
              <a:gd name="connsiteY674" fmla="*/ 3149203 h 6858000"/>
              <a:gd name="connsiteX675" fmla="*/ 89753 w 7467600"/>
              <a:gd name="connsiteY675" fmla="*/ 2987702 h 6858000"/>
              <a:gd name="connsiteX676" fmla="*/ 76869 w 7467600"/>
              <a:gd name="connsiteY676" fmla="*/ 3005404 h 6858000"/>
              <a:gd name="connsiteX677" fmla="*/ 32049 w 7467600"/>
              <a:gd name="connsiteY677" fmla="*/ 3065814 h 6858000"/>
              <a:gd name="connsiteX678" fmla="*/ 0 w 7467600"/>
              <a:gd name="connsiteY678" fmla="*/ 3108744 h 6858000"/>
              <a:gd name="connsiteX679" fmla="*/ 0 w 7467600"/>
              <a:gd name="connsiteY679" fmla="*/ 3058059 h 6858000"/>
              <a:gd name="connsiteX680" fmla="*/ 7610 w 7467600"/>
              <a:gd name="connsiteY680" fmla="*/ 3047889 h 6858000"/>
              <a:gd name="connsiteX681" fmla="*/ 52419 w 7467600"/>
              <a:gd name="connsiteY681" fmla="*/ 2987479 h 6858000"/>
              <a:gd name="connsiteX682" fmla="*/ 59142 w 7467600"/>
              <a:gd name="connsiteY682" fmla="*/ 2978488 h 6858000"/>
              <a:gd name="connsiteX683" fmla="*/ 0 w 7467600"/>
              <a:gd name="connsiteY683" fmla="*/ 3015334 h 6858000"/>
              <a:gd name="connsiteX684" fmla="*/ 0 w 7467600"/>
              <a:gd name="connsiteY684" fmla="*/ 2914286 h 6858000"/>
              <a:gd name="connsiteX685" fmla="*/ 36383 w 7467600"/>
              <a:gd name="connsiteY685" fmla="*/ 2901128 h 6858000"/>
              <a:gd name="connsiteX686" fmla="*/ 156329 w 7467600"/>
              <a:gd name="connsiteY686" fmla="*/ 2840533 h 6858000"/>
              <a:gd name="connsiteX687" fmla="*/ 358355 w 7467600"/>
              <a:gd name="connsiteY687" fmla="*/ 2620471 h 6858000"/>
              <a:gd name="connsiteX688" fmla="*/ 510577 w 7467600"/>
              <a:gd name="connsiteY688" fmla="*/ 2501244 h 6858000"/>
              <a:gd name="connsiteX689" fmla="*/ 211967 w 7467600"/>
              <a:gd name="connsiteY689" fmla="*/ 2479171 h 6858000"/>
              <a:gd name="connsiteX690" fmla="*/ 0 w 7467600"/>
              <a:gd name="connsiteY690" fmla="*/ 2476398 h 6858000"/>
              <a:gd name="connsiteX691" fmla="*/ 0 w 7467600"/>
              <a:gd name="connsiteY691" fmla="*/ 2389189 h 6858000"/>
              <a:gd name="connsiteX692" fmla="*/ 103062 w 7467600"/>
              <a:gd name="connsiteY692" fmla="*/ 2389518 h 6858000"/>
              <a:gd name="connsiteX693" fmla="*/ 510734 w 7467600"/>
              <a:gd name="connsiteY693" fmla="*/ 2416201 h 6858000"/>
              <a:gd name="connsiteX694" fmla="*/ 279257 w 7467600"/>
              <a:gd name="connsiteY694" fmla="*/ 2092102 h 6858000"/>
              <a:gd name="connsiteX695" fmla="*/ 65265 w 7467600"/>
              <a:gd name="connsiteY695" fmla="*/ 2006049 h 6858000"/>
              <a:gd name="connsiteX696" fmla="*/ 0 w 7467600"/>
              <a:gd name="connsiteY696" fmla="*/ 1982532 h 6858000"/>
              <a:gd name="connsiteX697" fmla="*/ 0 w 7467600"/>
              <a:gd name="connsiteY697" fmla="*/ 1912789 h 6858000"/>
              <a:gd name="connsiteX698" fmla="*/ 97460 w 7467600"/>
              <a:gd name="connsiteY698" fmla="*/ 1953725 h 6858000"/>
              <a:gd name="connsiteX699" fmla="*/ 221272 w 7467600"/>
              <a:gd name="connsiteY699" fmla="*/ 1980766 h 6858000"/>
              <a:gd name="connsiteX700" fmla="*/ 116765 w 7467600"/>
              <a:gd name="connsiteY700" fmla="*/ 1911033 h 6858000"/>
              <a:gd name="connsiteX701" fmla="*/ 16405 w 7467600"/>
              <a:gd name="connsiteY701" fmla="*/ 1803412 h 6858000"/>
              <a:gd name="connsiteX702" fmla="*/ 0 w 7467600"/>
              <a:gd name="connsiteY702" fmla="*/ 1784777 h 6858000"/>
              <a:gd name="connsiteX703" fmla="*/ 0 w 7467600"/>
              <a:gd name="connsiteY703" fmla="*/ 1740082 h 6858000"/>
              <a:gd name="connsiteX704" fmla="*/ 39394 w 7467600"/>
              <a:gd name="connsiteY704" fmla="*/ 1784856 h 6858000"/>
              <a:gd name="connsiteX705" fmla="*/ 135813 w 7467600"/>
              <a:gd name="connsiteY705" fmla="*/ 1888838 h 6858000"/>
              <a:gd name="connsiteX706" fmla="*/ 242575 w 7467600"/>
              <a:gd name="connsiteY706" fmla="*/ 1958841 h 6858000"/>
              <a:gd name="connsiteX707" fmla="*/ 82197 w 7467600"/>
              <a:gd name="connsiteY707" fmla="*/ 1754826 h 6858000"/>
              <a:gd name="connsiteX708" fmla="*/ 0 w 7467600"/>
              <a:gd name="connsiteY708" fmla="*/ 1679650 h 6858000"/>
              <a:gd name="connsiteX709" fmla="*/ 0 w 7467600"/>
              <a:gd name="connsiteY709" fmla="*/ 1602463 h 6858000"/>
              <a:gd name="connsiteX710" fmla="*/ 84689 w 7467600"/>
              <a:gd name="connsiteY710" fmla="*/ 1677442 h 6858000"/>
              <a:gd name="connsiteX711" fmla="*/ 298437 w 7467600"/>
              <a:gd name="connsiteY711" fmla="*/ 1968019 h 6858000"/>
              <a:gd name="connsiteX712" fmla="*/ 227269 w 7467600"/>
              <a:gd name="connsiteY712" fmla="*/ 1114064 h 6858000"/>
              <a:gd name="connsiteX713" fmla="*/ 248003 w 7467600"/>
              <a:gd name="connsiteY713" fmla="*/ 1089613 h 6858000"/>
              <a:gd name="connsiteX714" fmla="*/ 427020 w 7467600"/>
              <a:gd name="connsiteY714" fmla="*/ 1619803 h 6858000"/>
              <a:gd name="connsiteX715" fmla="*/ 340345 w 7467600"/>
              <a:gd name="connsiteY715" fmla="*/ 2027739 h 6858000"/>
              <a:gd name="connsiteX716" fmla="*/ 360865 w 7467600"/>
              <a:gd name="connsiteY716" fmla="*/ 2044827 h 6858000"/>
              <a:gd name="connsiteX717" fmla="*/ 560414 w 7467600"/>
              <a:gd name="connsiteY717" fmla="*/ 2421457 h 6858000"/>
              <a:gd name="connsiteX718" fmla="*/ 1359703 w 7467600"/>
              <a:gd name="connsiteY718" fmla="*/ 2578554 h 6858000"/>
              <a:gd name="connsiteX719" fmla="*/ 1359422 w 7467600"/>
              <a:gd name="connsiteY719" fmla="*/ 2577994 h 6858000"/>
              <a:gd name="connsiteX720" fmla="*/ 828701 w 7467600"/>
              <a:gd name="connsiteY720" fmla="*/ 1839520 h 6858000"/>
              <a:gd name="connsiteX721" fmla="*/ 494427 w 7467600"/>
              <a:gd name="connsiteY721" fmla="*/ 1092333 h 6858000"/>
              <a:gd name="connsiteX722" fmla="*/ 506322 w 7467600"/>
              <a:gd name="connsiteY722" fmla="*/ 1020997 h 6858000"/>
              <a:gd name="connsiteX723" fmla="*/ 4570198 w 7467600"/>
              <a:gd name="connsiteY723" fmla="*/ 978081 h 6858000"/>
              <a:gd name="connsiteX724" fmla="*/ 4523691 w 7467600"/>
              <a:gd name="connsiteY724" fmla="*/ 1127776 h 6858000"/>
              <a:gd name="connsiteX725" fmla="*/ 4509875 w 7467600"/>
              <a:gd name="connsiteY725" fmla="*/ 1167552 h 6858000"/>
              <a:gd name="connsiteX726" fmla="*/ 4478168 w 7467600"/>
              <a:gd name="connsiteY726" fmla="*/ 1260735 h 6858000"/>
              <a:gd name="connsiteX727" fmla="*/ 4409309 w 7467600"/>
              <a:gd name="connsiteY727" fmla="*/ 1666996 h 6858000"/>
              <a:gd name="connsiteX728" fmla="*/ 4370031 w 7467600"/>
              <a:gd name="connsiteY728" fmla="*/ 1955666 h 6858000"/>
              <a:gd name="connsiteX729" fmla="*/ 4570198 w 7467600"/>
              <a:gd name="connsiteY729" fmla="*/ 978081 h 6858000"/>
              <a:gd name="connsiteX730" fmla="*/ 4557898 w 7467600"/>
              <a:gd name="connsiteY730" fmla="*/ 900011 h 6858000"/>
              <a:gd name="connsiteX731" fmla="*/ 4344840 w 7467600"/>
              <a:gd name="connsiteY731" fmla="*/ 1922038 h 6858000"/>
              <a:gd name="connsiteX732" fmla="*/ 4378710 w 7467600"/>
              <a:gd name="connsiteY732" fmla="*/ 1665516 h 6858000"/>
              <a:gd name="connsiteX733" fmla="*/ 4448798 w 7467600"/>
              <a:gd name="connsiteY733" fmla="*/ 1253024 h 6858000"/>
              <a:gd name="connsiteX734" fmla="*/ 4480315 w 7467600"/>
              <a:gd name="connsiteY734" fmla="*/ 1158454 h 6858000"/>
              <a:gd name="connsiteX735" fmla="*/ 4494133 w 7467600"/>
              <a:gd name="connsiteY735" fmla="*/ 1118676 h 6858000"/>
              <a:gd name="connsiteX736" fmla="*/ 4557898 w 7467600"/>
              <a:gd name="connsiteY736" fmla="*/ 900011 h 6858000"/>
              <a:gd name="connsiteX737" fmla="*/ 5870151 w 7467600"/>
              <a:gd name="connsiteY737" fmla="*/ 898890 h 6858000"/>
              <a:gd name="connsiteX738" fmla="*/ 5861335 w 7467600"/>
              <a:gd name="connsiteY738" fmla="*/ 899177 h 6858000"/>
              <a:gd name="connsiteX739" fmla="*/ 5843702 w 7467600"/>
              <a:gd name="connsiteY739" fmla="*/ 899748 h 6858000"/>
              <a:gd name="connsiteX740" fmla="*/ 5651107 w 7467600"/>
              <a:gd name="connsiteY740" fmla="*/ 920306 h 6858000"/>
              <a:gd name="connsiteX741" fmla="*/ 5459407 w 7467600"/>
              <a:gd name="connsiteY741" fmla="*/ 940975 h 6858000"/>
              <a:gd name="connsiteX742" fmla="*/ 5374846 w 7467600"/>
              <a:gd name="connsiteY742" fmla="*/ 941988 h 6858000"/>
              <a:gd name="connsiteX743" fmla="*/ 5256105 w 7467600"/>
              <a:gd name="connsiteY743" fmla="*/ 945632 h 6858000"/>
              <a:gd name="connsiteX744" fmla="*/ 5107071 w 7467600"/>
              <a:gd name="connsiteY744" fmla="*/ 969720 h 6858000"/>
              <a:gd name="connsiteX745" fmla="*/ 4998681 w 7467600"/>
              <a:gd name="connsiteY745" fmla="*/ 988771 h 6858000"/>
              <a:gd name="connsiteX746" fmla="*/ 5870151 w 7467600"/>
              <a:gd name="connsiteY746" fmla="*/ 898890 h 6858000"/>
              <a:gd name="connsiteX747" fmla="*/ 5504425 w 7467600"/>
              <a:gd name="connsiteY747" fmla="*/ 848067 h 6858000"/>
              <a:gd name="connsiteX748" fmla="*/ 4968849 w 7467600"/>
              <a:gd name="connsiteY748" fmla="*/ 962318 h 6858000"/>
              <a:gd name="connsiteX749" fmla="*/ 5104039 w 7467600"/>
              <a:gd name="connsiteY749" fmla="*/ 940634 h 6858000"/>
              <a:gd name="connsiteX750" fmla="*/ 5256311 w 7467600"/>
              <a:gd name="connsiteY750" fmla="*/ 916490 h 6858000"/>
              <a:gd name="connsiteX751" fmla="*/ 5377381 w 7467600"/>
              <a:gd name="connsiteY751" fmla="*/ 912671 h 6858000"/>
              <a:gd name="connsiteX752" fmla="*/ 5460148 w 7467600"/>
              <a:gd name="connsiteY752" fmla="*/ 911442 h 6858000"/>
              <a:gd name="connsiteX753" fmla="*/ 5648971 w 7467600"/>
              <a:gd name="connsiteY753" fmla="*/ 891331 h 6858000"/>
              <a:gd name="connsiteX754" fmla="*/ 5844807 w 7467600"/>
              <a:gd name="connsiteY754" fmla="*/ 870718 h 6858000"/>
              <a:gd name="connsiteX755" fmla="*/ 5862975 w 7467600"/>
              <a:gd name="connsiteY755" fmla="*/ 869756 h 6858000"/>
              <a:gd name="connsiteX756" fmla="*/ 5920887 w 7467600"/>
              <a:gd name="connsiteY756" fmla="*/ 865929 h 6858000"/>
              <a:gd name="connsiteX757" fmla="*/ 5504425 w 7467600"/>
              <a:gd name="connsiteY757" fmla="*/ 848067 h 6858000"/>
              <a:gd name="connsiteX758" fmla="*/ 3607114 w 7467600"/>
              <a:gd name="connsiteY758" fmla="*/ 467441 h 6858000"/>
              <a:gd name="connsiteX759" fmla="*/ 3296242 w 7467600"/>
              <a:gd name="connsiteY759" fmla="*/ 807991 h 6858000"/>
              <a:gd name="connsiteX760" fmla="*/ 3174674 w 7467600"/>
              <a:gd name="connsiteY760" fmla="*/ 919759 h 6858000"/>
              <a:gd name="connsiteX761" fmla="*/ 3042978 w 7467600"/>
              <a:gd name="connsiteY761" fmla="*/ 1054894 h 6858000"/>
              <a:gd name="connsiteX762" fmla="*/ 2968914 w 7467600"/>
              <a:gd name="connsiteY762" fmla="*/ 1133756 h 6858000"/>
              <a:gd name="connsiteX763" fmla="*/ 3103823 w 7467600"/>
              <a:gd name="connsiteY763" fmla="*/ 1026814 h 6858000"/>
              <a:gd name="connsiteX764" fmla="*/ 3607114 w 7467600"/>
              <a:gd name="connsiteY764" fmla="*/ 467441 h 6858000"/>
              <a:gd name="connsiteX765" fmla="*/ 3744487 w 7467600"/>
              <a:gd name="connsiteY765" fmla="*/ 383136 h 6858000"/>
              <a:gd name="connsiteX766" fmla="*/ 3970213 w 7467600"/>
              <a:gd name="connsiteY766" fmla="*/ 995559 h 6858000"/>
              <a:gd name="connsiteX767" fmla="*/ 3744487 w 7467600"/>
              <a:gd name="connsiteY767" fmla="*/ 383136 h 6858000"/>
              <a:gd name="connsiteX768" fmla="*/ 3624562 w 7467600"/>
              <a:gd name="connsiteY768" fmla="*/ 367041 h 6858000"/>
              <a:gd name="connsiteX769" fmla="*/ 3489712 w 7467600"/>
              <a:gd name="connsiteY769" fmla="*/ 485386 h 6858000"/>
              <a:gd name="connsiteX770" fmla="*/ 3182994 w 7467600"/>
              <a:gd name="connsiteY770" fmla="*/ 828265 h 6858000"/>
              <a:gd name="connsiteX771" fmla="*/ 2892114 w 7467600"/>
              <a:gd name="connsiteY771" fmla="*/ 1172635 h 6858000"/>
              <a:gd name="connsiteX772" fmla="*/ 3021459 w 7467600"/>
              <a:gd name="connsiteY772" fmla="*/ 1035385 h 6858000"/>
              <a:gd name="connsiteX773" fmla="*/ 3153873 w 7467600"/>
              <a:gd name="connsiteY773" fmla="*/ 898971 h 6858000"/>
              <a:gd name="connsiteX774" fmla="*/ 3276511 w 7467600"/>
              <a:gd name="connsiteY774" fmla="*/ 786423 h 6858000"/>
              <a:gd name="connsiteX775" fmla="*/ 3584154 w 7467600"/>
              <a:gd name="connsiteY775" fmla="*/ 448218 h 6858000"/>
              <a:gd name="connsiteX776" fmla="*/ 3624562 w 7467600"/>
              <a:gd name="connsiteY776" fmla="*/ 367041 h 6858000"/>
              <a:gd name="connsiteX777" fmla="*/ 3766672 w 7467600"/>
              <a:gd name="connsiteY777" fmla="*/ 359429 h 6858000"/>
              <a:gd name="connsiteX778" fmla="*/ 3996338 w 7467600"/>
              <a:gd name="connsiteY778" fmla="*/ 968237 h 6858000"/>
              <a:gd name="connsiteX779" fmla="*/ 3766672 w 7467600"/>
              <a:gd name="connsiteY779" fmla="*/ 359429 h 6858000"/>
              <a:gd name="connsiteX780" fmla="*/ 5805386 w 7467600"/>
              <a:gd name="connsiteY780" fmla="*/ 239240 h 6858000"/>
              <a:gd name="connsiteX781" fmla="*/ 5736947 w 7467600"/>
              <a:gd name="connsiteY781" fmla="*/ 261367 h 6858000"/>
              <a:gd name="connsiteX782" fmla="*/ 5427012 w 7467600"/>
              <a:gd name="connsiteY782" fmla="*/ 311272 h 6858000"/>
              <a:gd name="connsiteX783" fmla="*/ 5147818 w 7467600"/>
              <a:gd name="connsiteY783" fmla="*/ 322112 h 6858000"/>
              <a:gd name="connsiteX784" fmla="*/ 5060854 w 7467600"/>
              <a:gd name="connsiteY784" fmla="*/ 311882 h 6858000"/>
              <a:gd name="connsiteX785" fmla="*/ 4945989 w 7467600"/>
              <a:gd name="connsiteY785" fmla="*/ 300516 h 6858000"/>
              <a:gd name="connsiteX786" fmla="*/ 5410479 w 7467600"/>
              <a:gd name="connsiteY786" fmla="*/ 348434 h 6858000"/>
              <a:gd name="connsiteX787" fmla="*/ 5805386 w 7467600"/>
              <a:gd name="connsiteY787" fmla="*/ 239240 h 6858000"/>
              <a:gd name="connsiteX788" fmla="*/ 5905192 w 7467600"/>
              <a:gd name="connsiteY788" fmla="*/ 163079 h 6858000"/>
              <a:gd name="connsiteX789" fmla="*/ 5865655 w 7467600"/>
              <a:gd name="connsiteY789" fmla="*/ 171901 h 6858000"/>
              <a:gd name="connsiteX790" fmla="*/ 5259740 w 7467600"/>
              <a:gd name="connsiteY790" fmla="*/ 257013 h 6858000"/>
              <a:gd name="connsiteX791" fmla="*/ 5208466 w 7467600"/>
              <a:gd name="connsiteY791" fmla="*/ 257550 h 6858000"/>
              <a:gd name="connsiteX792" fmla="*/ 4980204 w 7467600"/>
              <a:gd name="connsiteY792" fmla="*/ 271903 h 6858000"/>
              <a:gd name="connsiteX793" fmla="*/ 5068068 w 7467600"/>
              <a:gd name="connsiteY793" fmla="*/ 282244 h 6858000"/>
              <a:gd name="connsiteX794" fmla="*/ 5153231 w 7467600"/>
              <a:gd name="connsiteY794" fmla="*/ 292240 h 6858000"/>
              <a:gd name="connsiteX795" fmla="*/ 5426491 w 7467600"/>
              <a:gd name="connsiteY795" fmla="*/ 281128 h 6858000"/>
              <a:gd name="connsiteX796" fmla="*/ 5731212 w 7467600"/>
              <a:gd name="connsiteY796" fmla="*/ 231951 h 6858000"/>
              <a:gd name="connsiteX797" fmla="*/ 5905192 w 7467600"/>
              <a:gd name="connsiteY797" fmla="*/ 163079 h 6858000"/>
              <a:gd name="connsiteX798" fmla="*/ 5944437 w 7467600"/>
              <a:gd name="connsiteY798" fmla="*/ 113829 h 6858000"/>
              <a:gd name="connsiteX799" fmla="*/ 5825032 w 7467600"/>
              <a:gd name="connsiteY799" fmla="*/ 146405 h 6858000"/>
              <a:gd name="connsiteX800" fmla="*/ 4955599 w 7467600"/>
              <a:gd name="connsiteY800" fmla="*/ 247008 h 6858000"/>
              <a:gd name="connsiteX801" fmla="*/ 5210104 w 7467600"/>
              <a:gd name="connsiteY801" fmla="*/ 228123 h 6858000"/>
              <a:gd name="connsiteX802" fmla="*/ 5261015 w 7467600"/>
              <a:gd name="connsiteY802" fmla="*/ 227087 h 6858000"/>
              <a:gd name="connsiteX803" fmla="*/ 5861181 w 7467600"/>
              <a:gd name="connsiteY803" fmla="*/ 143093 h 6858000"/>
              <a:gd name="connsiteX804" fmla="*/ 5961252 w 7467600"/>
              <a:gd name="connsiteY804" fmla="*/ 114820 h 6858000"/>
              <a:gd name="connsiteX805" fmla="*/ 5944437 w 7467600"/>
              <a:gd name="connsiteY805" fmla="*/ 113829 h 6858000"/>
              <a:gd name="connsiteX806" fmla="*/ 3882765 w 7467600"/>
              <a:gd name="connsiteY806" fmla="*/ 0 h 6858000"/>
              <a:gd name="connsiteX807" fmla="*/ 3995099 w 7467600"/>
              <a:gd name="connsiteY807" fmla="*/ 0 h 6858000"/>
              <a:gd name="connsiteX808" fmla="*/ 4163818 w 7467600"/>
              <a:gd name="connsiteY808" fmla="*/ 234104 h 6858000"/>
              <a:gd name="connsiteX809" fmla="*/ 4172099 w 7467600"/>
              <a:gd name="connsiteY809" fmla="*/ 234207 h 6858000"/>
              <a:gd name="connsiteX810" fmla="*/ 4784282 w 7467600"/>
              <a:gd name="connsiteY810" fmla="*/ 276561 h 6858000"/>
              <a:gd name="connsiteX811" fmla="*/ 4801687 w 7467600"/>
              <a:gd name="connsiteY811" fmla="*/ 267764 h 6858000"/>
              <a:gd name="connsiteX812" fmla="*/ 6082788 w 7467600"/>
              <a:gd name="connsiteY812" fmla="*/ 64119 h 6858000"/>
              <a:gd name="connsiteX813" fmla="*/ 6099442 w 7467600"/>
              <a:gd name="connsiteY813" fmla="*/ 82568 h 6858000"/>
              <a:gd name="connsiteX814" fmla="*/ 4804137 w 7467600"/>
              <a:gd name="connsiteY814" fmla="*/ 320931 h 6858000"/>
              <a:gd name="connsiteX815" fmla="*/ 4227047 w 7467600"/>
              <a:gd name="connsiteY815" fmla="*/ 313415 h 6858000"/>
              <a:gd name="connsiteX816" fmla="*/ 4346041 w 7467600"/>
              <a:gd name="connsiteY816" fmla="*/ 456086 h 6858000"/>
              <a:gd name="connsiteX817" fmla="*/ 4870967 w 7467600"/>
              <a:gd name="connsiteY817" fmla="*/ 963061 h 6858000"/>
              <a:gd name="connsiteX818" fmla="*/ 4889647 w 7467600"/>
              <a:gd name="connsiteY818" fmla="*/ 957147 h 6858000"/>
              <a:gd name="connsiteX819" fmla="*/ 5422504 w 7467600"/>
              <a:gd name="connsiteY819" fmla="*/ 805191 h 6858000"/>
              <a:gd name="connsiteX820" fmla="*/ 6087656 w 7467600"/>
              <a:gd name="connsiteY820" fmla="*/ 826703 h 6858000"/>
              <a:gd name="connsiteX821" fmla="*/ 6058717 w 7467600"/>
              <a:gd name="connsiteY821" fmla="*/ 865992 h 6858000"/>
              <a:gd name="connsiteX822" fmla="*/ 4974153 w 7467600"/>
              <a:gd name="connsiteY822" fmla="*/ 1045456 h 6858000"/>
              <a:gd name="connsiteX823" fmla="*/ 5627835 w 7467600"/>
              <a:gd name="connsiteY823" fmla="*/ 1472077 h 6858000"/>
              <a:gd name="connsiteX824" fmla="*/ 5629817 w 7467600"/>
              <a:gd name="connsiteY824" fmla="*/ 1471412 h 6858000"/>
              <a:gd name="connsiteX825" fmla="*/ 5634124 w 7467600"/>
              <a:gd name="connsiteY825" fmla="*/ 1470572 h 6858000"/>
              <a:gd name="connsiteX826" fmla="*/ 5755832 w 7467600"/>
              <a:gd name="connsiteY826" fmla="*/ 1383886 h 6858000"/>
              <a:gd name="connsiteX827" fmla="*/ 6014186 w 7467600"/>
              <a:gd name="connsiteY827" fmla="*/ 1279799 h 6858000"/>
              <a:gd name="connsiteX828" fmla="*/ 6901619 w 7467600"/>
              <a:gd name="connsiteY828" fmla="*/ 1047874 h 6858000"/>
              <a:gd name="connsiteX829" fmla="*/ 6931566 w 7467600"/>
              <a:gd name="connsiteY829" fmla="*/ 1062034 h 6858000"/>
              <a:gd name="connsiteX830" fmla="*/ 5790982 w 7467600"/>
              <a:gd name="connsiteY830" fmla="*/ 1561380 h 6858000"/>
              <a:gd name="connsiteX831" fmla="*/ 6188971 w 7467600"/>
              <a:gd name="connsiteY831" fmla="*/ 1755168 h 6858000"/>
              <a:gd name="connsiteX832" fmla="*/ 6202446 w 7467600"/>
              <a:gd name="connsiteY832" fmla="*/ 1752268 h 6858000"/>
              <a:gd name="connsiteX833" fmla="*/ 7179560 w 7467600"/>
              <a:gd name="connsiteY833" fmla="*/ 1467551 h 6858000"/>
              <a:gd name="connsiteX834" fmla="*/ 7158730 w 7467600"/>
              <a:gd name="connsiteY834" fmla="*/ 1507835 h 6858000"/>
              <a:gd name="connsiteX835" fmla="*/ 6326959 w 7467600"/>
              <a:gd name="connsiteY835" fmla="*/ 1817686 h 6858000"/>
              <a:gd name="connsiteX836" fmla="*/ 6537433 w 7467600"/>
              <a:gd name="connsiteY836" fmla="*/ 1907790 h 6858000"/>
              <a:gd name="connsiteX837" fmla="*/ 6550221 w 7467600"/>
              <a:gd name="connsiteY837" fmla="*/ 1910729 h 6858000"/>
              <a:gd name="connsiteX838" fmla="*/ 6964438 w 7467600"/>
              <a:gd name="connsiteY838" fmla="*/ 2209505 h 6858000"/>
              <a:gd name="connsiteX839" fmla="*/ 7367862 w 7467600"/>
              <a:gd name="connsiteY839" fmla="*/ 2806833 h 6858000"/>
              <a:gd name="connsiteX840" fmla="*/ 7364329 w 7467600"/>
              <a:gd name="connsiteY840" fmla="*/ 2826907 h 6858000"/>
              <a:gd name="connsiteX841" fmla="*/ 7290545 w 7467600"/>
              <a:gd name="connsiteY841" fmla="*/ 2850663 h 6858000"/>
              <a:gd name="connsiteX842" fmla="*/ 6472036 w 7467600"/>
              <a:gd name="connsiteY842" fmla="*/ 1959003 h 6858000"/>
              <a:gd name="connsiteX843" fmla="*/ 5792897 w 7467600"/>
              <a:gd name="connsiteY843" fmla="*/ 1647747 h 6858000"/>
              <a:gd name="connsiteX844" fmla="*/ 5842751 w 7467600"/>
              <a:gd name="connsiteY844" fmla="*/ 1816112 h 6858000"/>
              <a:gd name="connsiteX845" fmla="*/ 5847424 w 7467600"/>
              <a:gd name="connsiteY845" fmla="*/ 1815776 h 6858000"/>
              <a:gd name="connsiteX846" fmla="*/ 6399821 w 7467600"/>
              <a:gd name="connsiteY846" fmla="*/ 2344799 h 6858000"/>
              <a:gd name="connsiteX847" fmla="*/ 6323232 w 7467600"/>
              <a:gd name="connsiteY847" fmla="*/ 2389634 h 6858000"/>
              <a:gd name="connsiteX848" fmla="*/ 5942958 w 7467600"/>
              <a:gd name="connsiteY848" fmla="*/ 2077708 h 6858000"/>
              <a:gd name="connsiteX849" fmla="*/ 5921559 w 7467600"/>
              <a:gd name="connsiteY849" fmla="*/ 2378596 h 6858000"/>
              <a:gd name="connsiteX850" fmla="*/ 5817651 w 7467600"/>
              <a:gd name="connsiteY850" fmla="*/ 3023919 h 6858000"/>
              <a:gd name="connsiteX851" fmla="*/ 5729634 w 7467600"/>
              <a:gd name="connsiteY851" fmla="*/ 3051849 h 6858000"/>
              <a:gd name="connsiteX852" fmla="*/ 5611018 w 7467600"/>
              <a:gd name="connsiteY852" fmla="*/ 2316769 h 6858000"/>
              <a:gd name="connsiteX853" fmla="*/ 5687608 w 7467600"/>
              <a:gd name="connsiteY853" fmla="*/ 2039972 h 6858000"/>
              <a:gd name="connsiteX854" fmla="*/ 5657554 w 7467600"/>
              <a:gd name="connsiteY854" fmla="*/ 1576445 h 6858000"/>
              <a:gd name="connsiteX855" fmla="*/ 5150475 w 7467600"/>
              <a:gd name="connsiteY855" fmla="*/ 1274012 h 6858000"/>
              <a:gd name="connsiteX856" fmla="*/ 5349142 w 7467600"/>
              <a:gd name="connsiteY856" fmla="*/ 2204405 h 6858000"/>
              <a:gd name="connsiteX857" fmla="*/ 5262214 w 7467600"/>
              <a:gd name="connsiteY857" fmla="*/ 2233836 h 6858000"/>
              <a:gd name="connsiteX858" fmla="*/ 4981539 w 7467600"/>
              <a:gd name="connsiteY858" fmla="*/ 1542201 h 6858000"/>
              <a:gd name="connsiteX859" fmla="*/ 4958461 w 7467600"/>
              <a:gd name="connsiteY859" fmla="*/ 1136957 h 6858000"/>
              <a:gd name="connsiteX860" fmla="*/ 4655015 w 7467600"/>
              <a:gd name="connsiteY860" fmla="*/ 891426 h 6858000"/>
              <a:gd name="connsiteX861" fmla="*/ 4348002 w 7467600"/>
              <a:gd name="connsiteY861" fmla="*/ 2205895 h 6858000"/>
              <a:gd name="connsiteX862" fmla="*/ 4262250 w 7467600"/>
              <a:gd name="connsiteY862" fmla="*/ 2219972 h 6858000"/>
              <a:gd name="connsiteX863" fmla="*/ 4550611 w 7467600"/>
              <a:gd name="connsiteY863" fmla="*/ 817540 h 6858000"/>
              <a:gd name="connsiteX864" fmla="*/ 4564418 w 7467600"/>
              <a:gd name="connsiteY864" fmla="*/ 808293 h 6858000"/>
              <a:gd name="connsiteX865" fmla="*/ 4266388 w 7467600"/>
              <a:gd name="connsiteY865" fmla="*/ 500083 h 6858000"/>
              <a:gd name="connsiteX866" fmla="*/ 4032842 w 7467600"/>
              <a:gd name="connsiteY866" fmla="*/ 211809 h 6858000"/>
              <a:gd name="connsiteX867" fmla="*/ 3882765 w 7467600"/>
              <a:gd name="connsiteY867" fmla="*/ 0 h 6858000"/>
              <a:gd name="connsiteX868" fmla="*/ 3721337 w 7467600"/>
              <a:gd name="connsiteY868" fmla="*/ 0 h 6858000"/>
              <a:gd name="connsiteX869" fmla="*/ 3797544 w 7467600"/>
              <a:gd name="connsiteY869" fmla="*/ 0 h 6858000"/>
              <a:gd name="connsiteX870" fmla="*/ 3775734 w 7467600"/>
              <a:gd name="connsiteY870" fmla="*/ 95131 h 6858000"/>
              <a:gd name="connsiteX871" fmla="*/ 3724807 w 7467600"/>
              <a:gd name="connsiteY871" fmla="*/ 272257 h 6858000"/>
              <a:gd name="connsiteX872" fmla="*/ 3726844 w 7467600"/>
              <a:gd name="connsiteY872" fmla="*/ 282988 h 6858000"/>
              <a:gd name="connsiteX873" fmla="*/ 3742664 w 7467600"/>
              <a:gd name="connsiteY873" fmla="*/ 279918 h 6858000"/>
              <a:gd name="connsiteX874" fmla="*/ 4103910 w 7467600"/>
              <a:gd name="connsiteY874" fmla="*/ 1161917 h 6858000"/>
              <a:gd name="connsiteX875" fmla="*/ 4020269 w 7467600"/>
              <a:gd name="connsiteY875" fmla="*/ 1200406 h 6858000"/>
              <a:gd name="connsiteX876" fmla="*/ 3674882 w 7467600"/>
              <a:gd name="connsiteY876" fmla="*/ 488524 h 6858000"/>
              <a:gd name="connsiteX877" fmla="*/ 3132682 w 7467600"/>
              <a:gd name="connsiteY877" fmla="*/ 1072284 h 6858000"/>
              <a:gd name="connsiteX878" fmla="*/ 2716346 w 7467600"/>
              <a:gd name="connsiteY878" fmla="*/ 1276376 h 6858000"/>
              <a:gd name="connsiteX879" fmla="*/ 2716772 w 7467600"/>
              <a:gd name="connsiteY879" fmla="*/ 1255462 h 6858000"/>
              <a:gd name="connsiteX880" fmla="*/ 3471096 w 7467600"/>
              <a:gd name="connsiteY880" fmla="*/ 437072 h 6858000"/>
              <a:gd name="connsiteX881" fmla="*/ 3639057 w 7467600"/>
              <a:gd name="connsiteY881" fmla="*/ 286334 h 6858000"/>
              <a:gd name="connsiteX882" fmla="*/ 3640309 w 7467600"/>
              <a:gd name="connsiteY882" fmla="*/ 284664 h 6858000"/>
              <a:gd name="connsiteX883" fmla="*/ 3646022 w 7467600"/>
              <a:gd name="connsiteY883" fmla="*/ 276711 h 6858000"/>
              <a:gd name="connsiteX884" fmla="*/ 3707943 w 7467600"/>
              <a:gd name="connsiteY884" fmla="*/ 65958 h 6858000"/>
              <a:gd name="connsiteX885" fmla="*/ 3721337 w 7467600"/>
              <a:gd name="connsiteY885" fmla="*/ 0 h 6858000"/>
              <a:gd name="connsiteX886" fmla="*/ 2867960 w 7467600"/>
              <a:gd name="connsiteY886" fmla="*/ 0 h 6858000"/>
              <a:gd name="connsiteX887" fmla="*/ 2926351 w 7467600"/>
              <a:gd name="connsiteY887" fmla="*/ 0 h 6858000"/>
              <a:gd name="connsiteX888" fmla="*/ 2902823 w 7467600"/>
              <a:gd name="connsiteY888" fmla="*/ 262929 h 6858000"/>
              <a:gd name="connsiteX889" fmla="*/ 2940663 w 7467600"/>
              <a:gd name="connsiteY889" fmla="*/ 140884 h 6858000"/>
              <a:gd name="connsiteX890" fmla="*/ 2947039 w 7467600"/>
              <a:gd name="connsiteY890" fmla="*/ 122524 h 6858000"/>
              <a:gd name="connsiteX891" fmla="*/ 2984316 w 7467600"/>
              <a:gd name="connsiteY891" fmla="*/ 0 h 6858000"/>
              <a:gd name="connsiteX892" fmla="*/ 3016114 w 7467600"/>
              <a:gd name="connsiteY892" fmla="*/ 0 h 6858000"/>
              <a:gd name="connsiteX893" fmla="*/ 2979949 w 7467600"/>
              <a:gd name="connsiteY893" fmla="*/ 119274 h 6858000"/>
              <a:gd name="connsiteX894" fmla="*/ 3023879 w 7467600"/>
              <a:gd name="connsiteY894" fmla="*/ 0 h 6858000"/>
              <a:gd name="connsiteX895" fmla="*/ 3105400 w 7467600"/>
              <a:gd name="connsiteY895" fmla="*/ 0 h 6858000"/>
              <a:gd name="connsiteX896" fmla="*/ 3094669 w 7467600"/>
              <a:gd name="connsiteY896" fmla="*/ 30308 h 6858000"/>
              <a:gd name="connsiteX897" fmla="*/ 2901945 w 7467600"/>
              <a:gd name="connsiteY897" fmla="*/ 466538 h 6858000"/>
              <a:gd name="connsiteX898" fmla="*/ 2815209 w 7467600"/>
              <a:gd name="connsiteY898" fmla="*/ 497361 h 6858000"/>
              <a:gd name="connsiteX899" fmla="*/ 2844845 w 7467600"/>
              <a:gd name="connsiteY899" fmla="*/ 127638 h 6858000"/>
              <a:gd name="connsiteX900" fmla="*/ 2867960 w 7467600"/>
              <a:gd name="connsiteY900" fmla="*/ 0 h 6858000"/>
              <a:gd name="connsiteX901" fmla="*/ 1057230 w 7467600"/>
              <a:gd name="connsiteY901" fmla="*/ 0 h 6858000"/>
              <a:gd name="connsiteX902" fmla="*/ 1111003 w 7467600"/>
              <a:gd name="connsiteY902" fmla="*/ 0 h 6858000"/>
              <a:gd name="connsiteX903" fmla="*/ 1125553 w 7467600"/>
              <a:gd name="connsiteY903" fmla="*/ 52588 h 6858000"/>
              <a:gd name="connsiteX904" fmla="*/ 1304276 w 7467600"/>
              <a:gd name="connsiteY904" fmla="*/ 476275 h 6858000"/>
              <a:gd name="connsiteX905" fmla="*/ 1492066 w 7467600"/>
              <a:gd name="connsiteY905" fmla="*/ 886333 h 6858000"/>
              <a:gd name="connsiteX906" fmla="*/ 1423698 w 7467600"/>
              <a:gd name="connsiteY906" fmla="*/ 710817 h 6858000"/>
              <a:gd name="connsiteX907" fmla="*/ 1357609 w 7467600"/>
              <a:gd name="connsiteY907" fmla="*/ 532892 h 6858000"/>
              <a:gd name="connsiteX908" fmla="*/ 1309550 w 7467600"/>
              <a:gd name="connsiteY908" fmla="*/ 374031 h 6858000"/>
              <a:gd name="connsiteX909" fmla="*/ 1193673 w 7467600"/>
              <a:gd name="connsiteY909" fmla="*/ 49533 h 6858000"/>
              <a:gd name="connsiteX910" fmla="*/ 1164391 w 7467600"/>
              <a:gd name="connsiteY910" fmla="*/ 0 h 6858000"/>
              <a:gd name="connsiteX911" fmla="*/ 1200666 w 7467600"/>
              <a:gd name="connsiteY911" fmla="*/ 0 h 6858000"/>
              <a:gd name="connsiteX912" fmla="*/ 1223408 w 7467600"/>
              <a:gd name="connsiteY912" fmla="*/ 38996 h 6858000"/>
              <a:gd name="connsiteX913" fmla="*/ 1339635 w 7467600"/>
              <a:gd name="connsiteY913" fmla="*/ 365517 h 6858000"/>
              <a:gd name="connsiteX914" fmla="*/ 1387469 w 7467600"/>
              <a:gd name="connsiteY914" fmla="*/ 523079 h 6858000"/>
              <a:gd name="connsiteX915" fmla="*/ 1452685 w 7467600"/>
              <a:gd name="connsiteY915" fmla="*/ 699806 h 6858000"/>
              <a:gd name="connsiteX916" fmla="*/ 1492092 w 7467600"/>
              <a:gd name="connsiteY916" fmla="*/ 800424 h 6858000"/>
              <a:gd name="connsiteX917" fmla="*/ 1455302 w 7467600"/>
              <a:gd name="connsiteY917" fmla="*/ 632913 h 6858000"/>
              <a:gd name="connsiteX918" fmla="*/ 1222336 w 7467600"/>
              <a:gd name="connsiteY918" fmla="*/ 9480 h 6858000"/>
              <a:gd name="connsiteX919" fmla="*/ 1214634 w 7467600"/>
              <a:gd name="connsiteY919" fmla="*/ 0 h 6858000"/>
              <a:gd name="connsiteX920" fmla="*/ 1289827 w 7467600"/>
              <a:gd name="connsiteY920" fmla="*/ 0 h 6858000"/>
              <a:gd name="connsiteX921" fmla="*/ 1321076 w 7467600"/>
              <a:gd name="connsiteY921" fmla="*/ 59722 h 6858000"/>
              <a:gd name="connsiteX922" fmla="*/ 1512579 w 7467600"/>
              <a:gd name="connsiteY922" fmla="*/ 626441 h 6858000"/>
              <a:gd name="connsiteX923" fmla="*/ 1506076 w 7467600"/>
              <a:gd name="connsiteY923" fmla="*/ 1089289 h 6858000"/>
              <a:gd name="connsiteX924" fmla="*/ 1486346 w 7467600"/>
              <a:gd name="connsiteY924" fmla="*/ 1079919 h 6858000"/>
              <a:gd name="connsiteX925" fmla="*/ 1070511 w 7467600"/>
              <a:gd name="connsiteY925" fmla="*/ 48609 h 6858000"/>
              <a:gd name="connsiteX926" fmla="*/ 1057230 w 7467600"/>
              <a:gd name="connsiteY926" fmla="*/ 0 h 6858000"/>
              <a:gd name="connsiteX927" fmla="*/ 43151 w 7467600"/>
              <a:gd name="connsiteY927" fmla="*/ 0 h 6858000"/>
              <a:gd name="connsiteX928" fmla="*/ 95283 w 7467600"/>
              <a:gd name="connsiteY928" fmla="*/ 0 h 6858000"/>
              <a:gd name="connsiteX929" fmla="*/ 300708 w 7467600"/>
              <a:gd name="connsiteY929" fmla="*/ 154571 h 6858000"/>
              <a:gd name="connsiteX930" fmla="*/ 530414 w 7467600"/>
              <a:gd name="connsiteY930" fmla="*/ 354673 h 6858000"/>
              <a:gd name="connsiteX931" fmla="*/ 333785 w 7467600"/>
              <a:gd name="connsiteY931" fmla="*/ 161564 h 6858000"/>
              <a:gd name="connsiteX932" fmla="*/ 147005 w 7467600"/>
              <a:gd name="connsiteY932" fmla="*/ 0 h 6858000"/>
              <a:gd name="connsiteX933" fmla="*/ 272509 w 7467600"/>
              <a:gd name="connsiteY933" fmla="*/ 0 h 6858000"/>
              <a:gd name="connsiteX934" fmla="*/ 326276 w 7467600"/>
              <a:gd name="connsiteY934" fmla="*/ 45847 h 6858000"/>
              <a:gd name="connsiteX935" fmla="*/ 823759 w 7467600"/>
              <a:gd name="connsiteY935" fmla="*/ 574145 h 6858000"/>
              <a:gd name="connsiteX936" fmla="*/ 811254 w 7467600"/>
              <a:gd name="connsiteY936" fmla="*/ 665546 h 6858000"/>
              <a:gd name="connsiteX937" fmla="*/ 154042 w 7467600"/>
              <a:gd name="connsiteY937" fmla="*/ 261522 h 6858000"/>
              <a:gd name="connsiteX938" fmla="*/ 13550 w 7467600"/>
              <a:gd name="connsiteY938" fmla="*/ 158423 h 6858000"/>
              <a:gd name="connsiteX939" fmla="*/ 0 w 7467600"/>
              <a:gd name="connsiteY939" fmla="*/ 146618 h 6858000"/>
              <a:gd name="connsiteX940" fmla="*/ 0 w 7467600"/>
              <a:gd name="connsiteY940" fmla="*/ 59161 h 6858000"/>
              <a:gd name="connsiteX941" fmla="*/ 45427 w 7467600"/>
              <a:gd name="connsiteY941" fmla="*/ 101078 h 6858000"/>
              <a:gd name="connsiteX942" fmla="*/ 630103 w 7467600"/>
              <a:gd name="connsiteY942" fmla="*/ 485885 h 6858000"/>
              <a:gd name="connsiteX943" fmla="*/ 532040 w 7467600"/>
              <a:gd name="connsiteY943" fmla="*/ 399359 h 6858000"/>
              <a:gd name="connsiteX944" fmla="*/ 517618 w 7467600"/>
              <a:gd name="connsiteY944" fmla="*/ 385726 h 6858000"/>
              <a:gd name="connsiteX945" fmla="*/ 285074 w 7467600"/>
              <a:gd name="connsiteY945" fmla="*/ 182755 h 6858000"/>
              <a:gd name="connsiteX946" fmla="*/ 43151 w 7467600"/>
              <a:gd name="connsiteY94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34024 w 7467600"/>
              <a:gd name="connsiteY4" fmla="*/ 6722130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1019354 w 7467600"/>
              <a:gd name="connsiteY14" fmla="*/ 6315006 h 6858000"/>
              <a:gd name="connsiteX15" fmla="*/ 441046 w 7467600"/>
              <a:gd name="connsiteY15" fmla="*/ 6691153 h 6858000"/>
              <a:gd name="connsiteX16" fmla="*/ 1019354 w 7467600"/>
              <a:gd name="connsiteY16" fmla="*/ 6315006 h 6858000"/>
              <a:gd name="connsiteX17" fmla="*/ 991680 w 7467600"/>
              <a:gd name="connsiteY17" fmla="*/ 6298413 h 6858000"/>
              <a:gd name="connsiteX18" fmla="*/ 409060 w 7467600"/>
              <a:gd name="connsiteY18" fmla="*/ 6671470 h 6858000"/>
              <a:gd name="connsiteX19" fmla="*/ 991680 w 7467600"/>
              <a:gd name="connsiteY19" fmla="*/ 6298413 h 6858000"/>
              <a:gd name="connsiteX20" fmla="*/ 103333 w 7467600"/>
              <a:gd name="connsiteY20" fmla="*/ 5699602 h 6858000"/>
              <a:gd name="connsiteX21" fmla="*/ 233938 w 7467600"/>
              <a:gd name="connsiteY21" fmla="*/ 5809416 h 6858000"/>
              <a:gd name="connsiteX22" fmla="*/ 883580 w 7467600"/>
              <a:gd name="connsiteY22" fmla="*/ 6180710 h 6858000"/>
              <a:gd name="connsiteX23" fmla="*/ 487337 w 7467600"/>
              <a:gd name="connsiteY23" fmla="*/ 5950182 h 6858000"/>
              <a:gd name="connsiteX24" fmla="*/ 354051 w 7467600"/>
              <a:gd name="connsiteY24" fmla="*/ 5854912 h 6858000"/>
              <a:gd name="connsiteX25" fmla="*/ 195436 w 7467600"/>
              <a:gd name="connsiteY25" fmla="*/ 5755068 h 6858000"/>
              <a:gd name="connsiteX26" fmla="*/ 103333 w 7467600"/>
              <a:gd name="connsiteY26" fmla="*/ 5699602 h 6858000"/>
              <a:gd name="connsiteX27" fmla="*/ 5539432 w 7467600"/>
              <a:gd name="connsiteY27" fmla="*/ 5642928 h 6858000"/>
              <a:gd name="connsiteX28" fmla="*/ 5555462 w 7467600"/>
              <a:gd name="connsiteY28" fmla="*/ 5694454 h 6858000"/>
              <a:gd name="connsiteX29" fmla="*/ 5828270 w 7467600"/>
              <a:gd name="connsiteY29" fmla="*/ 6320663 h 6858000"/>
              <a:gd name="connsiteX30" fmla="*/ 5947416 w 7467600"/>
              <a:gd name="connsiteY30" fmla="*/ 6574846 h 6858000"/>
              <a:gd name="connsiteX31" fmla="*/ 5539432 w 7467600"/>
              <a:gd name="connsiteY31" fmla="*/ 5642928 h 6858000"/>
              <a:gd name="connsiteX32" fmla="*/ 51253 w 7467600"/>
              <a:gd name="connsiteY32" fmla="*/ 5631825 h 6858000"/>
              <a:gd name="connsiteX33" fmla="*/ 211622 w 7467600"/>
              <a:gd name="connsiteY33" fmla="*/ 5728803 h 6858000"/>
              <a:gd name="connsiteX34" fmla="*/ 371652 w 7467600"/>
              <a:gd name="connsiteY34" fmla="*/ 5829062 h 6858000"/>
              <a:gd name="connsiteX35" fmla="*/ 505903 w 7467600"/>
              <a:gd name="connsiteY35" fmla="*/ 5925221 h 6858000"/>
              <a:gd name="connsiteX36" fmla="*/ 899240 w 7467600"/>
              <a:gd name="connsiteY36" fmla="*/ 6153068 h 6858000"/>
              <a:gd name="connsiteX37" fmla="*/ 988114 w 7467600"/>
              <a:gd name="connsiteY37" fmla="*/ 6174204 h 6858000"/>
              <a:gd name="connsiteX38" fmla="*/ 845971 w 7467600"/>
              <a:gd name="connsiteY38" fmla="*/ 6067177 h 6858000"/>
              <a:gd name="connsiteX39" fmla="*/ 448057 w 7467600"/>
              <a:gd name="connsiteY39" fmla="*/ 5841376 h 6858000"/>
              <a:gd name="connsiteX40" fmla="*/ 51253 w 7467600"/>
              <a:gd name="connsiteY40" fmla="*/ 5631825 h 6858000"/>
              <a:gd name="connsiteX41" fmla="*/ 2606687 w 7467600"/>
              <a:gd name="connsiteY41" fmla="*/ 5630718 h 6858000"/>
              <a:gd name="connsiteX42" fmla="*/ 2645658 w 7467600"/>
              <a:gd name="connsiteY42" fmla="*/ 6640259 h 6858000"/>
              <a:gd name="connsiteX43" fmla="*/ 2606687 w 7467600"/>
              <a:gd name="connsiteY43" fmla="*/ 5630718 h 6858000"/>
              <a:gd name="connsiteX44" fmla="*/ 3642057 w 7467600"/>
              <a:gd name="connsiteY44" fmla="*/ 5573487 h 6858000"/>
              <a:gd name="connsiteX45" fmla="*/ 3632981 w 7467600"/>
              <a:gd name="connsiteY45" fmla="*/ 5579437 h 6858000"/>
              <a:gd name="connsiteX46" fmla="*/ 3382436 w 7467600"/>
              <a:gd name="connsiteY46" fmla="*/ 5952726 h 6858000"/>
              <a:gd name="connsiteX47" fmla="*/ 3191929 w 7467600"/>
              <a:gd name="connsiteY47" fmla="*/ 6662669 h 6858000"/>
              <a:gd name="connsiteX48" fmla="*/ 3369898 w 7467600"/>
              <a:gd name="connsiteY48" fmla="*/ 6081771 h 6858000"/>
              <a:gd name="connsiteX49" fmla="*/ 3642057 w 7467600"/>
              <a:gd name="connsiteY49" fmla="*/ 5573487 h 6858000"/>
              <a:gd name="connsiteX50" fmla="*/ 2650666 w 7467600"/>
              <a:gd name="connsiteY50" fmla="*/ 5530686 h 6858000"/>
              <a:gd name="connsiteX51" fmla="*/ 2650249 w 7467600"/>
              <a:gd name="connsiteY51" fmla="*/ 5532101 h 6858000"/>
              <a:gd name="connsiteX52" fmla="*/ 2663808 w 7467600"/>
              <a:gd name="connsiteY52" fmla="*/ 6535215 h 6858000"/>
              <a:gd name="connsiteX53" fmla="*/ 2665418 w 7467600"/>
              <a:gd name="connsiteY53" fmla="*/ 6132756 h 6858000"/>
              <a:gd name="connsiteX54" fmla="*/ 2650666 w 7467600"/>
              <a:gd name="connsiteY54" fmla="*/ 5530686 h 6858000"/>
              <a:gd name="connsiteX55" fmla="*/ 2680277 w 7467600"/>
              <a:gd name="connsiteY55" fmla="*/ 5479204 h 6858000"/>
              <a:gd name="connsiteX56" fmla="*/ 2678972 w 7467600"/>
              <a:gd name="connsiteY56" fmla="*/ 5481582 h 6858000"/>
              <a:gd name="connsiteX57" fmla="*/ 2696666 w 7467600"/>
              <a:gd name="connsiteY57" fmla="*/ 6133836 h 6858000"/>
              <a:gd name="connsiteX58" fmla="*/ 2695769 w 7467600"/>
              <a:gd name="connsiteY58" fmla="*/ 6390955 h 6858000"/>
              <a:gd name="connsiteX59" fmla="*/ 2739893 w 7467600"/>
              <a:gd name="connsiteY59" fmla="*/ 6108357 h 6858000"/>
              <a:gd name="connsiteX60" fmla="*/ 2680277 w 7467600"/>
              <a:gd name="connsiteY60" fmla="*/ 5479204 h 6858000"/>
              <a:gd name="connsiteX61" fmla="*/ 1132195 w 7467600"/>
              <a:gd name="connsiteY61" fmla="*/ 5467980 h 6858000"/>
              <a:gd name="connsiteX62" fmla="*/ 1679056 w 7467600"/>
              <a:gd name="connsiteY62" fmla="*/ 5516907 h 6858000"/>
              <a:gd name="connsiteX63" fmla="*/ 2128648 w 7467600"/>
              <a:gd name="connsiteY63" fmla="*/ 5474249 h 6858000"/>
              <a:gd name="connsiteX64" fmla="*/ 1825619 w 7467600"/>
              <a:gd name="connsiteY64" fmla="*/ 5478447 h 6858000"/>
              <a:gd name="connsiteX65" fmla="*/ 1737798 w 7467600"/>
              <a:gd name="connsiteY65" fmla="*/ 5483353 h 6858000"/>
              <a:gd name="connsiteX66" fmla="*/ 1132195 w 7467600"/>
              <a:gd name="connsiteY66" fmla="*/ 5467980 h 6858000"/>
              <a:gd name="connsiteX67" fmla="*/ 1456157 w 7467600"/>
              <a:gd name="connsiteY67" fmla="*/ 5371404 h 6858000"/>
              <a:gd name="connsiteX68" fmla="*/ 1244432 w 7467600"/>
              <a:gd name="connsiteY68" fmla="*/ 5385601 h 6858000"/>
              <a:gd name="connsiteX69" fmla="*/ 973990 w 7467600"/>
              <a:gd name="connsiteY69" fmla="*/ 5424940 h 6858000"/>
              <a:gd name="connsiteX70" fmla="*/ 1103809 w 7467600"/>
              <a:gd name="connsiteY70" fmla="*/ 5433720 h 6858000"/>
              <a:gd name="connsiteX71" fmla="*/ 1123454 w 7467600"/>
              <a:gd name="connsiteY71" fmla="*/ 5435727 h 6858000"/>
              <a:gd name="connsiteX72" fmla="*/ 1737017 w 7467600"/>
              <a:gd name="connsiteY72" fmla="*/ 5452183 h 6858000"/>
              <a:gd name="connsiteX73" fmla="*/ 1824397 w 7467600"/>
              <a:gd name="connsiteY73" fmla="*/ 5447757 h 6858000"/>
              <a:gd name="connsiteX74" fmla="*/ 2070059 w 7467600"/>
              <a:gd name="connsiteY74" fmla="*/ 5441660 h 6858000"/>
              <a:gd name="connsiteX75" fmla="*/ 1456157 w 7467600"/>
              <a:gd name="connsiteY75" fmla="*/ 5371404 h 6858000"/>
              <a:gd name="connsiteX76" fmla="*/ 4988186 w 7467600"/>
              <a:gd name="connsiteY76" fmla="*/ 5216467 h 6858000"/>
              <a:gd name="connsiteX77" fmla="*/ 4777334 w 7467600"/>
              <a:gd name="connsiteY77" fmla="*/ 5406072 h 6858000"/>
              <a:gd name="connsiteX78" fmla="*/ 4718341 w 7467600"/>
              <a:gd name="connsiteY78" fmla="*/ 5468043 h 6858000"/>
              <a:gd name="connsiteX79" fmla="*/ 4604655 w 7467600"/>
              <a:gd name="connsiteY79" fmla="*/ 5583434 h 6858000"/>
              <a:gd name="connsiteX80" fmla="*/ 4565074 w 7467600"/>
              <a:gd name="connsiteY80" fmla="*/ 5618550 h 6858000"/>
              <a:gd name="connsiteX81" fmla="*/ 4988186 w 7467600"/>
              <a:gd name="connsiteY81" fmla="*/ 5216467 h 6858000"/>
              <a:gd name="connsiteX82" fmla="*/ 4978032 w 7467600"/>
              <a:gd name="connsiteY82" fmla="*/ 5183809 h 6858000"/>
              <a:gd name="connsiteX83" fmla="*/ 4463413 w 7467600"/>
              <a:gd name="connsiteY83" fmla="*/ 5615162 h 6858000"/>
              <a:gd name="connsiteX84" fmla="*/ 4358134 w 7467600"/>
              <a:gd name="connsiteY84" fmla="*/ 5742791 h 6858000"/>
              <a:gd name="connsiteX85" fmla="*/ 4376219 w 7467600"/>
              <a:gd name="connsiteY85" fmla="*/ 5729027 h 6858000"/>
              <a:gd name="connsiteX86" fmla="*/ 4582340 w 7467600"/>
              <a:gd name="connsiteY86" fmla="*/ 5561037 h 6858000"/>
              <a:gd name="connsiteX87" fmla="*/ 4694684 w 7467600"/>
              <a:gd name="connsiteY87" fmla="*/ 5447098 h 6858000"/>
              <a:gd name="connsiteX88" fmla="*/ 4754123 w 7467600"/>
              <a:gd name="connsiteY88" fmla="*/ 5384643 h 6858000"/>
              <a:gd name="connsiteX89" fmla="*/ 4978032 w 7467600"/>
              <a:gd name="connsiteY89" fmla="*/ 5183809 h 6858000"/>
              <a:gd name="connsiteX90" fmla="*/ 1903353 w 7467600"/>
              <a:gd name="connsiteY90" fmla="*/ 5044827 h 6858000"/>
              <a:gd name="connsiteX91" fmla="*/ 1936931 w 7467600"/>
              <a:gd name="connsiteY91" fmla="*/ 5093954 h 6858000"/>
              <a:gd name="connsiteX92" fmla="*/ 2195868 w 7467600"/>
              <a:gd name="connsiteY92" fmla="*/ 5396574 h 6858000"/>
              <a:gd name="connsiteX93" fmla="*/ 2088852 w 7467600"/>
              <a:gd name="connsiteY93" fmla="*/ 5166123 h 6858000"/>
              <a:gd name="connsiteX94" fmla="*/ 1958241 w 7467600"/>
              <a:gd name="connsiteY94" fmla="*/ 5067955 h 6858000"/>
              <a:gd name="connsiteX95" fmla="*/ 1903353 w 7467600"/>
              <a:gd name="connsiteY95" fmla="*/ 5044827 h 6858000"/>
              <a:gd name="connsiteX96" fmla="*/ 1979378 w 7467600"/>
              <a:gd name="connsiteY96" fmla="*/ 4769504 h 6858000"/>
              <a:gd name="connsiteX97" fmla="*/ 2882120 w 7467600"/>
              <a:gd name="connsiteY97" fmla="*/ 5064547 h 6858000"/>
              <a:gd name="connsiteX98" fmla="*/ 2793103 w 7467600"/>
              <a:gd name="connsiteY98" fmla="*/ 5039699 h 6858000"/>
              <a:gd name="connsiteX99" fmla="*/ 2770041 w 7467600"/>
              <a:gd name="connsiteY99" fmla="*/ 5033634 h 6858000"/>
              <a:gd name="connsiteX100" fmla="*/ 1979378 w 7467600"/>
              <a:gd name="connsiteY100" fmla="*/ 4769504 h 6858000"/>
              <a:gd name="connsiteX101" fmla="*/ 1927410 w 7467600"/>
              <a:gd name="connsiteY101" fmla="*/ 4716164 h 6858000"/>
              <a:gd name="connsiteX102" fmla="*/ 1959587 w 7467600"/>
              <a:gd name="connsiteY102" fmla="*/ 4728849 h 6858000"/>
              <a:gd name="connsiteX103" fmla="*/ 2777707 w 7467600"/>
              <a:gd name="connsiteY103" fmla="*/ 5003991 h 6858000"/>
              <a:gd name="connsiteX104" fmla="*/ 2800768 w 7467600"/>
              <a:gd name="connsiteY104" fmla="*/ 5010056 h 6858000"/>
              <a:gd name="connsiteX105" fmla="*/ 2879408 w 7467600"/>
              <a:gd name="connsiteY105" fmla="*/ 5031590 h 6858000"/>
              <a:gd name="connsiteX106" fmla="*/ 2862295 w 7467600"/>
              <a:gd name="connsiteY106" fmla="*/ 5022958 h 6858000"/>
              <a:gd name="connsiteX107" fmla="*/ 2813343 w 7467600"/>
              <a:gd name="connsiteY107" fmla="*/ 4998369 h 6858000"/>
              <a:gd name="connsiteX108" fmla="*/ 2646245 w 7467600"/>
              <a:gd name="connsiteY108" fmla="*/ 4930999 h 6858000"/>
              <a:gd name="connsiteX109" fmla="*/ 1999243 w 7467600"/>
              <a:gd name="connsiteY109" fmla="*/ 4730524 h 6858000"/>
              <a:gd name="connsiteX110" fmla="*/ 1979527 w 7467600"/>
              <a:gd name="connsiteY110" fmla="*/ 4726651 h 6858000"/>
              <a:gd name="connsiteX111" fmla="*/ 1927410 w 7467600"/>
              <a:gd name="connsiteY111" fmla="*/ 4716164 h 6858000"/>
              <a:gd name="connsiteX112" fmla="*/ 1997014 w 7467600"/>
              <a:gd name="connsiteY112" fmla="*/ 4698007 h 6858000"/>
              <a:gd name="connsiteX113" fmla="*/ 2005458 w 7467600"/>
              <a:gd name="connsiteY113" fmla="*/ 4699540 h 6858000"/>
              <a:gd name="connsiteX114" fmla="*/ 2657186 w 7467600"/>
              <a:gd name="connsiteY114" fmla="*/ 4901687 h 6858000"/>
              <a:gd name="connsiteX115" fmla="*/ 2826662 w 7467600"/>
              <a:gd name="connsiteY115" fmla="*/ 4970362 h 6858000"/>
              <a:gd name="connsiteX116" fmla="*/ 2876100 w 7467600"/>
              <a:gd name="connsiteY116" fmla="*/ 4995397 h 6858000"/>
              <a:gd name="connsiteX117" fmla="*/ 3042600 w 7467600"/>
              <a:gd name="connsiteY117" fmla="*/ 5059532 h 6858000"/>
              <a:gd name="connsiteX118" fmla="*/ 1997014 w 7467600"/>
              <a:gd name="connsiteY118" fmla="*/ 4698007 h 6858000"/>
              <a:gd name="connsiteX119" fmla="*/ 2305292 w 7467600"/>
              <a:gd name="connsiteY119" fmla="*/ 4219492 h 6858000"/>
              <a:gd name="connsiteX120" fmla="*/ 3360922 w 7467600"/>
              <a:gd name="connsiteY120" fmla="*/ 4529373 h 6858000"/>
              <a:gd name="connsiteX121" fmla="*/ 3492420 w 7467600"/>
              <a:gd name="connsiteY121" fmla="*/ 4510145 h 6858000"/>
              <a:gd name="connsiteX122" fmla="*/ 3364086 w 7467600"/>
              <a:gd name="connsiteY122" fmla="*/ 4480340 h 6858000"/>
              <a:gd name="connsiteX123" fmla="*/ 3225818 w 7467600"/>
              <a:gd name="connsiteY123" fmla="*/ 4411822 h 6858000"/>
              <a:gd name="connsiteX124" fmla="*/ 3129696 w 7467600"/>
              <a:gd name="connsiteY124" fmla="*/ 4360704 h 6858000"/>
              <a:gd name="connsiteX125" fmla="*/ 2814545 w 7467600"/>
              <a:gd name="connsiteY125" fmla="*/ 4282955 h 6858000"/>
              <a:gd name="connsiteX126" fmla="*/ 2305292 w 7467600"/>
              <a:gd name="connsiteY126" fmla="*/ 4219492 h 6858000"/>
              <a:gd name="connsiteX127" fmla="*/ 2626982 w 7467600"/>
              <a:gd name="connsiteY127" fmla="*/ 4206450 h 6858000"/>
              <a:gd name="connsiteX128" fmla="*/ 2490617 w 7467600"/>
              <a:gd name="connsiteY128" fmla="*/ 4206951 h 6858000"/>
              <a:gd name="connsiteX129" fmla="*/ 2819869 w 7467600"/>
              <a:gd name="connsiteY129" fmla="*/ 4252936 h 6858000"/>
              <a:gd name="connsiteX130" fmla="*/ 3143018 w 7467600"/>
              <a:gd name="connsiteY130" fmla="*/ 4332698 h 6858000"/>
              <a:gd name="connsiteX131" fmla="*/ 3241520 w 7467600"/>
              <a:gd name="connsiteY131" fmla="*/ 4385112 h 6858000"/>
              <a:gd name="connsiteX132" fmla="*/ 3374575 w 7467600"/>
              <a:gd name="connsiteY132" fmla="*/ 4451517 h 6858000"/>
              <a:gd name="connsiteX133" fmla="*/ 3505221 w 7467600"/>
              <a:gd name="connsiteY133" fmla="*/ 4480757 h 6858000"/>
              <a:gd name="connsiteX134" fmla="*/ 2626982 w 7467600"/>
              <a:gd name="connsiteY134" fmla="*/ 4206450 h 6858000"/>
              <a:gd name="connsiteX135" fmla="*/ 1310106 w 7467600"/>
              <a:gd name="connsiteY135" fmla="*/ 3943217 h 6858000"/>
              <a:gd name="connsiteX136" fmla="*/ 854994 w 7467600"/>
              <a:gd name="connsiteY136" fmla="*/ 4399136 h 6858000"/>
              <a:gd name="connsiteX137" fmla="*/ 742462 w 7467600"/>
              <a:gd name="connsiteY137" fmla="*/ 4594648 h 6858000"/>
              <a:gd name="connsiteX138" fmla="*/ 820602 w 7467600"/>
              <a:gd name="connsiteY138" fmla="*/ 4485915 h 6858000"/>
              <a:gd name="connsiteX139" fmla="*/ 878295 w 7467600"/>
              <a:gd name="connsiteY139" fmla="*/ 4403594 h 6858000"/>
              <a:gd name="connsiteX140" fmla="*/ 1240607 w 7467600"/>
              <a:gd name="connsiteY140" fmla="*/ 4010401 h 6858000"/>
              <a:gd name="connsiteX141" fmla="*/ 1310106 w 7467600"/>
              <a:gd name="connsiteY141" fmla="*/ 3943217 h 6858000"/>
              <a:gd name="connsiteX142" fmla="*/ 1423113 w 7467600"/>
              <a:gd name="connsiteY142" fmla="*/ 3874565 h 6858000"/>
              <a:gd name="connsiteX143" fmla="*/ 1260565 w 7467600"/>
              <a:gd name="connsiteY143" fmla="*/ 4031982 h 6858000"/>
              <a:gd name="connsiteX144" fmla="*/ 901900 w 7467600"/>
              <a:gd name="connsiteY144" fmla="*/ 4421236 h 6858000"/>
              <a:gd name="connsiteX145" fmla="*/ 845044 w 7467600"/>
              <a:gd name="connsiteY145" fmla="*/ 4502436 h 6858000"/>
              <a:gd name="connsiteX146" fmla="*/ 685926 w 7467600"/>
              <a:gd name="connsiteY146" fmla="*/ 4703069 h 6858000"/>
              <a:gd name="connsiteX147" fmla="*/ 684248 w 7467600"/>
              <a:gd name="connsiteY147" fmla="*/ 4706721 h 6858000"/>
              <a:gd name="connsiteX148" fmla="*/ 1423113 w 7467600"/>
              <a:gd name="connsiteY148" fmla="*/ 3874565 h 6858000"/>
              <a:gd name="connsiteX149" fmla="*/ 3316479 w 7467600"/>
              <a:gd name="connsiteY149" fmla="*/ 3872136 h 6858000"/>
              <a:gd name="connsiteX150" fmla="*/ 3546806 w 7467600"/>
              <a:gd name="connsiteY150" fmla="*/ 4356139 h 6858000"/>
              <a:gd name="connsiteX151" fmla="*/ 3364433 w 7467600"/>
              <a:gd name="connsiteY151" fmla="*/ 3953121 h 6858000"/>
              <a:gd name="connsiteX152" fmla="*/ 3316479 w 7467600"/>
              <a:gd name="connsiteY152" fmla="*/ 3872136 h 6858000"/>
              <a:gd name="connsiteX153" fmla="*/ 3291335 w 7467600"/>
              <a:gd name="connsiteY153" fmla="*/ 3767420 h 6858000"/>
              <a:gd name="connsiteX154" fmla="*/ 3390805 w 7467600"/>
              <a:gd name="connsiteY154" fmla="*/ 3937163 h 6858000"/>
              <a:gd name="connsiteX155" fmla="*/ 3579062 w 7467600"/>
              <a:gd name="connsiteY155" fmla="*/ 4359040 h 6858000"/>
              <a:gd name="connsiteX156" fmla="*/ 3467355 w 7467600"/>
              <a:gd name="connsiteY156" fmla="*/ 3988130 h 6858000"/>
              <a:gd name="connsiteX157" fmla="*/ 3310753 w 7467600"/>
              <a:gd name="connsiteY157" fmla="*/ 3787140 h 6858000"/>
              <a:gd name="connsiteX158" fmla="*/ 3291335 w 7467600"/>
              <a:gd name="connsiteY158" fmla="*/ 3767420 h 6858000"/>
              <a:gd name="connsiteX159" fmla="*/ 1635889 w 7467600"/>
              <a:gd name="connsiteY159" fmla="*/ 3709494 h 6858000"/>
              <a:gd name="connsiteX160" fmla="*/ 1634800 w 7467600"/>
              <a:gd name="connsiteY160" fmla="*/ 3731111 h 6858000"/>
              <a:gd name="connsiteX161" fmla="*/ 1635889 w 7467600"/>
              <a:gd name="connsiteY161" fmla="*/ 3709494 h 6858000"/>
              <a:gd name="connsiteX162" fmla="*/ 1510397 w 7467600"/>
              <a:gd name="connsiteY162" fmla="*/ 3684705 h 6858000"/>
              <a:gd name="connsiteX163" fmla="*/ 1146550 w 7467600"/>
              <a:gd name="connsiteY163" fmla="*/ 3802012 h 6858000"/>
              <a:gd name="connsiteX164" fmla="*/ 698834 w 7467600"/>
              <a:gd name="connsiteY164" fmla="*/ 3952272 h 6858000"/>
              <a:gd name="connsiteX165" fmla="*/ 34256 w 7467600"/>
              <a:gd name="connsiteY165" fmla="*/ 4347603 h 6858000"/>
              <a:gd name="connsiteX166" fmla="*/ 527241 w 7467600"/>
              <a:gd name="connsiteY166" fmla="*/ 4065078 h 6858000"/>
              <a:gd name="connsiteX167" fmla="*/ 1510397 w 7467600"/>
              <a:gd name="connsiteY167" fmla="*/ 3684705 h 6858000"/>
              <a:gd name="connsiteX168" fmla="*/ 1313114 w 7467600"/>
              <a:gd name="connsiteY168" fmla="*/ 3655216 h 6858000"/>
              <a:gd name="connsiteX169" fmla="*/ 1109304 w 7467600"/>
              <a:gd name="connsiteY169" fmla="*/ 3669030 h 6858000"/>
              <a:gd name="connsiteX170" fmla="*/ 8129 w 7467600"/>
              <a:gd name="connsiteY170" fmla="*/ 4330519 h 6858000"/>
              <a:gd name="connsiteX171" fmla="*/ 687572 w 7467600"/>
              <a:gd name="connsiteY171" fmla="*/ 3925629 h 6858000"/>
              <a:gd name="connsiteX172" fmla="*/ 1138365 w 7467600"/>
              <a:gd name="connsiteY172" fmla="*/ 3774515 h 6858000"/>
              <a:gd name="connsiteX173" fmla="*/ 1505579 w 7467600"/>
              <a:gd name="connsiteY173" fmla="*/ 3655526 h 6858000"/>
              <a:gd name="connsiteX174" fmla="*/ 1313114 w 7467600"/>
              <a:gd name="connsiteY174" fmla="*/ 3655216 h 6858000"/>
              <a:gd name="connsiteX175" fmla="*/ 3655073 w 7467600"/>
              <a:gd name="connsiteY175" fmla="*/ 3650884 h 6858000"/>
              <a:gd name="connsiteX176" fmla="*/ 3989938 w 7467600"/>
              <a:gd name="connsiteY176" fmla="*/ 3991685 h 6858000"/>
              <a:gd name="connsiteX177" fmla="*/ 4393907 w 7467600"/>
              <a:gd name="connsiteY177" fmla="*/ 4261258 h 6858000"/>
              <a:gd name="connsiteX178" fmla="*/ 4648051 w 7467600"/>
              <a:gd name="connsiteY178" fmla="*/ 4374051 h 6858000"/>
              <a:gd name="connsiteX179" fmla="*/ 4383389 w 7467600"/>
              <a:gd name="connsiteY179" fmla="*/ 4184369 h 6858000"/>
              <a:gd name="connsiteX180" fmla="*/ 4165508 w 7467600"/>
              <a:gd name="connsiteY180" fmla="*/ 4035196 h 6858000"/>
              <a:gd name="connsiteX181" fmla="*/ 4068162 w 7467600"/>
              <a:gd name="connsiteY181" fmla="*/ 3953394 h 6858000"/>
              <a:gd name="connsiteX182" fmla="*/ 3981416 w 7467600"/>
              <a:gd name="connsiteY182" fmla="*/ 3880482 h 6858000"/>
              <a:gd name="connsiteX183" fmla="*/ 3800147 w 7467600"/>
              <a:gd name="connsiteY183" fmla="*/ 3749872 h 6858000"/>
              <a:gd name="connsiteX184" fmla="*/ 3655073 w 7467600"/>
              <a:gd name="connsiteY184" fmla="*/ 3650884 h 6858000"/>
              <a:gd name="connsiteX185" fmla="*/ 3670252 w 7467600"/>
              <a:gd name="connsiteY185" fmla="*/ 3622798 h 6858000"/>
              <a:gd name="connsiteX186" fmla="*/ 3817258 w 7467600"/>
              <a:gd name="connsiteY186" fmla="*/ 3723577 h 6858000"/>
              <a:gd name="connsiteX187" fmla="*/ 4000461 w 7467600"/>
              <a:gd name="connsiteY187" fmla="*/ 3855966 h 6858000"/>
              <a:gd name="connsiteX188" fmla="*/ 4088180 w 7467600"/>
              <a:gd name="connsiteY188" fmla="*/ 3929774 h 6858000"/>
              <a:gd name="connsiteX189" fmla="*/ 4184555 w 7467600"/>
              <a:gd name="connsiteY189" fmla="*/ 4010683 h 6858000"/>
              <a:gd name="connsiteX190" fmla="*/ 4399563 w 7467600"/>
              <a:gd name="connsiteY190" fmla="*/ 4158106 h 6858000"/>
              <a:gd name="connsiteX191" fmla="*/ 4684469 w 7467600"/>
              <a:gd name="connsiteY191" fmla="*/ 4364680 h 6858000"/>
              <a:gd name="connsiteX192" fmla="*/ 4690271 w 7467600"/>
              <a:gd name="connsiteY192" fmla="*/ 4370034 h 6858000"/>
              <a:gd name="connsiteX193" fmla="*/ 4136093 w 7467600"/>
              <a:gd name="connsiteY193" fmla="*/ 3858466 h 6858000"/>
              <a:gd name="connsiteX194" fmla="*/ 3670252 w 7467600"/>
              <a:gd name="connsiteY194" fmla="*/ 3622798 h 6858000"/>
              <a:gd name="connsiteX195" fmla="*/ 4440129 w 7467600"/>
              <a:gd name="connsiteY195" fmla="*/ 3448571 h 6858000"/>
              <a:gd name="connsiteX196" fmla="*/ 4856525 w 7467600"/>
              <a:gd name="connsiteY196" fmla="*/ 3915351 h 6858000"/>
              <a:gd name="connsiteX197" fmla="*/ 5059055 w 7467600"/>
              <a:gd name="connsiteY197" fmla="*/ 4108918 h 6858000"/>
              <a:gd name="connsiteX198" fmla="*/ 5290070 w 7467600"/>
              <a:gd name="connsiteY198" fmla="*/ 4263619 h 6858000"/>
              <a:gd name="connsiteX199" fmla="*/ 4834991 w 7467600"/>
              <a:gd name="connsiteY199" fmla="*/ 3830985 h 6858000"/>
              <a:gd name="connsiteX200" fmla="*/ 4440129 w 7467600"/>
              <a:gd name="connsiteY200" fmla="*/ 3448571 h 6858000"/>
              <a:gd name="connsiteX201" fmla="*/ 4441737 w 7467600"/>
              <a:gd name="connsiteY201" fmla="*/ 3399734 h 6858000"/>
              <a:gd name="connsiteX202" fmla="*/ 4431236 w 7467600"/>
              <a:gd name="connsiteY202" fmla="*/ 3400954 h 6858000"/>
              <a:gd name="connsiteX203" fmla="*/ 4557150 w 7467600"/>
              <a:gd name="connsiteY203" fmla="*/ 3510023 h 6858000"/>
              <a:gd name="connsiteX204" fmla="*/ 4856936 w 7467600"/>
              <a:gd name="connsiteY204" fmla="*/ 3809146 h 6858000"/>
              <a:gd name="connsiteX205" fmla="*/ 5111996 w 7467600"/>
              <a:gd name="connsiteY205" fmla="*/ 4065759 h 6858000"/>
              <a:gd name="connsiteX206" fmla="*/ 5388878 w 7467600"/>
              <a:gd name="connsiteY206" fmla="*/ 4300185 h 6858000"/>
              <a:gd name="connsiteX207" fmla="*/ 5425556 w 7467600"/>
              <a:gd name="connsiteY207" fmla="*/ 4308967 h 6858000"/>
              <a:gd name="connsiteX208" fmla="*/ 4943646 w 7467600"/>
              <a:gd name="connsiteY208" fmla="*/ 3822916 h 6858000"/>
              <a:gd name="connsiteX209" fmla="*/ 4594837 w 7467600"/>
              <a:gd name="connsiteY209" fmla="*/ 3532274 h 6858000"/>
              <a:gd name="connsiteX210" fmla="*/ 4441737 w 7467600"/>
              <a:gd name="connsiteY210" fmla="*/ 3399734 h 6858000"/>
              <a:gd name="connsiteX211" fmla="*/ 5425834 w 7467600"/>
              <a:gd name="connsiteY211" fmla="*/ 3162785 h 6858000"/>
              <a:gd name="connsiteX212" fmla="*/ 5401644 w 7467600"/>
              <a:gd name="connsiteY212" fmla="*/ 3617847 h 6858000"/>
              <a:gd name="connsiteX213" fmla="*/ 5467256 w 7467600"/>
              <a:gd name="connsiteY213" fmla="*/ 4175494 h 6858000"/>
              <a:gd name="connsiteX214" fmla="*/ 5448069 w 7467600"/>
              <a:gd name="connsiteY214" fmla="*/ 3567554 h 6858000"/>
              <a:gd name="connsiteX215" fmla="*/ 5425834 w 7467600"/>
              <a:gd name="connsiteY215" fmla="*/ 3162785 h 6858000"/>
              <a:gd name="connsiteX216" fmla="*/ 1318687 w 7467600"/>
              <a:gd name="connsiteY216" fmla="*/ 3113840 h 6858000"/>
              <a:gd name="connsiteX217" fmla="*/ 1066793 w 7467600"/>
              <a:gd name="connsiteY217" fmla="*/ 3212171 h 6858000"/>
              <a:gd name="connsiteX218" fmla="*/ 993319 w 7467600"/>
              <a:gd name="connsiteY218" fmla="*/ 3247648 h 6858000"/>
              <a:gd name="connsiteX219" fmla="*/ 853081 w 7467600"/>
              <a:gd name="connsiteY219" fmla="*/ 3312410 h 6858000"/>
              <a:gd name="connsiteX220" fmla="*/ 805957 w 7467600"/>
              <a:gd name="connsiteY220" fmla="*/ 3330443 h 6858000"/>
              <a:gd name="connsiteX221" fmla="*/ 1318687 w 7467600"/>
              <a:gd name="connsiteY221" fmla="*/ 3113840 h 6858000"/>
              <a:gd name="connsiteX222" fmla="*/ 5453702 w 7467600"/>
              <a:gd name="connsiteY222" fmla="*/ 3090882 h 6858000"/>
              <a:gd name="connsiteX223" fmla="*/ 5480135 w 7467600"/>
              <a:gd name="connsiteY223" fmla="*/ 3565802 h 6858000"/>
              <a:gd name="connsiteX224" fmla="*/ 5499023 w 7467600"/>
              <a:gd name="connsiteY224" fmla="*/ 4166310 h 6858000"/>
              <a:gd name="connsiteX225" fmla="*/ 5547022 w 7467600"/>
              <a:gd name="connsiteY225" fmla="*/ 3607838 h 6858000"/>
              <a:gd name="connsiteX226" fmla="*/ 5515964 w 7467600"/>
              <a:gd name="connsiteY226" fmla="*/ 3378541 h 6858000"/>
              <a:gd name="connsiteX227" fmla="*/ 5453702 w 7467600"/>
              <a:gd name="connsiteY227" fmla="*/ 3090882 h 6858000"/>
              <a:gd name="connsiteX228" fmla="*/ 1238695 w 7467600"/>
              <a:gd name="connsiteY228" fmla="*/ 3076820 h 6858000"/>
              <a:gd name="connsiteX229" fmla="*/ 716371 w 7467600"/>
              <a:gd name="connsiteY229" fmla="*/ 3293249 h 6858000"/>
              <a:gd name="connsiteX230" fmla="*/ 579522 w 7467600"/>
              <a:gd name="connsiteY230" fmla="*/ 3371759 h 6858000"/>
              <a:gd name="connsiteX231" fmla="*/ 600288 w 7467600"/>
              <a:gd name="connsiteY231" fmla="*/ 3365555 h 6858000"/>
              <a:gd name="connsiteX232" fmla="*/ 840692 w 7467600"/>
              <a:gd name="connsiteY232" fmla="*/ 3284921 h 6858000"/>
              <a:gd name="connsiteX233" fmla="*/ 979248 w 7467600"/>
              <a:gd name="connsiteY233" fmla="*/ 3221003 h 6858000"/>
              <a:gd name="connsiteX234" fmla="*/ 1053282 w 7467600"/>
              <a:gd name="connsiteY234" fmla="*/ 3185247 h 6858000"/>
              <a:gd name="connsiteX235" fmla="*/ 1320603 w 7467600"/>
              <a:gd name="connsiteY235" fmla="*/ 3081281 h 6858000"/>
              <a:gd name="connsiteX236" fmla="*/ 1238695 w 7467600"/>
              <a:gd name="connsiteY236" fmla="*/ 3076820 h 6858000"/>
              <a:gd name="connsiteX237" fmla="*/ 5425627 w 7467600"/>
              <a:gd name="connsiteY237" fmla="*/ 2954192 h 6858000"/>
              <a:gd name="connsiteX238" fmla="*/ 5470770 w 7467600"/>
              <a:gd name="connsiteY238" fmla="*/ 3005435 h 6858000"/>
              <a:gd name="connsiteX239" fmla="*/ 5519779 w 7467600"/>
              <a:gd name="connsiteY239" fmla="*/ 4359223 h 6858000"/>
              <a:gd name="connsiteX240" fmla="*/ 5520293 w 7467600"/>
              <a:gd name="connsiteY240" fmla="*/ 4360602 h 6858000"/>
              <a:gd name="connsiteX241" fmla="*/ 5767221 w 7467600"/>
              <a:gd name="connsiteY241" fmla="*/ 4665564 h 6858000"/>
              <a:gd name="connsiteX242" fmla="*/ 6937169 w 7467600"/>
              <a:gd name="connsiteY242" fmla="*/ 4815941 h 6858000"/>
              <a:gd name="connsiteX243" fmla="*/ 6953922 w 7467600"/>
              <a:gd name="connsiteY243" fmla="*/ 4890068 h 6858000"/>
              <a:gd name="connsiteX244" fmla="*/ 6071359 w 7467600"/>
              <a:gd name="connsiteY244" fmla="*/ 4770770 h 6858000"/>
              <a:gd name="connsiteX245" fmla="*/ 6038839 w 7467600"/>
              <a:gd name="connsiteY245" fmla="*/ 4764474 h 6858000"/>
              <a:gd name="connsiteX246" fmla="*/ 6038706 w 7467600"/>
              <a:gd name="connsiteY246" fmla="*/ 4763847 h 6858000"/>
              <a:gd name="connsiteX247" fmla="*/ 6037784 w 7467600"/>
              <a:gd name="connsiteY247" fmla="*/ 4764270 h 6858000"/>
              <a:gd name="connsiteX248" fmla="*/ 6038839 w 7467600"/>
              <a:gd name="connsiteY248" fmla="*/ 4764474 h 6858000"/>
              <a:gd name="connsiteX249" fmla="*/ 6040338 w 7467600"/>
              <a:gd name="connsiteY249" fmla="*/ 4771418 h 6858000"/>
              <a:gd name="connsiteX250" fmla="*/ 6024488 w 7467600"/>
              <a:gd name="connsiteY250" fmla="*/ 4809903 h 6858000"/>
              <a:gd name="connsiteX251" fmla="*/ 5599771 w 7467600"/>
              <a:gd name="connsiteY251" fmla="*/ 5509652 h 6858000"/>
              <a:gd name="connsiteX252" fmla="*/ 5548843 w 7467600"/>
              <a:gd name="connsiteY252" fmla="*/ 5563845 h 6858000"/>
              <a:gd name="connsiteX253" fmla="*/ 5940952 w 7467600"/>
              <a:gd name="connsiteY253" fmla="*/ 6250028 h 6858000"/>
              <a:gd name="connsiteX254" fmla="*/ 6043441 w 7467600"/>
              <a:gd name="connsiteY254" fmla="*/ 6665847 h 6858000"/>
              <a:gd name="connsiteX255" fmla="*/ 6093432 w 7467600"/>
              <a:gd name="connsiteY255" fmla="*/ 6858000 h 6858000"/>
              <a:gd name="connsiteX256" fmla="*/ 6034344 w 7467600"/>
              <a:gd name="connsiteY256" fmla="*/ 6858000 h 6858000"/>
              <a:gd name="connsiteX257" fmla="*/ 6026679 w 7467600"/>
              <a:gd name="connsiteY257" fmla="*/ 6836959 h 6858000"/>
              <a:gd name="connsiteX258" fmla="*/ 5800441 w 7467600"/>
              <a:gd name="connsiteY258" fmla="*/ 6335286 h 6858000"/>
              <a:gd name="connsiteX259" fmla="*/ 5526562 w 7467600"/>
              <a:gd name="connsiteY259" fmla="*/ 5705388 h 6858000"/>
              <a:gd name="connsiteX260" fmla="*/ 5519640 w 7467600"/>
              <a:gd name="connsiteY260" fmla="*/ 5683774 h 6858000"/>
              <a:gd name="connsiteX261" fmla="*/ 5844559 w 7467600"/>
              <a:gd name="connsiteY261" fmla="*/ 6553349 h 6858000"/>
              <a:gd name="connsiteX262" fmla="*/ 5975994 w 7467600"/>
              <a:gd name="connsiteY262" fmla="*/ 6858000 h 6858000"/>
              <a:gd name="connsiteX263" fmla="*/ 5898547 w 7467600"/>
              <a:gd name="connsiteY263" fmla="*/ 6858000 h 6858000"/>
              <a:gd name="connsiteX264" fmla="*/ 5682041 w 7467600"/>
              <a:gd name="connsiteY264" fmla="*/ 6355860 h 6858000"/>
              <a:gd name="connsiteX265" fmla="*/ 5461758 w 7467600"/>
              <a:gd name="connsiteY265" fmla="*/ 5820220 h 6858000"/>
              <a:gd name="connsiteX266" fmla="*/ 5237282 w 7467600"/>
              <a:gd name="connsiteY266" fmla="*/ 6579086 h 6858000"/>
              <a:gd name="connsiteX267" fmla="*/ 5115009 w 7467600"/>
              <a:gd name="connsiteY267" fmla="*/ 6858000 h 6858000"/>
              <a:gd name="connsiteX268" fmla="*/ 5028074 w 7467600"/>
              <a:gd name="connsiteY268" fmla="*/ 6858000 h 6858000"/>
              <a:gd name="connsiteX269" fmla="*/ 5079508 w 7467600"/>
              <a:gd name="connsiteY269" fmla="*/ 6749074 h 6858000"/>
              <a:gd name="connsiteX270" fmla="*/ 5371846 w 7467600"/>
              <a:gd name="connsiteY270" fmla="*/ 5924413 h 6858000"/>
              <a:gd name="connsiteX271" fmla="*/ 5270512 w 7467600"/>
              <a:gd name="connsiteY271" fmla="*/ 6138975 h 6858000"/>
              <a:gd name="connsiteX272" fmla="*/ 5062409 w 7467600"/>
              <a:gd name="connsiteY272" fmla="*/ 6653544 h 6858000"/>
              <a:gd name="connsiteX273" fmla="*/ 5036628 w 7467600"/>
              <a:gd name="connsiteY273" fmla="*/ 6754247 h 6858000"/>
              <a:gd name="connsiteX274" fmla="*/ 5009112 w 7467600"/>
              <a:gd name="connsiteY274" fmla="*/ 6858000 h 6858000"/>
              <a:gd name="connsiteX275" fmla="*/ 4976679 w 7467600"/>
              <a:gd name="connsiteY275" fmla="*/ 6858000 h 6858000"/>
              <a:gd name="connsiteX276" fmla="*/ 5006537 w 7467600"/>
              <a:gd name="connsiteY276" fmla="*/ 6747068 h 6858000"/>
              <a:gd name="connsiteX277" fmla="*/ 5032723 w 7467600"/>
              <a:gd name="connsiteY277" fmla="*/ 6644957 h 6858000"/>
              <a:gd name="connsiteX278" fmla="*/ 5242949 w 7467600"/>
              <a:gd name="connsiteY278" fmla="*/ 6125175 h 6858000"/>
              <a:gd name="connsiteX279" fmla="*/ 5286321 w 7467600"/>
              <a:gd name="connsiteY279" fmla="*/ 6033555 h 6858000"/>
              <a:gd name="connsiteX280" fmla="*/ 5008210 w 7467600"/>
              <a:gd name="connsiteY280" fmla="*/ 6649194 h 6858000"/>
              <a:gd name="connsiteX281" fmla="*/ 4986321 w 7467600"/>
              <a:gd name="connsiteY281" fmla="*/ 6765687 h 6858000"/>
              <a:gd name="connsiteX282" fmla="*/ 4973474 w 7467600"/>
              <a:gd name="connsiteY282" fmla="*/ 6858000 h 6858000"/>
              <a:gd name="connsiteX283" fmla="*/ 4907178 w 7467600"/>
              <a:gd name="connsiteY283" fmla="*/ 6858000 h 6858000"/>
              <a:gd name="connsiteX284" fmla="*/ 4910810 w 7467600"/>
              <a:gd name="connsiteY284" fmla="*/ 6829660 h 6858000"/>
              <a:gd name="connsiteX285" fmla="*/ 4987461 w 7467600"/>
              <a:gd name="connsiteY285" fmla="*/ 6432994 h 6858000"/>
              <a:gd name="connsiteX286" fmla="*/ 5179262 w 7467600"/>
              <a:gd name="connsiteY286" fmla="*/ 6035044 h 6858000"/>
              <a:gd name="connsiteX287" fmla="*/ 4689678 w 7467600"/>
              <a:gd name="connsiteY287" fmla="*/ 6440241 h 6858000"/>
              <a:gd name="connsiteX288" fmla="*/ 4477543 w 7467600"/>
              <a:gd name="connsiteY288" fmla="*/ 6674836 h 6858000"/>
              <a:gd name="connsiteX289" fmla="*/ 4329957 w 7467600"/>
              <a:gd name="connsiteY289" fmla="*/ 6858000 h 6858000"/>
              <a:gd name="connsiteX290" fmla="*/ 4218595 w 7467600"/>
              <a:gd name="connsiteY290" fmla="*/ 6858000 h 6858000"/>
              <a:gd name="connsiteX291" fmla="*/ 4368888 w 7467600"/>
              <a:gd name="connsiteY291" fmla="*/ 6668412 h 6858000"/>
              <a:gd name="connsiteX292" fmla="*/ 4563091 w 7467600"/>
              <a:gd name="connsiteY292" fmla="*/ 6442508 h 6858000"/>
              <a:gd name="connsiteX293" fmla="*/ 5387324 w 7467600"/>
              <a:gd name="connsiteY293" fmla="*/ 5705830 h 6858000"/>
              <a:gd name="connsiteX294" fmla="*/ 5073620 w 7467600"/>
              <a:gd name="connsiteY294" fmla="*/ 5955437 h 6858000"/>
              <a:gd name="connsiteX295" fmla="*/ 4689789 w 7467600"/>
              <a:gd name="connsiteY295" fmla="*/ 6268382 h 6858000"/>
              <a:gd name="connsiteX296" fmla="*/ 4418722 w 7467600"/>
              <a:gd name="connsiteY296" fmla="*/ 6570886 h 6858000"/>
              <a:gd name="connsiteX297" fmla="*/ 4214944 w 7467600"/>
              <a:gd name="connsiteY297" fmla="*/ 6858000 h 6858000"/>
              <a:gd name="connsiteX298" fmla="*/ 4177898 w 7467600"/>
              <a:gd name="connsiteY298" fmla="*/ 6858000 h 6858000"/>
              <a:gd name="connsiteX299" fmla="*/ 4391597 w 7467600"/>
              <a:gd name="connsiteY299" fmla="*/ 6556370 h 6858000"/>
              <a:gd name="connsiteX300" fmla="*/ 4668889 w 7467600"/>
              <a:gd name="connsiteY300" fmla="*/ 6246399 h 6858000"/>
              <a:gd name="connsiteX301" fmla="*/ 5055427 w 7467600"/>
              <a:gd name="connsiteY301" fmla="*/ 5931476 h 6858000"/>
              <a:gd name="connsiteX302" fmla="*/ 5371814 w 7467600"/>
              <a:gd name="connsiteY302" fmla="*/ 5678975 h 6858000"/>
              <a:gd name="connsiteX303" fmla="*/ 4987918 w 7467600"/>
              <a:gd name="connsiteY303" fmla="*/ 5838701 h 6858000"/>
              <a:gd name="connsiteX304" fmla="*/ 4317146 w 7467600"/>
              <a:gd name="connsiteY304" fmla="*/ 6587716 h 6858000"/>
              <a:gd name="connsiteX305" fmla="*/ 4171627 w 7467600"/>
              <a:gd name="connsiteY305" fmla="*/ 6858000 h 6858000"/>
              <a:gd name="connsiteX306" fmla="*/ 4081585 w 7467600"/>
              <a:gd name="connsiteY306" fmla="*/ 6858000 h 6858000"/>
              <a:gd name="connsiteX307" fmla="*/ 4238603 w 7467600"/>
              <a:gd name="connsiteY307" fmla="*/ 6559341 h 6858000"/>
              <a:gd name="connsiteX308" fmla="*/ 4778333 w 7467600"/>
              <a:gd name="connsiteY308" fmla="*/ 5873626 h 6858000"/>
              <a:gd name="connsiteX309" fmla="*/ 5414185 w 7467600"/>
              <a:gd name="connsiteY309" fmla="*/ 5573882 h 6858000"/>
              <a:gd name="connsiteX310" fmla="*/ 5959648 w 7467600"/>
              <a:gd name="connsiteY310" fmla="*/ 4760797 h 6858000"/>
              <a:gd name="connsiteX311" fmla="*/ 5355019 w 7467600"/>
              <a:gd name="connsiteY311" fmla="*/ 4734672 h 6858000"/>
              <a:gd name="connsiteX312" fmla="*/ 5083565 w 7467600"/>
              <a:gd name="connsiteY312" fmla="*/ 5179121 h 6858000"/>
              <a:gd name="connsiteX313" fmla="*/ 4713577 w 7467600"/>
              <a:gd name="connsiteY313" fmla="*/ 5616803 h 6858000"/>
              <a:gd name="connsiteX314" fmla="*/ 3989559 w 7467600"/>
              <a:gd name="connsiteY314" fmla="*/ 6145945 h 6858000"/>
              <a:gd name="connsiteX315" fmla="*/ 3939824 w 7467600"/>
              <a:gd name="connsiteY315" fmla="*/ 6066900 h 6858000"/>
              <a:gd name="connsiteX316" fmla="*/ 4584537 w 7467600"/>
              <a:gd name="connsiteY316" fmla="*/ 5324826 h 6858000"/>
              <a:gd name="connsiteX317" fmla="*/ 5037105 w 7467600"/>
              <a:gd name="connsiteY317" fmla="*/ 5088765 h 6858000"/>
              <a:gd name="connsiteX318" fmla="*/ 5039930 w 7467600"/>
              <a:gd name="connsiteY318" fmla="*/ 5089585 h 6858000"/>
              <a:gd name="connsiteX319" fmla="*/ 5263764 w 7467600"/>
              <a:gd name="connsiteY319" fmla="*/ 4735525 h 6858000"/>
              <a:gd name="connsiteX320" fmla="*/ 4086300 w 7467600"/>
              <a:gd name="connsiteY320" fmla="*/ 4884599 h 6858000"/>
              <a:gd name="connsiteX321" fmla="*/ 4085485 w 7467600"/>
              <a:gd name="connsiteY321" fmla="*/ 4899070 h 6858000"/>
              <a:gd name="connsiteX322" fmla="*/ 3871915 w 7467600"/>
              <a:gd name="connsiteY322" fmla="*/ 5253645 h 6858000"/>
              <a:gd name="connsiteX323" fmla="*/ 3799374 w 7467600"/>
              <a:gd name="connsiteY323" fmla="*/ 5466127 h 6858000"/>
              <a:gd name="connsiteX324" fmla="*/ 3498850 w 7467600"/>
              <a:gd name="connsiteY324" fmla="*/ 6661888 h 6858000"/>
              <a:gd name="connsiteX325" fmla="*/ 3399216 w 7467600"/>
              <a:gd name="connsiteY325" fmla="*/ 6858000 h 6858000"/>
              <a:gd name="connsiteX326" fmla="*/ 3303688 w 7467600"/>
              <a:gd name="connsiteY326" fmla="*/ 6858000 h 6858000"/>
              <a:gd name="connsiteX327" fmla="*/ 3391774 w 7467600"/>
              <a:gd name="connsiteY327" fmla="*/ 6697181 h 6858000"/>
              <a:gd name="connsiteX328" fmla="*/ 3735540 w 7467600"/>
              <a:gd name="connsiteY328" fmla="*/ 5546923 h 6858000"/>
              <a:gd name="connsiteX329" fmla="*/ 3729438 w 7467600"/>
              <a:gd name="connsiteY329" fmla="*/ 5569058 h 6858000"/>
              <a:gd name="connsiteX330" fmla="*/ 3707782 w 7467600"/>
              <a:gd name="connsiteY330" fmla="*/ 5644908 h 6858000"/>
              <a:gd name="connsiteX331" fmla="*/ 3583827 w 7467600"/>
              <a:gd name="connsiteY331" fmla="*/ 6039215 h 6858000"/>
              <a:gd name="connsiteX332" fmla="*/ 3547861 w 7467600"/>
              <a:gd name="connsiteY332" fmla="*/ 6129609 h 6858000"/>
              <a:gd name="connsiteX333" fmla="*/ 3490905 w 7467600"/>
              <a:gd name="connsiteY333" fmla="*/ 6277660 h 6858000"/>
              <a:gd name="connsiteX334" fmla="*/ 3455859 w 7467600"/>
              <a:gd name="connsiteY334" fmla="*/ 6391301 h 6858000"/>
              <a:gd name="connsiteX335" fmla="*/ 3429112 w 7467600"/>
              <a:gd name="connsiteY335" fmla="*/ 6479469 h 6858000"/>
              <a:gd name="connsiteX336" fmla="*/ 3304862 w 7467600"/>
              <a:gd name="connsiteY336" fmla="*/ 6796476 h 6858000"/>
              <a:gd name="connsiteX337" fmla="*/ 3276071 w 7467600"/>
              <a:gd name="connsiteY337" fmla="*/ 6858000 h 6858000"/>
              <a:gd name="connsiteX338" fmla="*/ 3240805 w 7467600"/>
              <a:gd name="connsiteY338" fmla="*/ 6858000 h 6858000"/>
              <a:gd name="connsiteX339" fmla="*/ 3275917 w 7467600"/>
              <a:gd name="connsiteY339" fmla="*/ 6783192 h 6858000"/>
              <a:gd name="connsiteX340" fmla="*/ 3399358 w 7467600"/>
              <a:gd name="connsiteY340" fmla="*/ 6469011 h 6858000"/>
              <a:gd name="connsiteX341" fmla="*/ 3425650 w 7467600"/>
              <a:gd name="connsiteY341" fmla="*/ 6381333 h 6858000"/>
              <a:gd name="connsiteX342" fmla="*/ 3460661 w 7467600"/>
              <a:gd name="connsiteY342" fmla="*/ 6266763 h 6858000"/>
              <a:gd name="connsiteX343" fmla="*/ 3518021 w 7467600"/>
              <a:gd name="connsiteY343" fmla="*/ 6117298 h 6858000"/>
              <a:gd name="connsiteX344" fmla="*/ 3554035 w 7467600"/>
              <a:gd name="connsiteY344" fmla="*/ 6027832 h 6858000"/>
              <a:gd name="connsiteX345" fmla="*/ 3677174 w 7467600"/>
              <a:gd name="connsiteY345" fmla="*/ 5636351 h 6858000"/>
              <a:gd name="connsiteX346" fmla="*/ 3698819 w 7467600"/>
              <a:gd name="connsiteY346" fmla="*/ 5560503 h 6858000"/>
              <a:gd name="connsiteX347" fmla="*/ 3702094 w 7467600"/>
              <a:gd name="connsiteY347" fmla="*/ 5549194 h 6858000"/>
              <a:gd name="connsiteX348" fmla="*/ 3398355 w 7467600"/>
              <a:gd name="connsiteY348" fmla="*/ 6094603 h 6858000"/>
              <a:gd name="connsiteX349" fmla="*/ 3193941 w 7467600"/>
              <a:gd name="connsiteY349" fmla="*/ 6798775 h 6858000"/>
              <a:gd name="connsiteX350" fmla="*/ 3184140 w 7467600"/>
              <a:gd name="connsiteY350" fmla="*/ 6858000 h 6858000"/>
              <a:gd name="connsiteX351" fmla="*/ 3099978 w 7467600"/>
              <a:gd name="connsiteY351" fmla="*/ 6858000 h 6858000"/>
              <a:gd name="connsiteX352" fmla="*/ 3101556 w 7467600"/>
              <a:gd name="connsiteY352" fmla="*/ 6843337 h 6858000"/>
              <a:gd name="connsiteX353" fmla="*/ 3370162 w 7467600"/>
              <a:gd name="connsiteY353" fmla="*/ 5785550 h 6858000"/>
              <a:gd name="connsiteX354" fmla="*/ 3746477 w 7467600"/>
              <a:gd name="connsiteY354" fmla="*/ 5377889 h 6858000"/>
              <a:gd name="connsiteX355" fmla="*/ 3863399 w 7467600"/>
              <a:gd name="connsiteY355" fmla="*/ 5087257 h 6858000"/>
              <a:gd name="connsiteX356" fmla="*/ 3968712 w 7467600"/>
              <a:gd name="connsiteY356" fmla="*/ 4913989 h 6858000"/>
              <a:gd name="connsiteX357" fmla="*/ 2792390 w 7467600"/>
              <a:gd name="connsiteY357" fmla="*/ 5382974 h 6858000"/>
              <a:gd name="connsiteX358" fmla="*/ 2714982 w 7467600"/>
              <a:gd name="connsiteY358" fmla="*/ 5427051 h 6858000"/>
              <a:gd name="connsiteX359" fmla="*/ 2813361 w 7467600"/>
              <a:gd name="connsiteY359" fmla="*/ 6023912 h 6858000"/>
              <a:gd name="connsiteX360" fmla="*/ 2688430 w 7467600"/>
              <a:gd name="connsiteY360" fmla="*/ 6801564 h 6858000"/>
              <a:gd name="connsiteX361" fmla="*/ 2629626 w 7467600"/>
              <a:gd name="connsiteY361" fmla="*/ 6763394 h 6858000"/>
              <a:gd name="connsiteX362" fmla="*/ 2565328 w 7467600"/>
              <a:gd name="connsiteY362" fmla="*/ 5516399 h 6858000"/>
              <a:gd name="connsiteX363" fmla="*/ 1922999 w 7467600"/>
              <a:gd name="connsiteY363" fmla="*/ 5980343 h 6858000"/>
              <a:gd name="connsiteX364" fmla="*/ 1950261 w 7467600"/>
              <a:gd name="connsiteY364" fmla="*/ 6405858 h 6858000"/>
              <a:gd name="connsiteX365" fmla="*/ 2365554 w 7467600"/>
              <a:gd name="connsiteY365" fmla="*/ 6759107 h 6858000"/>
              <a:gd name="connsiteX366" fmla="*/ 2424142 w 7467600"/>
              <a:gd name="connsiteY366" fmla="*/ 6858000 h 6858000"/>
              <a:gd name="connsiteX367" fmla="*/ 2395994 w 7467600"/>
              <a:gd name="connsiteY367" fmla="*/ 6858000 h 6858000"/>
              <a:gd name="connsiteX368" fmla="*/ 2392863 w 7467600"/>
              <a:gd name="connsiteY368" fmla="*/ 6852964 h 6858000"/>
              <a:gd name="connsiteX369" fmla="*/ 2017589 w 7467600"/>
              <a:gd name="connsiteY369" fmla="*/ 6493982 h 6858000"/>
              <a:gd name="connsiteX370" fmla="*/ 2147336 w 7467600"/>
              <a:gd name="connsiteY370" fmla="*/ 6594052 h 6858000"/>
              <a:gd name="connsiteX371" fmla="*/ 2207047 w 7467600"/>
              <a:gd name="connsiteY371" fmla="*/ 6654540 h 6858000"/>
              <a:gd name="connsiteX372" fmla="*/ 2299106 w 7467600"/>
              <a:gd name="connsiteY372" fmla="*/ 6778931 h 6858000"/>
              <a:gd name="connsiteX373" fmla="*/ 2314430 w 7467600"/>
              <a:gd name="connsiteY373" fmla="*/ 6801144 h 6858000"/>
              <a:gd name="connsiteX374" fmla="*/ 2352406 w 7467600"/>
              <a:gd name="connsiteY374" fmla="*/ 6858000 h 6858000"/>
              <a:gd name="connsiteX375" fmla="*/ 2314492 w 7467600"/>
              <a:gd name="connsiteY375" fmla="*/ 6858000 h 6858000"/>
              <a:gd name="connsiteX376" fmla="*/ 2288095 w 7467600"/>
              <a:gd name="connsiteY376" fmla="*/ 6818030 h 6858000"/>
              <a:gd name="connsiteX377" fmla="*/ 2272768 w 7467600"/>
              <a:gd name="connsiteY377" fmla="*/ 6795822 h 6858000"/>
              <a:gd name="connsiteX378" fmla="*/ 2182715 w 7467600"/>
              <a:gd name="connsiteY378" fmla="*/ 6675071 h 6858000"/>
              <a:gd name="connsiteX379" fmla="*/ 2032061 w 7467600"/>
              <a:gd name="connsiteY379" fmla="*/ 6541380 h 6858000"/>
              <a:gd name="connsiteX380" fmla="*/ 2257220 w 7467600"/>
              <a:gd name="connsiteY380" fmla="*/ 6826257 h 6858000"/>
              <a:gd name="connsiteX381" fmla="*/ 2281324 w 7467600"/>
              <a:gd name="connsiteY381" fmla="*/ 6858000 h 6858000"/>
              <a:gd name="connsiteX382" fmla="*/ 2242860 w 7467600"/>
              <a:gd name="connsiteY382" fmla="*/ 6858000 h 6858000"/>
              <a:gd name="connsiteX383" fmla="*/ 2232818 w 7467600"/>
              <a:gd name="connsiteY383" fmla="*/ 6844926 h 6858000"/>
              <a:gd name="connsiteX384" fmla="*/ 1990172 w 7467600"/>
              <a:gd name="connsiteY384" fmla="*/ 6542121 h 6858000"/>
              <a:gd name="connsiteX385" fmla="*/ 2124090 w 7467600"/>
              <a:gd name="connsiteY385" fmla="*/ 6761017 h 6858000"/>
              <a:gd name="connsiteX386" fmla="*/ 2200380 w 7467600"/>
              <a:gd name="connsiteY386" fmla="*/ 6858000 h 6858000"/>
              <a:gd name="connsiteX387" fmla="*/ 2147507 w 7467600"/>
              <a:gd name="connsiteY387" fmla="*/ 6858000 h 6858000"/>
              <a:gd name="connsiteX388" fmla="*/ 2070668 w 7467600"/>
              <a:gd name="connsiteY388" fmla="*/ 6761520 h 6858000"/>
              <a:gd name="connsiteX389" fmla="*/ 1975142 w 7467600"/>
              <a:gd name="connsiteY389" fmla="*/ 6585570 h 6858000"/>
              <a:gd name="connsiteX390" fmla="*/ 2050035 w 7467600"/>
              <a:gd name="connsiteY390" fmla="*/ 6813345 h 6858000"/>
              <a:gd name="connsiteX391" fmla="*/ 2063025 w 7467600"/>
              <a:gd name="connsiteY391" fmla="*/ 6858000 h 6858000"/>
              <a:gd name="connsiteX392" fmla="*/ 2021675 w 7467600"/>
              <a:gd name="connsiteY392" fmla="*/ 6858000 h 6858000"/>
              <a:gd name="connsiteX393" fmla="*/ 2019308 w 7467600"/>
              <a:gd name="connsiteY393" fmla="*/ 6847118 h 6858000"/>
              <a:gd name="connsiteX394" fmla="*/ 1938835 w 7467600"/>
              <a:gd name="connsiteY394" fmla="*/ 6551160 h 6858000"/>
              <a:gd name="connsiteX395" fmla="*/ 1953230 w 7467600"/>
              <a:gd name="connsiteY395" fmla="*/ 6759699 h 6858000"/>
              <a:gd name="connsiteX396" fmla="*/ 1956763 w 7467600"/>
              <a:gd name="connsiteY396" fmla="*/ 6778191 h 6858000"/>
              <a:gd name="connsiteX397" fmla="*/ 1967925 w 7467600"/>
              <a:gd name="connsiteY397" fmla="*/ 6858000 h 6858000"/>
              <a:gd name="connsiteX398" fmla="*/ 1936622 w 7467600"/>
              <a:gd name="connsiteY398" fmla="*/ 6858000 h 6858000"/>
              <a:gd name="connsiteX399" fmla="*/ 1926261 w 7467600"/>
              <a:gd name="connsiteY399" fmla="*/ 6784064 h 6858000"/>
              <a:gd name="connsiteX400" fmla="*/ 1922724 w 7467600"/>
              <a:gd name="connsiteY400" fmla="*/ 6765577 h 6858000"/>
              <a:gd name="connsiteX401" fmla="*/ 1904650 w 7467600"/>
              <a:gd name="connsiteY401" fmla="*/ 6639616 h 6858000"/>
              <a:gd name="connsiteX402" fmla="*/ 1885273 w 7467600"/>
              <a:gd name="connsiteY402" fmla="*/ 6858000 h 6858000"/>
              <a:gd name="connsiteX403" fmla="*/ 1854363 w 7467600"/>
              <a:gd name="connsiteY403" fmla="*/ 6858000 h 6858000"/>
              <a:gd name="connsiteX404" fmla="*/ 1880391 w 7467600"/>
              <a:gd name="connsiteY404" fmla="*/ 6603796 h 6858000"/>
              <a:gd name="connsiteX405" fmla="*/ 1818273 w 7467600"/>
              <a:gd name="connsiteY405" fmla="*/ 6715729 h 6858000"/>
              <a:gd name="connsiteX406" fmla="*/ 1794691 w 7467600"/>
              <a:gd name="connsiteY406" fmla="*/ 6843239 h 6858000"/>
              <a:gd name="connsiteX407" fmla="*/ 1794914 w 7467600"/>
              <a:gd name="connsiteY407" fmla="*/ 6858000 h 6858000"/>
              <a:gd name="connsiteX408" fmla="*/ 1746128 w 7467600"/>
              <a:gd name="connsiteY408" fmla="*/ 6858000 h 6858000"/>
              <a:gd name="connsiteX409" fmla="*/ 1753934 w 7467600"/>
              <a:gd name="connsiteY409" fmla="*/ 6724796 h 6858000"/>
              <a:gd name="connsiteX410" fmla="*/ 1792053 w 7467600"/>
              <a:gd name="connsiteY410" fmla="*/ 6572396 h 6858000"/>
              <a:gd name="connsiteX411" fmla="*/ 1862248 w 7467600"/>
              <a:gd name="connsiteY411" fmla="*/ 6266397 h 6858000"/>
              <a:gd name="connsiteX412" fmla="*/ 1862250 w 7467600"/>
              <a:gd name="connsiteY412" fmla="*/ 6033531 h 6858000"/>
              <a:gd name="connsiteX413" fmla="*/ 1211999 w 7467600"/>
              <a:gd name="connsiteY413" fmla="*/ 6683610 h 6858000"/>
              <a:gd name="connsiteX414" fmla="*/ 1213266 w 7467600"/>
              <a:gd name="connsiteY414" fmla="*/ 6691947 h 6858000"/>
              <a:gd name="connsiteX415" fmla="*/ 1203370 w 7467600"/>
              <a:gd name="connsiteY415" fmla="*/ 6850676 h 6858000"/>
              <a:gd name="connsiteX416" fmla="*/ 1203671 w 7467600"/>
              <a:gd name="connsiteY416" fmla="*/ 6858000 h 6858000"/>
              <a:gd name="connsiteX417" fmla="*/ 1143180 w 7467600"/>
              <a:gd name="connsiteY417" fmla="*/ 6858000 h 6858000"/>
              <a:gd name="connsiteX418" fmla="*/ 1142176 w 7467600"/>
              <a:gd name="connsiteY418" fmla="*/ 6766045 h 6858000"/>
              <a:gd name="connsiteX419" fmla="*/ 1067484 w 7467600"/>
              <a:gd name="connsiteY419" fmla="*/ 6858000 h 6858000"/>
              <a:gd name="connsiteX420" fmla="*/ 953928 w 7467600"/>
              <a:gd name="connsiteY420" fmla="*/ 6858000 h 6858000"/>
              <a:gd name="connsiteX421" fmla="*/ 959715 w 7467600"/>
              <a:gd name="connsiteY421" fmla="*/ 6850185 h 6858000"/>
              <a:gd name="connsiteX422" fmla="*/ 1483788 w 7467600"/>
              <a:gd name="connsiteY422" fmla="*/ 6259174 h 6858000"/>
              <a:gd name="connsiteX423" fmla="*/ 1100671 w 7467600"/>
              <a:gd name="connsiteY423" fmla="*/ 6252137 h 6858000"/>
              <a:gd name="connsiteX424" fmla="*/ 1090144 w 7467600"/>
              <a:gd name="connsiteY424" fmla="*/ 6256748 h 6858000"/>
              <a:gd name="connsiteX425" fmla="*/ 1095872 w 7467600"/>
              <a:gd name="connsiteY425" fmla="*/ 6271892 h 6858000"/>
              <a:gd name="connsiteX426" fmla="*/ 262785 w 7467600"/>
              <a:gd name="connsiteY426" fmla="*/ 6845450 h 6858000"/>
              <a:gd name="connsiteX427" fmla="*/ 209968 w 7467600"/>
              <a:gd name="connsiteY427" fmla="*/ 6770713 h 6858000"/>
              <a:gd name="connsiteX428" fmla="*/ 873460 w 7467600"/>
              <a:gd name="connsiteY428" fmla="*/ 6253768 h 6858000"/>
              <a:gd name="connsiteX429" fmla="*/ 192686 w 7467600"/>
              <a:gd name="connsiteY429" fmla="*/ 5849257 h 6858000"/>
              <a:gd name="connsiteX430" fmla="*/ 4696 w 7467600"/>
              <a:gd name="connsiteY430" fmla="*/ 5697668 h 6858000"/>
              <a:gd name="connsiteX431" fmla="*/ 0 w 7467600"/>
              <a:gd name="connsiteY431" fmla="*/ 5689984 h 6858000"/>
              <a:gd name="connsiteX432" fmla="*/ 0 w 7467600"/>
              <a:gd name="connsiteY432" fmla="*/ 5513472 h 6858000"/>
              <a:gd name="connsiteX433" fmla="*/ 174101 w 7467600"/>
              <a:gd name="connsiteY433" fmla="*/ 5620277 h 6858000"/>
              <a:gd name="connsiteX434" fmla="*/ 891800 w 7467600"/>
              <a:gd name="connsiteY434" fmla="*/ 6036935 h 6858000"/>
              <a:gd name="connsiteX435" fmla="*/ 1072219 w 7467600"/>
              <a:gd name="connsiteY435" fmla="*/ 6169443 h 6858000"/>
              <a:gd name="connsiteX436" fmla="*/ 1074117 w 7467600"/>
              <a:gd name="connsiteY436" fmla="*/ 6170301 h 6858000"/>
              <a:gd name="connsiteX437" fmla="*/ 1083114 w 7467600"/>
              <a:gd name="connsiteY437" fmla="*/ 6174131 h 6858000"/>
              <a:gd name="connsiteX438" fmla="*/ 1543010 w 7467600"/>
              <a:gd name="connsiteY438" fmla="*/ 6191140 h 6858000"/>
              <a:gd name="connsiteX439" fmla="*/ 1551080 w 7467600"/>
              <a:gd name="connsiteY439" fmla="*/ 6195006 h 6858000"/>
              <a:gd name="connsiteX440" fmla="*/ 2345443 w 7467600"/>
              <a:gd name="connsiteY440" fmla="*/ 5549882 h 6858000"/>
              <a:gd name="connsiteX441" fmla="*/ 1721499 w 7467600"/>
              <a:gd name="connsiteY441" fmla="*/ 5599969 h 6858000"/>
              <a:gd name="connsiteX442" fmla="*/ 767716 w 7467600"/>
              <a:gd name="connsiteY442" fmla="*/ 5472768 h 6858000"/>
              <a:gd name="connsiteX443" fmla="*/ 722147 w 7467600"/>
              <a:gd name="connsiteY443" fmla="*/ 5393091 h 6858000"/>
              <a:gd name="connsiteX444" fmla="*/ 1485552 w 7467600"/>
              <a:gd name="connsiteY444" fmla="*/ 5313202 h 6858000"/>
              <a:gd name="connsiteX445" fmla="*/ 2143004 w 7467600"/>
              <a:gd name="connsiteY445" fmla="*/ 5402420 h 6858000"/>
              <a:gd name="connsiteX446" fmla="*/ 1933391 w 7467600"/>
              <a:gd name="connsiteY446" fmla="*/ 5156971 h 6858000"/>
              <a:gd name="connsiteX447" fmla="*/ 1827118 w 7467600"/>
              <a:gd name="connsiteY447" fmla="*/ 4968410 h 6858000"/>
              <a:gd name="connsiteX448" fmla="*/ 1837349 w 7467600"/>
              <a:gd name="connsiteY448" fmla="*/ 4956357 h 6858000"/>
              <a:gd name="connsiteX449" fmla="*/ 2162835 w 7467600"/>
              <a:gd name="connsiteY449" fmla="*/ 5187853 h 6858000"/>
              <a:gd name="connsiteX450" fmla="*/ 2257167 w 7467600"/>
              <a:gd name="connsiteY450" fmla="*/ 5462123 h 6858000"/>
              <a:gd name="connsiteX451" fmla="*/ 2261598 w 7467600"/>
              <a:gd name="connsiteY451" fmla="*/ 5467998 h 6858000"/>
              <a:gd name="connsiteX452" fmla="*/ 2437177 w 7467600"/>
              <a:gd name="connsiteY452" fmla="*/ 5479608 h 6858000"/>
              <a:gd name="connsiteX453" fmla="*/ 2445247 w 7467600"/>
              <a:gd name="connsiteY453" fmla="*/ 5483476 h 6858000"/>
              <a:gd name="connsiteX454" fmla="*/ 2743626 w 7467600"/>
              <a:gd name="connsiteY454" fmla="*/ 5304819 h 6858000"/>
              <a:gd name="connsiteX455" fmla="*/ 3048102 w 7467600"/>
              <a:gd name="connsiteY455" fmla="*/ 5150595 h 6858000"/>
              <a:gd name="connsiteX456" fmla="*/ 1799414 w 7467600"/>
              <a:gd name="connsiteY456" fmla="*/ 4694732 h 6858000"/>
              <a:gd name="connsiteX457" fmla="*/ 1771735 w 7467600"/>
              <a:gd name="connsiteY457" fmla="*/ 4619929 h 6858000"/>
              <a:gd name="connsiteX458" fmla="*/ 3104273 w 7467600"/>
              <a:gd name="connsiteY458" fmla="*/ 5076159 h 6858000"/>
              <a:gd name="connsiteX459" fmla="*/ 3113245 w 7467600"/>
              <a:gd name="connsiteY459" fmla="*/ 5090705 h 6858000"/>
              <a:gd name="connsiteX460" fmla="*/ 3126294 w 7467600"/>
              <a:gd name="connsiteY460" fmla="*/ 5114400 h 6858000"/>
              <a:gd name="connsiteX461" fmla="*/ 3937433 w 7467600"/>
              <a:gd name="connsiteY461" fmla="*/ 4830473 h 6858000"/>
              <a:gd name="connsiteX462" fmla="*/ 3590475 w 7467600"/>
              <a:gd name="connsiteY462" fmla="*/ 4597974 h 6858000"/>
              <a:gd name="connsiteX463" fmla="*/ 3100264 w 7467600"/>
              <a:gd name="connsiteY463" fmla="*/ 4579845 h 6858000"/>
              <a:gd name="connsiteX464" fmla="*/ 2183576 w 7467600"/>
              <a:gd name="connsiteY464" fmla="*/ 4227150 h 6858000"/>
              <a:gd name="connsiteX465" fmla="*/ 2151029 w 7467600"/>
              <a:gd name="connsiteY465" fmla="*/ 4146947 h 6858000"/>
              <a:gd name="connsiteX466" fmla="*/ 3563434 w 7467600"/>
              <a:gd name="connsiteY466" fmla="*/ 4469115 h 6858000"/>
              <a:gd name="connsiteX467" fmla="*/ 3177952 w 7467600"/>
              <a:gd name="connsiteY467" fmla="*/ 3657386 h 6858000"/>
              <a:gd name="connsiteX468" fmla="*/ 3189263 w 7467600"/>
              <a:gd name="connsiteY468" fmla="*/ 3625726 h 6858000"/>
              <a:gd name="connsiteX469" fmla="*/ 3560912 w 7467600"/>
              <a:gd name="connsiteY469" fmla="*/ 4079863 h 6858000"/>
              <a:gd name="connsiteX470" fmla="*/ 3626636 w 7467600"/>
              <a:gd name="connsiteY470" fmla="*/ 4512230 h 6858000"/>
              <a:gd name="connsiteX471" fmla="*/ 3653088 w 7467600"/>
              <a:gd name="connsiteY471" fmla="*/ 4521417 h 6858000"/>
              <a:gd name="connsiteX472" fmla="*/ 3988128 w 7467600"/>
              <a:gd name="connsiteY472" fmla="*/ 4817267 h 6858000"/>
              <a:gd name="connsiteX473" fmla="*/ 4830582 w 7467600"/>
              <a:gd name="connsiteY473" fmla="*/ 4676000 h 6858000"/>
              <a:gd name="connsiteX474" fmla="*/ 4830100 w 7467600"/>
              <a:gd name="connsiteY474" fmla="*/ 4675554 h 6858000"/>
              <a:gd name="connsiteX475" fmla="*/ 4036318 w 7467600"/>
              <a:gd name="connsiteY475" fmla="*/ 4147013 h 6858000"/>
              <a:gd name="connsiteX476" fmla="*/ 3432098 w 7467600"/>
              <a:gd name="connsiteY476" fmla="*/ 3537312 h 6858000"/>
              <a:gd name="connsiteX477" fmla="*/ 3446761 w 7467600"/>
              <a:gd name="connsiteY477" fmla="*/ 3461278 h 6858000"/>
              <a:gd name="connsiteX478" fmla="*/ 4419733 w 7467600"/>
              <a:gd name="connsiteY478" fmla="*/ 3963555 h 6858000"/>
              <a:gd name="connsiteX479" fmla="*/ 4781371 w 7467600"/>
              <a:gd name="connsiteY479" fmla="*/ 4458604 h 6858000"/>
              <a:gd name="connsiteX480" fmla="*/ 4780440 w 7467600"/>
              <a:gd name="connsiteY480" fmla="*/ 4470290 h 6858000"/>
              <a:gd name="connsiteX481" fmla="*/ 4898954 w 7467600"/>
              <a:gd name="connsiteY481" fmla="*/ 4662092 h 6858000"/>
              <a:gd name="connsiteX482" fmla="*/ 4900699 w 7467600"/>
              <a:gd name="connsiteY482" fmla="*/ 4670867 h 6858000"/>
              <a:gd name="connsiteX483" fmla="*/ 5714511 w 7467600"/>
              <a:gd name="connsiteY483" fmla="*/ 4663483 h 6858000"/>
              <a:gd name="connsiteX484" fmla="*/ 5464793 w 7467600"/>
              <a:gd name="connsiteY484" fmla="*/ 4393556 h 6858000"/>
              <a:gd name="connsiteX485" fmla="*/ 5461897 w 7467600"/>
              <a:gd name="connsiteY485" fmla="*/ 4390879 h 6858000"/>
              <a:gd name="connsiteX486" fmla="*/ 4294126 w 7467600"/>
              <a:gd name="connsiteY486" fmla="*/ 3303048 h 6858000"/>
              <a:gd name="connsiteX487" fmla="*/ 4305321 w 7467600"/>
              <a:gd name="connsiteY487" fmla="*/ 3256953 h 6858000"/>
              <a:gd name="connsiteX488" fmla="*/ 4949299 w 7467600"/>
              <a:gd name="connsiteY488" fmla="*/ 3766336 h 6858000"/>
              <a:gd name="connsiteX489" fmla="*/ 5291452 w 7467600"/>
              <a:gd name="connsiteY489" fmla="*/ 4076801 h 6858000"/>
              <a:gd name="connsiteX490" fmla="*/ 5434998 w 7467600"/>
              <a:gd name="connsiteY490" fmla="*/ 4254100 h 6858000"/>
              <a:gd name="connsiteX491" fmla="*/ 5351015 w 7467600"/>
              <a:gd name="connsiteY491" fmla="*/ 3760989 h 6858000"/>
              <a:gd name="connsiteX492" fmla="*/ 5413780 w 7467600"/>
              <a:gd name="connsiteY492" fmla="*/ 2966265 h 6858000"/>
              <a:gd name="connsiteX493" fmla="*/ 5425627 w 7467600"/>
              <a:gd name="connsiteY493" fmla="*/ 2954192 h 6858000"/>
              <a:gd name="connsiteX494" fmla="*/ 6604735 w 7467600"/>
              <a:gd name="connsiteY494" fmla="*/ 2041381 h 6858000"/>
              <a:gd name="connsiteX495" fmla="*/ 7204487 w 7467600"/>
              <a:gd name="connsiteY495" fmla="*/ 2742112 h 6858000"/>
              <a:gd name="connsiteX496" fmla="*/ 7131592 w 7467600"/>
              <a:gd name="connsiteY496" fmla="*/ 2672096 h 6858000"/>
              <a:gd name="connsiteX497" fmla="*/ 6996344 w 7467600"/>
              <a:gd name="connsiteY497" fmla="*/ 2518310 h 6858000"/>
              <a:gd name="connsiteX498" fmla="*/ 6735495 w 7467600"/>
              <a:gd name="connsiteY498" fmla="*/ 2196890 h 6858000"/>
              <a:gd name="connsiteX499" fmla="*/ 6721901 w 7467600"/>
              <a:gd name="connsiteY499" fmla="*/ 2179274 h 6858000"/>
              <a:gd name="connsiteX500" fmla="*/ 6604735 w 7467600"/>
              <a:gd name="connsiteY500" fmla="*/ 2041381 h 6858000"/>
              <a:gd name="connsiteX501" fmla="*/ 6591670 w 7467600"/>
              <a:gd name="connsiteY501" fmla="*/ 1988277 h 6858000"/>
              <a:gd name="connsiteX502" fmla="*/ 6747349 w 7467600"/>
              <a:gd name="connsiteY502" fmla="*/ 2160069 h 6858000"/>
              <a:gd name="connsiteX503" fmla="*/ 6760943 w 7467600"/>
              <a:gd name="connsiteY503" fmla="*/ 2177686 h 6858000"/>
              <a:gd name="connsiteX504" fmla="*/ 7021065 w 7467600"/>
              <a:gd name="connsiteY504" fmla="*/ 2498102 h 6858000"/>
              <a:gd name="connsiteX505" fmla="*/ 7155223 w 7467600"/>
              <a:gd name="connsiteY505" fmla="*/ 2650386 h 6858000"/>
              <a:gd name="connsiteX506" fmla="*/ 7203167 w 7467600"/>
              <a:gd name="connsiteY506" fmla="*/ 2697288 h 6858000"/>
              <a:gd name="connsiteX507" fmla="*/ 6937703 w 7467600"/>
              <a:gd name="connsiteY507" fmla="*/ 2321981 h 6858000"/>
              <a:gd name="connsiteX508" fmla="*/ 6591670 w 7467600"/>
              <a:gd name="connsiteY508" fmla="*/ 1988277 h 6858000"/>
              <a:gd name="connsiteX509" fmla="*/ 5798671 w 7467600"/>
              <a:gd name="connsiteY509" fmla="*/ 1981601 h 6858000"/>
              <a:gd name="connsiteX510" fmla="*/ 5754709 w 7467600"/>
              <a:gd name="connsiteY510" fmla="*/ 2071454 h 6858000"/>
              <a:gd name="connsiteX511" fmla="*/ 5763044 w 7467600"/>
              <a:gd name="connsiteY511" fmla="*/ 2842206 h 6858000"/>
              <a:gd name="connsiteX512" fmla="*/ 5764974 w 7467600"/>
              <a:gd name="connsiteY512" fmla="*/ 2799609 h 6858000"/>
              <a:gd name="connsiteX513" fmla="*/ 5767665 w 7467600"/>
              <a:gd name="connsiteY513" fmla="*/ 2666409 h 6858000"/>
              <a:gd name="connsiteX514" fmla="*/ 5763055 w 7467600"/>
              <a:gd name="connsiteY514" fmla="*/ 2579705 h 6858000"/>
              <a:gd name="connsiteX515" fmla="*/ 5758079 w 7467600"/>
              <a:gd name="connsiteY515" fmla="*/ 2492508 h 6858000"/>
              <a:gd name="connsiteX516" fmla="*/ 5779325 w 7467600"/>
              <a:gd name="connsiteY516" fmla="*/ 2197069 h 6858000"/>
              <a:gd name="connsiteX517" fmla="*/ 5798671 w 7467600"/>
              <a:gd name="connsiteY517" fmla="*/ 1981601 h 6858000"/>
              <a:gd name="connsiteX518" fmla="*/ 5829202 w 7467600"/>
              <a:gd name="connsiteY518" fmla="*/ 1971679 h 6858000"/>
              <a:gd name="connsiteX519" fmla="*/ 5809558 w 7467600"/>
              <a:gd name="connsiteY519" fmla="*/ 2198043 h 6858000"/>
              <a:gd name="connsiteX520" fmla="*/ 5788653 w 7467600"/>
              <a:gd name="connsiteY520" fmla="*/ 2489430 h 6858000"/>
              <a:gd name="connsiteX521" fmla="*/ 5793439 w 7467600"/>
              <a:gd name="connsiteY521" fmla="*/ 2575235 h 6858000"/>
              <a:gd name="connsiteX522" fmla="*/ 5796837 w 7467600"/>
              <a:gd name="connsiteY522" fmla="*/ 2637633 h 6858000"/>
              <a:gd name="connsiteX523" fmla="*/ 5818614 w 7467600"/>
              <a:gd name="connsiteY523" fmla="*/ 2473055 h 6858000"/>
              <a:gd name="connsiteX524" fmla="*/ 5829202 w 7467600"/>
              <a:gd name="connsiteY524" fmla="*/ 1971679 h 6858000"/>
              <a:gd name="connsiteX525" fmla="*/ 5911389 w 7467600"/>
              <a:gd name="connsiteY525" fmla="*/ 1898371 h 6858000"/>
              <a:gd name="connsiteX526" fmla="*/ 6237627 w 7467600"/>
              <a:gd name="connsiteY526" fmla="*/ 2231921 h 6858000"/>
              <a:gd name="connsiteX527" fmla="*/ 5911389 w 7467600"/>
              <a:gd name="connsiteY527" fmla="*/ 1898371 h 6858000"/>
              <a:gd name="connsiteX528" fmla="*/ 6944437 w 7467600"/>
              <a:gd name="connsiteY528" fmla="*/ 1575402 h 6858000"/>
              <a:gd name="connsiteX529" fmla="*/ 6304730 w 7467600"/>
              <a:gd name="connsiteY529" fmla="*/ 1766654 h 6858000"/>
              <a:gd name="connsiteX530" fmla="*/ 6944437 w 7467600"/>
              <a:gd name="connsiteY530" fmla="*/ 1575402 h 6858000"/>
              <a:gd name="connsiteX531" fmla="*/ 7019523 w 7467600"/>
              <a:gd name="connsiteY531" fmla="*/ 1519450 h 6858000"/>
              <a:gd name="connsiteX532" fmla="*/ 6298091 w 7467600"/>
              <a:gd name="connsiteY532" fmla="*/ 1737122 h 6858000"/>
              <a:gd name="connsiteX533" fmla="*/ 7019523 w 7467600"/>
              <a:gd name="connsiteY533" fmla="*/ 1519450 h 6858000"/>
              <a:gd name="connsiteX534" fmla="*/ 2399523 w 7467600"/>
              <a:gd name="connsiteY534" fmla="*/ 1428234 h 6858000"/>
              <a:gd name="connsiteX535" fmla="*/ 2224982 w 7467600"/>
              <a:gd name="connsiteY535" fmla="*/ 1826201 h 6858000"/>
              <a:gd name="connsiteX536" fmla="*/ 2096099 w 7467600"/>
              <a:gd name="connsiteY536" fmla="*/ 2345900 h 6858000"/>
              <a:gd name="connsiteX537" fmla="*/ 2283317 w 7467600"/>
              <a:gd name="connsiteY537" fmla="*/ 1796925 h 6858000"/>
              <a:gd name="connsiteX538" fmla="*/ 2399523 w 7467600"/>
              <a:gd name="connsiteY538" fmla="*/ 1428234 h 6858000"/>
              <a:gd name="connsiteX539" fmla="*/ 2448558 w 7467600"/>
              <a:gd name="connsiteY539" fmla="*/ 1373435 h 6858000"/>
              <a:gd name="connsiteX540" fmla="*/ 2312521 w 7467600"/>
              <a:gd name="connsiteY540" fmla="*/ 1806140 h 6858000"/>
              <a:gd name="connsiteX541" fmla="*/ 2127533 w 7467600"/>
              <a:gd name="connsiteY541" fmla="*/ 2348380 h 6858000"/>
              <a:gd name="connsiteX542" fmla="*/ 2358080 w 7467600"/>
              <a:gd name="connsiteY542" fmla="*/ 1866134 h 6858000"/>
              <a:gd name="connsiteX543" fmla="*/ 2407436 w 7467600"/>
              <a:gd name="connsiteY543" fmla="*/ 1651070 h 6858000"/>
              <a:gd name="connsiteX544" fmla="*/ 2448558 w 7467600"/>
              <a:gd name="connsiteY544" fmla="*/ 1373435 h 6858000"/>
              <a:gd name="connsiteX545" fmla="*/ 278707 w 7467600"/>
              <a:gd name="connsiteY545" fmla="*/ 1352270 h 6858000"/>
              <a:gd name="connsiteX546" fmla="*/ 321570 w 7467600"/>
              <a:gd name="connsiteY546" fmla="*/ 1861610 h 6858000"/>
              <a:gd name="connsiteX547" fmla="*/ 294281 w 7467600"/>
              <a:gd name="connsiteY547" fmla="*/ 1440658 h 6858000"/>
              <a:gd name="connsiteX548" fmla="*/ 278707 w 7467600"/>
              <a:gd name="connsiteY548" fmla="*/ 1352270 h 6858000"/>
              <a:gd name="connsiteX549" fmla="*/ 1423821 w 7467600"/>
              <a:gd name="connsiteY549" fmla="*/ 1351958 h 6858000"/>
              <a:gd name="connsiteX550" fmla="*/ 1638521 w 7467600"/>
              <a:gd name="connsiteY550" fmla="*/ 1908470 h 6858000"/>
              <a:gd name="connsiteX551" fmla="*/ 1754199 w 7467600"/>
              <a:gd name="connsiteY551" fmla="*/ 2149284 h 6858000"/>
              <a:gd name="connsiteX552" fmla="*/ 1908359 w 7467600"/>
              <a:gd name="connsiteY552" fmla="*/ 2364988 h 6858000"/>
              <a:gd name="connsiteX553" fmla="*/ 1647661 w 7467600"/>
              <a:gd name="connsiteY553" fmla="*/ 1825945 h 6858000"/>
              <a:gd name="connsiteX554" fmla="*/ 1423821 w 7467600"/>
              <a:gd name="connsiteY554" fmla="*/ 1351958 h 6858000"/>
              <a:gd name="connsiteX555" fmla="*/ 1431890 w 7467600"/>
              <a:gd name="connsiteY555" fmla="*/ 1306475 h 6858000"/>
              <a:gd name="connsiteX556" fmla="*/ 1507597 w 7467600"/>
              <a:gd name="connsiteY556" fmla="*/ 1446132 h 6858000"/>
              <a:gd name="connsiteX557" fmla="*/ 1674586 w 7467600"/>
              <a:gd name="connsiteY557" fmla="*/ 1813832 h 6858000"/>
              <a:gd name="connsiteX558" fmla="*/ 1815950 w 7467600"/>
              <a:gd name="connsiteY558" fmla="*/ 2128564 h 6858000"/>
              <a:gd name="connsiteX559" fmla="*/ 1984242 w 7467600"/>
              <a:gd name="connsiteY559" fmla="*/ 2430829 h 6858000"/>
              <a:gd name="connsiteX560" fmla="*/ 2014023 w 7467600"/>
              <a:gd name="connsiteY560" fmla="*/ 2450995 h 6858000"/>
              <a:gd name="connsiteX561" fmla="*/ 1747337 w 7467600"/>
              <a:gd name="connsiteY561" fmla="*/ 1855264 h 6858000"/>
              <a:gd name="connsiteX562" fmla="*/ 1533749 w 7467600"/>
              <a:gd name="connsiteY562" fmla="*/ 1478656 h 6858000"/>
              <a:gd name="connsiteX563" fmla="*/ 1431890 w 7467600"/>
              <a:gd name="connsiteY563" fmla="*/ 1306475 h 6858000"/>
              <a:gd name="connsiteX564" fmla="*/ 5052692 w 7467600"/>
              <a:gd name="connsiteY564" fmla="*/ 1292994 h 6858000"/>
              <a:gd name="connsiteX565" fmla="*/ 5200661 w 7467600"/>
              <a:gd name="connsiteY565" fmla="*/ 1635186 h 6858000"/>
              <a:gd name="connsiteX566" fmla="*/ 5297138 w 7467600"/>
              <a:gd name="connsiteY566" fmla="*/ 1906351 h 6858000"/>
              <a:gd name="connsiteX567" fmla="*/ 5052692 w 7467600"/>
              <a:gd name="connsiteY567" fmla="*/ 1292994 h 6858000"/>
              <a:gd name="connsiteX568" fmla="*/ 5009948 w 7467600"/>
              <a:gd name="connsiteY568" fmla="*/ 1273619 h 6858000"/>
              <a:gd name="connsiteX569" fmla="*/ 5121777 w 7467600"/>
              <a:gd name="connsiteY569" fmla="*/ 1654213 h 6858000"/>
              <a:gd name="connsiteX570" fmla="*/ 5293545 w 7467600"/>
              <a:gd name="connsiteY570" fmla="*/ 2072247 h 6858000"/>
              <a:gd name="connsiteX571" fmla="*/ 5294042 w 7467600"/>
              <a:gd name="connsiteY571" fmla="*/ 2065019 h 6858000"/>
              <a:gd name="connsiteX572" fmla="*/ 5171936 w 7467600"/>
              <a:gd name="connsiteY572" fmla="*/ 1647613 h 6858000"/>
              <a:gd name="connsiteX573" fmla="*/ 5009948 w 7467600"/>
              <a:gd name="connsiteY573" fmla="*/ 1273619 h 6858000"/>
              <a:gd name="connsiteX574" fmla="*/ 655236 w 7467600"/>
              <a:gd name="connsiteY574" fmla="*/ 1268632 h 6858000"/>
              <a:gd name="connsiteX575" fmla="*/ 839521 w 7467600"/>
              <a:gd name="connsiteY575" fmla="*/ 1685315 h 6858000"/>
              <a:gd name="connsiteX576" fmla="*/ 1109416 w 7467600"/>
              <a:gd name="connsiteY576" fmla="*/ 2061663 h 6858000"/>
              <a:gd name="connsiteX577" fmla="*/ 1298300 w 7467600"/>
              <a:gd name="connsiteY577" fmla="*/ 2247742 h 6858000"/>
              <a:gd name="connsiteX578" fmla="*/ 1125871 w 7467600"/>
              <a:gd name="connsiteY578" fmla="*/ 1989513 h 6858000"/>
              <a:gd name="connsiteX579" fmla="*/ 981574 w 7467600"/>
              <a:gd name="connsiteY579" fmla="*/ 1783157 h 6858000"/>
              <a:gd name="connsiteX580" fmla="*/ 922198 w 7467600"/>
              <a:gd name="connsiteY580" fmla="*/ 1677437 h 6858000"/>
              <a:gd name="connsiteX581" fmla="*/ 869293 w 7467600"/>
              <a:gd name="connsiteY581" fmla="*/ 1583214 h 6858000"/>
              <a:gd name="connsiteX582" fmla="*/ 751431 w 7467600"/>
              <a:gd name="connsiteY582" fmla="*/ 1405731 h 6858000"/>
              <a:gd name="connsiteX583" fmla="*/ 655236 w 7467600"/>
              <a:gd name="connsiteY583" fmla="*/ 1268632 h 6858000"/>
              <a:gd name="connsiteX584" fmla="*/ 6516292 w 7467600"/>
              <a:gd name="connsiteY584" fmla="*/ 1263064 h 6858000"/>
              <a:gd name="connsiteX585" fmla="*/ 5736320 w 7467600"/>
              <a:gd name="connsiteY585" fmla="*/ 1501803 h 6858000"/>
              <a:gd name="connsiteX586" fmla="*/ 6516292 w 7467600"/>
              <a:gd name="connsiteY586" fmla="*/ 1263064 h 6858000"/>
              <a:gd name="connsiteX587" fmla="*/ 291466 w 7467600"/>
              <a:gd name="connsiteY587" fmla="*/ 1250369 h 6858000"/>
              <a:gd name="connsiteX588" fmla="*/ 323180 w 7467600"/>
              <a:gd name="connsiteY588" fmla="*/ 1435283 h 6858000"/>
              <a:gd name="connsiteX589" fmla="*/ 349381 w 7467600"/>
              <a:gd name="connsiteY589" fmla="*/ 1875041 h 6858000"/>
              <a:gd name="connsiteX590" fmla="*/ 374363 w 7467600"/>
              <a:gd name="connsiteY590" fmla="*/ 1506494 h 6858000"/>
              <a:gd name="connsiteX591" fmla="*/ 302168 w 7467600"/>
              <a:gd name="connsiteY591" fmla="*/ 1274495 h 6858000"/>
              <a:gd name="connsiteX592" fmla="*/ 291466 w 7467600"/>
              <a:gd name="connsiteY592" fmla="*/ 1250369 h 6858000"/>
              <a:gd name="connsiteX593" fmla="*/ 678222 w 7467600"/>
              <a:gd name="connsiteY593" fmla="*/ 1248670 h 6858000"/>
              <a:gd name="connsiteX594" fmla="*/ 775536 w 7467600"/>
              <a:gd name="connsiteY594" fmla="*/ 1388015 h 6858000"/>
              <a:gd name="connsiteX595" fmla="*/ 894529 w 7467600"/>
              <a:gd name="connsiteY595" fmla="*/ 1567739 h 6858000"/>
              <a:gd name="connsiteX596" fmla="*/ 948000 w 7467600"/>
              <a:gd name="connsiteY596" fmla="*/ 1663088 h 6858000"/>
              <a:gd name="connsiteX597" fmla="*/ 1006812 w 7467600"/>
              <a:gd name="connsiteY597" fmla="*/ 1767683 h 6858000"/>
              <a:gd name="connsiteX598" fmla="*/ 1149133 w 7467600"/>
              <a:gd name="connsiteY598" fmla="*/ 1971513 h 6858000"/>
              <a:gd name="connsiteX599" fmla="*/ 1333952 w 7467600"/>
              <a:gd name="connsiteY599" fmla="*/ 2251620 h 6858000"/>
              <a:gd name="connsiteX600" fmla="*/ 1337329 w 7467600"/>
              <a:gd name="connsiteY600" fmla="*/ 2258350 h 6858000"/>
              <a:gd name="connsiteX601" fmla="*/ 1014726 w 7467600"/>
              <a:gd name="connsiteY601" fmla="*/ 1615556 h 6858000"/>
              <a:gd name="connsiteX602" fmla="*/ 678222 w 7467600"/>
              <a:gd name="connsiteY602" fmla="*/ 1248670 h 6858000"/>
              <a:gd name="connsiteX603" fmla="*/ 6691602 w 7467600"/>
              <a:gd name="connsiteY603" fmla="*/ 1140573 h 6858000"/>
              <a:gd name="connsiteX604" fmla="*/ 6571100 w 7467600"/>
              <a:gd name="connsiteY604" fmla="*/ 1183662 h 6858000"/>
              <a:gd name="connsiteX605" fmla="*/ 6241687 w 7467600"/>
              <a:gd name="connsiteY605" fmla="*/ 1257600 h 6858000"/>
              <a:gd name="connsiteX606" fmla="*/ 5693009 w 7467600"/>
              <a:gd name="connsiteY606" fmla="*/ 1478256 h 6858000"/>
              <a:gd name="connsiteX607" fmla="*/ 6548420 w 7467600"/>
              <a:gd name="connsiteY607" fmla="*/ 1214599 h 6858000"/>
              <a:gd name="connsiteX608" fmla="*/ 6605473 w 7467600"/>
              <a:gd name="connsiteY608" fmla="*/ 1184686 h 6858000"/>
              <a:gd name="connsiteX609" fmla="*/ 6691602 w 7467600"/>
              <a:gd name="connsiteY609" fmla="*/ 1140573 h 6858000"/>
              <a:gd name="connsiteX610" fmla="*/ 4002475 w 7467600"/>
              <a:gd name="connsiteY610" fmla="*/ 1037802 h 6858000"/>
              <a:gd name="connsiteX611" fmla="*/ 4000324 w 7467600"/>
              <a:gd name="connsiteY611" fmla="*/ 1039362 h 6858000"/>
              <a:gd name="connsiteX612" fmla="*/ 4002862 w 7467600"/>
              <a:gd name="connsiteY612" fmla="*/ 1042866 h 6858000"/>
              <a:gd name="connsiteX613" fmla="*/ 4002475 w 7467600"/>
              <a:gd name="connsiteY613" fmla="*/ 1037802 h 6858000"/>
              <a:gd name="connsiteX614" fmla="*/ 506322 w 7467600"/>
              <a:gd name="connsiteY614" fmla="*/ 1020997 h 6858000"/>
              <a:gd name="connsiteX615" fmla="*/ 533068 w 7467600"/>
              <a:gd name="connsiteY615" fmla="*/ 1029409 h 6858000"/>
              <a:gd name="connsiteX616" fmla="*/ 1232525 w 7467600"/>
              <a:gd name="connsiteY616" fmla="*/ 1804675 h 6858000"/>
              <a:gd name="connsiteX617" fmla="*/ 1388858 w 7467600"/>
              <a:gd name="connsiteY617" fmla="*/ 2368011 h 6858000"/>
              <a:gd name="connsiteX618" fmla="*/ 1384098 w 7467600"/>
              <a:gd name="connsiteY618" fmla="*/ 2378125 h 6858000"/>
              <a:gd name="connsiteX619" fmla="*/ 1425393 w 7467600"/>
              <a:gd name="connsiteY619" fmla="*/ 2589124 h 6858000"/>
              <a:gd name="connsiteX620" fmla="*/ 1424001 w 7467600"/>
              <a:gd name="connsiteY620" fmla="*/ 2597541 h 6858000"/>
              <a:gd name="connsiteX621" fmla="*/ 2152729 w 7467600"/>
              <a:gd name="connsiteY621" fmla="*/ 2864487 h 6858000"/>
              <a:gd name="connsiteX622" fmla="*/ 2020609 w 7467600"/>
              <a:gd name="connsiteY622" fmla="*/ 2539671 h 6858000"/>
              <a:gd name="connsiteX623" fmla="*/ 2018920 w 7467600"/>
              <a:gd name="connsiteY623" fmla="*/ 2536309 h 6858000"/>
              <a:gd name="connsiteX624" fmla="*/ 1342441 w 7467600"/>
              <a:gd name="connsiteY624" fmla="*/ 1173017 h 6858000"/>
              <a:gd name="connsiteX625" fmla="*/ 1367925 w 7467600"/>
              <a:gd name="connsiteY625" fmla="*/ 1135648 h 6858000"/>
              <a:gd name="connsiteX626" fmla="*/ 1771401 w 7467600"/>
              <a:gd name="connsiteY626" fmla="*/ 1806673 h 6858000"/>
              <a:gd name="connsiteX627" fmla="*/ 1972385 w 7467600"/>
              <a:gd name="connsiteY627" fmla="*/ 2198735 h 6858000"/>
              <a:gd name="connsiteX628" fmla="*/ 2040892 w 7467600"/>
              <a:gd name="connsiteY628" fmla="*/ 2405205 h 6858000"/>
              <a:gd name="connsiteX629" fmla="*/ 2131689 w 7467600"/>
              <a:gd name="connsiteY629" fmla="*/ 1936926 h 6858000"/>
              <a:gd name="connsiteX630" fmla="*/ 2454820 w 7467600"/>
              <a:gd name="connsiteY630" fmla="*/ 1248808 h 6858000"/>
              <a:gd name="connsiteX631" fmla="*/ 2492512 w 7467600"/>
              <a:gd name="connsiteY631" fmla="*/ 1302920 h 6858000"/>
              <a:gd name="connsiteX632" fmla="*/ 2081216 w 7467600"/>
              <a:gd name="connsiteY632" fmla="*/ 2527513 h 6858000"/>
              <a:gd name="connsiteX633" fmla="*/ 2081211 w 7467600"/>
              <a:gd name="connsiteY633" fmla="*/ 2528916 h 6858000"/>
              <a:gd name="connsiteX634" fmla="*/ 2199067 w 7467600"/>
              <a:gd name="connsiteY634" fmla="*/ 2884061 h 6858000"/>
              <a:gd name="connsiteX635" fmla="*/ 3192586 w 7467600"/>
              <a:gd name="connsiteY635" fmla="*/ 3411496 h 6858000"/>
              <a:gd name="connsiteX636" fmla="*/ 3182620 w 7467600"/>
              <a:gd name="connsiteY636" fmla="*/ 3483279 h 6858000"/>
              <a:gd name="connsiteX637" fmla="*/ 2435119 w 7467600"/>
              <a:gd name="connsiteY637" fmla="*/ 3080173 h 6858000"/>
              <a:gd name="connsiteX638" fmla="*/ 2410152 w 7467600"/>
              <a:gd name="connsiteY638" fmla="*/ 3063751 h 6858000"/>
              <a:gd name="connsiteX639" fmla="*/ 2408099 w 7467600"/>
              <a:gd name="connsiteY639" fmla="*/ 3064403 h 6858000"/>
              <a:gd name="connsiteX640" fmla="*/ 2407218 w 7467600"/>
              <a:gd name="connsiteY640" fmla="*/ 3070324 h 6858000"/>
              <a:gd name="connsiteX641" fmla="*/ 2380138 w 7467600"/>
              <a:gd name="connsiteY641" fmla="*/ 3099341 h 6858000"/>
              <a:gd name="connsiteX642" fmla="*/ 1765923 w 7467600"/>
              <a:gd name="connsiteY642" fmla="*/ 3581043 h 6858000"/>
              <a:gd name="connsiteX643" fmla="*/ 1702258 w 7467600"/>
              <a:gd name="connsiteY643" fmla="*/ 3612286 h 6858000"/>
              <a:gd name="connsiteX644" fmla="*/ 1538370 w 7467600"/>
              <a:gd name="connsiteY644" fmla="*/ 3811804 h 6858000"/>
              <a:gd name="connsiteX645" fmla="*/ 542867 w 7467600"/>
              <a:gd name="connsiteY645" fmla="*/ 4944092 h 6858000"/>
              <a:gd name="connsiteX646" fmla="*/ 515800 w 7467600"/>
              <a:gd name="connsiteY646" fmla="*/ 4862180 h 6858000"/>
              <a:gd name="connsiteX647" fmla="*/ 909145 w 7467600"/>
              <a:gd name="connsiteY647" fmla="*/ 4199225 h 6858000"/>
              <a:gd name="connsiteX648" fmla="*/ 1214067 w 7467600"/>
              <a:gd name="connsiteY648" fmla="*/ 3908561 h 6858000"/>
              <a:gd name="connsiteX649" fmla="*/ 640967 w 7467600"/>
              <a:gd name="connsiteY649" fmla="*/ 4105601 h 6858000"/>
              <a:gd name="connsiteX650" fmla="*/ 112563 w 7467600"/>
              <a:gd name="connsiteY650" fmla="*/ 4396952 h 6858000"/>
              <a:gd name="connsiteX651" fmla="*/ 0 w 7467600"/>
              <a:gd name="connsiteY651" fmla="*/ 4466006 h 6858000"/>
              <a:gd name="connsiteX652" fmla="*/ 0 w 7467600"/>
              <a:gd name="connsiteY652" fmla="*/ 4233763 h 6858000"/>
              <a:gd name="connsiteX653" fmla="*/ 36881 w 7467600"/>
              <a:gd name="connsiteY653" fmla="*/ 4200118 h 6858000"/>
              <a:gd name="connsiteX654" fmla="*/ 910534 w 7467600"/>
              <a:gd name="connsiteY654" fmla="*/ 3629753 h 6858000"/>
              <a:gd name="connsiteX655" fmla="*/ 1578717 w 7467600"/>
              <a:gd name="connsiteY655" fmla="*/ 3575982 h 6858000"/>
              <a:gd name="connsiteX656" fmla="*/ 2338780 w 7467600"/>
              <a:gd name="connsiteY656" fmla="*/ 3033725 h 6858000"/>
              <a:gd name="connsiteX657" fmla="*/ 1807991 w 7467600"/>
              <a:gd name="connsiteY657" fmla="*/ 2807184 h 6858000"/>
              <a:gd name="connsiteX658" fmla="*/ 1416358 w 7467600"/>
              <a:gd name="connsiteY658" fmla="*/ 3112571 h 6858000"/>
              <a:gd name="connsiteX659" fmla="*/ 939066 w 7467600"/>
              <a:gd name="connsiteY659" fmla="*/ 3378798 h 6858000"/>
              <a:gd name="connsiteX660" fmla="*/ 115099 w 7467600"/>
              <a:gd name="connsiteY660" fmla="*/ 3607650 h 6858000"/>
              <a:gd name="connsiteX661" fmla="*/ 97284 w 7467600"/>
              <a:gd name="connsiteY661" fmla="*/ 3520393 h 6858000"/>
              <a:gd name="connsiteX662" fmla="*/ 922050 w 7467600"/>
              <a:gd name="connsiteY662" fmla="*/ 3074867 h 6858000"/>
              <a:gd name="connsiteX663" fmla="*/ 1405265 w 7467600"/>
              <a:gd name="connsiteY663" fmla="*/ 3016319 h 6858000"/>
              <a:gd name="connsiteX664" fmla="*/ 1407512 w 7467600"/>
              <a:gd name="connsiteY664" fmla="*/ 3018001 h 6858000"/>
              <a:gd name="connsiteX665" fmla="*/ 1726266 w 7467600"/>
              <a:gd name="connsiteY665" fmla="*/ 2777274 h 6858000"/>
              <a:gd name="connsiteX666" fmla="*/ 625390 w 7467600"/>
              <a:gd name="connsiteY666" fmla="*/ 2514541 h 6858000"/>
              <a:gd name="connsiteX667" fmla="*/ 619799 w 7467600"/>
              <a:gd name="connsiteY667" fmla="*/ 2527180 h 6858000"/>
              <a:gd name="connsiteX668" fmla="*/ 310030 w 7467600"/>
              <a:gd name="connsiteY668" fmla="*/ 2771818 h 6858000"/>
              <a:gd name="connsiteX669" fmla="*/ 173877 w 7467600"/>
              <a:gd name="connsiteY669" fmla="*/ 2937056 h 6858000"/>
              <a:gd name="connsiteX670" fmla="*/ 77889 w 7467600"/>
              <a:gd name="connsiteY670" fmla="*/ 3138440 h 6858000"/>
              <a:gd name="connsiteX671" fmla="*/ 0 w 7467600"/>
              <a:gd name="connsiteY671" fmla="*/ 3271395 h 6858000"/>
              <a:gd name="connsiteX672" fmla="*/ 0 w 7467600"/>
              <a:gd name="connsiteY672" fmla="*/ 3153002 h 6858000"/>
              <a:gd name="connsiteX673" fmla="*/ 2386 w 7467600"/>
              <a:gd name="connsiteY673" fmla="*/ 3149203 h 6858000"/>
              <a:gd name="connsiteX674" fmla="*/ 89753 w 7467600"/>
              <a:gd name="connsiteY674" fmla="*/ 2987702 h 6858000"/>
              <a:gd name="connsiteX675" fmla="*/ 76869 w 7467600"/>
              <a:gd name="connsiteY675" fmla="*/ 3005404 h 6858000"/>
              <a:gd name="connsiteX676" fmla="*/ 32049 w 7467600"/>
              <a:gd name="connsiteY676" fmla="*/ 3065814 h 6858000"/>
              <a:gd name="connsiteX677" fmla="*/ 0 w 7467600"/>
              <a:gd name="connsiteY677" fmla="*/ 3108744 h 6858000"/>
              <a:gd name="connsiteX678" fmla="*/ 0 w 7467600"/>
              <a:gd name="connsiteY678" fmla="*/ 3058059 h 6858000"/>
              <a:gd name="connsiteX679" fmla="*/ 7610 w 7467600"/>
              <a:gd name="connsiteY679" fmla="*/ 3047889 h 6858000"/>
              <a:gd name="connsiteX680" fmla="*/ 52419 w 7467600"/>
              <a:gd name="connsiteY680" fmla="*/ 2987479 h 6858000"/>
              <a:gd name="connsiteX681" fmla="*/ 59142 w 7467600"/>
              <a:gd name="connsiteY681" fmla="*/ 2978488 h 6858000"/>
              <a:gd name="connsiteX682" fmla="*/ 0 w 7467600"/>
              <a:gd name="connsiteY682" fmla="*/ 3015334 h 6858000"/>
              <a:gd name="connsiteX683" fmla="*/ 0 w 7467600"/>
              <a:gd name="connsiteY683" fmla="*/ 2914286 h 6858000"/>
              <a:gd name="connsiteX684" fmla="*/ 36383 w 7467600"/>
              <a:gd name="connsiteY684" fmla="*/ 2901128 h 6858000"/>
              <a:gd name="connsiteX685" fmla="*/ 156329 w 7467600"/>
              <a:gd name="connsiteY685" fmla="*/ 2840533 h 6858000"/>
              <a:gd name="connsiteX686" fmla="*/ 358355 w 7467600"/>
              <a:gd name="connsiteY686" fmla="*/ 2620471 h 6858000"/>
              <a:gd name="connsiteX687" fmla="*/ 510577 w 7467600"/>
              <a:gd name="connsiteY687" fmla="*/ 2501244 h 6858000"/>
              <a:gd name="connsiteX688" fmla="*/ 211967 w 7467600"/>
              <a:gd name="connsiteY688" fmla="*/ 2479171 h 6858000"/>
              <a:gd name="connsiteX689" fmla="*/ 0 w 7467600"/>
              <a:gd name="connsiteY689" fmla="*/ 2476398 h 6858000"/>
              <a:gd name="connsiteX690" fmla="*/ 0 w 7467600"/>
              <a:gd name="connsiteY690" fmla="*/ 2389189 h 6858000"/>
              <a:gd name="connsiteX691" fmla="*/ 103062 w 7467600"/>
              <a:gd name="connsiteY691" fmla="*/ 2389518 h 6858000"/>
              <a:gd name="connsiteX692" fmla="*/ 510734 w 7467600"/>
              <a:gd name="connsiteY692" fmla="*/ 2416201 h 6858000"/>
              <a:gd name="connsiteX693" fmla="*/ 279257 w 7467600"/>
              <a:gd name="connsiteY693" fmla="*/ 2092102 h 6858000"/>
              <a:gd name="connsiteX694" fmla="*/ 65265 w 7467600"/>
              <a:gd name="connsiteY694" fmla="*/ 2006049 h 6858000"/>
              <a:gd name="connsiteX695" fmla="*/ 0 w 7467600"/>
              <a:gd name="connsiteY695" fmla="*/ 1982532 h 6858000"/>
              <a:gd name="connsiteX696" fmla="*/ 0 w 7467600"/>
              <a:gd name="connsiteY696" fmla="*/ 1912789 h 6858000"/>
              <a:gd name="connsiteX697" fmla="*/ 97460 w 7467600"/>
              <a:gd name="connsiteY697" fmla="*/ 1953725 h 6858000"/>
              <a:gd name="connsiteX698" fmla="*/ 221272 w 7467600"/>
              <a:gd name="connsiteY698" fmla="*/ 1980766 h 6858000"/>
              <a:gd name="connsiteX699" fmla="*/ 116765 w 7467600"/>
              <a:gd name="connsiteY699" fmla="*/ 1911033 h 6858000"/>
              <a:gd name="connsiteX700" fmla="*/ 16405 w 7467600"/>
              <a:gd name="connsiteY700" fmla="*/ 1803412 h 6858000"/>
              <a:gd name="connsiteX701" fmla="*/ 0 w 7467600"/>
              <a:gd name="connsiteY701" fmla="*/ 1784777 h 6858000"/>
              <a:gd name="connsiteX702" fmla="*/ 0 w 7467600"/>
              <a:gd name="connsiteY702" fmla="*/ 1740082 h 6858000"/>
              <a:gd name="connsiteX703" fmla="*/ 39394 w 7467600"/>
              <a:gd name="connsiteY703" fmla="*/ 1784856 h 6858000"/>
              <a:gd name="connsiteX704" fmla="*/ 135813 w 7467600"/>
              <a:gd name="connsiteY704" fmla="*/ 1888838 h 6858000"/>
              <a:gd name="connsiteX705" fmla="*/ 242575 w 7467600"/>
              <a:gd name="connsiteY705" fmla="*/ 1958841 h 6858000"/>
              <a:gd name="connsiteX706" fmla="*/ 82197 w 7467600"/>
              <a:gd name="connsiteY706" fmla="*/ 1754826 h 6858000"/>
              <a:gd name="connsiteX707" fmla="*/ 0 w 7467600"/>
              <a:gd name="connsiteY707" fmla="*/ 1679650 h 6858000"/>
              <a:gd name="connsiteX708" fmla="*/ 0 w 7467600"/>
              <a:gd name="connsiteY708" fmla="*/ 1602463 h 6858000"/>
              <a:gd name="connsiteX709" fmla="*/ 84689 w 7467600"/>
              <a:gd name="connsiteY709" fmla="*/ 1677442 h 6858000"/>
              <a:gd name="connsiteX710" fmla="*/ 298437 w 7467600"/>
              <a:gd name="connsiteY710" fmla="*/ 1968019 h 6858000"/>
              <a:gd name="connsiteX711" fmla="*/ 227269 w 7467600"/>
              <a:gd name="connsiteY711" fmla="*/ 1114064 h 6858000"/>
              <a:gd name="connsiteX712" fmla="*/ 248003 w 7467600"/>
              <a:gd name="connsiteY712" fmla="*/ 1089613 h 6858000"/>
              <a:gd name="connsiteX713" fmla="*/ 427020 w 7467600"/>
              <a:gd name="connsiteY713" fmla="*/ 1619803 h 6858000"/>
              <a:gd name="connsiteX714" fmla="*/ 340345 w 7467600"/>
              <a:gd name="connsiteY714" fmla="*/ 2027739 h 6858000"/>
              <a:gd name="connsiteX715" fmla="*/ 360865 w 7467600"/>
              <a:gd name="connsiteY715" fmla="*/ 2044827 h 6858000"/>
              <a:gd name="connsiteX716" fmla="*/ 560414 w 7467600"/>
              <a:gd name="connsiteY716" fmla="*/ 2421457 h 6858000"/>
              <a:gd name="connsiteX717" fmla="*/ 1359703 w 7467600"/>
              <a:gd name="connsiteY717" fmla="*/ 2578554 h 6858000"/>
              <a:gd name="connsiteX718" fmla="*/ 1359422 w 7467600"/>
              <a:gd name="connsiteY718" fmla="*/ 2577994 h 6858000"/>
              <a:gd name="connsiteX719" fmla="*/ 828701 w 7467600"/>
              <a:gd name="connsiteY719" fmla="*/ 1839520 h 6858000"/>
              <a:gd name="connsiteX720" fmla="*/ 494427 w 7467600"/>
              <a:gd name="connsiteY720" fmla="*/ 1092333 h 6858000"/>
              <a:gd name="connsiteX721" fmla="*/ 506322 w 7467600"/>
              <a:gd name="connsiteY721" fmla="*/ 1020997 h 6858000"/>
              <a:gd name="connsiteX722" fmla="*/ 4570198 w 7467600"/>
              <a:gd name="connsiteY722" fmla="*/ 978081 h 6858000"/>
              <a:gd name="connsiteX723" fmla="*/ 4523691 w 7467600"/>
              <a:gd name="connsiteY723" fmla="*/ 1127776 h 6858000"/>
              <a:gd name="connsiteX724" fmla="*/ 4509875 w 7467600"/>
              <a:gd name="connsiteY724" fmla="*/ 1167552 h 6858000"/>
              <a:gd name="connsiteX725" fmla="*/ 4478168 w 7467600"/>
              <a:gd name="connsiteY725" fmla="*/ 1260735 h 6858000"/>
              <a:gd name="connsiteX726" fmla="*/ 4409309 w 7467600"/>
              <a:gd name="connsiteY726" fmla="*/ 1666996 h 6858000"/>
              <a:gd name="connsiteX727" fmla="*/ 4370031 w 7467600"/>
              <a:gd name="connsiteY727" fmla="*/ 1955666 h 6858000"/>
              <a:gd name="connsiteX728" fmla="*/ 4570198 w 7467600"/>
              <a:gd name="connsiteY728" fmla="*/ 978081 h 6858000"/>
              <a:gd name="connsiteX729" fmla="*/ 4557898 w 7467600"/>
              <a:gd name="connsiteY729" fmla="*/ 900011 h 6858000"/>
              <a:gd name="connsiteX730" fmla="*/ 4344840 w 7467600"/>
              <a:gd name="connsiteY730" fmla="*/ 1922038 h 6858000"/>
              <a:gd name="connsiteX731" fmla="*/ 4378710 w 7467600"/>
              <a:gd name="connsiteY731" fmla="*/ 1665516 h 6858000"/>
              <a:gd name="connsiteX732" fmla="*/ 4448798 w 7467600"/>
              <a:gd name="connsiteY732" fmla="*/ 1253024 h 6858000"/>
              <a:gd name="connsiteX733" fmla="*/ 4480315 w 7467600"/>
              <a:gd name="connsiteY733" fmla="*/ 1158454 h 6858000"/>
              <a:gd name="connsiteX734" fmla="*/ 4494133 w 7467600"/>
              <a:gd name="connsiteY734" fmla="*/ 1118676 h 6858000"/>
              <a:gd name="connsiteX735" fmla="*/ 4557898 w 7467600"/>
              <a:gd name="connsiteY735" fmla="*/ 900011 h 6858000"/>
              <a:gd name="connsiteX736" fmla="*/ 5870151 w 7467600"/>
              <a:gd name="connsiteY736" fmla="*/ 898890 h 6858000"/>
              <a:gd name="connsiteX737" fmla="*/ 5861335 w 7467600"/>
              <a:gd name="connsiteY737" fmla="*/ 899177 h 6858000"/>
              <a:gd name="connsiteX738" fmla="*/ 5843702 w 7467600"/>
              <a:gd name="connsiteY738" fmla="*/ 899748 h 6858000"/>
              <a:gd name="connsiteX739" fmla="*/ 5651107 w 7467600"/>
              <a:gd name="connsiteY739" fmla="*/ 920306 h 6858000"/>
              <a:gd name="connsiteX740" fmla="*/ 5459407 w 7467600"/>
              <a:gd name="connsiteY740" fmla="*/ 940975 h 6858000"/>
              <a:gd name="connsiteX741" fmla="*/ 5374846 w 7467600"/>
              <a:gd name="connsiteY741" fmla="*/ 941988 h 6858000"/>
              <a:gd name="connsiteX742" fmla="*/ 5256105 w 7467600"/>
              <a:gd name="connsiteY742" fmla="*/ 945632 h 6858000"/>
              <a:gd name="connsiteX743" fmla="*/ 5107071 w 7467600"/>
              <a:gd name="connsiteY743" fmla="*/ 969720 h 6858000"/>
              <a:gd name="connsiteX744" fmla="*/ 4998681 w 7467600"/>
              <a:gd name="connsiteY744" fmla="*/ 988771 h 6858000"/>
              <a:gd name="connsiteX745" fmla="*/ 5870151 w 7467600"/>
              <a:gd name="connsiteY745" fmla="*/ 898890 h 6858000"/>
              <a:gd name="connsiteX746" fmla="*/ 5504425 w 7467600"/>
              <a:gd name="connsiteY746" fmla="*/ 848067 h 6858000"/>
              <a:gd name="connsiteX747" fmla="*/ 4968849 w 7467600"/>
              <a:gd name="connsiteY747" fmla="*/ 962318 h 6858000"/>
              <a:gd name="connsiteX748" fmla="*/ 5104039 w 7467600"/>
              <a:gd name="connsiteY748" fmla="*/ 940634 h 6858000"/>
              <a:gd name="connsiteX749" fmla="*/ 5256311 w 7467600"/>
              <a:gd name="connsiteY749" fmla="*/ 916490 h 6858000"/>
              <a:gd name="connsiteX750" fmla="*/ 5377381 w 7467600"/>
              <a:gd name="connsiteY750" fmla="*/ 912671 h 6858000"/>
              <a:gd name="connsiteX751" fmla="*/ 5460148 w 7467600"/>
              <a:gd name="connsiteY751" fmla="*/ 911442 h 6858000"/>
              <a:gd name="connsiteX752" fmla="*/ 5648971 w 7467600"/>
              <a:gd name="connsiteY752" fmla="*/ 891331 h 6858000"/>
              <a:gd name="connsiteX753" fmla="*/ 5844807 w 7467600"/>
              <a:gd name="connsiteY753" fmla="*/ 870718 h 6858000"/>
              <a:gd name="connsiteX754" fmla="*/ 5862975 w 7467600"/>
              <a:gd name="connsiteY754" fmla="*/ 869756 h 6858000"/>
              <a:gd name="connsiteX755" fmla="*/ 5920887 w 7467600"/>
              <a:gd name="connsiteY755" fmla="*/ 865929 h 6858000"/>
              <a:gd name="connsiteX756" fmla="*/ 5504425 w 7467600"/>
              <a:gd name="connsiteY756" fmla="*/ 848067 h 6858000"/>
              <a:gd name="connsiteX757" fmla="*/ 3607114 w 7467600"/>
              <a:gd name="connsiteY757" fmla="*/ 467441 h 6858000"/>
              <a:gd name="connsiteX758" fmla="*/ 3296242 w 7467600"/>
              <a:gd name="connsiteY758" fmla="*/ 807991 h 6858000"/>
              <a:gd name="connsiteX759" fmla="*/ 3174674 w 7467600"/>
              <a:gd name="connsiteY759" fmla="*/ 919759 h 6858000"/>
              <a:gd name="connsiteX760" fmla="*/ 3042978 w 7467600"/>
              <a:gd name="connsiteY760" fmla="*/ 1054894 h 6858000"/>
              <a:gd name="connsiteX761" fmla="*/ 2968914 w 7467600"/>
              <a:gd name="connsiteY761" fmla="*/ 1133756 h 6858000"/>
              <a:gd name="connsiteX762" fmla="*/ 3103823 w 7467600"/>
              <a:gd name="connsiteY762" fmla="*/ 1026814 h 6858000"/>
              <a:gd name="connsiteX763" fmla="*/ 3607114 w 7467600"/>
              <a:gd name="connsiteY763" fmla="*/ 467441 h 6858000"/>
              <a:gd name="connsiteX764" fmla="*/ 3744487 w 7467600"/>
              <a:gd name="connsiteY764" fmla="*/ 383136 h 6858000"/>
              <a:gd name="connsiteX765" fmla="*/ 3970213 w 7467600"/>
              <a:gd name="connsiteY765" fmla="*/ 995559 h 6858000"/>
              <a:gd name="connsiteX766" fmla="*/ 3744487 w 7467600"/>
              <a:gd name="connsiteY766" fmla="*/ 383136 h 6858000"/>
              <a:gd name="connsiteX767" fmla="*/ 3624562 w 7467600"/>
              <a:gd name="connsiteY767" fmla="*/ 367041 h 6858000"/>
              <a:gd name="connsiteX768" fmla="*/ 3489712 w 7467600"/>
              <a:gd name="connsiteY768" fmla="*/ 485386 h 6858000"/>
              <a:gd name="connsiteX769" fmla="*/ 3182994 w 7467600"/>
              <a:gd name="connsiteY769" fmla="*/ 828265 h 6858000"/>
              <a:gd name="connsiteX770" fmla="*/ 2892114 w 7467600"/>
              <a:gd name="connsiteY770" fmla="*/ 1172635 h 6858000"/>
              <a:gd name="connsiteX771" fmla="*/ 3021459 w 7467600"/>
              <a:gd name="connsiteY771" fmla="*/ 1035385 h 6858000"/>
              <a:gd name="connsiteX772" fmla="*/ 3153873 w 7467600"/>
              <a:gd name="connsiteY772" fmla="*/ 898971 h 6858000"/>
              <a:gd name="connsiteX773" fmla="*/ 3276511 w 7467600"/>
              <a:gd name="connsiteY773" fmla="*/ 786423 h 6858000"/>
              <a:gd name="connsiteX774" fmla="*/ 3584154 w 7467600"/>
              <a:gd name="connsiteY774" fmla="*/ 448218 h 6858000"/>
              <a:gd name="connsiteX775" fmla="*/ 3624562 w 7467600"/>
              <a:gd name="connsiteY775" fmla="*/ 367041 h 6858000"/>
              <a:gd name="connsiteX776" fmla="*/ 3766672 w 7467600"/>
              <a:gd name="connsiteY776" fmla="*/ 359429 h 6858000"/>
              <a:gd name="connsiteX777" fmla="*/ 3996338 w 7467600"/>
              <a:gd name="connsiteY777" fmla="*/ 968237 h 6858000"/>
              <a:gd name="connsiteX778" fmla="*/ 3766672 w 7467600"/>
              <a:gd name="connsiteY778" fmla="*/ 359429 h 6858000"/>
              <a:gd name="connsiteX779" fmla="*/ 5805386 w 7467600"/>
              <a:gd name="connsiteY779" fmla="*/ 239240 h 6858000"/>
              <a:gd name="connsiteX780" fmla="*/ 5736947 w 7467600"/>
              <a:gd name="connsiteY780" fmla="*/ 261367 h 6858000"/>
              <a:gd name="connsiteX781" fmla="*/ 5427012 w 7467600"/>
              <a:gd name="connsiteY781" fmla="*/ 311272 h 6858000"/>
              <a:gd name="connsiteX782" fmla="*/ 5147818 w 7467600"/>
              <a:gd name="connsiteY782" fmla="*/ 322112 h 6858000"/>
              <a:gd name="connsiteX783" fmla="*/ 5060854 w 7467600"/>
              <a:gd name="connsiteY783" fmla="*/ 311882 h 6858000"/>
              <a:gd name="connsiteX784" fmla="*/ 4945989 w 7467600"/>
              <a:gd name="connsiteY784" fmla="*/ 300516 h 6858000"/>
              <a:gd name="connsiteX785" fmla="*/ 5410479 w 7467600"/>
              <a:gd name="connsiteY785" fmla="*/ 348434 h 6858000"/>
              <a:gd name="connsiteX786" fmla="*/ 5805386 w 7467600"/>
              <a:gd name="connsiteY786" fmla="*/ 239240 h 6858000"/>
              <a:gd name="connsiteX787" fmla="*/ 5905192 w 7467600"/>
              <a:gd name="connsiteY787" fmla="*/ 163079 h 6858000"/>
              <a:gd name="connsiteX788" fmla="*/ 5865655 w 7467600"/>
              <a:gd name="connsiteY788" fmla="*/ 171901 h 6858000"/>
              <a:gd name="connsiteX789" fmla="*/ 5259740 w 7467600"/>
              <a:gd name="connsiteY789" fmla="*/ 257013 h 6858000"/>
              <a:gd name="connsiteX790" fmla="*/ 5208466 w 7467600"/>
              <a:gd name="connsiteY790" fmla="*/ 257550 h 6858000"/>
              <a:gd name="connsiteX791" fmla="*/ 4980204 w 7467600"/>
              <a:gd name="connsiteY791" fmla="*/ 271903 h 6858000"/>
              <a:gd name="connsiteX792" fmla="*/ 5068068 w 7467600"/>
              <a:gd name="connsiteY792" fmla="*/ 282244 h 6858000"/>
              <a:gd name="connsiteX793" fmla="*/ 5153231 w 7467600"/>
              <a:gd name="connsiteY793" fmla="*/ 292240 h 6858000"/>
              <a:gd name="connsiteX794" fmla="*/ 5426491 w 7467600"/>
              <a:gd name="connsiteY794" fmla="*/ 281128 h 6858000"/>
              <a:gd name="connsiteX795" fmla="*/ 5731212 w 7467600"/>
              <a:gd name="connsiteY795" fmla="*/ 231951 h 6858000"/>
              <a:gd name="connsiteX796" fmla="*/ 5905192 w 7467600"/>
              <a:gd name="connsiteY796" fmla="*/ 163079 h 6858000"/>
              <a:gd name="connsiteX797" fmla="*/ 5944437 w 7467600"/>
              <a:gd name="connsiteY797" fmla="*/ 113829 h 6858000"/>
              <a:gd name="connsiteX798" fmla="*/ 5825032 w 7467600"/>
              <a:gd name="connsiteY798" fmla="*/ 146405 h 6858000"/>
              <a:gd name="connsiteX799" fmla="*/ 4955599 w 7467600"/>
              <a:gd name="connsiteY799" fmla="*/ 247008 h 6858000"/>
              <a:gd name="connsiteX800" fmla="*/ 5210104 w 7467600"/>
              <a:gd name="connsiteY800" fmla="*/ 228123 h 6858000"/>
              <a:gd name="connsiteX801" fmla="*/ 5261015 w 7467600"/>
              <a:gd name="connsiteY801" fmla="*/ 227087 h 6858000"/>
              <a:gd name="connsiteX802" fmla="*/ 5861181 w 7467600"/>
              <a:gd name="connsiteY802" fmla="*/ 143093 h 6858000"/>
              <a:gd name="connsiteX803" fmla="*/ 5961252 w 7467600"/>
              <a:gd name="connsiteY803" fmla="*/ 114820 h 6858000"/>
              <a:gd name="connsiteX804" fmla="*/ 5944437 w 7467600"/>
              <a:gd name="connsiteY804" fmla="*/ 113829 h 6858000"/>
              <a:gd name="connsiteX805" fmla="*/ 3882765 w 7467600"/>
              <a:gd name="connsiteY805" fmla="*/ 0 h 6858000"/>
              <a:gd name="connsiteX806" fmla="*/ 3995099 w 7467600"/>
              <a:gd name="connsiteY806" fmla="*/ 0 h 6858000"/>
              <a:gd name="connsiteX807" fmla="*/ 4163818 w 7467600"/>
              <a:gd name="connsiteY807" fmla="*/ 234104 h 6858000"/>
              <a:gd name="connsiteX808" fmla="*/ 4172099 w 7467600"/>
              <a:gd name="connsiteY808" fmla="*/ 234207 h 6858000"/>
              <a:gd name="connsiteX809" fmla="*/ 4784282 w 7467600"/>
              <a:gd name="connsiteY809" fmla="*/ 276561 h 6858000"/>
              <a:gd name="connsiteX810" fmla="*/ 4801687 w 7467600"/>
              <a:gd name="connsiteY810" fmla="*/ 267764 h 6858000"/>
              <a:gd name="connsiteX811" fmla="*/ 6082788 w 7467600"/>
              <a:gd name="connsiteY811" fmla="*/ 64119 h 6858000"/>
              <a:gd name="connsiteX812" fmla="*/ 6099442 w 7467600"/>
              <a:gd name="connsiteY812" fmla="*/ 82568 h 6858000"/>
              <a:gd name="connsiteX813" fmla="*/ 4804137 w 7467600"/>
              <a:gd name="connsiteY813" fmla="*/ 320931 h 6858000"/>
              <a:gd name="connsiteX814" fmla="*/ 4227047 w 7467600"/>
              <a:gd name="connsiteY814" fmla="*/ 313415 h 6858000"/>
              <a:gd name="connsiteX815" fmla="*/ 4346041 w 7467600"/>
              <a:gd name="connsiteY815" fmla="*/ 456086 h 6858000"/>
              <a:gd name="connsiteX816" fmla="*/ 4870967 w 7467600"/>
              <a:gd name="connsiteY816" fmla="*/ 963061 h 6858000"/>
              <a:gd name="connsiteX817" fmla="*/ 4889647 w 7467600"/>
              <a:gd name="connsiteY817" fmla="*/ 957147 h 6858000"/>
              <a:gd name="connsiteX818" fmla="*/ 5422504 w 7467600"/>
              <a:gd name="connsiteY818" fmla="*/ 805191 h 6858000"/>
              <a:gd name="connsiteX819" fmla="*/ 6087656 w 7467600"/>
              <a:gd name="connsiteY819" fmla="*/ 826703 h 6858000"/>
              <a:gd name="connsiteX820" fmla="*/ 6058717 w 7467600"/>
              <a:gd name="connsiteY820" fmla="*/ 865992 h 6858000"/>
              <a:gd name="connsiteX821" fmla="*/ 4974153 w 7467600"/>
              <a:gd name="connsiteY821" fmla="*/ 1045456 h 6858000"/>
              <a:gd name="connsiteX822" fmla="*/ 5627835 w 7467600"/>
              <a:gd name="connsiteY822" fmla="*/ 1472077 h 6858000"/>
              <a:gd name="connsiteX823" fmla="*/ 5629817 w 7467600"/>
              <a:gd name="connsiteY823" fmla="*/ 1471412 h 6858000"/>
              <a:gd name="connsiteX824" fmla="*/ 5634124 w 7467600"/>
              <a:gd name="connsiteY824" fmla="*/ 1470572 h 6858000"/>
              <a:gd name="connsiteX825" fmla="*/ 5755832 w 7467600"/>
              <a:gd name="connsiteY825" fmla="*/ 1383886 h 6858000"/>
              <a:gd name="connsiteX826" fmla="*/ 6014186 w 7467600"/>
              <a:gd name="connsiteY826" fmla="*/ 1279799 h 6858000"/>
              <a:gd name="connsiteX827" fmla="*/ 6901619 w 7467600"/>
              <a:gd name="connsiteY827" fmla="*/ 1047874 h 6858000"/>
              <a:gd name="connsiteX828" fmla="*/ 6931566 w 7467600"/>
              <a:gd name="connsiteY828" fmla="*/ 1062034 h 6858000"/>
              <a:gd name="connsiteX829" fmla="*/ 5790982 w 7467600"/>
              <a:gd name="connsiteY829" fmla="*/ 1561380 h 6858000"/>
              <a:gd name="connsiteX830" fmla="*/ 6188971 w 7467600"/>
              <a:gd name="connsiteY830" fmla="*/ 1755168 h 6858000"/>
              <a:gd name="connsiteX831" fmla="*/ 6202446 w 7467600"/>
              <a:gd name="connsiteY831" fmla="*/ 1752268 h 6858000"/>
              <a:gd name="connsiteX832" fmla="*/ 7179560 w 7467600"/>
              <a:gd name="connsiteY832" fmla="*/ 1467551 h 6858000"/>
              <a:gd name="connsiteX833" fmla="*/ 7158730 w 7467600"/>
              <a:gd name="connsiteY833" fmla="*/ 1507835 h 6858000"/>
              <a:gd name="connsiteX834" fmla="*/ 6326959 w 7467600"/>
              <a:gd name="connsiteY834" fmla="*/ 1817686 h 6858000"/>
              <a:gd name="connsiteX835" fmla="*/ 6537433 w 7467600"/>
              <a:gd name="connsiteY835" fmla="*/ 1907790 h 6858000"/>
              <a:gd name="connsiteX836" fmla="*/ 6550221 w 7467600"/>
              <a:gd name="connsiteY836" fmla="*/ 1910729 h 6858000"/>
              <a:gd name="connsiteX837" fmla="*/ 6964438 w 7467600"/>
              <a:gd name="connsiteY837" fmla="*/ 2209505 h 6858000"/>
              <a:gd name="connsiteX838" fmla="*/ 7367862 w 7467600"/>
              <a:gd name="connsiteY838" fmla="*/ 2806833 h 6858000"/>
              <a:gd name="connsiteX839" fmla="*/ 7364329 w 7467600"/>
              <a:gd name="connsiteY839" fmla="*/ 2826907 h 6858000"/>
              <a:gd name="connsiteX840" fmla="*/ 7290545 w 7467600"/>
              <a:gd name="connsiteY840" fmla="*/ 2850663 h 6858000"/>
              <a:gd name="connsiteX841" fmla="*/ 6472036 w 7467600"/>
              <a:gd name="connsiteY841" fmla="*/ 1959003 h 6858000"/>
              <a:gd name="connsiteX842" fmla="*/ 5792897 w 7467600"/>
              <a:gd name="connsiteY842" fmla="*/ 1647747 h 6858000"/>
              <a:gd name="connsiteX843" fmla="*/ 5842751 w 7467600"/>
              <a:gd name="connsiteY843" fmla="*/ 1816112 h 6858000"/>
              <a:gd name="connsiteX844" fmla="*/ 5847424 w 7467600"/>
              <a:gd name="connsiteY844" fmla="*/ 1815776 h 6858000"/>
              <a:gd name="connsiteX845" fmla="*/ 6399821 w 7467600"/>
              <a:gd name="connsiteY845" fmla="*/ 2344799 h 6858000"/>
              <a:gd name="connsiteX846" fmla="*/ 6323232 w 7467600"/>
              <a:gd name="connsiteY846" fmla="*/ 2389634 h 6858000"/>
              <a:gd name="connsiteX847" fmla="*/ 5942958 w 7467600"/>
              <a:gd name="connsiteY847" fmla="*/ 2077708 h 6858000"/>
              <a:gd name="connsiteX848" fmla="*/ 5921559 w 7467600"/>
              <a:gd name="connsiteY848" fmla="*/ 2378596 h 6858000"/>
              <a:gd name="connsiteX849" fmla="*/ 5817651 w 7467600"/>
              <a:gd name="connsiteY849" fmla="*/ 3023919 h 6858000"/>
              <a:gd name="connsiteX850" fmla="*/ 5729634 w 7467600"/>
              <a:gd name="connsiteY850" fmla="*/ 3051849 h 6858000"/>
              <a:gd name="connsiteX851" fmla="*/ 5611018 w 7467600"/>
              <a:gd name="connsiteY851" fmla="*/ 2316769 h 6858000"/>
              <a:gd name="connsiteX852" fmla="*/ 5687608 w 7467600"/>
              <a:gd name="connsiteY852" fmla="*/ 2039972 h 6858000"/>
              <a:gd name="connsiteX853" fmla="*/ 5657554 w 7467600"/>
              <a:gd name="connsiteY853" fmla="*/ 1576445 h 6858000"/>
              <a:gd name="connsiteX854" fmla="*/ 5150475 w 7467600"/>
              <a:gd name="connsiteY854" fmla="*/ 1274012 h 6858000"/>
              <a:gd name="connsiteX855" fmla="*/ 5349142 w 7467600"/>
              <a:gd name="connsiteY855" fmla="*/ 2204405 h 6858000"/>
              <a:gd name="connsiteX856" fmla="*/ 5262214 w 7467600"/>
              <a:gd name="connsiteY856" fmla="*/ 2233836 h 6858000"/>
              <a:gd name="connsiteX857" fmla="*/ 4981539 w 7467600"/>
              <a:gd name="connsiteY857" fmla="*/ 1542201 h 6858000"/>
              <a:gd name="connsiteX858" fmla="*/ 4958461 w 7467600"/>
              <a:gd name="connsiteY858" fmla="*/ 1136957 h 6858000"/>
              <a:gd name="connsiteX859" fmla="*/ 4655015 w 7467600"/>
              <a:gd name="connsiteY859" fmla="*/ 891426 h 6858000"/>
              <a:gd name="connsiteX860" fmla="*/ 4348002 w 7467600"/>
              <a:gd name="connsiteY860" fmla="*/ 2205895 h 6858000"/>
              <a:gd name="connsiteX861" fmla="*/ 4262250 w 7467600"/>
              <a:gd name="connsiteY861" fmla="*/ 2219972 h 6858000"/>
              <a:gd name="connsiteX862" fmla="*/ 4550611 w 7467600"/>
              <a:gd name="connsiteY862" fmla="*/ 817540 h 6858000"/>
              <a:gd name="connsiteX863" fmla="*/ 4564418 w 7467600"/>
              <a:gd name="connsiteY863" fmla="*/ 808293 h 6858000"/>
              <a:gd name="connsiteX864" fmla="*/ 4266388 w 7467600"/>
              <a:gd name="connsiteY864" fmla="*/ 500083 h 6858000"/>
              <a:gd name="connsiteX865" fmla="*/ 4032842 w 7467600"/>
              <a:gd name="connsiteY865" fmla="*/ 211809 h 6858000"/>
              <a:gd name="connsiteX866" fmla="*/ 3882765 w 7467600"/>
              <a:gd name="connsiteY866" fmla="*/ 0 h 6858000"/>
              <a:gd name="connsiteX867" fmla="*/ 3721337 w 7467600"/>
              <a:gd name="connsiteY867" fmla="*/ 0 h 6858000"/>
              <a:gd name="connsiteX868" fmla="*/ 3797544 w 7467600"/>
              <a:gd name="connsiteY868" fmla="*/ 0 h 6858000"/>
              <a:gd name="connsiteX869" fmla="*/ 3775734 w 7467600"/>
              <a:gd name="connsiteY869" fmla="*/ 95131 h 6858000"/>
              <a:gd name="connsiteX870" fmla="*/ 3724807 w 7467600"/>
              <a:gd name="connsiteY870" fmla="*/ 272257 h 6858000"/>
              <a:gd name="connsiteX871" fmla="*/ 3726844 w 7467600"/>
              <a:gd name="connsiteY871" fmla="*/ 282988 h 6858000"/>
              <a:gd name="connsiteX872" fmla="*/ 3742664 w 7467600"/>
              <a:gd name="connsiteY872" fmla="*/ 279918 h 6858000"/>
              <a:gd name="connsiteX873" fmla="*/ 4103910 w 7467600"/>
              <a:gd name="connsiteY873" fmla="*/ 1161917 h 6858000"/>
              <a:gd name="connsiteX874" fmla="*/ 4020269 w 7467600"/>
              <a:gd name="connsiteY874" fmla="*/ 1200406 h 6858000"/>
              <a:gd name="connsiteX875" fmla="*/ 3674882 w 7467600"/>
              <a:gd name="connsiteY875" fmla="*/ 488524 h 6858000"/>
              <a:gd name="connsiteX876" fmla="*/ 3132682 w 7467600"/>
              <a:gd name="connsiteY876" fmla="*/ 1072284 h 6858000"/>
              <a:gd name="connsiteX877" fmla="*/ 2716346 w 7467600"/>
              <a:gd name="connsiteY877" fmla="*/ 1276376 h 6858000"/>
              <a:gd name="connsiteX878" fmla="*/ 2716772 w 7467600"/>
              <a:gd name="connsiteY878" fmla="*/ 1255462 h 6858000"/>
              <a:gd name="connsiteX879" fmla="*/ 3471096 w 7467600"/>
              <a:gd name="connsiteY879" fmla="*/ 437072 h 6858000"/>
              <a:gd name="connsiteX880" fmla="*/ 3639057 w 7467600"/>
              <a:gd name="connsiteY880" fmla="*/ 286334 h 6858000"/>
              <a:gd name="connsiteX881" fmla="*/ 3640309 w 7467600"/>
              <a:gd name="connsiteY881" fmla="*/ 284664 h 6858000"/>
              <a:gd name="connsiteX882" fmla="*/ 3646022 w 7467600"/>
              <a:gd name="connsiteY882" fmla="*/ 276711 h 6858000"/>
              <a:gd name="connsiteX883" fmla="*/ 3707943 w 7467600"/>
              <a:gd name="connsiteY883" fmla="*/ 65958 h 6858000"/>
              <a:gd name="connsiteX884" fmla="*/ 3721337 w 7467600"/>
              <a:gd name="connsiteY884" fmla="*/ 0 h 6858000"/>
              <a:gd name="connsiteX885" fmla="*/ 2867960 w 7467600"/>
              <a:gd name="connsiteY885" fmla="*/ 0 h 6858000"/>
              <a:gd name="connsiteX886" fmla="*/ 2926351 w 7467600"/>
              <a:gd name="connsiteY886" fmla="*/ 0 h 6858000"/>
              <a:gd name="connsiteX887" fmla="*/ 2902823 w 7467600"/>
              <a:gd name="connsiteY887" fmla="*/ 262929 h 6858000"/>
              <a:gd name="connsiteX888" fmla="*/ 2940663 w 7467600"/>
              <a:gd name="connsiteY888" fmla="*/ 140884 h 6858000"/>
              <a:gd name="connsiteX889" fmla="*/ 2947039 w 7467600"/>
              <a:gd name="connsiteY889" fmla="*/ 122524 h 6858000"/>
              <a:gd name="connsiteX890" fmla="*/ 2984316 w 7467600"/>
              <a:gd name="connsiteY890" fmla="*/ 0 h 6858000"/>
              <a:gd name="connsiteX891" fmla="*/ 3016114 w 7467600"/>
              <a:gd name="connsiteY891" fmla="*/ 0 h 6858000"/>
              <a:gd name="connsiteX892" fmla="*/ 2979949 w 7467600"/>
              <a:gd name="connsiteY892" fmla="*/ 119274 h 6858000"/>
              <a:gd name="connsiteX893" fmla="*/ 3023879 w 7467600"/>
              <a:gd name="connsiteY893" fmla="*/ 0 h 6858000"/>
              <a:gd name="connsiteX894" fmla="*/ 3105400 w 7467600"/>
              <a:gd name="connsiteY894" fmla="*/ 0 h 6858000"/>
              <a:gd name="connsiteX895" fmla="*/ 3094669 w 7467600"/>
              <a:gd name="connsiteY895" fmla="*/ 30308 h 6858000"/>
              <a:gd name="connsiteX896" fmla="*/ 2901945 w 7467600"/>
              <a:gd name="connsiteY896" fmla="*/ 466538 h 6858000"/>
              <a:gd name="connsiteX897" fmla="*/ 2815209 w 7467600"/>
              <a:gd name="connsiteY897" fmla="*/ 497361 h 6858000"/>
              <a:gd name="connsiteX898" fmla="*/ 2844845 w 7467600"/>
              <a:gd name="connsiteY898" fmla="*/ 127638 h 6858000"/>
              <a:gd name="connsiteX899" fmla="*/ 2867960 w 7467600"/>
              <a:gd name="connsiteY899" fmla="*/ 0 h 6858000"/>
              <a:gd name="connsiteX900" fmla="*/ 1057230 w 7467600"/>
              <a:gd name="connsiteY900" fmla="*/ 0 h 6858000"/>
              <a:gd name="connsiteX901" fmla="*/ 1111003 w 7467600"/>
              <a:gd name="connsiteY901" fmla="*/ 0 h 6858000"/>
              <a:gd name="connsiteX902" fmla="*/ 1125553 w 7467600"/>
              <a:gd name="connsiteY902" fmla="*/ 52588 h 6858000"/>
              <a:gd name="connsiteX903" fmla="*/ 1304276 w 7467600"/>
              <a:gd name="connsiteY903" fmla="*/ 476275 h 6858000"/>
              <a:gd name="connsiteX904" fmla="*/ 1492066 w 7467600"/>
              <a:gd name="connsiteY904" fmla="*/ 886333 h 6858000"/>
              <a:gd name="connsiteX905" fmla="*/ 1423698 w 7467600"/>
              <a:gd name="connsiteY905" fmla="*/ 710817 h 6858000"/>
              <a:gd name="connsiteX906" fmla="*/ 1357609 w 7467600"/>
              <a:gd name="connsiteY906" fmla="*/ 532892 h 6858000"/>
              <a:gd name="connsiteX907" fmla="*/ 1309550 w 7467600"/>
              <a:gd name="connsiteY907" fmla="*/ 374031 h 6858000"/>
              <a:gd name="connsiteX908" fmla="*/ 1193673 w 7467600"/>
              <a:gd name="connsiteY908" fmla="*/ 49533 h 6858000"/>
              <a:gd name="connsiteX909" fmla="*/ 1164391 w 7467600"/>
              <a:gd name="connsiteY909" fmla="*/ 0 h 6858000"/>
              <a:gd name="connsiteX910" fmla="*/ 1200666 w 7467600"/>
              <a:gd name="connsiteY910" fmla="*/ 0 h 6858000"/>
              <a:gd name="connsiteX911" fmla="*/ 1223408 w 7467600"/>
              <a:gd name="connsiteY911" fmla="*/ 38996 h 6858000"/>
              <a:gd name="connsiteX912" fmla="*/ 1339635 w 7467600"/>
              <a:gd name="connsiteY912" fmla="*/ 365517 h 6858000"/>
              <a:gd name="connsiteX913" fmla="*/ 1387469 w 7467600"/>
              <a:gd name="connsiteY913" fmla="*/ 523079 h 6858000"/>
              <a:gd name="connsiteX914" fmla="*/ 1452685 w 7467600"/>
              <a:gd name="connsiteY914" fmla="*/ 699806 h 6858000"/>
              <a:gd name="connsiteX915" fmla="*/ 1492092 w 7467600"/>
              <a:gd name="connsiteY915" fmla="*/ 800424 h 6858000"/>
              <a:gd name="connsiteX916" fmla="*/ 1455302 w 7467600"/>
              <a:gd name="connsiteY916" fmla="*/ 632913 h 6858000"/>
              <a:gd name="connsiteX917" fmla="*/ 1222336 w 7467600"/>
              <a:gd name="connsiteY917" fmla="*/ 9480 h 6858000"/>
              <a:gd name="connsiteX918" fmla="*/ 1214634 w 7467600"/>
              <a:gd name="connsiteY918" fmla="*/ 0 h 6858000"/>
              <a:gd name="connsiteX919" fmla="*/ 1289827 w 7467600"/>
              <a:gd name="connsiteY919" fmla="*/ 0 h 6858000"/>
              <a:gd name="connsiteX920" fmla="*/ 1321076 w 7467600"/>
              <a:gd name="connsiteY920" fmla="*/ 59722 h 6858000"/>
              <a:gd name="connsiteX921" fmla="*/ 1512579 w 7467600"/>
              <a:gd name="connsiteY921" fmla="*/ 626441 h 6858000"/>
              <a:gd name="connsiteX922" fmla="*/ 1506076 w 7467600"/>
              <a:gd name="connsiteY922" fmla="*/ 1089289 h 6858000"/>
              <a:gd name="connsiteX923" fmla="*/ 1486346 w 7467600"/>
              <a:gd name="connsiteY923" fmla="*/ 1079919 h 6858000"/>
              <a:gd name="connsiteX924" fmla="*/ 1070511 w 7467600"/>
              <a:gd name="connsiteY924" fmla="*/ 48609 h 6858000"/>
              <a:gd name="connsiteX925" fmla="*/ 1057230 w 7467600"/>
              <a:gd name="connsiteY925" fmla="*/ 0 h 6858000"/>
              <a:gd name="connsiteX926" fmla="*/ 43151 w 7467600"/>
              <a:gd name="connsiteY926" fmla="*/ 0 h 6858000"/>
              <a:gd name="connsiteX927" fmla="*/ 95283 w 7467600"/>
              <a:gd name="connsiteY927" fmla="*/ 0 h 6858000"/>
              <a:gd name="connsiteX928" fmla="*/ 300708 w 7467600"/>
              <a:gd name="connsiteY928" fmla="*/ 154571 h 6858000"/>
              <a:gd name="connsiteX929" fmla="*/ 530414 w 7467600"/>
              <a:gd name="connsiteY929" fmla="*/ 354673 h 6858000"/>
              <a:gd name="connsiteX930" fmla="*/ 333785 w 7467600"/>
              <a:gd name="connsiteY930" fmla="*/ 161564 h 6858000"/>
              <a:gd name="connsiteX931" fmla="*/ 147005 w 7467600"/>
              <a:gd name="connsiteY931" fmla="*/ 0 h 6858000"/>
              <a:gd name="connsiteX932" fmla="*/ 272509 w 7467600"/>
              <a:gd name="connsiteY932" fmla="*/ 0 h 6858000"/>
              <a:gd name="connsiteX933" fmla="*/ 326276 w 7467600"/>
              <a:gd name="connsiteY933" fmla="*/ 45847 h 6858000"/>
              <a:gd name="connsiteX934" fmla="*/ 823759 w 7467600"/>
              <a:gd name="connsiteY934" fmla="*/ 574145 h 6858000"/>
              <a:gd name="connsiteX935" fmla="*/ 811254 w 7467600"/>
              <a:gd name="connsiteY935" fmla="*/ 665546 h 6858000"/>
              <a:gd name="connsiteX936" fmla="*/ 154042 w 7467600"/>
              <a:gd name="connsiteY936" fmla="*/ 261522 h 6858000"/>
              <a:gd name="connsiteX937" fmla="*/ 13550 w 7467600"/>
              <a:gd name="connsiteY937" fmla="*/ 158423 h 6858000"/>
              <a:gd name="connsiteX938" fmla="*/ 0 w 7467600"/>
              <a:gd name="connsiteY938" fmla="*/ 146618 h 6858000"/>
              <a:gd name="connsiteX939" fmla="*/ 0 w 7467600"/>
              <a:gd name="connsiteY939" fmla="*/ 59161 h 6858000"/>
              <a:gd name="connsiteX940" fmla="*/ 45427 w 7467600"/>
              <a:gd name="connsiteY940" fmla="*/ 101078 h 6858000"/>
              <a:gd name="connsiteX941" fmla="*/ 630103 w 7467600"/>
              <a:gd name="connsiteY941" fmla="*/ 485885 h 6858000"/>
              <a:gd name="connsiteX942" fmla="*/ 532040 w 7467600"/>
              <a:gd name="connsiteY942" fmla="*/ 399359 h 6858000"/>
              <a:gd name="connsiteX943" fmla="*/ 517618 w 7467600"/>
              <a:gd name="connsiteY943" fmla="*/ 385726 h 6858000"/>
              <a:gd name="connsiteX944" fmla="*/ 285074 w 7467600"/>
              <a:gd name="connsiteY944" fmla="*/ 182755 h 6858000"/>
              <a:gd name="connsiteX945" fmla="*/ 43151 w 7467600"/>
              <a:gd name="connsiteY945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289862 w 7467600"/>
              <a:gd name="connsiteY4" fmla="*/ 665982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1019354 w 7467600"/>
              <a:gd name="connsiteY13" fmla="*/ 6315006 h 6858000"/>
              <a:gd name="connsiteX14" fmla="*/ 441046 w 7467600"/>
              <a:gd name="connsiteY14" fmla="*/ 6691153 h 6858000"/>
              <a:gd name="connsiteX15" fmla="*/ 1019354 w 7467600"/>
              <a:gd name="connsiteY15" fmla="*/ 6315006 h 6858000"/>
              <a:gd name="connsiteX16" fmla="*/ 991680 w 7467600"/>
              <a:gd name="connsiteY16" fmla="*/ 6298413 h 6858000"/>
              <a:gd name="connsiteX17" fmla="*/ 409060 w 7467600"/>
              <a:gd name="connsiteY17" fmla="*/ 6671470 h 6858000"/>
              <a:gd name="connsiteX18" fmla="*/ 991680 w 7467600"/>
              <a:gd name="connsiteY18" fmla="*/ 6298413 h 6858000"/>
              <a:gd name="connsiteX19" fmla="*/ 103333 w 7467600"/>
              <a:gd name="connsiteY19" fmla="*/ 5699602 h 6858000"/>
              <a:gd name="connsiteX20" fmla="*/ 233938 w 7467600"/>
              <a:gd name="connsiteY20" fmla="*/ 5809416 h 6858000"/>
              <a:gd name="connsiteX21" fmla="*/ 883580 w 7467600"/>
              <a:gd name="connsiteY21" fmla="*/ 6180710 h 6858000"/>
              <a:gd name="connsiteX22" fmla="*/ 487337 w 7467600"/>
              <a:gd name="connsiteY22" fmla="*/ 5950182 h 6858000"/>
              <a:gd name="connsiteX23" fmla="*/ 354051 w 7467600"/>
              <a:gd name="connsiteY23" fmla="*/ 5854912 h 6858000"/>
              <a:gd name="connsiteX24" fmla="*/ 195436 w 7467600"/>
              <a:gd name="connsiteY24" fmla="*/ 5755068 h 6858000"/>
              <a:gd name="connsiteX25" fmla="*/ 103333 w 7467600"/>
              <a:gd name="connsiteY25" fmla="*/ 5699602 h 6858000"/>
              <a:gd name="connsiteX26" fmla="*/ 5539432 w 7467600"/>
              <a:gd name="connsiteY26" fmla="*/ 5642928 h 6858000"/>
              <a:gd name="connsiteX27" fmla="*/ 5555462 w 7467600"/>
              <a:gd name="connsiteY27" fmla="*/ 5694454 h 6858000"/>
              <a:gd name="connsiteX28" fmla="*/ 5828270 w 7467600"/>
              <a:gd name="connsiteY28" fmla="*/ 6320663 h 6858000"/>
              <a:gd name="connsiteX29" fmla="*/ 5947416 w 7467600"/>
              <a:gd name="connsiteY29" fmla="*/ 6574846 h 6858000"/>
              <a:gd name="connsiteX30" fmla="*/ 5539432 w 7467600"/>
              <a:gd name="connsiteY30" fmla="*/ 5642928 h 6858000"/>
              <a:gd name="connsiteX31" fmla="*/ 51253 w 7467600"/>
              <a:gd name="connsiteY31" fmla="*/ 5631825 h 6858000"/>
              <a:gd name="connsiteX32" fmla="*/ 211622 w 7467600"/>
              <a:gd name="connsiteY32" fmla="*/ 5728803 h 6858000"/>
              <a:gd name="connsiteX33" fmla="*/ 371652 w 7467600"/>
              <a:gd name="connsiteY33" fmla="*/ 5829062 h 6858000"/>
              <a:gd name="connsiteX34" fmla="*/ 505903 w 7467600"/>
              <a:gd name="connsiteY34" fmla="*/ 5925221 h 6858000"/>
              <a:gd name="connsiteX35" fmla="*/ 899240 w 7467600"/>
              <a:gd name="connsiteY35" fmla="*/ 6153068 h 6858000"/>
              <a:gd name="connsiteX36" fmla="*/ 988114 w 7467600"/>
              <a:gd name="connsiteY36" fmla="*/ 6174204 h 6858000"/>
              <a:gd name="connsiteX37" fmla="*/ 845971 w 7467600"/>
              <a:gd name="connsiteY37" fmla="*/ 6067177 h 6858000"/>
              <a:gd name="connsiteX38" fmla="*/ 448057 w 7467600"/>
              <a:gd name="connsiteY38" fmla="*/ 5841376 h 6858000"/>
              <a:gd name="connsiteX39" fmla="*/ 51253 w 7467600"/>
              <a:gd name="connsiteY39" fmla="*/ 5631825 h 6858000"/>
              <a:gd name="connsiteX40" fmla="*/ 2606687 w 7467600"/>
              <a:gd name="connsiteY40" fmla="*/ 5630718 h 6858000"/>
              <a:gd name="connsiteX41" fmla="*/ 2645658 w 7467600"/>
              <a:gd name="connsiteY41" fmla="*/ 6640259 h 6858000"/>
              <a:gd name="connsiteX42" fmla="*/ 2606687 w 7467600"/>
              <a:gd name="connsiteY42" fmla="*/ 5630718 h 6858000"/>
              <a:gd name="connsiteX43" fmla="*/ 3642057 w 7467600"/>
              <a:gd name="connsiteY43" fmla="*/ 5573487 h 6858000"/>
              <a:gd name="connsiteX44" fmla="*/ 3632981 w 7467600"/>
              <a:gd name="connsiteY44" fmla="*/ 5579437 h 6858000"/>
              <a:gd name="connsiteX45" fmla="*/ 3382436 w 7467600"/>
              <a:gd name="connsiteY45" fmla="*/ 5952726 h 6858000"/>
              <a:gd name="connsiteX46" fmla="*/ 3191929 w 7467600"/>
              <a:gd name="connsiteY46" fmla="*/ 6662669 h 6858000"/>
              <a:gd name="connsiteX47" fmla="*/ 3369898 w 7467600"/>
              <a:gd name="connsiteY47" fmla="*/ 6081771 h 6858000"/>
              <a:gd name="connsiteX48" fmla="*/ 3642057 w 7467600"/>
              <a:gd name="connsiteY48" fmla="*/ 5573487 h 6858000"/>
              <a:gd name="connsiteX49" fmla="*/ 2650666 w 7467600"/>
              <a:gd name="connsiteY49" fmla="*/ 5530686 h 6858000"/>
              <a:gd name="connsiteX50" fmla="*/ 2650249 w 7467600"/>
              <a:gd name="connsiteY50" fmla="*/ 5532101 h 6858000"/>
              <a:gd name="connsiteX51" fmla="*/ 2663808 w 7467600"/>
              <a:gd name="connsiteY51" fmla="*/ 6535215 h 6858000"/>
              <a:gd name="connsiteX52" fmla="*/ 2665418 w 7467600"/>
              <a:gd name="connsiteY52" fmla="*/ 6132756 h 6858000"/>
              <a:gd name="connsiteX53" fmla="*/ 2650666 w 7467600"/>
              <a:gd name="connsiteY53" fmla="*/ 5530686 h 6858000"/>
              <a:gd name="connsiteX54" fmla="*/ 2680277 w 7467600"/>
              <a:gd name="connsiteY54" fmla="*/ 5479204 h 6858000"/>
              <a:gd name="connsiteX55" fmla="*/ 2678972 w 7467600"/>
              <a:gd name="connsiteY55" fmla="*/ 5481582 h 6858000"/>
              <a:gd name="connsiteX56" fmla="*/ 2696666 w 7467600"/>
              <a:gd name="connsiteY56" fmla="*/ 6133836 h 6858000"/>
              <a:gd name="connsiteX57" fmla="*/ 2695769 w 7467600"/>
              <a:gd name="connsiteY57" fmla="*/ 6390955 h 6858000"/>
              <a:gd name="connsiteX58" fmla="*/ 2739893 w 7467600"/>
              <a:gd name="connsiteY58" fmla="*/ 6108357 h 6858000"/>
              <a:gd name="connsiteX59" fmla="*/ 2680277 w 7467600"/>
              <a:gd name="connsiteY59" fmla="*/ 5479204 h 6858000"/>
              <a:gd name="connsiteX60" fmla="*/ 1132195 w 7467600"/>
              <a:gd name="connsiteY60" fmla="*/ 5467980 h 6858000"/>
              <a:gd name="connsiteX61" fmla="*/ 1679056 w 7467600"/>
              <a:gd name="connsiteY61" fmla="*/ 5516907 h 6858000"/>
              <a:gd name="connsiteX62" fmla="*/ 2128648 w 7467600"/>
              <a:gd name="connsiteY62" fmla="*/ 5474249 h 6858000"/>
              <a:gd name="connsiteX63" fmla="*/ 1825619 w 7467600"/>
              <a:gd name="connsiteY63" fmla="*/ 5478447 h 6858000"/>
              <a:gd name="connsiteX64" fmla="*/ 1737798 w 7467600"/>
              <a:gd name="connsiteY64" fmla="*/ 5483353 h 6858000"/>
              <a:gd name="connsiteX65" fmla="*/ 1132195 w 7467600"/>
              <a:gd name="connsiteY65" fmla="*/ 5467980 h 6858000"/>
              <a:gd name="connsiteX66" fmla="*/ 1456157 w 7467600"/>
              <a:gd name="connsiteY66" fmla="*/ 5371404 h 6858000"/>
              <a:gd name="connsiteX67" fmla="*/ 1244432 w 7467600"/>
              <a:gd name="connsiteY67" fmla="*/ 5385601 h 6858000"/>
              <a:gd name="connsiteX68" fmla="*/ 973990 w 7467600"/>
              <a:gd name="connsiteY68" fmla="*/ 5424940 h 6858000"/>
              <a:gd name="connsiteX69" fmla="*/ 1103809 w 7467600"/>
              <a:gd name="connsiteY69" fmla="*/ 5433720 h 6858000"/>
              <a:gd name="connsiteX70" fmla="*/ 1123454 w 7467600"/>
              <a:gd name="connsiteY70" fmla="*/ 5435727 h 6858000"/>
              <a:gd name="connsiteX71" fmla="*/ 1737017 w 7467600"/>
              <a:gd name="connsiteY71" fmla="*/ 5452183 h 6858000"/>
              <a:gd name="connsiteX72" fmla="*/ 1824397 w 7467600"/>
              <a:gd name="connsiteY72" fmla="*/ 5447757 h 6858000"/>
              <a:gd name="connsiteX73" fmla="*/ 2070059 w 7467600"/>
              <a:gd name="connsiteY73" fmla="*/ 5441660 h 6858000"/>
              <a:gd name="connsiteX74" fmla="*/ 1456157 w 7467600"/>
              <a:gd name="connsiteY74" fmla="*/ 5371404 h 6858000"/>
              <a:gd name="connsiteX75" fmla="*/ 4988186 w 7467600"/>
              <a:gd name="connsiteY75" fmla="*/ 5216467 h 6858000"/>
              <a:gd name="connsiteX76" fmla="*/ 4777334 w 7467600"/>
              <a:gd name="connsiteY76" fmla="*/ 5406072 h 6858000"/>
              <a:gd name="connsiteX77" fmla="*/ 4718341 w 7467600"/>
              <a:gd name="connsiteY77" fmla="*/ 5468043 h 6858000"/>
              <a:gd name="connsiteX78" fmla="*/ 4604655 w 7467600"/>
              <a:gd name="connsiteY78" fmla="*/ 5583434 h 6858000"/>
              <a:gd name="connsiteX79" fmla="*/ 4565074 w 7467600"/>
              <a:gd name="connsiteY79" fmla="*/ 5618550 h 6858000"/>
              <a:gd name="connsiteX80" fmla="*/ 4988186 w 7467600"/>
              <a:gd name="connsiteY80" fmla="*/ 5216467 h 6858000"/>
              <a:gd name="connsiteX81" fmla="*/ 4978032 w 7467600"/>
              <a:gd name="connsiteY81" fmla="*/ 5183809 h 6858000"/>
              <a:gd name="connsiteX82" fmla="*/ 4463413 w 7467600"/>
              <a:gd name="connsiteY82" fmla="*/ 5615162 h 6858000"/>
              <a:gd name="connsiteX83" fmla="*/ 4358134 w 7467600"/>
              <a:gd name="connsiteY83" fmla="*/ 5742791 h 6858000"/>
              <a:gd name="connsiteX84" fmla="*/ 4376219 w 7467600"/>
              <a:gd name="connsiteY84" fmla="*/ 5729027 h 6858000"/>
              <a:gd name="connsiteX85" fmla="*/ 4582340 w 7467600"/>
              <a:gd name="connsiteY85" fmla="*/ 5561037 h 6858000"/>
              <a:gd name="connsiteX86" fmla="*/ 4694684 w 7467600"/>
              <a:gd name="connsiteY86" fmla="*/ 5447098 h 6858000"/>
              <a:gd name="connsiteX87" fmla="*/ 4754123 w 7467600"/>
              <a:gd name="connsiteY87" fmla="*/ 5384643 h 6858000"/>
              <a:gd name="connsiteX88" fmla="*/ 4978032 w 7467600"/>
              <a:gd name="connsiteY88" fmla="*/ 5183809 h 6858000"/>
              <a:gd name="connsiteX89" fmla="*/ 1903353 w 7467600"/>
              <a:gd name="connsiteY89" fmla="*/ 5044827 h 6858000"/>
              <a:gd name="connsiteX90" fmla="*/ 1936931 w 7467600"/>
              <a:gd name="connsiteY90" fmla="*/ 5093954 h 6858000"/>
              <a:gd name="connsiteX91" fmla="*/ 2195868 w 7467600"/>
              <a:gd name="connsiteY91" fmla="*/ 5396574 h 6858000"/>
              <a:gd name="connsiteX92" fmla="*/ 2088852 w 7467600"/>
              <a:gd name="connsiteY92" fmla="*/ 5166123 h 6858000"/>
              <a:gd name="connsiteX93" fmla="*/ 1958241 w 7467600"/>
              <a:gd name="connsiteY93" fmla="*/ 5067955 h 6858000"/>
              <a:gd name="connsiteX94" fmla="*/ 1903353 w 7467600"/>
              <a:gd name="connsiteY94" fmla="*/ 5044827 h 6858000"/>
              <a:gd name="connsiteX95" fmla="*/ 1979378 w 7467600"/>
              <a:gd name="connsiteY95" fmla="*/ 4769504 h 6858000"/>
              <a:gd name="connsiteX96" fmla="*/ 2882120 w 7467600"/>
              <a:gd name="connsiteY96" fmla="*/ 5064547 h 6858000"/>
              <a:gd name="connsiteX97" fmla="*/ 2793103 w 7467600"/>
              <a:gd name="connsiteY97" fmla="*/ 5039699 h 6858000"/>
              <a:gd name="connsiteX98" fmla="*/ 2770041 w 7467600"/>
              <a:gd name="connsiteY98" fmla="*/ 5033634 h 6858000"/>
              <a:gd name="connsiteX99" fmla="*/ 1979378 w 7467600"/>
              <a:gd name="connsiteY99" fmla="*/ 4769504 h 6858000"/>
              <a:gd name="connsiteX100" fmla="*/ 1927410 w 7467600"/>
              <a:gd name="connsiteY100" fmla="*/ 4716164 h 6858000"/>
              <a:gd name="connsiteX101" fmla="*/ 1959587 w 7467600"/>
              <a:gd name="connsiteY101" fmla="*/ 4728849 h 6858000"/>
              <a:gd name="connsiteX102" fmla="*/ 2777707 w 7467600"/>
              <a:gd name="connsiteY102" fmla="*/ 5003991 h 6858000"/>
              <a:gd name="connsiteX103" fmla="*/ 2800768 w 7467600"/>
              <a:gd name="connsiteY103" fmla="*/ 5010056 h 6858000"/>
              <a:gd name="connsiteX104" fmla="*/ 2879408 w 7467600"/>
              <a:gd name="connsiteY104" fmla="*/ 5031590 h 6858000"/>
              <a:gd name="connsiteX105" fmla="*/ 2862295 w 7467600"/>
              <a:gd name="connsiteY105" fmla="*/ 5022958 h 6858000"/>
              <a:gd name="connsiteX106" fmla="*/ 2813343 w 7467600"/>
              <a:gd name="connsiteY106" fmla="*/ 4998369 h 6858000"/>
              <a:gd name="connsiteX107" fmla="*/ 2646245 w 7467600"/>
              <a:gd name="connsiteY107" fmla="*/ 4930999 h 6858000"/>
              <a:gd name="connsiteX108" fmla="*/ 1999243 w 7467600"/>
              <a:gd name="connsiteY108" fmla="*/ 4730524 h 6858000"/>
              <a:gd name="connsiteX109" fmla="*/ 1979527 w 7467600"/>
              <a:gd name="connsiteY109" fmla="*/ 4726651 h 6858000"/>
              <a:gd name="connsiteX110" fmla="*/ 1927410 w 7467600"/>
              <a:gd name="connsiteY110" fmla="*/ 4716164 h 6858000"/>
              <a:gd name="connsiteX111" fmla="*/ 1997014 w 7467600"/>
              <a:gd name="connsiteY111" fmla="*/ 4698007 h 6858000"/>
              <a:gd name="connsiteX112" fmla="*/ 2005458 w 7467600"/>
              <a:gd name="connsiteY112" fmla="*/ 4699540 h 6858000"/>
              <a:gd name="connsiteX113" fmla="*/ 2657186 w 7467600"/>
              <a:gd name="connsiteY113" fmla="*/ 4901687 h 6858000"/>
              <a:gd name="connsiteX114" fmla="*/ 2826662 w 7467600"/>
              <a:gd name="connsiteY114" fmla="*/ 4970362 h 6858000"/>
              <a:gd name="connsiteX115" fmla="*/ 2876100 w 7467600"/>
              <a:gd name="connsiteY115" fmla="*/ 4995397 h 6858000"/>
              <a:gd name="connsiteX116" fmla="*/ 3042600 w 7467600"/>
              <a:gd name="connsiteY116" fmla="*/ 5059532 h 6858000"/>
              <a:gd name="connsiteX117" fmla="*/ 1997014 w 7467600"/>
              <a:gd name="connsiteY117" fmla="*/ 4698007 h 6858000"/>
              <a:gd name="connsiteX118" fmla="*/ 2305292 w 7467600"/>
              <a:gd name="connsiteY118" fmla="*/ 4219492 h 6858000"/>
              <a:gd name="connsiteX119" fmla="*/ 3360922 w 7467600"/>
              <a:gd name="connsiteY119" fmla="*/ 4529373 h 6858000"/>
              <a:gd name="connsiteX120" fmla="*/ 3492420 w 7467600"/>
              <a:gd name="connsiteY120" fmla="*/ 4510145 h 6858000"/>
              <a:gd name="connsiteX121" fmla="*/ 3364086 w 7467600"/>
              <a:gd name="connsiteY121" fmla="*/ 4480340 h 6858000"/>
              <a:gd name="connsiteX122" fmla="*/ 3225818 w 7467600"/>
              <a:gd name="connsiteY122" fmla="*/ 4411822 h 6858000"/>
              <a:gd name="connsiteX123" fmla="*/ 3129696 w 7467600"/>
              <a:gd name="connsiteY123" fmla="*/ 4360704 h 6858000"/>
              <a:gd name="connsiteX124" fmla="*/ 2814545 w 7467600"/>
              <a:gd name="connsiteY124" fmla="*/ 4282955 h 6858000"/>
              <a:gd name="connsiteX125" fmla="*/ 2305292 w 7467600"/>
              <a:gd name="connsiteY125" fmla="*/ 4219492 h 6858000"/>
              <a:gd name="connsiteX126" fmla="*/ 2626982 w 7467600"/>
              <a:gd name="connsiteY126" fmla="*/ 4206450 h 6858000"/>
              <a:gd name="connsiteX127" fmla="*/ 2490617 w 7467600"/>
              <a:gd name="connsiteY127" fmla="*/ 4206951 h 6858000"/>
              <a:gd name="connsiteX128" fmla="*/ 2819869 w 7467600"/>
              <a:gd name="connsiteY128" fmla="*/ 4252936 h 6858000"/>
              <a:gd name="connsiteX129" fmla="*/ 3143018 w 7467600"/>
              <a:gd name="connsiteY129" fmla="*/ 4332698 h 6858000"/>
              <a:gd name="connsiteX130" fmla="*/ 3241520 w 7467600"/>
              <a:gd name="connsiteY130" fmla="*/ 4385112 h 6858000"/>
              <a:gd name="connsiteX131" fmla="*/ 3374575 w 7467600"/>
              <a:gd name="connsiteY131" fmla="*/ 4451517 h 6858000"/>
              <a:gd name="connsiteX132" fmla="*/ 3505221 w 7467600"/>
              <a:gd name="connsiteY132" fmla="*/ 4480757 h 6858000"/>
              <a:gd name="connsiteX133" fmla="*/ 2626982 w 7467600"/>
              <a:gd name="connsiteY133" fmla="*/ 4206450 h 6858000"/>
              <a:gd name="connsiteX134" fmla="*/ 1310106 w 7467600"/>
              <a:gd name="connsiteY134" fmla="*/ 3943217 h 6858000"/>
              <a:gd name="connsiteX135" fmla="*/ 854994 w 7467600"/>
              <a:gd name="connsiteY135" fmla="*/ 4399136 h 6858000"/>
              <a:gd name="connsiteX136" fmla="*/ 742462 w 7467600"/>
              <a:gd name="connsiteY136" fmla="*/ 4594648 h 6858000"/>
              <a:gd name="connsiteX137" fmla="*/ 820602 w 7467600"/>
              <a:gd name="connsiteY137" fmla="*/ 4485915 h 6858000"/>
              <a:gd name="connsiteX138" fmla="*/ 878295 w 7467600"/>
              <a:gd name="connsiteY138" fmla="*/ 4403594 h 6858000"/>
              <a:gd name="connsiteX139" fmla="*/ 1240607 w 7467600"/>
              <a:gd name="connsiteY139" fmla="*/ 4010401 h 6858000"/>
              <a:gd name="connsiteX140" fmla="*/ 1310106 w 7467600"/>
              <a:gd name="connsiteY140" fmla="*/ 3943217 h 6858000"/>
              <a:gd name="connsiteX141" fmla="*/ 1423113 w 7467600"/>
              <a:gd name="connsiteY141" fmla="*/ 3874565 h 6858000"/>
              <a:gd name="connsiteX142" fmla="*/ 1260565 w 7467600"/>
              <a:gd name="connsiteY142" fmla="*/ 4031982 h 6858000"/>
              <a:gd name="connsiteX143" fmla="*/ 901900 w 7467600"/>
              <a:gd name="connsiteY143" fmla="*/ 4421236 h 6858000"/>
              <a:gd name="connsiteX144" fmla="*/ 845044 w 7467600"/>
              <a:gd name="connsiteY144" fmla="*/ 4502436 h 6858000"/>
              <a:gd name="connsiteX145" fmla="*/ 685926 w 7467600"/>
              <a:gd name="connsiteY145" fmla="*/ 4703069 h 6858000"/>
              <a:gd name="connsiteX146" fmla="*/ 684248 w 7467600"/>
              <a:gd name="connsiteY146" fmla="*/ 4706721 h 6858000"/>
              <a:gd name="connsiteX147" fmla="*/ 1423113 w 7467600"/>
              <a:gd name="connsiteY147" fmla="*/ 3874565 h 6858000"/>
              <a:gd name="connsiteX148" fmla="*/ 3316479 w 7467600"/>
              <a:gd name="connsiteY148" fmla="*/ 3872136 h 6858000"/>
              <a:gd name="connsiteX149" fmla="*/ 3546806 w 7467600"/>
              <a:gd name="connsiteY149" fmla="*/ 4356139 h 6858000"/>
              <a:gd name="connsiteX150" fmla="*/ 3364433 w 7467600"/>
              <a:gd name="connsiteY150" fmla="*/ 3953121 h 6858000"/>
              <a:gd name="connsiteX151" fmla="*/ 3316479 w 7467600"/>
              <a:gd name="connsiteY151" fmla="*/ 3872136 h 6858000"/>
              <a:gd name="connsiteX152" fmla="*/ 3291335 w 7467600"/>
              <a:gd name="connsiteY152" fmla="*/ 3767420 h 6858000"/>
              <a:gd name="connsiteX153" fmla="*/ 3390805 w 7467600"/>
              <a:gd name="connsiteY153" fmla="*/ 3937163 h 6858000"/>
              <a:gd name="connsiteX154" fmla="*/ 3579062 w 7467600"/>
              <a:gd name="connsiteY154" fmla="*/ 4359040 h 6858000"/>
              <a:gd name="connsiteX155" fmla="*/ 3467355 w 7467600"/>
              <a:gd name="connsiteY155" fmla="*/ 3988130 h 6858000"/>
              <a:gd name="connsiteX156" fmla="*/ 3310753 w 7467600"/>
              <a:gd name="connsiteY156" fmla="*/ 3787140 h 6858000"/>
              <a:gd name="connsiteX157" fmla="*/ 3291335 w 7467600"/>
              <a:gd name="connsiteY157" fmla="*/ 3767420 h 6858000"/>
              <a:gd name="connsiteX158" fmla="*/ 1635889 w 7467600"/>
              <a:gd name="connsiteY158" fmla="*/ 3709494 h 6858000"/>
              <a:gd name="connsiteX159" fmla="*/ 1634800 w 7467600"/>
              <a:gd name="connsiteY159" fmla="*/ 3731111 h 6858000"/>
              <a:gd name="connsiteX160" fmla="*/ 1635889 w 7467600"/>
              <a:gd name="connsiteY160" fmla="*/ 3709494 h 6858000"/>
              <a:gd name="connsiteX161" fmla="*/ 1510397 w 7467600"/>
              <a:gd name="connsiteY161" fmla="*/ 3684705 h 6858000"/>
              <a:gd name="connsiteX162" fmla="*/ 1146550 w 7467600"/>
              <a:gd name="connsiteY162" fmla="*/ 3802012 h 6858000"/>
              <a:gd name="connsiteX163" fmla="*/ 698834 w 7467600"/>
              <a:gd name="connsiteY163" fmla="*/ 3952272 h 6858000"/>
              <a:gd name="connsiteX164" fmla="*/ 34256 w 7467600"/>
              <a:gd name="connsiteY164" fmla="*/ 4347603 h 6858000"/>
              <a:gd name="connsiteX165" fmla="*/ 527241 w 7467600"/>
              <a:gd name="connsiteY165" fmla="*/ 4065078 h 6858000"/>
              <a:gd name="connsiteX166" fmla="*/ 1510397 w 7467600"/>
              <a:gd name="connsiteY166" fmla="*/ 3684705 h 6858000"/>
              <a:gd name="connsiteX167" fmla="*/ 1313114 w 7467600"/>
              <a:gd name="connsiteY167" fmla="*/ 3655216 h 6858000"/>
              <a:gd name="connsiteX168" fmla="*/ 1109304 w 7467600"/>
              <a:gd name="connsiteY168" fmla="*/ 3669030 h 6858000"/>
              <a:gd name="connsiteX169" fmla="*/ 8129 w 7467600"/>
              <a:gd name="connsiteY169" fmla="*/ 4330519 h 6858000"/>
              <a:gd name="connsiteX170" fmla="*/ 687572 w 7467600"/>
              <a:gd name="connsiteY170" fmla="*/ 3925629 h 6858000"/>
              <a:gd name="connsiteX171" fmla="*/ 1138365 w 7467600"/>
              <a:gd name="connsiteY171" fmla="*/ 3774515 h 6858000"/>
              <a:gd name="connsiteX172" fmla="*/ 1505579 w 7467600"/>
              <a:gd name="connsiteY172" fmla="*/ 3655526 h 6858000"/>
              <a:gd name="connsiteX173" fmla="*/ 1313114 w 7467600"/>
              <a:gd name="connsiteY173" fmla="*/ 3655216 h 6858000"/>
              <a:gd name="connsiteX174" fmla="*/ 3655073 w 7467600"/>
              <a:gd name="connsiteY174" fmla="*/ 3650884 h 6858000"/>
              <a:gd name="connsiteX175" fmla="*/ 3989938 w 7467600"/>
              <a:gd name="connsiteY175" fmla="*/ 3991685 h 6858000"/>
              <a:gd name="connsiteX176" fmla="*/ 4393907 w 7467600"/>
              <a:gd name="connsiteY176" fmla="*/ 4261258 h 6858000"/>
              <a:gd name="connsiteX177" fmla="*/ 4648051 w 7467600"/>
              <a:gd name="connsiteY177" fmla="*/ 4374051 h 6858000"/>
              <a:gd name="connsiteX178" fmla="*/ 4383389 w 7467600"/>
              <a:gd name="connsiteY178" fmla="*/ 4184369 h 6858000"/>
              <a:gd name="connsiteX179" fmla="*/ 4165508 w 7467600"/>
              <a:gd name="connsiteY179" fmla="*/ 4035196 h 6858000"/>
              <a:gd name="connsiteX180" fmla="*/ 4068162 w 7467600"/>
              <a:gd name="connsiteY180" fmla="*/ 3953394 h 6858000"/>
              <a:gd name="connsiteX181" fmla="*/ 3981416 w 7467600"/>
              <a:gd name="connsiteY181" fmla="*/ 3880482 h 6858000"/>
              <a:gd name="connsiteX182" fmla="*/ 3800147 w 7467600"/>
              <a:gd name="connsiteY182" fmla="*/ 3749872 h 6858000"/>
              <a:gd name="connsiteX183" fmla="*/ 3655073 w 7467600"/>
              <a:gd name="connsiteY183" fmla="*/ 3650884 h 6858000"/>
              <a:gd name="connsiteX184" fmla="*/ 3670252 w 7467600"/>
              <a:gd name="connsiteY184" fmla="*/ 3622798 h 6858000"/>
              <a:gd name="connsiteX185" fmla="*/ 3817258 w 7467600"/>
              <a:gd name="connsiteY185" fmla="*/ 3723577 h 6858000"/>
              <a:gd name="connsiteX186" fmla="*/ 4000461 w 7467600"/>
              <a:gd name="connsiteY186" fmla="*/ 3855966 h 6858000"/>
              <a:gd name="connsiteX187" fmla="*/ 4088180 w 7467600"/>
              <a:gd name="connsiteY187" fmla="*/ 3929774 h 6858000"/>
              <a:gd name="connsiteX188" fmla="*/ 4184555 w 7467600"/>
              <a:gd name="connsiteY188" fmla="*/ 4010683 h 6858000"/>
              <a:gd name="connsiteX189" fmla="*/ 4399563 w 7467600"/>
              <a:gd name="connsiteY189" fmla="*/ 4158106 h 6858000"/>
              <a:gd name="connsiteX190" fmla="*/ 4684469 w 7467600"/>
              <a:gd name="connsiteY190" fmla="*/ 4364680 h 6858000"/>
              <a:gd name="connsiteX191" fmla="*/ 4690271 w 7467600"/>
              <a:gd name="connsiteY191" fmla="*/ 4370034 h 6858000"/>
              <a:gd name="connsiteX192" fmla="*/ 4136093 w 7467600"/>
              <a:gd name="connsiteY192" fmla="*/ 3858466 h 6858000"/>
              <a:gd name="connsiteX193" fmla="*/ 3670252 w 7467600"/>
              <a:gd name="connsiteY193" fmla="*/ 3622798 h 6858000"/>
              <a:gd name="connsiteX194" fmla="*/ 4440129 w 7467600"/>
              <a:gd name="connsiteY194" fmla="*/ 3448571 h 6858000"/>
              <a:gd name="connsiteX195" fmla="*/ 4856525 w 7467600"/>
              <a:gd name="connsiteY195" fmla="*/ 3915351 h 6858000"/>
              <a:gd name="connsiteX196" fmla="*/ 5059055 w 7467600"/>
              <a:gd name="connsiteY196" fmla="*/ 4108918 h 6858000"/>
              <a:gd name="connsiteX197" fmla="*/ 5290070 w 7467600"/>
              <a:gd name="connsiteY197" fmla="*/ 4263619 h 6858000"/>
              <a:gd name="connsiteX198" fmla="*/ 4834991 w 7467600"/>
              <a:gd name="connsiteY198" fmla="*/ 3830985 h 6858000"/>
              <a:gd name="connsiteX199" fmla="*/ 4440129 w 7467600"/>
              <a:gd name="connsiteY199" fmla="*/ 3448571 h 6858000"/>
              <a:gd name="connsiteX200" fmla="*/ 4441737 w 7467600"/>
              <a:gd name="connsiteY200" fmla="*/ 3399734 h 6858000"/>
              <a:gd name="connsiteX201" fmla="*/ 4431236 w 7467600"/>
              <a:gd name="connsiteY201" fmla="*/ 3400954 h 6858000"/>
              <a:gd name="connsiteX202" fmla="*/ 4557150 w 7467600"/>
              <a:gd name="connsiteY202" fmla="*/ 3510023 h 6858000"/>
              <a:gd name="connsiteX203" fmla="*/ 4856936 w 7467600"/>
              <a:gd name="connsiteY203" fmla="*/ 3809146 h 6858000"/>
              <a:gd name="connsiteX204" fmla="*/ 5111996 w 7467600"/>
              <a:gd name="connsiteY204" fmla="*/ 4065759 h 6858000"/>
              <a:gd name="connsiteX205" fmla="*/ 5388878 w 7467600"/>
              <a:gd name="connsiteY205" fmla="*/ 4300185 h 6858000"/>
              <a:gd name="connsiteX206" fmla="*/ 5425556 w 7467600"/>
              <a:gd name="connsiteY206" fmla="*/ 4308967 h 6858000"/>
              <a:gd name="connsiteX207" fmla="*/ 4943646 w 7467600"/>
              <a:gd name="connsiteY207" fmla="*/ 3822916 h 6858000"/>
              <a:gd name="connsiteX208" fmla="*/ 4594837 w 7467600"/>
              <a:gd name="connsiteY208" fmla="*/ 3532274 h 6858000"/>
              <a:gd name="connsiteX209" fmla="*/ 4441737 w 7467600"/>
              <a:gd name="connsiteY209" fmla="*/ 3399734 h 6858000"/>
              <a:gd name="connsiteX210" fmla="*/ 5425834 w 7467600"/>
              <a:gd name="connsiteY210" fmla="*/ 3162785 h 6858000"/>
              <a:gd name="connsiteX211" fmla="*/ 5401644 w 7467600"/>
              <a:gd name="connsiteY211" fmla="*/ 3617847 h 6858000"/>
              <a:gd name="connsiteX212" fmla="*/ 5467256 w 7467600"/>
              <a:gd name="connsiteY212" fmla="*/ 4175494 h 6858000"/>
              <a:gd name="connsiteX213" fmla="*/ 5448069 w 7467600"/>
              <a:gd name="connsiteY213" fmla="*/ 3567554 h 6858000"/>
              <a:gd name="connsiteX214" fmla="*/ 5425834 w 7467600"/>
              <a:gd name="connsiteY214" fmla="*/ 3162785 h 6858000"/>
              <a:gd name="connsiteX215" fmla="*/ 1318687 w 7467600"/>
              <a:gd name="connsiteY215" fmla="*/ 3113840 h 6858000"/>
              <a:gd name="connsiteX216" fmla="*/ 1066793 w 7467600"/>
              <a:gd name="connsiteY216" fmla="*/ 3212171 h 6858000"/>
              <a:gd name="connsiteX217" fmla="*/ 993319 w 7467600"/>
              <a:gd name="connsiteY217" fmla="*/ 3247648 h 6858000"/>
              <a:gd name="connsiteX218" fmla="*/ 853081 w 7467600"/>
              <a:gd name="connsiteY218" fmla="*/ 3312410 h 6858000"/>
              <a:gd name="connsiteX219" fmla="*/ 805957 w 7467600"/>
              <a:gd name="connsiteY219" fmla="*/ 3330443 h 6858000"/>
              <a:gd name="connsiteX220" fmla="*/ 1318687 w 7467600"/>
              <a:gd name="connsiteY220" fmla="*/ 3113840 h 6858000"/>
              <a:gd name="connsiteX221" fmla="*/ 5453702 w 7467600"/>
              <a:gd name="connsiteY221" fmla="*/ 3090882 h 6858000"/>
              <a:gd name="connsiteX222" fmla="*/ 5480135 w 7467600"/>
              <a:gd name="connsiteY222" fmla="*/ 3565802 h 6858000"/>
              <a:gd name="connsiteX223" fmla="*/ 5499023 w 7467600"/>
              <a:gd name="connsiteY223" fmla="*/ 4166310 h 6858000"/>
              <a:gd name="connsiteX224" fmla="*/ 5547022 w 7467600"/>
              <a:gd name="connsiteY224" fmla="*/ 3607838 h 6858000"/>
              <a:gd name="connsiteX225" fmla="*/ 5515964 w 7467600"/>
              <a:gd name="connsiteY225" fmla="*/ 3378541 h 6858000"/>
              <a:gd name="connsiteX226" fmla="*/ 5453702 w 7467600"/>
              <a:gd name="connsiteY226" fmla="*/ 3090882 h 6858000"/>
              <a:gd name="connsiteX227" fmla="*/ 1238695 w 7467600"/>
              <a:gd name="connsiteY227" fmla="*/ 3076820 h 6858000"/>
              <a:gd name="connsiteX228" fmla="*/ 716371 w 7467600"/>
              <a:gd name="connsiteY228" fmla="*/ 3293249 h 6858000"/>
              <a:gd name="connsiteX229" fmla="*/ 579522 w 7467600"/>
              <a:gd name="connsiteY229" fmla="*/ 3371759 h 6858000"/>
              <a:gd name="connsiteX230" fmla="*/ 600288 w 7467600"/>
              <a:gd name="connsiteY230" fmla="*/ 3365555 h 6858000"/>
              <a:gd name="connsiteX231" fmla="*/ 840692 w 7467600"/>
              <a:gd name="connsiteY231" fmla="*/ 3284921 h 6858000"/>
              <a:gd name="connsiteX232" fmla="*/ 979248 w 7467600"/>
              <a:gd name="connsiteY232" fmla="*/ 3221003 h 6858000"/>
              <a:gd name="connsiteX233" fmla="*/ 1053282 w 7467600"/>
              <a:gd name="connsiteY233" fmla="*/ 3185247 h 6858000"/>
              <a:gd name="connsiteX234" fmla="*/ 1320603 w 7467600"/>
              <a:gd name="connsiteY234" fmla="*/ 3081281 h 6858000"/>
              <a:gd name="connsiteX235" fmla="*/ 1238695 w 7467600"/>
              <a:gd name="connsiteY235" fmla="*/ 3076820 h 6858000"/>
              <a:gd name="connsiteX236" fmla="*/ 5425627 w 7467600"/>
              <a:gd name="connsiteY236" fmla="*/ 2954192 h 6858000"/>
              <a:gd name="connsiteX237" fmla="*/ 5470770 w 7467600"/>
              <a:gd name="connsiteY237" fmla="*/ 3005435 h 6858000"/>
              <a:gd name="connsiteX238" fmla="*/ 5519779 w 7467600"/>
              <a:gd name="connsiteY238" fmla="*/ 4359223 h 6858000"/>
              <a:gd name="connsiteX239" fmla="*/ 5520293 w 7467600"/>
              <a:gd name="connsiteY239" fmla="*/ 4360602 h 6858000"/>
              <a:gd name="connsiteX240" fmla="*/ 5767221 w 7467600"/>
              <a:gd name="connsiteY240" fmla="*/ 4665564 h 6858000"/>
              <a:gd name="connsiteX241" fmla="*/ 6937169 w 7467600"/>
              <a:gd name="connsiteY241" fmla="*/ 4815941 h 6858000"/>
              <a:gd name="connsiteX242" fmla="*/ 6953922 w 7467600"/>
              <a:gd name="connsiteY242" fmla="*/ 4890068 h 6858000"/>
              <a:gd name="connsiteX243" fmla="*/ 6071359 w 7467600"/>
              <a:gd name="connsiteY243" fmla="*/ 4770770 h 6858000"/>
              <a:gd name="connsiteX244" fmla="*/ 6038839 w 7467600"/>
              <a:gd name="connsiteY244" fmla="*/ 4764474 h 6858000"/>
              <a:gd name="connsiteX245" fmla="*/ 6038706 w 7467600"/>
              <a:gd name="connsiteY245" fmla="*/ 4763847 h 6858000"/>
              <a:gd name="connsiteX246" fmla="*/ 6037784 w 7467600"/>
              <a:gd name="connsiteY246" fmla="*/ 4764270 h 6858000"/>
              <a:gd name="connsiteX247" fmla="*/ 6038839 w 7467600"/>
              <a:gd name="connsiteY247" fmla="*/ 4764474 h 6858000"/>
              <a:gd name="connsiteX248" fmla="*/ 6040338 w 7467600"/>
              <a:gd name="connsiteY248" fmla="*/ 4771418 h 6858000"/>
              <a:gd name="connsiteX249" fmla="*/ 6024488 w 7467600"/>
              <a:gd name="connsiteY249" fmla="*/ 4809903 h 6858000"/>
              <a:gd name="connsiteX250" fmla="*/ 5599771 w 7467600"/>
              <a:gd name="connsiteY250" fmla="*/ 5509652 h 6858000"/>
              <a:gd name="connsiteX251" fmla="*/ 5548843 w 7467600"/>
              <a:gd name="connsiteY251" fmla="*/ 5563845 h 6858000"/>
              <a:gd name="connsiteX252" fmla="*/ 5940952 w 7467600"/>
              <a:gd name="connsiteY252" fmla="*/ 6250028 h 6858000"/>
              <a:gd name="connsiteX253" fmla="*/ 6043441 w 7467600"/>
              <a:gd name="connsiteY253" fmla="*/ 6665847 h 6858000"/>
              <a:gd name="connsiteX254" fmla="*/ 6093432 w 7467600"/>
              <a:gd name="connsiteY254" fmla="*/ 6858000 h 6858000"/>
              <a:gd name="connsiteX255" fmla="*/ 6034344 w 7467600"/>
              <a:gd name="connsiteY255" fmla="*/ 6858000 h 6858000"/>
              <a:gd name="connsiteX256" fmla="*/ 6026679 w 7467600"/>
              <a:gd name="connsiteY256" fmla="*/ 6836959 h 6858000"/>
              <a:gd name="connsiteX257" fmla="*/ 5800441 w 7467600"/>
              <a:gd name="connsiteY257" fmla="*/ 6335286 h 6858000"/>
              <a:gd name="connsiteX258" fmla="*/ 5526562 w 7467600"/>
              <a:gd name="connsiteY258" fmla="*/ 5705388 h 6858000"/>
              <a:gd name="connsiteX259" fmla="*/ 5519640 w 7467600"/>
              <a:gd name="connsiteY259" fmla="*/ 5683774 h 6858000"/>
              <a:gd name="connsiteX260" fmla="*/ 5844559 w 7467600"/>
              <a:gd name="connsiteY260" fmla="*/ 6553349 h 6858000"/>
              <a:gd name="connsiteX261" fmla="*/ 5975994 w 7467600"/>
              <a:gd name="connsiteY261" fmla="*/ 6858000 h 6858000"/>
              <a:gd name="connsiteX262" fmla="*/ 5898547 w 7467600"/>
              <a:gd name="connsiteY262" fmla="*/ 6858000 h 6858000"/>
              <a:gd name="connsiteX263" fmla="*/ 5682041 w 7467600"/>
              <a:gd name="connsiteY263" fmla="*/ 6355860 h 6858000"/>
              <a:gd name="connsiteX264" fmla="*/ 5461758 w 7467600"/>
              <a:gd name="connsiteY264" fmla="*/ 5820220 h 6858000"/>
              <a:gd name="connsiteX265" fmla="*/ 5237282 w 7467600"/>
              <a:gd name="connsiteY265" fmla="*/ 6579086 h 6858000"/>
              <a:gd name="connsiteX266" fmla="*/ 5115009 w 7467600"/>
              <a:gd name="connsiteY266" fmla="*/ 6858000 h 6858000"/>
              <a:gd name="connsiteX267" fmla="*/ 5028074 w 7467600"/>
              <a:gd name="connsiteY267" fmla="*/ 6858000 h 6858000"/>
              <a:gd name="connsiteX268" fmla="*/ 5079508 w 7467600"/>
              <a:gd name="connsiteY268" fmla="*/ 6749074 h 6858000"/>
              <a:gd name="connsiteX269" fmla="*/ 5371846 w 7467600"/>
              <a:gd name="connsiteY269" fmla="*/ 5924413 h 6858000"/>
              <a:gd name="connsiteX270" fmla="*/ 5270512 w 7467600"/>
              <a:gd name="connsiteY270" fmla="*/ 6138975 h 6858000"/>
              <a:gd name="connsiteX271" fmla="*/ 5062409 w 7467600"/>
              <a:gd name="connsiteY271" fmla="*/ 6653544 h 6858000"/>
              <a:gd name="connsiteX272" fmla="*/ 5036628 w 7467600"/>
              <a:gd name="connsiteY272" fmla="*/ 6754247 h 6858000"/>
              <a:gd name="connsiteX273" fmla="*/ 5009112 w 7467600"/>
              <a:gd name="connsiteY273" fmla="*/ 6858000 h 6858000"/>
              <a:gd name="connsiteX274" fmla="*/ 4976679 w 7467600"/>
              <a:gd name="connsiteY274" fmla="*/ 6858000 h 6858000"/>
              <a:gd name="connsiteX275" fmla="*/ 5006537 w 7467600"/>
              <a:gd name="connsiteY275" fmla="*/ 6747068 h 6858000"/>
              <a:gd name="connsiteX276" fmla="*/ 5032723 w 7467600"/>
              <a:gd name="connsiteY276" fmla="*/ 6644957 h 6858000"/>
              <a:gd name="connsiteX277" fmla="*/ 5242949 w 7467600"/>
              <a:gd name="connsiteY277" fmla="*/ 6125175 h 6858000"/>
              <a:gd name="connsiteX278" fmla="*/ 5286321 w 7467600"/>
              <a:gd name="connsiteY278" fmla="*/ 6033555 h 6858000"/>
              <a:gd name="connsiteX279" fmla="*/ 5008210 w 7467600"/>
              <a:gd name="connsiteY279" fmla="*/ 6649194 h 6858000"/>
              <a:gd name="connsiteX280" fmla="*/ 4986321 w 7467600"/>
              <a:gd name="connsiteY280" fmla="*/ 6765687 h 6858000"/>
              <a:gd name="connsiteX281" fmla="*/ 4973474 w 7467600"/>
              <a:gd name="connsiteY281" fmla="*/ 6858000 h 6858000"/>
              <a:gd name="connsiteX282" fmla="*/ 4907178 w 7467600"/>
              <a:gd name="connsiteY282" fmla="*/ 6858000 h 6858000"/>
              <a:gd name="connsiteX283" fmla="*/ 4910810 w 7467600"/>
              <a:gd name="connsiteY283" fmla="*/ 6829660 h 6858000"/>
              <a:gd name="connsiteX284" fmla="*/ 4987461 w 7467600"/>
              <a:gd name="connsiteY284" fmla="*/ 6432994 h 6858000"/>
              <a:gd name="connsiteX285" fmla="*/ 5179262 w 7467600"/>
              <a:gd name="connsiteY285" fmla="*/ 6035044 h 6858000"/>
              <a:gd name="connsiteX286" fmla="*/ 4689678 w 7467600"/>
              <a:gd name="connsiteY286" fmla="*/ 6440241 h 6858000"/>
              <a:gd name="connsiteX287" fmla="*/ 4477543 w 7467600"/>
              <a:gd name="connsiteY287" fmla="*/ 6674836 h 6858000"/>
              <a:gd name="connsiteX288" fmla="*/ 4329957 w 7467600"/>
              <a:gd name="connsiteY288" fmla="*/ 6858000 h 6858000"/>
              <a:gd name="connsiteX289" fmla="*/ 4218595 w 7467600"/>
              <a:gd name="connsiteY289" fmla="*/ 6858000 h 6858000"/>
              <a:gd name="connsiteX290" fmla="*/ 4368888 w 7467600"/>
              <a:gd name="connsiteY290" fmla="*/ 6668412 h 6858000"/>
              <a:gd name="connsiteX291" fmla="*/ 4563091 w 7467600"/>
              <a:gd name="connsiteY291" fmla="*/ 6442508 h 6858000"/>
              <a:gd name="connsiteX292" fmla="*/ 5387324 w 7467600"/>
              <a:gd name="connsiteY292" fmla="*/ 5705830 h 6858000"/>
              <a:gd name="connsiteX293" fmla="*/ 5073620 w 7467600"/>
              <a:gd name="connsiteY293" fmla="*/ 5955437 h 6858000"/>
              <a:gd name="connsiteX294" fmla="*/ 4689789 w 7467600"/>
              <a:gd name="connsiteY294" fmla="*/ 6268382 h 6858000"/>
              <a:gd name="connsiteX295" fmla="*/ 4418722 w 7467600"/>
              <a:gd name="connsiteY295" fmla="*/ 6570886 h 6858000"/>
              <a:gd name="connsiteX296" fmla="*/ 4214944 w 7467600"/>
              <a:gd name="connsiteY296" fmla="*/ 6858000 h 6858000"/>
              <a:gd name="connsiteX297" fmla="*/ 4177898 w 7467600"/>
              <a:gd name="connsiteY297" fmla="*/ 6858000 h 6858000"/>
              <a:gd name="connsiteX298" fmla="*/ 4391597 w 7467600"/>
              <a:gd name="connsiteY298" fmla="*/ 6556370 h 6858000"/>
              <a:gd name="connsiteX299" fmla="*/ 4668889 w 7467600"/>
              <a:gd name="connsiteY299" fmla="*/ 6246399 h 6858000"/>
              <a:gd name="connsiteX300" fmla="*/ 5055427 w 7467600"/>
              <a:gd name="connsiteY300" fmla="*/ 5931476 h 6858000"/>
              <a:gd name="connsiteX301" fmla="*/ 5371814 w 7467600"/>
              <a:gd name="connsiteY301" fmla="*/ 5678975 h 6858000"/>
              <a:gd name="connsiteX302" fmla="*/ 4987918 w 7467600"/>
              <a:gd name="connsiteY302" fmla="*/ 5838701 h 6858000"/>
              <a:gd name="connsiteX303" fmla="*/ 4317146 w 7467600"/>
              <a:gd name="connsiteY303" fmla="*/ 6587716 h 6858000"/>
              <a:gd name="connsiteX304" fmla="*/ 4171627 w 7467600"/>
              <a:gd name="connsiteY304" fmla="*/ 6858000 h 6858000"/>
              <a:gd name="connsiteX305" fmla="*/ 4081585 w 7467600"/>
              <a:gd name="connsiteY305" fmla="*/ 6858000 h 6858000"/>
              <a:gd name="connsiteX306" fmla="*/ 4238603 w 7467600"/>
              <a:gd name="connsiteY306" fmla="*/ 6559341 h 6858000"/>
              <a:gd name="connsiteX307" fmla="*/ 4778333 w 7467600"/>
              <a:gd name="connsiteY307" fmla="*/ 5873626 h 6858000"/>
              <a:gd name="connsiteX308" fmla="*/ 5414185 w 7467600"/>
              <a:gd name="connsiteY308" fmla="*/ 5573882 h 6858000"/>
              <a:gd name="connsiteX309" fmla="*/ 5959648 w 7467600"/>
              <a:gd name="connsiteY309" fmla="*/ 4760797 h 6858000"/>
              <a:gd name="connsiteX310" fmla="*/ 5355019 w 7467600"/>
              <a:gd name="connsiteY310" fmla="*/ 4734672 h 6858000"/>
              <a:gd name="connsiteX311" fmla="*/ 5083565 w 7467600"/>
              <a:gd name="connsiteY311" fmla="*/ 5179121 h 6858000"/>
              <a:gd name="connsiteX312" fmla="*/ 4713577 w 7467600"/>
              <a:gd name="connsiteY312" fmla="*/ 5616803 h 6858000"/>
              <a:gd name="connsiteX313" fmla="*/ 3989559 w 7467600"/>
              <a:gd name="connsiteY313" fmla="*/ 6145945 h 6858000"/>
              <a:gd name="connsiteX314" fmla="*/ 3939824 w 7467600"/>
              <a:gd name="connsiteY314" fmla="*/ 6066900 h 6858000"/>
              <a:gd name="connsiteX315" fmla="*/ 4584537 w 7467600"/>
              <a:gd name="connsiteY315" fmla="*/ 5324826 h 6858000"/>
              <a:gd name="connsiteX316" fmla="*/ 5037105 w 7467600"/>
              <a:gd name="connsiteY316" fmla="*/ 5088765 h 6858000"/>
              <a:gd name="connsiteX317" fmla="*/ 5039930 w 7467600"/>
              <a:gd name="connsiteY317" fmla="*/ 5089585 h 6858000"/>
              <a:gd name="connsiteX318" fmla="*/ 5263764 w 7467600"/>
              <a:gd name="connsiteY318" fmla="*/ 4735525 h 6858000"/>
              <a:gd name="connsiteX319" fmla="*/ 4086300 w 7467600"/>
              <a:gd name="connsiteY319" fmla="*/ 4884599 h 6858000"/>
              <a:gd name="connsiteX320" fmla="*/ 4085485 w 7467600"/>
              <a:gd name="connsiteY320" fmla="*/ 4899070 h 6858000"/>
              <a:gd name="connsiteX321" fmla="*/ 3871915 w 7467600"/>
              <a:gd name="connsiteY321" fmla="*/ 5253645 h 6858000"/>
              <a:gd name="connsiteX322" fmla="*/ 3799374 w 7467600"/>
              <a:gd name="connsiteY322" fmla="*/ 5466127 h 6858000"/>
              <a:gd name="connsiteX323" fmla="*/ 3498850 w 7467600"/>
              <a:gd name="connsiteY323" fmla="*/ 6661888 h 6858000"/>
              <a:gd name="connsiteX324" fmla="*/ 3399216 w 7467600"/>
              <a:gd name="connsiteY324" fmla="*/ 6858000 h 6858000"/>
              <a:gd name="connsiteX325" fmla="*/ 3303688 w 7467600"/>
              <a:gd name="connsiteY325" fmla="*/ 6858000 h 6858000"/>
              <a:gd name="connsiteX326" fmla="*/ 3391774 w 7467600"/>
              <a:gd name="connsiteY326" fmla="*/ 6697181 h 6858000"/>
              <a:gd name="connsiteX327" fmla="*/ 3735540 w 7467600"/>
              <a:gd name="connsiteY327" fmla="*/ 5546923 h 6858000"/>
              <a:gd name="connsiteX328" fmla="*/ 3729438 w 7467600"/>
              <a:gd name="connsiteY328" fmla="*/ 5569058 h 6858000"/>
              <a:gd name="connsiteX329" fmla="*/ 3707782 w 7467600"/>
              <a:gd name="connsiteY329" fmla="*/ 5644908 h 6858000"/>
              <a:gd name="connsiteX330" fmla="*/ 3583827 w 7467600"/>
              <a:gd name="connsiteY330" fmla="*/ 6039215 h 6858000"/>
              <a:gd name="connsiteX331" fmla="*/ 3547861 w 7467600"/>
              <a:gd name="connsiteY331" fmla="*/ 6129609 h 6858000"/>
              <a:gd name="connsiteX332" fmla="*/ 3490905 w 7467600"/>
              <a:gd name="connsiteY332" fmla="*/ 6277660 h 6858000"/>
              <a:gd name="connsiteX333" fmla="*/ 3455859 w 7467600"/>
              <a:gd name="connsiteY333" fmla="*/ 6391301 h 6858000"/>
              <a:gd name="connsiteX334" fmla="*/ 3429112 w 7467600"/>
              <a:gd name="connsiteY334" fmla="*/ 6479469 h 6858000"/>
              <a:gd name="connsiteX335" fmla="*/ 3304862 w 7467600"/>
              <a:gd name="connsiteY335" fmla="*/ 6796476 h 6858000"/>
              <a:gd name="connsiteX336" fmla="*/ 3276071 w 7467600"/>
              <a:gd name="connsiteY336" fmla="*/ 6858000 h 6858000"/>
              <a:gd name="connsiteX337" fmla="*/ 3240805 w 7467600"/>
              <a:gd name="connsiteY337" fmla="*/ 6858000 h 6858000"/>
              <a:gd name="connsiteX338" fmla="*/ 3275917 w 7467600"/>
              <a:gd name="connsiteY338" fmla="*/ 6783192 h 6858000"/>
              <a:gd name="connsiteX339" fmla="*/ 3399358 w 7467600"/>
              <a:gd name="connsiteY339" fmla="*/ 6469011 h 6858000"/>
              <a:gd name="connsiteX340" fmla="*/ 3425650 w 7467600"/>
              <a:gd name="connsiteY340" fmla="*/ 6381333 h 6858000"/>
              <a:gd name="connsiteX341" fmla="*/ 3460661 w 7467600"/>
              <a:gd name="connsiteY341" fmla="*/ 6266763 h 6858000"/>
              <a:gd name="connsiteX342" fmla="*/ 3518021 w 7467600"/>
              <a:gd name="connsiteY342" fmla="*/ 6117298 h 6858000"/>
              <a:gd name="connsiteX343" fmla="*/ 3554035 w 7467600"/>
              <a:gd name="connsiteY343" fmla="*/ 6027832 h 6858000"/>
              <a:gd name="connsiteX344" fmla="*/ 3677174 w 7467600"/>
              <a:gd name="connsiteY344" fmla="*/ 5636351 h 6858000"/>
              <a:gd name="connsiteX345" fmla="*/ 3698819 w 7467600"/>
              <a:gd name="connsiteY345" fmla="*/ 5560503 h 6858000"/>
              <a:gd name="connsiteX346" fmla="*/ 3702094 w 7467600"/>
              <a:gd name="connsiteY346" fmla="*/ 5549194 h 6858000"/>
              <a:gd name="connsiteX347" fmla="*/ 3398355 w 7467600"/>
              <a:gd name="connsiteY347" fmla="*/ 6094603 h 6858000"/>
              <a:gd name="connsiteX348" fmla="*/ 3193941 w 7467600"/>
              <a:gd name="connsiteY348" fmla="*/ 6798775 h 6858000"/>
              <a:gd name="connsiteX349" fmla="*/ 3184140 w 7467600"/>
              <a:gd name="connsiteY349" fmla="*/ 6858000 h 6858000"/>
              <a:gd name="connsiteX350" fmla="*/ 3099978 w 7467600"/>
              <a:gd name="connsiteY350" fmla="*/ 6858000 h 6858000"/>
              <a:gd name="connsiteX351" fmla="*/ 3101556 w 7467600"/>
              <a:gd name="connsiteY351" fmla="*/ 6843337 h 6858000"/>
              <a:gd name="connsiteX352" fmla="*/ 3370162 w 7467600"/>
              <a:gd name="connsiteY352" fmla="*/ 5785550 h 6858000"/>
              <a:gd name="connsiteX353" fmla="*/ 3746477 w 7467600"/>
              <a:gd name="connsiteY353" fmla="*/ 5377889 h 6858000"/>
              <a:gd name="connsiteX354" fmla="*/ 3863399 w 7467600"/>
              <a:gd name="connsiteY354" fmla="*/ 5087257 h 6858000"/>
              <a:gd name="connsiteX355" fmla="*/ 3968712 w 7467600"/>
              <a:gd name="connsiteY355" fmla="*/ 4913989 h 6858000"/>
              <a:gd name="connsiteX356" fmla="*/ 2792390 w 7467600"/>
              <a:gd name="connsiteY356" fmla="*/ 5382974 h 6858000"/>
              <a:gd name="connsiteX357" fmla="*/ 2714982 w 7467600"/>
              <a:gd name="connsiteY357" fmla="*/ 5427051 h 6858000"/>
              <a:gd name="connsiteX358" fmla="*/ 2813361 w 7467600"/>
              <a:gd name="connsiteY358" fmla="*/ 6023912 h 6858000"/>
              <a:gd name="connsiteX359" fmla="*/ 2688430 w 7467600"/>
              <a:gd name="connsiteY359" fmla="*/ 6801564 h 6858000"/>
              <a:gd name="connsiteX360" fmla="*/ 2629626 w 7467600"/>
              <a:gd name="connsiteY360" fmla="*/ 6763394 h 6858000"/>
              <a:gd name="connsiteX361" fmla="*/ 2565328 w 7467600"/>
              <a:gd name="connsiteY361" fmla="*/ 5516399 h 6858000"/>
              <a:gd name="connsiteX362" fmla="*/ 1922999 w 7467600"/>
              <a:gd name="connsiteY362" fmla="*/ 5980343 h 6858000"/>
              <a:gd name="connsiteX363" fmla="*/ 1950261 w 7467600"/>
              <a:gd name="connsiteY363" fmla="*/ 6405858 h 6858000"/>
              <a:gd name="connsiteX364" fmla="*/ 2365554 w 7467600"/>
              <a:gd name="connsiteY364" fmla="*/ 6759107 h 6858000"/>
              <a:gd name="connsiteX365" fmla="*/ 2424142 w 7467600"/>
              <a:gd name="connsiteY365" fmla="*/ 6858000 h 6858000"/>
              <a:gd name="connsiteX366" fmla="*/ 2395994 w 7467600"/>
              <a:gd name="connsiteY366" fmla="*/ 6858000 h 6858000"/>
              <a:gd name="connsiteX367" fmla="*/ 2392863 w 7467600"/>
              <a:gd name="connsiteY367" fmla="*/ 6852964 h 6858000"/>
              <a:gd name="connsiteX368" fmla="*/ 2017589 w 7467600"/>
              <a:gd name="connsiteY368" fmla="*/ 6493982 h 6858000"/>
              <a:gd name="connsiteX369" fmla="*/ 2147336 w 7467600"/>
              <a:gd name="connsiteY369" fmla="*/ 6594052 h 6858000"/>
              <a:gd name="connsiteX370" fmla="*/ 2207047 w 7467600"/>
              <a:gd name="connsiteY370" fmla="*/ 6654540 h 6858000"/>
              <a:gd name="connsiteX371" fmla="*/ 2299106 w 7467600"/>
              <a:gd name="connsiteY371" fmla="*/ 6778931 h 6858000"/>
              <a:gd name="connsiteX372" fmla="*/ 2314430 w 7467600"/>
              <a:gd name="connsiteY372" fmla="*/ 6801144 h 6858000"/>
              <a:gd name="connsiteX373" fmla="*/ 2352406 w 7467600"/>
              <a:gd name="connsiteY373" fmla="*/ 6858000 h 6858000"/>
              <a:gd name="connsiteX374" fmla="*/ 2314492 w 7467600"/>
              <a:gd name="connsiteY374" fmla="*/ 6858000 h 6858000"/>
              <a:gd name="connsiteX375" fmla="*/ 2288095 w 7467600"/>
              <a:gd name="connsiteY375" fmla="*/ 6818030 h 6858000"/>
              <a:gd name="connsiteX376" fmla="*/ 2272768 w 7467600"/>
              <a:gd name="connsiteY376" fmla="*/ 6795822 h 6858000"/>
              <a:gd name="connsiteX377" fmla="*/ 2182715 w 7467600"/>
              <a:gd name="connsiteY377" fmla="*/ 6675071 h 6858000"/>
              <a:gd name="connsiteX378" fmla="*/ 2032061 w 7467600"/>
              <a:gd name="connsiteY378" fmla="*/ 6541380 h 6858000"/>
              <a:gd name="connsiteX379" fmla="*/ 2257220 w 7467600"/>
              <a:gd name="connsiteY379" fmla="*/ 6826257 h 6858000"/>
              <a:gd name="connsiteX380" fmla="*/ 2281324 w 7467600"/>
              <a:gd name="connsiteY380" fmla="*/ 6858000 h 6858000"/>
              <a:gd name="connsiteX381" fmla="*/ 2242860 w 7467600"/>
              <a:gd name="connsiteY381" fmla="*/ 6858000 h 6858000"/>
              <a:gd name="connsiteX382" fmla="*/ 2232818 w 7467600"/>
              <a:gd name="connsiteY382" fmla="*/ 6844926 h 6858000"/>
              <a:gd name="connsiteX383" fmla="*/ 1990172 w 7467600"/>
              <a:gd name="connsiteY383" fmla="*/ 6542121 h 6858000"/>
              <a:gd name="connsiteX384" fmla="*/ 2124090 w 7467600"/>
              <a:gd name="connsiteY384" fmla="*/ 6761017 h 6858000"/>
              <a:gd name="connsiteX385" fmla="*/ 2200380 w 7467600"/>
              <a:gd name="connsiteY385" fmla="*/ 6858000 h 6858000"/>
              <a:gd name="connsiteX386" fmla="*/ 2147507 w 7467600"/>
              <a:gd name="connsiteY386" fmla="*/ 6858000 h 6858000"/>
              <a:gd name="connsiteX387" fmla="*/ 2070668 w 7467600"/>
              <a:gd name="connsiteY387" fmla="*/ 6761520 h 6858000"/>
              <a:gd name="connsiteX388" fmla="*/ 1975142 w 7467600"/>
              <a:gd name="connsiteY388" fmla="*/ 6585570 h 6858000"/>
              <a:gd name="connsiteX389" fmla="*/ 2050035 w 7467600"/>
              <a:gd name="connsiteY389" fmla="*/ 6813345 h 6858000"/>
              <a:gd name="connsiteX390" fmla="*/ 2063025 w 7467600"/>
              <a:gd name="connsiteY390" fmla="*/ 6858000 h 6858000"/>
              <a:gd name="connsiteX391" fmla="*/ 2021675 w 7467600"/>
              <a:gd name="connsiteY391" fmla="*/ 6858000 h 6858000"/>
              <a:gd name="connsiteX392" fmla="*/ 2019308 w 7467600"/>
              <a:gd name="connsiteY392" fmla="*/ 6847118 h 6858000"/>
              <a:gd name="connsiteX393" fmla="*/ 1938835 w 7467600"/>
              <a:gd name="connsiteY393" fmla="*/ 6551160 h 6858000"/>
              <a:gd name="connsiteX394" fmla="*/ 1953230 w 7467600"/>
              <a:gd name="connsiteY394" fmla="*/ 6759699 h 6858000"/>
              <a:gd name="connsiteX395" fmla="*/ 1956763 w 7467600"/>
              <a:gd name="connsiteY395" fmla="*/ 6778191 h 6858000"/>
              <a:gd name="connsiteX396" fmla="*/ 1967925 w 7467600"/>
              <a:gd name="connsiteY396" fmla="*/ 6858000 h 6858000"/>
              <a:gd name="connsiteX397" fmla="*/ 1936622 w 7467600"/>
              <a:gd name="connsiteY397" fmla="*/ 6858000 h 6858000"/>
              <a:gd name="connsiteX398" fmla="*/ 1926261 w 7467600"/>
              <a:gd name="connsiteY398" fmla="*/ 6784064 h 6858000"/>
              <a:gd name="connsiteX399" fmla="*/ 1922724 w 7467600"/>
              <a:gd name="connsiteY399" fmla="*/ 6765577 h 6858000"/>
              <a:gd name="connsiteX400" fmla="*/ 1904650 w 7467600"/>
              <a:gd name="connsiteY400" fmla="*/ 6639616 h 6858000"/>
              <a:gd name="connsiteX401" fmla="*/ 1885273 w 7467600"/>
              <a:gd name="connsiteY401" fmla="*/ 6858000 h 6858000"/>
              <a:gd name="connsiteX402" fmla="*/ 1854363 w 7467600"/>
              <a:gd name="connsiteY402" fmla="*/ 6858000 h 6858000"/>
              <a:gd name="connsiteX403" fmla="*/ 1880391 w 7467600"/>
              <a:gd name="connsiteY403" fmla="*/ 6603796 h 6858000"/>
              <a:gd name="connsiteX404" fmla="*/ 1818273 w 7467600"/>
              <a:gd name="connsiteY404" fmla="*/ 6715729 h 6858000"/>
              <a:gd name="connsiteX405" fmla="*/ 1794691 w 7467600"/>
              <a:gd name="connsiteY405" fmla="*/ 6843239 h 6858000"/>
              <a:gd name="connsiteX406" fmla="*/ 1794914 w 7467600"/>
              <a:gd name="connsiteY406" fmla="*/ 6858000 h 6858000"/>
              <a:gd name="connsiteX407" fmla="*/ 1746128 w 7467600"/>
              <a:gd name="connsiteY407" fmla="*/ 6858000 h 6858000"/>
              <a:gd name="connsiteX408" fmla="*/ 1753934 w 7467600"/>
              <a:gd name="connsiteY408" fmla="*/ 6724796 h 6858000"/>
              <a:gd name="connsiteX409" fmla="*/ 1792053 w 7467600"/>
              <a:gd name="connsiteY409" fmla="*/ 6572396 h 6858000"/>
              <a:gd name="connsiteX410" fmla="*/ 1862248 w 7467600"/>
              <a:gd name="connsiteY410" fmla="*/ 6266397 h 6858000"/>
              <a:gd name="connsiteX411" fmla="*/ 1862250 w 7467600"/>
              <a:gd name="connsiteY411" fmla="*/ 6033531 h 6858000"/>
              <a:gd name="connsiteX412" fmla="*/ 1211999 w 7467600"/>
              <a:gd name="connsiteY412" fmla="*/ 6683610 h 6858000"/>
              <a:gd name="connsiteX413" fmla="*/ 1213266 w 7467600"/>
              <a:gd name="connsiteY413" fmla="*/ 6691947 h 6858000"/>
              <a:gd name="connsiteX414" fmla="*/ 1203370 w 7467600"/>
              <a:gd name="connsiteY414" fmla="*/ 6850676 h 6858000"/>
              <a:gd name="connsiteX415" fmla="*/ 1203671 w 7467600"/>
              <a:gd name="connsiteY415" fmla="*/ 6858000 h 6858000"/>
              <a:gd name="connsiteX416" fmla="*/ 1143180 w 7467600"/>
              <a:gd name="connsiteY416" fmla="*/ 6858000 h 6858000"/>
              <a:gd name="connsiteX417" fmla="*/ 1142176 w 7467600"/>
              <a:gd name="connsiteY417" fmla="*/ 6766045 h 6858000"/>
              <a:gd name="connsiteX418" fmla="*/ 1067484 w 7467600"/>
              <a:gd name="connsiteY418" fmla="*/ 6858000 h 6858000"/>
              <a:gd name="connsiteX419" fmla="*/ 953928 w 7467600"/>
              <a:gd name="connsiteY419" fmla="*/ 6858000 h 6858000"/>
              <a:gd name="connsiteX420" fmla="*/ 959715 w 7467600"/>
              <a:gd name="connsiteY420" fmla="*/ 6850185 h 6858000"/>
              <a:gd name="connsiteX421" fmla="*/ 1483788 w 7467600"/>
              <a:gd name="connsiteY421" fmla="*/ 6259174 h 6858000"/>
              <a:gd name="connsiteX422" fmla="*/ 1100671 w 7467600"/>
              <a:gd name="connsiteY422" fmla="*/ 6252137 h 6858000"/>
              <a:gd name="connsiteX423" fmla="*/ 1090144 w 7467600"/>
              <a:gd name="connsiteY423" fmla="*/ 6256748 h 6858000"/>
              <a:gd name="connsiteX424" fmla="*/ 1095872 w 7467600"/>
              <a:gd name="connsiteY424" fmla="*/ 6271892 h 6858000"/>
              <a:gd name="connsiteX425" fmla="*/ 262785 w 7467600"/>
              <a:gd name="connsiteY425" fmla="*/ 6845450 h 6858000"/>
              <a:gd name="connsiteX426" fmla="*/ 209968 w 7467600"/>
              <a:gd name="connsiteY426" fmla="*/ 6770713 h 6858000"/>
              <a:gd name="connsiteX427" fmla="*/ 873460 w 7467600"/>
              <a:gd name="connsiteY427" fmla="*/ 6253768 h 6858000"/>
              <a:gd name="connsiteX428" fmla="*/ 192686 w 7467600"/>
              <a:gd name="connsiteY428" fmla="*/ 5849257 h 6858000"/>
              <a:gd name="connsiteX429" fmla="*/ 4696 w 7467600"/>
              <a:gd name="connsiteY429" fmla="*/ 5697668 h 6858000"/>
              <a:gd name="connsiteX430" fmla="*/ 0 w 7467600"/>
              <a:gd name="connsiteY430" fmla="*/ 5689984 h 6858000"/>
              <a:gd name="connsiteX431" fmla="*/ 0 w 7467600"/>
              <a:gd name="connsiteY431" fmla="*/ 5513472 h 6858000"/>
              <a:gd name="connsiteX432" fmla="*/ 174101 w 7467600"/>
              <a:gd name="connsiteY432" fmla="*/ 5620277 h 6858000"/>
              <a:gd name="connsiteX433" fmla="*/ 891800 w 7467600"/>
              <a:gd name="connsiteY433" fmla="*/ 6036935 h 6858000"/>
              <a:gd name="connsiteX434" fmla="*/ 1072219 w 7467600"/>
              <a:gd name="connsiteY434" fmla="*/ 6169443 h 6858000"/>
              <a:gd name="connsiteX435" fmla="*/ 1074117 w 7467600"/>
              <a:gd name="connsiteY435" fmla="*/ 6170301 h 6858000"/>
              <a:gd name="connsiteX436" fmla="*/ 1083114 w 7467600"/>
              <a:gd name="connsiteY436" fmla="*/ 6174131 h 6858000"/>
              <a:gd name="connsiteX437" fmla="*/ 1543010 w 7467600"/>
              <a:gd name="connsiteY437" fmla="*/ 6191140 h 6858000"/>
              <a:gd name="connsiteX438" fmla="*/ 1551080 w 7467600"/>
              <a:gd name="connsiteY438" fmla="*/ 6195006 h 6858000"/>
              <a:gd name="connsiteX439" fmla="*/ 2345443 w 7467600"/>
              <a:gd name="connsiteY439" fmla="*/ 5549882 h 6858000"/>
              <a:gd name="connsiteX440" fmla="*/ 1721499 w 7467600"/>
              <a:gd name="connsiteY440" fmla="*/ 5599969 h 6858000"/>
              <a:gd name="connsiteX441" fmla="*/ 767716 w 7467600"/>
              <a:gd name="connsiteY441" fmla="*/ 5472768 h 6858000"/>
              <a:gd name="connsiteX442" fmla="*/ 722147 w 7467600"/>
              <a:gd name="connsiteY442" fmla="*/ 5393091 h 6858000"/>
              <a:gd name="connsiteX443" fmla="*/ 1485552 w 7467600"/>
              <a:gd name="connsiteY443" fmla="*/ 5313202 h 6858000"/>
              <a:gd name="connsiteX444" fmla="*/ 2143004 w 7467600"/>
              <a:gd name="connsiteY444" fmla="*/ 5402420 h 6858000"/>
              <a:gd name="connsiteX445" fmla="*/ 1933391 w 7467600"/>
              <a:gd name="connsiteY445" fmla="*/ 5156971 h 6858000"/>
              <a:gd name="connsiteX446" fmla="*/ 1827118 w 7467600"/>
              <a:gd name="connsiteY446" fmla="*/ 4968410 h 6858000"/>
              <a:gd name="connsiteX447" fmla="*/ 1837349 w 7467600"/>
              <a:gd name="connsiteY447" fmla="*/ 4956357 h 6858000"/>
              <a:gd name="connsiteX448" fmla="*/ 2162835 w 7467600"/>
              <a:gd name="connsiteY448" fmla="*/ 5187853 h 6858000"/>
              <a:gd name="connsiteX449" fmla="*/ 2257167 w 7467600"/>
              <a:gd name="connsiteY449" fmla="*/ 5462123 h 6858000"/>
              <a:gd name="connsiteX450" fmla="*/ 2261598 w 7467600"/>
              <a:gd name="connsiteY450" fmla="*/ 5467998 h 6858000"/>
              <a:gd name="connsiteX451" fmla="*/ 2437177 w 7467600"/>
              <a:gd name="connsiteY451" fmla="*/ 5479608 h 6858000"/>
              <a:gd name="connsiteX452" fmla="*/ 2445247 w 7467600"/>
              <a:gd name="connsiteY452" fmla="*/ 5483476 h 6858000"/>
              <a:gd name="connsiteX453" fmla="*/ 2743626 w 7467600"/>
              <a:gd name="connsiteY453" fmla="*/ 5304819 h 6858000"/>
              <a:gd name="connsiteX454" fmla="*/ 3048102 w 7467600"/>
              <a:gd name="connsiteY454" fmla="*/ 5150595 h 6858000"/>
              <a:gd name="connsiteX455" fmla="*/ 1799414 w 7467600"/>
              <a:gd name="connsiteY455" fmla="*/ 4694732 h 6858000"/>
              <a:gd name="connsiteX456" fmla="*/ 1771735 w 7467600"/>
              <a:gd name="connsiteY456" fmla="*/ 4619929 h 6858000"/>
              <a:gd name="connsiteX457" fmla="*/ 3104273 w 7467600"/>
              <a:gd name="connsiteY457" fmla="*/ 5076159 h 6858000"/>
              <a:gd name="connsiteX458" fmla="*/ 3113245 w 7467600"/>
              <a:gd name="connsiteY458" fmla="*/ 5090705 h 6858000"/>
              <a:gd name="connsiteX459" fmla="*/ 3126294 w 7467600"/>
              <a:gd name="connsiteY459" fmla="*/ 5114400 h 6858000"/>
              <a:gd name="connsiteX460" fmla="*/ 3937433 w 7467600"/>
              <a:gd name="connsiteY460" fmla="*/ 4830473 h 6858000"/>
              <a:gd name="connsiteX461" fmla="*/ 3590475 w 7467600"/>
              <a:gd name="connsiteY461" fmla="*/ 4597974 h 6858000"/>
              <a:gd name="connsiteX462" fmla="*/ 3100264 w 7467600"/>
              <a:gd name="connsiteY462" fmla="*/ 4579845 h 6858000"/>
              <a:gd name="connsiteX463" fmla="*/ 2183576 w 7467600"/>
              <a:gd name="connsiteY463" fmla="*/ 4227150 h 6858000"/>
              <a:gd name="connsiteX464" fmla="*/ 2151029 w 7467600"/>
              <a:gd name="connsiteY464" fmla="*/ 4146947 h 6858000"/>
              <a:gd name="connsiteX465" fmla="*/ 3563434 w 7467600"/>
              <a:gd name="connsiteY465" fmla="*/ 4469115 h 6858000"/>
              <a:gd name="connsiteX466" fmla="*/ 3177952 w 7467600"/>
              <a:gd name="connsiteY466" fmla="*/ 3657386 h 6858000"/>
              <a:gd name="connsiteX467" fmla="*/ 3189263 w 7467600"/>
              <a:gd name="connsiteY467" fmla="*/ 3625726 h 6858000"/>
              <a:gd name="connsiteX468" fmla="*/ 3560912 w 7467600"/>
              <a:gd name="connsiteY468" fmla="*/ 4079863 h 6858000"/>
              <a:gd name="connsiteX469" fmla="*/ 3626636 w 7467600"/>
              <a:gd name="connsiteY469" fmla="*/ 4512230 h 6858000"/>
              <a:gd name="connsiteX470" fmla="*/ 3653088 w 7467600"/>
              <a:gd name="connsiteY470" fmla="*/ 4521417 h 6858000"/>
              <a:gd name="connsiteX471" fmla="*/ 3988128 w 7467600"/>
              <a:gd name="connsiteY471" fmla="*/ 4817267 h 6858000"/>
              <a:gd name="connsiteX472" fmla="*/ 4830582 w 7467600"/>
              <a:gd name="connsiteY472" fmla="*/ 4676000 h 6858000"/>
              <a:gd name="connsiteX473" fmla="*/ 4830100 w 7467600"/>
              <a:gd name="connsiteY473" fmla="*/ 4675554 h 6858000"/>
              <a:gd name="connsiteX474" fmla="*/ 4036318 w 7467600"/>
              <a:gd name="connsiteY474" fmla="*/ 4147013 h 6858000"/>
              <a:gd name="connsiteX475" fmla="*/ 3432098 w 7467600"/>
              <a:gd name="connsiteY475" fmla="*/ 3537312 h 6858000"/>
              <a:gd name="connsiteX476" fmla="*/ 3446761 w 7467600"/>
              <a:gd name="connsiteY476" fmla="*/ 3461278 h 6858000"/>
              <a:gd name="connsiteX477" fmla="*/ 4419733 w 7467600"/>
              <a:gd name="connsiteY477" fmla="*/ 3963555 h 6858000"/>
              <a:gd name="connsiteX478" fmla="*/ 4781371 w 7467600"/>
              <a:gd name="connsiteY478" fmla="*/ 4458604 h 6858000"/>
              <a:gd name="connsiteX479" fmla="*/ 4780440 w 7467600"/>
              <a:gd name="connsiteY479" fmla="*/ 4470290 h 6858000"/>
              <a:gd name="connsiteX480" fmla="*/ 4898954 w 7467600"/>
              <a:gd name="connsiteY480" fmla="*/ 4662092 h 6858000"/>
              <a:gd name="connsiteX481" fmla="*/ 4900699 w 7467600"/>
              <a:gd name="connsiteY481" fmla="*/ 4670867 h 6858000"/>
              <a:gd name="connsiteX482" fmla="*/ 5714511 w 7467600"/>
              <a:gd name="connsiteY482" fmla="*/ 4663483 h 6858000"/>
              <a:gd name="connsiteX483" fmla="*/ 5464793 w 7467600"/>
              <a:gd name="connsiteY483" fmla="*/ 4393556 h 6858000"/>
              <a:gd name="connsiteX484" fmla="*/ 5461897 w 7467600"/>
              <a:gd name="connsiteY484" fmla="*/ 4390879 h 6858000"/>
              <a:gd name="connsiteX485" fmla="*/ 4294126 w 7467600"/>
              <a:gd name="connsiteY485" fmla="*/ 3303048 h 6858000"/>
              <a:gd name="connsiteX486" fmla="*/ 4305321 w 7467600"/>
              <a:gd name="connsiteY486" fmla="*/ 3256953 h 6858000"/>
              <a:gd name="connsiteX487" fmla="*/ 4949299 w 7467600"/>
              <a:gd name="connsiteY487" fmla="*/ 3766336 h 6858000"/>
              <a:gd name="connsiteX488" fmla="*/ 5291452 w 7467600"/>
              <a:gd name="connsiteY488" fmla="*/ 4076801 h 6858000"/>
              <a:gd name="connsiteX489" fmla="*/ 5434998 w 7467600"/>
              <a:gd name="connsiteY489" fmla="*/ 4254100 h 6858000"/>
              <a:gd name="connsiteX490" fmla="*/ 5351015 w 7467600"/>
              <a:gd name="connsiteY490" fmla="*/ 3760989 h 6858000"/>
              <a:gd name="connsiteX491" fmla="*/ 5413780 w 7467600"/>
              <a:gd name="connsiteY491" fmla="*/ 2966265 h 6858000"/>
              <a:gd name="connsiteX492" fmla="*/ 5425627 w 7467600"/>
              <a:gd name="connsiteY492" fmla="*/ 2954192 h 6858000"/>
              <a:gd name="connsiteX493" fmla="*/ 6604735 w 7467600"/>
              <a:gd name="connsiteY493" fmla="*/ 2041381 h 6858000"/>
              <a:gd name="connsiteX494" fmla="*/ 7204487 w 7467600"/>
              <a:gd name="connsiteY494" fmla="*/ 2742112 h 6858000"/>
              <a:gd name="connsiteX495" fmla="*/ 7131592 w 7467600"/>
              <a:gd name="connsiteY495" fmla="*/ 2672096 h 6858000"/>
              <a:gd name="connsiteX496" fmla="*/ 6996344 w 7467600"/>
              <a:gd name="connsiteY496" fmla="*/ 2518310 h 6858000"/>
              <a:gd name="connsiteX497" fmla="*/ 6735495 w 7467600"/>
              <a:gd name="connsiteY497" fmla="*/ 2196890 h 6858000"/>
              <a:gd name="connsiteX498" fmla="*/ 6721901 w 7467600"/>
              <a:gd name="connsiteY498" fmla="*/ 2179274 h 6858000"/>
              <a:gd name="connsiteX499" fmla="*/ 6604735 w 7467600"/>
              <a:gd name="connsiteY499" fmla="*/ 2041381 h 6858000"/>
              <a:gd name="connsiteX500" fmla="*/ 6591670 w 7467600"/>
              <a:gd name="connsiteY500" fmla="*/ 1988277 h 6858000"/>
              <a:gd name="connsiteX501" fmla="*/ 6747349 w 7467600"/>
              <a:gd name="connsiteY501" fmla="*/ 2160069 h 6858000"/>
              <a:gd name="connsiteX502" fmla="*/ 6760943 w 7467600"/>
              <a:gd name="connsiteY502" fmla="*/ 2177686 h 6858000"/>
              <a:gd name="connsiteX503" fmla="*/ 7021065 w 7467600"/>
              <a:gd name="connsiteY503" fmla="*/ 2498102 h 6858000"/>
              <a:gd name="connsiteX504" fmla="*/ 7155223 w 7467600"/>
              <a:gd name="connsiteY504" fmla="*/ 2650386 h 6858000"/>
              <a:gd name="connsiteX505" fmla="*/ 7203167 w 7467600"/>
              <a:gd name="connsiteY505" fmla="*/ 2697288 h 6858000"/>
              <a:gd name="connsiteX506" fmla="*/ 6937703 w 7467600"/>
              <a:gd name="connsiteY506" fmla="*/ 2321981 h 6858000"/>
              <a:gd name="connsiteX507" fmla="*/ 6591670 w 7467600"/>
              <a:gd name="connsiteY507" fmla="*/ 1988277 h 6858000"/>
              <a:gd name="connsiteX508" fmla="*/ 5798671 w 7467600"/>
              <a:gd name="connsiteY508" fmla="*/ 1981601 h 6858000"/>
              <a:gd name="connsiteX509" fmla="*/ 5754709 w 7467600"/>
              <a:gd name="connsiteY509" fmla="*/ 2071454 h 6858000"/>
              <a:gd name="connsiteX510" fmla="*/ 5763044 w 7467600"/>
              <a:gd name="connsiteY510" fmla="*/ 2842206 h 6858000"/>
              <a:gd name="connsiteX511" fmla="*/ 5764974 w 7467600"/>
              <a:gd name="connsiteY511" fmla="*/ 2799609 h 6858000"/>
              <a:gd name="connsiteX512" fmla="*/ 5767665 w 7467600"/>
              <a:gd name="connsiteY512" fmla="*/ 2666409 h 6858000"/>
              <a:gd name="connsiteX513" fmla="*/ 5763055 w 7467600"/>
              <a:gd name="connsiteY513" fmla="*/ 2579705 h 6858000"/>
              <a:gd name="connsiteX514" fmla="*/ 5758079 w 7467600"/>
              <a:gd name="connsiteY514" fmla="*/ 2492508 h 6858000"/>
              <a:gd name="connsiteX515" fmla="*/ 5779325 w 7467600"/>
              <a:gd name="connsiteY515" fmla="*/ 2197069 h 6858000"/>
              <a:gd name="connsiteX516" fmla="*/ 5798671 w 7467600"/>
              <a:gd name="connsiteY516" fmla="*/ 1981601 h 6858000"/>
              <a:gd name="connsiteX517" fmla="*/ 5829202 w 7467600"/>
              <a:gd name="connsiteY517" fmla="*/ 1971679 h 6858000"/>
              <a:gd name="connsiteX518" fmla="*/ 5809558 w 7467600"/>
              <a:gd name="connsiteY518" fmla="*/ 2198043 h 6858000"/>
              <a:gd name="connsiteX519" fmla="*/ 5788653 w 7467600"/>
              <a:gd name="connsiteY519" fmla="*/ 2489430 h 6858000"/>
              <a:gd name="connsiteX520" fmla="*/ 5793439 w 7467600"/>
              <a:gd name="connsiteY520" fmla="*/ 2575235 h 6858000"/>
              <a:gd name="connsiteX521" fmla="*/ 5796837 w 7467600"/>
              <a:gd name="connsiteY521" fmla="*/ 2637633 h 6858000"/>
              <a:gd name="connsiteX522" fmla="*/ 5818614 w 7467600"/>
              <a:gd name="connsiteY522" fmla="*/ 2473055 h 6858000"/>
              <a:gd name="connsiteX523" fmla="*/ 5829202 w 7467600"/>
              <a:gd name="connsiteY523" fmla="*/ 1971679 h 6858000"/>
              <a:gd name="connsiteX524" fmla="*/ 5911389 w 7467600"/>
              <a:gd name="connsiteY524" fmla="*/ 1898371 h 6858000"/>
              <a:gd name="connsiteX525" fmla="*/ 6237627 w 7467600"/>
              <a:gd name="connsiteY525" fmla="*/ 2231921 h 6858000"/>
              <a:gd name="connsiteX526" fmla="*/ 5911389 w 7467600"/>
              <a:gd name="connsiteY526" fmla="*/ 1898371 h 6858000"/>
              <a:gd name="connsiteX527" fmla="*/ 6944437 w 7467600"/>
              <a:gd name="connsiteY527" fmla="*/ 1575402 h 6858000"/>
              <a:gd name="connsiteX528" fmla="*/ 6304730 w 7467600"/>
              <a:gd name="connsiteY528" fmla="*/ 1766654 h 6858000"/>
              <a:gd name="connsiteX529" fmla="*/ 6944437 w 7467600"/>
              <a:gd name="connsiteY529" fmla="*/ 1575402 h 6858000"/>
              <a:gd name="connsiteX530" fmla="*/ 7019523 w 7467600"/>
              <a:gd name="connsiteY530" fmla="*/ 1519450 h 6858000"/>
              <a:gd name="connsiteX531" fmla="*/ 6298091 w 7467600"/>
              <a:gd name="connsiteY531" fmla="*/ 1737122 h 6858000"/>
              <a:gd name="connsiteX532" fmla="*/ 7019523 w 7467600"/>
              <a:gd name="connsiteY532" fmla="*/ 1519450 h 6858000"/>
              <a:gd name="connsiteX533" fmla="*/ 2399523 w 7467600"/>
              <a:gd name="connsiteY533" fmla="*/ 1428234 h 6858000"/>
              <a:gd name="connsiteX534" fmla="*/ 2224982 w 7467600"/>
              <a:gd name="connsiteY534" fmla="*/ 1826201 h 6858000"/>
              <a:gd name="connsiteX535" fmla="*/ 2096099 w 7467600"/>
              <a:gd name="connsiteY535" fmla="*/ 2345900 h 6858000"/>
              <a:gd name="connsiteX536" fmla="*/ 2283317 w 7467600"/>
              <a:gd name="connsiteY536" fmla="*/ 1796925 h 6858000"/>
              <a:gd name="connsiteX537" fmla="*/ 2399523 w 7467600"/>
              <a:gd name="connsiteY537" fmla="*/ 1428234 h 6858000"/>
              <a:gd name="connsiteX538" fmla="*/ 2448558 w 7467600"/>
              <a:gd name="connsiteY538" fmla="*/ 1373435 h 6858000"/>
              <a:gd name="connsiteX539" fmla="*/ 2312521 w 7467600"/>
              <a:gd name="connsiteY539" fmla="*/ 1806140 h 6858000"/>
              <a:gd name="connsiteX540" fmla="*/ 2127533 w 7467600"/>
              <a:gd name="connsiteY540" fmla="*/ 2348380 h 6858000"/>
              <a:gd name="connsiteX541" fmla="*/ 2358080 w 7467600"/>
              <a:gd name="connsiteY541" fmla="*/ 1866134 h 6858000"/>
              <a:gd name="connsiteX542" fmla="*/ 2407436 w 7467600"/>
              <a:gd name="connsiteY542" fmla="*/ 1651070 h 6858000"/>
              <a:gd name="connsiteX543" fmla="*/ 2448558 w 7467600"/>
              <a:gd name="connsiteY543" fmla="*/ 1373435 h 6858000"/>
              <a:gd name="connsiteX544" fmla="*/ 278707 w 7467600"/>
              <a:gd name="connsiteY544" fmla="*/ 1352270 h 6858000"/>
              <a:gd name="connsiteX545" fmla="*/ 321570 w 7467600"/>
              <a:gd name="connsiteY545" fmla="*/ 1861610 h 6858000"/>
              <a:gd name="connsiteX546" fmla="*/ 294281 w 7467600"/>
              <a:gd name="connsiteY546" fmla="*/ 1440658 h 6858000"/>
              <a:gd name="connsiteX547" fmla="*/ 278707 w 7467600"/>
              <a:gd name="connsiteY547" fmla="*/ 1352270 h 6858000"/>
              <a:gd name="connsiteX548" fmla="*/ 1423821 w 7467600"/>
              <a:gd name="connsiteY548" fmla="*/ 1351958 h 6858000"/>
              <a:gd name="connsiteX549" fmla="*/ 1638521 w 7467600"/>
              <a:gd name="connsiteY549" fmla="*/ 1908470 h 6858000"/>
              <a:gd name="connsiteX550" fmla="*/ 1754199 w 7467600"/>
              <a:gd name="connsiteY550" fmla="*/ 2149284 h 6858000"/>
              <a:gd name="connsiteX551" fmla="*/ 1908359 w 7467600"/>
              <a:gd name="connsiteY551" fmla="*/ 2364988 h 6858000"/>
              <a:gd name="connsiteX552" fmla="*/ 1647661 w 7467600"/>
              <a:gd name="connsiteY552" fmla="*/ 1825945 h 6858000"/>
              <a:gd name="connsiteX553" fmla="*/ 1423821 w 7467600"/>
              <a:gd name="connsiteY553" fmla="*/ 1351958 h 6858000"/>
              <a:gd name="connsiteX554" fmla="*/ 1431890 w 7467600"/>
              <a:gd name="connsiteY554" fmla="*/ 1306475 h 6858000"/>
              <a:gd name="connsiteX555" fmla="*/ 1507597 w 7467600"/>
              <a:gd name="connsiteY555" fmla="*/ 1446132 h 6858000"/>
              <a:gd name="connsiteX556" fmla="*/ 1674586 w 7467600"/>
              <a:gd name="connsiteY556" fmla="*/ 1813832 h 6858000"/>
              <a:gd name="connsiteX557" fmla="*/ 1815950 w 7467600"/>
              <a:gd name="connsiteY557" fmla="*/ 2128564 h 6858000"/>
              <a:gd name="connsiteX558" fmla="*/ 1984242 w 7467600"/>
              <a:gd name="connsiteY558" fmla="*/ 2430829 h 6858000"/>
              <a:gd name="connsiteX559" fmla="*/ 2014023 w 7467600"/>
              <a:gd name="connsiteY559" fmla="*/ 2450995 h 6858000"/>
              <a:gd name="connsiteX560" fmla="*/ 1747337 w 7467600"/>
              <a:gd name="connsiteY560" fmla="*/ 1855264 h 6858000"/>
              <a:gd name="connsiteX561" fmla="*/ 1533749 w 7467600"/>
              <a:gd name="connsiteY561" fmla="*/ 1478656 h 6858000"/>
              <a:gd name="connsiteX562" fmla="*/ 1431890 w 7467600"/>
              <a:gd name="connsiteY562" fmla="*/ 1306475 h 6858000"/>
              <a:gd name="connsiteX563" fmla="*/ 5052692 w 7467600"/>
              <a:gd name="connsiteY563" fmla="*/ 1292994 h 6858000"/>
              <a:gd name="connsiteX564" fmla="*/ 5200661 w 7467600"/>
              <a:gd name="connsiteY564" fmla="*/ 1635186 h 6858000"/>
              <a:gd name="connsiteX565" fmla="*/ 5297138 w 7467600"/>
              <a:gd name="connsiteY565" fmla="*/ 1906351 h 6858000"/>
              <a:gd name="connsiteX566" fmla="*/ 5052692 w 7467600"/>
              <a:gd name="connsiteY566" fmla="*/ 1292994 h 6858000"/>
              <a:gd name="connsiteX567" fmla="*/ 5009948 w 7467600"/>
              <a:gd name="connsiteY567" fmla="*/ 1273619 h 6858000"/>
              <a:gd name="connsiteX568" fmla="*/ 5121777 w 7467600"/>
              <a:gd name="connsiteY568" fmla="*/ 1654213 h 6858000"/>
              <a:gd name="connsiteX569" fmla="*/ 5293545 w 7467600"/>
              <a:gd name="connsiteY569" fmla="*/ 2072247 h 6858000"/>
              <a:gd name="connsiteX570" fmla="*/ 5294042 w 7467600"/>
              <a:gd name="connsiteY570" fmla="*/ 2065019 h 6858000"/>
              <a:gd name="connsiteX571" fmla="*/ 5171936 w 7467600"/>
              <a:gd name="connsiteY571" fmla="*/ 1647613 h 6858000"/>
              <a:gd name="connsiteX572" fmla="*/ 5009948 w 7467600"/>
              <a:gd name="connsiteY572" fmla="*/ 1273619 h 6858000"/>
              <a:gd name="connsiteX573" fmla="*/ 655236 w 7467600"/>
              <a:gd name="connsiteY573" fmla="*/ 1268632 h 6858000"/>
              <a:gd name="connsiteX574" fmla="*/ 839521 w 7467600"/>
              <a:gd name="connsiteY574" fmla="*/ 1685315 h 6858000"/>
              <a:gd name="connsiteX575" fmla="*/ 1109416 w 7467600"/>
              <a:gd name="connsiteY575" fmla="*/ 2061663 h 6858000"/>
              <a:gd name="connsiteX576" fmla="*/ 1298300 w 7467600"/>
              <a:gd name="connsiteY576" fmla="*/ 2247742 h 6858000"/>
              <a:gd name="connsiteX577" fmla="*/ 1125871 w 7467600"/>
              <a:gd name="connsiteY577" fmla="*/ 1989513 h 6858000"/>
              <a:gd name="connsiteX578" fmla="*/ 981574 w 7467600"/>
              <a:gd name="connsiteY578" fmla="*/ 1783157 h 6858000"/>
              <a:gd name="connsiteX579" fmla="*/ 922198 w 7467600"/>
              <a:gd name="connsiteY579" fmla="*/ 1677437 h 6858000"/>
              <a:gd name="connsiteX580" fmla="*/ 869293 w 7467600"/>
              <a:gd name="connsiteY580" fmla="*/ 1583214 h 6858000"/>
              <a:gd name="connsiteX581" fmla="*/ 751431 w 7467600"/>
              <a:gd name="connsiteY581" fmla="*/ 1405731 h 6858000"/>
              <a:gd name="connsiteX582" fmla="*/ 655236 w 7467600"/>
              <a:gd name="connsiteY582" fmla="*/ 1268632 h 6858000"/>
              <a:gd name="connsiteX583" fmla="*/ 6516292 w 7467600"/>
              <a:gd name="connsiteY583" fmla="*/ 1263064 h 6858000"/>
              <a:gd name="connsiteX584" fmla="*/ 5736320 w 7467600"/>
              <a:gd name="connsiteY584" fmla="*/ 1501803 h 6858000"/>
              <a:gd name="connsiteX585" fmla="*/ 6516292 w 7467600"/>
              <a:gd name="connsiteY585" fmla="*/ 1263064 h 6858000"/>
              <a:gd name="connsiteX586" fmla="*/ 291466 w 7467600"/>
              <a:gd name="connsiteY586" fmla="*/ 1250369 h 6858000"/>
              <a:gd name="connsiteX587" fmla="*/ 323180 w 7467600"/>
              <a:gd name="connsiteY587" fmla="*/ 1435283 h 6858000"/>
              <a:gd name="connsiteX588" fmla="*/ 349381 w 7467600"/>
              <a:gd name="connsiteY588" fmla="*/ 1875041 h 6858000"/>
              <a:gd name="connsiteX589" fmla="*/ 374363 w 7467600"/>
              <a:gd name="connsiteY589" fmla="*/ 1506494 h 6858000"/>
              <a:gd name="connsiteX590" fmla="*/ 302168 w 7467600"/>
              <a:gd name="connsiteY590" fmla="*/ 1274495 h 6858000"/>
              <a:gd name="connsiteX591" fmla="*/ 291466 w 7467600"/>
              <a:gd name="connsiteY591" fmla="*/ 1250369 h 6858000"/>
              <a:gd name="connsiteX592" fmla="*/ 678222 w 7467600"/>
              <a:gd name="connsiteY592" fmla="*/ 1248670 h 6858000"/>
              <a:gd name="connsiteX593" fmla="*/ 775536 w 7467600"/>
              <a:gd name="connsiteY593" fmla="*/ 1388015 h 6858000"/>
              <a:gd name="connsiteX594" fmla="*/ 894529 w 7467600"/>
              <a:gd name="connsiteY594" fmla="*/ 1567739 h 6858000"/>
              <a:gd name="connsiteX595" fmla="*/ 948000 w 7467600"/>
              <a:gd name="connsiteY595" fmla="*/ 1663088 h 6858000"/>
              <a:gd name="connsiteX596" fmla="*/ 1006812 w 7467600"/>
              <a:gd name="connsiteY596" fmla="*/ 1767683 h 6858000"/>
              <a:gd name="connsiteX597" fmla="*/ 1149133 w 7467600"/>
              <a:gd name="connsiteY597" fmla="*/ 1971513 h 6858000"/>
              <a:gd name="connsiteX598" fmla="*/ 1333952 w 7467600"/>
              <a:gd name="connsiteY598" fmla="*/ 2251620 h 6858000"/>
              <a:gd name="connsiteX599" fmla="*/ 1337329 w 7467600"/>
              <a:gd name="connsiteY599" fmla="*/ 2258350 h 6858000"/>
              <a:gd name="connsiteX600" fmla="*/ 1014726 w 7467600"/>
              <a:gd name="connsiteY600" fmla="*/ 1615556 h 6858000"/>
              <a:gd name="connsiteX601" fmla="*/ 678222 w 7467600"/>
              <a:gd name="connsiteY601" fmla="*/ 1248670 h 6858000"/>
              <a:gd name="connsiteX602" fmla="*/ 6691602 w 7467600"/>
              <a:gd name="connsiteY602" fmla="*/ 1140573 h 6858000"/>
              <a:gd name="connsiteX603" fmla="*/ 6571100 w 7467600"/>
              <a:gd name="connsiteY603" fmla="*/ 1183662 h 6858000"/>
              <a:gd name="connsiteX604" fmla="*/ 6241687 w 7467600"/>
              <a:gd name="connsiteY604" fmla="*/ 1257600 h 6858000"/>
              <a:gd name="connsiteX605" fmla="*/ 5693009 w 7467600"/>
              <a:gd name="connsiteY605" fmla="*/ 1478256 h 6858000"/>
              <a:gd name="connsiteX606" fmla="*/ 6548420 w 7467600"/>
              <a:gd name="connsiteY606" fmla="*/ 1214599 h 6858000"/>
              <a:gd name="connsiteX607" fmla="*/ 6605473 w 7467600"/>
              <a:gd name="connsiteY607" fmla="*/ 1184686 h 6858000"/>
              <a:gd name="connsiteX608" fmla="*/ 6691602 w 7467600"/>
              <a:gd name="connsiteY608" fmla="*/ 1140573 h 6858000"/>
              <a:gd name="connsiteX609" fmla="*/ 4002475 w 7467600"/>
              <a:gd name="connsiteY609" fmla="*/ 1037802 h 6858000"/>
              <a:gd name="connsiteX610" fmla="*/ 4000324 w 7467600"/>
              <a:gd name="connsiteY610" fmla="*/ 1039362 h 6858000"/>
              <a:gd name="connsiteX611" fmla="*/ 4002862 w 7467600"/>
              <a:gd name="connsiteY611" fmla="*/ 1042866 h 6858000"/>
              <a:gd name="connsiteX612" fmla="*/ 4002475 w 7467600"/>
              <a:gd name="connsiteY612" fmla="*/ 1037802 h 6858000"/>
              <a:gd name="connsiteX613" fmla="*/ 506322 w 7467600"/>
              <a:gd name="connsiteY613" fmla="*/ 1020997 h 6858000"/>
              <a:gd name="connsiteX614" fmla="*/ 533068 w 7467600"/>
              <a:gd name="connsiteY614" fmla="*/ 1029409 h 6858000"/>
              <a:gd name="connsiteX615" fmla="*/ 1232525 w 7467600"/>
              <a:gd name="connsiteY615" fmla="*/ 1804675 h 6858000"/>
              <a:gd name="connsiteX616" fmla="*/ 1388858 w 7467600"/>
              <a:gd name="connsiteY616" fmla="*/ 2368011 h 6858000"/>
              <a:gd name="connsiteX617" fmla="*/ 1384098 w 7467600"/>
              <a:gd name="connsiteY617" fmla="*/ 2378125 h 6858000"/>
              <a:gd name="connsiteX618" fmla="*/ 1425393 w 7467600"/>
              <a:gd name="connsiteY618" fmla="*/ 2589124 h 6858000"/>
              <a:gd name="connsiteX619" fmla="*/ 1424001 w 7467600"/>
              <a:gd name="connsiteY619" fmla="*/ 2597541 h 6858000"/>
              <a:gd name="connsiteX620" fmla="*/ 2152729 w 7467600"/>
              <a:gd name="connsiteY620" fmla="*/ 2864487 h 6858000"/>
              <a:gd name="connsiteX621" fmla="*/ 2020609 w 7467600"/>
              <a:gd name="connsiteY621" fmla="*/ 2539671 h 6858000"/>
              <a:gd name="connsiteX622" fmla="*/ 2018920 w 7467600"/>
              <a:gd name="connsiteY622" fmla="*/ 2536309 h 6858000"/>
              <a:gd name="connsiteX623" fmla="*/ 1342441 w 7467600"/>
              <a:gd name="connsiteY623" fmla="*/ 1173017 h 6858000"/>
              <a:gd name="connsiteX624" fmla="*/ 1367925 w 7467600"/>
              <a:gd name="connsiteY624" fmla="*/ 1135648 h 6858000"/>
              <a:gd name="connsiteX625" fmla="*/ 1771401 w 7467600"/>
              <a:gd name="connsiteY625" fmla="*/ 1806673 h 6858000"/>
              <a:gd name="connsiteX626" fmla="*/ 1972385 w 7467600"/>
              <a:gd name="connsiteY626" fmla="*/ 2198735 h 6858000"/>
              <a:gd name="connsiteX627" fmla="*/ 2040892 w 7467600"/>
              <a:gd name="connsiteY627" fmla="*/ 2405205 h 6858000"/>
              <a:gd name="connsiteX628" fmla="*/ 2131689 w 7467600"/>
              <a:gd name="connsiteY628" fmla="*/ 1936926 h 6858000"/>
              <a:gd name="connsiteX629" fmla="*/ 2454820 w 7467600"/>
              <a:gd name="connsiteY629" fmla="*/ 1248808 h 6858000"/>
              <a:gd name="connsiteX630" fmla="*/ 2492512 w 7467600"/>
              <a:gd name="connsiteY630" fmla="*/ 1302920 h 6858000"/>
              <a:gd name="connsiteX631" fmla="*/ 2081216 w 7467600"/>
              <a:gd name="connsiteY631" fmla="*/ 2527513 h 6858000"/>
              <a:gd name="connsiteX632" fmla="*/ 2081211 w 7467600"/>
              <a:gd name="connsiteY632" fmla="*/ 2528916 h 6858000"/>
              <a:gd name="connsiteX633" fmla="*/ 2199067 w 7467600"/>
              <a:gd name="connsiteY633" fmla="*/ 2884061 h 6858000"/>
              <a:gd name="connsiteX634" fmla="*/ 3192586 w 7467600"/>
              <a:gd name="connsiteY634" fmla="*/ 3411496 h 6858000"/>
              <a:gd name="connsiteX635" fmla="*/ 3182620 w 7467600"/>
              <a:gd name="connsiteY635" fmla="*/ 3483279 h 6858000"/>
              <a:gd name="connsiteX636" fmla="*/ 2435119 w 7467600"/>
              <a:gd name="connsiteY636" fmla="*/ 3080173 h 6858000"/>
              <a:gd name="connsiteX637" fmla="*/ 2410152 w 7467600"/>
              <a:gd name="connsiteY637" fmla="*/ 3063751 h 6858000"/>
              <a:gd name="connsiteX638" fmla="*/ 2408099 w 7467600"/>
              <a:gd name="connsiteY638" fmla="*/ 3064403 h 6858000"/>
              <a:gd name="connsiteX639" fmla="*/ 2407218 w 7467600"/>
              <a:gd name="connsiteY639" fmla="*/ 3070324 h 6858000"/>
              <a:gd name="connsiteX640" fmla="*/ 2380138 w 7467600"/>
              <a:gd name="connsiteY640" fmla="*/ 3099341 h 6858000"/>
              <a:gd name="connsiteX641" fmla="*/ 1765923 w 7467600"/>
              <a:gd name="connsiteY641" fmla="*/ 3581043 h 6858000"/>
              <a:gd name="connsiteX642" fmla="*/ 1702258 w 7467600"/>
              <a:gd name="connsiteY642" fmla="*/ 3612286 h 6858000"/>
              <a:gd name="connsiteX643" fmla="*/ 1538370 w 7467600"/>
              <a:gd name="connsiteY643" fmla="*/ 3811804 h 6858000"/>
              <a:gd name="connsiteX644" fmla="*/ 542867 w 7467600"/>
              <a:gd name="connsiteY644" fmla="*/ 4944092 h 6858000"/>
              <a:gd name="connsiteX645" fmla="*/ 515800 w 7467600"/>
              <a:gd name="connsiteY645" fmla="*/ 4862180 h 6858000"/>
              <a:gd name="connsiteX646" fmla="*/ 909145 w 7467600"/>
              <a:gd name="connsiteY646" fmla="*/ 4199225 h 6858000"/>
              <a:gd name="connsiteX647" fmla="*/ 1214067 w 7467600"/>
              <a:gd name="connsiteY647" fmla="*/ 3908561 h 6858000"/>
              <a:gd name="connsiteX648" fmla="*/ 640967 w 7467600"/>
              <a:gd name="connsiteY648" fmla="*/ 4105601 h 6858000"/>
              <a:gd name="connsiteX649" fmla="*/ 112563 w 7467600"/>
              <a:gd name="connsiteY649" fmla="*/ 4396952 h 6858000"/>
              <a:gd name="connsiteX650" fmla="*/ 0 w 7467600"/>
              <a:gd name="connsiteY650" fmla="*/ 4466006 h 6858000"/>
              <a:gd name="connsiteX651" fmla="*/ 0 w 7467600"/>
              <a:gd name="connsiteY651" fmla="*/ 4233763 h 6858000"/>
              <a:gd name="connsiteX652" fmla="*/ 36881 w 7467600"/>
              <a:gd name="connsiteY652" fmla="*/ 4200118 h 6858000"/>
              <a:gd name="connsiteX653" fmla="*/ 910534 w 7467600"/>
              <a:gd name="connsiteY653" fmla="*/ 3629753 h 6858000"/>
              <a:gd name="connsiteX654" fmla="*/ 1578717 w 7467600"/>
              <a:gd name="connsiteY654" fmla="*/ 3575982 h 6858000"/>
              <a:gd name="connsiteX655" fmla="*/ 2338780 w 7467600"/>
              <a:gd name="connsiteY655" fmla="*/ 3033725 h 6858000"/>
              <a:gd name="connsiteX656" fmla="*/ 1807991 w 7467600"/>
              <a:gd name="connsiteY656" fmla="*/ 2807184 h 6858000"/>
              <a:gd name="connsiteX657" fmla="*/ 1416358 w 7467600"/>
              <a:gd name="connsiteY657" fmla="*/ 3112571 h 6858000"/>
              <a:gd name="connsiteX658" fmla="*/ 939066 w 7467600"/>
              <a:gd name="connsiteY658" fmla="*/ 3378798 h 6858000"/>
              <a:gd name="connsiteX659" fmla="*/ 115099 w 7467600"/>
              <a:gd name="connsiteY659" fmla="*/ 3607650 h 6858000"/>
              <a:gd name="connsiteX660" fmla="*/ 97284 w 7467600"/>
              <a:gd name="connsiteY660" fmla="*/ 3520393 h 6858000"/>
              <a:gd name="connsiteX661" fmla="*/ 922050 w 7467600"/>
              <a:gd name="connsiteY661" fmla="*/ 3074867 h 6858000"/>
              <a:gd name="connsiteX662" fmla="*/ 1405265 w 7467600"/>
              <a:gd name="connsiteY662" fmla="*/ 3016319 h 6858000"/>
              <a:gd name="connsiteX663" fmla="*/ 1407512 w 7467600"/>
              <a:gd name="connsiteY663" fmla="*/ 3018001 h 6858000"/>
              <a:gd name="connsiteX664" fmla="*/ 1726266 w 7467600"/>
              <a:gd name="connsiteY664" fmla="*/ 2777274 h 6858000"/>
              <a:gd name="connsiteX665" fmla="*/ 625390 w 7467600"/>
              <a:gd name="connsiteY665" fmla="*/ 2514541 h 6858000"/>
              <a:gd name="connsiteX666" fmla="*/ 619799 w 7467600"/>
              <a:gd name="connsiteY666" fmla="*/ 2527180 h 6858000"/>
              <a:gd name="connsiteX667" fmla="*/ 310030 w 7467600"/>
              <a:gd name="connsiteY667" fmla="*/ 2771818 h 6858000"/>
              <a:gd name="connsiteX668" fmla="*/ 173877 w 7467600"/>
              <a:gd name="connsiteY668" fmla="*/ 2937056 h 6858000"/>
              <a:gd name="connsiteX669" fmla="*/ 77889 w 7467600"/>
              <a:gd name="connsiteY669" fmla="*/ 3138440 h 6858000"/>
              <a:gd name="connsiteX670" fmla="*/ 0 w 7467600"/>
              <a:gd name="connsiteY670" fmla="*/ 3271395 h 6858000"/>
              <a:gd name="connsiteX671" fmla="*/ 0 w 7467600"/>
              <a:gd name="connsiteY671" fmla="*/ 3153002 h 6858000"/>
              <a:gd name="connsiteX672" fmla="*/ 2386 w 7467600"/>
              <a:gd name="connsiteY672" fmla="*/ 3149203 h 6858000"/>
              <a:gd name="connsiteX673" fmla="*/ 89753 w 7467600"/>
              <a:gd name="connsiteY673" fmla="*/ 2987702 h 6858000"/>
              <a:gd name="connsiteX674" fmla="*/ 76869 w 7467600"/>
              <a:gd name="connsiteY674" fmla="*/ 3005404 h 6858000"/>
              <a:gd name="connsiteX675" fmla="*/ 32049 w 7467600"/>
              <a:gd name="connsiteY675" fmla="*/ 3065814 h 6858000"/>
              <a:gd name="connsiteX676" fmla="*/ 0 w 7467600"/>
              <a:gd name="connsiteY676" fmla="*/ 3108744 h 6858000"/>
              <a:gd name="connsiteX677" fmla="*/ 0 w 7467600"/>
              <a:gd name="connsiteY677" fmla="*/ 3058059 h 6858000"/>
              <a:gd name="connsiteX678" fmla="*/ 7610 w 7467600"/>
              <a:gd name="connsiteY678" fmla="*/ 3047889 h 6858000"/>
              <a:gd name="connsiteX679" fmla="*/ 52419 w 7467600"/>
              <a:gd name="connsiteY679" fmla="*/ 2987479 h 6858000"/>
              <a:gd name="connsiteX680" fmla="*/ 59142 w 7467600"/>
              <a:gd name="connsiteY680" fmla="*/ 2978488 h 6858000"/>
              <a:gd name="connsiteX681" fmla="*/ 0 w 7467600"/>
              <a:gd name="connsiteY681" fmla="*/ 3015334 h 6858000"/>
              <a:gd name="connsiteX682" fmla="*/ 0 w 7467600"/>
              <a:gd name="connsiteY682" fmla="*/ 2914286 h 6858000"/>
              <a:gd name="connsiteX683" fmla="*/ 36383 w 7467600"/>
              <a:gd name="connsiteY683" fmla="*/ 2901128 h 6858000"/>
              <a:gd name="connsiteX684" fmla="*/ 156329 w 7467600"/>
              <a:gd name="connsiteY684" fmla="*/ 2840533 h 6858000"/>
              <a:gd name="connsiteX685" fmla="*/ 358355 w 7467600"/>
              <a:gd name="connsiteY685" fmla="*/ 2620471 h 6858000"/>
              <a:gd name="connsiteX686" fmla="*/ 510577 w 7467600"/>
              <a:gd name="connsiteY686" fmla="*/ 2501244 h 6858000"/>
              <a:gd name="connsiteX687" fmla="*/ 211967 w 7467600"/>
              <a:gd name="connsiteY687" fmla="*/ 2479171 h 6858000"/>
              <a:gd name="connsiteX688" fmla="*/ 0 w 7467600"/>
              <a:gd name="connsiteY688" fmla="*/ 2476398 h 6858000"/>
              <a:gd name="connsiteX689" fmla="*/ 0 w 7467600"/>
              <a:gd name="connsiteY689" fmla="*/ 2389189 h 6858000"/>
              <a:gd name="connsiteX690" fmla="*/ 103062 w 7467600"/>
              <a:gd name="connsiteY690" fmla="*/ 2389518 h 6858000"/>
              <a:gd name="connsiteX691" fmla="*/ 510734 w 7467600"/>
              <a:gd name="connsiteY691" fmla="*/ 2416201 h 6858000"/>
              <a:gd name="connsiteX692" fmla="*/ 279257 w 7467600"/>
              <a:gd name="connsiteY692" fmla="*/ 2092102 h 6858000"/>
              <a:gd name="connsiteX693" fmla="*/ 65265 w 7467600"/>
              <a:gd name="connsiteY693" fmla="*/ 2006049 h 6858000"/>
              <a:gd name="connsiteX694" fmla="*/ 0 w 7467600"/>
              <a:gd name="connsiteY694" fmla="*/ 1982532 h 6858000"/>
              <a:gd name="connsiteX695" fmla="*/ 0 w 7467600"/>
              <a:gd name="connsiteY695" fmla="*/ 1912789 h 6858000"/>
              <a:gd name="connsiteX696" fmla="*/ 97460 w 7467600"/>
              <a:gd name="connsiteY696" fmla="*/ 1953725 h 6858000"/>
              <a:gd name="connsiteX697" fmla="*/ 221272 w 7467600"/>
              <a:gd name="connsiteY697" fmla="*/ 1980766 h 6858000"/>
              <a:gd name="connsiteX698" fmla="*/ 116765 w 7467600"/>
              <a:gd name="connsiteY698" fmla="*/ 1911033 h 6858000"/>
              <a:gd name="connsiteX699" fmla="*/ 16405 w 7467600"/>
              <a:gd name="connsiteY699" fmla="*/ 1803412 h 6858000"/>
              <a:gd name="connsiteX700" fmla="*/ 0 w 7467600"/>
              <a:gd name="connsiteY700" fmla="*/ 1784777 h 6858000"/>
              <a:gd name="connsiteX701" fmla="*/ 0 w 7467600"/>
              <a:gd name="connsiteY701" fmla="*/ 1740082 h 6858000"/>
              <a:gd name="connsiteX702" fmla="*/ 39394 w 7467600"/>
              <a:gd name="connsiteY702" fmla="*/ 1784856 h 6858000"/>
              <a:gd name="connsiteX703" fmla="*/ 135813 w 7467600"/>
              <a:gd name="connsiteY703" fmla="*/ 1888838 h 6858000"/>
              <a:gd name="connsiteX704" fmla="*/ 242575 w 7467600"/>
              <a:gd name="connsiteY704" fmla="*/ 1958841 h 6858000"/>
              <a:gd name="connsiteX705" fmla="*/ 82197 w 7467600"/>
              <a:gd name="connsiteY705" fmla="*/ 1754826 h 6858000"/>
              <a:gd name="connsiteX706" fmla="*/ 0 w 7467600"/>
              <a:gd name="connsiteY706" fmla="*/ 1679650 h 6858000"/>
              <a:gd name="connsiteX707" fmla="*/ 0 w 7467600"/>
              <a:gd name="connsiteY707" fmla="*/ 1602463 h 6858000"/>
              <a:gd name="connsiteX708" fmla="*/ 84689 w 7467600"/>
              <a:gd name="connsiteY708" fmla="*/ 1677442 h 6858000"/>
              <a:gd name="connsiteX709" fmla="*/ 298437 w 7467600"/>
              <a:gd name="connsiteY709" fmla="*/ 1968019 h 6858000"/>
              <a:gd name="connsiteX710" fmla="*/ 227269 w 7467600"/>
              <a:gd name="connsiteY710" fmla="*/ 1114064 h 6858000"/>
              <a:gd name="connsiteX711" fmla="*/ 248003 w 7467600"/>
              <a:gd name="connsiteY711" fmla="*/ 1089613 h 6858000"/>
              <a:gd name="connsiteX712" fmla="*/ 427020 w 7467600"/>
              <a:gd name="connsiteY712" fmla="*/ 1619803 h 6858000"/>
              <a:gd name="connsiteX713" fmla="*/ 340345 w 7467600"/>
              <a:gd name="connsiteY713" fmla="*/ 2027739 h 6858000"/>
              <a:gd name="connsiteX714" fmla="*/ 360865 w 7467600"/>
              <a:gd name="connsiteY714" fmla="*/ 2044827 h 6858000"/>
              <a:gd name="connsiteX715" fmla="*/ 560414 w 7467600"/>
              <a:gd name="connsiteY715" fmla="*/ 2421457 h 6858000"/>
              <a:gd name="connsiteX716" fmla="*/ 1359703 w 7467600"/>
              <a:gd name="connsiteY716" fmla="*/ 2578554 h 6858000"/>
              <a:gd name="connsiteX717" fmla="*/ 1359422 w 7467600"/>
              <a:gd name="connsiteY717" fmla="*/ 2577994 h 6858000"/>
              <a:gd name="connsiteX718" fmla="*/ 828701 w 7467600"/>
              <a:gd name="connsiteY718" fmla="*/ 1839520 h 6858000"/>
              <a:gd name="connsiteX719" fmla="*/ 494427 w 7467600"/>
              <a:gd name="connsiteY719" fmla="*/ 1092333 h 6858000"/>
              <a:gd name="connsiteX720" fmla="*/ 506322 w 7467600"/>
              <a:gd name="connsiteY720" fmla="*/ 1020997 h 6858000"/>
              <a:gd name="connsiteX721" fmla="*/ 4570198 w 7467600"/>
              <a:gd name="connsiteY721" fmla="*/ 978081 h 6858000"/>
              <a:gd name="connsiteX722" fmla="*/ 4523691 w 7467600"/>
              <a:gd name="connsiteY722" fmla="*/ 1127776 h 6858000"/>
              <a:gd name="connsiteX723" fmla="*/ 4509875 w 7467600"/>
              <a:gd name="connsiteY723" fmla="*/ 1167552 h 6858000"/>
              <a:gd name="connsiteX724" fmla="*/ 4478168 w 7467600"/>
              <a:gd name="connsiteY724" fmla="*/ 1260735 h 6858000"/>
              <a:gd name="connsiteX725" fmla="*/ 4409309 w 7467600"/>
              <a:gd name="connsiteY725" fmla="*/ 1666996 h 6858000"/>
              <a:gd name="connsiteX726" fmla="*/ 4370031 w 7467600"/>
              <a:gd name="connsiteY726" fmla="*/ 1955666 h 6858000"/>
              <a:gd name="connsiteX727" fmla="*/ 4570198 w 7467600"/>
              <a:gd name="connsiteY727" fmla="*/ 978081 h 6858000"/>
              <a:gd name="connsiteX728" fmla="*/ 4557898 w 7467600"/>
              <a:gd name="connsiteY728" fmla="*/ 900011 h 6858000"/>
              <a:gd name="connsiteX729" fmla="*/ 4344840 w 7467600"/>
              <a:gd name="connsiteY729" fmla="*/ 1922038 h 6858000"/>
              <a:gd name="connsiteX730" fmla="*/ 4378710 w 7467600"/>
              <a:gd name="connsiteY730" fmla="*/ 1665516 h 6858000"/>
              <a:gd name="connsiteX731" fmla="*/ 4448798 w 7467600"/>
              <a:gd name="connsiteY731" fmla="*/ 1253024 h 6858000"/>
              <a:gd name="connsiteX732" fmla="*/ 4480315 w 7467600"/>
              <a:gd name="connsiteY732" fmla="*/ 1158454 h 6858000"/>
              <a:gd name="connsiteX733" fmla="*/ 4494133 w 7467600"/>
              <a:gd name="connsiteY733" fmla="*/ 1118676 h 6858000"/>
              <a:gd name="connsiteX734" fmla="*/ 4557898 w 7467600"/>
              <a:gd name="connsiteY734" fmla="*/ 900011 h 6858000"/>
              <a:gd name="connsiteX735" fmla="*/ 5870151 w 7467600"/>
              <a:gd name="connsiteY735" fmla="*/ 898890 h 6858000"/>
              <a:gd name="connsiteX736" fmla="*/ 5861335 w 7467600"/>
              <a:gd name="connsiteY736" fmla="*/ 899177 h 6858000"/>
              <a:gd name="connsiteX737" fmla="*/ 5843702 w 7467600"/>
              <a:gd name="connsiteY737" fmla="*/ 899748 h 6858000"/>
              <a:gd name="connsiteX738" fmla="*/ 5651107 w 7467600"/>
              <a:gd name="connsiteY738" fmla="*/ 920306 h 6858000"/>
              <a:gd name="connsiteX739" fmla="*/ 5459407 w 7467600"/>
              <a:gd name="connsiteY739" fmla="*/ 940975 h 6858000"/>
              <a:gd name="connsiteX740" fmla="*/ 5374846 w 7467600"/>
              <a:gd name="connsiteY740" fmla="*/ 941988 h 6858000"/>
              <a:gd name="connsiteX741" fmla="*/ 5256105 w 7467600"/>
              <a:gd name="connsiteY741" fmla="*/ 945632 h 6858000"/>
              <a:gd name="connsiteX742" fmla="*/ 5107071 w 7467600"/>
              <a:gd name="connsiteY742" fmla="*/ 969720 h 6858000"/>
              <a:gd name="connsiteX743" fmla="*/ 4998681 w 7467600"/>
              <a:gd name="connsiteY743" fmla="*/ 988771 h 6858000"/>
              <a:gd name="connsiteX744" fmla="*/ 5870151 w 7467600"/>
              <a:gd name="connsiteY744" fmla="*/ 898890 h 6858000"/>
              <a:gd name="connsiteX745" fmla="*/ 5504425 w 7467600"/>
              <a:gd name="connsiteY745" fmla="*/ 848067 h 6858000"/>
              <a:gd name="connsiteX746" fmla="*/ 4968849 w 7467600"/>
              <a:gd name="connsiteY746" fmla="*/ 962318 h 6858000"/>
              <a:gd name="connsiteX747" fmla="*/ 5104039 w 7467600"/>
              <a:gd name="connsiteY747" fmla="*/ 940634 h 6858000"/>
              <a:gd name="connsiteX748" fmla="*/ 5256311 w 7467600"/>
              <a:gd name="connsiteY748" fmla="*/ 916490 h 6858000"/>
              <a:gd name="connsiteX749" fmla="*/ 5377381 w 7467600"/>
              <a:gd name="connsiteY749" fmla="*/ 912671 h 6858000"/>
              <a:gd name="connsiteX750" fmla="*/ 5460148 w 7467600"/>
              <a:gd name="connsiteY750" fmla="*/ 911442 h 6858000"/>
              <a:gd name="connsiteX751" fmla="*/ 5648971 w 7467600"/>
              <a:gd name="connsiteY751" fmla="*/ 891331 h 6858000"/>
              <a:gd name="connsiteX752" fmla="*/ 5844807 w 7467600"/>
              <a:gd name="connsiteY752" fmla="*/ 870718 h 6858000"/>
              <a:gd name="connsiteX753" fmla="*/ 5862975 w 7467600"/>
              <a:gd name="connsiteY753" fmla="*/ 869756 h 6858000"/>
              <a:gd name="connsiteX754" fmla="*/ 5920887 w 7467600"/>
              <a:gd name="connsiteY754" fmla="*/ 865929 h 6858000"/>
              <a:gd name="connsiteX755" fmla="*/ 5504425 w 7467600"/>
              <a:gd name="connsiteY755" fmla="*/ 848067 h 6858000"/>
              <a:gd name="connsiteX756" fmla="*/ 3607114 w 7467600"/>
              <a:gd name="connsiteY756" fmla="*/ 467441 h 6858000"/>
              <a:gd name="connsiteX757" fmla="*/ 3296242 w 7467600"/>
              <a:gd name="connsiteY757" fmla="*/ 807991 h 6858000"/>
              <a:gd name="connsiteX758" fmla="*/ 3174674 w 7467600"/>
              <a:gd name="connsiteY758" fmla="*/ 919759 h 6858000"/>
              <a:gd name="connsiteX759" fmla="*/ 3042978 w 7467600"/>
              <a:gd name="connsiteY759" fmla="*/ 1054894 h 6858000"/>
              <a:gd name="connsiteX760" fmla="*/ 2968914 w 7467600"/>
              <a:gd name="connsiteY760" fmla="*/ 1133756 h 6858000"/>
              <a:gd name="connsiteX761" fmla="*/ 3103823 w 7467600"/>
              <a:gd name="connsiteY761" fmla="*/ 1026814 h 6858000"/>
              <a:gd name="connsiteX762" fmla="*/ 3607114 w 7467600"/>
              <a:gd name="connsiteY762" fmla="*/ 467441 h 6858000"/>
              <a:gd name="connsiteX763" fmla="*/ 3744487 w 7467600"/>
              <a:gd name="connsiteY763" fmla="*/ 383136 h 6858000"/>
              <a:gd name="connsiteX764" fmla="*/ 3970213 w 7467600"/>
              <a:gd name="connsiteY764" fmla="*/ 995559 h 6858000"/>
              <a:gd name="connsiteX765" fmla="*/ 3744487 w 7467600"/>
              <a:gd name="connsiteY765" fmla="*/ 383136 h 6858000"/>
              <a:gd name="connsiteX766" fmla="*/ 3624562 w 7467600"/>
              <a:gd name="connsiteY766" fmla="*/ 367041 h 6858000"/>
              <a:gd name="connsiteX767" fmla="*/ 3489712 w 7467600"/>
              <a:gd name="connsiteY767" fmla="*/ 485386 h 6858000"/>
              <a:gd name="connsiteX768" fmla="*/ 3182994 w 7467600"/>
              <a:gd name="connsiteY768" fmla="*/ 828265 h 6858000"/>
              <a:gd name="connsiteX769" fmla="*/ 2892114 w 7467600"/>
              <a:gd name="connsiteY769" fmla="*/ 1172635 h 6858000"/>
              <a:gd name="connsiteX770" fmla="*/ 3021459 w 7467600"/>
              <a:gd name="connsiteY770" fmla="*/ 1035385 h 6858000"/>
              <a:gd name="connsiteX771" fmla="*/ 3153873 w 7467600"/>
              <a:gd name="connsiteY771" fmla="*/ 898971 h 6858000"/>
              <a:gd name="connsiteX772" fmla="*/ 3276511 w 7467600"/>
              <a:gd name="connsiteY772" fmla="*/ 786423 h 6858000"/>
              <a:gd name="connsiteX773" fmla="*/ 3584154 w 7467600"/>
              <a:gd name="connsiteY773" fmla="*/ 448218 h 6858000"/>
              <a:gd name="connsiteX774" fmla="*/ 3624562 w 7467600"/>
              <a:gd name="connsiteY774" fmla="*/ 367041 h 6858000"/>
              <a:gd name="connsiteX775" fmla="*/ 3766672 w 7467600"/>
              <a:gd name="connsiteY775" fmla="*/ 359429 h 6858000"/>
              <a:gd name="connsiteX776" fmla="*/ 3996338 w 7467600"/>
              <a:gd name="connsiteY776" fmla="*/ 968237 h 6858000"/>
              <a:gd name="connsiteX777" fmla="*/ 3766672 w 7467600"/>
              <a:gd name="connsiteY777" fmla="*/ 359429 h 6858000"/>
              <a:gd name="connsiteX778" fmla="*/ 5805386 w 7467600"/>
              <a:gd name="connsiteY778" fmla="*/ 239240 h 6858000"/>
              <a:gd name="connsiteX779" fmla="*/ 5736947 w 7467600"/>
              <a:gd name="connsiteY779" fmla="*/ 261367 h 6858000"/>
              <a:gd name="connsiteX780" fmla="*/ 5427012 w 7467600"/>
              <a:gd name="connsiteY780" fmla="*/ 311272 h 6858000"/>
              <a:gd name="connsiteX781" fmla="*/ 5147818 w 7467600"/>
              <a:gd name="connsiteY781" fmla="*/ 322112 h 6858000"/>
              <a:gd name="connsiteX782" fmla="*/ 5060854 w 7467600"/>
              <a:gd name="connsiteY782" fmla="*/ 311882 h 6858000"/>
              <a:gd name="connsiteX783" fmla="*/ 4945989 w 7467600"/>
              <a:gd name="connsiteY783" fmla="*/ 300516 h 6858000"/>
              <a:gd name="connsiteX784" fmla="*/ 5410479 w 7467600"/>
              <a:gd name="connsiteY784" fmla="*/ 348434 h 6858000"/>
              <a:gd name="connsiteX785" fmla="*/ 5805386 w 7467600"/>
              <a:gd name="connsiteY785" fmla="*/ 239240 h 6858000"/>
              <a:gd name="connsiteX786" fmla="*/ 5905192 w 7467600"/>
              <a:gd name="connsiteY786" fmla="*/ 163079 h 6858000"/>
              <a:gd name="connsiteX787" fmla="*/ 5865655 w 7467600"/>
              <a:gd name="connsiteY787" fmla="*/ 171901 h 6858000"/>
              <a:gd name="connsiteX788" fmla="*/ 5259740 w 7467600"/>
              <a:gd name="connsiteY788" fmla="*/ 257013 h 6858000"/>
              <a:gd name="connsiteX789" fmla="*/ 5208466 w 7467600"/>
              <a:gd name="connsiteY789" fmla="*/ 257550 h 6858000"/>
              <a:gd name="connsiteX790" fmla="*/ 4980204 w 7467600"/>
              <a:gd name="connsiteY790" fmla="*/ 271903 h 6858000"/>
              <a:gd name="connsiteX791" fmla="*/ 5068068 w 7467600"/>
              <a:gd name="connsiteY791" fmla="*/ 282244 h 6858000"/>
              <a:gd name="connsiteX792" fmla="*/ 5153231 w 7467600"/>
              <a:gd name="connsiteY792" fmla="*/ 292240 h 6858000"/>
              <a:gd name="connsiteX793" fmla="*/ 5426491 w 7467600"/>
              <a:gd name="connsiteY793" fmla="*/ 281128 h 6858000"/>
              <a:gd name="connsiteX794" fmla="*/ 5731212 w 7467600"/>
              <a:gd name="connsiteY794" fmla="*/ 231951 h 6858000"/>
              <a:gd name="connsiteX795" fmla="*/ 5905192 w 7467600"/>
              <a:gd name="connsiteY795" fmla="*/ 163079 h 6858000"/>
              <a:gd name="connsiteX796" fmla="*/ 5944437 w 7467600"/>
              <a:gd name="connsiteY796" fmla="*/ 113829 h 6858000"/>
              <a:gd name="connsiteX797" fmla="*/ 5825032 w 7467600"/>
              <a:gd name="connsiteY797" fmla="*/ 146405 h 6858000"/>
              <a:gd name="connsiteX798" fmla="*/ 4955599 w 7467600"/>
              <a:gd name="connsiteY798" fmla="*/ 247008 h 6858000"/>
              <a:gd name="connsiteX799" fmla="*/ 5210104 w 7467600"/>
              <a:gd name="connsiteY799" fmla="*/ 228123 h 6858000"/>
              <a:gd name="connsiteX800" fmla="*/ 5261015 w 7467600"/>
              <a:gd name="connsiteY800" fmla="*/ 227087 h 6858000"/>
              <a:gd name="connsiteX801" fmla="*/ 5861181 w 7467600"/>
              <a:gd name="connsiteY801" fmla="*/ 143093 h 6858000"/>
              <a:gd name="connsiteX802" fmla="*/ 5961252 w 7467600"/>
              <a:gd name="connsiteY802" fmla="*/ 114820 h 6858000"/>
              <a:gd name="connsiteX803" fmla="*/ 5944437 w 7467600"/>
              <a:gd name="connsiteY803" fmla="*/ 113829 h 6858000"/>
              <a:gd name="connsiteX804" fmla="*/ 3882765 w 7467600"/>
              <a:gd name="connsiteY804" fmla="*/ 0 h 6858000"/>
              <a:gd name="connsiteX805" fmla="*/ 3995099 w 7467600"/>
              <a:gd name="connsiteY805" fmla="*/ 0 h 6858000"/>
              <a:gd name="connsiteX806" fmla="*/ 4163818 w 7467600"/>
              <a:gd name="connsiteY806" fmla="*/ 234104 h 6858000"/>
              <a:gd name="connsiteX807" fmla="*/ 4172099 w 7467600"/>
              <a:gd name="connsiteY807" fmla="*/ 234207 h 6858000"/>
              <a:gd name="connsiteX808" fmla="*/ 4784282 w 7467600"/>
              <a:gd name="connsiteY808" fmla="*/ 276561 h 6858000"/>
              <a:gd name="connsiteX809" fmla="*/ 4801687 w 7467600"/>
              <a:gd name="connsiteY809" fmla="*/ 267764 h 6858000"/>
              <a:gd name="connsiteX810" fmla="*/ 6082788 w 7467600"/>
              <a:gd name="connsiteY810" fmla="*/ 64119 h 6858000"/>
              <a:gd name="connsiteX811" fmla="*/ 6099442 w 7467600"/>
              <a:gd name="connsiteY811" fmla="*/ 82568 h 6858000"/>
              <a:gd name="connsiteX812" fmla="*/ 4804137 w 7467600"/>
              <a:gd name="connsiteY812" fmla="*/ 320931 h 6858000"/>
              <a:gd name="connsiteX813" fmla="*/ 4227047 w 7467600"/>
              <a:gd name="connsiteY813" fmla="*/ 313415 h 6858000"/>
              <a:gd name="connsiteX814" fmla="*/ 4346041 w 7467600"/>
              <a:gd name="connsiteY814" fmla="*/ 456086 h 6858000"/>
              <a:gd name="connsiteX815" fmla="*/ 4870967 w 7467600"/>
              <a:gd name="connsiteY815" fmla="*/ 963061 h 6858000"/>
              <a:gd name="connsiteX816" fmla="*/ 4889647 w 7467600"/>
              <a:gd name="connsiteY816" fmla="*/ 957147 h 6858000"/>
              <a:gd name="connsiteX817" fmla="*/ 5422504 w 7467600"/>
              <a:gd name="connsiteY817" fmla="*/ 805191 h 6858000"/>
              <a:gd name="connsiteX818" fmla="*/ 6087656 w 7467600"/>
              <a:gd name="connsiteY818" fmla="*/ 826703 h 6858000"/>
              <a:gd name="connsiteX819" fmla="*/ 6058717 w 7467600"/>
              <a:gd name="connsiteY819" fmla="*/ 865992 h 6858000"/>
              <a:gd name="connsiteX820" fmla="*/ 4974153 w 7467600"/>
              <a:gd name="connsiteY820" fmla="*/ 1045456 h 6858000"/>
              <a:gd name="connsiteX821" fmla="*/ 5627835 w 7467600"/>
              <a:gd name="connsiteY821" fmla="*/ 1472077 h 6858000"/>
              <a:gd name="connsiteX822" fmla="*/ 5629817 w 7467600"/>
              <a:gd name="connsiteY822" fmla="*/ 1471412 h 6858000"/>
              <a:gd name="connsiteX823" fmla="*/ 5634124 w 7467600"/>
              <a:gd name="connsiteY823" fmla="*/ 1470572 h 6858000"/>
              <a:gd name="connsiteX824" fmla="*/ 5755832 w 7467600"/>
              <a:gd name="connsiteY824" fmla="*/ 1383886 h 6858000"/>
              <a:gd name="connsiteX825" fmla="*/ 6014186 w 7467600"/>
              <a:gd name="connsiteY825" fmla="*/ 1279799 h 6858000"/>
              <a:gd name="connsiteX826" fmla="*/ 6901619 w 7467600"/>
              <a:gd name="connsiteY826" fmla="*/ 1047874 h 6858000"/>
              <a:gd name="connsiteX827" fmla="*/ 6931566 w 7467600"/>
              <a:gd name="connsiteY827" fmla="*/ 1062034 h 6858000"/>
              <a:gd name="connsiteX828" fmla="*/ 5790982 w 7467600"/>
              <a:gd name="connsiteY828" fmla="*/ 1561380 h 6858000"/>
              <a:gd name="connsiteX829" fmla="*/ 6188971 w 7467600"/>
              <a:gd name="connsiteY829" fmla="*/ 1755168 h 6858000"/>
              <a:gd name="connsiteX830" fmla="*/ 6202446 w 7467600"/>
              <a:gd name="connsiteY830" fmla="*/ 1752268 h 6858000"/>
              <a:gd name="connsiteX831" fmla="*/ 7179560 w 7467600"/>
              <a:gd name="connsiteY831" fmla="*/ 1467551 h 6858000"/>
              <a:gd name="connsiteX832" fmla="*/ 7158730 w 7467600"/>
              <a:gd name="connsiteY832" fmla="*/ 1507835 h 6858000"/>
              <a:gd name="connsiteX833" fmla="*/ 6326959 w 7467600"/>
              <a:gd name="connsiteY833" fmla="*/ 1817686 h 6858000"/>
              <a:gd name="connsiteX834" fmla="*/ 6537433 w 7467600"/>
              <a:gd name="connsiteY834" fmla="*/ 1907790 h 6858000"/>
              <a:gd name="connsiteX835" fmla="*/ 6550221 w 7467600"/>
              <a:gd name="connsiteY835" fmla="*/ 1910729 h 6858000"/>
              <a:gd name="connsiteX836" fmla="*/ 6964438 w 7467600"/>
              <a:gd name="connsiteY836" fmla="*/ 2209505 h 6858000"/>
              <a:gd name="connsiteX837" fmla="*/ 7367862 w 7467600"/>
              <a:gd name="connsiteY837" fmla="*/ 2806833 h 6858000"/>
              <a:gd name="connsiteX838" fmla="*/ 7364329 w 7467600"/>
              <a:gd name="connsiteY838" fmla="*/ 2826907 h 6858000"/>
              <a:gd name="connsiteX839" fmla="*/ 7290545 w 7467600"/>
              <a:gd name="connsiteY839" fmla="*/ 2850663 h 6858000"/>
              <a:gd name="connsiteX840" fmla="*/ 6472036 w 7467600"/>
              <a:gd name="connsiteY840" fmla="*/ 1959003 h 6858000"/>
              <a:gd name="connsiteX841" fmla="*/ 5792897 w 7467600"/>
              <a:gd name="connsiteY841" fmla="*/ 1647747 h 6858000"/>
              <a:gd name="connsiteX842" fmla="*/ 5842751 w 7467600"/>
              <a:gd name="connsiteY842" fmla="*/ 1816112 h 6858000"/>
              <a:gd name="connsiteX843" fmla="*/ 5847424 w 7467600"/>
              <a:gd name="connsiteY843" fmla="*/ 1815776 h 6858000"/>
              <a:gd name="connsiteX844" fmla="*/ 6399821 w 7467600"/>
              <a:gd name="connsiteY844" fmla="*/ 2344799 h 6858000"/>
              <a:gd name="connsiteX845" fmla="*/ 6323232 w 7467600"/>
              <a:gd name="connsiteY845" fmla="*/ 2389634 h 6858000"/>
              <a:gd name="connsiteX846" fmla="*/ 5942958 w 7467600"/>
              <a:gd name="connsiteY846" fmla="*/ 2077708 h 6858000"/>
              <a:gd name="connsiteX847" fmla="*/ 5921559 w 7467600"/>
              <a:gd name="connsiteY847" fmla="*/ 2378596 h 6858000"/>
              <a:gd name="connsiteX848" fmla="*/ 5817651 w 7467600"/>
              <a:gd name="connsiteY848" fmla="*/ 3023919 h 6858000"/>
              <a:gd name="connsiteX849" fmla="*/ 5729634 w 7467600"/>
              <a:gd name="connsiteY849" fmla="*/ 3051849 h 6858000"/>
              <a:gd name="connsiteX850" fmla="*/ 5611018 w 7467600"/>
              <a:gd name="connsiteY850" fmla="*/ 2316769 h 6858000"/>
              <a:gd name="connsiteX851" fmla="*/ 5687608 w 7467600"/>
              <a:gd name="connsiteY851" fmla="*/ 2039972 h 6858000"/>
              <a:gd name="connsiteX852" fmla="*/ 5657554 w 7467600"/>
              <a:gd name="connsiteY852" fmla="*/ 1576445 h 6858000"/>
              <a:gd name="connsiteX853" fmla="*/ 5150475 w 7467600"/>
              <a:gd name="connsiteY853" fmla="*/ 1274012 h 6858000"/>
              <a:gd name="connsiteX854" fmla="*/ 5349142 w 7467600"/>
              <a:gd name="connsiteY854" fmla="*/ 2204405 h 6858000"/>
              <a:gd name="connsiteX855" fmla="*/ 5262214 w 7467600"/>
              <a:gd name="connsiteY855" fmla="*/ 2233836 h 6858000"/>
              <a:gd name="connsiteX856" fmla="*/ 4981539 w 7467600"/>
              <a:gd name="connsiteY856" fmla="*/ 1542201 h 6858000"/>
              <a:gd name="connsiteX857" fmla="*/ 4958461 w 7467600"/>
              <a:gd name="connsiteY857" fmla="*/ 1136957 h 6858000"/>
              <a:gd name="connsiteX858" fmla="*/ 4655015 w 7467600"/>
              <a:gd name="connsiteY858" fmla="*/ 891426 h 6858000"/>
              <a:gd name="connsiteX859" fmla="*/ 4348002 w 7467600"/>
              <a:gd name="connsiteY859" fmla="*/ 2205895 h 6858000"/>
              <a:gd name="connsiteX860" fmla="*/ 4262250 w 7467600"/>
              <a:gd name="connsiteY860" fmla="*/ 2219972 h 6858000"/>
              <a:gd name="connsiteX861" fmla="*/ 4550611 w 7467600"/>
              <a:gd name="connsiteY861" fmla="*/ 817540 h 6858000"/>
              <a:gd name="connsiteX862" fmla="*/ 4564418 w 7467600"/>
              <a:gd name="connsiteY862" fmla="*/ 808293 h 6858000"/>
              <a:gd name="connsiteX863" fmla="*/ 4266388 w 7467600"/>
              <a:gd name="connsiteY863" fmla="*/ 500083 h 6858000"/>
              <a:gd name="connsiteX864" fmla="*/ 4032842 w 7467600"/>
              <a:gd name="connsiteY864" fmla="*/ 211809 h 6858000"/>
              <a:gd name="connsiteX865" fmla="*/ 3882765 w 7467600"/>
              <a:gd name="connsiteY865" fmla="*/ 0 h 6858000"/>
              <a:gd name="connsiteX866" fmla="*/ 3721337 w 7467600"/>
              <a:gd name="connsiteY866" fmla="*/ 0 h 6858000"/>
              <a:gd name="connsiteX867" fmla="*/ 3797544 w 7467600"/>
              <a:gd name="connsiteY867" fmla="*/ 0 h 6858000"/>
              <a:gd name="connsiteX868" fmla="*/ 3775734 w 7467600"/>
              <a:gd name="connsiteY868" fmla="*/ 95131 h 6858000"/>
              <a:gd name="connsiteX869" fmla="*/ 3724807 w 7467600"/>
              <a:gd name="connsiteY869" fmla="*/ 272257 h 6858000"/>
              <a:gd name="connsiteX870" fmla="*/ 3726844 w 7467600"/>
              <a:gd name="connsiteY870" fmla="*/ 282988 h 6858000"/>
              <a:gd name="connsiteX871" fmla="*/ 3742664 w 7467600"/>
              <a:gd name="connsiteY871" fmla="*/ 279918 h 6858000"/>
              <a:gd name="connsiteX872" fmla="*/ 4103910 w 7467600"/>
              <a:gd name="connsiteY872" fmla="*/ 1161917 h 6858000"/>
              <a:gd name="connsiteX873" fmla="*/ 4020269 w 7467600"/>
              <a:gd name="connsiteY873" fmla="*/ 1200406 h 6858000"/>
              <a:gd name="connsiteX874" fmla="*/ 3674882 w 7467600"/>
              <a:gd name="connsiteY874" fmla="*/ 488524 h 6858000"/>
              <a:gd name="connsiteX875" fmla="*/ 3132682 w 7467600"/>
              <a:gd name="connsiteY875" fmla="*/ 1072284 h 6858000"/>
              <a:gd name="connsiteX876" fmla="*/ 2716346 w 7467600"/>
              <a:gd name="connsiteY876" fmla="*/ 1276376 h 6858000"/>
              <a:gd name="connsiteX877" fmla="*/ 2716772 w 7467600"/>
              <a:gd name="connsiteY877" fmla="*/ 1255462 h 6858000"/>
              <a:gd name="connsiteX878" fmla="*/ 3471096 w 7467600"/>
              <a:gd name="connsiteY878" fmla="*/ 437072 h 6858000"/>
              <a:gd name="connsiteX879" fmla="*/ 3639057 w 7467600"/>
              <a:gd name="connsiteY879" fmla="*/ 286334 h 6858000"/>
              <a:gd name="connsiteX880" fmla="*/ 3640309 w 7467600"/>
              <a:gd name="connsiteY880" fmla="*/ 284664 h 6858000"/>
              <a:gd name="connsiteX881" fmla="*/ 3646022 w 7467600"/>
              <a:gd name="connsiteY881" fmla="*/ 276711 h 6858000"/>
              <a:gd name="connsiteX882" fmla="*/ 3707943 w 7467600"/>
              <a:gd name="connsiteY882" fmla="*/ 65958 h 6858000"/>
              <a:gd name="connsiteX883" fmla="*/ 3721337 w 7467600"/>
              <a:gd name="connsiteY883" fmla="*/ 0 h 6858000"/>
              <a:gd name="connsiteX884" fmla="*/ 2867960 w 7467600"/>
              <a:gd name="connsiteY884" fmla="*/ 0 h 6858000"/>
              <a:gd name="connsiteX885" fmla="*/ 2926351 w 7467600"/>
              <a:gd name="connsiteY885" fmla="*/ 0 h 6858000"/>
              <a:gd name="connsiteX886" fmla="*/ 2902823 w 7467600"/>
              <a:gd name="connsiteY886" fmla="*/ 262929 h 6858000"/>
              <a:gd name="connsiteX887" fmla="*/ 2940663 w 7467600"/>
              <a:gd name="connsiteY887" fmla="*/ 140884 h 6858000"/>
              <a:gd name="connsiteX888" fmla="*/ 2947039 w 7467600"/>
              <a:gd name="connsiteY888" fmla="*/ 122524 h 6858000"/>
              <a:gd name="connsiteX889" fmla="*/ 2984316 w 7467600"/>
              <a:gd name="connsiteY889" fmla="*/ 0 h 6858000"/>
              <a:gd name="connsiteX890" fmla="*/ 3016114 w 7467600"/>
              <a:gd name="connsiteY890" fmla="*/ 0 h 6858000"/>
              <a:gd name="connsiteX891" fmla="*/ 2979949 w 7467600"/>
              <a:gd name="connsiteY891" fmla="*/ 119274 h 6858000"/>
              <a:gd name="connsiteX892" fmla="*/ 3023879 w 7467600"/>
              <a:gd name="connsiteY892" fmla="*/ 0 h 6858000"/>
              <a:gd name="connsiteX893" fmla="*/ 3105400 w 7467600"/>
              <a:gd name="connsiteY893" fmla="*/ 0 h 6858000"/>
              <a:gd name="connsiteX894" fmla="*/ 3094669 w 7467600"/>
              <a:gd name="connsiteY894" fmla="*/ 30308 h 6858000"/>
              <a:gd name="connsiteX895" fmla="*/ 2901945 w 7467600"/>
              <a:gd name="connsiteY895" fmla="*/ 466538 h 6858000"/>
              <a:gd name="connsiteX896" fmla="*/ 2815209 w 7467600"/>
              <a:gd name="connsiteY896" fmla="*/ 497361 h 6858000"/>
              <a:gd name="connsiteX897" fmla="*/ 2844845 w 7467600"/>
              <a:gd name="connsiteY897" fmla="*/ 127638 h 6858000"/>
              <a:gd name="connsiteX898" fmla="*/ 2867960 w 7467600"/>
              <a:gd name="connsiteY898" fmla="*/ 0 h 6858000"/>
              <a:gd name="connsiteX899" fmla="*/ 1057230 w 7467600"/>
              <a:gd name="connsiteY899" fmla="*/ 0 h 6858000"/>
              <a:gd name="connsiteX900" fmla="*/ 1111003 w 7467600"/>
              <a:gd name="connsiteY900" fmla="*/ 0 h 6858000"/>
              <a:gd name="connsiteX901" fmla="*/ 1125553 w 7467600"/>
              <a:gd name="connsiteY901" fmla="*/ 52588 h 6858000"/>
              <a:gd name="connsiteX902" fmla="*/ 1304276 w 7467600"/>
              <a:gd name="connsiteY902" fmla="*/ 476275 h 6858000"/>
              <a:gd name="connsiteX903" fmla="*/ 1492066 w 7467600"/>
              <a:gd name="connsiteY903" fmla="*/ 886333 h 6858000"/>
              <a:gd name="connsiteX904" fmla="*/ 1423698 w 7467600"/>
              <a:gd name="connsiteY904" fmla="*/ 710817 h 6858000"/>
              <a:gd name="connsiteX905" fmla="*/ 1357609 w 7467600"/>
              <a:gd name="connsiteY905" fmla="*/ 532892 h 6858000"/>
              <a:gd name="connsiteX906" fmla="*/ 1309550 w 7467600"/>
              <a:gd name="connsiteY906" fmla="*/ 374031 h 6858000"/>
              <a:gd name="connsiteX907" fmla="*/ 1193673 w 7467600"/>
              <a:gd name="connsiteY907" fmla="*/ 49533 h 6858000"/>
              <a:gd name="connsiteX908" fmla="*/ 1164391 w 7467600"/>
              <a:gd name="connsiteY908" fmla="*/ 0 h 6858000"/>
              <a:gd name="connsiteX909" fmla="*/ 1200666 w 7467600"/>
              <a:gd name="connsiteY909" fmla="*/ 0 h 6858000"/>
              <a:gd name="connsiteX910" fmla="*/ 1223408 w 7467600"/>
              <a:gd name="connsiteY910" fmla="*/ 38996 h 6858000"/>
              <a:gd name="connsiteX911" fmla="*/ 1339635 w 7467600"/>
              <a:gd name="connsiteY911" fmla="*/ 365517 h 6858000"/>
              <a:gd name="connsiteX912" fmla="*/ 1387469 w 7467600"/>
              <a:gd name="connsiteY912" fmla="*/ 523079 h 6858000"/>
              <a:gd name="connsiteX913" fmla="*/ 1452685 w 7467600"/>
              <a:gd name="connsiteY913" fmla="*/ 699806 h 6858000"/>
              <a:gd name="connsiteX914" fmla="*/ 1492092 w 7467600"/>
              <a:gd name="connsiteY914" fmla="*/ 800424 h 6858000"/>
              <a:gd name="connsiteX915" fmla="*/ 1455302 w 7467600"/>
              <a:gd name="connsiteY915" fmla="*/ 632913 h 6858000"/>
              <a:gd name="connsiteX916" fmla="*/ 1222336 w 7467600"/>
              <a:gd name="connsiteY916" fmla="*/ 9480 h 6858000"/>
              <a:gd name="connsiteX917" fmla="*/ 1214634 w 7467600"/>
              <a:gd name="connsiteY917" fmla="*/ 0 h 6858000"/>
              <a:gd name="connsiteX918" fmla="*/ 1289827 w 7467600"/>
              <a:gd name="connsiteY918" fmla="*/ 0 h 6858000"/>
              <a:gd name="connsiteX919" fmla="*/ 1321076 w 7467600"/>
              <a:gd name="connsiteY919" fmla="*/ 59722 h 6858000"/>
              <a:gd name="connsiteX920" fmla="*/ 1512579 w 7467600"/>
              <a:gd name="connsiteY920" fmla="*/ 626441 h 6858000"/>
              <a:gd name="connsiteX921" fmla="*/ 1506076 w 7467600"/>
              <a:gd name="connsiteY921" fmla="*/ 1089289 h 6858000"/>
              <a:gd name="connsiteX922" fmla="*/ 1486346 w 7467600"/>
              <a:gd name="connsiteY922" fmla="*/ 1079919 h 6858000"/>
              <a:gd name="connsiteX923" fmla="*/ 1070511 w 7467600"/>
              <a:gd name="connsiteY923" fmla="*/ 48609 h 6858000"/>
              <a:gd name="connsiteX924" fmla="*/ 1057230 w 7467600"/>
              <a:gd name="connsiteY924" fmla="*/ 0 h 6858000"/>
              <a:gd name="connsiteX925" fmla="*/ 43151 w 7467600"/>
              <a:gd name="connsiteY925" fmla="*/ 0 h 6858000"/>
              <a:gd name="connsiteX926" fmla="*/ 95283 w 7467600"/>
              <a:gd name="connsiteY926" fmla="*/ 0 h 6858000"/>
              <a:gd name="connsiteX927" fmla="*/ 300708 w 7467600"/>
              <a:gd name="connsiteY927" fmla="*/ 154571 h 6858000"/>
              <a:gd name="connsiteX928" fmla="*/ 530414 w 7467600"/>
              <a:gd name="connsiteY928" fmla="*/ 354673 h 6858000"/>
              <a:gd name="connsiteX929" fmla="*/ 333785 w 7467600"/>
              <a:gd name="connsiteY929" fmla="*/ 161564 h 6858000"/>
              <a:gd name="connsiteX930" fmla="*/ 147005 w 7467600"/>
              <a:gd name="connsiteY930" fmla="*/ 0 h 6858000"/>
              <a:gd name="connsiteX931" fmla="*/ 272509 w 7467600"/>
              <a:gd name="connsiteY931" fmla="*/ 0 h 6858000"/>
              <a:gd name="connsiteX932" fmla="*/ 326276 w 7467600"/>
              <a:gd name="connsiteY932" fmla="*/ 45847 h 6858000"/>
              <a:gd name="connsiteX933" fmla="*/ 823759 w 7467600"/>
              <a:gd name="connsiteY933" fmla="*/ 574145 h 6858000"/>
              <a:gd name="connsiteX934" fmla="*/ 811254 w 7467600"/>
              <a:gd name="connsiteY934" fmla="*/ 665546 h 6858000"/>
              <a:gd name="connsiteX935" fmla="*/ 154042 w 7467600"/>
              <a:gd name="connsiteY935" fmla="*/ 261522 h 6858000"/>
              <a:gd name="connsiteX936" fmla="*/ 13550 w 7467600"/>
              <a:gd name="connsiteY936" fmla="*/ 158423 h 6858000"/>
              <a:gd name="connsiteX937" fmla="*/ 0 w 7467600"/>
              <a:gd name="connsiteY937" fmla="*/ 146618 h 6858000"/>
              <a:gd name="connsiteX938" fmla="*/ 0 w 7467600"/>
              <a:gd name="connsiteY938" fmla="*/ 59161 h 6858000"/>
              <a:gd name="connsiteX939" fmla="*/ 45427 w 7467600"/>
              <a:gd name="connsiteY939" fmla="*/ 101078 h 6858000"/>
              <a:gd name="connsiteX940" fmla="*/ 630103 w 7467600"/>
              <a:gd name="connsiteY940" fmla="*/ 485885 h 6858000"/>
              <a:gd name="connsiteX941" fmla="*/ 532040 w 7467600"/>
              <a:gd name="connsiteY941" fmla="*/ 399359 h 6858000"/>
              <a:gd name="connsiteX942" fmla="*/ 517618 w 7467600"/>
              <a:gd name="connsiteY942" fmla="*/ 385726 h 6858000"/>
              <a:gd name="connsiteX943" fmla="*/ 285074 w 7467600"/>
              <a:gd name="connsiteY943" fmla="*/ 182755 h 6858000"/>
              <a:gd name="connsiteX944" fmla="*/ 43151 w 7467600"/>
              <a:gd name="connsiteY944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289862 w 7467600"/>
              <a:gd name="connsiteY4" fmla="*/ 665982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289862 w 7467600"/>
              <a:gd name="connsiteY11" fmla="*/ 6659827 h 6858000"/>
              <a:gd name="connsiteX12" fmla="*/ 1019354 w 7467600"/>
              <a:gd name="connsiteY12" fmla="*/ 6315006 h 6858000"/>
              <a:gd name="connsiteX13" fmla="*/ 441046 w 7467600"/>
              <a:gd name="connsiteY13" fmla="*/ 6691153 h 6858000"/>
              <a:gd name="connsiteX14" fmla="*/ 1019354 w 7467600"/>
              <a:gd name="connsiteY14" fmla="*/ 6315006 h 6858000"/>
              <a:gd name="connsiteX15" fmla="*/ 991680 w 7467600"/>
              <a:gd name="connsiteY15" fmla="*/ 6298413 h 6858000"/>
              <a:gd name="connsiteX16" fmla="*/ 409060 w 7467600"/>
              <a:gd name="connsiteY16" fmla="*/ 6671470 h 6858000"/>
              <a:gd name="connsiteX17" fmla="*/ 991680 w 7467600"/>
              <a:gd name="connsiteY17" fmla="*/ 6298413 h 6858000"/>
              <a:gd name="connsiteX18" fmla="*/ 103333 w 7467600"/>
              <a:gd name="connsiteY18" fmla="*/ 5699602 h 6858000"/>
              <a:gd name="connsiteX19" fmla="*/ 233938 w 7467600"/>
              <a:gd name="connsiteY19" fmla="*/ 5809416 h 6858000"/>
              <a:gd name="connsiteX20" fmla="*/ 883580 w 7467600"/>
              <a:gd name="connsiteY20" fmla="*/ 6180710 h 6858000"/>
              <a:gd name="connsiteX21" fmla="*/ 487337 w 7467600"/>
              <a:gd name="connsiteY21" fmla="*/ 5950182 h 6858000"/>
              <a:gd name="connsiteX22" fmla="*/ 354051 w 7467600"/>
              <a:gd name="connsiteY22" fmla="*/ 5854912 h 6858000"/>
              <a:gd name="connsiteX23" fmla="*/ 195436 w 7467600"/>
              <a:gd name="connsiteY23" fmla="*/ 5755068 h 6858000"/>
              <a:gd name="connsiteX24" fmla="*/ 103333 w 7467600"/>
              <a:gd name="connsiteY24" fmla="*/ 5699602 h 6858000"/>
              <a:gd name="connsiteX25" fmla="*/ 5539432 w 7467600"/>
              <a:gd name="connsiteY25" fmla="*/ 5642928 h 6858000"/>
              <a:gd name="connsiteX26" fmla="*/ 5555462 w 7467600"/>
              <a:gd name="connsiteY26" fmla="*/ 5694454 h 6858000"/>
              <a:gd name="connsiteX27" fmla="*/ 5828270 w 7467600"/>
              <a:gd name="connsiteY27" fmla="*/ 6320663 h 6858000"/>
              <a:gd name="connsiteX28" fmla="*/ 5947416 w 7467600"/>
              <a:gd name="connsiteY28" fmla="*/ 6574846 h 6858000"/>
              <a:gd name="connsiteX29" fmla="*/ 5539432 w 7467600"/>
              <a:gd name="connsiteY29" fmla="*/ 5642928 h 6858000"/>
              <a:gd name="connsiteX30" fmla="*/ 51253 w 7467600"/>
              <a:gd name="connsiteY30" fmla="*/ 5631825 h 6858000"/>
              <a:gd name="connsiteX31" fmla="*/ 211622 w 7467600"/>
              <a:gd name="connsiteY31" fmla="*/ 5728803 h 6858000"/>
              <a:gd name="connsiteX32" fmla="*/ 371652 w 7467600"/>
              <a:gd name="connsiteY32" fmla="*/ 5829062 h 6858000"/>
              <a:gd name="connsiteX33" fmla="*/ 505903 w 7467600"/>
              <a:gd name="connsiteY33" fmla="*/ 5925221 h 6858000"/>
              <a:gd name="connsiteX34" fmla="*/ 899240 w 7467600"/>
              <a:gd name="connsiteY34" fmla="*/ 6153068 h 6858000"/>
              <a:gd name="connsiteX35" fmla="*/ 988114 w 7467600"/>
              <a:gd name="connsiteY35" fmla="*/ 6174204 h 6858000"/>
              <a:gd name="connsiteX36" fmla="*/ 845971 w 7467600"/>
              <a:gd name="connsiteY36" fmla="*/ 6067177 h 6858000"/>
              <a:gd name="connsiteX37" fmla="*/ 448057 w 7467600"/>
              <a:gd name="connsiteY37" fmla="*/ 5841376 h 6858000"/>
              <a:gd name="connsiteX38" fmla="*/ 51253 w 7467600"/>
              <a:gd name="connsiteY38" fmla="*/ 5631825 h 6858000"/>
              <a:gd name="connsiteX39" fmla="*/ 2606687 w 7467600"/>
              <a:gd name="connsiteY39" fmla="*/ 5630718 h 6858000"/>
              <a:gd name="connsiteX40" fmla="*/ 2645658 w 7467600"/>
              <a:gd name="connsiteY40" fmla="*/ 6640259 h 6858000"/>
              <a:gd name="connsiteX41" fmla="*/ 2606687 w 7467600"/>
              <a:gd name="connsiteY41" fmla="*/ 5630718 h 6858000"/>
              <a:gd name="connsiteX42" fmla="*/ 3642057 w 7467600"/>
              <a:gd name="connsiteY42" fmla="*/ 5573487 h 6858000"/>
              <a:gd name="connsiteX43" fmla="*/ 3632981 w 7467600"/>
              <a:gd name="connsiteY43" fmla="*/ 5579437 h 6858000"/>
              <a:gd name="connsiteX44" fmla="*/ 3382436 w 7467600"/>
              <a:gd name="connsiteY44" fmla="*/ 5952726 h 6858000"/>
              <a:gd name="connsiteX45" fmla="*/ 3191929 w 7467600"/>
              <a:gd name="connsiteY45" fmla="*/ 6662669 h 6858000"/>
              <a:gd name="connsiteX46" fmla="*/ 3369898 w 7467600"/>
              <a:gd name="connsiteY46" fmla="*/ 6081771 h 6858000"/>
              <a:gd name="connsiteX47" fmla="*/ 3642057 w 7467600"/>
              <a:gd name="connsiteY47" fmla="*/ 5573487 h 6858000"/>
              <a:gd name="connsiteX48" fmla="*/ 2650666 w 7467600"/>
              <a:gd name="connsiteY48" fmla="*/ 5530686 h 6858000"/>
              <a:gd name="connsiteX49" fmla="*/ 2650249 w 7467600"/>
              <a:gd name="connsiteY49" fmla="*/ 5532101 h 6858000"/>
              <a:gd name="connsiteX50" fmla="*/ 2663808 w 7467600"/>
              <a:gd name="connsiteY50" fmla="*/ 6535215 h 6858000"/>
              <a:gd name="connsiteX51" fmla="*/ 2665418 w 7467600"/>
              <a:gd name="connsiteY51" fmla="*/ 6132756 h 6858000"/>
              <a:gd name="connsiteX52" fmla="*/ 2650666 w 7467600"/>
              <a:gd name="connsiteY52" fmla="*/ 5530686 h 6858000"/>
              <a:gd name="connsiteX53" fmla="*/ 2680277 w 7467600"/>
              <a:gd name="connsiteY53" fmla="*/ 5479204 h 6858000"/>
              <a:gd name="connsiteX54" fmla="*/ 2678972 w 7467600"/>
              <a:gd name="connsiteY54" fmla="*/ 5481582 h 6858000"/>
              <a:gd name="connsiteX55" fmla="*/ 2696666 w 7467600"/>
              <a:gd name="connsiteY55" fmla="*/ 6133836 h 6858000"/>
              <a:gd name="connsiteX56" fmla="*/ 2695769 w 7467600"/>
              <a:gd name="connsiteY56" fmla="*/ 6390955 h 6858000"/>
              <a:gd name="connsiteX57" fmla="*/ 2739893 w 7467600"/>
              <a:gd name="connsiteY57" fmla="*/ 6108357 h 6858000"/>
              <a:gd name="connsiteX58" fmla="*/ 2680277 w 7467600"/>
              <a:gd name="connsiteY58" fmla="*/ 5479204 h 6858000"/>
              <a:gd name="connsiteX59" fmla="*/ 1132195 w 7467600"/>
              <a:gd name="connsiteY59" fmla="*/ 5467980 h 6858000"/>
              <a:gd name="connsiteX60" fmla="*/ 1679056 w 7467600"/>
              <a:gd name="connsiteY60" fmla="*/ 5516907 h 6858000"/>
              <a:gd name="connsiteX61" fmla="*/ 2128648 w 7467600"/>
              <a:gd name="connsiteY61" fmla="*/ 5474249 h 6858000"/>
              <a:gd name="connsiteX62" fmla="*/ 1825619 w 7467600"/>
              <a:gd name="connsiteY62" fmla="*/ 5478447 h 6858000"/>
              <a:gd name="connsiteX63" fmla="*/ 1737798 w 7467600"/>
              <a:gd name="connsiteY63" fmla="*/ 5483353 h 6858000"/>
              <a:gd name="connsiteX64" fmla="*/ 1132195 w 7467600"/>
              <a:gd name="connsiteY64" fmla="*/ 5467980 h 6858000"/>
              <a:gd name="connsiteX65" fmla="*/ 1456157 w 7467600"/>
              <a:gd name="connsiteY65" fmla="*/ 5371404 h 6858000"/>
              <a:gd name="connsiteX66" fmla="*/ 1244432 w 7467600"/>
              <a:gd name="connsiteY66" fmla="*/ 5385601 h 6858000"/>
              <a:gd name="connsiteX67" fmla="*/ 973990 w 7467600"/>
              <a:gd name="connsiteY67" fmla="*/ 5424940 h 6858000"/>
              <a:gd name="connsiteX68" fmla="*/ 1103809 w 7467600"/>
              <a:gd name="connsiteY68" fmla="*/ 5433720 h 6858000"/>
              <a:gd name="connsiteX69" fmla="*/ 1123454 w 7467600"/>
              <a:gd name="connsiteY69" fmla="*/ 5435727 h 6858000"/>
              <a:gd name="connsiteX70" fmla="*/ 1737017 w 7467600"/>
              <a:gd name="connsiteY70" fmla="*/ 5452183 h 6858000"/>
              <a:gd name="connsiteX71" fmla="*/ 1824397 w 7467600"/>
              <a:gd name="connsiteY71" fmla="*/ 5447757 h 6858000"/>
              <a:gd name="connsiteX72" fmla="*/ 2070059 w 7467600"/>
              <a:gd name="connsiteY72" fmla="*/ 5441660 h 6858000"/>
              <a:gd name="connsiteX73" fmla="*/ 1456157 w 7467600"/>
              <a:gd name="connsiteY73" fmla="*/ 5371404 h 6858000"/>
              <a:gd name="connsiteX74" fmla="*/ 4988186 w 7467600"/>
              <a:gd name="connsiteY74" fmla="*/ 5216467 h 6858000"/>
              <a:gd name="connsiteX75" fmla="*/ 4777334 w 7467600"/>
              <a:gd name="connsiteY75" fmla="*/ 5406072 h 6858000"/>
              <a:gd name="connsiteX76" fmla="*/ 4718341 w 7467600"/>
              <a:gd name="connsiteY76" fmla="*/ 5468043 h 6858000"/>
              <a:gd name="connsiteX77" fmla="*/ 4604655 w 7467600"/>
              <a:gd name="connsiteY77" fmla="*/ 5583434 h 6858000"/>
              <a:gd name="connsiteX78" fmla="*/ 4565074 w 7467600"/>
              <a:gd name="connsiteY78" fmla="*/ 5618550 h 6858000"/>
              <a:gd name="connsiteX79" fmla="*/ 4988186 w 7467600"/>
              <a:gd name="connsiteY79" fmla="*/ 5216467 h 6858000"/>
              <a:gd name="connsiteX80" fmla="*/ 4978032 w 7467600"/>
              <a:gd name="connsiteY80" fmla="*/ 5183809 h 6858000"/>
              <a:gd name="connsiteX81" fmla="*/ 4463413 w 7467600"/>
              <a:gd name="connsiteY81" fmla="*/ 5615162 h 6858000"/>
              <a:gd name="connsiteX82" fmla="*/ 4358134 w 7467600"/>
              <a:gd name="connsiteY82" fmla="*/ 5742791 h 6858000"/>
              <a:gd name="connsiteX83" fmla="*/ 4376219 w 7467600"/>
              <a:gd name="connsiteY83" fmla="*/ 5729027 h 6858000"/>
              <a:gd name="connsiteX84" fmla="*/ 4582340 w 7467600"/>
              <a:gd name="connsiteY84" fmla="*/ 5561037 h 6858000"/>
              <a:gd name="connsiteX85" fmla="*/ 4694684 w 7467600"/>
              <a:gd name="connsiteY85" fmla="*/ 5447098 h 6858000"/>
              <a:gd name="connsiteX86" fmla="*/ 4754123 w 7467600"/>
              <a:gd name="connsiteY86" fmla="*/ 5384643 h 6858000"/>
              <a:gd name="connsiteX87" fmla="*/ 4978032 w 7467600"/>
              <a:gd name="connsiteY87" fmla="*/ 5183809 h 6858000"/>
              <a:gd name="connsiteX88" fmla="*/ 1903353 w 7467600"/>
              <a:gd name="connsiteY88" fmla="*/ 5044827 h 6858000"/>
              <a:gd name="connsiteX89" fmla="*/ 1936931 w 7467600"/>
              <a:gd name="connsiteY89" fmla="*/ 5093954 h 6858000"/>
              <a:gd name="connsiteX90" fmla="*/ 2195868 w 7467600"/>
              <a:gd name="connsiteY90" fmla="*/ 5396574 h 6858000"/>
              <a:gd name="connsiteX91" fmla="*/ 2088852 w 7467600"/>
              <a:gd name="connsiteY91" fmla="*/ 5166123 h 6858000"/>
              <a:gd name="connsiteX92" fmla="*/ 1958241 w 7467600"/>
              <a:gd name="connsiteY92" fmla="*/ 5067955 h 6858000"/>
              <a:gd name="connsiteX93" fmla="*/ 1903353 w 7467600"/>
              <a:gd name="connsiteY93" fmla="*/ 5044827 h 6858000"/>
              <a:gd name="connsiteX94" fmla="*/ 1979378 w 7467600"/>
              <a:gd name="connsiteY94" fmla="*/ 4769504 h 6858000"/>
              <a:gd name="connsiteX95" fmla="*/ 2882120 w 7467600"/>
              <a:gd name="connsiteY95" fmla="*/ 5064547 h 6858000"/>
              <a:gd name="connsiteX96" fmla="*/ 2793103 w 7467600"/>
              <a:gd name="connsiteY96" fmla="*/ 5039699 h 6858000"/>
              <a:gd name="connsiteX97" fmla="*/ 2770041 w 7467600"/>
              <a:gd name="connsiteY97" fmla="*/ 5033634 h 6858000"/>
              <a:gd name="connsiteX98" fmla="*/ 1979378 w 7467600"/>
              <a:gd name="connsiteY98" fmla="*/ 4769504 h 6858000"/>
              <a:gd name="connsiteX99" fmla="*/ 1927410 w 7467600"/>
              <a:gd name="connsiteY99" fmla="*/ 4716164 h 6858000"/>
              <a:gd name="connsiteX100" fmla="*/ 1959587 w 7467600"/>
              <a:gd name="connsiteY100" fmla="*/ 4728849 h 6858000"/>
              <a:gd name="connsiteX101" fmla="*/ 2777707 w 7467600"/>
              <a:gd name="connsiteY101" fmla="*/ 5003991 h 6858000"/>
              <a:gd name="connsiteX102" fmla="*/ 2800768 w 7467600"/>
              <a:gd name="connsiteY102" fmla="*/ 5010056 h 6858000"/>
              <a:gd name="connsiteX103" fmla="*/ 2879408 w 7467600"/>
              <a:gd name="connsiteY103" fmla="*/ 5031590 h 6858000"/>
              <a:gd name="connsiteX104" fmla="*/ 2862295 w 7467600"/>
              <a:gd name="connsiteY104" fmla="*/ 5022958 h 6858000"/>
              <a:gd name="connsiteX105" fmla="*/ 2813343 w 7467600"/>
              <a:gd name="connsiteY105" fmla="*/ 4998369 h 6858000"/>
              <a:gd name="connsiteX106" fmla="*/ 2646245 w 7467600"/>
              <a:gd name="connsiteY106" fmla="*/ 4930999 h 6858000"/>
              <a:gd name="connsiteX107" fmla="*/ 1999243 w 7467600"/>
              <a:gd name="connsiteY107" fmla="*/ 4730524 h 6858000"/>
              <a:gd name="connsiteX108" fmla="*/ 1979527 w 7467600"/>
              <a:gd name="connsiteY108" fmla="*/ 4726651 h 6858000"/>
              <a:gd name="connsiteX109" fmla="*/ 1927410 w 7467600"/>
              <a:gd name="connsiteY109" fmla="*/ 4716164 h 6858000"/>
              <a:gd name="connsiteX110" fmla="*/ 1997014 w 7467600"/>
              <a:gd name="connsiteY110" fmla="*/ 4698007 h 6858000"/>
              <a:gd name="connsiteX111" fmla="*/ 2005458 w 7467600"/>
              <a:gd name="connsiteY111" fmla="*/ 4699540 h 6858000"/>
              <a:gd name="connsiteX112" fmla="*/ 2657186 w 7467600"/>
              <a:gd name="connsiteY112" fmla="*/ 4901687 h 6858000"/>
              <a:gd name="connsiteX113" fmla="*/ 2826662 w 7467600"/>
              <a:gd name="connsiteY113" fmla="*/ 4970362 h 6858000"/>
              <a:gd name="connsiteX114" fmla="*/ 2876100 w 7467600"/>
              <a:gd name="connsiteY114" fmla="*/ 4995397 h 6858000"/>
              <a:gd name="connsiteX115" fmla="*/ 3042600 w 7467600"/>
              <a:gd name="connsiteY115" fmla="*/ 5059532 h 6858000"/>
              <a:gd name="connsiteX116" fmla="*/ 1997014 w 7467600"/>
              <a:gd name="connsiteY116" fmla="*/ 4698007 h 6858000"/>
              <a:gd name="connsiteX117" fmla="*/ 2305292 w 7467600"/>
              <a:gd name="connsiteY117" fmla="*/ 4219492 h 6858000"/>
              <a:gd name="connsiteX118" fmla="*/ 3360922 w 7467600"/>
              <a:gd name="connsiteY118" fmla="*/ 4529373 h 6858000"/>
              <a:gd name="connsiteX119" fmla="*/ 3492420 w 7467600"/>
              <a:gd name="connsiteY119" fmla="*/ 4510145 h 6858000"/>
              <a:gd name="connsiteX120" fmla="*/ 3364086 w 7467600"/>
              <a:gd name="connsiteY120" fmla="*/ 4480340 h 6858000"/>
              <a:gd name="connsiteX121" fmla="*/ 3225818 w 7467600"/>
              <a:gd name="connsiteY121" fmla="*/ 4411822 h 6858000"/>
              <a:gd name="connsiteX122" fmla="*/ 3129696 w 7467600"/>
              <a:gd name="connsiteY122" fmla="*/ 4360704 h 6858000"/>
              <a:gd name="connsiteX123" fmla="*/ 2814545 w 7467600"/>
              <a:gd name="connsiteY123" fmla="*/ 4282955 h 6858000"/>
              <a:gd name="connsiteX124" fmla="*/ 2305292 w 7467600"/>
              <a:gd name="connsiteY124" fmla="*/ 4219492 h 6858000"/>
              <a:gd name="connsiteX125" fmla="*/ 2626982 w 7467600"/>
              <a:gd name="connsiteY125" fmla="*/ 4206450 h 6858000"/>
              <a:gd name="connsiteX126" fmla="*/ 2490617 w 7467600"/>
              <a:gd name="connsiteY126" fmla="*/ 4206951 h 6858000"/>
              <a:gd name="connsiteX127" fmla="*/ 2819869 w 7467600"/>
              <a:gd name="connsiteY127" fmla="*/ 4252936 h 6858000"/>
              <a:gd name="connsiteX128" fmla="*/ 3143018 w 7467600"/>
              <a:gd name="connsiteY128" fmla="*/ 4332698 h 6858000"/>
              <a:gd name="connsiteX129" fmla="*/ 3241520 w 7467600"/>
              <a:gd name="connsiteY129" fmla="*/ 4385112 h 6858000"/>
              <a:gd name="connsiteX130" fmla="*/ 3374575 w 7467600"/>
              <a:gd name="connsiteY130" fmla="*/ 4451517 h 6858000"/>
              <a:gd name="connsiteX131" fmla="*/ 3505221 w 7467600"/>
              <a:gd name="connsiteY131" fmla="*/ 4480757 h 6858000"/>
              <a:gd name="connsiteX132" fmla="*/ 2626982 w 7467600"/>
              <a:gd name="connsiteY132" fmla="*/ 4206450 h 6858000"/>
              <a:gd name="connsiteX133" fmla="*/ 1310106 w 7467600"/>
              <a:gd name="connsiteY133" fmla="*/ 3943217 h 6858000"/>
              <a:gd name="connsiteX134" fmla="*/ 854994 w 7467600"/>
              <a:gd name="connsiteY134" fmla="*/ 4399136 h 6858000"/>
              <a:gd name="connsiteX135" fmla="*/ 742462 w 7467600"/>
              <a:gd name="connsiteY135" fmla="*/ 4594648 h 6858000"/>
              <a:gd name="connsiteX136" fmla="*/ 820602 w 7467600"/>
              <a:gd name="connsiteY136" fmla="*/ 4485915 h 6858000"/>
              <a:gd name="connsiteX137" fmla="*/ 878295 w 7467600"/>
              <a:gd name="connsiteY137" fmla="*/ 4403594 h 6858000"/>
              <a:gd name="connsiteX138" fmla="*/ 1240607 w 7467600"/>
              <a:gd name="connsiteY138" fmla="*/ 4010401 h 6858000"/>
              <a:gd name="connsiteX139" fmla="*/ 1310106 w 7467600"/>
              <a:gd name="connsiteY139" fmla="*/ 3943217 h 6858000"/>
              <a:gd name="connsiteX140" fmla="*/ 1423113 w 7467600"/>
              <a:gd name="connsiteY140" fmla="*/ 3874565 h 6858000"/>
              <a:gd name="connsiteX141" fmla="*/ 1260565 w 7467600"/>
              <a:gd name="connsiteY141" fmla="*/ 4031982 h 6858000"/>
              <a:gd name="connsiteX142" fmla="*/ 901900 w 7467600"/>
              <a:gd name="connsiteY142" fmla="*/ 4421236 h 6858000"/>
              <a:gd name="connsiteX143" fmla="*/ 845044 w 7467600"/>
              <a:gd name="connsiteY143" fmla="*/ 4502436 h 6858000"/>
              <a:gd name="connsiteX144" fmla="*/ 685926 w 7467600"/>
              <a:gd name="connsiteY144" fmla="*/ 4703069 h 6858000"/>
              <a:gd name="connsiteX145" fmla="*/ 684248 w 7467600"/>
              <a:gd name="connsiteY145" fmla="*/ 4706721 h 6858000"/>
              <a:gd name="connsiteX146" fmla="*/ 1423113 w 7467600"/>
              <a:gd name="connsiteY146" fmla="*/ 3874565 h 6858000"/>
              <a:gd name="connsiteX147" fmla="*/ 3316479 w 7467600"/>
              <a:gd name="connsiteY147" fmla="*/ 3872136 h 6858000"/>
              <a:gd name="connsiteX148" fmla="*/ 3546806 w 7467600"/>
              <a:gd name="connsiteY148" fmla="*/ 4356139 h 6858000"/>
              <a:gd name="connsiteX149" fmla="*/ 3364433 w 7467600"/>
              <a:gd name="connsiteY149" fmla="*/ 3953121 h 6858000"/>
              <a:gd name="connsiteX150" fmla="*/ 3316479 w 7467600"/>
              <a:gd name="connsiteY150" fmla="*/ 3872136 h 6858000"/>
              <a:gd name="connsiteX151" fmla="*/ 3291335 w 7467600"/>
              <a:gd name="connsiteY151" fmla="*/ 3767420 h 6858000"/>
              <a:gd name="connsiteX152" fmla="*/ 3390805 w 7467600"/>
              <a:gd name="connsiteY152" fmla="*/ 3937163 h 6858000"/>
              <a:gd name="connsiteX153" fmla="*/ 3579062 w 7467600"/>
              <a:gd name="connsiteY153" fmla="*/ 4359040 h 6858000"/>
              <a:gd name="connsiteX154" fmla="*/ 3467355 w 7467600"/>
              <a:gd name="connsiteY154" fmla="*/ 3988130 h 6858000"/>
              <a:gd name="connsiteX155" fmla="*/ 3310753 w 7467600"/>
              <a:gd name="connsiteY155" fmla="*/ 3787140 h 6858000"/>
              <a:gd name="connsiteX156" fmla="*/ 3291335 w 7467600"/>
              <a:gd name="connsiteY156" fmla="*/ 3767420 h 6858000"/>
              <a:gd name="connsiteX157" fmla="*/ 1635889 w 7467600"/>
              <a:gd name="connsiteY157" fmla="*/ 3709494 h 6858000"/>
              <a:gd name="connsiteX158" fmla="*/ 1634800 w 7467600"/>
              <a:gd name="connsiteY158" fmla="*/ 3731111 h 6858000"/>
              <a:gd name="connsiteX159" fmla="*/ 1635889 w 7467600"/>
              <a:gd name="connsiteY159" fmla="*/ 3709494 h 6858000"/>
              <a:gd name="connsiteX160" fmla="*/ 1510397 w 7467600"/>
              <a:gd name="connsiteY160" fmla="*/ 3684705 h 6858000"/>
              <a:gd name="connsiteX161" fmla="*/ 1146550 w 7467600"/>
              <a:gd name="connsiteY161" fmla="*/ 3802012 h 6858000"/>
              <a:gd name="connsiteX162" fmla="*/ 698834 w 7467600"/>
              <a:gd name="connsiteY162" fmla="*/ 3952272 h 6858000"/>
              <a:gd name="connsiteX163" fmla="*/ 34256 w 7467600"/>
              <a:gd name="connsiteY163" fmla="*/ 4347603 h 6858000"/>
              <a:gd name="connsiteX164" fmla="*/ 527241 w 7467600"/>
              <a:gd name="connsiteY164" fmla="*/ 4065078 h 6858000"/>
              <a:gd name="connsiteX165" fmla="*/ 1510397 w 7467600"/>
              <a:gd name="connsiteY165" fmla="*/ 3684705 h 6858000"/>
              <a:gd name="connsiteX166" fmla="*/ 1313114 w 7467600"/>
              <a:gd name="connsiteY166" fmla="*/ 3655216 h 6858000"/>
              <a:gd name="connsiteX167" fmla="*/ 1109304 w 7467600"/>
              <a:gd name="connsiteY167" fmla="*/ 3669030 h 6858000"/>
              <a:gd name="connsiteX168" fmla="*/ 8129 w 7467600"/>
              <a:gd name="connsiteY168" fmla="*/ 4330519 h 6858000"/>
              <a:gd name="connsiteX169" fmla="*/ 687572 w 7467600"/>
              <a:gd name="connsiteY169" fmla="*/ 3925629 h 6858000"/>
              <a:gd name="connsiteX170" fmla="*/ 1138365 w 7467600"/>
              <a:gd name="connsiteY170" fmla="*/ 3774515 h 6858000"/>
              <a:gd name="connsiteX171" fmla="*/ 1505579 w 7467600"/>
              <a:gd name="connsiteY171" fmla="*/ 3655526 h 6858000"/>
              <a:gd name="connsiteX172" fmla="*/ 1313114 w 7467600"/>
              <a:gd name="connsiteY172" fmla="*/ 3655216 h 6858000"/>
              <a:gd name="connsiteX173" fmla="*/ 3655073 w 7467600"/>
              <a:gd name="connsiteY173" fmla="*/ 3650884 h 6858000"/>
              <a:gd name="connsiteX174" fmla="*/ 3989938 w 7467600"/>
              <a:gd name="connsiteY174" fmla="*/ 3991685 h 6858000"/>
              <a:gd name="connsiteX175" fmla="*/ 4393907 w 7467600"/>
              <a:gd name="connsiteY175" fmla="*/ 4261258 h 6858000"/>
              <a:gd name="connsiteX176" fmla="*/ 4648051 w 7467600"/>
              <a:gd name="connsiteY176" fmla="*/ 4374051 h 6858000"/>
              <a:gd name="connsiteX177" fmla="*/ 4383389 w 7467600"/>
              <a:gd name="connsiteY177" fmla="*/ 4184369 h 6858000"/>
              <a:gd name="connsiteX178" fmla="*/ 4165508 w 7467600"/>
              <a:gd name="connsiteY178" fmla="*/ 4035196 h 6858000"/>
              <a:gd name="connsiteX179" fmla="*/ 4068162 w 7467600"/>
              <a:gd name="connsiteY179" fmla="*/ 3953394 h 6858000"/>
              <a:gd name="connsiteX180" fmla="*/ 3981416 w 7467600"/>
              <a:gd name="connsiteY180" fmla="*/ 3880482 h 6858000"/>
              <a:gd name="connsiteX181" fmla="*/ 3800147 w 7467600"/>
              <a:gd name="connsiteY181" fmla="*/ 3749872 h 6858000"/>
              <a:gd name="connsiteX182" fmla="*/ 3655073 w 7467600"/>
              <a:gd name="connsiteY182" fmla="*/ 3650884 h 6858000"/>
              <a:gd name="connsiteX183" fmla="*/ 3670252 w 7467600"/>
              <a:gd name="connsiteY183" fmla="*/ 3622798 h 6858000"/>
              <a:gd name="connsiteX184" fmla="*/ 3817258 w 7467600"/>
              <a:gd name="connsiteY184" fmla="*/ 3723577 h 6858000"/>
              <a:gd name="connsiteX185" fmla="*/ 4000461 w 7467600"/>
              <a:gd name="connsiteY185" fmla="*/ 3855966 h 6858000"/>
              <a:gd name="connsiteX186" fmla="*/ 4088180 w 7467600"/>
              <a:gd name="connsiteY186" fmla="*/ 3929774 h 6858000"/>
              <a:gd name="connsiteX187" fmla="*/ 4184555 w 7467600"/>
              <a:gd name="connsiteY187" fmla="*/ 4010683 h 6858000"/>
              <a:gd name="connsiteX188" fmla="*/ 4399563 w 7467600"/>
              <a:gd name="connsiteY188" fmla="*/ 4158106 h 6858000"/>
              <a:gd name="connsiteX189" fmla="*/ 4684469 w 7467600"/>
              <a:gd name="connsiteY189" fmla="*/ 4364680 h 6858000"/>
              <a:gd name="connsiteX190" fmla="*/ 4690271 w 7467600"/>
              <a:gd name="connsiteY190" fmla="*/ 4370034 h 6858000"/>
              <a:gd name="connsiteX191" fmla="*/ 4136093 w 7467600"/>
              <a:gd name="connsiteY191" fmla="*/ 3858466 h 6858000"/>
              <a:gd name="connsiteX192" fmla="*/ 3670252 w 7467600"/>
              <a:gd name="connsiteY192" fmla="*/ 3622798 h 6858000"/>
              <a:gd name="connsiteX193" fmla="*/ 4440129 w 7467600"/>
              <a:gd name="connsiteY193" fmla="*/ 3448571 h 6858000"/>
              <a:gd name="connsiteX194" fmla="*/ 4856525 w 7467600"/>
              <a:gd name="connsiteY194" fmla="*/ 3915351 h 6858000"/>
              <a:gd name="connsiteX195" fmla="*/ 5059055 w 7467600"/>
              <a:gd name="connsiteY195" fmla="*/ 4108918 h 6858000"/>
              <a:gd name="connsiteX196" fmla="*/ 5290070 w 7467600"/>
              <a:gd name="connsiteY196" fmla="*/ 4263619 h 6858000"/>
              <a:gd name="connsiteX197" fmla="*/ 4834991 w 7467600"/>
              <a:gd name="connsiteY197" fmla="*/ 3830985 h 6858000"/>
              <a:gd name="connsiteX198" fmla="*/ 4440129 w 7467600"/>
              <a:gd name="connsiteY198" fmla="*/ 3448571 h 6858000"/>
              <a:gd name="connsiteX199" fmla="*/ 4441737 w 7467600"/>
              <a:gd name="connsiteY199" fmla="*/ 3399734 h 6858000"/>
              <a:gd name="connsiteX200" fmla="*/ 4431236 w 7467600"/>
              <a:gd name="connsiteY200" fmla="*/ 3400954 h 6858000"/>
              <a:gd name="connsiteX201" fmla="*/ 4557150 w 7467600"/>
              <a:gd name="connsiteY201" fmla="*/ 3510023 h 6858000"/>
              <a:gd name="connsiteX202" fmla="*/ 4856936 w 7467600"/>
              <a:gd name="connsiteY202" fmla="*/ 3809146 h 6858000"/>
              <a:gd name="connsiteX203" fmla="*/ 5111996 w 7467600"/>
              <a:gd name="connsiteY203" fmla="*/ 4065759 h 6858000"/>
              <a:gd name="connsiteX204" fmla="*/ 5388878 w 7467600"/>
              <a:gd name="connsiteY204" fmla="*/ 4300185 h 6858000"/>
              <a:gd name="connsiteX205" fmla="*/ 5425556 w 7467600"/>
              <a:gd name="connsiteY205" fmla="*/ 4308967 h 6858000"/>
              <a:gd name="connsiteX206" fmla="*/ 4943646 w 7467600"/>
              <a:gd name="connsiteY206" fmla="*/ 3822916 h 6858000"/>
              <a:gd name="connsiteX207" fmla="*/ 4594837 w 7467600"/>
              <a:gd name="connsiteY207" fmla="*/ 3532274 h 6858000"/>
              <a:gd name="connsiteX208" fmla="*/ 4441737 w 7467600"/>
              <a:gd name="connsiteY208" fmla="*/ 3399734 h 6858000"/>
              <a:gd name="connsiteX209" fmla="*/ 5425834 w 7467600"/>
              <a:gd name="connsiteY209" fmla="*/ 3162785 h 6858000"/>
              <a:gd name="connsiteX210" fmla="*/ 5401644 w 7467600"/>
              <a:gd name="connsiteY210" fmla="*/ 3617847 h 6858000"/>
              <a:gd name="connsiteX211" fmla="*/ 5467256 w 7467600"/>
              <a:gd name="connsiteY211" fmla="*/ 4175494 h 6858000"/>
              <a:gd name="connsiteX212" fmla="*/ 5448069 w 7467600"/>
              <a:gd name="connsiteY212" fmla="*/ 3567554 h 6858000"/>
              <a:gd name="connsiteX213" fmla="*/ 5425834 w 7467600"/>
              <a:gd name="connsiteY213" fmla="*/ 3162785 h 6858000"/>
              <a:gd name="connsiteX214" fmla="*/ 1318687 w 7467600"/>
              <a:gd name="connsiteY214" fmla="*/ 3113840 h 6858000"/>
              <a:gd name="connsiteX215" fmla="*/ 1066793 w 7467600"/>
              <a:gd name="connsiteY215" fmla="*/ 3212171 h 6858000"/>
              <a:gd name="connsiteX216" fmla="*/ 993319 w 7467600"/>
              <a:gd name="connsiteY216" fmla="*/ 3247648 h 6858000"/>
              <a:gd name="connsiteX217" fmla="*/ 853081 w 7467600"/>
              <a:gd name="connsiteY217" fmla="*/ 3312410 h 6858000"/>
              <a:gd name="connsiteX218" fmla="*/ 805957 w 7467600"/>
              <a:gd name="connsiteY218" fmla="*/ 3330443 h 6858000"/>
              <a:gd name="connsiteX219" fmla="*/ 1318687 w 7467600"/>
              <a:gd name="connsiteY219" fmla="*/ 3113840 h 6858000"/>
              <a:gd name="connsiteX220" fmla="*/ 5453702 w 7467600"/>
              <a:gd name="connsiteY220" fmla="*/ 3090882 h 6858000"/>
              <a:gd name="connsiteX221" fmla="*/ 5480135 w 7467600"/>
              <a:gd name="connsiteY221" fmla="*/ 3565802 h 6858000"/>
              <a:gd name="connsiteX222" fmla="*/ 5499023 w 7467600"/>
              <a:gd name="connsiteY222" fmla="*/ 4166310 h 6858000"/>
              <a:gd name="connsiteX223" fmla="*/ 5547022 w 7467600"/>
              <a:gd name="connsiteY223" fmla="*/ 3607838 h 6858000"/>
              <a:gd name="connsiteX224" fmla="*/ 5515964 w 7467600"/>
              <a:gd name="connsiteY224" fmla="*/ 3378541 h 6858000"/>
              <a:gd name="connsiteX225" fmla="*/ 5453702 w 7467600"/>
              <a:gd name="connsiteY225" fmla="*/ 3090882 h 6858000"/>
              <a:gd name="connsiteX226" fmla="*/ 1238695 w 7467600"/>
              <a:gd name="connsiteY226" fmla="*/ 3076820 h 6858000"/>
              <a:gd name="connsiteX227" fmla="*/ 716371 w 7467600"/>
              <a:gd name="connsiteY227" fmla="*/ 3293249 h 6858000"/>
              <a:gd name="connsiteX228" fmla="*/ 579522 w 7467600"/>
              <a:gd name="connsiteY228" fmla="*/ 3371759 h 6858000"/>
              <a:gd name="connsiteX229" fmla="*/ 600288 w 7467600"/>
              <a:gd name="connsiteY229" fmla="*/ 3365555 h 6858000"/>
              <a:gd name="connsiteX230" fmla="*/ 840692 w 7467600"/>
              <a:gd name="connsiteY230" fmla="*/ 3284921 h 6858000"/>
              <a:gd name="connsiteX231" fmla="*/ 979248 w 7467600"/>
              <a:gd name="connsiteY231" fmla="*/ 3221003 h 6858000"/>
              <a:gd name="connsiteX232" fmla="*/ 1053282 w 7467600"/>
              <a:gd name="connsiteY232" fmla="*/ 3185247 h 6858000"/>
              <a:gd name="connsiteX233" fmla="*/ 1320603 w 7467600"/>
              <a:gd name="connsiteY233" fmla="*/ 3081281 h 6858000"/>
              <a:gd name="connsiteX234" fmla="*/ 1238695 w 7467600"/>
              <a:gd name="connsiteY234" fmla="*/ 3076820 h 6858000"/>
              <a:gd name="connsiteX235" fmla="*/ 5425627 w 7467600"/>
              <a:gd name="connsiteY235" fmla="*/ 2954192 h 6858000"/>
              <a:gd name="connsiteX236" fmla="*/ 5470770 w 7467600"/>
              <a:gd name="connsiteY236" fmla="*/ 3005435 h 6858000"/>
              <a:gd name="connsiteX237" fmla="*/ 5519779 w 7467600"/>
              <a:gd name="connsiteY237" fmla="*/ 4359223 h 6858000"/>
              <a:gd name="connsiteX238" fmla="*/ 5520293 w 7467600"/>
              <a:gd name="connsiteY238" fmla="*/ 4360602 h 6858000"/>
              <a:gd name="connsiteX239" fmla="*/ 5767221 w 7467600"/>
              <a:gd name="connsiteY239" fmla="*/ 4665564 h 6858000"/>
              <a:gd name="connsiteX240" fmla="*/ 6937169 w 7467600"/>
              <a:gd name="connsiteY240" fmla="*/ 4815941 h 6858000"/>
              <a:gd name="connsiteX241" fmla="*/ 6953922 w 7467600"/>
              <a:gd name="connsiteY241" fmla="*/ 4890068 h 6858000"/>
              <a:gd name="connsiteX242" fmla="*/ 6071359 w 7467600"/>
              <a:gd name="connsiteY242" fmla="*/ 4770770 h 6858000"/>
              <a:gd name="connsiteX243" fmla="*/ 6038839 w 7467600"/>
              <a:gd name="connsiteY243" fmla="*/ 4764474 h 6858000"/>
              <a:gd name="connsiteX244" fmla="*/ 6038706 w 7467600"/>
              <a:gd name="connsiteY244" fmla="*/ 4763847 h 6858000"/>
              <a:gd name="connsiteX245" fmla="*/ 6037784 w 7467600"/>
              <a:gd name="connsiteY245" fmla="*/ 4764270 h 6858000"/>
              <a:gd name="connsiteX246" fmla="*/ 6038839 w 7467600"/>
              <a:gd name="connsiteY246" fmla="*/ 4764474 h 6858000"/>
              <a:gd name="connsiteX247" fmla="*/ 6040338 w 7467600"/>
              <a:gd name="connsiteY247" fmla="*/ 4771418 h 6858000"/>
              <a:gd name="connsiteX248" fmla="*/ 6024488 w 7467600"/>
              <a:gd name="connsiteY248" fmla="*/ 4809903 h 6858000"/>
              <a:gd name="connsiteX249" fmla="*/ 5599771 w 7467600"/>
              <a:gd name="connsiteY249" fmla="*/ 5509652 h 6858000"/>
              <a:gd name="connsiteX250" fmla="*/ 5548843 w 7467600"/>
              <a:gd name="connsiteY250" fmla="*/ 5563845 h 6858000"/>
              <a:gd name="connsiteX251" fmla="*/ 5940952 w 7467600"/>
              <a:gd name="connsiteY251" fmla="*/ 6250028 h 6858000"/>
              <a:gd name="connsiteX252" fmla="*/ 6043441 w 7467600"/>
              <a:gd name="connsiteY252" fmla="*/ 6665847 h 6858000"/>
              <a:gd name="connsiteX253" fmla="*/ 6093432 w 7467600"/>
              <a:gd name="connsiteY253" fmla="*/ 6858000 h 6858000"/>
              <a:gd name="connsiteX254" fmla="*/ 6034344 w 7467600"/>
              <a:gd name="connsiteY254" fmla="*/ 6858000 h 6858000"/>
              <a:gd name="connsiteX255" fmla="*/ 6026679 w 7467600"/>
              <a:gd name="connsiteY255" fmla="*/ 6836959 h 6858000"/>
              <a:gd name="connsiteX256" fmla="*/ 5800441 w 7467600"/>
              <a:gd name="connsiteY256" fmla="*/ 6335286 h 6858000"/>
              <a:gd name="connsiteX257" fmla="*/ 5526562 w 7467600"/>
              <a:gd name="connsiteY257" fmla="*/ 5705388 h 6858000"/>
              <a:gd name="connsiteX258" fmla="*/ 5519640 w 7467600"/>
              <a:gd name="connsiteY258" fmla="*/ 5683774 h 6858000"/>
              <a:gd name="connsiteX259" fmla="*/ 5844559 w 7467600"/>
              <a:gd name="connsiteY259" fmla="*/ 6553349 h 6858000"/>
              <a:gd name="connsiteX260" fmla="*/ 5975994 w 7467600"/>
              <a:gd name="connsiteY260" fmla="*/ 6858000 h 6858000"/>
              <a:gd name="connsiteX261" fmla="*/ 5898547 w 7467600"/>
              <a:gd name="connsiteY261" fmla="*/ 6858000 h 6858000"/>
              <a:gd name="connsiteX262" fmla="*/ 5682041 w 7467600"/>
              <a:gd name="connsiteY262" fmla="*/ 6355860 h 6858000"/>
              <a:gd name="connsiteX263" fmla="*/ 5461758 w 7467600"/>
              <a:gd name="connsiteY263" fmla="*/ 5820220 h 6858000"/>
              <a:gd name="connsiteX264" fmla="*/ 5237282 w 7467600"/>
              <a:gd name="connsiteY264" fmla="*/ 6579086 h 6858000"/>
              <a:gd name="connsiteX265" fmla="*/ 5115009 w 7467600"/>
              <a:gd name="connsiteY265" fmla="*/ 6858000 h 6858000"/>
              <a:gd name="connsiteX266" fmla="*/ 5028074 w 7467600"/>
              <a:gd name="connsiteY266" fmla="*/ 6858000 h 6858000"/>
              <a:gd name="connsiteX267" fmla="*/ 5079508 w 7467600"/>
              <a:gd name="connsiteY267" fmla="*/ 6749074 h 6858000"/>
              <a:gd name="connsiteX268" fmla="*/ 5371846 w 7467600"/>
              <a:gd name="connsiteY268" fmla="*/ 5924413 h 6858000"/>
              <a:gd name="connsiteX269" fmla="*/ 5270512 w 7467600"/>
              <a:gd name="connsiteY269" fmla="*/ 6138975 h 6858000"/>
              <a:gd name="connsiteX270" fmla="*/ 5062409 w 7467600"/>
              <a:gd name="connsiteY270" fmla="*/ 6653544 h 6858000"/>
              <a:gd name="connsiteX271" fmla="*/ 5036628 w 7467600"/>
              <a:gd name="connsiteY271" fmla="*/ 6754247 h 6858000"/>
              <a:gd name="connsiteX272" fmla="*/ 5009112 w 7467600"/>
              <a:gd name="connsiteY272" fmla="*/ 6858000 h 6858000"/>
              <a:gd name="connsiteX273" fmla="*/ 4976679 w 7467600"/>
              <a:gd name="connsiteY273" fmla="*/ 6858000 h 6858000"/>
              <a:gd name="connsiteX274" fmla="*/ 5006537 w 7467600"/>
              <a:gd name="connsiteY274" fmla="*/ 6747068 h 6858000"/>
              <a:gd name="connsiteX275" fmla="*/ 5032723 w 7467600"/>
              <a:gd name="connsiteY275" fmla="*/ 6644957 h 6858000"/>
              <a:gd name="connsiteX276" fmla="*/ 5242949 w 7467600"/>
              <a:gd name="connsiteY276" fmla="*/ 6125175 h 6858000"/>
              <a:gd name="connsiteX277" fmla="*/ 5286321 w 7467600"/>
              <a:gd name="connsiteY277" fmla="*/ 6033555 h 6858000"/>
              <a:gd name="connsiteX278" fmla="*/ 5008210 w 7467600"/>
              <a:gd name="connsiteY278" fmla="*/ 6649194 h 6858000"/>
              <a:gd name="connsiteX279" fmla="*/ 4986321 w 7467600"/>
              <a:gd name="connsiteY279" fmla="*/ 6765687 h 6858000"/>
              <a:gd name="connsiteX280" fmla="*/ 4973474 w 7467600"/>
              <a:gd name="connsiteY280" fmla="*/ 6858000 h 6858000"/>
              <a:gd name="connsiteX281" fmla="*/ 4907178 w 7467600"/>
              <a:gd name="connsiteY281" fmla="*/ 6858000 h 6858000"/>
              <a:gd name="connsiteX282" fmla="*/ 4910810 w 7467600"/>
              <a:gd name="connsiteY282" fmla="*/ 6829660 h 6858000"/>
              <a:gd name="connsiteX283" fmla="*/ 4987461 w 7467600"/>
              <a:gd name="connsiteY283" fmla="*/ 6432994 h 6858000"/>
              <a:gd name="connsiteX284" fmla="*/ 5179262 w 7467600"/>
              <a:gd name="connsiteY284" fmla="*/ 6035044 h 6858000"/>
              <a:gd name="connsiteX285" fmla="*/ 4689678 w 7467600"/>
              <a:gd name="connsiteY285" fmla="*/ 6440241 h 6858000"/>
              <a:gd name="connsiteX286" fmla="*/ 4477543 w 7467600"/>
              <a:gd name="connsiteY286" fmla="*/ 6674836 h 6858000"/>
              <a:gd name="connsiteX287" fmla="*/ 4329957 w 7467600"/>
              <a:gd name="connsiteY287" fmla="*/ 6858000 h 6858000"/>
              <a:gd name="connsiteX288" fmla="*/ 4218595 w 7467600"/>
              <a:gd name="connsiteY288" fmla="*/ 6858000 h 6858000"/>
              <a:gd name="connsiteX289" fmla="*/ 4368888 w 7467600"/>
              <a:gd name="connsiteY289" fmla="*/ 6668412 h 6858000"/>
              <a:gd name="connsiteX290" fmla="*/ 4563091 w 7467600"/>
              <a:gd name="connsiteY290" fmla="*/ 6442508 h 6858000"/>
              <a:gd name="connsiteX291" fmla="*/ 5387324 w 7467600"/>
              <a:gd name="connsiteY291" fmla="*/ 5705830 h 6858000"/>
              <a:gd name="connsiteX292" fmla="*/ 5073620 w 7467600"/>
              <a:gd name="connsiteY292" fmla="*/ 5955437 h 6858000"/>
              <a:gd name="connsiteX293" fmla="*/ 4689789 w 7467600"/>
              <a:gd name="connsiteY293" fmla="*/ 6268382 h 6858000"/>
              <a:gd name="connsiteX294" fmla="*/ 4418722 w 7467600"/>
              <a:gd name="connsiteY294" fmla="*/ 6570886 h 6858000"/>
              <a:gd name="connsiteX295" fmla="*/ 4214944 w 7467600"/>
              <a:gd name="connsiteY295" fmla="*/ 6858000 h 6858000"/>
              <a:gd name="connsiteX296" fmla="*/ 4177898 w 7467600"/>
              <a:gd name="connsiteY296" fmla="*/ 6858000 h 6858000"/>
              <a:gd name="connsiteX297" fmla="*/ 4391597 w 7467600"/>
              <a:gd name="connsiteY297" fmla="*/ 6556370 h 6858000"/>
              <a:gd name="connsiteX298" fmla="*/ 4668889 w 7467600"/>
              <a:gd name="connsiteY298" fmla="*/ 6246399 h 6858000"/>
              <a:gd name="connsiteX299" fmla="*/ 5055427 w 7467600"/>
              <a:gd name="connsiteY299" fmla="*/ 5931476 h 6858000"/>
              <a:gd name="connsiteX300" fmla="*/ 5371814 w 7467600"/>
              <a:gd name="connsiteY300" fmla="*/ 5678975 h 6858000"/>
              <a:gd name="connsiteX301" fmla="*/ 4987918 w 7467600"/>
              <a:gd name="connsiteY301" fmla="*/ 5838701 h 6858000"/>
              <a:gd name="connsiteX302" fmla="*/ 4317146 w 7467600"/>
              <a:gd name="connsiteY302" fmla="*/ 6587716 h 6858000"/>
              <a:gd name="connsiteX303" fmla="*/ 4171627 w 7467600"/>
              <a:gd name="connsiteY303" fmla="*/ 6858000 h 6858000"/>
              <a:gd name="connsiteX304" fmla="*/ 4081585 w 7467600"/>
              <a:gd name="connsiteY304" fmla="*/ 6858000 h 6858000"/>
              <a:gd name="connsiteX305" fmla="*/ 4238603 w 7467600"/>
              <a:gd name="connsiteY305" fmla="*/ 6559341 h 6858000"/>
              <a:gd name="connsiteX306" fmla="*/ 4778333 w 7467600"/>
              <a:gd name="connsiteY306" fmla="*/ 5873626 h 6858000"/>
              <a:gd name="connsiteX307" fmla="*/ 5414185 w 7467600"/>
              <a:gd name="connsiteY307" fmla="*/ 5573882 h 6858000"/>
              <a:gd name="connsiteX308" fmla="*/ 5959648 w 7467600"/>
              <a:gd name="connsiteY308" fmla="*/ 4760797 h 6858000"/>
              <a:gd name="connsiteX309" fmla="*/ 5355019 w 7467600"/>
              <a:gd name="connsiteY309" fmla="*/ 4734672 h 6858000"/>
              <a:gd name="connsiteX310" fmla="*/ 5083565 w 7467600"/>
              <a:gd name="connsiteY310" fmla="*/ 5179121 h 6858000"/>
              <a:gd name="connsiteX311" fmla="*/ 4713577 w 7467600"/>
              <a:gd name="connsiteY311" fmla="*/ 5616803 h 6858000"/>
              <a:gd name="connsiteX312" fmla="*/ 3989559 w 7467600"/>
              <a:gd name="connsiteY312" fmla="*/ 6145945 h 6858000"/>
              <a:gd name="connsiteX313" fmla="*/ 3939824 w 7467600"/>
              <a:gd name="connsiteY313" fmla="*/ 6066900 h 6858000"/>
              <a:gd name="connsiteX314" fmla="*/ 4584537 w 7467600"/>
              <a:gd name="connsiteY314" fmla="*/ 5324826 h 6858000"/>
              <a:gd name="connsiteX315" fmla="*/ 5037105 w 7467600"/>
              <a:gd name="connsiteY315" fmla="*/ 5088765 h 6858000"/>
              <a:gd name="connsiteX316" fmla="*/ 5039930 w 7467600"/>
              <a:gd name="connsiteY316" fmla="*/ 5089585 h 6858000"/>
              <a:gd name="connsiteX317" fmla="*/ 5263764 w 7467600"/>
              <a:gd name="connsiteY317" fmla="*/ 4735525 h 6858000"/>
              <a:gd name="connsiteX318" fmla="*/ 4086300 w 7467600"/>
              <a:gd name="connsiteY318" fmla="*/ 4884599 h 6858000"/>
              <a:gd name="connsiteX319" fmla="*/ 4085485 w 7467600"/>
              <a:gd name="connsiteY319" fmla="*/ 4899070 h 6858000"/>
              <a:gd name="connsiteX320" fmla="*/ 3871915 w 7467600"/>
              <a:gd name="connsiteY320" fmla="*/ 5253645 h 6858000"/>
              <a:gd name="connsiteX321" fmla="*/ 3799374 w 7467600"/>
              <a:gd name="connsiteY321" fmla="*/ 5466127 h 6858000"/>
              <a:gd name="connsiteX322" fmla="*/ 3498850 w 7467600"/>
              <a:gd name="connsiteY322" fmla="*/ 6661888 h 6858000"/>
              <a:gd name="connsiteX323" fmla="*/ 3399216 w 7467600"/>
              <a:gd name="connsiteY323" fmla="*/ 6858000 h 6858000"/>
              <a:gd name="connsiteX324" fmla="*/ 3303688 w 7467600"/>
              <a:gd name="connsiteY324" fmla="*/ 6858000 h 6858000"/>
              <a:gd name="connsiteX325" fmla="*/ 3391774 w 7467600"/>
              <a:gd name="connsiteY325" fmla="*/ 6697181 h 6858000"/>
              <a:gd name="connsiteX326" fmla="*/ 3735540 w 7467600"/>
              <a:gd name="connsiteY326" fmla="*/ 5546923 h 6858000"/>
              <a:gd name="connsiteX327" fmla="*/ 3729438 w 7467600"/>
              <a:gd name="connsiteY327" fmla="*/ 5569058 h 6858000"/>
              <a:gd name="connsiteX328" fmla="*/ 3707782 w 7467600"/>
              <a:gd name="connsiteY328" fmla="*/ 5644908 h 6858000"/>
              <a:gd name="connsiteX329" fmla="*/ 3583827 w 7467600"/>
              <a:gd name="connsiteY329" fmla="*/ 6039215 h 6858000"/>
              <a:gd name="connsiteX330" fmla="*/ 3547861 w 7467600"/>
              <a:gd name="connsiteY330" fmla="*/ 6129609 h 6858000"/>
              <a:gd name="connsiteX331" fmla="*/ 3490905 w 7467600"/>
              <a:gd name="connsiteY331" fmla="*/ 6277660 h 6858000"/>
              <a:gd name="connsiteX332" fmla="*/ 3455859 w 7467600"/>
              <a:gd name="connsiteY332" fmla="*/ 6391301 h 6858000"/>
              <a:gd name="connsiteX333" fmla="*/ 3429112 w 7467600"/>
              <a:gd name="connsiteY333" fmla="*/ 6479469 h 6858000"/>
              <a:gd name="connsiteX334" fmla="*/ 3304862 w 7467600"/>
              <a:gd name="connsiteY334" fmla="*/ 6796476 h 6858000"/>
              <a:gd name="connsiteX335" fmla="*/ 3276071 w 7467600"/>
              <a:gd name="connsiteY335" fmla="*/ 6858000 h 6858000"/>
              <a:gd name="connsiteX336" fmla="*/ 3240805 w 7467600"/>
              <a:gd name="connsiteY336" fmla="*/ 6858000 h 6858000"/>
              <a:gd name="connsiteX337" fmla="*/ 3275917 w 7467600"/>
              <a:gd name="connsiteY337" fmla="*/ 6783192 h 6858000"/>
              <a:gd name="connsiteX338" fmla="*/ 3399358 w 7467600"/>
              <a:gd name="connsiteY338" fmla="*/ 6469011 h 6858000"/>
              <a:gd name="connsiteX339" fmla="*/ 3425650 w 7467600"/>
              <a:gd name="connsiteY339" fmla="*/ 6381333 h 6858000"/>
              <a:gd name="connsiteX340" fmla="*/ 3460661 w 7467600"/>
              <a:gd name="connsiteY340" fmla="*/ 6266763 h 6858000"/>
              <a:gd name="connsiteX341" fmla="*/ 3518021 w 7467600"/>
              <a:gd name="connsiteY341" fmla="*/ 6117298 h 6858000"/>
              <a:gd name="connsiteX342" fmla="*/ 3554035 w 7467600"/>
              <a:gd name="connsiteY342" fmla="*/ 6027832 h 6858000"/>
              <a:gd name="connsiteX343" fmla="*/ 3677174 w 7467600"/>
              <a:gd name="connsiteY343" fmla="*/ 5636351 h 6858000"/>
              <a:gd name="connsiteX344" fmla="*/ 3698819 w 7467600"/>
              <a:gd name="connsiteY344" fmla="*/ 5560503 h 6858000"/>
              <a:gd name="connsiteX345" fmla="*/ 3702094 w 7467600"/>
              <a:gd name="connsiteY345" fmla="*/ 5549194 h 6858000"/>
              <a:gd name="connsiteX346" fmla="*/ 3398355 w 7467600"/>
              <a:gd name="connsiteY346" fmla="*/ 6094603 h 6858000"/>
              <a:gd name="connsiteX347" fmla="*/ 3193941 w 7467600"/>
              <a:gd name="connsiteY347" fmla="*/ 6798775 h 6858000"/>
              <a:gd name="connsiteX348" fmla="*/ 3184140 w 7467600"/>
              <a:gd name="connsiteY348" fmla="*/ 6858000 h 6858000"/>
              <a:gd name="connsiteX349" fmla="*/ 3099978 w 7467600"/>
              <a:gd name="connsiteY349" fmla="*/ 6858000 h 6858000"/>
              <a:gd name="connsiteX350" fmla="*/ 3101556 w 7467600"/>
              <a:gd name="connsiteY350" fmla="*/ 6843337 h 6858000"/>
              <a:gd name="connsiteX351" fmla="*/ 3370162 w 7467600"/>
              <a:gd name="connsiteY351" fmla="*/ 5785550 h 6858000"/>
              <a:gd name="connsiteX352" fmla="*/ 3746477 w 7467600"/>
              <a:gd name="connsiteY352" fmla="*/ 5377889 h 6858000"/>
              <a:gd name="connsiteX353" fmla="*/ 3863399 w 7467600"/>
              <a:gd name="connsiteY353" fmla="*/ 5087257 h 6858000"/>
              <a:gd name="connsiteX354" fmla="*/ 3968712 w 7467600"/>
              <a:gd name="connsiteY354" fmla="*/ 4913989 h 6858000"/>
              <a:gd name="connsiteX355" fmla="*/ 2792390 w 7467600"/>
              <a:gd name="connsiteY355" fmla="*/ 5382974 h 6858000"/>
              <a:gd name="connsiteX356" fmla="*/ 2714982 w 7467600"/>
              <a:gd name="connsiteY356" fmla="*/ 5427051 h 6858000"/>
              <a:gd name="connsiteX357" fmla="*/ 2813361 w 7467600"/>
              <a:gd name="connsiteY357" fmla="*/ 6023912 h 6858000"/>
              <a:gd name="connsiteX358" fmla="*/ 2688430 w 7467600"/>
              <a:gd name="connsiteY358" fmla="*/ 6801564 h 6858000"/>
              <a:gd name="connsiteX359" fmla="*/ 2629626 w 7467600"/>
              <a:gd name="connsiteY359" fmla="*/ 6763394 h 6858000"/>
              <a:gd name="connsiteX360" fmla="*/ 2565328 w 7467600"/>
              <a:gd name="connsiteY360" fmla="*/ 5516399 h 6858000"/>
              <a:gd name="connsiteX361" fmla="*/ 1922999 w 7467600"/>
              <a:gd name="connsiteY361" fmla="*/ 5980343 h 6858000"/>
              <a:gd name="connsiteX362" fmla="*/ 1950261 w 7467600"/>
              <a:gd name="connsiteY362" fmla="*/ 6405858 h 6858000"/>
              <a:gd name="connsiteX363" fmla="*/ 2365554 w 7467600"/>
              <a:gd name="connsiteY363" fmla="*/ 6759107 h 6858000"/>
              <a:gd name="connsiteX364" fmla="*/ 2424142 w 7467600"/>
              <a:gd name="connsiteY364" fmla="*/ 6858000 h 6858000"/>
              <a:gd name="connsiteX365" fmla="*/ 2395994 w 7467600"/>
              <a:gd name="connsiteY365" fmla="*/ 6858000 h 6858000"/>
              <a:gd name="connsiteX366" fmla="*/ 2392863 w 7467600"/>
              <a:gd name="connsiteY366" fmla="*/ 6852964 h 6858000"/>
              <a:gd name="connsiteX367" fmla="*/ 2017589 w 7467600"/>
              <a:gd name="connsiteY367" fmla="*/ 6493982 h 6858000"/>
              <a:gd name="connsiteX368" fmla="*/ 2147336 w 7467600"/>
              <a:gd name="connsiteY368" fmla="*/ 6594052 h 6858000"/>
              <a:gd name="connsiteX369" fmla="*/ 2207047 w 7467600"/>
              <a:gd name="connsiteY369" fmla="*/ 6654540 h 6858000"/>
              <a:gd name="connsiteX370" fmla="*/ 2299106 w 7467600"/>
              <a:gd name="connsiteY370" fmla="*/ 6778931 h 6858000"/>
              <a:gd name="connsiteX371" fmla="*/ 2314430 w 7467600"/>
              <a:gd name="connsiteY371" fmla="*/ 6801144 h 6858000"/>
              <a:gd name="connsiteX372" fmla="*/ 2352406 w 7467600"/>
              <a:gd name="connsiteY372" fmla="*/ 6858000 h 6858000"/>
              <a:gd name="connsiteX373" fmla="*/ 2314492 w 7467600"/>
              <a:gd name="connsiteY373" fmla="*/ 6858000 h 6858000"/>
              <a:gd name="connsiteX374" fmla="*/ 2288095 w 7467600"/>
              <a:gd name="connsiteY374" fmla="*/ 6818030 h 6858000"/>
              <a:gd name="connsiteX375" fmla="*/ 2272768 w 7467600"/>
              <a:gd name="connsiteY375" fmla="*/ 6795822 h 6858000"/>
              <a:gd name="connsiteX376" fmla="*/ 2182715 w 7467600"/>
              <a:gd name="connsiteY376" fmla="*/ 6675071 h 6858000"/>
              <a:gd name="connsiteX377" fmla="*/ 2032061 w 7467600"/>
              <a:gd name="connsiteY377" fmla="*/ 6541380 h 6858000"/>
              <a:gd name="connsiteX378" fmla="*/ 2257220 w 7467600"/>
              <a:gd name="connsiteY378" fmla="*/ 6826257 h 6858000"/>
              <a:gd name="connsiteX379" fmla="*/ 2281324 w 7467600"/>
              <a:gd name="connsiteY379" fmla="*/ 6858000 h 6858000"/>
              <a:gd name="connsiteX380" fmla="*/ 2242860 w 7467600"/>
              <a:gd name="connsiteY380" fmla="*/ 6858000 h 6858000"/>
              <a:gd name="connsiteX381" fmla="*/ 2232818 w 7467600"/>
              <a:gd name="connsiteY381" fmla="*/ 6844926 h 6858000"/>
              <a:gd name="connsiteX382" fmla="*/ 1990172 w 7467600"/>
              <a:gd name="connsiteY382" fmla="*/ 6542121 h 6858000"/>
              <a:gd name="connsiteX383" fmla="*/ 2124090 w 7467600"/>
              <a:gd name="connsiteY383" fmla="*/ 6761017 h 6858000"/>
              <a:gd name="connsiteX384" fmla="*/ 2200380 w 7467600"/>
              <a:gd name="connsiteY384" fmla="*/ 6858000 h 6858000"/>
              <a:gd name="connsiteX385" fmla="*/ 2147507 w 7467600"/>
              <a:gd name="connsiteY385" fmla="*/ 6858000 h 6858000"/>
              <a:gd name="connsiteX386" fmla="*/ 2070668 w 7467600"/>
              <a:gd name="connsiteY386" fmla="*/ 6761520 h 6858000"/>
              <a:gd name="connsiteX387" fmla="*/ 1975142 w 7467600"/>
              <a:gd name="connsiteY387" fmla="*/ 6585570 h 6858000"/>
              <a:gd name="connsiteX388" fmla="*/ 2050035 w 7467600"/>
              <a:gd name="connsiteY388" fmla="*/ 6813345 h 6858000"/>
              <a:gd name="connsiteX389" fmla="*/ 2063025 w 7467600"/>
              <a:gd name="connsiteY389" fmla="*/ 6858000 h 6858000"/>
              <a:gd name="connsiteX390" fmla="*/ 2021675 w 7467600"/>
              <a:gd name="connsiteY390" fmla="*/ 6858000 h 6858000"/>
              <a:gd name="connsiteX391" fmla="*/ 2019308 w 7467600"/>
              <a:gd name="connsiteY391" fmla="*/ 6847118 h 6858000"/>
              <a:gd name="connsiteX392" fmla="*/ 1938835 w 7467600"/>
              <a:gd name="connsiteY392" fmla="*/ 6551160 h 6858000"/>
              <a:gd name="connsiteX393" fmla="*/ 1953230 w 7467600"/>
              <a:gd name="connsiteY393" fmla="*/ 6759699 h 6858000"/>
              <a:gd name="connsiteX394" fmla="*/ 1956763 w 7467600"/>
              <a:gd name="connsiteY394" fmla="*/ 6778191 h 6858000"/>
              <a:gd name="connsiteX395" fmla="*/ 1967925 w 7467600"/>
              <a:gd name="connsiteY395" fmla="*/ 6858000 h 6858000"/>
              <a:gd name="connsiteX396" fmla="*/ 1936622 w 7467600"/>
              <a:gd name="connsiteY396" fmla="*/ 6858000 h 6858000"/>
              <a:gd name="connsiteX397" fmla="*/ 1926261 w 7467600"/>
              <a:gd name="connsiteY397" fmla="*/ 6784064 h 6858000"/>
              <a:gd name="connsiteX398" fmla="*/ 1922724 w 7467600"/>
              <a:gd name="connsiteY398" fmla="*/ 6765577 h 6858000"/>
              <a:gd name="connsiteX399" fmla="*/ 1904650 w 7467600"/>
              <a:gd name="connsiteY399" fmla="*/ 6639616 h 6858000"/>
              <a:gd name="connsiteX400" fmla="*/ 1885273 w 7467600"/>
              <a:gd name="connsiteY400" fmla="*/ 6858000 h 6858000"/>
              <a:gd name="connsiteX401" fmla="*/ 1854363 w 7467600"/>
              <a:gd name="connsiteY401" fmla="*/ 6858000 h 6858000"/>
              <a:gd name="connsiteX402" fmla="*/ 1880391 w 7467600"/>
              <a:gd name="connsiteY402" fmla="*/ 6603796 h 6858000"/>
              <a:gd name="connsiteX403" fmla="*/ 1818273 w 7467600"/>
              <a:gd name="connsiteY403" fmla="*/ 6715729 h 6858000"/>
              <a:gd name="connsiteX404" fmla="*/ 1794691 w 7467600"/>
              <a:gd name="connsiteY404" fmla="*/ 6843239 h 6858000"/>
              <a:gd name="connsiteX405" fmla="*/ 1794914 w 7467600"/>
              <a:gd name="connsiteY405" fmla="*/ 6858000 h 6858000"/>
              <a:gd name="connsiteX406" fmla="*/ 1746128 w 7467600"/>
              <a:gd name="connsiteY406" fmla="*/ 6858000 h 6858000"/>
              <a:gd name="connsiteX407" fmla="*/ 1753934 w 7467600"/>
              <a:gd name="connsiteY407" fmla="*/ 6724796 h 6858000"/>
              <a:gd name="connsiteX408" fmla="*/ 1792053 w 7467600"/>
              <a:gd name="connsiteY408" fmla="*/ 6572396 h 6858000"/>
              <a:gd name="connsiteX409" fmla="*/ 1862248 w 7467600"/>
              <a:gd name="connsiteY409" fmla="*/ 6266397 h 6858000"/>
              <a:gd name="connsiteX410" fmla="*/ 1862250 w 7467600"/>
              <a:gd name="connsiteY410" fmla="*/ 6033531 h 6858000"/>
              <a:gd name="connsiteX411" fmla="*/ 1211999 w 7467600"/>
              <a:gd name="connsiteY411" fmla="*/ 6683610 h 6858000"/>
              <a:gd name="connsiteX412" fmla="*/ 1213266 w 7467600"/>
              <a:gd name="connsiteY412" fmla="*/ 6691947 h 6858000"/>
              <a:gd name="connsiteX413" fmla="*/ 1203370 w 7467600"/>
              <a:gd name="connsiteY413" fmla="*/ 6850676 h 6858000"/>
              <a:gd name="connsiteX414" fmla="*/ 1203671 w 7467600"/>
              <a:gd name="connsiteY414" fmla="*/ 6858000 h 6858000"/>
              <a:gd name="connsiteX415" fmla="*/ 1143180 w 7467600"/>
              <a:gd name="connsiteY415" fmla="*/ 6858000 h 6858000"/>
              <a:gd name="connsiteX416" fmla="*/ 1142176 w 7467600"/>
              <a:gd name="connsiteY416" fmla="*/ 6766045 h 6858000"/>
              <a:gd name="connsiteX417" fmla="*/ 1067484 w 7467600"/>
              <a:gd name="connsiteY417" fmla="*/ 6858000 h 6858000"/>
              <a:gd name="connsiteX418" fmla="*/ 953928 w 7467600"/>
              <a:gd name="connsiteY418" fmla="*/ 6858000 h 6858000"/>
              <a:gd name="connsiteX419" fmla="*/ 959715 w 7467600"/>
              <a:gd name="connsiteY419" fmla="*/ 6850185 h 6858000"/>
              <a:gd name="connsiteX420" fmla="*/ 1483788 w 7467600"/>
              <a:gd name="connsiteY420" fmla="*/ 6259174 h 6858000"/>
              <a:gd name="connsiteX421" fmla="*/ 1100671 w 7467600"/>
              <a:gd name="connsiteY421" fmla="*/ 6252137 h 6858000"/>
              <a:gd name="connsiteX422" fmla="*/ 1090144 w 7467600"/>
              <a:gd name="connsiteY422" fmla="*/ 6256748 h 6858000"/>
              <a:gd name="connsiteX423" fmla="*/ 1095872 w 7467600"/>
              <a:gd name="connsiteY423" fmla="*/ 6271892 h 6858000"/>
              <a:gd name="connsiteX424" fmla="*/ 262785 w 7467600"/>
              <a:gd name="connsiteY424" fmla="*/ 6845450 h 6858000"/>
              <a:gd name="connsiteX425" fmla="*/ 209968 w 7467600"/>
              <a:gd name="connsiteY425" fmla="*/ 6770713 h 6858000"/>
              <a:gd name="connsiteX426" fmla="*/ 873460 w 7467600"/>
              <a:gd name="connsiteY426" fmla="*/ 6253768 h 6858000"/>
              <a:gd name="connsiteX427" fmla="*/ 192686 w 7467600"/>
              <a:gd name="connsiteY427" fmla="*/ 5849257 h 6858000"/>
              <a:gd name="connsiteX428" fmla="*/ 4696 w 7467600"/>
              <a:gd name="connsiteY428" fmla="*/ 5697668 h 6858000"/>
              <a:gd name="connsiteX429" fmla="*/ 0 w 7467600"/>
              <a:gd name="connsiteY429" fmla="*/ 5689984 h 6858000"/>
              <a:gd name="connsiteX430" fmla="*/ 0 w 7467600"/>
              <a:gd name="connsiteY430" fmla="*/ 5513472 h 6858000"/>
              <a:gd name="connsiteX431" fmla="*/ 174101 w 7467600"/>
              <a:gd name="connsiteY431" fmla="*/ 5620277 h 6858000"/>
              <a:gd name="connsiteX432" fmla="*/ 891800 w 7467600"/>
              <a:gd name="connsiteY432" fmla="*/ 6036935 h 6858000"/>
              <a:gd name="connsiteX433" fmla="*/ 1072219 w 7467600"/>
              <a:gd name="connsiteY433" fmla="*/ 6169443 h 6858000"/>
              <a:gd name="connsiteX434" fmla="*/ 1074117 w 7467600"/>
              <a:gd name="connsiteY434" fmla="*/ 6170301 h 6858000"/>
              <a:gd name="connsiteX435" fmla="*/ 1083114 w 7467600"/>
              <a:gd name="connsiteY435" fmla="*/ 6174131 h 6858000"/>
              <a:gd name="connsiteX436" fmla="*/ 1543010 w 7467600"/>
              <a:gd name="connsiteY436" fmla="*/ 6191140 h 6858000"/>
              <a:gd name="connsiteX437" fmla="*/ 1551080 w 7467600"/>
              <a:gd name="connsiteY437" fmla="*/ 6195006 h 6858000"/>
              <a:gd name="connsiteX438" fmla="*/ 2345443 w 7467600"/>
              <a:gd name="connsiteY438" fmla="*/ 5549882 h 6858000"/>
              <a:gd name="connsiteX439" fmla="*/ 1721499 w 7467600"/>
              <a:gd name="connsiteY439" fmla="*/ 5599969 h 6858000"/>
              <a:gd name="connsiteX440" fmla="*/ 767716 w 7467600"/>
              <a:gd name="connsiteY440" fmla="*/ 5472768 h 6858000"/>
              <a:gd name="connsiteX441" fmla="*/ 722147 w 7467600"/>
              <a:gd name="connsiteY441" fmla="*/ 5393091 h 6858000"/>
              <a:gd name="connsiteX442" fmla="*/ 1485552 w 7467600"/>
              <a:gd name="connsiteY442" fmla="*/ 5313202 h 6858000"/>
              <a:gd name="connsiteX443" fmla="*/ 2143004 w 7467600"/>
              <a:gd name="connsiteY443" fmla="*/ 5402420 h 6858000"/>
              <a:gd name="connsiteX444" fmla="*/ 1933391 w 7467600"/>
              <a:gd name="connsiteY444" fmla="*/ 5156971 h 6858000"/>
              <a:gd name="connsiteX445" fmla="*/ 1827118 w 7467600"/>
              <a:gd name="connsiteY445" fmla="*/ 4968410 h 6858000"/>
              <a:gd name="connsiteX446" fmla="*/ 1837349 w 7467600"/>
              <a:gd name="connsiteY446" fmla="*/ 4956357 h 6858000"/>
              <a:gd name="connsiteX447" fmla="*/ 2162835 w 7467600"/>
              <a:gd name="connsiteY447" fmla="*/ 5187853 h 6858000"/>
              <a:gd name="connsiteX448" fmla="*/ 2257167 w 7467600"/>
              <a:gd name="connsiteY448" fmla="*/ 5462123 h 6858000"/>
              <a:gd name="connsiteX449" fmla="*/ 2261598 w 7467600"/>
              <a:gd name="connsiteY449" fmla="*/ 5467998 h 6858000"/>
              <a:gd name="connsiteX450" fmla="*/ 2437177 w 7467600"/>
              <a:gd name="connsiteY450" fmla="*/ 5479608 h 6858000"/>
              <a:gd name="connsiteX451" fmla="*/ 2445247 w 7467600"/>
              <a:gd name="connsiteY451" fmla="*/ 5483476 h 6858000"/>
              <a:gd name="connsiteX452" fmla="*/ 2743626 w 7467600"/>
              <a:gd name="connsiteY452" fmla="*/ 5304819 h 6858000"/>
              <a:gd name="connsiteX453" fmla="*/ 3048102 w 7467600"/>
              <a:gd name="connsiteY453" fmla="*/ 5150595 h 6858000"/>
              <a:gd name="connsiteX454" fmla="*/ 1799414 w 7467600"/>
              <a:gd name="connsiteY454" fmla="*/ 4694732 h 6858000"/>
              <a:gd name="connsiteX455" fmla="*/ 1771735 w 7467600"/>
              <a:gd name="connsiteY455" fmla="*/ 4619929 h 6858000"/>
              <a:gd name="connsiteX456" fmla="*/ 3104273 w 7467600"/>
              <a:gd name="connsiteY456" fmla="*/ 5076159 h 6858000"/>
              <a:gd name="connsiteX457" fmla="*/ 3113245 w 7467600"/>
              <a:gd name="connsiteY457" fmla="*/ 5090705 h 6858000"/>
              <a:gd name="connsiteX458" fmla="*/ 3126294 w 7467600"/>
              <a:gd name="connsiteY458" fmla="*/ 5114400 h 6858000"/>
              <a:gd name="connsiteX459" fmla="*/ 3937433 w 7467600"/>
              <a:gd name="connsiteY459" fmla="*/ 4830473 h 6858000"/>
              <a:gd name="connsiteX460" fmla="*/ 3590475 w 7467600"/>
              <a:gd name="connsiteY460" fmla="*/ 4597974 h 6858000"/>
              <a:gd name="connsiteX461" fmla="*/ 3100264 w 7467600"/>
              <a:gd name="connsiteY461" fmla="*/ 4579845 h 6858000"/>
              <a:gd name="connsiteX462" fmla="*/ 2183576 w 7467600"/>
              <a:gd name="connsiteY462" fmla="*/ 4227150 h 6858000"/>
              <a:gd name="connsiteX463" fmla="*/ 2151029 w 7467600"/>
              <a:gd name="connsiteY463" fmla="*/ 4146947 h 6858000"/>
              <a:gd name="connsiteX464" fmla="*/ 3563434 w 7467600"/>
              <a:gd name="connsiteY464" fmla="*/ 4469115 h 6858000"/>
              <a:gd name="connsiteX465" fmla="*/ 3177952 w 7467600"/>
              <a:gd name="connsiteY465" fmla="*/ 3657386 h 6858000"/>
              <a:gd name="connsiteX466" fmla="*/ 3189263 w 7467600"/>
              <a:gd name="connsiteY466" fmla="*/ 3625726 h 6858000"/>
              <a:gd name="connsiteX467" fmla="*/ 3560912 w 7467600"/>
              <a:gd name="connsiteY467" fmla="*/ 4079863 h 6858000"/>
              <a:gd name="connsiteX468" fmla="*/ 3626636 w 7467600"/>
              <a:gd name="connsiteY468" fmla="*/ 4512230 h 6858000"/>
              <a:gd name="connsiteX469" fmla="*/ 3653088 w 7467600"/>
              <a:gd name="connsiteY469" fmla="*/ 4521417 h 6858000"/>
              <a:gd name="connsiteX470" fmla="*/ 3988128 w 7467600"/>
              <a:gd name="connsiteY470" fmla="*/ 4817267 h 6858000"/>
              <a:gd name="connsiteX471" fmla="*/ 4830582 w 7467600"/>
              <a:gd name="connsiteY471" fmla="*/ 4676000 h 6858000"/>
              <a:gd name="connsiteX472" fmla="*/ 4830100 w 7467600"/>
              <a:gd name="connsiteY472" fmla="*/ 4675554 h 6858000"/>
              <a:gd name="connsiteX473" fmla="*/ 4036318 w 7467600"/>
              <a:gd name="connsiteY473" fmla="*/ 4147013 h 6858000"/>
              <a:gd name="connsiteX474" fmla="*/ 3432098 w 7467600"/>
              <a:gd name="connsiteY474" fmla="*/ 3537312 h 6858000"/>
              <a:gd name="connsiteX475" fmla="*/ 3446761 w 7467600"/>
              <a:gd name="connsiteY475" fmla="*/ 3461278 h 6858000"/>
              <a:gd name="connsiteX476" fmla="*/ 4419733 w 7467600"/>
              <a:gd name="connsiteY476" fmla="*/ 3963555 h 6858000"/>
              <a:gd name="connsiteX477" fmla="*/ 4781371 w 7467600"/>
              <a:gd name="connsiteY477" fmla="*/ 4458604 h 6858000"/>
              <a:gd name="connsiteX478" fmla="*/ 4780440 w 7467600"/>
              <a:gd name="connsiteY478" fmla="*/ 4470290 h 6858000"/>
              <a:gd name="connsiteX479" fmla="*/ 4898954 w 7467600"/>
              <a:gd name="connsiteY479" fmla="*/ 4662092 h 6858000"/>
              <a:gd name="connsiteX480" fmla="*/ 4900699 w 7467600"/>
              <a:gd name="connsiteY480" fmla="*/ 4670867 h 6858000"/>
              <a:gd name="connsiteX481" fmla="*/ 5714511 w 7467600"/>
              <a:gd name="connsiteY481" fmla="*/ 4663483 h 6858000"/>
              <a:gd name="connsiteX482" fmla="*/ 5464793 w 7467600"/>
              <a:gd name="connsiteY482" fmla="*/ 4393556 h 6858000"/>
              <a:gd name="connsiteX483" fmla="*/ 5461897 w 7467600"/>
              <a:gd name="connsiteY483" fmla="*/ 4390879 h 6858000"/>
              <a:gd name="connsiteX484" fmla="*/ 4294126 w 7467600"/>
              <a:gd name="connsiteY484" fmla="*/ 3303048 h 6858000"/>
              <a:gd name="connsiteX485" fmla="*/ 4305321 w 7467600"/>
              <a:gd name="connsiteY485" fmla="*/ 3256953 h 6858000"/>
              <a:gd name="connsiteX486" fmla="*/ 4949299 w 7467600"/>
              <a:gd name="connsiteY486" fmla="*/ 3766336 h 6858000"/>
              <a:gd name="connsiteX487" fmla="*/ 5291452 w 7467600"/>
              <a:gd name="connsiteY487" fmla="*/ 4076801 h 6858000"/>
              <a:gd name="connsiteX488" fmla="*/ 5434998 w 7467600"/>
              <a:gd name="connsiteY488" fmla="*/ 4254100 h 6858000"/>
              <a:gd name="connsiteX489" fmla="*/ 5351015 w 7467600"/>
              <a:gd name="connsiteY489" fmla="*/ 3760989 h 6858000"/>
              <a:gd name="connsiteX490" fmla="*/ 5413780 w 7467600"/>
              <a:gd name="connsiteY490" fmla="*/ 2966265 h 6858000"/>
              <a:gd name="connsiteX491" fmla="*/ 5425627 w 7467600"/>
              <a:gd name="connsiteY491" fmla="*/ 2954192 h 6858000"/>
              <a:gd name="connsiteX492" fmla="*/ 6604735 w 7467600"/>
              <a:gd name="connsiteY492" fmla="*/ 2041381 h 6858000"/>
              <a:gd name="connsiteX493" fmla="*/ 7204487 w 7467600"/>
              <a:gd name="connsiteY493" fmla="*/ 2742112 h 6858000"/>
              <a:gd name="connsiteX494" fmla="*/ 7131592 w 7467600"/>
              <a:gd name="connsiteY494" fmla="*/ 2672096 h 6858000"/>
              <a:gd name="connsiteX495" fmla="*/ 6996344 w 7467600"/>
              <a:gd name="connsiteY495" fmla="*/ 2518310 h 6858000"/>
              <a:gd name="connsiteX496" fmla="*/ 6735495 w 7467600"/>
              <a:gd name="connsiteY496" fmla="*/ 2196890 h 6858000"/>
              <a:gd name="connsiteX497" fmla="*/ 6721901 w 7467600"/>
              <a:gd name="connsiteY497" fmla="*/ 2179274 h 6858000"/>
              <a:gd name="connsiteX498" fmla="*/ 6604735 w 7467600"/>
              <a:gd name="connsiteY498" fmla="*/ 2041381 h 6858000"/>
              <a:gd name="connsiteX499" fmla="*/ 6591670 w 7467600"/>
              <a:gd name="connsiteY499" fmla="*/ 1988277 h 6858000"/>
              <a:gd name="connsiteX500" fmla="*/ 6747349 w 7467600"/>
              <a:gd name="connsiteY500" fmla="*/ 2160069 h 6858000"/>
              <a:gd name="connsiteX501" fmla="*/ 6760943 w 7467600"/>
              <a:gd name="connsiteY501" fmla="*/ 2177686 h 6858000"/>
              <a:gd name="connsiteX502" fmla="*/ 7021065 w 7467600"/>
              <a:gd name="connsiteY502" fmla="*/ 2498102 h 6858000"/>
              <a:gd name="connsiteX503" fmla="*/ 7155223 w 7467600"/>
              <a:gd name="connsiteY503" fmla="*/ 2650386 h 6858000"/>
              <a:gd name="connsiteX504" fmla="*/ 7203167 w 7467600"/>
              <a:gd name="connsiteY504" fmla="*/ 2697288 h 6858000"/>
              <a:gd name="connsiteX505" fmla="*/ 6937703 w 7467600"/>
              <a:gd name="connsiteY505" fmla="*/ 2321981 h 6858000"/>
              <a:gd name="connsiteX506" fmla="*/ 6591670 w 7467600"/>
              <a:gd name="connsiteY506" fmla="*/ 1988277 h 6858000"/>
              <a:gd name="connsiteX507" fmla="*/ 5798671 w 7467600"/>
              <a:gd name="connsiteY507" fmla="*/ 1981601 h 6858000"/>
              <a:gd name="connsiteX508" fmla="*/ 5754709 w 7467600"/>
              <a:gd name="connsiteY508" fmla="*/ 2071454 h 6858000"/>
              <a:gd name="connsiteX509" fmla="*/ 5763044 w 7467600"/>
              <a:gd name="connsiteY509" fmla="*/ 2842206 h 6858000"/>
              <a:gd name="connsiteX510" fmla="*/ 5764974 w 7467600"/>
              <a:gd name="connsiteY510" fmla="*/ 2799609 h 6858000"/>
              <a:gd name="connsiteX511" fmla="*/ 5767665 w 7467600"/>
              <a:gd name="connsiteY511" fmla="*/ 2666409 h 6858000"/>
              <a:gd name="connsiteX512" fmla="*/ 5763055 w 7467600"/>
              <a:gd name="connsiteY512" fmla="*/ 2579705 h 6858000"/>
              <a:gd name="connsiteX513" fmla="*/ 5758079 w 7467600"/>
              <a:gd name="connsiteY513" fmla="*/ 2492508 h 6858000"/>
              <a:gd name="connsiteX514" fmla="*/ 5779325 w 7467600"/>
              <a:gd name="connsiteY514" fmla="*/ 2197069 h 6858000"/>
              <a:gd name="connsiteX515" fmla="*/ 5798671 w 7467600"/>
              <a:gd name="connsiteY515" fmla="*/ 1981601 h 6858000"/>
              <a:gd name="connsiteX516" fmla="*/ 5829202 w 7467600"/>
              <a:gd name="connsiteY516" fmla="*/ 1971679 h 6858000"/>
              <a:gd name="connsiteX517" fmla="*/ 5809558 w 7467600"/>
              <a:gd name="connsiteY517" fmla="*/ 2198043 h 6858000"/>
              <a:gd name="connsiteX518" fmla="*/ 5788653 w 7467600"/>
              <a:gd name="connsiteY518" fmla="*/ 2489430 h 6858000"/>
              <a:gd name="connsiteX519" fmla="*/ 5793439 w 7467600"/>
              <a:gd name="connsiteY519" fmla="*/ 2575235 h 6858000"/>
              <a:gd name="connsiteX520" fmla="*/ 5796837 w 7467600"/>
              <a:gd name="connsiteY520" fmla="*/ 2637633 h 6858000"/>
              <a:gd name="connsiteX521" fmla="*/ 5818614 w 7467600"/>
              <a:gd name="connsiteY521" fmla="*/ 2473055 h 6858000"/>
              <a:gd name="connsiteX522" fmla="*/ 5829202 w 7467600"/>
              <a:gd name="connsiteY522" fmla="*/ 1971679 h 6858000"/>
              <a:gd name="connsiteX523" fmla="*/ 5911389 w 7467600"/>
              <a:gd name="connsiteY523" fmla="*/ 1898371 h 6858000"/>
              <a:gd name="connsiteX524" fmla="*/ 6237627 w 7467600"/>
              <a:gd name="connsiteY524" fmla="*/ 2231921 h 6858000"/>
              <a:gd name="connsiteX525" fmla="*/ 5911389 w 7467600"/>
              <a:gd name="connsiteY525" fmla="*/ 1898371 h 6858000"/>
              <a:gd name="connsiteX526" fmla="*/ 6944437 w 7467600"/>
              <a:gd name="connsiteY526" fmla="*/ 1575402 h 6858000"/>
              <a:gd name="connsiteX527" fmla="*/ 6304730 w 7467600"/>
              <a:gd name="connsiteY527" fmla="*/ 1766654 h 6858000"/>
              <a:gd name="connsiteX528" fmla="*/ 6944437 w 7467600"/>
              <a:gd name="connsiteY528" fmla="*/ 1575402 h 6858000"/>
              <a:gd name="connsiteX529" fmla="*/ 7019523 w 7467600"/>
              <a:gd name="connsiteY529" fmla="*/ 1519450 h 6858000"/>
              <a:gd name="connsiteX530" fmla="*/ 6298091 w 7467600"/>
              <a:gd name="connsiteY530" fmla="*/ 1737122 h 6858000"/>
              <a:gd name="connsiteX531" fmla="*/ 7019523 w 7467600"/>
              <a:gd name="connsiteY531" fmla="*/ 1519450 h 6858000"/>
              <a:gd name="connsiteX532" fmla="*/ 2399523 w 7467600"/>
              <a:gd name="connsiteY532" fmla="*/ 1428234 h 6858000"/>
              <a:gd name="connsiteX533" fmla="*/ 2224982 w 7467600"/>
              <a:gd name="connsiteY533" fmla="*/ 1826201 h 6858000"/>
              <a:gd name="connsiteX534" fmla="*/ 2096099 w 7467600"/>
              <a:gd name="connsiteY534" fmla="*/ 2345900 h 6858000"/>
              <a:gd name="connsiteX535" fmla="*/ 2283317 w 7467600"/>
              <a:gd name="connsiteY535" fmla="*/ 1796925 h 6858000"/>
              <a:gd name="connsiteX536" fmla="*/ 2399523 w 7467600"/>
              <a:gd name="connsiteY536" fmla="*/ 1428234 h 6858000"/>
              <a:gd name="connsiteX537" fmla="*/ 2448558 w 7467600"/>
              <a:gd name="connsiteY537" fmla="*/ 1373435 h 6858000"/>
              <a:gd name="connsiteX538" fmla="*/ 2312521 w 7467600"/>
              <a:gd name="connsiteY538" fmla="*/ 1806140 h 6858000"/>
              <a:gd name="connsiteX539" fmla="*/ 2127533 w 7467600"/>
              <a:gd name="connsiteY539" fmla="*/ 2348380 h 6858000"/>
              <a:gd name="connsiteX540" fmla="*/ 2358080 w 7467600"/>
              <a:gd name="connsiteY540" fmla="*/ 1866134 h 6858000"/>
              <a:gd name="connsiteX541" fmla="*/ 2407436 w 7467600"/>
              <a:gd name="connsiteY541" fmla="*/ 1651070 h 6858000"/>
              <a:gd name="connsiteX542" fmla="*/ 2448558 w 7467600"/>
              <a:gd name="connsiteY542" fmla="*/ 1373435 h 6858000"/>
              <a:gd name="connsiteX543" fmla="*/ 278707 w 7467600"/>
              <a:gd name="connsiteY543" fmla="*/ 1352270 h 6858000"/>
              <a:gd name="connsiteX544" fmla="*/ 321570 w 7467600"/>
              <a:gd name="connsiteY544" fmla="*/ 1861610 h 6858000"/>
              <a:gd name="connsiteX545" fmla="*/ 294281 w 7467600"/>
              <a:gd name="connsiteY545" fmla="*/ 1440658 h 6858000"/>
              <a:gd name="connsiteX546" fmla="*/ 278707 w 7467600"/>
              <a:gd name="connsiteY546" fmla="*/ 1352270 h 6858000"/>
              <a:gd name="connsiteX547" fmla="*/ 1423821 w 7467600"/>
              <a:gd name="connsiteY547" fmla="*/ 1351958 h 6858000"/>
              <a:gd name="connsiteX548" fmla="*/ 1638521 w 7467600"/>
              <a:gd name="connsiteY548" fmla="*/ 1908470 h 6858000"/>
              <a:gd name="connsiteX549" fmla="*/ 1754199 w 7467600"/>
              <a:gd name="connsiteY549" fmla="*/ 2149284 h 6858000"/>
              <a:gd name="connsiteX550" fmla="*/ 1908359 w 7467600"/>
              <a:gd name="connsiteY550" fmla="*/ 2364988 h 6858000"/>
              <a:gd name="connsiteX551" fmla="*/ 1647661 w 7467600"/>
              <a:gd name="connsiteY551" fmla="*/ 1825945 h 6858000"/>
              <a:gd name="connsiteX552" fmla="*/ 1423821 w 7467600"/>
              <a:gd name="connsiteY552" fmla="*/ 1351958 h 6858000"/>
              <a:gd name="connsiteX553" fmla="*/ 1431890 w 7467600"/>
              <a:gd name="connsiteY553" fmla="*/ 1306475 h 6858000"/>
              <a:gd name="connsiteX554" fmla="*/ 1507597 w 7467600"/>
              <a:gd name="connsiteY554" fmla="*/ 1446132 h 6858000"/>
              <a:gd name="connsiteX555" fmla="*/ 1674586 w 7467600"/>
              <a:gd name="connsiteY555" fmla="*/ 1813832 h 6858000"/>
              <a:gd name="connsiteX556" fmla="*/ 1815950 w 7467600"/>
              <a:gd name="connsiteY556" fmla="*/ 2128564 h 6858000"/>
              <a:gd name="connsiteX557" fmla="*/ 1984242 w 7467600"/>
              <a:gd name="connsiteY557" fmla="*/ 2430829 h 6858000"/>
              <a:gd name="connsiteX558" fmla="*/ 2014023 w 7467600"/>
              <a:gd name="connsiteY558" fmla="*/ 2450995 h 6858000"/>
              <a:gd name="connsiteX559" fmla="*/ 1747337 w 7467600"/>
              <a:gd name="connsiteY559" fmla="*/ 1855264 h 6858000"/>
              <a:gd name="connsiteX560" fmla="*/ 1533749 w 7467600"/>
              <a:gd name="connsiteY560" fmla="*/ 1478656 h 6858000"/>
              <a:gd name="connsiteX561" fmla="*/ 1431890 w 7467600"/>
              <a:gd name="connsiteY561" fmla="*/ 1306475 h 6858000"/>
              <a:gd name="connsiteX562" fmla="*/ 5052692 w 7467600"/>
              <a:gd name="connsiteY562" fmla="*/ 1292994 h 6858000"/>
              <a:gd name="connsiteX563" fmla="*/ 5200661 w 7467600"/>
              <a:gd name="connsiteY563" fmla="*/ 1635186 h 6858000"/>
              <a:gd name="connsiteX564" fmla="*/ 5297138 w 7467600"/>
              <a:gd name="connsiteY564" fmla="*/ 1906351 h 6858000"/>
              <a:gd name="connsiteX565" fmla="*/ 5052692 w 7467600"/>
              <a:gd name="connsiteY565" fmla="*/ 1292994 h 6858000"/>
              <a:gd name="connsiteX566" fmla="*/ 5009948 w 7467600"/>
              <a:gd name="connsiteY566" fmla="*/ 1273619 h 6858000"/>
              <a:gd name="connsiteX567" fmla="*/ 5121777 w 7467600"/>
              <a:gd name="connsiteY567" fmla="*/ 1654213 h 6858000"/>
              <a:gd name="connsiteX568" fmla="*/ 5293545 w 7467600"/>
              <a:gd name="connsiteY568" fmla="*/ 2072247 h 6858000"/>
              <a:gd name="connsiteX569" fmla="*/ 5294042 w 7467600"/>
              <a:gd name="connsiteY569" fmla="*/ 2065019 h 6858000"/>
              <a:gd name="connsiteX570" fmla="*/ 5171936 w 7467600"/>
              <a:gd name="connsiteY570" fmla="*/ 1647613 h 6858000"/>
              <a:gd name="connsiteX571" fmla="*/ 5009948 w 7467600"/>
              <a:gd name="connsiteY571" fmla="*/ 1273619 h 6858000"/>
              <a:gd name="connsiteX572" fmla="*/ 655236 w 7467600"/>
              <a:gd name="connsiteY572" fmla="*/ 1268632 h 6858000"/>
              <a:gd name="connsiteX573" fmla="*/ 839521 w 7467600"/>
              <a:gd name="connsiteY573" fmla="*/ 1685315 h 6858000"/>
              <a:gd name="connsiteX574" fmla="*/ 1109416 w 7467600"/>
              <a:gd name="connsiteY574" fmla="*/ 2061663 h 6858000"/>
              <a:gd name="connsiteX575" fmla="*/ 1298300 w 7467600"/>
              <a:gd name="connsiteY575" fmla="*/ 2247742 h 6858000"/>
              <a:gd name="connsiteX576" fmla="*/ 1125871 w 7467600"/>
              <a:gd name="connsiteY576" fmla="*/ 1989513 h 6858000"/>
              <a:gd name="connsiteX577" fmla="*/ 981574 w 7467600"/>
              <a:gd name="connsiteY577" fmla="*/ 1783157 h 6858000"/>
              <a:gd name="connsiteX578" fmla="*/ 922198 w 7467600"/>
              <a:gd name="connsiteY578" fmla="*/ 1677437 h 6858000"/>
              <a:gd name="connsiteX579" fmla="*/ 869293 w 7467600"/>
              <a:gd name="connsiteY579" fmla="*/ 1583214 h 6858000"/>
              <a:gd name="connsiteX580" fmla="*/ 751431 w 7467600"/>
              <a:gd name="connsiteY580" fmla="*/ 1405731 h 6858000"/>
              <a:gd name="connsiteX581" fmla="*/ 655236 w 7467600"/>
              <a:gd name="connsiteY581" fmla="*/ 1268632 h 6858000"/>
              <a:gd name="connsiteX582" fmla="*/ 6516292 w 7467600"/>
              <a:gd name="connsiteY582" fmla="*/ 1263064 h 6858000"/>
              <a:gd name="connsiteX583" fmla="*/ 5736320 w 7467600"/>
              <a:gd name="connsiteY583" fmla="*/ 1501803 h 6858000"/>
              <a:gd name="connsiteX584" fmla="*/ 6516292 w 7467600"/>
              <a:gd name="connsiteY584" fmla="*/ 1263064 h 6858000"/>
              <a:gd name="connsiteX585" fmla="*/ 291466 w 7467600"/>
              <a:gd name="connsiteY585" fmla="*/ 1250369 h 6858000"/>
              <a:gd name="connsiteX586" fmla="*/ 323180 w 7467600"/>
              <a:gd name="connsiteY586" fmla="*/ 1435283 h 6858000"/>
              <a:gd name="connsiteX587" fmla="*/ 349381 w 7467600"/>
              <a:gd name="connsiteY587" fmla="*/ 1875041 h 6858000"/>
              <a:gd name="connsiteX588" fmla="*/ 374363 w 7467600"/>
              <a:gd name="connsiteY588" fmla="*/ 1506494 h 6858000"/>
              <a:gd name="connsiteX589" fmla="*/ 302168 w 7467600"/>
              <a:gd name="connsiteY589" fmla="*/ 1274495 h 6858000"/>
              <a:gd name="connsiteX590" fmla="*/ 291466 w 7467600"/>
              <a:gd name="connsiteY590" fmla="*/ 1250369 h 6858000"/>
              <a:gd name="connsiteX591" fmla="*/ 678222 w 7467600"/>
              <a:gd name="connsiteY591" fmla="*/ 1248670 h 6858000"/>
              <a:gd name="connsiteX592" fmla="*/ 775536 w 7467600"/>
              <a:gd name="connsiteY592" fmla="*/ 1388015 h 6858000"/>
              <a:gd name="connsiteX593" fmla="*/ 894529 w 7467600"/>
              <a:gd name="connsiteY593" fmla="*/ 1567739 h 6858000"/>
              <a:gd name="connsiteX594" fmla="*/ 948000 w 7467600"/>
              <a:gd name="connsiteY594" fmla="*/ 1663088 h 6858000"/>
              <a:gd name="connsiteX595" fmla="*/ 1006812 w 7467600"/>
              <a:gd name="connsiteY595" fmla="*/ 1767683 h 6858000"/>
              <a:gd name="connsiteX596" fmla="*/ 1149133 w 7467600"/>
              <a:gd name="connsiteY596" fmla="*/ 1971513 h 6858000"/>
              <a:gd name="connsiteX597" fmla="*/ 1333952 w 7467600"/>
              <a:gd name="connsiteY597" fmla="*/ 2251620 h 6858000"/>
              <a:gd name="connsiteX598" fmla="*/ 1337329 w 7467600"/>
              <a:gd name="connsiteY598" fmla="*/ 2258350 h 6858000"/>
              <a:gd name="connsiteX599" fmla="*/ 1014726 w 7467600"/>
              <a:gd name="connsiteY599" fmla="*/ 1615556 h 6858000"/>
              <a:gd name="connsiteX600" fmla="*/ 678222 w 7467600"/>
              <a:gd name="connsiteY600" fmla="*/ 1248670 h 6858000"/>
              <a:gd name="connsiteX601" fmla="*/ 6691602 w 7467600"/>
              <a:gd name="connsiteY601" fmla="*/ 1140573 h 6858000"/>
              <a:gd name="connsiteX602" fmla="*/ 6571100 w 7467600"/>
              <a:gd name="connsiteY602" fmla="*/ 1183662 h 6858000"/>
              <a:gd name="connsiteX603" fmla="*/ 6241687 w 7467600"/>
              <a:gd name="connsiteY603" fmla="*/ 1257600 h 6858000"/>
              <a:gd name="connsiteX604" fmla="*/ 5693009 w 7467600"/>
              <a:gd name="connsiteY604" fmla="*/ 1478256 h 6858000"/>
              <a:gd name="connsiteX605" fmla="*/ 6548420 w 7467600"/>
              <a:gd name="connsiteY605" fmla="*/ 1214599 h 6858000"/>
              <a:gd name="connsiteX606" fmla="*/ 6605473 w 7467600"/>
              <a:gd name="connsiteY606" fmla="*/ 1184686 h 6858000"/>
              <a:gd name="connsiteX607" fmla="*/ 6691602 w 7467600"/>
              <a:gd name="connsiteY607" fmla="*/ 1140573 h 6858000"/>
              <a:gd name="connsiteX608" fmla="*/ 4002475 w 7467600"/>
              <a:gd name="connsiteY608" fmla="*/ 1037802 h 6858000"/>
              <a:gd name="connsiteX609" fmla="*/ 4000324 w 7467600"/>
              <a:gd name="connsiteY609" fmla="*/ 1039362 h 6858000"/>
              <a:gd name="connsiteX610" fmla="*/ 4002862 w 7467600"/>
              <a:gd name="connsiteY610" fmla="*/ 1042866 h 6858000"/>
              <a:gd name="connsiteX611" fmla="*/ 4002475 w 7467600"/>
              <a:gd name="connsiteY611" fmla="*/ 1037802 h 6858000"/>
              <a:gd name="connsiteX612" fmla="*/ 506322 w 7467600"/>
              <a:gd name="connsiteY612" fmla="*/ 1020997 h 6858000"/>
              <a:gd name="connsiteX613" fmla="*/ 533068 w 7467600"/>
              <a:gd name="connsiteY613" fmla="*/ 1029409 h 6858000"/>
              <a:gd name="connsiteX614" fmla="*/ 1232525 w 7467600"/>
              <a:gd name="connsiteY614" fmla="*/ 1804675 h 6858000"/>
              <a:gd name="connsiteX615" fmla="*/ 1388858 w 7467600"/>
              <a:gd name="connsiteY615" fmla="*/ 2368011 h 6858000"/>
              <a:gd name="connsiteX616" fmla="*/ 1384098 w 7467600"/>
              <a:gd name="connsiteY616" fmla="*/ 2378125 h 6858000"/>
              <a:gd name="connsiteX617" fmla="*/ 1425393 w 7467600"/>
              <a:gd name="connsiteY617" fmla="*/ 2589124 h 6858000"/>
              <a:gd name="connsiteX618" fmla="*/ 1424001 w 7467600"/>
              <a:gd name="connsiteY618" fmla="*/ 2597541 h 6858000"/>
              <a:gd name="connsiteX619" fmla="*/ 2152729 w 7467600"/>
              <a:gd name="connsiteY619" fmla="*/ 2864487 h 6858000"/>
              <a:gd name="connsiteX620" fmla="*/ 2020609 w 7467600"/>
              <a:gd name="connsiteY620" fmla="*/ 2539671 h 6858000"/>
              <a:gd name="connsiteX621" fmla="*/ 2018920 w 7467600"/>
              <a:gd name="connsiteY621" fmla="*/ 2536309 h 6858000"/>
              <a:gd name="connsiteX622" fmla="*/ 1342441 w 7467600"/>
              <a:gd name="connsiteY622" fmla="*/ 1173017 h 6858000"/>
              <a:gd name="connsiteX623" fmla="*/ 1367925 w 7467600"/>
              <a:gd name="connsiteY623" fmla="*/ 1135648 h 6858000"/>
              <a:gd name="connsiteX624" fmla="*/ 1771401 w 7467600"/>
              <a:gd name="connsiteY624" fmla="*/ 1806673 h 6858000"/>
              <a:gd name="connsiteX625" fmla="*/ 1972385 w 7467600"/>
              <a:gd name="connsiteY625" fmla="*/ 2198735 h 6858000"/>
              <a:gd name="connsiteX626" fmla="*/ 2040892 w 7467600"/>
              <a:gd name="connsiteY626" fmla="*/ 2405205 h 6858000"/>
              <a:gd name="connsiteX627" fmla="*/ 2131689 w 7467600"/>
              <a:gd name="connsiteY627" fmla="*/ 1936926 h 6858000"/>
              <a:gd name="connsiteX628" fmla="*/ 2454820 w 7467600"/>
              <a:gd name="connsiteY628" fmla="*/ 1248808 h 6858000"/>
              <a:gd name="connsiteX629" fmla="*/ 2492512 w 7467600"/>
              <a:gd name="connsiteY629" fmla="*/ 1302920 h 6858000"/>
              <a:gd name="connsiteX630" fmla="*/ 2081216 w 7467600"/>
              <a:gd name="connsiteY630" fmla="*/ 2527513 h 6858000"/>
              <a:gd name="connsiteX631" fmla="*/ 2081211 w 7467600"/>
              <a:gd name="connsiteY631" fmla="*/ 2528916 h 6858000"/>
              <a:gd name="connsiteX632" fmla="*/ 2199067 w 7467600"/>
              <a:gd name="connsiteY632" fmla="*/ 2884061 h 6858000"/>
              <a:gd name="connsiteX633" fmla="*/ 3192586 w 7467600"/>
              <a:gd name="connsiteY633" fmla="*/ 3411496 h 6858000"/>
              <a:gd name="connsiteX634" fmla="*/ 3182620 w 7467600"/>
              <a:gd name="connsiteY634" fmla="*/ 3483279 h 6858000"/>
              <a:gd name="connsiteX635" fmla="*/ 2435119 w 7467600"/>
              <a:gd name="connsiteY635" fmla="*/ 3080173 h 6858000"/>
              <a:gd name="connsiteX636" fmla="*/ 2410152 w 7467600"/>
              <a:gd name="connsiteY636" fmla="*/ 3063751 h 6858000"/>
              <a:gd name="connsiteX637" fmla="*/ 2408099 w 7467600"/>
              <a:gd name="connsiteY637" fmla="*/ 3064403 h 6858000"/>
              <a:gd name="connsiteX638" fmla="*/ 2407218 w 7467600"/>
              <a:gd name="connsiteY638" fmla="*/ 3070324 h 6858000"/>
              <a:gd name="connsiteX639" fmla="*/ 2380138 w 7467600"/>
              <a:gd name="connsiteY639" fmla="*/ 3099341 h 6858000"/>
              <a:gd name="connsiteX640" fmla="*/ 1765923 w 7467600"/>
              <a:gd name="connsiteY640" fmla="*/ 3581043 h 6858000"/>
              <a:gd name="connsiteX641" fmla="*/ 1702258 w 7467600"/>
              <a:gd name="connsiteY641" fmla="*/ 3612286 h 6858000"/>
              <a:gd name="connsiteX642" fmla="*/ 1538370 w 7467600"/>
              <a:gd name="connsiteY642" fmla="*/ 3811804 h 6858000"/>
              <a:gd name="connsiteX643" fmla="*/ 542867 w 7467600"/>
              <a:gd name="connsiteY643" fmla="*/ 4944092 h 6858000"/>
              <a:gd name="connsiteX644" fmla="*/ 515800 w 7467600"/>
              <a:gd name="connsiteY644" fmla="*/ 4862180 h 6858000"/>
              <a:gd name="connsiteX645" fmla="*/ 909145 w 7467600"/>
              <a:gd name="connsiteY645" fmla="*/ 4199225 h 6858000"/>
              <a:gd name="connsiteX646" fmla="*/ 1214067 w 7467600"/>
              <a:gd name="connsiteY646" fmla="*/ 3908561 h 6858000"/>
              <a:gd name="connsiteX647" fmla="*/ 640967 w 7467600"/>
              <a:gd name="connsiteY647" fmla="*/ 4105601 h 6858000"/>
              <a:gd name="connsiteX648" fmla="*/ 112563 w 7467600"/>
              <a:gd name="connsiteY648" fmla="*/ 4396952 h 6858000"/>
              <a:gd name="connsiteX649" fmla="*/ 0 w 7467600"/>
              <a:gd name="connsiteY649" fmla="*/ 4466006 h 6858000"/>
              <a:gd name="connsiteX650" fmla="*/ 0 w 7467600"/>
              <a:gd name="connsiteY650" fmla="*/ 4233763 h 6858000"/>
              <a:gd name="connsiteX651" fmla="*/ 36881 w 7467600"/>
              <a:gd name="connsiteY651" fmla="*/ 4200118 h 6858000"/>
              <a:gd name="connsiteX652" fmla="*/ 910534 w 7467600"/>
              <a:gd name="connsiteY652" fmla="*/ 3629753 h 6858000"/>
              <a:gd name="connsiteX653" fmla="*/ 1578717 w 7467600"/>
              <a:gd name="connsiteY653" fmla="*/ 3575982 h 6858000"/>
              <a:gd name="connsiteX654" fmla="*/ 2338780 w 7467600"/>
              <a:gd name="connsiteY654" fmla="*/ 3033725 h 6858000"/>
              <a:gd name="connsiteX655" fmla="*/ 1807991 w 7467600"/>
              <a:gd name="connsiteY655" fmla="*/ 2807184 h 6858000"/>
              <a:gd name="connsiteX656" fmla="*/ 1416358 w 7467600"/>
              <a:gd name="connsiteY656" fmla="*/ 3112571 h 6858000"/>
              <a:gd name="connsiteX657" fmla="*/ 939066 w 7467600"/>
              <a:gd name="connsiteY657" fmla="*/ 3378798 h 6858000"/>
              <a:gd name="connsiteX658" fmla="*/ 115099 w 7467600"/>
              <a:gd name="connsiteY658" fmla="*/ 3607650 h 6858000"/>
              <a:gd name="connsiteX659" fmla="*/ 97284 w 7467600"/>
              <a:gd name="connsiteY659" fmla="*/ 3520393 h 6858000"/>
              <a:gd name="connsiteX660" fmla="*/ 922050 w 7467600"/>
              <a:gd name="connsiteY660" fmla="*/ 3074867 h 6858000"/>
              <a:gd name="connsiteX661" fmla="*/ 1405265 w 7467600"/>
              <a:gd name="connsiteY661" fmla="*/ 3016319 h 6858000"/>
              <a:gd name="connsiteX662" fmla="*/ 1407512 w 7467600"/>
              <a:gd name="connsiteY662" fmla="*/ 3018001 h 6858000"/>
              <a:gd name="connsiteX663" fmla="*/ 1726266 w 7467600"/>
              <a:gd name="connsiteY663" fmla="*/ 2777274 h 6858000"/>
              <a:gd name="connsiteX664" fmla="*/ 625390 w 7467600"/>
              <a:gd name="connsiteY664" fmla="*/ 2514541 h 6858000"/>
              <a:gd name="connsiteX665" fmla="*/ 619799 w 7467600"/>
              <a:gd name="connsiteY665" fmla="*/ 2527180 h 6858000"/>
              <a:gd name="connsiteX666" fmla="*/ 310030 w 7467600"/>
              <a:gd name="connsiteY666" fmla="*/ 2771818 h 6858000"/>
              <a:gd name="connsiteX667" fmla="*/ 173877 w 7467600"/>
              <a:gd name="connsiteY667" fmla="*/ 2937056 h 6858000"/>
              <a:gd name="connsiteX668" fmla="*/ 77889 w 7467600"/>
              <a:gd name="connsiteY668" fmla="*/ 3138440 h 6858000"/>
              <a:gd name="connsiteX669" fmla="*/ 0 w 7467600"/>
              <a:gd name="connsiteY669" fmla="*/ 3271395 h 6858000"/>
              <a:gd name="connsiteX670" fmla="*/ 0 w 7467600"/>
              <a:gd name="connsiteY670" fmla="*/ 3153002 h 6858000"/>
              <a:gd name="connsiteX671" fmla="*/ 2386 w 7467600"/>
              <a:gd name="connsiteY671" fmla="*/ 3149203 h 6858000"/>
              <a:gd name="connsiteX672" fmla="*/ 89753 w 7467600"/>
              <a:gd name="connsiteY672" fmla="*/ 2987702 h 6858000"/>
              <a:gd name="connsiteX673" fmla="*/ 76869 w 7467600"/>
              <a:gd name="connsiteY673" fmla="*/ 3005404 h 6858000"/>
              <a:gd name="connsiteX674" fmla="*/ 32049 w 7467600"/>
              <a:gd name="connsiteY674" fmla="*/ 3065814 h 6858000"/>
              <a:gd name="connsiteX675" fmla="*/ 0 w 7467600"/>
              <a:gd name="connsiteY675" fmla="*/ 3108744 h 6858000"/>
              <a:gd name="connsiteX676" fmla="*/ 0 w 7467600"/>
              <a:gd name="connsiteY676" fmla="*/ 3058059 h 6858000"/>
              <a:gd name="connsiteX677" fmla="*/ 7610 w 7467600"/>
              <a:gd name="connsiteY677" fmla="*/ 3047889 h 6858000"/>
              <a:gd name="connsiteX678" fmla="*/ 52419 w 7467600"/>
              <a:gd name="connsiteY678" fmla="*/ 2987479 h 6858000"/>
              <a:gd name="connsiteX679" fmla="*/ 59142 w 7467600"/>
              <a:gd name="connsiteY679" fmla="*/ 2978488 h 6858000"/>
              <a:gd name="connsiteX680" fmla="*/ 0 w 7467600"/>
              <a:gd name="connsiteY680" fmla="*/ 3015334 h 6858000"/>
              <a:gd name="connsiteX681" fmla="*/ 0 w 7467600"/>
              <a:gd name="connsiteY681" fmla="*/ 2914286 h 6858000"/>
              <a:gd name="connsiteX682" fmla="*/ 36383 w 7467600"/>
              <a:gd name="connsiteY682" fmla="*/ 2901128 h 6858000"/>
              <a:gd name="connsiteX683" fmla="*/ 156329 w 7467600"/>
              <a:gd name="connsiteY683" fmla="*/ 2840533 h 6858000"/>
              <a:gd name="connsiteX684" fmla="*/ 358355 w 7467600"/>
              <a:gd name="connsiteY684" fmla="*/ 2620471 h 6858000"/>
              <a:gd name="connsiteX685" fmla="*/ 510577 w 7467600"/>
              <a:gd name="connsiteY685" fmla="*/ 2501244 h 6858000"/>
              <a:gd name="connsiteX686" fmla="*/ 211967 w 7467600"/>
              <a:gd name="connsiteY686" fmla="*/ 2479171 h 6858000"/>
              <a:gd name="connsiteX687" fmla="*/ 0 w 7467600"/>
              <a:gd name="connsiteY687" fmla="*/ 2476398 h 6858000"/>
              <a:gd name="connsiteX688" fmla="*/ 0 w 7467600"/>
              <a:gd name="connsiteY688" fmla="*/ 2389189 h 6858000"/>
              <a:gd name="connsiteX689" fmla="*/ 103062 w 7467600"/>
              <a:gd name="connsiteY689" fmla="*/ 2389518 h 6858000"/>
              <a:gd name="connsiteX690" fmla="*/ 510734 w 7467600"/>
              <a:gd name="connsiteY690" fmla="*/ 2416201 h 6858000"/>
              <a:gd name="connsiteX691" fmla="*/ 279257 w 7467600"/>
              <a:gd name="connsiteY691" fmla="*/ 2092102 h 6858000"/>
              <a:gd name="connsiteX692" fmla="*/ 65265 w 7467600"/>
              <a:gd name="connsiteY692" fmla="*/ 2006049 h 6858000"/>
              <a:gd name="connsiteX693" fmla="*/ 0 w 7467600"/>
              <a:gd name="connsiteY693" fmla="*/ 1982532 h 6858000"/>
              <a:gd name="connsiteX694" fmla="*/ 0 w 7467600"/>
              <a:gd name="connsiteY694" fmla="*/ 1912789 h 6858000"/>
              <a:gd name="connsiteX695" fmla="*/ 97460 w 7467600"/>
              <a:gd name="connsiteY695" fmla="*/ 1953725 h 6858000"/>
              <a:gd name="connsiteX696" fmla="*/ 221272 w 7467600"/>
              <a:gd name="connsiteY696" fmla="*/ 1980766 h 6858000"/>
              <a:gd name="connsiteX697" fmla="*/ 116765 w 7467600"/>
              <a:gd name="connsiteY697" fmla="*/ 1911033 h 6858000"/>
              <a:gd name="connsiteX698" fmla="*/ 16405 w 7467600"/>
              <a:gd name="connsiteY698" fmla="*/ 1803412 h 6858000"/>
              <a:gd name="connsiteX699" fmla="*/ 0 w 7467600"/>
              <a:gd name="connsiteY699" fmla="*/ 1784777 h 6858000"/>
              <a:gd name="connsiteX700" fmla="*/ 0 w 7467600"/>
              <a:gd name="connsiteY700" fmla="*/ 1740082 h 6858000"/>
              <a:gd name="connsiteX701" fmla="*/ 39394 w 7467600"/>
              <a:gd name="connsiteY701" fmla="*/ 1784856 h 6858000"/>
              <a:gd name="connsiteX702" fmla="*/ 135813 w 7467600"/>
              <a:gd name="connsiteY702" fmla="*/ 1888838 h 6858000"/>
              <a:gd name="connsiteX703" fmla="*/ 242575 w 7467600"/>
              <a:gd name="connsiteY703" fmla="*/ 1958841 h 6858000"/>
              <a:gd name="connsiteX704" fmla="*/ 82197 w 7467600"/>
              <a:gd name="connsiteY704" fmla="*/ 1754826 h 6858000"/>
              <a:gd name="connsiteX705" fmla="*/ 0 w 7467600"/>
              <a:gd name="connsiteY705" fmla="*/ 1679650 h 6858000"/>
              <a:gd name="connsiteX706" fmla="*/ 0 w 7467600"/>
              <a:gd name="connsiteY706" fmla="*/ 1602463 h 6858000"/>
              <a:gd name="connsiteX707" fmla="*/ 84689 w 7467600"/>
              <a:gd name="connsiteY707" fmla="*/ 1677442 h 6858000"/>
              <a:gd name="connsiteX708" fmla="*/ 298437 w 7467600"/>
              <a:gd name="connsiteY708" fmla="*/ 1968019 h 6858000"/>
              <a:gd name="connsiteX709" fmla="*/ 227269 w 7467600"/>
              <a:gd name="connsiteY709" fmla="*/ 1114064 h 6858000"/>
              <a:gd name="connsiteX710" fmla="*/ 248003 w 7467600"/>
              <a:gd name="connsiteY710" fmla="*/ 1089613 h 6858000"/>
              <a:gd name="connsiteX711" fmla="*/ 427020 w 7467600"/>
              <a:gd name="connsiteY711" fmla="*/ 1619803 h 6858000"/>
              <a:gd name="connsiteX712" fmla="*/ 340345 w 7467600"/>
              <a:gd name="connsiteY712" fmla="*/ 2027739 h 6858000"/>
              <a:gd name="connsiteX713" fmla="*/ 360865 w 7467600"/>
              <a:gd name="connsiteY713" fmla="*/ 2044827 h 6858000"/>
              <a:gd name="connsiteX714" fmla="*/ 560414 w 7467600"/>
              <a:gd name="connsiteY714" fmla="*/ 2421457 h 6858000"/>
              <a:gd name="connsiteX715" fmla="*/ 1359703 w 7467600"/>
              <a:gd name="connsiteY715" fmla="*/ 2578554 h 6858000"/>
              <a:gd name="connsiteX716" fmla="*/ 1359422 w 7467600"/>
              <a:gd name="connsiteY716" fmla="*/ 2577994 h 6858000"/>
              <a:gd name="connsiteX717" fmla="*/ 828701 w 7467600"/>
              <a:gd name="connsiteY717" fmla="*/ 1839520 h 6858000"/>
              <a:gd name="connsiteX718" fmla="*/ 494427 w 7467600"/>
              <a:gd name="connsiteY718" fmla="*/ 1092333 h 6858000"/>
              <a:gd name="connsiteX719" fmla="*/ 506322 w 7467600"/>
              <a:gd name="connsiteY719" fmla="*/ 1020997 h 6858000"/>
              <a:gd name="connsiteX720" fmla="*/ 4570198 w 7467600"/>
              <a:gd name="connsiteY720" fmla="*/ 978081 h 6858000"/>
              <a:gd name="connsiteX721" fmla="*/ 4523691 w 7467600"/>
              <a:gd name="connsiteY721" fmla="*/ 1127776 h 6858000"/>
              <a:gd name="connsiteX722" fmla="*/ 4509875 w 7467600"/>
              <a:gd name="connsiteY722" fmla="*/ 1167552 h 6858000"/>
              <a:gd name="connsiteX723" fmla="*/ 4478168 w 7467600"/>
              <a:gd name="connsiteY723" fmla="*/ 1260735 h 6858000"/>
              <a:gd name="connsiteX724" fmla="*/ 4409309 w 7467600"/>
              <a:gd name="connsiteY724" fmla="*/ 1666996 h 6858000"/>
              <a:gd name="connsiteX725" fmla="*/ 4370031 w 7467600"/>
              <a:gd name="connsiteY725" fmla="*/ 1955666 h 6858000"/>
              <a:gd name="connsiteX726" fmla="*/ 4570198 w 7467600"/>
              <a:gd name="connsiteY726" fmla="*/ 978081 h 6858000"/>
              <a:gd name="connsiteX727" fmla="*/ 4557898 w 7467600"/>
              <a:gd name="connsiteY727" fmla="*/ 900011 h 6858000"/>
              <a:gd name="connsiteX728" fmla="*/ 4344840 w 7467600"/>
              <a:gd name="connsiteY728" fmla="*/ 1922038 h 6858000"/>
              <a:gd name="connsiteX729" fmla="*/ 4378710 w 7467600"/>
              <a:gd name="connsiteY729" fmla="*/ 1665516 h 6858000"/>
              <a:gd name="connsiteX730" fmla="*/ 4448798 w 7467600"/>
              <a:gd name="connsiteY730" fmla="*/ 1253024 h 6858000"/>
              <a:gd name="connsiteX731" fmla="*/ 4480315 w 7467600"/>
              <a:gd name="connsiteY731" fmla="*/ 1158454 h 6858000"/>
              <a:gd name="connsiteX732" fmla="*/ 4494133 w 7467600"/>
              <a:gd name="connsiteY732" fmla="*/ 1118676 h 6858000"/>
              <a:gd name="connsiteX733" fmla="*/ 4557898 w 7467600"/>
              <a:gd name="connsiteY733" fmla="*/ 900011 h 6858000"/>
              <a:gd name="connsiteX734" fmla="*/ 5870151 w 7467600"/>
              <a:gd name="connsiteY734" fmla="*/ 898890 h 6858000"/>
              <a:gd name="connsiteX735" fmla="*/ 5861335 w 7467600"/>
              <a:gd name="connsiteY735" fmla="*/ 899177 h 6858000"/>
              <a:gd name="connsiteX736" fmla="*/ 5843702 w 7467600"/>
              <a:gd name="connsiteY736" fmla="*/ 899748 h 6858000"/>
              <a:gd name="connsiteX737" fmla="*/ 5651107 w 7467600"/>
              <a:gd name="connsiteY737" fmla="*/ 920306 h 6858000"/>
              <a:gd name="connsiteX738" fmla="*/ 5459407 w 7467600"/>
              <a:gd name="connsiteY738" fmla="*/ 940975 h 6858000"/>
              <a:gd name="connsiteX739" fmla="*/ 5374846 w 7467600"/>
              <a:gd name="connsiteY739" fmla="*/ 941988 h 6858000"/>
              <a:gd name="connsiteX740" fmla="*/ 5256105 w 7467600"/>
              <a:gd name="connsiteY740" fmla="*/ 945632 h 6858000"/>
              <a:gd name="connsiteX741" fmla="*/ 5107071 w 7467600"/>
              <a:gd name="connsiteY741" fmla="*/ 969720 h 6858000"/>
              <a:gd name="connsiteX742" fmla="*/ 4998681 w 7467600"/>
              <a:gd name="connsiteY742" fmla="*/ 988771 h 6858000"/>
              <a:gd name="connsiteX743" fmla="*/ 5870151 w 7467600"/>
              <a:gd name="connsiteY743" fmla="*/ 898890 h 6858000"/>
              <a:gd name="connsiteX744" fmla="*/ 5504425 w 7467600"/>
              <a:gd name="connsiteY744" fmla="*/ 848067 h 6858000"/>
              <a:gd name="connsiteX745" fmla="*/ 4968849 w 7467600"/>
              <a:gd name="connsiteY745" fmla="*/ 962318 h 6858000"/>
              <a:gd name="connsiteX746" fmla="*/ 5104039 w 7467600"/>
              <a:gd name="connsiteY746" fmla="*/ 940634 h 6858000"/>
              <a:gd name="connsiteX747" fmla="*/ 5256311 w 7467600"/>
              <a:gd name="connsiteY747" fmla="*/ 916490 h 6858000"/>
              <a:gd name="connsiteX748" fmla="*/ 5377381 w 7467600"/>
              <a:gd name="connsiteY748" fmla="*/ 912671 h 6858000"/>
              <a:gd name="connsiteX749" fmla="*/ 5460148 w 7467600"/>
              <a:gd name="connsiteY749" fmla="*/ 911442 h 6858000"/>
              <a:gd name="connsiteX750" fmla="*/ 5648971 w 7467600"/>
              <a:gd name="connsiteY750" fmla="*/ 891331 h 6858000"/>
              <a:gd name="connsiteX751" fmla="*/ 5844807 w 7467600"/>
              <a:gd name="connsiteY751" fmla="*/ 870718 h 6858000"/>
              <a:gd name="connsiteX752" fmla="*/ 5862975 w 7467600"/>
              <a:gd name="connsiteY752" fmla="*/ 869756 h 6858000"/>
              <a:gd name="connsiteX753" fmla="*/ 5920887 w 7467600"/>
              <a:gd name="connsiteY753" fmla="*/ 865929 h 6858000"/>
              <a:gd name="connsiteX754" fmla="*/ 5504425 w 7467600"/>
              <a:gd name="connsiteY754" fmla="*/ 848067 h 6858000"/>
              <a:gd name="connsiteX755" fmla="*/ 3607114 w 7467600"/>
              <a:gd name="connsiteY755" fmla="*/ 467441 h 6858000"/>
              <a:gd name="connsiteX756" fmla="*/ 3296242 w 7467600"/>
              <a:gd name="connsiteY756" fmla="*/ 807991 h 6858000"/>
              <a:gd name="connsiteX757" fmla="*/ 3174674 w 7467600"/>
              <a:gd name="connsiteY757" fmla="*/ 919759 h 6858000"/>
              <a:gd name="connsiteX758" fmla="*/ 3042978 w 7467600"/>
              <a:gd name="connsiteY758" fmla="*/ 1054894 h 6858000"/>
              <a:gd name="connsiteX759" fmla="*/ 2968914 w 7467600"/>
              <a:gd name="connsiteY759" fmla="*/ 1133756 h 6858000"/>
              <a:gd name="connsiteX760" fmla="*/ 3103823 w 7467600"/>
              <a:gd name="connsiteY760" fmla="*/ 1026814 h 6858000"/>
              <a:gd name="connsiteX761" fmla="*/ 3607114 w 7467600"/>
              <a:gd name="connsiteY761" fmla="*/ 467441 h 6858000"/>
              <a:gd name="connsiteX762" fmla="*/ 3744487 w 7467600"/>
              <a:gd name="connsiteY762" fmla="*/ 383136 h 6858000"/>
              <a:gd name="connsiteX763" fmla="*/ 3970213 w 7467600"/>
              <a:gd name="connsiteY763" fmla="*/ 995559 h 6858000"/>
              <a:gd name="connsiteX764" fmla="*/ 3744487 w 7467600"/>
              <a:gd name="connsiteY764" fmla="*/ 383136 h 6858000"/>
              <a:gd name="connsiteX765" fmla="*/ 3624562 w 7467600"/>
              <a:gd name="connsiteY765" fmla="*/ 367041 h 6858000"/>
              <a:gd name="connsiteX766" fmla="*/ 3489712 w 7467600"/>
              <a:gd name="connsiteY766" fmla="*/ 485386 h 6858000"/>
              <a:gd name="connsiteX767" fmla="*/ 3182994 w 7467600"/>
              <a:gd name="connsiteY767" fmla="*/ 828265 h 6858000"/>
              <a:gd name="connsiteX768" fmla="*/ 2892114 w 7467600"/>
              <a:gd name="connsiteY768" fmla="*/ 1172635 h 6858000"/>
              <a:gd name="connsiteX769" fmla="*/ 3021459 w 7467600"/>
              <a:gd name="connsiteY769" fmla="*/ 1035385 h 6858000"/>
              <a:gd name="connsiteX770" fmla="*/ 3153873 w 7467600"/>
              <a:gd name="connsiteY770" fmla="*/ 898971 h 6858000"/>
              <a:gd name="connsiteX771" fmla="*/ 3276511 w 7467600"/>
              <a:gd name="connsiteY771" fmla="*/ 786423 h 6858000"/>
              <a:gd name="connsiteX772" fmla="*/ 3584154 w 7467600"/>
              <a:gd name="connsiteY772" fmla="*/ 448218 h 6858000"/>
              <a:gd name="connsiteX773" fmla="*/ 3624562 w 7467600"/>
              <a:gd name="connsiteY773" fmla="*/ 367041 h 6858000"/>
              <a:gd name="connsiteX774" fmla="*/ 3766672 w 7467600"/>
              <a:gd name="connsiteY774" fmla="*/ 359429 h 6858000"/>
              <a:gd name="connsiteX775" fmla="*/ 3996338 w 7467600"/>
              <a:gd name="connsiteY775" fmla="*/ 968237 h 6858000"/>
              <a:gd name="connsiteX776" fmla="*/ 3766672 w 7467600"/>
              <a:gd name="connsiteY776" fmla="*/ 359429 h 6858000"/>
              <a:gd name="connsiteX777" fmla="*/ 5805386 w 7467600"/>
              <a:gd name="connsiteY777" fmla="*/ 239240 h 6858000"/>
              <a:gd name="connsiteX778" fmla="*/ 5736947 w 7467600"/>
              <a:gd name="connsiteY778" fmla="*/ 261367 h 6858000"/>
              <a:gd name="connsiteX779" fmla="*/ 5427012 w 7467600"/>
              <a:gd name="connsiteY779" fmla="*/ 311272 h 6858000"/>
              <a:gd name="connsiteX780" fmla="*/ 5147818 w 7467600"/>
              <a:gd name="connsiteY780" fmla="*/ 322112 h 6858000"/>
              <a:gd name="connsiteX781" fmla="*/ 5060854 w 7467600"/>
              <a:gd name="connsiteY781" fmla="*/ 311882 h 6858000"/>
              <a:gd name="connsiteX782" fmla="*/ 4945989 w 7467600"/>
              <a:gd name="connsiteY782" fmla="*/ 300516 h 6858000"/>
              <a:gd name="connsiteX783" fmla="*/ 5410479 w 7467600"/>
              <a:gd name="connsiteY783" fmla="*/ 348434 h 6858000"/>
              <a:gd name="connsiteX784" fmla="*/ 5805386 w 7467600"/>
              <a:gd name="connsiteY784" fmla="*/ 239240 h 6858000"/>
              <a:gd name="connsiteX785" fmla="*/ 5905192 w 7467600"/>
              <a:gd name="connsiteY785" fmla="*/ 163079 h 6858000"/>
              <a:gd name="connsiteX786" fmla="*/ 5865655 w 7467600"/>
              <a:gd name="connsiteY786" fmla="*/ 171901 h 6858000"/>
              <a:gd name="connsiteX787" fmla="*/ 5259740 w 7467600"/>
              <a:gd name="connsiteY787" fmla="*/ 257013 h 6858000"/>
              <a:gd name="connsiteX788" fmla="*/ 5208466 w 7467600"/>
              <a:gd name="connsiteY788" fmla="*/ 257550 h 6858000"/>
              <a:gd name="connsiteX789" fmla="*/ 4980204 w 7467600"/>
              <a:gd name="connsiteY789" fmla="*/ 271903 h 6858000"/>
              <a:gd name="connsiteX790" fmla="*/ 5068068 w 7467600"/>
              <a:gd name="connsiteY790" fmla="*/ 282244 h 6858000"/>
              <a:gd name="connsiteX791" fmla="*/ 5153231 w 7467600"/>
              <a:gd name="connsiteY791" fmla="*/ 292240 h 6858000"/>
              <a:gd name="connsiteX792" fmla="*/ 5426491 w 7467600"/>
              <a:gd name="connsiteY792" fmla="*/ 281128 h 6858000"/>
              <a:gd name="connsiteX793" fmla="*/ 5731212 w 7467600"/>
              <a:gd name="connsiteY793" fmla="*/ 231951 h 6858000"/>
              <a:gd name="connsiteX794" fmla="*/ 5905192 w 7467600"/>
              <a:gd name="connsiteY794" fmla="*/ 163079 h 6858000"/>
              <a:gd name="connsiteX795" fmla="*/ 5944437 w 7467600"/>
              <a:gd name="connsiteY795" fmla="*/ 113829 h 6858000"/>
              <a:gd name="connsiteX796" fmla="*/ 5825032 w 7467600"/>
              <a:gd name="connsiteY796" fmla="*/ 146405 h 6858000"/>
              <a:gd name="connsiteX797" fmla="*/ 4955599 w 7467600"/>
              <a:gd name="connsiteY797" fmla="*/ 247008 h 6858000"/>
              <a:gd name="connsiteX798" fmla="*/ 5210104 w 7467600"/>
              <a:gd name="connsiteY798" fmla="*/ 228123 h 6858000"/>
              <a:gd name="connsiteX799" fmla="*/ 5261015 w 7467600"/>
              <a:gd name="connsiteY799" fmla="*/ 227087 h 6858000"/>
              <a:gd name="connsiteX800" fmla="*/ 5861181 w 7467600"/>
              <a:gd name="connsiteY800" fmla="*/ 143093 h 6858000"/>
              <a:gd name="connsiteX801" fmla="*/ 5961252 w 7467600"/>
              <a:gd name="connsiteY801" fmla="*/ 114820 h 6858000"/>
              <a:gd name="connsiteX802" fmla="*/ 5944437 w 7467600"/>
              <a:gd name="connsiteY802" fmla="*/ 113829 h 6858000"/>
              <a:gd name="connsiteX803" fmla="*/ 3882765 w 7467600"/>
              <a:gd name="connsiteY803" fmla="*/ 0 h 6858000"/>
              <a:gd name="connsiteX804" fmla="*/ 3995099 w 7467600"/>
              <a:gd name="connsiteY804" fmla="*/ 0 h 6858000"/>
              <a:gd name="connsiteX805" fmla="*/ 4163818 w 7467600"/>
              <a:gd name="connsiteY805" fmla="*/ 234104 h 6858000"/>
              <a:gd name="connsiteX806" fmla="*/ 4172099 w 7467600"/>
              <a:gd name="connsiteY806" fmla="*/ 234207 h 6858000"/>
              <a:gd name="connsiteX807" fmla="*/ 4784282 w 7467600"/>
              <a:gd name="connsiteY807" fmla="*/ 276561 h 6858000"/>
              <a:gd name="connsiteX808" fmla="*/ 4801687 w 7467600"/>
              <a:gd name="connsiteY808" fmla="*/ 267764 h 6858000"/>
              <a:gd name="connsiteX809" fmla="*/ 6082788 w 7467600"/>
              <a:gd name="connsiteY809" fmla="*/ 64119 h 6858000"/>
              <a:gd name="connsiteX810" fmla="*/ 6099442 w 7467600"/>
              <a:gd name="connsiteY810" fmla="*/ 82568 h 6858000"/>
              <a:gd name="connsiteX811" fmla="*/ 4804137 w 7467600"/>
              <a:gd name="connsiteY811" fmla="*/ 320931 h 6858000"/>
              <a:gd name="connsiteX812" fmla="*/ 4227047 w 7467600"/>
              <a:gd name="connsiteY812" fmla="*/ 313415 h 6858000"/>
              <a:gd name="connsiteX813" fmla="*/ 4346041 w 7467600"/>
              <a:gd name="connsiteY813" fmla="*/ 456086 h 6858000"/>
              <a:gd name="connsiteX814" fmla="*/ 4870967 w 7467600"/>
              <a:gd name="connsiteY814" fmla="*/ 963061 h 6858000"/>
              <a:gd name="connsiteX815" fmla="*/ 4889647 w 7467600"/>
              <a:gd name="connsiteY815" fmla="*/ 957147 h 6858000"/>
              <a:gd name="connsiteX816" fmla="*/ 5422504 w 7467600"/>
              <a:gd name="connsiteY816" fmla="*/ 805191 h 6858000"/>
              <a:gd name="connsiteX817" fmla="*/ 6087656 w 7467600"/>
              <a:gd name="connsiteY817" fmla="*/ 826703 h 6858000"/>
              <a:gd name="connsiteX818" fmla="*/ 6058717 w 7467600"/>
              <a:gd name="connsiteY818" fmla="*/ 865992 h 6858000"/>
              <a:gd name="connsiteX819" fmla="*/ 4974153 w 7467600"/>
              <a:gd name="connsiteY819" fmla="*/ 1045456 h 6858000"/>
              <a:gd name="connsiteX820" fmla="*/ 5627835 w 7467600"/>
              <a:gd name="connsiteY820" fmla="*/ 1472077 h 6858000"/>
              <a:gd name="connsiteX821" fmla="*/ 5629817 w 7467600"/>
              <a:gd name="connsiteY821" fmla="*/ 1471412 h 6858000"/>
              <a:gd name="connsiteX822" fmla="*/ 5634124 w 7467600"/>
              <a:gd name="connsiteY822" fmla="*/ 1470572 h 6858000"/>
              <a:gd name="connsiteX823" fmla="*/ 5755832 w 7467600"/>
              <a:gd name="connsiteY823" fmla="*/ 1383886 h 6858000"/>
              <a:gd name="connsiteX824" fmla="*/ 6014186 w 7467600"/>
              <a:gd name="connsiteY824" fmla="*/ 1279799 h 6858000"/>
              <a:gd name="connsiteX825" fmla="*/ 6901619 w 7467600"/>
              <a:gd name="connsiteY825" fmla="*/ 1047874 h 6858000"/>
              <a:gd name="connsiteX826" fmla="*/ 6931566 w 7467600"/>
              <a:gd name="connsiteY826" fmla="*/ 1062034 h 6858000"/>
              <a:gd name="connsiteX827" fmla="*/ 5790982 w 7467600"/>
              <a:gd name="connsiteY827" fmla="*/ 1561380 h 6858000"/>
              <a:gd name="connsiteX828" fmla="*/ 6188971 w 7467600"/>
              <a:gd name="connsiteY828" fmla="*/ 1755168 h 6858000"/>
              <a:gd name="connsiteX829" fmla="*/ 6202446 w 7467600"/>
              <a:gd name="connsiteY829" fmla="*/ 1752268 h 6858000"/>
              <a:gd name="connsiteX830" fmla="*/ 7179560 w 7467600"/>
              <a:gd name="connsiteY830" fmla="*/ 1467551 h 6858000"/>
              <a:gd name="connsiteX831" fmla="*/ 7158730 w 7467600"/>
              <a:gd name="connsiteY831" fmla="*/ 1507835 h 6858000"/>
              <a:gd name="connsiteX832" fmla="*/ 6326959 w 7467600"/>
              <a:gd name="connsiteY832" fmla="*/ 1817686 h 6858000"/>
              <a:gd name="connsiteX833" fmla="*/ 6537433 w 7467600"/>
              <a:gd name="connsiteY833" fmla="*/ 1907790 h 6858000"/>
              <a:gd name="connsiteX834" fmla="*/ 6550221 w 7467600"/>
              <a:gd name="connsiteY834" fmla="*/ 1910729 h 6858000"/>
              <a:gd name="connsiteX835" fmla="*/ 6964438 w 7467600"/>
              <a:gd name="connsiteY835" fmla="*/ 2209505 h 6858000"/>
              <a:gd name="connsiteX836" fmla="*/ 7367862 w 7467600"/>
              <a:gd name="connsiteY836" fmla="*/ 2806833 h 6858000"/>
              <a:gd name="connsiteX837" fmla="*/ 7364329 w 7467600"/>
              <a:gd name="connsiteY837" fmla="*/ 2826907 h 6858000"/>
              <a:gd name="connsiteX838" fmla="*/ 7290545 w 7467600"/>
              <a:gd name="connsiteY838" fmla="*/ 2850663 h 6858000"/>
              <a:gd name="connsiteX839" fmla="*/ 6472036 w 7467600"/>
              <a:gd name="connsiteY839" fmla="*/ 1959003 h 6858000"/>
              <a:gd name="connsiteX840" fmla="*/ 5792897 w 7467600"/>
              <a:gd name="connsiteY840" fmla="*/ 1647747 h 6858000"/>
              <a:gd name="connsiteX841" fmla="*/ 5842751 w 7467600"/>
              <a:gd name="connsiteY841" fmla="*/ 1816112 h 6858000"/>
              <a:gd name="connsiteX842" fmla="*/ 5847424 w 7467600"/>
              <a:gd name="connsiteY842" fmla="*/ 1815776 h 6858000"/>
              <a:gd name="connsiteX843" fmla="*/ 6399821 w 7467600"/>
              <a:gd name="connsiteY843" fmla="*/ 2344799 h 6858000"/>
              <a:gd name="connsiteX844" fmla="*/ 6323232 w 7467600"/>
              <a:gd name="connsiteY844" fmla="*/ 2389634 h 6858000"/>
              <a:gd name="connsiteX845" fmla="*/ 5942958 w 7467600"/>
              <a:gd name="connsiteY845" fmla="*/ 2077708 h 6858000"/>
              <a:gd name="connsiteX846" fmla="*/ 5921559 w 7467600"/>
              <a:gd name="connsiteY846" fmla="*/ 2378596 h 6858000"/>
              <a:gd name="connsiteX847" fmla="*/ 5817651 w 7467600"/>
              <a:gd name="connsiteY847" fmla="*/ 3023919 h 6858000"/>
              <a:gd name="connsiteX848" fmla="*/ 5729634 w 7467600"/>
              <a:gd name="connsiteY848" fmla="*/ 3051849 h 6858000"/>
              <a:gd name="connsiteX849" fmla="*/ 5611018 w 7467600"/>
              <a:gd name="connsiteY849" fmla="*/ 2316769 h 6858000"/>
              <a:gd name="connsiteX850" fmla="*/ 5687608 w 7467600"/>
              <a:gd name="connsiteY850" fmla="*/ 2039972 h 6858000"/>
              <a:gd name="connsiteX851" fmla="*/ 5657554 w 7467600"/>
              <a:gd name="connsiteY851" fmla="*/ 1576445 h 6858000"/>
              <a:gd name="connsiteX852" fmla="*/ 5150475 w 7467600"/>
              <a:gd name="connsiteY852" fmla="*/ 1274012 h 6858000"/>
              <a:gd name="connsiteX853" fmla="*/ 5349142 w 7467600"/>
              <a:gd name="connsiteY853" fmla="*/ 2204405 h 6858000"/>
              <a:gd name="connsiteX854" fmla="*/ 5262214 w 7467600"/>
              <a:gd name="connsiteY854" fmla="*/ 2233836 h 6858000"/>
              <a:gd name="connsiteX855" fmla="*/ 4981539 w 7467600"/>
              <a:gd name="connsiteY855" fmla="*/ 1542201 h 6858000"/>
              <a:gd name="connsiteX856" fmla="*/ 4958461 w 7467600"/>
              <a:gd name="connsiteY856" fmla="*/ 1136957 h 6858000"/>
              <a:gd name="connsiteX857" fmla="*/ 4655015 w 7467600"/>
              <a:gd name="connsiteY857" fmla="*/ 891426 h 6858000"/>
              <a:gd name="connsiteX858" fmla="*/ 4348002 w 7467600"/>
              <a:gd name="connsiteY858" fmla="*/ 2205895 h 6858000"/>
              <a:gd name="connsiteX859" fmla="*/ 4262250 w 7467600"/>
              <a:gd name="connsiteY859" fmla="*/ 2219972 h 6858000"/>
              <a:gd name="connsiteX860" fmla="*/ 4550611 w 7467600"/>
              <a:gd name="connsiteY860" fmla="*/ 817540 h 6858000"/>
              <a:gd name="connsiteX861" fmla="*/ 4564418 w 7467600"/>
              <a:gd name="connsiteY861" fmla="*/ 808293 h 6858000"/>
              <a:gd name="connsiteX862" fmla="*/ 4266388 w 7467600"/>
              <a:gd name="connsiteY862" fmla="*/ 500083 h 6858000"/>
              <a:gd name="connsiteX863" fmla="*/ 4032842 w 7467600"/>
              <a:gd name="connsiteY863" fmla="*/ 211809 h 6858000"/>
              <a:gd name="connsiteX864" fmla="*/ 3882765 w 7467600"/>
              <a:gd name="connsiteY864" fmla="*/ 0 h 6858000"/>
              <a:gd name="connsiteX865" fmla="*/ 3721337 w 7467600"/>
              <a:gd name="connsiteY865" fmla="*/ 0 h 6858000"/>
              <a:gd name="connsiteX866" fmla="*/ 3797544 w 7467600"/>
              <a:gd name="connsiteY866" fmla="*/ 0 h 6858000"/>
              <a:gd name="connsiteX867" fmla="*/ 3775734 w 7467600"/>
              <a:gd name="connsiteY867" fmla="*/ 95131 h 6858000"/>
              <a:gd name="connsiteX868" fmla="*/ 3724807 w 7467600"/>
              <a:gd name="connsiteY868" fmla="*/ 272257 h 6858000"/>
              <a:gd name="connsiteX869" fmla="*/ 3726844 w 7467600"/>
              <a:gd name="connsiteY869" fmla="*/ 282988 h 6858000"/>
              <a:gd name="connsiteX870" fmla="*/ 3742664 w 7467600"/>
              <a:gd name="connsiteY870" fmla="*/ 279918 h 6858000"/>
              <a:gd name="connsiteX871" fmla="*/ 4103910 w 7467600"/>
              <a:gd name="connsiteY871" fmla="*/ 1161917 h 6858000"/>
              <a:gd name="connsiteX872" fmla="*/ 4020269 w 7467600"/>
              <a:gd name="connsiteY872" fmla="*/ 1200406 h 6858000"/>
              <a:gd name="connsiteX873" fmla="*/ 3674882 w 7467600"/>
              <a:gd name="connsiteY873" fmla="*/ 488524 h 6858000"/>
              <a:gd name="connsiteX874" fmla="*/ 3132682 w 7467600"/>
              <a:gd name="connsiteY874" fmla="*/ 1072284 h 6858000"/>
              <a:gd name="connsiteX875" fmla="*/ 2716346 w 7467600"/>
              <a:gd name="connsiteY875" fmla="*/ 1276376 h 6858000"/>
              <a:gd name="connsiteX876" fmla="*/ 2716772 w 7467600"/>
              <a:gd name="connsiteY876" fmla="*/ 1255462 h 6858000"/>
              <a:gd name="connsiteX877" fmla="*/ 3471096 w 7467600"/>
              <a:gd name="connsiteY877" fmla="*/ 437072 h 6858000"/>
              <a:gd name="connsiteX878" fmla="*/ 3639057 w 7467600"/>
              <a:gd name="connsiteY878" fmla="*/ 286334 h 6858000"/>
              <a:gd name="connsiteX879" fmla="*/ 3640309 w 7467600"/>
              <a:gd name="connsiteY879" fmla="*/ 284664 h 6858000"/>
              <a:gd name="connsiteX880" fmla="*/ 3646022 w 7467600"/>
              <a:gd name="connsiteY880" fmla="*/ 276711 h 6858000"/>
              <a:gd name="connsiteX881" fmla="*/ 3707943 w 7467600"/>
              <a:gd name="connsiteY881" fmla="*/ 65958 h 6858000"/>
              <a:gd name="connsiteX882" fmla="*/ 3721337 w 7467600"/>
              <a:gd name="connsiteY882" fmla="*/ 0 h 6858000"/>
              <a:gd name="connsiteX883" fmla="*/ 2867960 w 7467600"/>
              <a:gd name="connsiteY883" fmla="*/ 0 h 6858000"/>
              <a:gd name="connsiteX884" fmla="*/ 2926351 w 7467600"/>
              <a:gd name="connsiteY884" fmla="*/ 0 h 6858000"/>
              <a:gd name="connsiteX885" fmla="*/ 2902823 w 7467600"/>
              <a:gd name="connsiteY885" fmla="*/ 262929 h 6858000"/>
              <a:gd name="connsiteX886" fmla="*/ 2940663 w 7467600"/>
              <a:gd name="connsiteY886" fmla="*/ 140884 h 6858000"/>
              <a:gd name="connsiteX887" fmla="*/ 2947039 w 7467600"/>
              <a:gd name="connsiteY887" fmla="*/ 122524 h 6858000"/>
              <a:gd name="connsiteX888" fmla="*/ 2984316 w 7467600"/>
              <a:gd name="connsiteY888" fmla="*/ 0 h 6858000"/>
              <a:gd name="connsiteX889" fmla="*/ 3016114 w 7467600"/>
              <a:gd name="connsiteY889" fmla="*/ 0 h 6858000"/>
              <a:gd name="connsiteX890" fmla="*/ 2979949 w 7467600"/>
              <a:gd name="connsiteY890" fmla="*/ 119274 h 6858000"/>
              <a:gd name="connsiteX891" fmla="*/ 3023879 w 7467600"/>
              <a:gd name="connsiteY891" fmla="*/ 0 h 6858000"/>
              <a:gd name="connsiteX892" fmla="*/ 3105400 w 7467600"/>
              <a:gd name="connsiteY892" fmla="*/ 0 h 6858000"/>
              <a:gd name="connsiteX893" fmla="*/ 3094669 w 7467600"/>
              <a:gd name="connsiteY893" fmla="*/ 30308 h 6858000"/>
              <a:gd name="connsiteX894" fmla="*/ 2901945 w 7467600"/>
              <a:gd name="connsiteY894" fmla="*/ 466538 h 6858000"/>
              <a:gd name="connsiteX895" fmla="*/ 2815209 w 7467600"/>
              <a:gd name="connsiteY895" fmla="*/ 497361 h 6858000"/>
              <a:gd name="connsiteX896" fmla="*/ 2844845 w 7467600"/>
              <a:gd name="connsiteY896" fmla="*/ 127638 h 6858000"/>
              <a:gd name="connsiteX897" fmla="*/ 2867960 w 7467600"/>
              <a:gd name="connsiteY897" fmla="*/ 0 h 6858000"/>
              <a:gd name="connsiteX898" fmla="*/ 1057230 w 7467600"/>
              <a:gd name="connsiteY898" fmla="*/ 0 h 6858000"/>
              <a:gd name="connsiteX899" fmla="*/ 1111003 w 7467600"/>
              <a:gd name="connsiteY899" fmla="*/ 0 h 6858000"/>
              <a:gd name="connsiteX900" fmla="*/ 1125553 w 7467600"/>
              <a:gd name="connsiteY900" fmla="*/ 52588 h 6858000"/>
              <a:gd name="connsiteX901" fmla="*/ 1304276 w 7467600"/>
              <a:gd name="connsiteY901" fmla="*/ 476275 h 6858000"/>
              <a:gd name="connsiteX902" fmla="*/ 1492066 w 7467600"/>
              <a:gd name="connsiteY902" fmla="*/ 886333 h 6858000"/>
              <a:gd name="connsiteX903" fmla="*/ 1423698 w 7467600"/>
              <a:gd name="connsiteY903" fmla="*/ 710817 h 6858000"/>
              <a:gd name="connsiteX904" fmla="*/ 1357609 w 7467600"/>
              <a:gd name="connsiteY904" fmla="*/ 532892 h 6858000"/>
              <a:gd name="connsiteX905" fmla="*/ 1309550 w 7467600"/>
              <a:gd name="connsiteY905" fmla="*/ 374031 h 6858000"/>
              <a:gd name="connsiteX906" fmla="*/ 1193673 w 7467600"/>
              <a:gd name="connsiteY906" fmla="*/ 49533 h 6858000"/>
              <a:gd name="connsiteX907" fmla="*/ 1164391 w 7467600"/>
              <a:gd name="connsiteY907" fmla="*/ 0 h 6858000"/>
              <a:gd name="connsiteX908" fmla="*/ 1200666 w 7467600"/>
              <a:gd name="connsiteY908" fmla="*/ 0 h 6858000"/>
              <a:gd name="connsiteX909" fmla="*/ 1223408 w 7467600"/>
              <a:gd name="connsiteY909" fmla="*/ 38996 h 6858000"/>
              <a:gd name="connsiteX910" fmla="*/ 1339635 w 7467600"/>
              <a:gd name="connsiteY910" fmla="*/ 365517 h 6858000"/>
              <a:gd name="connsiteX911" fmla="*/ 1387469 w 7467600"/>
              <a:gd name="connsiteY911" fmla="*/ 523079 h 6858000"/>
              <a:gd name="connsiteX912" fmla="*/ 1452685 w 7467600"/>
              <a:gd name="connsiteY912" fmla="*/ 699806 h 6858000"/>
              <a:gd name="connsiteX913" fmla="*/ 1492092 w 7467600"/>
              <a:gd name="connsiteY913" fmla="*/ 800424 h 6858000"/>
              <a:gd name="connsiteX914" fmla="*/ 1455302 w 7467600"/>
              <a:gd name="connsiteY914" fmla="*/ 632913 h 6858000"/>
              <a:gd name="connsiteX915" fmla="*/ 1222336 w 7467600"/>
              <a:gd name="connsiteY915" fmla="*/ 9480 h 6858000"/>
              <a:gd name="connsiteX916" fmla="*/ 1214634 w 7467600"/>
              <a:gd name="connsiteY916" fmla="*/ 0 h 6858000"/>
              <a:gd name="connsiteX917" fmla="*/ 1289827 w 7467600"/>
              <a:gd name="connsiteY917" fmla="*/ 0 h 6858000"/>
              <a:gd name="connsiteX918" fmla="*/ 1321076 w 7467600"/>
              <a:gd name="connsiteY918" fmla="*/ 59722 h 6858000"/>
              <a:gd name="connsiteX919" fmla="*/ 1512579 w 7467600"/>
              <a:gd name="connsiteY919" fmla="*/ 626441 h 6858000"/>
              <a:gd name="connsiteX920" fmla="*/ 1506076 w 7467600"/>
              <a:gd name="connsiteY920" fmla="*/ 1089289 h 6858000"/>
              <a:gd name="connsiteX921" fmla="*/ 1486346 w 7467600"/>
              <a:gd name="connsiteY921" fmla="*/ 1079919 h 6858000"/>
              <a:gd name="connsiteX922" fmla="*/ 1070511 w 7467600"/>
              <a:gd name="connsiteY922" fmla="*/ 48609 h 6858000"/>
              <a:gd name="connsiteX923" fmla="*/ 1057230 w 7467600"/>
              <a:gd name="connsiteY923" fmla="*/ 0 h 6858000"/>
              <a:gd name="connsiteX924" fmla="*/ 43151 w 7467600"/>
              <a:gd name="connsiteY924" fmla="*/ 0 h 6858000"/>
              <a:gd name="connsiteX925" fmla="*/ 95283 w 7467600"/>
              <a:gd name="connsiteY925" fmla="*/ 0 h 6858000"/>
              <a:gd name="connsiteX926" fmla="*/ 300708 w 7467600"/>
              <a:gd name="connsiteY926" fmla="*/ 154571 h 6858000"/>
              <a:gd name="connsiteX927" fmla="*/ 530414 w 7467600"/>
              <a:gd name="connsiteY927" fmla="*/ 354673 h 6858000"/>
              <a:gd name="connsiteX928" fmla="*/ 333785 w 7467600"/>
              <a:gd name="connsiteY928" fmla="*/ 161564 h 6858000"/>
              <a:gd name="connsiteX929" fmla="*/ 147005 w 7467600"/>
              <a:gd name="connsiteY929" fmla="*/ 0 h 6858000"/>
              <a:gd name="connsiteX930" fmla="*/ 272509 w 7467600"/>
              <a:gd name="connsiteY930" fmla="*/ 0 h 6858000"/>
              <a:gd name="connsiteX931" fmla="*/ 326276 w 7467600"/>
              <a:gd name="connsiteY931" fmla="*/ 45847 h 6858000"/>
              <a:gd name="connsiteX932" fmla="*/ 823759 w 7467600"/>
              <a:gd name="connsiteY932" fmla="*/ 574145 h 6858000"/>
              <a:gd name="connsiteX933" fmla="*/ 811254 w 7467600"/>
              <a:gd name="connsiteY933" fmla="*/ 665546 h 6858000"/>
              <a:gd name="connsiteX934" fmla="*/ 154042 w 7467600"/>
              <a:gd name="connsiteY934" fmla="*/ 261522 h 6858000"/>
              <a:gd name="connsiteX935" fmla="*/ 13550 w 7467600"/>
              <a:gd name="connsiteY935" fmla="*/ 158423 h 6858000"/>
              <a:gd name="connsiteX936" fmla="*/ 0 w 7467600"/>
              <a:gd name="connsiteY936" fmla="*/ 146618 h 6858000"/>
              <a:gd name="connsiteX937" fmla="*/ 0 w 7467600"/>
              <a:gd name="connsiteY937" fmla="*/ 59161 h 6858000"/>
              <a:gd name="connsiteX938" fmla="*/ 45427 w 7467600"/>
              <a:gd name="connsiteY938" fmla="*/ 101078 h 6858000"/>
              <a:gd name="connsiteX939" fmla="*/ 630103 w 7467600"/>
              <a:gd name="connsiteY939" fmla="*/ 485885 h 6858000"/>
              <a:gd name="connsiteX940" fmla="*/ 532040 w 7467600"/>
              <a:gd name="connsiteY940" fmla="*/ 399359 h 6858000"/>
              <a:gd name="connsiteX941" fmla="*/ 517618 w 7467600"/>
              <a:gd name="connsiteY941" fmla="*/ 385726 h 6858000"/>
              <a:gd name="connsiteX942" fmla="*/ 285074 w 7467600"/>
              <a:gd name="connsiteY942" fmla="*/ 182755 h 6858000"/>
              <a:gd name="connsiteX943" fmla="*/ 43151 w 7467600"/>
              <a:gd name="connsiteY943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289862 w 7467600"/>
              <a:gd name="connsiteY4" fmla="*/ 665982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289862 w 7467600"/>
              <a:gd name="connsiteY10" fmla="*/ 6659827 h 6858000"/>
              <a:gd name="connsiteX11" fmla="*/ 1019354 w 7467600"/>
              <a:gd name="connsiteY11" fmla="*/ 6315006 h 6858000"/>
              <a:gd name="connsiteX12" fmla="*/ 441046 w 7467600"/>
              <a:gd name="connsiteY12" fmla="*/ 6691153 h 6858000"/>
              <a:gd name="connsiteX13" fmla="*/ 1019354 w 7467600"/>
              <a:gd name="connsiteY13" fmla="*/ 6315006 h 6858000"/>
              <a:gd name="connsiteX14" fmla="*/ 991680 w 7467600"/>
              <a:gd name="connsiteY14" fmla="*/ 6298413 h 6858000"/>
              <a:gd name="connsiteX15" fmla="*/ 409060 w 7467600"/>
              <a:gd name="connsiteY15" fmla="*/ 6671470 h 6858000"/>
              <a:gd name="connsiteX16" fmla="*/ 991680 w 7467600"/>
              <a:gd name="connsiteY16" fmla="*/ 6298413 h 6858000"/>
              <a:gd name="connsiteX17" fmla="*/ 103333 w 7467600"/>
              <a:gd name="connsiteY17" fmla="*/ 5699602 h 6858000"/>
              <a:gd name="connsiteX18" fmla="*/ 233938 w 7467600"/>
              <a:gd name="connsiteY18" fmla="*/ 5809416 h 6858000"/>
              <a:gd name="connsiteX19" fmla="*/ 883580 w 7467600"/>
              <a:gd name="connsiteY19" fmla="*/ 6180710 h 6858000"/>
              <a:gd name="connsiteX20" fmla="*/ 487337 w 7467600"/>
              <a:gd name="connsiteY20" fmla="*/ 5950182 h 6858000"/>
              <a:gd name="connsiteX21" fmla="*/ 354051 w 7467600"/>
              <a:gd name="connsiteY21" fmla="*/ 5854912 h 6858000"/>
              <a:gd name="connsiteX22" fmla="*/ 195436 w 7467600"/>
              <a:gd name="connsiteY22" fmla="*/ 5755068 h 6858000"/>
              <a:gd name="connsiteX23" fmla="*/ 103333 w 7467600"/>
              <a:gd name="connsiteY23" fmla="*/ 5699602 h 6858000"/>
              <a:gd name="connsiteX24" fmla="*/ 5539432 w 7467600"/>
              <a:gd name="connsiteY24" fmla="*/ 5642928 h 6858000"/>
              <a:gd name="connsiteX25" fmla="*/ 5555462 w 7467600"/>
              <a:gd name="connsiteY25" fmla="*/ 5694454 h 6858000"/>
              <a:gd name="connsiteX26" fmla="*/ 5828270 w 7467600"/>
              <a:gd name="connsiteY26" fmla="*/ 6320663 h 6858000"/>
              <a:gd name="connsiteX27" fmla="*/ 5947416 w 7467600"/>
              <a:gd name="connsiteY27" fmla="*/ 6574846 h 6858000"/>
              <a:gd name="connsiteX28" fmla="*/ 5539432 w 7467600"/>
              <a:gd name="connsiteY28" fmla="*/ 5642928 h 6858000"/>
              <a:gd name="connsiteX29" fmla="*/ 51253 w 7467600"/>
              <a:gd name="connsiteY29" fmla="*/ 5631825 h 6858000"/>
              <a:gd name="connsiteX30" fmla="*/ 211622 w 7467600"/>
              <a:gd name="connsiteY30" fmla="*/ 5728803 h 6858000"/>
              <a:gd name="connsiteX31" fmla="*/ 371652 w 7467600"/>
              <a:gd name="connsiteY31" fmla="*/ 5829062 h 6858000"/>
              <a:gd name="connsiteX32" fmla="*/ 505903 w 7467600"/>
              <a:gd name="connsiteY32" fmla="*/ 5925221 h 6858000"/>
              <a:gd name="connsiteX33" fmla="*/ 899240 w 7467600"/>
              <a:gd name="connsiteY33" fmla="*/ 6153068 h 6858000"/>
              <a:gd name="connsiteX34" fmla="*/ 988114 w 7467600"/>
              <a:gd name="connsiteY34" fmla="*/ 6174204 h 6858000"/>
              <a:gd name="connsiteX35" fmla="*/ 845971 w 7467600"/>
              <a:gd name="connsiteY35" fmla="*/ 6067177 h 6858000"/>
              <a:gd name="connsiteX36" fmla="*/ 448057 w 7467600"/>
              <a:gd name="connsiteY36" fmla="*/ 5841376 h 6858000"/>
              <a:gd name="connsiteX37" fmla="*/ 51253 w 7467600"/>
              <a:gd name="connsiteY37" fmla="*/ 5631825 h 6858000"/>
              <a:gd name="connsiteX38" fmla="*/ 2606687 w 7467600"/>
              <a:gd name="connsiteY38" fmla="*/ 5630718 h 6858000"/>
              <a:gd name="connsiteX39" fmla="*/ 2645658 w 7467600"/>
              <a:gd name="connsiteY39" fmla="*/ 6640259 h 6858000"/>
              <a:gd name="connsiteX40" fmla="*/ 2606687 w 7467600"/>
              <a:gd name="connsiteY40" fmla="*/ 5630718 h 6858000"/>
              <a:gd name="connsiteX41" fmla="*/ 3642057 w 7467600"/>
              <a:gd name="connsiteY41" fmla="*/ 5573487 h 6858000"/>
              <a:gd name="connsiteX42" fmla="*/ 3632981 w 7467600"/>
              <a:gd name="connsiteY42" fmla="*/ 5579437 h 6858000"/>
              <a:gd name="connsiteX43" fmla="*/ 3382436 w 7467600"/>
              <a:gd name="connsiteY43" fmla="*/ 5952726 h 6858000"/>
              <a:gd name="connsiteX44" fmla="*/ 3191929 w 7467600"/>
              <a:gd name="connsiteY44" fmla="*/ 6662669 h 6858000"/>
              <a:gd name="connsiteX45" fmla="*/ 3369898 w 7467600"/>
              <a:gd name="connsiteY45" fmla="*/ 6081771 h 6858000"/>
              <a:gd name="connsiteX46" fmla="*/ 3642057 w 7467600"/>
              <a:gd name="connsiteY46" fmla="*/ 5573487 h 6858000"/>
              <a:gd name="connsiteX47" fmla="*/ 2650666 w 7467600"/>
              <a:gd name="connsiteY47" fmla="*/ 5530686 h 6858000"/>
              <a:gd name="connsiteX48" fmla="*/ 2650249 w 7467600"/>
              <a:gd name="connsiteY48" fmla="*/ 5532101 h 6858000"/>
              <a:gd name="connsiteX49" fmla="*/ 2663808 w 7467600"/>
              <a:gd name="connsiteY49" fmla="*/ 6535215 h 6858000"/>
              <a:gd name="connsiteX50" fmla="*/ 2665418 w 7467600"/>
              <a:gd name="connsiteY50" fmla="*/ 6132756 h 6858000"/>
              <a:gd name="connsiteX51" fmla="*/ 2650666 w 7467600"/>
              <a:gd name="connsiteY51" fmla="*/ 5530686 h 6858000"/>
              <a:gd name="connsiteX52" fmla="*/ 2680277 w 7467600"/>
              <a:gd name="connsiteY52" fmla="*/ 5479204 h 6858000"/>
              <a:gd name="connsiteX53" fmla="*/ 2678972 w 7467600"/>
              <a:gd name="connsiteY53" fmla="*/ 5481582 h 6858000"/>
              <a:gd name="connsiteX54" fmla="*/ 2696666 w 7467600"/>
              <a:gd name="connsiteY54" fmla="*/ 6133836 h 6858000"/>
              <a:gd name="connsiteX55" fmla="*/ 2695769 w 7467600"/>
              <a:gd name="connsiteY55" fmla="*/ 6390955 h 6858000"/>
              <a:gd name="connsiteX56" fmla="*/ 2739893 w 7467600"/>
              <a:gd name="connsiteY56" fmla="*/ 6108357 h 6858000"/>
              <a:gd name="connsiteX57" fmla="*/ 2680277 w 7467600"/>
              <a:gd name="connsiteY57" fmla="*/ 5479204 h 6858000"/>
              <a:gd name="connsiteX58" fmla="*/ 1132195 w 7467600"/>
              <a:gd name="connsiteY58" fmla="*/ 5467980 h 6858000"/>
              <a:gd name="connsiteX59" fmla="*/ 1679056 w 7467600"/>
              <a:gd name="connsiteY59" fmla="*/ 5516907 h 6858000"/>
              <a:gd name="connsiteX60" fmla="*/ 2128648 w 7467600"/>
              <a:gd name="connsiteY60" fmla="*/ 5474249 h 6858000"/>
              <a:gd name="connsiteX61" fmla="*/ 1825619 w 7467600"/>
              <a:gd name="connsiteY61" fmla="*/ 5478447 h 6858000"/>
              <a:gd name="connsiteX62" fmla="*/ 1737798 w 7467600"/>
              <a:gd name="connsiteY62" fmla="*/ 5483353 h 6858000"/>
              <a:gd name="connsiteX63" fmla="*/ 1132195 w 7467600"/>
              <a:gd name="connsiteY63" fmla="*/ 5467980 h 6858000"/>
              <a:gd name="connsiteX64" fmla="*/ 1456157 w 7467600"/>
              <a:gd name="connsiteY64" fmla="*/ 5371404 h 6858000"/>
              <a:gd name="connsiteX65" fmla="*/ 1244432 w 7467600"/>
              <a:gd name="connsiteY65" fmla="*/ 5385601 h 6858000"/>
              <a:gd name="connsiteX66" fmla="*/ 973990 w 7467600"/>
              <a:gd name="connsiteY66" fmla="*/ 5424940 h 6858000"/>
              <a:gd name="connsiteX67" fmla="*/ 1103809 w 7467600"/>
              <a:gd name="connsiteY67" fmla="*/ 5433720 h 6858000"/>
              <a:gd name="connsiteX68" fmla="*/ 1123454 w 7467600"/>
              <a:gd name="connsiteY68" fmla="*/ 5435727 h 6858000"/>
              <a:gd name="connsiteX69" fmla="*/ 1737017 w 7467600"/>
              <a:gd name="connsiteY69" fmla="*/ 5452183 h 6858000"/>
              <a:gd name="connsiteX70" fmla="*/ 1824397 w 7467600"/>
              <a:gd name="connsiteY70" fmla="*/ 5447757 h 6858000"/>
              <a:gd name="connsiteX71" fmla="*/ 2070059 w 7467600"/>
              <a:gd name="connsiteY71" fmla="*/ 5441660 h 6858000"/>
              <a:gd name="connsiteX72" fmla="*/ 1456157 w 7467600"/>
              <a:gd name="connsiteY72" fmla="*/ 5371404 h 6858000"/>
              <a:gd name="connsiteX73" fmla="*/ 4988186 w 7467600"/>
              <a:gd name="connsiteY73" fmla="*/ 5216467 h 6858000"/>
              <a:gd name="connsiteX74" fmla="*/ 4777334 w 7467600"/>
              <a:gd name="connsiteY74" fmla="*/ 5406072 h 6858000"/>
              <a:gd name="connsiteX75" fmla="*/ 4718341 w 7467600"/>
              <a:gd name="connsiteY75" fmla="*/ 5468043 h 6858000"/>
              <a:gd name="connsiteX76" fmla="*/ 4604655 w 7467600"/>
              <a:gd name="connsiteY76" fmla="*/ 5583434 h 6858000"/>
              <a:gd name="connsiteX77" fmla="*/ 4565074 w 7467600"/>
              <a:gd name="connsiteY77" fmla="*/ 5618550 h 6858000"/>
              <a:gd name="connsiteX78" fmla="*/ 4988186 w 7467600"/>
              <a:gd name="connsiteY78" fmla="*/ 5216467 h 6858000"/>
              <a:gd name="connsiteX79" fmla="*/ 4978032 w 7467600"/>
              <a:gd name="connsiteY79" fmla="*/ 5183809 h 6858000"/>
              <a:gd name="connsiteX80" fmla="*/ 4463413 w 7467600"/>
              <a:gd name="connsiteY80" fmla="*/ 5615162 h 6858000"/>
              <a:gd name="connsiteX81" fmla="*/ 4358134 w 7467600"/>
              <a:gd name="connsiteY81" fmla="*/ 5742791 h 6858000"/>
              <a:gd name="connsiteX82" fmla="*/ 4376219 w 7467600"/>
              <a:gd name="connsiteY82" fmla="*/ 5729027 h 6858000"/>
              <a:gd name="connsiteX83" fmla="*/ 4582340 w 7467600"/>
              <a:gd name="connsiteY83" fmla="*/ 5561037 h 6858000"/>
              <a:gd name="connsiteX84" fmla="*/ 4694684 w 7467600"/>
              <a:gd name="connsiteY84" fmla="*/ 5447098 h 6858000"/>
              <a:gd name="connsiteX85" fmla="*/ 4754123 w 7467600"/>
              <a:gd name="connsiteY85" fmla="*/ 5384643 h 6858000"/>
              <a:gd name="connsiteX86" fmla="*/ 4978032 w 7467600"/>
              <a:gd name="connsiteY86" fmla="*/ 5183809 h 6858000"/>
              <a:gd name="connsiteX87" fmla="*/ 1903353 w 7467600"/>
              <a:gd name="connsiteY87" fmla="*/ 5044827 h 6858000"/>
              <a:gd name="connsiteX88" fmla="*/ 1936931 w 7467600"/>
              <a:gd name="connsiteY88" fmla="*/ 5093954 h 6858000"/>
              <a:gd name="connsiteX89" fmla="*/ 2195868 w 7467600"/>
              <a:gd name="connsiteY89" fmla="*/ 5396574 h 6858000"/>
              <a:gd name="connsiteX90" fmla="*/ 2088852 w 7467600"/>
              <a:gd name="connsiteY90" fmla="*/ 5166123 h 6858000"/>
              <a:gd name="connsiteX91" fmla="*/ 1958241 w 7467600"/>
              <a:gd name="connsiteY91" fmla="*/ 5067955 h 6858000"/>
              <a:gd name="connsiteX92" fmla="*/ 1903353 w 7467600"/>
              <a:gd name="connsiteY92" fmla="*/ 5044827 h 6858000"/>
              <a:gd name="connsiteX93" fmla="*/ 1979378 w 7467600"/>
              <a:gd name="connsiteY93" fmla="*/ 4769504 h 6858000"/>
              <a:gd name="connsiteX94" fmla="*/ 2882120 w 7467600"/>
              <a:gd name="connsiteY94" fmla="*/ 5064547 h 6858000"/>
              <a:gd name="connsiteX95" fmla="*/ 2793103 w 7467600"/>
              <a:gd name="connsiteY95" fmla="*/ 5039699 h 6858000"/>
              <a:gd name="connsiteX96" fmla="*/ 2770041 w 7467600"/>
              <a:gd name="connsiteY96" fmla="*/ 5033634 h 6858000"/>
              <a:gd name="connsiteX97" fmla="*/ 1979378 w 7467600"/>
              <a:gd name="connsiteY97" fmla="*/ 4769504 h 6858000"/>
              <a:gd name="connsiteX98" fmla="*/ 1927410 w 7467600"/>
              <a:gd name="connsiteY98" fmla="*/ 4716164 h 6858000"/>
              <a:gd name="connsiteX99" fmla="*/ 1959587 w 7467600"/>
              <a:gd name="connsiteY99" fmla="*/ 4728849 h 6858000"/>
              <a:gd name="connsiteX100" fmla="*/ 2777707 w 7467600"/>
              <a:gd name="connsiteY100" fmla="*/ 5003991 h 6858000"/>
              <a:gd name="connsiteX101" fmla="*/ 2800768 w 7467600"/>
              <a:gd name="connsiteY101" fmla="*/ 5010056 h 6858000"/>
              <a:gd name="connsiteX102" fmla="*/ 2879408 w 7467600"/>
              <a:gd name="connsiteY102" fmla="*/ 5031590 h 6858000"/>
              <a:gd name="connsiteX103" fmla="*/ 2862295 w 7467600"/>
              <a:gd name="connsiteY103" fmla="*/ 5022958 h 6858000"/>
              <a:gd name="connsiteX104" fmla="*/ 2813343 w 7467600"/>
              <a:gd name="connsiteY104" fmla="*/ 4998369 h 6858000"/>
              <a:gd name="connsiteX105" fmla="*/ 2646245 w 7467600"/>
              <a:gd name="connsiteY105" fmla="*/ 4930999 h 6858000"/>
              <a:gd name="connsiteX106" fmla="*/ 1999243 w 7467600"/>
              <a:gd name="connsiteY106" fmla="*/ 4730524 h 6858000"/>
              <a:gd name="connsiteX107" fmla="*/ 1979527 w 7467600"/>
              <a:gd name="connsiteY107" fmla="*/ 4726651 h 6858000"/>
              <a:gd name="connsiteX108" fmla="*/ 1927410 w 7467600"/>
              <a:gd name="connsiteY108" fmla="*/ 4716164 h 6858000"/>
              <a:gd name="connsiteX109" fmla="*/ 1997014 w 7467600"/>
              <a:gd name="connsiteY109" fmla="*/ 4698007 h 6858000"/>
              <a:gd name="connsiteX110" fmla="*/ 2005458 w 7467600"/>
              <a:gd name="connsiteY110" fmla="*/ 4699540 h 6858000"/>
              <a:gd name="connsiteX111" fmla="*/ 2657186 w 7467600"/>
              <a:gd name="connsiteY111" fmla="*/ 4901687 h 6858000"/>
              <a:gd name="connsiteX112" fmla="*/ 2826662 w 7467600"/>
              <a:gd name="connsiteY112" fmla="*/ 4970362 h 6858000"/>
              <a:gd name="connsiteX113" fmla="*/ 2876100 w 7467600"/>
              <a:gd name="connsiteY113" fmla="*/ 4995397 h 6858000"/>
              <a:gd name="connsiteX114" fmla="*/ 3042600 w 7467600"/>
              <a:gd name="connsiteY114" fmla="*/ 5059532 h 6858000"/>
              <a:gd name="connsiteX115" fmla="*/ 1997014 w 7467600"/>
              <a:gd name="connsiteY115" fmla="*/ 4698007 h 6858000"/>
              <a:gd name="connsiteX116" fmla="*/ 2305292 w 7467600"/>
              <a:gd name="connsiteY116" fmla="*/ 4219492 h 6858000"/>
              <a:gd name="connsiteX117" fmla="*/ 3360922 w 7467600"/>
              <a:gd name="connsiteY117" fmla="*/ 4529373 h 6858000"/>
              <a:gd name="connsiteX118" fmla="*/ 3492420 w 7467600"/>
              <a:gd name="connsiteY118" fmla="*/ 4510145 h 6858000"/>
              <a:gd name="connsiteX119" fmla="*/ 3364086 w 7467600"/>
              <a:gd name="connsiteY119" fmla="*/ 4480340 h 6858000"/>
              <a:gd name="connsiteX120" fmla="*/ 3225818 w 7467600"/>
              <a:gd name="connsiteY120" fmla="*/ 4411822 h 6858000"/>
              <a:gd name="connsiteX121" fmla="*/ 3129696 w 7467600"/>
              <a:gd name="connsiteY121" fmla="*/ 4360704 h 6858000"/>
              <a:gd name="connsiteX122" fmla="*/ 2814545 w 7467600"/>
              <a:gd name="connsiteY122" fmla="*/ 4282955 h 6858000"/>
              <a:gd name="connsiteX123" fmla="*/ 2305292 w 7467600"/>
              <a:gd name="connsiteY123" fmla="*/ 4219492 h 6858000"/>
              <a:gd name="connsiteX124" fmla="*/ 2626982 w 7467600"/>
              <a:gd name="connsiteY124" fmla="*/ 4206450 h 6858000"/>
              <a:gd name="connsiteX125" fmla="*/ 2490617 w 7467600"/>
              <a:gd name="connsiteY125" fmla="*/ 4206951 h 6858000"/>
              <a:gd name="connsiteX126" fmla="*/ 2819869 w 7467600"/>
              <a:gd name="connsiteY126" fmla="*/ 4252936 h 6858000"/>
              <a:gd name="connsiteX127" fmla="*/ 3143018 w 7467600"/>
              <a:gd name="connsiteY127" fmla="*/ 4332698 h 6858000"/>
              <a:gd name="connsiteX128" fmla="*/ 3241520 w 7467600"/>
              <a:gd name="connsiteY128" fmla="*/ 4385112 h 6858000"/>
              <a:gd name="connsiteX129" fmla="*/ 3374575 w 7467600"/>
              <a:gd name="connsiteY129" fmla="*/ 4451517 h 6858000"/>
              <a:gd name="connsiteX130" fmla="*/ 3505221 w 7467600"/>
              <a:gd name="connsiteY130" fmla="*/ 4480757 h 6858000"/>
              <a:gd name="connsiteX131" fmla="*/ 2626982 w 7467600"/>
              <a:gd name="connsiteY131" fmla="*/ 4206450 h 6858000"/>
              <a:gd name="connsiteX132" fmla="*/ 1310106 w 7467600"/>
              <a:gd name="connsiteY132" fmla="*/ 3943217 h 6858000"/>
              <a:gd name="connsiteX133" fmla="*/ 854994 w 7467600"/>
              <a:gd name="connsiteY133" fmla="*/ 4399136 h 6858000"/>
              <a:gd name="connsiteX134" fmla="*/ 742462 w 7467600"/>
              <a:gd name="connsiteY134" fmla="*/ 4594648 h 6858000"/>
              <a:gd name="connsiteX135" fmla="*/ 820602 w 7467600"/>
              <a:gd name="connsiteY135" fmla="*/ 4485915 h 6858000"/>
              <a:gd name="connsiteX136" fmla="*/ 878295 w 7467600"/>
              <a:gd name="connsiteY136" fmla="*/ 4403594 h 6858000"/>
              <a:gd name="connsiteX137" fmla="*/ 1240607 w 7467600"/>
              <a:gd name="connsiteY137" fmla="*/ 4010401 h 6858000"/>
              <a:gd name="connsiteX138" fmla="*/ 1310106 w 7467600"/>
              <a:gd name="connsiteY138" fmla="*/ 3943217 h 6858000"/>
              <a:gd name="connsiteX139" fmla="*/ 1423113 w 7467600"/>
              <a:gd name="connsiteY139" fmla="*/ 3874565 h 6858000"/>
              <a:gd name="connsiteX140" fmla="*/ 1260565 w 7467600"/>
              <a:gd name="connsiteY140" fmla="*/ 4031982 h 6858000"/>
              <a:gd name="connsiteX141" fmla="*/ 901900 w 7467600"/>
              <a:gd name="connsiteY141" fmla="*/ 4421236 h 6858000"/>
              <a:gd name="connsiteX142" fmla="*/ 845044 w 7467600"/>
              <a:gd name="connsiteY142" fmla="*/ 4502436 h 6858000"/>
              <a:gd name="connsiteX143" fmla="*/ 685926 w 7467600"/>
              <a:gd name="connsiteY143" fmla="*/ 4703069 h 6858000"/>
              <a:gd name="connsiteX144" fmla="*/ 684248 w 7467600"/>
              <a:gd name="connsiteY144" fmla="*/ 4706721 h 6858000"/>
              <a:gd name="connsiteX145" fmla="*/ 1423113 w 7467600"/>
              <a:gd name="connsiteY145" fmla="*/ 3874565 h 6858000"/>
              <a:gd name="connsiteX146" fmla="*/ 3316479 w 7467600"/>
              <a:gd name="connsiteY146" fmla="*/ 3872136 h 6858000"/>
              <a:gd name="connsiteX147" fmla="*/ 3546806 w 7467600"/>
              <a:gd name="connsiteY147" fmla="*/ 4356139 h 6858000"/>
              <a:gd name="connsiteX148" fmla="*/ 3364433 w 7467600"/>
              <a:gd name="connsiteY148" fmla="*/ 3953121 h 6858000"/>
              <a:gd name="connsiteX149" fmla="*/ 3316479 w 7467600"/>
              <a:gd name="connsiteY149" fmla="*/ 3872136 h 6858000"/>
              <a:gd name="connsiteX150" fmla="*/ 3291335 w 7467600"/>
              <a:gd name="connsiteY150" fmla="*/ 3767420 h 6858000"/>
              <a:gd name="connsiteX151" fmla="*/ 3390805 w 7467600"/>
              <a:gd name="connsiteY151" fmla="*/ 3937163 h 6858000"/>
              <a:gd name="connsiteX152" fmla="*/ 3579062 w 7467600"/>
              <a:gd name="connsiteY152" fmla="*/ 4359040 h 6858000"/>
              <a:gd name="connsiteX153" fmla="*/ 3467355 w 7467600"/>
              <a:gd name="connsiteY153" fmla="*/ 3988130 h 6858000"/>
              <a:gd name="connsiteX154" fmla="*/ 3310753 w 7467600"/>
              <a:gd name="connsiteY154" fmla="*/ 3787140 h 6858000"/>
              <a:gd name="connsiteX155" fmla="*/ 3291335 w 7467600"/>
              <a:gd name="connsiteY155" fmla="*/ 3767420 h 6858000"/>
              <a:gd name="connsiteX156" fmla="*/ 1635889 w 7467600"/>
              <a:gd name="connsiteY156" fmla="*/ 3709494 h 6858000"/>
              <a:gd name="connsiteX157" fmla="*/ 1634800 w 7467600"/>
              <a:gd name="connsiteY157" fmla="*/ 3731111 h 6858000"/>
              <a:gd name="connsiteX158" fmla="*/ 1635889 w 7467600"/>
              <a:gd name="connsiteY158" fmla="*/ 3709494 h 6858000"/>
              <a:gd name="connsiteX159" fmla="*/ 1510397 w 7467600"/>
              <a:gd name="connsiteY159" fmla="*/ 3684705 h 6858000"/>
              <a:gd name="connsiteX160" fmla="*/ 1146550 w 7467600"/>
              <a:gd name="connsiteY160" fmla="*/ 3802012 h 6858000"/>
              <a:gd name="connsiteX161" fmla="*/ 698834 w 7467600"/>
              <a:gd name="connsiteY161" fmla="*/ 3952272 h 6858000"/>
              <a:gd name="connsiteX162" fmla="*/ 34256 w 7467600"/>
              <a:gd name="connsiteY162" fmla="*/ 4347603 h 6858000"/>
              <a:gd name="connsiteX163" fmla="*/ 527241 w 7467600"/>
              <a:gd name="connsiteY163" fmla="*/ 4065078 h 6858000"/>
              <a:gd name="connsiteX164" fmla="*/ 1510397 w 7467600"/>
              <a:gd name="connsiteY164" fmla="*/ 3684705 h 6858000"/>
              <a:gd name="connsiteX165" fmla="*/ 1313114 w 7467600"/>
              <a:gd name="connsiteY165" fmla="*/ 3655216 h 6858000"/>
              <a:gd name="connsiteX166" fmla="*/ 1109304 w 7467600"/>
              <a:gd name="connsiteY166" fmla="*/ 3669030 h 6858000"/>
              <a:gd name="connsiteX167" fmla="*/ 8129 w 7467600"/>
              <a:gd name="connsiteY167" fmla="*/ 4330519 h 6858000"/>
              <a:gd name="connsiteX168" fmla="*/ 687572 w 7467600"/>
              <a:gd name="connsiteY168" fmla="*/ 3925629 h 6858000"/>
              <a:gd name="connsiteX169" fmla="*/ 1138365 w 7467600"/>
              <a:gd name="connsiteY169" fmla="*/ 3774515 h 6858000"/>
              <a:gd name="connsiteX170" fmla="*/ 1505579 w 7467600"/>
              <a:gd name="connsiteY170" fmla="*/ 3655526 h 6858000"/>
              <a:gd name="connsiteX171" fmla="*/ 1313114 w 7467600"/>
              <a:gd name="connsiteY171" fmla="*/ 3655216 h 6858000"/>
              <a:gd name="connsiteX172" fmla="*/ 3655073 w 7467600"/>
              <a:gd name="connsiteY172" fmla="*/ 3650884 h 6858000"/>
              <a:gd name="connsiteX173" fmla="*/ 3989938 w 7467600"/>
              <a:gd name="connsiteY173" fmla="*/ 3991685 h 6858000"/>
              <a:gd name="connsiteX174" fmla="*/ 4393907 w 7467600"/>
              <a:gd name="connsiteY174" fmla="*/ 4261258 h 6858000"/>
              <a:gd name="connsiteX175" fmla="*/ 4648051 w 7467600"/>
              <a:gd name="connsiteY175" fmla="*/ 4374051 h 6858000"/>
              <a:gd name="connsiteX176" fmla="*/ 4383389 w 7467600"/>
              <a:gd name="connsiteY176" fmla="*/ 4184369 h 6858000"/>
              <a:gd name="connsiteX177" fmla="*/ 4165508 w 7467600"/>
              <a:gd name="connsiteY177" fmla="*/ 4035196 h 6858000"/>
              <a:gd name="connsiteX178" fmla="*/ 4068162 w 7467600"/>
              <a:gd name="connsiteY178" fmla="*/ 3953394 h 6858000"/>
              <a:gd name="connsiteX179" fmla="*/ 3981416 w 7467600"/>
              <a:gd name="connsiteY179" fmla="*/ 3880482 h 6858000"/>
              <a:gd name="connsiteX180" fmla="*/ 3800147 w 7467600"/>
              <a:gd name="connsiteY180" fmla="*/ 3749872 h 6858000"/>
              <a:gd name="connsiteX181" fmla="*/ 3655073 w 7467600"/>
              <a:gd name="connsiteY181" fmla="*/ 3650884 h 6858000"/>
              <a:gd name="connsiteX182" fmla="*/ 3670252 w 7467600"/>
              <a:gd name="connsiteY182" fmla="*/ 3622798 h 6858000"/>
              <a:gd name="connsiteX183" fmla="*/ 3817258 w 7467600"/>
              <a:gd name="connsiteY183" fmla="*/ 3723577 h 6858000"/>
              <a:gd name="connsiteX184" fmla="*/ 4000461 w 7467600"/>
              <a:gd name="connsiteY184" fmla="*/ 3855966 h 6858000"/>
              <a:gd name="connsiteX185" fmla="*/ 4088180 w 7467600"/>
              <a:gd name="connsiteY185" fmla="*/ 3929774 h 6858000"/>
              <a:gd name="connsiteX186" fmla="*/ 4184555 w 7467600"/>
              <a:gd name="connsiteY186" fmla="*/ 4010683 h 6858000"/>
              <a:gd name="connsiteX187" fmla="*/ 4399563 w 7467600"/>
              <a:gd name="connsiteY187" fmla="*/ 4158106 h 6858000"/>
              <a:gd name="connsiteX188" fmla="*/ 4684469 w 7467600"/>
              <a:gd name="connsiteY188" fmla="*/ 4364680 h 6858000"/>
              <a:gd name="connsiteX189" fmla="*/ 4690271 w 7467600"/>
              <a:gd name="connsiteY189" fmla="*/ 4370034 h 6858000"/>
              <a:gd name="connsiteX190" fmla="*/ 4136093 w 7467600"/>
              <a:gd name="connsiteY190" fmla="*/ 3858466 h 6858000"/>
              <a:gd name="connsiteX191" fmla="*/ 3670252 w 7467600"/>
              <a:gd name="connsiteY191" fmla="*/ 3622798 h 6858000"/>
              <a:gd name="connsiteX192" fmla="*/ 4440129 w 7467600"/>
              <a:gd name="connsiteY192" fmla="*/ 3448571 h 6858000"/>
              <a:gd name="connsiteX193" fmla="*/ 4856525 w 7467600"/>
              <a:gd name="connsiteY193" fmla="*/ 3915351 h 6858000"/>
              <a:gd name="connsiteX194" fmla="*/ 5059055 w 7467600"/>
              <a:gd name="connsiteY194" fmla="*/ 4108918 h 6858000"/>
              <a:gd name="connsiteX195" fmla="*/ 5290070 w 7467600"/>
              <a:gd name="connsiteY195" fmla="*/ 4263619 h 6858000"/>
              <a:gd name="connsiteX196" fmla="*/ 4834991 w 7467600"/>
              <a:gd name="connsiteY196" fmla="*/ 3830985 h 6858000"/>
              <a:gd name="connsiteX197" fmla="*/ 4440129 w 7467600"/>
              <a:gd name="connsiteY197" fmla="*/ 3448571 h 6858000"/>
              <a:gd name="connsiteX198" fmla="*/ 4441737 w 7467600"/>
              <a:gd name="connsiteY198" fmla="*/ 3399734 h 6858000"/>
              <a:gd name="connsiteX199" fmla="*/ 4431236 w 7467600"/>
              <a:gd name="connsiteY199" fmla="*/ 3400954 h 6858000"/>
              <a:gd name="connsiteX200" fmla="*/ 4557150 w 7467600"/>
              <a:gd name="connsiteY200" fmla="*/ 3510023 h 6858000"/>
              <a:gd name="connsiteX201" fmla="*/ 4856936 w 7467600"/>
              <a:gd name="connsiteY201" fmla="*/ 3809146 h 6858000"/>
              <a:gd name="connsiteX202" fmla="*/ 5111996 w 7467600"/>
              <a:gd name="connsiteY202" fmla="*/ 4065759 h 6858000"/>
              <a:gd name="connsiteX203" fmla="*/ 5388878 w 7467600"/>
              <a:gd name="connsiteY203" fmla="*/ 4300185 h 6858000"/>
              <a:gd name="connsiteX204" fmla="*/ 5425556 w 7467600"/>
              <a:gd name="connsiteY204" fmla="*/ 4308967 h 6858000"/>
              <a:gd name="connsiteX205" fmla="*/ 4943646 w 7467600"/>
              <a:gd name="connsiteY205" fmla="*/ 3822916 h 6858000"/>
              <a:gd name="connsiteX206" fmla="*/ 4594837 w 7467600"/>
              <a:gd name="connsiteY206" fmla="*/ 3532274 h 6858000"/>
              <a:gd name="connsiteX207" fmla="*/ 4441737 w 7467600"/>
              <a:gd name="connsiteY207" fmla="*/ 3399734 h 6858000"/>
              <a:gd name="connsiteX208" fmla="*/ 5425834 w 7467600"/>
              <a:gd name="connsiteY208" fmla="*/ 3162785 h 6858000"/>
              <a:gd name="connsiteX209" fmla="*/ 5401644 w 7467600"/>
              <a:gd name="connsiteY209" fmla="*/ 3617847 h 6858000"/>
              <a:gd name="connsiteX210" fmla="*/ 5467256 w 7467600"/>
              <a:gd name="connsiteY210" fmla="*/ 4175494 h 6858000"/>
              <a:gd name="connsiteX211" fmla="*/ 5448069 w 7467600"/>
              <a:gd name="connsiteY211" fmla="*/ 3567554 h 6858000"/>
              <a:gd name="connsiteX212" fmla="*/ 5425834 w 7467600"/>
              <a:gd name="connsiteY212" fmla="*/ 3162785 h 6858000"/>
              <a:gd name="connsiteX213" fmla="*/ 1318687 w 7467600"/>
              <a:gd name="connsiteY213" fmla="*/ 3113840 h 6858000"/>
              <a:gd name="connsiteX214" fmla="*/ 1066793 w 7467600"/>
              <a:gd name="connsiteY214" fmla="*/ 3212171 h 6858000"/>
              <a:gd name="connsiteX215" fmla="*/ 993319 w 7467600"/>
              <a:gd name="connsiteY215" fmla="*/ 3247648 h 6858000"/>
              <a:gd name="connsiteX216" fmla="*/ 853081 w 7467600"/>
              <a:gd name="connsiteY216" fmla="*/ 3312410 h 6858000"/>
              <a:gd name="connsiteX217" fmla="*/ 805957 w 7467600"/>
              <a:gd name="connsiteY217" fmla="*/ 3330443 h 6858000"/>
              <a:gd name="connsiteX218" fmla="*/ 1318687 w 7467600"/>
              <a:gd name="connsiteY218" fmla="*/ 3113840 h 6858000"/>
              <a:gd name="connsiteX219" fmla="*/ 5453702 w 7467600"/>
              <a:gd name="connsiteY219" fmla="*/ 3090882 h 6858000"/>
              <a:gd name="connsiteX220" fmla="*/ 5480135 w 7467600"/>
              <a:gd name="connsiteY220" fmla="*/ 3565802 h 6858000"/>
              <a:gd name="connsiteX221" fmla="*/ 5499023 w 7467600"/>
              <a:gd name="connsiteY221" fmla="*/ 4166310 h 6858000"/>
              <a:gd name="connsiteX222" fmla="*/ 5547022 w 7467600"/>
              <a:gd name="connsiteY222" fmla="*/ 3607838 h 6858000"/>
              <a:gd name="connsiteX223" fmla="*/ 5515964 w 7467600"/>
              <a:gd name="connsiteY223" fmla="*/ 3378541 h 6858000"/>
              <a:gd name="connsiteX224" fmla="*/ 5453702 w 7467600"/>
              <a:gd name="connsiteY224" fmla="*/ 3090882 h 6858000"/>
              <a:gd name="connsiteX225" fmla="*/ 1238695 w 7467600"/>
              <a:gd name="connsiteY225" fmla="*/ 3076820 h 6858000"/>
              <a:gd name="connsiteX226" fmla="*/ 716371 w 7467600"/>
              <a:gd name="connsiteY226" fmla="*/ 3293249 h 6858000"/>
              <a:gd name="connsiteX227" fmla="*/ 579522 w 7467600"/>
              <a:gd name="connsiteY227" fmla="*/ 3371759 h 6858000"/>
              <a:gd name="connsiteX228" fmla="*/ 600288 w 7467600"/>
              <a:gd name="connsiteY228" fmla="*/ 3365555 h 6858000"/>
              <a:gd name="connsiteX229" fmla="*/ 840692 w 7467600"/>
              <a:gd name="connsiteY229" fmla="*/ 3284921 h 6858000"/>
              <a:gd name="connsiteX230" fmla="*/ 979248 w 7467600"/>
              <a:gd name="connsiteY230" fmla="*/ 3221003 h 6858000"/>
              <a:gd name="connsiteX231" fmla="*/ 1053282 w 7467600"/>
              <a:gd name="connsiteY231" fmla="*/ 3185247 h 6858000"/>
              <a:gd name="connsiteX232" fmla="*/ 1320603 w 7467600"/>
              <a:gd name="connsiteY232" fmla="*/ 3081281 h 6858000"/>
              <a:gd name="connsiteX233" fmla="*/ 1238695 w 7467600"/>
              <a:gd name="connsiteY233" fmla="*/ 3076820 h 6858000"/>
              <a:gd name="connsiteX234" fmla="*/ 5425627 w 7467600"/>
              <a:gd name="connsiteY234" fmla="*/ 2954192 h 6858000"/>
              <a:gd name="connsiteX235" fmla="*/ 5470770 w 7467600"/>
              <a:gd name="connsiteY235" fmla="*/ 3005435 h 6858000"/>
              <a:gd name="connsiteX236" fmla="*/ 5519779 w 7467600"/>
              <a:gd name="connsiteY236" fmla="*/ 4359223 h 6858000"/>
              <a:gd name="connsiteX237" fmla="*/ 5520293 w 7467600"/>
              <a:gd name="connsiteY237" fmla="*/ 4360602 h 6858000"/>
              <a:gd name="connsiteX238" fmla="*/ 5767221 w 7467600"/>
              <a:gd name="connsiteY238" fmla="*/ 4665564 h 6858000"/>
              <a:gd name="connsiteX239" fmla="*/ 6937169 w 7467600"/>
              <a:gd name="connsiteY239" fmla="*/ 4815941 h 6858000"/>
              <a:gd name="connsiteX240" fmla="*/ 6953922 w 7467600"/>
              <a:gd name="connsiteY240" fmla="*/ 4890068 h 6858000"/>
              <a:gd name="connsiteX241" fmla="*/ 6071359 w 7467600"/>
              <a:gd name="connsiteY241" fmla="*/ 4770770 h 6858000"/>
              <a:gd name="connsiteX242" fmla="*/ 6038839 w 7467600"/>
              <a:gd name="connsiteY242" fmla="*/ 4764474 h 6858000"/>
              <a:gd name="connsiteX243" fmla="*/ 6038706 w 7467600"/>
              <a:gd name="connsiteY243" fmla="*/ 4763847 h 6858000"/>
              <a:gd name="connsiteX244" fmla="*/ 6037784 w 7467600"/>
              <a:gd name="connsiteY244" fmla="*/ 4764270 h 6858000"/>
              <a:gd name="connsiteX245" fmla="*/ 6038839 w 7467600"/>
              <a:gd name="connsiteY245" fmla="*/ 4764474 h 6858000"/>
              <a:gd name="connsiteX246" fmla="*/ 6040338 w 7467600"/>
              <a:gd name="connsiteY246" fmla="*/ 4771418 h 6858000"/>
              <a:gd name="connsiteX247" fmla="*/ 6024488 w 7467600"/>
              <a:gd name="connsiteY247" fmla="*/ 4809903 h 6858000"/>
              <a:gd name="connsiteX248" fmla="*/ 5599771 w 7467600"/>
              <a:gd name="connsiteY248" fmla="*/ 5509652 h 6858000"/>
              <a:gd name="connsiteX249" fmla="*/ 5548843 w 7467600"/>
              <a:gd name="connsiteY249" fmla="*/ 5563845 h 6858000"/>
              <a:gd name="connsiteX250" fmla="*/ 5940952 w 7467600"/>
              <a:gd name="connsiteY250" fmla="*/ 6250028 h 6858000"/>
              <a:gd name="connsiteX251" fmla="*/ 6043441 w 7467600"/>
              <a:gd name="connsiteY251" fmla="*/ 6665847 h 6858000"/>
              <a:gd name="connsiteX252" fmla="*/ 6093432 w 7467600"/>
              <a:gd name="connsiteY252" fmla="*/ 6858000 h 6858000"/>
              <a:gd name="connsiteX253" fmla="*/ 6034344 w 7467600"/>
              <a:gd name="connsiteY253" fmla="*/ 6858000 h 6858000"/>
              <a:gd name="connsiteX254" fmla="*/ 6026679 w 7467600"/>
              <a:gd name="connsiteY254" fmla="*/ 6836959 h 6858000"/>
              <a:gd name="connsiteX255" fmla="*/ 5800441 w 7467600"/>
              <a:gd name="connsiteY255" fmla="*/ 6335286 h 6858000"/>
              <a:gd name="connsiteX256" fmla="*/ 5526562 w 7467600"/>
              <a:gd name="connsiteY256" fmla="*/ 5705388 h 6858000"/>
              <a:gd name="connsiteX257" fmla="*/ 5519640 w 7467600"/>
              <a:gd name="connsiteY257" fmla="*/ 5683774 h 6858000"/>
              <a:gd name="connsiteX258" fmla="*/ 5844559 w 7467600"/>
              <a:gd name="connsiteY258" fmla="*/ 6553349 h 6858000"/>
              <a:gd name="connsiteX259" fmla="*/ 5975994 w 7467600"/>
              <a:gd name="connsiteY259" fmla="*/ 6858000 h 6858000"/>
              <a:gd name="connsiteX260" fmla="*/ 5898547 w 7467600"/>
              <a:gd name="connsiteY260" fmla="*/ 6858000 h 6858000"/>
              <a:gd name="connsiteX261" fmla="*/ 5682041 w 7467600"/>
              <a:gd name="connsiteY261" fmla="*/ 6355860 h 6858000"/>
              <a:gd name="connsiteX262" fmla="*/ 5461758 w 7467600"/>
              <a:gd name="connsiteY262" fmla="*/ 5820220 h 6858000"/>
              <a:gd name="connsiteX263" fmla="*/ 5237282 w 7467600"/>
              <a:gd name="connsiteY263" fmla="*/ 6579086 h 6858000"/>
              <a:gd name="connsiteX264" fmla="*/ 5115009 w 7467600"/>
              <a:gd name="connsiteY264" fmla="*/ 6858000 h 6858000"/>
              <a:gd name="connsiteX265" fmla="*/ 5028074 w 7467600"/>
              <a:gd name="connsiteY265" fmla="*/ 6858000 h 6858000"/>
              <a:gd name="connsiteX266" fmla="*/ 5079508 w 7467600"/>
              <a:gd name="connsiteY266" fmla="*/ 6749074 h 6858000"/>
              <a:gd name="connsiteX267" fmla="*/ 5371846 w 7467600"/>
              <a:gd name="connsiteY267" fmla="*/ 5924413 h 6858000"/>
              <a:gd name="connsiteX268" fmla="*/ 5270512 w 7467600"/>
              <a:gd name="connsiteY268" fmla="*/ 6138975 h 6858000"/>
              <a:gd name="connsiteX269" fmla="*/ 5062409 w 7467600"/>
              <a:gd name="connsiteY269" fmla="*/ 6653544 h 6858000"/>
              <a:gd name="connsiteX270" fmla="*/ 5036628 w 7467600"/>
              <a:gd name="connsiteY270" fmla="*/ 6754247 h 6858000"/>
              <a:gd name="connsiteX271" fmla="*/ 5009112 w 7467600"/>
              <a:gd name="connsiteY271" fmla="*/ 6858000 h 6858000"/>
              <a:gd name="connsiteX272" fmla="*/ 4976679 w 7467600"/>
              <a:gd name="connsiteY272" fmla="*/ 6858000 h 6858000"/>
              <a:gd name="connsiteX273" fmla="*/ 5006537 w 7467600"/>
              <a:gd name="connsiteY273" fmla="*/ 6747068 h 6858000"/>
              <a:gd name="connsiteX274" fmla="*/ 5032723 w 7467600"/>
              <a:gd name="connsiteY274" fmla="*/ 6644957 h 6858000"/>
              <a:gd name="connsiteX275" fmla="*/ 5242949 w 7467600"/>
              <a:gd name="connsiteY275" fmla="*/ 6125175 h 6858000"/>
              <a:gd name="connsiteX276" fmla="*/ 5286321 w 7467600"/>
              <a:gd name="connsiteY276" fmla="*/ 6033555 h 6858000"/>
              <a:gd name="connsiteX277" fmla="*/ 5008210 w 7467600"/>
              <a:gd name="connsiteY277" fmla="*/ 6649194 h 6858000"/>
              <a:gd name="connsiteX278" fmla="*/ 4986321 w 7467600"/>
              <a:gd name="connsiteY278" fmla="*/ 6765687 h 6858000"/>
              <a:gd name="connsiteX279" fmla="*/ 4973474 w 7467600"/>
              <a:gd name="connsiteY279" fmla="*/ 6858000 h 6858000"/>
              <a:gd name="connsiteX280" fmla="*/ 4907178 w 7467600"/>
              <a:gd name="connsiteY280" fmla="*/ 6858000 h 6858000"/>
              <a:gd name="connsiteX281" fmla="*/ 4910810 w 7467600"/>
              <a:gd name="connsiteY281" fmla="*/ 6829660 h 6858000"/>
              <a:gd name="connsiteX282" fmla="*/ 4987461 w 7467600"/>
              <a:gd name="connsiteY282" fmla="*/ 6432994 h 6858000"/>
              <a:gd name="connsiteX283" fmla="*/ 5179262 w 7467600"/>
              <a:gd name="connsiteY283" fmla="*/ 6035044 h 6858000"/>
              <a:gd name="connsiteX284" fmla="*/ 4689678 w 7467600"/>
              <a:gd name="connsiteY284" fmla="*/ 6440241 h 6858000"/>
              <a:gd name="connsiteX285" fmla="*/ 4477543 w 7467600"/>
              <a:gd name="connsiteY285" fmla="*/ 6674836 h 6858000"/>
              <a:gd name="connsiteX286" fmla="*/ 4329957 w 7467600"/>
              <a:gd name="connsiteY286" fmla="*/ 6858000 h 6858000"/>
              <a:gd name="connsiteX287" fmla="*/ 4218595 w 7467600"/>
              <a:gd name="connsiteY287" fmla="*/ 6858000 h 6858000"/>
              <a:gd name="connsiteX288" fmla="*/ 4368888 w 7467600"/>
              <a:gd name="connsiteY288" fmla="*/ 6668412 h 6858000"/>
              <a:gd name="connsiteX289" fmla="*/ 4563091 w 7467600"/>
              <a:gd name="connsiteY289" fmla="*/ 6442508 h 6858000"/>
              <a:gd name="connsiteX290" fmla="*/ 5387324 w 7467600"/>
              <a:gd name="connsiteY290" fmla="*/ 5705830 h 6858000"/>
              <a:gd name="connsiteX291" fmla="*/ 5073620 w 7467600"/>
              <a:gd name="connsiteY291" fmla="*/ 5955437 h 6858000"/>
              <a:gd name="connsiteX292" fmla="*/ 4689789 w 7467600"/>
              <a:gd name="connsiteY292" fmla="*/ 6268382 h 6858000"/>
              <a:gd name="connsiteX293" fmla="*/ 4418722 w 7467600"/>
              <a:gd name="connsiteY293" fmla="*/ 6570886 h 6858000"/>
              <a:gd name="connsiteX294" fmla="*/ 4214944 w 7467600"/>
              <a:gd name="connsiteY294" fmla="*/ 6858000 h 6858000"/>
              <a:gd name="connsiteX295" fmla="*/ 4177898 w 7467600"/>
              <a:gd name="connsiteY295" fmla="*/ 6858000 h 6858000"/>
              <a:gd name="connsiteX296" fmla="*/ 4391597 w 7467600"/>
              <a:gd name="connsiteY296" fmla="*/ 6556370 h 6858000"/>
              <a:gd name="connsiteX297" fmla="*/ 4668889 w 7467600"/>
              <a:gd name="connsiteY297" fmla="*/ 6246399 h 6858000"/>
              <a:gd name="connsiteX298" fmla="*/ 5055427 w 7467600"/>
              <a:gd name="connsiteY298" fmla="*/ 5931476 h 6858000"/>
              <a:gd name="connsiteX299" fmla="*/ 5371814 w 7467600"/>
              <a:gd name="connsiteY299" fmla="*/ 5678975 h 6858000"/>
              <a:gd name="connsiteX300" fmla="*/ 4987918 w 7467600"/>
              <a:gd name="connsiteY300" fmla="*/ 5838701 h 6858000"/>
              <a:gd name="connsiteX301" fmla="*/ 4317146 w 7467600"/>
              <a:gd name="connsiteY301" fmla="*/ 6587716 h 6858000"/>
              <a:gd name="connsiteX302" fmla="*/ 4171627 w 7467600"/>
              <a:gd name="connsiteY302" fmla="*/ 6858000 h 6858000"/>
              <a:gd name="connsiteX303" fmla="*/ 4081585 w 7467600"/>
              <a:gd name="connsiteY303" fmla="*/ 6858000 h 6858000"/>
              <a:gd name="connsiteX304" fmla="*/ 4238603 w 7467600"/>
              <a:gd name="connsiteY304" fmla="*/ 6559341 h 6858000"/>
              <a:gd name="connsiteX305" fmla="*/ 4778333 w 7467600"/>
              <a:gd name="connsiteY305" fmla="*/ 5873626 h 6858000"/>
              <a:gd name="connsiteX306" fmla="*/ 5414185 w 7467600"/>
              <a:gd name="connsiteY306" fmla="*/ 5573882 h 6858000"/>
              <a:gd name="connsiteX307" fmla="*/ 5959648 w 7467600"/>
              <a:gd name="connsiteY307" fmla="*/ 4760797 h 6858000"/>
              <a:gd name="connsiteX308" fmla="*/ 5355019 w 7467600"/>
              <a:gd name="connsiteY308" fmla="*/ 4734672 h 6858000"/>
              <a:gd name="connsiteX309" fmla="*/ 5083565 w 7467600"/>
              <a:gd name="connsiteY309" fmla="*/ 5179121 h 6858000"/>
              <a:gd name="connsiteX310" fmla="*/ 4713577 w 7467600"/>
              <a:gd name="connsiteY310" fmla="*/ 5616803 h 6858000"/>
              <a:gd name="connsiteX311" fmla="*/ 3989559 w 7467600"/>
              <a:gd name="connsiteY311" fmla="*/ 6145945 h 6858000"/>
              <a:gd name="connsiteX312" fmla="*/ 3939824 w 7467600"/>
              <a:gd name="connsiteY312" fmla="*/ 6066900 h 6858000"/>
              <a:gd name="connsiteX313" fmla="*/ 4584537 w 7467600"/>
              <a:gd name="connsiteY313" fmla="*/ 5324826 h 6858000"/>
              <a:gd name="connsiteX314" fmla="*/ 5037105 w 7467600"/>
              <a:gd name="connsiteY314" fmla="*/ 5088765 h 6858000"/>
              <a:gd name="connsiteX315" fmla="*/ 5039930 w 7467600"/>
              <a:gd name="connsiteY315" fmla="*/ 5089585 h 6858000"/>
              <a:gd name="connsiteX316" fmla="*/ 5263764 w 7467600"/>
              <a:gd name="connsiteY316" fmla="*/ 4735525 h 6858000"/>
              <a:gd name="connsiteX317" fmla="*/ 4086300 w 7467600"/>
              <a:gd name="connsiteY317" fmla="*/ 4884599 h 6858000"/>
              <a:gd name="connsiteX318" fmla="*/ 4085485 w 7467600"/>
              <a:gd name="connsiteY318" fmla="*/ 4899070 h 6858000"/>
              <a:gd name="connsiteX319" fmla="*/ 3871915 w 7467600"/>
              <a:gd name="connsiteY319" fmla="*/ 5253645 h 6858000"/>
              <a:gd name="connsiteX320" fmla="*/ 3799374 w 7467600"/>
              <a:gd name="connsiteY320" fmla="*/ 5466127 h 6858000"/>
              <a:gd name="connsiteX321" fmla="*/ 3498850 w 7467600"/>
              <a:gd name="connsiteY321" fmla="*/ 6661888 h 6858000"/>
              <a:gd name="connsiteX322" fmla="*/ 3399216 w 7467600"/>
              <a:gd name="connsiteY322" fmla="*/ 6858000 h 6858000"/>
              <a:gd name="connsiteX323" fmla="*/ 3303688 w 7467600"/>
              <a:gd name="connsiteY323" fmla="*/ 6858000 h 6858000"/>
              <a:gd name="connsiteX324" fmla="*/ 3391774 w 7467600"/>
              <a:gd name="connsiteY324" fmla="*/ 6697181 h 6858000"/>
              <a:gd name="connsiteX325" fmla="*/ 3735540 w 7467600"/>
              <a:gd name="connsiteY325" fmla="*/ 5546923 h 6858000"/>
              <a:gd name="connsiteX326" fmla="*/ 3729438 w 7467600"/>
              <a:gd name="connsiteY326" fmla="*/ 5569058 h 6858000"/>
              <a:gd name="connsiteX327" fmla="*/ 3707782 w 7467600"/>
              <a:gd name="connsiteY327" fmla="*/ 5644908 h 6858000"/>
              <a:gd name="connsiteX328" fmla="*/ 3583827 w 7467600"/>
              <a:gd name="connsiteY328" fmla="*/ 6039215 h 6858000"/>
              <a:gd name="connsiteX329" fmla="*/ 3547861 w 7467600"/>
              <a:gd name="connsiteY329" fmla="*/ 6129609 h 6858000"/>
              <a:gd name="connsiteX330" fmla="*/ 3490905 w 7467600"/>
              <a:gd name="connsiteY330" fmla="*/ 6277660 h 6858000"/>
              <a:gd name="connsiteX331" fmla="*/ 3455859 w 7467600"/>
              <a:gd name="connsiteY331" fmla="*/ 6391301 h 6858000"/>
              <a:gd name="connsiteX332" fmla="*/ 3429112 w 7467600"/>
              <a:gd name="connsiteY332" fmla="*/ 6479469 h 6858000"/>
              <a:gd name="connsiteX333" fmla="*/ 3304862 w 7467600"/>
              <a:gd name="connsiteY333" fmla="*/ 6796476 h 6858000"/>
              <a:gd name="connsiteX334" fmla="*/ 3276071 w 7467600"/>
              <a:gd name="connsiteY334" fmla="*/ 6858000 h 6858000"/>
              <a:gd name="connsiteX335" fmla="*/ 3240805 w 7467600"/>
              <a:gd name="connsiteY335" fmla="*/ 6858000 h 6858000"/>
              <a:gd name="connsiteX336" fmla="*/ 3275917 w 7467600"/>
              <a:gd name="connsiteY336" fmla="*/ 6783192 h 6858000"/>
              <a:gd name="connsiteX337" fmla="*/ 3399358 w 7467600"/>
              <a:gd name="connsiteY337" fmla="*/ 6469011 h 6858000"/>
              <a:gd name="connsiteX338" fmla="*/ 3425650 w 7467600"/>
              <a:gd name="connsiteY338" fmla="*/ 6381333 h 6858000"/>
              <a:gd name="connsiteX339" fmla="*/ 3460661 w 7467600"/>
              <a:gd name="connsiteY339" fmla="*/ 6266763 h 6858000"/>
              <a:gd name="connsiteX340" fmla="*/ 3518021 w 7467600"/>
              <a:gd name="connsiteY340" fmla="*/ 6117298 h 6858000"/>
              <a:gd name="connsiteX341" fmla="*/ 3554035 w 7467600"/>
              <a:gd name="connsiteY341" fmla="*/ 6027832 h 6858000"/>
              <a:gd name="connsiteX342" fmla="*/ 3677174 w 7467600"/>
              <a:gd name="connsiteY342" fmla="*/ 5636351 h 6858000"/>
              <a:gd name="connsiteX343" fmla="*/ 3698819 w 7467600"/>
              <a:gd name="connsiteY343" fmla="*/ 5560503 h 6858000"/>
              <a:gd name="connsiteX344" fmla="*/ 3702094 w 7467600"/>
              <a:gd name="connsiteY344" fmla="*/ 5549194 h 6858000"/>
              <a:gd name="connsiteX345" fmla="*/ 3398355 w 7467600"/>
              <a:gd name="connsiteY345" fmla="*/ 6094603 h 6858000"/>
              <a:gd name="connsiteX346" fmla="*/ 3193941 w 7467600"/>
              <a:gd name="connsiteY346" fmla="*/ 6798775 h 6858000"/>
              <a:gd name="connsiteX347" fmla="*/ 3184140 w 7467600"/>
              <a:gd name="connsiteY347" fmla="*/ 6858000 h 6858000"/>
              <a:gd name="connsiteX348" fmla="*/ 3099978 w 7467600"/>
              <a:gd name="connsiteY348" fmla="*/ 6858000 h 6858000"/>
              <a:gd name="connsiteX349" fmla="*/ 3101556 w 7467600"/>
              <a:gd name="connsiteY349" fmla="*/ 6843337 h 6858000"/>
              <a:gd name="connsiteX350" fmla="*/ 3370162 w 7467600"/>
              <a:gd name="connsiteY350" fmla="*/ 5785550 h 6858000"/>
              <a:gd name="connsiteX351" fmla="*/ 3746477 w 7467600"/>
              <a:gd name="connsiteY351" fmla="*/ 5377889 h 6858000"/>
              <a:gd name="connsiteX352" fmla="*/ 3863399 w 7467600"/>
              <a:gd name="connsiteY352" fmla="*/ 5087257 h 6858000"/>
              <a:gd name="connsiteX353" fmla="*/ 3968712 w 7467600"/>
              <a:gd name="connsiteY353" fmla="*/ 4913989 h 6858000"/>
              <a:gd name="connsiteX354" fmla="*/ 2792390 w 7467600"/>
              <a:gd name="connsiteY354" fmla="*/ 5382974 h 6858000"/>
              <a:gd name="connsiteX355" fmla="*/ 2714982 w 7467600"/>
              <a:gd name="connsiteY355" fmla="*/ 5427051 h 6858000"/>
              <a:gd name="connsiteX356" fmla="*/ 2813361 w 7467600"/>
              <a:gd name="connsiteY356" fmla="*/ 6023912 h 6858000"/>
              <a:gd name="connsiteX357" fmla="*/ 2688430 w 7467600"/>
              <a:gd name="connsiteY357" fmla="*/ 6801564 h 6858000"/>
              <a:gd name="connsiteX358" fmla="*/ 2629626 w 7467600"/>
              <a:gd name="connsiteY358" fmla="*/ 6763394 h 6858000"/>
              <a:gd name="connsiteX359" fmla="*/ 2565328 w 7467600"/>
              <a:gd name="connsiteY359" fmla="*/ 5516399 h 6858000"/>
              <a:gd name="connsiteX360" fmla="*/ 1922999 w 7467600"/>
              <a:gd name="connsiteY360" fmla="*/ 5980343 h 6858000"/>
              <a:gd name="connsiteX361" fmla="*/ 1950261 w 7467600"/>
              <a:gd name="connsiteY361" fmla="*/ 6405858 h 6858000"/>
              <a:gd name="connsiteX362" fmla="*/ 2365554 w 7467600"/>
              <a:gd name="connsiteY362" fmla="*/ 6759107 h 6858000"/>
              <a:gd name="connsiteX363" fmla="*/ 2424142 w 7467600"/>
              <a:gd name="connsiteY363" fmla="*/ 6858000 h 6858000"/>
              <a:gd name="connsiteX364" fmla="*/ 2395994 w 7467600"/>
              <a:gd name="connsiteY364" fmla="*/ 6858000 h 6858000"/>
              <a:gd name="connsiteX365" fmla="*/ 2392863 w 7467600"/>
              <a:gd name="connsiteY365" fmla="*/ 6852964 h 6858000"/>
              <a:gd name="connsiteX366" fmla="*/ 2017589 w 7467600"/>
              <a:gd name="connsiteY366" fmla="*/ 6493982 h 6858000"/>
              <a:gd name="connsiteX367" fmla="*/ 2147336 w 7467600"/>
              <a:gd name="connsiteY367" fmla="*/ 6594052 h 6858000"/>
              <a:gd name="connsiteX368" fmla="*/ 2207047 w 7467600"/>
              <a:gd name="connsiteY368" fmla="*/ 6654540 h 6858000"/>
              <a:gd name="connsiteX369" fmla="*/ 2299106 w 7467600"/>
              <a:gd name="connsiteY369" fmla="*/ 6778931 h 6858000"/>
              <a:gd name="connsiteX370" fmla="*/ 2314430 w 7467600"/>
              <a:gd name="connsiteY370" fmla="*/ 6801144 h 6858000"/>
              <a:gd name="connsiteX371" fmla="*/ 2352406 w 7467600"/>
              <a:gd name="connsiteY371" fmla="*/ 6858000 h 6858000"/>
              <a:gd name="connsiteX372" fmla="*/ 2314492 w 7467600"/>
              <a:gd name="connsiteY372" fmla="*/ 6858000 h 6858000"/>
              <a:gd name="connsiteX373" fmla="*/ 2288095 w 7467600"/>
              <a:gd name="connsiteY373" fmla="*/ 6818030 h 6858000"/>
              <a:gd name="connsiteX374" fmla="*/ 2272768 w 7467600"/>
              <a:gd name="connsiteY374" fmla="*/ 6795822 h 6858000"/>
              <a:gd name="connsiteX375" fmla="*/ 2182715 w 7467600"/>
              <a:gd name="connsiteY375" fmla="*/ 6675071 h 6858000"/>
              <a:gd name="connsiteX376" fmla="*/ 2032061 w 7467600"/>
              <a:gd name="connsiteY376" fmla="*/ 6541380 h 6858000"/>
              <a:gd name="connsiteX377" fmla="*/ 2257220 w 7467600"/>
              <a:gd name="connsiteY377" fmla="*/ 6826257 h 6858000"/>
              <a:gd name="connsiteX378" fmla="*/ 2281324 w 7467600"/>
              <a:gd name="connsiteY378" fmla="*/ 6858000 h 6858000"/>
              <a:gd name="connsiteX379" fmla="*/ 2242860 w 7467600"/>
              <a:gd name="connsiteY379" fmla="*/ 6858000 h 6858000"/>
              <a:gd name="connsiteX380" fmla="*/ 2232818 w 7467600"/>
              <a:gd name="connsiteY380" fmla="*/ 6844926 h 6858000"/>
              <a:gd name="connsiteX381" fmla="*/ 1990172 w 7467600"/>
              <a:gd name="connsiteY381" fmla="*/ 6542121 h 6858000"/>
              <a:gd name="connsiteX382" fmla="*/ 2124090 w 7467600"/>
              <a:gd name="connsiteY382" fmla="*/ 6761017 h 6858000"/>
              <a:gd name="connsiteX383" fmla="*/ 2200380 w 7467600"/>
              <a:gd name="connsiteY383" fmla="*/ 6858000 h 6858000"/>
              <a:gd name="connsiteX384" fmla="*/ 2147507 w 7467600"/>
              <a:gd name="connsiteY384" fmla="*/ 6858000 h 6858000"/>
              <a:gd name="connsiteX385" fmla="*/ 2070668 w 7467600"/>
              <a:gd name="connsiteY385" fmla="*/ 6761520 h 6858000"/>
              <a:gd name="connsiteX386" fmla="*/ 1975142 w 7467600"/>
              <a:gd name="connsiteY386" fmla="*/ 6585570 h 6858000"/>
              <a:gd name="connsiteX387" fmla="*/ 2050035 w 7467600"/>
              <a:gd name="connsiteY387" fmla="*/ 6813345 h 6858000"/>
              <a:gd name="connsiteX388" fmla="*/ 2063025 w 7467600"/>
              <a:gd name="connsiteY388" fmla="*/ 6858000 h 6858000"/>
              <a:gd name="connsiteX389" fmla="*/ 2021675 w 7467600"/>
              <a:gd name="connsiteY389" fmla="*/ 6858000 h 6858000"/>
              <a:gd name="connsiteX390" fmla="*/ 2019308 w 7467600"/>
              <a:gd name="connsiteY390" fmla="*/ 6847118 h 6858000"/>
              <a:gd name="connsiteX391" fmla="*/ 1938835 w 7467600"/>
              <a:gd name="connsiteY391" fmla="*/ 6551160 h 6858000"/>
              <a:gd name="connsiteX392" fmla="*/ 1953230 w 7467600"/>
              <a:gd name="connsiteY392" fmla="*/ 6759699 h 6858000"/>
              <a:gd name="connsiteX393" fmla="*/ 1956763 w 7467600"/>
              <a:gd name="connsiteY393" fmla="*/ 6778191 h 6858000"/>
              <a:gd name="connsiteX394" fmla="*/ 1967925 w 7467600"/>
              <a:gd name="connsiteY394" fmla="*/ 6858000 h 6858000"/>
              <a:gd name="connsiteX395" fmla="*/ 1936622 w 7467600"/>
              <a:gd name="connsiteY395" fmla="*/ 6858000 h 6858000"/>
              <a:gd name="connsiteX396" fmla="*/ 1926261 w 7467600"/>
              <a:gd name="connsiteY396" fmla="*/ 6784064 h 6858000"/>
              <a:gd name="connsiteX397" fmla="*/ 1922724 w 7467600"/>
              <a:gd name="connsiteY397" fmla="*/ 6765577 h 6858000"/>
              <a:gd name="connsiteX398" fmla="*/ 1904650 w 7467600"/>
              <a:gd name="connsiteY398" fmla="*/ 6639616 h 6858000"/>
              <a:gd name="connsiteX399" fmla="*/ 1885273 w 7467600"/>
              <a:gd name="connsiteY399" fmla="*/ 6858000 h 6858000"/>
              <a:gd name="connsiteX400" fmla="*/ 1854363 w 7467600"/>
              <a:gd name="connsiteY400" fmla="*/ 6858000 h 6858000"/>
              <a:gd name="connsiteX401" fmla="*/ 1880391 w 7467600"/>
              <a:gd name="connsiteY401" fmla="*/ 6603796 h 6858000"/>
              <a:gd name="connsiteX402" fmla="*/ 1818273 w 7467600"/>
              <a:gd name="connsiteY402" fmla="*/ 6715729 h 6858000"/>
              <a:gd name="connsiteX403" fmla="*/ 1794691 w 7467600"/>
              <a:gd name="connsiteY403" fmla="*/ 6843239 h 6858000"/>
              <a:gd name="connsiteX404" fmla="*/ 1794914 w 7467600"/>
              <a:gd name="connsiteY404" fmla="*/ 6858000 h 6858000"/>
              <a:gd name="connsiteX405" fmla="*/ 1746128 w 7467600"/>
              <a:gd name="connsiteY405" fmla="*/ 6858000 h 6858000"/>
              <a:gd name="connsiteX406" fmla="*/ 1753934 w 7467600"/>
              <a:gd name="connsiteY406" fmla="*/ 6724796 h 6858000"/>
              <a:gd name="connsiteX407" fmla="*/ 1792053 w 7467600"/>
              <a:gd name="connsiteY407" fmla="*/ 6572396 h 6858000"/>
              <a:gd name="connsiteX408" fmla="*/ 1862248 w 7467600"/>
              <a:gd name="connsiteY408" fmla="*/ 6266397 h 6858000"/>
              <a:gd name="connsiteX409" fmla="*/ 1862250 w 7467600"/>
              <a:gd name="connsiteY409" fmla="*/ 6033531 h 6858000"/>
              <a:gd name="connsiteX410" fmla="*/ 1211999 w 7467600"/>
              <a:gd name="connsiteY410" fmla="*/ 6683610 h 6858000"/>
              <a:gd name="connsiteX411" fmla="*/ 1213266 w 7467600"/>
              <a:gd name="connsiteY411" fmla="*/ 6691947 h 6858000"/>
              <a:gd name="connsiteX412" fmla="*/ 1203370 w 7467600"/>
              <a:gd name="connsiteY412" fmla="*/ 6850676 h 6858000"/>
              <a:gd name="connsiteX413" fmla="*/ 1203671 w 7467600"/>
              <a:gd name="connsiteY413" fmla="*/ 6858000 h 6858000"/>
              <a:gd name="connsiteX414" fmla="*/ 1143180 w 7467600"/>
              <a:gd name="connsiteY414" fmla="*/ 6858000 h 6858000"/>
              <a:gd name="connsiteX415" fmla="*/ 1142176 w 7467600"/>
              <a:gd name="connsiteY415" fmla="*/ 6766045 h 6858000"/>
              <a:gd name="connsiteX416" fmla="*/ 1067484 w 7467600"/>
              <a:gd name="connsiteY416" fmla="*/ 6858000 h 6858000"/>
              <a:gd name="connsiteX417" fmla="*/ 953928 w 7467600"/>
              <a:gd name="connsiteY417" fmla="*/ 6858000 h 6858000"/>
              <a:gd name="connsiteX418" fmla="*/ 959715 w 7467600"/>
              <a:gd name="connsiteY418" fmla="*/ 6850185 h 6858000"/>
              <a:gd name="connsiteX419" fmla="*/ 1483788 w 7467600"/>
              <a:gd name="connsiteY419" fmla="*/ 6259174 h 6858000"/>
              <a:gd name="connsiteX420" fmla="*/ 1100671 w 7467600"/>
              <a:gd name="connsiteY420" fmla="*/ 6252137 h 6858000"/>
              <a:gd name="connsiteX421" fmla="*/ 1090144 w 7467600"/>
              <a:gd name="connsiteY421" fmla="*/ 6256748 h 6858000"/>
              <a:gd name="connsiteX422" fmla="*/ 1095872 w 7467600"/>
              <a:gd name="connsiteY422" fmla="*/ 6271892 h 6858000"/>
              <a:gd name="connsiteX423" fmla="*/ 262785 w 7467600"/>
              <a:gd name="connsiteY423" fmla="*/ 6845450 h 6858000"/>
              <a:gd name="connsiteX424" fmla="*/ 209968 w 7467600"/>
              <a:gd name="connsiteY424" fmla="*/ 6770713 h 6858000"/>
              <a:gd name="connsiteX425" fmla="*/ 873460 w 7467600"/>
              <a:gd name="connsiteY425" fmla="*/ 6253768 h 6858000"/>
              <a:gd name="connsiteX426" fmla="*/ 192686 w 7467600"/>
              <a:gd name="connsiteY426" fmla="*/ 5849257 h 6858000"/>
              <a:gd name="connsiteX427" fmla="*/ 4696 w 7467600"/>
              <a:gd name="connsiteY427" fmla="*/ 5697668 h 6858000"/>
              <a:gd name="connsiteX428" fmla="*/ 0 w 7467600"/>
              <a:gd name="connsiteY428" fmla="*/ 5689984 h 6858000"/>
              <a:gd name="connsiteX429" fmla="*/ 0 w 7467600"/>
              <a:gd name="connsiteY429" fmla="*/ 5513472 h 6858000"/>
              <a:gd name="connsiteX430" fmla="*/ 174101 w 7467600"/>
              <a:gd name="connsiteY430" fmla="*/ 5620277 h 6858000"/>
              <a:gd name="connsiteX431" fmla="*/ 891800 w 7467600"/>
              <a:gd name="connsiteY431" fmla="*/ 6036935 h 6858000"/>
              <a:gd name="connsiteX432" fmla="*/ 1072219 w 7467600"/>
              <a:gd name="connsiteY432" fmla="*/ 6169443 h 6858000"/>
              <a:gd name="connsiteX433" fmla="*/ 1074117 w 7467600"/>
              <a:gd name="connsiteY433" fmla="*/ 6170301 h 6858000"/>
              <a:gd name="connsiteX434" fmla="*/ 1083114 w 7467600"/>
              <a:gd name="connsiteY434" fmla="*/ 6174131 h 6858000"/>
              <a:gd name="connsiteX435" fmla="*/ 1543010 w 7467600"/>
              <a:gd name="connsiteY435" fmla="*/ 6191140 h 6858000"/>
              <a:gd name="connsiteX436" fmla="*/ 1551080 w 7467600"/>
              <a:gd name="connsiteY436" fmla="*/ 6195006 h 6858000"/>
              <a:gd name="connsiteX437" fmla="*/ 2345443 w 7467600"/>
              <a:gd name="connsiteY437" fmla="*/ 5549882 h 6858000"/>
              <a:gd name="connsiteX438" fmla="*/ 1721499 w 7467600"/>
              <a:gd name="connsiteY438" fmla="*/ 5599969 h 6858000"/>
              <a:gd name="connsiteX439" fmla="*/ 767716 w 7467600"/>
              <a:gd name="connsiteY439" fmla="*/ 5472768 h 6858000"/>
              <a:gd name="connsiteX440" fmla="*/ 722147 w 7467600"/>
              <a:gd name="connsiteY440" fmla="*/ 5393091 h 6858000"/>
              <a:gd name="connsiteX441" fmla="*/ 1485552 w 7467600"/>
              <a:gd name="connsiteY441" fmla="*/ 5313202 h 6858000"/>
              <a:gd name="connsiteX442" fmla="*/ 2143004 w 7467600"/>
              <a:gd name="connsiteY442" fmla="*/ 5402420 h 6858000"/>
              <a:gd name="connsiteX443" fmla="*/ 1933391 w 7467600"/>
              <a:gd name="connsiteY443" fmla="*/ 5156971 h 6858000"/>
              <a:gd name="connsiteX444" fmla="*/ 1827118 w 7467600"/>
              <a:gd name="connsiteY444" fmla="*/ 4968410 h 6858000"/>
              <a:gd name="connsiteX445" fmla="*/ 1837349 w 7467600"/>
              <a:gd name="connsiteY445" fmla="*/ 4956357 h 6858000"/>
              <a:gd name="connsiteX446" fmla="*/ 2162835 w 7467600"/>
              <a:gd name="connsiteY446" fmla="*/ 5187853 h 6858000"/>
              <a:gd name="connsiteX447" fmla="*/ 2257167 w 7467600"/>
              <a:gd name="connsiteY447" fmla="*/ 5462123 h 6858000"/>
              <a:gd name="connsiteX448" fmla="*/ 2261598 w 7467600"/>
              <a:gd name="connsiteY448" fmla="*/ 5467998 h 6858000"/>
              <a:gd name="connsiteX449" fmla="*/ 2437177 w 7467600"/>
              <a:gd name="connsiteY449" fmla="*/ 5479608 h 6858000"/>
              <a:gd name="connsiteX450" fmla="*/ 2445247 w 7467600"/>
              <a:gd name="connsiteY450" fmla="*/ 5483476 h 6858000"/>
              <a:gd name="connsiteX451" fmla="*/ 2743626 w 7467600"/>
              <a:gd name="connsiteY451" fmla="*/ 5304819 h 6858000"/>
              <a:gd name="connsiteX452" fmla="*/ 3048102 w 7467600"/>
              <a:gd name="connsiteY452" fmla="*/ 5150595 h 6858000"/>
              <a:gd name="connsiteX453" fmla="*/ 1799414 w 7467600"/>
              <a:gd name="connsiteY453" fmla="*/ 4694732 h 6858000"/>
              <a:gd name="connsiteX454" fmla="*/ 1771735 w 7467600"/>
              <a:gd name="connsiteY454" fmla="*/ 4619929 h 6858000"/>
              <a:gd name="connsiteX455" fmla="*/ 3104273 w 7467600"/>
              <a:gd name="connsiteY455" fmla="*/ 5076159 h 6858000"/>
              <a:gd name="connsiteX456" fmla="*/ 3113245 w 7467600"/>
              <a:gd name="connsiteY456" fmla="*/ 5090705 h 6858000"/>
              <a:gd name="connsiteX457" fmla="*/ 3126294 w 7467600"/>
              <a:gd name="connsiteY457" fmla="*/ 5114400 h 6858000"/>
              <a:gd name="connsiteX458" fmla="*/ 3937433 w 7467600"/>
              <a:gd name="connsiteY458" fmla="*/ 4830473 h 6858000"/>
              <a:gd name="connsiteX459" fmla="*/ 3590475 w 7467600"/>
              <a:gd name="connsiteY459" fmla="*/ 4597974 h 6858000"/>
              <a:gd name="connsiteX460" fmla="*/ 3100264 w 7467600"/>
              <a:gd name="connsiteY460" fmla="*/ 4579845 h 6858000"/>
              <a:gd name="connsiteX461" fmla="*/ 2183576 w 7467600"/>
              <a:gd name="connsiteY461" fmla="*/ 4227150 h 6858000"/>
              <a:gd name="connsiteX462" fmla="*/ 2151029 w 7467600"/>
              <a:gd name="connsiteY462" fmla="*/ 4146947 h 6858000"/>
              <a:gd name="connsiteX463" fmla="*/ 3563434 w 7467600"/>
              <a:gd name="connsiteY463" fmla="*/ 4469115 h 6858000"/>
              <a:gd name="connsiteX464" fmla="*/ 3177952 w 7467600"/>
              <a:gd name="connsiteY464" fmla="*/ 3657386 h 6858000"/>
              <a:gd name="connsiteX465" fmla="*/ 3189263 w 7467600"/>
              <a:gd name="connsiteY465" fmla="*/ 3625726 h 6858000"/>
              <a:gd name="connsiteX466" fmla="*/ 3560912 w 7467600"/>
              <a:gd name="connsiteY466" fmla="*/ 4079863 h 6858000"/>
              <a:gd name="connsiteX467" fmla="*/ 3626636 w 7467600"/>
              <a:gd name="connsiteY467" fmla="*/ 4512230 h 6858000"/>
              <a:gd name="connsiteX468" fmla="*/ 3653088 w 7467600"/>
              <a:gd name="connsiteY468" fmla="*/ 4521417 h 6858000"/>
              <a:gd name="connsiteX469" fmla="*/ 3988128 w 7467600"/>
              <a:gd name="connsiteY469" fmla="*/ 4817267 h 6858000"/>
              <a:gd name="connsiteX470" fmla="*/ 4830582 w 7467600"/>
              <a:gd name="connsiteY470" fmla="*/ 4676000 h 6858000"/>
              <a:gd name="connsiteX471" fmla="*/ 4830100 w 7467600"/>
              <a:gd name="connsiteY471" fmla="*/ 4675554 h 6858000"/>
              <a:gd name="connsiteX472" fmla="*/ 4036318 w 7467600"/>
              <a:gd name="connsiteY472" fmla="*/ 4147013 h 6858000"/>
              <a:gd name="connsiteX473" fmla="*/ 3432098 w 7467600"/>
              <a:gd name="connsiteY473" fmla="*/ 3537312 h 6858000"/>
              <a:gd name="connsiteX474" fmla="*/ 3446761 w 7467600"/>
              <a:gd name="connsiteY474" fmla="*/ 3461278 h 6858000"/>
              <a:gd name="connsiteX475" fmla="*/ 4419733 w 7467600"/>
              <a:gd name="connsiteY475" fmla="*/ 3963555 h 6858000"/>
              <a:gd name="connsiteX476" fmla="*/ 4781371 w 7467600"/>
              <a:gd name="connsiteY476" fmla="*/ 4458604 h 6858000"/>
              <a:gd name="connsiteX477" fmla="*/ 4780440 w 7467600"/>
              <a:gd name="connsiteY477" fmla="*/ 4470290 h 6858000"/>
              <a:gd name="connsiteX478" fmla="*/ 4898954 w 7467600"/>
              <a:gd name="connsiteY478" fmla="*/ 4662092 h 6858000"/>
              <a:gd name="connsiteX479" fmla="*/ 4900699 w 7467600"/>
              <a:gd name="connsiteY479" fmla="*/ 4670867 h 6858000"/>
              <a:gd name="connsiteX480" fmla="*/ 5714511 w 7467600"/>
              <a:gd name="connsiteY480" fmla="*/ 4663483 h 6858000"/>
              <a:gd name="connsiteX481" fmla="*/ 5464793 w 7467600"/>
              <a:gd name="connsiteY481" fmla="*/ 4393556 h 6858000"/>
              <a:gd name="connsiteX482" fmla="*/ 5461897 w 7467600"/>
              <a:gd name="connsiteY482" fmla="*/ 4390879 h 6858000"/>
              <a:gd name="connsiteX483" fmla="*/ 4294126 w 7467600"/>
              <a:gd name="connsiteY483" fmla="*/ 3303048 h 6858000"/>
              <a:gd name="connsiteX484" fmla="*/ 4305321 w 7467600"/>
              <a:gd name="connsiteY484" fmla="*/ 3256953 h 6858000"/>
              <a:gd name="connsiteX485" fmla="*/ 4949299 w 7467600"/>
              <a:gd name="connsiteY485" fmla="*/ 3766336 h 6858000"/>
              <a:gd name="connsiteX486" fmla="*/ 5291452 w 7467600"/>
              <a:gd name="connsiteY486" fmla="*/ 4076801 h 6858000"/>
              <a:gd name="connsiteX487" fmla="*/ 5434998 w 7467600"/>
              <a:gd name="connsiteY487" fmla="*/ 4254100 h 6858000"/>
              <a:gd name="connsiteX488" fmla="*/ 5351015 w 7467600"/>
              <a:gd name="connsiteY488" fmla="*/ 3760989 h 6858000"/>
              <a:gd name="connsiteX489" fmla="*/ 5413780 w 7467600"/>
              <a:gd name="connsiteY489" fmla="*/ 2966265 h 6858000"/>
              <a:gd name="connsiteX490" fmla="*/ 5425627 w 7467600"/>
              <a:gd name="connsiteY490" fmla="*/ 2954192 h 6858000"/>
              <a:gd name="connsiteX491" fmla="*/ 6604735 w 7467600"/>
              <a:gd name="connsiteY491" fmla="*/ 2041381 h 6858000"/>
              <a:gd name="connsiteX492" fmla="*/ 7204487 w 7467600"/>
              <a:gd name="connsiteY492" fmla="*/ 2742112 h 6858000"/>
              <a:gd name="connsiteX493" fmla="*/ 7131592 w 7467600"/>
              <a:gd name="connsiteY493" fmla="*/ 2672096 h 6858000"/>
              <a:gd name="connsiteX494" fmla="*/ 6996344 w 7467600"/>
              <a:gd name="connsiteY494" fmla="*/ 2518310 h 6858000"/>
              <a:gd name="connsiteX495" fmla="*/ 6735495 w 7467600"/>
              <a:gd name="connsiteY495" fmla="*/ 2196890 h 6858000"/>
              <a:gd name="connsiteX496" fmla="*/ 6721901 w 7467600"/>
              <a:gd name="connsiteY496" fmla="*/ 2179274 h 6858000"/>
              <a:gd name="connsiteX497" fmla="*/ 6604735 w 7467600"/>
              <a:gd name="connsiteY497" fmla="*/ 2041381 h 6858000"/>
              <a:gd name="connsiteX498" fmla="*/ 6591670 w 7467600"/>
              <a:gd name="connsiteY498" fmla="*/ 1988277 h 6858000"/>
              <a:gd name="connsiteX499" fmla="*/ 6747349 w 7467600"/>
              <a:gd name="connsiteY499" fmla="*/ 2160069 h 6858000"/>
              <a:gd name="connsiteX500" fmla="*/ 6760943 w 7467600"/>
              <a:gd name="connsiteY500" fmla="*/ 2177686 h 6858000"/>
              <a:gd name="connsiteX501" fmla="*/ 7021065 w 7467600"/>
              <a:gd name="connsiteY501" fmla="*/ 2498102 h 6858000"/>
              <a:gd name="connsiteX502" fmla="*/ 7155223 w 7467600"/>
              <a:gd name="connsiteY502" fmla="*/ 2650386 h 6858000"/>
              <a:gd name="connsiteX503" fmla="*/ 7203167 w 7467600"/>
              <a:gd name="connsiteY503" fmla="*/ 2697288 h 6858000"/>
              <a:gd name="connsiteX504" fmla="*/ 6937703 w 7467600"/>
              <a:gd name="connsiteY504" fmla="*/ 2321981 h 6858000"/>
              <a:gd name="connsiteX505" fmla="*/ 6591670 w 7467600"/>
              <a:gd name="connsiteY505" fmla="*/ 1988277 h 6858000"/>
              <a:gd name="connsiteX506" fmla="*/ 5798671 w 7467600"/>
              <a:gd name="connsiteY506" fmla="*/ 1981601 h 6858000"/>
              <a:gd name="connsiteX507" fmla="*/ 5754709 w 7467600"/>
              <a:gd name="connsiteY507" fmla="*/ 2071454 h 6858000"/>
              <a:gd name="connsiteX508" fmla="*/ 5763044 w 7467600"/>
              <a:gd name="connsiteY508" fmla="*/ 2842206 h 6858000"/>
              <a:gd name="connsiteX509" fmla="*/ 5764974 w 7467600"/>
              <a:gd name="connsiteY509" fmla="*/ 2799609 h 6858000"/>
              <a:gd name="connsiteX510" fmla="*/ 5767665 w 7467600"/>
              <a:gd name="connsiteY510" fmla="*/ 2666409 h 6858000"/>
              <a:gd name="connsiteX511" fmla="*/ 5763055 w 7467600"/>
              <a:gd name="connsiteY511" fmla="*/ 2579705 h 6858000"/>
              <a:gd name="connsiteX512" fmla="*/ 5758079 w 7467600"/>
              <a:gd name="connsiteY512" fmla="*/ 2492508 h 6858000"/>
              <a:gd name="connsiteX513" fmla="*/ 5779325 w 7467600"/>
              <a:gd name="connsiteY513" fmla="*/ 2197069 h 6858000"/>
              <a:gd name="connsiteX514" fmla="*/ 5798671 w 7467600"/>
              <a:gd name="connsiteY514" fmla="*/ 1981601 h 6858000"/>
              <a:gd name="connsiteX515" fmla="*/ 5829202 w 7467600"/>
              <a:gd name="connsiteY515" fmla="*/ 1971679 h 6858000"/>
              <a:gd name="connsiteX516" fmla="*/ 5809558 w 7467600"/>
              <a:gd name="connsiteY516" fmla="*/ 2198043 h 6858000"/>
              <a:gd name="connsiteX517" fmla="*/ 5788653 w 7467600"/>
              <a:gd name="connsiteY517" fmla="*/ 2489430 h 6858000"/>
              <a:gd name="connsiteX518" fmla="*/ 5793439 w 7467600"/>
              <a:gd name="connsiteY518" fmla="*/ 2575235 h 6858000"/>
              <a:gd name="connsiteX519" fmla="*/ 5796837 w 7467600"/>
              <a:gd name="connsiteY519" fmla="*/ 2637633 h 6858000"/>
              <a:gd name="connsiteX520" fmla="*/ 5818614 w 7467600"/>
              <a:gd name="connsiteY520" fmla="*/ 2473055 h 6858000"/>
              <a:gd name="connsiteX521" fmla="*/ 5829202 w 7467600"/>
              <a:gd name="connsiteY521" fmla="*/ 1971679 h 6858000"/>
              <a:gd name="connsiteX522" fmla="*/ 5911389 w 7467600"/>
              <a:gd name="connsiteY522" fmla="*/ 1898371 h 6858000"/>
              <a:gd name="connsiteX523" fmla="*/ 6237627 w 7467600"/>
              <a:gd name="connsiteY523" fmla="*/ 2231921 h 6858000"/>
              <a:gd name="connsiteX524" fmla="*/ 5911389 w 7467600"/>
              <a:gd name="connsiteY524" fmla="*/ 1898371 h 6858000"/>
              <a:gd name="connsiteX525" fmla="*/ 6944437 w 7467600"/>
              <a:gd name="connsiteY525" fmla="*/ 1575402 h 6858000"/>
              <a:gd name="connsiteX526" fmla="*/ 6304730 w 7467600"/>
              <a:gd name="connsiteY526" fmla="*/ 1766654 h 6858000"/>
              <a:gd name="connsiteX527" fmla="*/ 6944437 w 7467600"/>
              <a:gd name="connsiteY527" fmla="*/ 1575402 h 6858000"/>
              <a:gd name="connsiteX528" fmla="*/ 7019523 w 7467600"/>
              <a:gd name="connsiteY528" fmla="*/ 1519450 h 6858000"/>
              <a:gd name="connsiteX529" fmla="*/ 6298091 w 7467600"/>
              <a:gd name="connsiteY529" fmla="*/ 1737122 h 6858000"/>
              <a:gd name="connsiteX530" fmla="*/ 7019523 w 7467600"/>
              <a:gd name="connsiteY530" fmla="*/ 1519450 h 6858000"/>
              <a:gd name="connsiteX531" fmla="*/ 2399523 w 7467600"/>
              <a:gd name="connsiteY531" fmla="*/ 1428234 h 6858000"/>
              <a:gd name="connsiteX532" fmla="*/ 2224982 w 7467600"/>
              <a:gd name="connsiteY532" fmla="*/ 1826201 h 6858000"/>
              <a:gd name="connsiteX533" fmla="*/ 2096099 w 7467600"/>
              <a:gd name="connsiteY533" fmla="*/ 2345900 h 6858000"/>
              <a:gd name="connsiteX534" fmla="*/ 2283317 w 7467600"/>
              <a:gd name="connsiteY534" fmla="*/ 1796925 h 6858000"/>
              <a:gd name="connsiteX535" fmla="*/ 2399523 w 7467600"/>
              <a:gd name="connsiteY535" fmla="*/ 1428234 h 6858000"/>
              <a:gd name="connsiteX536" fmla="*/ 2448558 w 7467600"/>
              <a:gd name="connsiteY536" fmla="*/ 1373435 h 6858000"/>
              <a:gd name="connsiteX537" fmla="*/ 2312521 w 7467600"/>
              <a:gd name="connsiteY537" fmla="*/ 1806140 h 6858000"/>
              <a:gd name="connsiteX538" fmla="*/ 2127533 w 7467600"/>
              <a:gd name="connsiteY538" fmla="*/ 2348380 h 6858000"/>
              <a:gd name="connsiteX539" fmla="*/ 2358080 w 7467600"/>
              <a:gd name="connsiteY539" fmla="*/ 1866134 h 6858000"/>
              <a:gd name="connsiteX540" fmla="*/ 2407436 w 7467600"/>
              <a:gd name="connsiteY540" fmla="*/ 1651070 h 6858000"/>
              <a:gd name="connsiteX541" fmla="*/ 2448558 w 7467600"/>
              <a:gd name="connsiteY541" fmla="*/ 1373435 h 6858000"/>
              <a:gd name="connsiteX542" fmla="*/ 278707 w 7467600"/>
              <a:gd name="connsiteY542" fmla="*/ 1352270 h 6858000"/>
              <a:gd name="connsiteX543" fmla="*/ 321570 w 7467600"/>
              <a:gd name="connsiteY543" fmla="*/ 1861610 h 6858000"/>
              <a:gd name="connsiteX544" fmla="*/ 294281 w 7467600"/>
              <a:gd name="connsiteY544" fmla="*/ 1440658 h 6858000"/>
              <a:gd name="connsiteX545" fmla="*/ 278707 w 7467600"/>
              <a:gd name="connsiteY545" fmla="*/ 1352270 h 6858000"/>
              <a:gd name="connsiteX546" fmla="*/ 1423821 w 7467600"/>
              <a:gd name="connsiteY546" fmla="*/ 1351958 h 6858000"/>
              <a:gd name="connsiteX547" fmla="*/ 1638521 w 7467600"/>
              <a:gd name="connsiteY547" fmla="*/ 1908470 h 6858000"/>
              <a:gd name="connsiteX548" fmla="*/ 1754199 w 7467600"/>
              <a:gd name="connsiteY548" fmla="*/ 2149284 h 6858000"/>
              <a:gd name="connsiteX549" fmla="*/ 1908359 w 7467600"/>
              <a:gd name="connsiteY549" fmla="*/ 2364988 h 6858000"/>
              <a:gd name="connsiteX550" fmla="*/ 1647661 w 7467600"/>
              <a:gd name="connsiteY550" fmla="*/ 1825945 h 6858000"/>
              <a:gd name="connsiteX551" fmla="*/ 1423821 w 7467600"/>
              <a:gd name="connsiteY551" fmla="*/ 1351958 h 6858000"/>
              <a:gd name="connsiteX552" fmla="*/ 1431890 w 7467600"/>
              <a:gd name="connsiteY552" fmla="*/ 1306475 h 6858000"/>
              <a:gd name="connsiteX553" fmla="*/ 1507597 w 7467600"/>
              <a:gd name="connsiteY553" fmla="*/ 1446132 h 6858000"/>
              <a:gd name="connsiteX554" fmla="*/ 1674586 w 7467600"/>
              <a:gd name="connsiteY554" fmla="*/ 1813832 h 6858000"/>
              <a:gd name="connsiteX555" fmla="*/ 1815950 w 7467600"/>
              <a:gd name="connsiteY555" fmla="*/ 2128564 h 6858000"/>
              <a:gd name="connsiteX556" fmla="*/ 1984242 w 7467600"/>
              <a:gd name="connsiteY556" fmla="*/ 2430829 h 6858000"/>
              <a:gd name="connsiteX557" fmla="*/ 2014023 w 7467600"/>
              <a:gd name="connsiteY557" fmla="*/ 2450995 h 6858000"/>
              <a:gd name="connsiteX558" fmla="*/ 1747337 w 7467600"/>
              <a:gd name="connsiteY558" fmla="*/ 1855264 h 6858000"/>
              <a:gd name="connsiteX559" fmla="*/ 1533749 w 7467600"/>
              <a:gd name="connsiteY559" fmla="*/ 1478656 h 6858000"/>
              <a:gd name="connsiteX560" fmla="*/ 1431890 w 7467600"/>
              <a:gd name="connsiteY560" fmla="*/ 1306475 h 6858000"/>
              <a:gd name="connsiteX561" fmla="*/ 5052692 w 7467600"/>
              <a:gd name="connsiteY561" fmla="*/ 1292994 h 6858000"/>
              <a:gd name="connsiteX562" fmla="*/ 5200661 w 7467600"/>
              <a:gd name="connsiteY562" fmla="*/ 1635186 h 6858000"/>
              <a:gd name="connsiteX563" fmla="*/ 5297138 w 7467600"/>
              <a:gd name="connsiteY563" fmla="*/ 1906351 h 6858000"/>
              <a:gd name="connsiteX564" fmla="*/ 5052692 w 7467600"/>
              <a:gd name="connsiteY564" fmla="*/ 1292994 h 6858000"/>
              <a:gd name="connsiteX565" fmla="*/ 5009948 w 7467600"/>
              <a:gd name="connsiteY565" fmla="*/ 1273619 h 6858000"/>
              <a:gd name="connsiteX566" fmla="*/ 5121777 w 7467600"/>
              <a:gd name="connsiteY566" fmla="*/ 1654213 h 6858000"/>
              <a:gd name="connsiteX567" fmla="*/ 5293545 w 7467600"/>
              <a:gd name="connsiteY567" fmla="*/ 2072247 h 6858000"/>
              <a:gd name="connsiteX568" fmla="*/ 5294042 w 7467600"/>
              <a:gd name="connsiteY568" fmla="*/ 2065019 h 6858000"/>
              <a:gd name="connsiteX569" fmla="*/ 5171936 w 7467600"/>
              <a:gd name="connsiteY569" fmla="*/ 1647613 h 6858000"/>
              <a:gd name="connsiteX570" fmla="*/ 5009948 w 7467600"/>
              <a:gd name="connsiteY570" fmla="*/ 1273619 h 6858000"/>
              <a:gd name="connsiteX571" fmla="*/ 655236 w 7467600"/>
              <a:gd name="connsiteY571" fmla="*/ 1268632 h 6858000"/>
              <a:gd name="connsiteX572" fmla="*/ 839521 w 7467600"/>
              <a:gd name="connsiteY572" fmla="*/ 1685315 h 6858000"/>
              <a:gd name="connsiteX573" fmla="*/ 1109416 w 7467600"/>
              <a:gd name="connsiteY573" fmla="*/ 2061663 h 6858000"/>
              <a:gd name="connsiteX574" fmla="*/ 1298300 w 7467600"/>
              <a:gd name="connsiteY574" fmla="*/ 2247742 h 6858000"/>
              <a:gd name="connsiteX575" fmla="*/ 1125871 w 7467600"/>
              <a:gd name="connsiteY575" fmla="*/ 1989513 h 6858000"/>
              <a:gd name="connsiteX576" fmla="*/ 981574 w 7467600"/>
              <a:gd name="connsiteY576" fmla="*/ 1783157 h 6858000"/>
              <a:gd name="connsiteX577" fmla="*/ 922198 w 7467600"/>
              <a:gd name="connsiteY577" fmla="*/ 1677437 h 6858000"/>
              <a:gd name="connsiteX578" fmla="*/ 869293 w 7467600"/>
              <a:gd name="connsiteY578" fmla="*/ 1583214 h 6858000"/>
              <a:gd name="connsiteX579" fmla="*/ 751431 w 7467600"/>
              <a:gd name="connsiteY579" fmla="*/ 1405731 h 6858000"/>
              <a:gd name="connsiteX580" fmla="*/ 655236 w 7467600"/>
              <a:gd name="connsiteY580" fmla="*/ 1268632 h 6858000"/>
              <a:gd name="connsiteX581" fmla="*/ 6516292 w 7467600"/>
              <a:gd name="connsiteY581" fmla="*/ 1263064 h 6858000"/>
              <a:gd name="connsiteX582" fmla="*/ 5736320 w 7467600"/>
              <a:gd name="connsiteY582" fmla="*/ 1501803 h 6858000"/>
              <a:gd name="connsiteX583" fmla="*/ 6516292 w 7467600"/>
              <a:gd name="connsiteY583" fmla="*/ 1263064 h 6858000"/>
              <a:gd name="connsiteX584" fmla="*/ 291466 w 7467600"/>
              <a:gd name="connsiteY584" fmla="*/ 1250369 h 6858000"/>
              <a:gd name="connsiteX585" fmla="*/ 323180 w 7467600"/>
              <a:gd name="connsiteY585" fmla="*/ 1435283 h 6858000"/>
              <a:gd name="connsiteX586" fmla="*/ 349381 w 7467600"/>
              <a:gd name="connsiteY586" fmla="*/ 1875041 h 6858000"/>
              <a:gd name="connsiteX587" fmla="*/ 374363 w 7467600"/>
              <a:gd name="connsiteY587" fmla="*/ 1506494 h 6858000"/>
              <a:gd name="connsiteX588" fmla="*/ 302168 w 7467600"/>
              <a:gd name="connsiteY588" fmla="*/ 1274495 h 6858000"/>
              <a:gd name="connsiteX589" fmla="*/ 291466 w 7467600"/>
              <a:gd name="connsiteY589" fmla="*/ 1250369 h 6858000"/>
              <a:gd name="connsiteX590" fmla="*/ 678222 w 7467600"/>
              <a:gd name="connsiteY590" fmla="*/ 1248670 h 6858000"/>
              <a:gd name="connsiteX591" fmla="*/ 775536 w 7467600"/>
              <a:gd name="connsiteY591" fmla="*/ 1388015 h 6858000"/>
              <a:gd name="connsiteX592" fmla="*/ 894529 w 7467600"/>
              <a:gd name="connsiteY592" fmla="*/ 1567739 h 6858000"/>
              <a:gd name="connsiteX593" fmla="*/ 948000 w 7467600"/>
              <a:gd name="connsiteY593" fmla="*/ 1663088 h 6858000"/>
              <a:gd name="connsiteX594" fmla="*/ 1006812 w 7467600"/>
              <a:gd name="connsiteY594" fmla="*/ 1767683 h 6858000"/>
              <a:gd name="connsiteX595" fmla="*/ 1149133 w 7467600"/>
              <a:gd name="connsiteY595" fmla="*/ 1971513 h 6858000"/>
              <a:gd name="connsiteX596" fmla="*/ 1333952 w 7467600"/>
              <a:gd name="connsiteY596" fmla="*/ 2251620 h 6858000"/>
              <a:gd name="connsiteX597" fmla="*/ 1337329 w 7467600"/>
              <a:gd name="connsiteY597" fmla="*/ 2258350 h 6858000"/>
              <a:gd name="connsiteX598" fmla="*/ 1014726 w 7467600"/>
              <a:gd name="connsiteY598" fmla="*/ 1615556 h 6858000"/>
              <a:gd name="connsiteX599" fmla="*/ 678222 w 7467600"/>
              <a:gd name="connsiteY599" fmla="*/ 1248670 h 6858000"/>
              <a:gd name="connsiteX600" fmla="*/ 6691602 w 7467600"/>
              <a:gd name="connsiteY600" fmla="*/ 1140573 h 6858000"/>
              <a:gd name="connsiteX601" fmla="*/ 6571100 w 7467600"/>
              <a:gd name="connsiteY601" fmla="*/ 1183662 h 6858000"/>
              <a:gd name="connsiteX602" fmla="*/ 6241687 w 7467600"/>
              <a:gd name="connsiteY602" fmla="*/ 1257600 h 6858000"/>
              <a:gd name="connsiteX603" fmla="*/ 5693009 w 7467600"/>
              <a:gd name="connsiteY603" fmla="*/ 1478256 h 6858000"/>
              <a:gd name="connsiteX604" fmla="*/ 6548420 w 7467600"/>
              <a:gd name="connsiteY604" fmla="*/ 1214599 h 6858000"/>
              <a:gd name="connsiteX605" fmla="*/ 6605473 w 7467600"/>
              <a:gd name="connsiteY605" fmla="*/ 1184686 h 6858000"/>
              <a:gd name="connsiteX606" fmla="*/ 6691602 w 7467600"/>
              <a:gd name="connsiteY606" fmla="*/ 1140573 h 6858000"/>
              <a:gd name="connsiteX607" fmla="*/ 4002475 w 7467600"/>
              <a:gd name="connsiteY607" fmla="*/ 1037802 h 6858000"/>
              <a:gd name="connsiteX608" fmla="*/ 4000324 w 7467600"/>
              <a:gd name="connsiteY608" fmla="*/ 1039362 h 6858000"/>
              <a:gd name="connsiteX609" fmla="*/ 4002862 w 7467600"/>
              <a:gd name="connsiteY609" fmla="*/ 1042866 h 6858000"/>
              <a:gd name="connsiteX610" fmla="*/ 4002475 w 7467600"/>
              <a:gd name="connsiteY610" fmla="*/ 1037802 h 6858000"/>
              <a:gd name="connsiteX611" fmla="*/ 506322 w 7467600"/>
              <a:gd name="connsiteY611" fmla="*/ 1020997 h 6858000"/>
              <a:gd name="connsiteX612" fmla="*/ 533068 w 7467600"/>
              <a:gd name="connsiteY612" fmla="*/ 1029409 h 6858000"/>
              <a:gd name="connsiteX613" fmla="*/ 1232525 w 7467600"/>
              <a:gd name="connsiteY613" fmla="*/ 1804675 h 6858000"/>
              <a:gd name="connsiteX614" fmla="*/ 1388858 w 7467600"/>
              <a:gd name="connsiteY614" fmla="*/ 2368011 h 6858000"/>
              <a:gd name="connsiteX615" fmla="*/ 1384098 w 7467600"/>
              <a:gd name="connsiteY615" fmla="*/ 2378125 h 6858000"/>
              <a:gd name="connsiteX616" fmla="*/ 1425393 w 7467600"/>
              <a:gd name="connsiteY616" fmla="*/ 2589124 h 6858000"/>
              <a:gd name="connsiteX617" fmla="*/ 1424001 w 7467600"/>
              <a:gd name="connsiteY617" fmla="*/ 2597541 h 6858000"/>
              <a:gd name="connsiteX618" fmla="*/ 2152729 w 7467600"/>
              <a:gd name="connsiteY618" fmla="*/ 2864487 h 6858000"/>
              <a:gd name="connsiteX619" fmla="*/ 2020609 w 7467600"/>
              <a:gd name="connsiteY619" fmla="*/ 2539671 h 6858000"/>
              <a:gd name="connsiteX620" fmla="*/ 2018920 w 7467600"/>
              <a:gd name="connsiteY620" fmla="*/ 2536309 h 6858000"/>
              <a:gd name="connsiteX621" fmla="*/ 1342441 w 7467600"/>
              <a:gd name="connsiteY621" fmla="*/ 1173017 h 6858000"/>
              <a:gd name="connsiteX622" fmla="*/ 1367925 w 7467600"/>
              <a:gd name="connsiteY622" fmla="*/ 1135648 h 6858000"/>
              <a:gd name="connsiteX623" fmla="*/ 1771401 w 7467600"/>
              <a:gd name="connsiteY623" fmla="*/ 1806673 h 6858000"/>
              <a:gd name="connsiteX624" fmla="*/ 1972385 w 7467600"/>
              <a:gd name="connsiteY624" fmla="*/ 2198735 h 6858000"/>
              <a:gd name="connsiteX625" fmla="*/ 2040892 w 7467600"/>
              <a:gd name="connsiteY625" fmla="*/ 2405205 h 6858000"/>
              <a:gd name="connsiteX626" fmla="*/ 2131689 w 7467600"/>
              <a:gd name="connsiteY626" fmla="*/ 1936926 h 6858000"/>
              <a:gd name="connsiteX627" fmla="*/ 2454820 w 7467600"/>
              <a:gd name="connsiteY627" fmla="*/ 1248808 h 6858000"/>
              <a:gd name="connsiteX628" fmla="*/ 2492512 w 7467600"/>
              <a:gd name="connsiteY628" fmla="*/ 1302920 h 6858000"/>
              <a:gd name="connsiteX629" fmla="*/ 2081216 w 7467600"/>
              <a:gd name="connsiteY629" fmla="*/ 2527513 h 6858000"/>
              <a:gd name="connsiteX630" fmla="*/ 2081211 w 7467600"/>
              <a:gd name="connsiteY630" fmla="*/ 2528916 h 6858000"/>
              <a:gd name="connsiteX631" fmla="*/ 2199067 w 7467600"/>
              <a:gd name="connsiteY631" fmla="*/ 2884061 h 6858000"/>
              <a:gd name="connsiteX632" fmla="*/ 3192586 w 7467600"/>
              <a:gd name="connsiteY632" fmla="*/ 3411496 h 6858000"/>
              <a:gd name="connsiteX633" fmla="*/ 3182620 w 7467600"/>
              <a:gd name="connsiteY633" fmla="*/ 3483279 h 6858000"/>
              <a:gd name="connsiteX634" fmla="*/ 2435119 w 7467600"/>
              <a:gd name="connsiteY634" fmla="*/ 3080173 h 6858000"/>
              <a:gd name="connsiteX635" fmla="*/ 2410152 w 7467600"/>
              <a:gd name="connsiteY635" fmla="*/ 3063751 h 6858000"/>
              <a:gd name="connsiteX636" fmla="*/ 2408099 w 7467600"/>
              <a:gd name="connsiteY636" fmla="*/ 3064403 h 6858000"/>
              <a:gd name="connsiteX637" fmla="*/ 2407218 w 7467600"/>
              <a:gd name="connsiteY637" fmla="*/ 3070324 h 6858000"/>
              <a:gd name="connsiteX638" fmla="*/ 2380138 w 7467600"/>
              <a:gd name="connsiteY638" fmla="*/ 3099341 h 6858000"/>
              <a:gd name="connsiteX639" fmla="*/ 1765923 w 7467600"/>
              <a:gd name="connsiteY639" fmla="*/ 3581043 h 6858000"/>
              <a:gd name="connsiteX640" fmla="*/ 1702258 w 7467600"/>
              <a:gd name="connsiteY640" fmla="*/ 3612286 h 6858000"/>
              <a:gd name="connsiteX641" fmla="*/ 1538370 w 7467600"/>
              <a:gd name="connsiteY641" fmla="*/ 3811804 h 6858000"/>
              <a:gd name="connsiteX642" fmla="*/ 542867 w 7467600"/>
              <a:gd name="connsiteY642" fmla="*/ 4944092 h 6858000"/>
              <a:gd name="connsiteX643" fmla="*/ 515800 w 7467600"/>
              <a:gd name="connsiteY643" fmla="*/ 4862180 h 6858000"/>
              <a:gd name="connsiteX644" fmla="*/ 909145 w 7467600"/>
              <a:gd name="connsiteY644" fmla="*/ 4199225 h 6858000"/>
              <a:gd name="connsiteX645" fmla="*/ 1214067 w 7467600"/>
              <a:gd name="connsiteY645" fmla="*/ 3908561 h 6858000"/>
              <a:gd name="connsiteX646" fmla="*/ 640967 w 7467600"/>
              <a:gd name="connsiteY646" fmla="*/ 4105601 h 6858000"/>
              <a:gd name="connsiteX647" fmla="*/ 112563 w 7467600"/>
              <a:gd name="connsiteY647" fmla="*/ 4396952 h 6858000"/>
              <a:gd name="connsiteX648" fmla="*/ 0 w 7467600"/>
              <a:gd name="connsiteY648" fmla="*/ 4466006 h 6858000"/>
              <a:gd name="connsiteX649" fmla="*/ 0 w 7467600"/>
              <a:gd name="connsiteY649" fmla="*/ 4233763 h 6858000"/>
              <a:gd name="connsiteX650" fmla="*/ 36881 w 7467600"/>
              <a:gd name="connsiteY650" fmla="*/ 4200118 h 6858000"/>
              <a:gd name="connsiteX651" fmla="*/ 910534 w 7467600"/>
              <a:gd name="connsiteY651" fmla="*/ 3629753 h 6858000"/>
              <a:gd name="connsiteX652" fmla="*/ 1578717 w 7467600"/>
              <a:gd name="connsiteY652" fmla="*/ 3575982 h 6858000"/>
              <a:gd name="connsiteX653" fmla="*/ 2338780 w 7467600"/>
              <a:gd name="connsiteY653" fmla="*/ 3033725 h 6858000"/>
              <a:gd name="connsiteX654" fmla="*/ 1807991 w 7467600"/>
              <a:gd name="connsiteY654" fmla="*/ 2807184 h 6858000"/>
              <a:gd name="connsiteX655" fmla="*/ 1416358 w 7467600"/>
              <a:gd name="connsiteY655" fmla="*/ 3112571 h 6858000"/>
              <a:gd name="connsiteX656" fmla="*/ 939066 w 7467600"/>
              <a:gd name="connsiteY656" fmla="*/ 3378798 h 6858000"/>
              <a:gd name="connsiteX657" fmla="*/ 115099 w 7467600"/>
              <a:gd name="connsiteY657" fmla="*/ 3607650 h 6858000"/>
              <a:gd name="connsiteX658" fmla="*/ 97284 w 7467600"/>
              <a:gd name="connsiteY658" fmla="*/ 3520393 h 6858000"/>
              <a:gd name="connsiteX659" fmla="*/ 922050 w 7467600"/>
              <a:gd name="connsiteY659" fmla="*/ 3074867 h 6858000"/>
              <a:gd name="connsiteX660" fmla="*/ 1405265 w 7467600"/>
              <a:gd name="connsiteY660" fmla="*/ 3016319 h 6858000"/>
              <a:gd name="connsiteX661" fmla="*/ 1407512 w 7467600"/>
              <a:gd name="connsiteY661" fmla="*/ 3018001 h 6858000"/>
              <a:gd name="connsiteX662" fmla="*/ 1726266 w 7467600"/>
              <a:gd name="connsiteY662" fmla="*/ 2777274 h 6858000"/>
              <a:gd name="connsiteX663" fmla="*/ 625390 w 7467600"/>
              <a:gd name="connsiteY663" fmla="*/ 2514541 h 6858000"/>
              <a:gd name="connsiteX664" fmla="*/ 619799 w 7467600"/>
              <a:gd name="connsiteY664" fmla="*/ 2527180 h 6858000"/>
              <a:gd name="connsiteX665" fmla="*/ 310030 w 7467600"/>
              <a:gd name="connsiteY665" fmla="*/ 2771818 h 6858000"/>
              <a:gd name="connsiteX666" fmla="*/ 173877 w 7467600"/>
              <a:gd name="connsiteY666" fmla="*/ 2937056 h 6858000"/>
              <a:gd name="connsiteX667" fmla="*/ 77889 w 7467600"/>
              <a:gd name="connsiteY667" fmla="*/ 3138440 h 6858000"/>
              <a:gd name="connsiteX668" fmla="*/ 0 w 7467600"/>
              <a:gd name="connsiteY668" fmla="*/ 3271395 h 6858000"/>
              <a:gd name="connsiteX669" fmla="*/ 0 w 7467600"/>
              <a:gd name="connsiteY669" fmla="*/ 3153002 h 6858000"/>
              <a:gd name="connsiteX670" fmla="*/ 2386 w 7467600"/>
              <a:gd name="connsiteY670" fmla="*/ 3149203 h 6858000"/>
              <a:gd name="connsiteX671" fmla="*/ 89753 w 7467600"/>
              <a:gd name="connsiteY671" fmla="*/ 2987702 h 6858000"/>
              <a:gd name="connsiteX672" fmla="*/ 76869 w 7467600"/>
              <a:gd name="connsiteY672" fmla="*/ 3005404 h 6858000"/>
              <a:gd name="connsiteX673" fmla="*/ 32049 w 7467600"/>
              <a:gd name="connsiteY673" fmla="*/ 3065814 h 6858000"/>
              <a:gd name="connsiteX674" fmla="*/ 0 w 7467600"/>
              <a:gd name="connsiteY674" fmla="*/ 3108744 h 6858000"/>
              <a:gd name="connsiteX675" fmla="*/ 0 w 7467600"/>
              <a:gd name="connsiteY675" fmla="*/ 3058059 h 6858000"/>
              <a:gd name="connsiteX676" fmla="*/ 7610 w 7467600"/>
              <a:gd name="connsiteY676" fmla="*/ 3047889 h 6858000"/>
              <a:gd name="connsiteX677" fmla="*/ 52419 w 7467600"/>
              <a:gd name="connsiteY677" fmla="*/ 2987479 h 6858000"/>
              <a:gd name="connsiteX678" fmla="*/ 59142 w 7467600"/>
              <a:gd name="connsiteY678" fmla="*/ 2978488 h 6858000"/>
              <a:gd name="connsiteX679" fmla="*/ 0 w 7467600"/>
              <a:gd name="connsiteY679" fmla="*/ 3015334 h 6858000"/>
              <a:gd name="connsiteX680" fmla="*/ 0 w 7467600"/>
              <a:gd name="connsiteY680" fmla="*/ 2914286 h 6858000"/>
              <a:gd name="connsiteX681" fmla="*/ 36383 w 7467600"/>
              <a:gd name="connsiteY681" fmla="*/ 2901128 h 6858000"/>
              <a:gd name="connsiteX682" fmla="*/ 156329 w 7467600"/>
              <a:gd name="connsiteY682" fmla="*/ 2840533 h 6858000"/>
              <a:gd name="connsiteX683" fmla="*/ 358355 w 7467600"/>
              <a:gd name="connsiteY683" fmla="*/ 2620471 h 6858000"/>
              <a:gd name="connsiteX684" fmla="*/ 510577 w 7467600"/>
              <a:gd name="connsiteY684" fmla="*/ 2501244 h 6858000"/>
              <a:gd name="connsiteX685" fmla="*/ 211967 w 7467600"/>
              <a:gd name="connsiteY685" fmla="*/ 2479171 h 6858000"/>
              <a:gd name="connsiteX686" fmla="*/ 0 w 7467600"/>
              <a:gd name="connsiteY686" fmla="*/ 2476398 h 6858000"/>
              <a:gd name="connsiteX687" fmla="*/ 0 w 7467600"/>
              <a:gd name="connsiteY687" fmla="*/ 2389189 h 6858000"/>
              <a:gd name="connsiteX688" fmla="*/ 103062 w 7467600"/>
              <a:gd name="connsiteY688" fmla="*/ 2389518 h 6858000"/>
              <a:gd name="connsiteX689" fmla="*/ 510734 w 7467600"/>
              <a:gd name="connsiteY689" fmla="*/ 2416201 h 6858000"/>
              <a:gd name="connsiteX690" fmla="*/ 279257 w 7467600"/>
              <a:gd name="connsiteY690" fmla="*/ 2092102 h 6858000"/>
              <a:gd name="connsiteX691" fmla="*/ 65265 w 7467600"/>
              <a:gd name="connsiteY691" fmla="*/ 2006049 h 6858000"/>
              <a:gd name="connsiteX692" fmla="*/ 0 w 7467600"/>
              <a:gd name="connsiteY692" fmla="*/ 1982532 h 6858000"/>
              <a:gd name="connsiteX693" fmla="*/ 0 w 7467600"/>
              <a:gd name="connsiteY693" fmla="*/ 1912789 h 6858000"/>
              <a:gd name="connsiteX694" fmla="*/ 97460 w 7467600"/>
              <a:gd name="connsiteY694" fmla="*/ 1953725 h 6858000"/>
              <a:gd name="connsiteX695" fmla="*/ 221272 w 7467600"/>
              <a:gd name="connsiteY695" fmla="*/ 1980766 h 6858000"/>
              <a:gd name="connsiteX696" fmla="*/ 116765 w 7467600"/>
              <a:gd name="connsiteY696" fmla="*/ 1911033 h 6858000"/>
              <a:gd name="connsiteX697" fmla="*/ 16405 w 7467600"/>
              <a:gd name="connsiteY697" fmla="*/ 1803412 h 6858000"/>
              <a:gd name="connsiteX698" fmla="*/ 0 w 7467600"/>
              <a:gd name="connsiteY698" fmla="*/ 1784777 h 6858000"/>
              <a:gd name="connsiteX699" fmla="*/ 0 w 7467600"/>
              <a:gd name="connsiteY699" fmla="*/ 1740082 h 6858000"/>
              <a:gd name="connsiteX700" fmla="*/ 39394 w 7467600"/>
              <a:gd name="connsiteY700" fmla="*/ 1784856 h 6858000"/>
              <a:gd name="connsiteX701" fmla="*/ 135813 w 7467600"/>
              <a:gd name="connsiteY701" fmla="*/ 1888838 h 6858000"/>
              <a:gd name="connsiteX702" fmla="*/ 242575 w 7467600"/>
              <a:gd name="connsiteY702" fmla="*/ 1958841 h 6858000"/>
              <a:gd name="connsiteX703" fmla="*/ 82197 w 7467600"/>
              <a:gd name="connsiteY703" fmla="*/ 1754826 h 6858000"/>
              <a:gd name="connsiteX704" fmla="*/ 0 w 7467600"/>
              <a:gd name="connsiteY704" fmla="*/ 1679650 h 6858000"/>
              <a:gd name="connsiteX705" fmla="*/ 0 w 7467600"/>
              <a:gd name="connsiteY705" fmla="*/ 1602463 h 6858000"/>
              <a:gd name="connsiteX706" fmla="*/ 84689 w 7467600"/>
              <a:gd name="connsiteY706" fmla="*/ 1677442 h 6858000"/>
              <a:gd name="connsiteX707" fmla="*/ 298437 w 7467600"/>
              <a:gd name="connsiteY707" fmla="*/ 1968019 h 6858000"/>
              <a:gd name="connsiteX708" fmla="*/ 227269 w 7467600"/>
              <a:gd name="connsiteY708" fmla="*/ 1114064 h 6858000"/>
              <a:gd name="connsiteX709" fmla="*/ 248003 w 7467600"/>
              <a:gd name="connsiteY709" fmla="*/ 1089613 h 6858000"/>
              <a:gd name="connsiteX710" fmla="*/ 427020 w 7467600"/>
              <a:gd name="connsiteY710" fmla="*/ 1619803 h 6858000"/>
              <a:gd name="connsiteX711" fmla="*/ 340345 w 7467600"/>
              <a:gd name="connsiteY711" fmla="*/ 2027739 h 6858000"/>
              <a:gd name="connsiteX712" fmla="*/ 360865 w 7467600"/>
              <a:gd name="connsiteY712" fmla="*/ 2044827 h 6858000"/>
              <a:gd name="connsiteX713" fmla="*/ 560414 w 7467600"/>
              <a:gd name="connsiteY713" fmla="*/ 2421457 h 6858000"/>
              <a:gd name="connsiteX714" fmla="*/ 1359703 w 7467600"/>
              <a:gd name="connsiteY714" fmla="*/ 2578554 h 6858000"/>
              <a:gd name="connsiteX715" fmla="*/ 1359422 w 7467600"/>
              <a:gd name="connsiteY715" fmla="*/ 2577994 h 6858000"/>
              <a:gd name="connsiteX716" fmla="*/ 828701 w 7467600"/>
              <a:gd name="connsiteY716" fmla="*/ 1839520 h 6858000"/>
              <a:gd name="connsiteX717" fmla="*/ 494427 w 7467600"/>
              <a:gd name="connsiteY717" fmla="*/ 1092333 h 6858000"/>
              <a:gd name="connsiteX718" fmla="*/ 506322 w 7467600"/>
              <a:gd name="connsiteY718" fmla="*/ 1020997 h 6858000"/>
              <a:gd name="connsiteX719" fmla="*/ 4570198 w 7467600"/>
              <a:gd name="connsiteY719" fmla="*/ 978081 h 6858000"/>
              <a:gd name="connsiteX720" fmla="*/ 4523691 w 7467600"/>
              <a:gd name="connsiteY720" fmla="*/ 1127776 h 6858000"/>
              <a:gd name="connsiteX721" fmla="*/ 4509875 w 7467600"/>
              <a:gd name="connsiteY721" fmla="*/ 1167552 h 6858000"/>
              <a:gd name="connsiteX722" fmla="*/ 4478168 w 7467600"/>
              <a:gd name="connsiteY722" fmla="*/ 1260735 h 6858000"/>
              <a:gd name="connsiteX723" fmla="*/ 4409309 w 7467600"/>
              <a:gd name="connsiteY723" fmla="*/ 1666996 h 6858000"/>
              <a:gd name="connsiteX724" fmla="*/ 4370031 w 7467600"/>
              <a:gd name="connsiteY724" fmla="*/ 1955666 h 6858000"/>
              <a:gd name="connsiteX725" fmla="*/ 4570198 w 7467600"/>
              <a:gd name="connsiteY725" fmla="*/ 978081 h 6858000"/>
              <a:gd name="connsiteX726" fmla="*/ 4557898 w 7467600"/>
              <a:gd name="connsiteY726" fmla="*/ 900011 h 6858000"/>
              <a:gd name="connsiteX727" fmla="*/ 4344840 w 7467600"/>
              <a:gd name="connsiteY727" fmla="*/ 1922038 h 6858000"/>
              <a:gd name="connsiteX728" fmla="*/ 4378710 w 7467600"/>
              <a:gd name="connsiteY728" fmla="*/ 1665516 h 6858000"/>
              <a:gd name="connsiteX729" fmla="*/ 4448798 w 7467600"/>
              <a:gd name="connsiteY729" fmla="*/ 1253024 h 6858000"/>
              <a:gd name="connsiteX730" fmla="*/ 4480315 w 7467600"/>
              <a:gd name="connsiteY730" fmla="*/ 1158454 h 6858000"/>
              <a:gd name="connsiteX731" fmla="*/ 4494133 w 7467600"/>
              <a:gd name="connsiteY731" fmla="*/ 1118676 h 6858000"/>
              <a:gd name="connsiteX732" fmla="*/ 4557898 w 7467600"/>
              <a:gd name="connsiteY732" fmla="*/ 900011 h 6858000"/>
              <a:gd name="connsiteX733" fmla="*/ 5870151 w 7467600"/>
              <a:gd name="connsiteY733" fmla="*/ 898890 h 6858000"/>
              <a:gd name="connsiteX734" fmla="*/ 5861335 w 7467600"/>
              <a:gd name="connsiteY734" fmla="*/ 899177 h 6858000"/>
              <a:gd name="connsiteX735" fmla="*/ 5843702 w 7467600"/>
              <a:gd name="connsiteY735" fmla="*/ 899748 h 6858000"/>
              <a:gd name="connsiteX736" fmla="*/ 5651107 w 7467600"/>
              <a:gd name="connsiteY736" fmla="*/ 920306 h 6858000"/>
              <a:gd name="connsiteX737" fmla="*/ 5459407 w 7467600"/>
              <a:gd name="connsiteY737" fmla="*/ 940975 h 6858000"/>
              <a:gd name="connsiteX738" fmla="*/ 5374846 w 7467600"/>
              <a:gd name="connsiteY738" fmla="*/ 941988 h 6858000"/>
              <a:gd name="connsiteX739" fmla="*/ 5256105 w 7467600"/>
              <a:gd name="connsiteY739" fmla="*/ 945632 h 6858000"/>
              <a:gd name="connsiteX740" fmla="*/ 5107071 w 7467600"/>
              <a:gd name="connsiteY740" fmla="*/ 969720 h 6858000"/>
              <a:gd name="connsiteX741" fmla="*/ 4998681 w 7467600"/>
              <a:gd name="connsiteY741" fmla="*/ 988771 h 6858000"/>
              <a:gd name="connsiteX742" fmla="*/ 5870151 w 7467600"/>
              <a:gd name="connsiteY742" fmla="*/ 898890 h 6858000"/>
              <a:gd name="connsiteX743" fmla="*/ 5504425 w 7467600"/>
              <a:gd name="connsiteY743" fmla="*/ 848067 h 6858000"/>
              <a:gd name="connsiteX744" fmla="*/ 4968849 w 7467600"/>
              <a:gd name="connsiteY744" fmla="*/ 962318 h 6858000"/>
              <a:gd name="connsiteX745" fmla="*/ 5104039 w 7467600"/>
              <a:gd name="connsiteY745" fmla="*/ 940634 h 6858000"/>
              <a:gd name="connsiteX746" fmla="*/ 5256311 w 7467600"/>
              <a:gd name="connsiteY746" fmla="*/ 916490 h 6858000"/>
              <a:gd name="connsiteX747" fmla="*/ 5377381 w 7467600"/>
              <a:gd name="connsiteY747" fmla="*/ 912671 h 6858000"/>
              <a:gd name="connsiteX748" fmla="*/ 5460148 w 7467600"/>
              <a:gd name="connsiteY748" fmla="*/ 911442 h 6858000"/>
              <a:gd name="connsiteX749" fmla="*/ 5648971 w 7467600"/>
              <a:gd name="connsiteY749" fmla="*/ 891331 h 6858000"/>
              <a:gd name="connsiteX750" fmla="*/ 5844807 w 7467600"/>
              <a:gd name="connsiteY750" fmla="*/ 870718 h 6858000"/>
              <a:gd name="connsiteX751" fmla="*/ 5862975 w 7467600"/>
              <a:gd name="connsiteY751" fmla="*/ 869756 h 6858000"/>
              <a:gd name="connsiteX752" fmla="*/ 5920887 w 7467600"/>
              <a:gd name="connsiteY752" fmla="*/ 865929 h 6858000"/>
              <a:gd name="connsiteX753" fmla="*/ 5504425 w 7467600"/>
              <a:gd name="connsiteY753" fmla="*/ 848067 h 6858000"/>
              <a:gd name="connsiteX754" fmla="*/ 3607114 w 7467600"/>
              <a:gd name="connsiteY754" fmla="*/ 467441 h 6858000"/>
              <a:gd name="connsiteX755" fmla="*/ 3296242 w 7467600"/>
              <a:gd name="connsiteY755" fmla="*/ 807991 h 6858000"/>
              <a:gd name="connsiteX756" fmla="*/ 3174674 w 7467600"/>
              <a:gd name="connsiteY756" fmla="*/ 919759 h 6858000"/>
              <a:gd name="connsiteX757" fmla="*/ 3042978 w 7467600"/>
              <a:gd name="connsiteY757" fmla="*/ 1054894 h 6858000"/>
              <a:gd name="connsiteX758" fmla="*/ 2968914 w 7467600"/>
              <a:gd name="connsiteY758" fmla="*/ 1133756 h 6858000"/>
              <a:gd name="connsiteX759" fmla="*/ 3103823 w 7467600"/>
              <a:gd name="connsiteY759" fmla="*/ 1026814 h 6858000"/>
              <a:gd name="connsiteX760" fmla="*/ 3607114 w 7467600"/>
              <a:gd name="connsiteY760" fmla="*/ 467441 h 6858000"/>
              <a:gd name="connsiteX761" fmla="*/ 3744487 w 7467600"/>
              <a:gd name="connsiteY761" fmla="*/ 383136 h 6858000"/>
              <a:gd name="connsiteX762" fmla="*/ 3970213 w 7467600"/>
              <a:gd name="connsiteY762" fmla="*/ 995559 h 6858000"/>
              <a:gd name="connsiteX763" fmla="*/ 3744487 w 7467600"/>
              <a:gd name="connsiteY763" fmla="*/ 383136 h 6858000"/>
              <a:gd name="connsiteX764" fmla="*/ 3624562 w 7467600"/>
              <a:gd name="connsiteY764" fmla="*/ 367041 h 6858000"/>
              <a:gd name="connsiteX765" fmla="*/ 3489712 w 7467600"/>
              <a:gd name="connsiteY765" fmla="*/ 485386 h 6858000"/>
              <a:gd name="connsiteX766" fmla="*/ 3182994 w 7467600"/>
              <a:gd name="connsiteY766" fmla="*/ 828265 h 6858000"/>
              <a:gd name="connsiteX767" fmla="*/ 2892114 w 7467600"/>
              <a:gd name="connsiteY767" fmla="*/ 1172635 h 6858000"/>
              <a:gd name="connsiteX768" fmla="*/ 3021459 w 7467600"/>
              <a:gd name="connsiteY768" fmla="*/ 1035385 h 6858000"/>
              <a:gd name="connsiteX769" fmla="*/ 3153873 w 7467600"/>
              <a:gd name="connsiteY769" fmla="*/ 898971 h 6858000"/>
              <a:gd name="connsiteX770" fmla="*/ 3276511 w 7467600"/>
              <a:gd name="connsiteY770" fmla="*/ 786423 h 6858000"/>
              <a:gd name="connsiteX771" fmla="*/ 3584154 w 7467600"/>
              <a:gd name="connsiteY771" fmla="*/ 448218 h 6858000"/>
              <a:gd name="connsiteX772" fmla="*/ 3624562 w 7467600"/>
              <a:gd name="connsiteY772" fmla="*/ 367041 h 6858000"/>
              <a:gd name="connsiteX773" fmla="*/ 3766672 w 7467600"/>
              <a:gd name="connsiteY773" fmla="*/ 359429 h 6858000"/>
              <a:gd name="connsiteX774" fmla="*/ 3996338 w 7467600"/>
              <a:gd name="connsiteY774" fmla="*/ 968237 h 6858000"/>
              <a:gd name="connsiteX775" fmla="*/ 3766672 w 7467600"/>
              <a:gd name="connsiteY775" fmla="*/ 359429 h 6858000"/>
              <a:gd name="connsiteX776" fmla="*/ 5805386 w 7467600"/>
              <a:gd name="connsiteY776" fmla="*/ 239240 h 6858000"/>
              <a:gd name="connsiteX777" fmla="*/ 5736947 w 7467600"/>
              <a:gd name="connsiteY777" fmla="*/ 261367 h 6858000"/>
              <a:gd name="connsiteX778" fmla="*/ 5427012 w 7467600"/>
              <a:gd name="connsiteY778" fmla="*/ 311272 h 6858000"/>
              <a:gd name="connsiteX779" fmla="*/ 5147818 w 7467600"/>
              <a:gd name="connsiteY779" fmla="*/ 322112 h 6858000"/>
              <a:gd name="connsiteX780" fmla="*/ 5060854 w 7467600"/>
              <a:gd name="connsiteY780" fmla="*/ 311882 h 6858000"/>
              <a:gd name="connsiteX781" fmla="*/ 4945989 w 7467600"/>
              <a:gd name="connsiteY781" fmla="*/ 300516 h 6858000"/>
              <a:gd name="connsiteX782" fmla="*/ 5410479 w 7467600"/>
              <a:gd name="connsiteY782" fmla="*/ 348434 h 6858000"/>
              <a:gd name="connsiteX783" fmla="*/ 5805386 w 7467600"/>
              <a:gd name="connsiteY783" fmla="*/ 239240 h 6858000"/>
              <a:gd name="connsiteX784" fmla="*/ 5905192 w 7467600"/>
              <a:gd name="connsiteY784" fmla="*/ 163079 h 6858000"/>
              <a:gd name="connsiteX785" fmla="*/ 5865655 w 7467600"/>
              <a:gd name="connsiteY785" fmla="*/ 171901 h 6858000"/>
              <a:gd name="connsiteX786" fmla="*/ 5259740 w 7467600"/>
              <a:gd name="connsiteY786" fmla="*/ 257013 h 6858000"/>
              <a:gd name="connsiteX787" fmla="*/ 5208466 w 7467600"/>
              <a:gd name="connsiteY787" fmla="*/ 257550 h 6858000"/>
              <a:gd name="connsiteX788" fmla="*/ 4980204 w 7467600"/>
              <a:gd name="connsiteY788" fmla="*/ 271903 h 6858000"/>
              <a:gd name="connsiteX789" fmla="*/ 5068068 w 7467600"/>
              <a:gd name="connsiteY789" fmla="*/ 282244 h 6858000"/>
              <a:gd name="connsiteX790" fmla="*/ 5153231 w 7467600"/>
              <a:gd name="connsiteY790" fmla="*/ 292240 h 6858000"/>
              <a:gd name="connsiteX791" fmla="*/ 5426491 w 7467600"/>
              <a:gd name="connsiteY791" fmla="*/ 281128 h 6858000"/>
              <a:gd name="connsiteX792" fmla="*/ 5731212 w 7467600"/>
              <a:gd name="connsiteY792" fmla="*/ 231951 h 6858000"/>
              <a:gd name="connsiteX793" fmla="*/ 5905192 w 7467600"/>
              <a:gd name="connsiteY793" fmla="*/ 163079 h 6858000"/>
              <a:gd name="connsiteX794" fmla="*/ 5944437 w 7467600"/>
              <a:gd name="connsiteY794" fmla="*/ 113829 h 6858000"/>
              <a:gd name="connsiteX795" fmla="*/ 5825032 w 7467600"/>
              <a:gd name="connsiteY795" fmla="*/ 146405 h 6858000"/>
              <a:gd name="connsiteX796" fmla="*/ 4955599 w 7467600"/>
              <a:gd name="connsiteY796" fmla="*/ 247008 h 6858000"/>
              <a:gd name="connsiteX797" fmla="*/ 5210104 w 7467600"/>
              <a:gd name="connsiteY797" fmla="*/ 228123 h 6858000"/>
              <a:gd name="connsiteX798" fmla="*/ 5261015 w 7467600"/>
              <a:gd name="connsiteY798" fmla="*/ 227087 h 6858000"/>
              <a:gd name="connsiteX799" fmla="*/ 5861181 w 7467600"/>
              <a:gd name="connsiteY799" fmla="*/ 143093 h 6858000"/>
              <a:gd name="connsiteX800" fmla="*/ 5961252 w 7467600"/>
              <a:gd name="connsiteY800" fmla="*/ 114820 h 6858000"/>
              <a:gd name="connsiteX801" fmla="*/ 5944437 w 7467600"/>
              <a:gd name="connsiteY801" fmla="*/ 113829 h 6858000"/>
              <a:gd name="connsiteX802" fmla="*/ 3882765 w 7467600"/>
              <a:gd name="connsiteY802" fmla="*/ 0 h 6858000"/>
              <a:gd name="connsiteX803" fmla="*/ 3995099 w 7467600"/>
              <a:gd name="connsiteY803" fmla="*/ 0 h 6858000"/>
              <a:gd name="connsiteX804" fmla="*/ 4163818 w 7467600"/>
              <a:gd name="connsiteY804" fmla="*/ 234104 h 6858000"/>
              <a:gd name="connsiteX805" fmla="*/ 4172099 w 7467600"/>
              <a:gd name="connsiteY805" fmla="*/ 234207 h 6858000"/>
              <a:gd name="connsiteX806" fmla="*/ 4784282 w 7467600"/>
              <a:gd name="connsiteY806" fmla="*/ 276561 h 6858000"/>
              <a:gd name="connsiteX807" fmla="*/ 4801687 w 7467600"/>
              <a:gd name="connsiteY807" fmla="*/ 267764 h 6858000"/>
              <a:gd name="connsiteX808" fmla="*/ 6082788 w 7467600"/>
              <a:gd name="connsiteY808" fmla="*/ 64119 h 6858000"/>
              <a:gd name="connsiteX809" fmla="*/ 6099442 w 7467600"/>
              <a:gd name="connsiteY809" fmla="*/ 82568 h 6858000"/>
              <a:gd name="connsiteX810" fmla="*/ 4804137 w 7467600"/>
              <a:gd name="connsiteY810" fmla="*/ 320931 h 6858000"/>
              <a:gd name="connsiteX811" fmla="*/ 4227047 w 7467600"/>
              <a:gd name="connsiteY811" fmla="*/ 313415 h 6858000"/>
              <a:gd name="connsiteX812" fmla="*/ 4346041 w 7467600"/>
              <a:gd name="connsiteY812" fmla="*/ 456086 h 6858000"/>
              <a:gd name="connsiteX813" fmla="*/ 4870967 w 7467600"/>
              <a:gd name="connsiteY813" fmla="*/ 963061 h 6858000"/>
              <a:gd name="connsiteX814" fmla="*/ 4889647 w 7467600"/>
              <a:gd name="connsiteY814" fmla="*/ 957147 h 6858000"/>
              <a:gd name="connsiteX815" fmla="*/ 5422504 w 7467600"/>
              <a:gd name="connsiteY815" fmla="*/ 805191 h 6858000"/>
              <a:gd name="connsiteX816" fmla="*/ 6087656 w 7467600"/>
              <a:gd name="connsiteY816" fmla="*/ 826703 h 6858000"/>
              <a:gd name="connsiteX817" fmla="*/ 6058717 w 7467600"/>
              <a:gd name="connsiteY817" fmla="*/ 865992 h 6858000"/>
              <a:gd name="connsiteX818" fmla="*/ 4974153 w 7467600"/>
              <a:gd name="connsiteY818" fmla="*/ 1045456 h 6858000"/>
              <a:gd name="connsiteX819" fmla="*/ 5627835 w 7467600"/>
              <a:gd name="connsiteY819" fmla="*/ 1472077 h 6858000"/>
              <a:gd name="connsiteX820" fmla="*/ 5629817 w 7467600"/>
              <a:gd name="connsiteY820" fmla="*/ 1471412 h 6858000"/>
              <a:gd name="connsiteX821" fmla="*/ 5634124 w 7467600"/>
              <a:gd name="connsiteY821" fmla="*/ 1470572 h 6858000"/>
              <a:gd name="connsiteX822" fmla="*/ 5755832 w 7467600"/>
              <a:gd name="connsiteY822" fmla="*/ 1383886 h 6858000"/>
              <a:gd name="connsiteX823" fmla="*/ 6014186 w 7467600"/>
              <a:gd name="connsiteY823" fmla="*/ 1279799 h 6858000"/>
              <a:gd name="connsiteX824" fmla="*/ 6901619 w 7467600"/>
              <a:gd name="connsiteY824" fmla="*/ 1047874 h 6858000"/>
              <a:gd name="connsiteX825" fmla="*/ 6931566 w 7467600"/>
              <a:gd name="connsiteY825" fmla="*/ 1062034 h 6858000"/>
              <a:gd name="connsiteX826" fmla="*/ 5790982 w 7467600"/>
              <a:gd name="connsiteY826" fmla="*/ 1561380 h 6858000"/>
              <a:gd name="connsiteX827" fmla="*/ 6188971 w 7467600"/>
              <a:gd name="connsiteY827" fmla="*/ 1755168 h 6858000"/>
              <a:gd name="connsiteX828" fmla="*/ 6202446 w 7467600"/>
              <a:gd name="connsiteY828" fmla="*/ 1752268 h 6858000"/>
              <a:gd name="connsiteX829" fmla="*/ 7179560 w 7467600"/>
              <a:gd name="connsiteY829" fmla="*/ 1467551 h 6858000"/>
              <a:gd name="connsiteX830" fmla="*/ 7158730 w 7467600"/>
              <a:gd name="connsiteY830" fmla="*/ 1507835 h 6858000"/>
              <a:gd name="connsiteX831" fmla="*/ 6326959 w 7467600"/>
              <a:gd name="connsiteY831" fmla="*/ 1817686 h 6858000"/>
              <a:gd name="connsiteX832" fmla="*/ 6537433 w 7467600"/>
              <a:gd name="connsiteY832" fmla="*/ 1907790 h 6858000"/>
              <a:gd name="connsiteX833" fmla="*/ 6550221 w 7467600"/>
              <a:gd name="connsiteY833" fmla="*/ 1910729 h 6858000"/>
              <a:gd name="connsiteX834" fmla="*/ 6964438 w 7467600"/>
              <a:gd name="connsiteY834" fmla="*/ 2209505 h 6858000"/>
              <a:gd name="connsiteX835" fmla="*/ 7367862 w 7467600"/>
              <a:gd name="connsiteY835" fmla="*/ 2806833 h 6858000"/>
              <a:gd name="connsiteX836" fmla="*/ 7364329 w 7467600"/>
              <a:gd name="connsiteY836" fmla="*/ 2826907 h 6858000"/>
              <a:gd name="connsiteX837" fmla="*/ 7290545 w 7467600"/>
              <a:gd name="connsiteY837" fmla="*/ 2850663 h 6858000"/>
              <a:gd name="connsiteX838" fmla="*/ 6472036 w 7467600"/>
              <a:gd name="connsiteY838" fmla="*/ 1959003 h 6858000"/>
              <a:gd name="connsiteX839" fmla="*/ 5792897 w 7467600"/>
              <a:gd name="connsiteY839" fmla="*/ 1647747 h 6858000"/>
              <a:gd name="connsiteX840" fmla="*/ 5842751 w 7467600"/>
              <a:gd name="connsiteY840" fmla="*/ 1816112 h 6858000"/>
              <a:gd name="connsiteX841" fmla="*/ 5847424 w 7467600"/>
              <a:gd name="connsiteY841" fmla="*/ 1815776 h 6858000"/>
              <a:gd name="connsiteX842" fmla="*/ 6399821 w 7467600"/>
              <a:gd name="connsiteY842" fmla="*/ 2344799 h 6858000"/>
              <a:gd name="connsiteX843" fmla="*/ 6323232 w 7467600"/>
              <a:gd name="connsiteY843" fmla="*/ 2389634 h 6858000"/>
              <a:gd name="connsiteX844" fmla="*/ 5942958 w 7467600"/>
              <a:gd name="connsiteY844" fmla="*/ 2077708 h 6858000"/>
              <a:gd name="connsiteX845" fmla="*/ 5921559 w 7467600"/>
              <a:gd name="connsiteY845" fmla="*/ 2378596 h 6858000"/>
              <a:gd name="connsiteX846" fmla="*/ 5817651 w 7467600"/>
              <a:gd name="connsiteY846" fmla="*/ 3023919 h 6858000"/>
              <a:gd name="connsiteX847" fmla="*/ 5729634 w 7467600"/>
              <a:gd name="connsiteY847" fmla="*/ 3051849 h 6858000"/>
              <a:gd name="connsiteX848" fmla="*/ 5611018 w 7467600"/>
              <a:gd name="connsiteY848" fmla="*/ 2316769 h 6858000"/>
              <a:gd name="connsiteX849" fmla="*/ 5687608 w 7467600"/>
              <a:gd name="connsiteY849" fmla="*/ 2039972 h 6858000"/>
              <a:gd name="connsiteX850" fmla="*/ 5657554 w 7467600"/>
              <a:gd name="connsiteY850" fmla="*/ 1576445 h 6858000"/>
              <a:gd name="connsiteX851" fmla="*/ 5150475 w 7467600"/>
              <a:gd name="connsiteY851" fmla="*/ 1274012 h 6858000"/>
              <a:gd name="connsiteX852" fmla="*/ 5349142 w 7467600"/>
              <a:gd name="connsiteY852" fmla="*/ 2204405 h 6858000"/>
              <a:gd name="connsiteX853" fmla="*/ 5262214 w 7467600"/>
              <a:gd name="connsiteY853" fmla="*/ 2233836 h 6858000"/>
              <a:gd name="connsiteX854" fmla="*/ 4981539 w 7467600"/>
              <a:gd name="connsiteY854" fmla="*/ 1542201 h 6858000"/>
              <a:gd name="connsiteX855" fmla="*/ 4958461 w 7467600"/>
              <a:gd name="connsiteY855" fmla="*/ 1136957 h 6858000"/>
              <a:gd name="connsiteX856" fmla="*/ 4655015 w 7467600"/>
              <a:gd name="connsiteY856" fmla="*/ 891426 h 6858000"/>
              <a:gd name="connsiteX857" fmla="*/ 4348002 w 7467600"/>
              <a:gd name="connsiteY857" fmla="*/ 2205895 h 6858000"/>
              <a:gd name="connsiteX858" fmla="*/ 4262250 w 7467600"/>
              <a:gd name="connsiteY858" fmla="*/ 2219972 h 6858000"/>
              <a:gd name="connsiteX859" fmla="*/ 4550611 w 7467600"/>
              <a:gd name="connsiteY859" fmla="*/ 817540 h 6858000"/>
              <a:gd name="connsiteX860" fmla="*/ 4564418 w 7467600"/>
              <a:gd name="connsiteY860" fmla="*/ 808293 h 6858000"/>
              <a:gd name="connsiteX861" fmla="*/ 4266388 w 7467600"/>
              <a:gd name="connsiteY861" fmla="*/ 500083 h 6858000"/>
              <a:gd name="connsiteX862" fmla="*/ 4032842 w 7467600"/>
              <a:gd name="connsiteY862" fmla="*/ 211809 h 6858000"/>
              <a:gd name="connsiteX863" fmla="*/ 3882765 w 7467600"/>
              <a:gd name="connsiteY863" fmla="*/ 0 h 6858000"/>
              <a:gd name="connsiteX864" fmla="*/ 3721337 w 7467600"/>
              <a:gd name="connsiteY864" fmla="*/ 0 h 6858000"/>
              <a:gd name="connsiteX865" fmla="*/ 3797544 w 7467600"/>
              <a:gd name="connsiteY865" fmla="*/ 0 h 6858000"/>
              <a:gd name="connsiteX866" fmla="*/ 3775734 w 7467600"/>
              <a:gd name="connsiteY866" fmla="*/ 95131 h 6858000"/>
              <a:gd name="connsiteX867" fmla="*/ 3724807 w 7467600"/>
              <a:gd name="connsiteY867" fmla="*/ 272257 h 6858000"/>
              <a:gd name="connsiteX868" fmla="*/ 3726844 w 7467600"/>
              <a:gd name="connsiteY868" fmla="*/ 282988 h 6858000"/>
              <a:gd name="connsiteX869" fmla="*/ 3742664 w 7467600"/>
              <a:gd name="connsiteY869" fmla="*/ 279918 h 6858000"/>
              <a:gd name="connsiteX870" fmla="*/ 4103910 w 7467600"/>
              <a:gd name="connsiteY870" fmla="*/ 1161917 h 6858000"/>
              <a:gd name="connsiteX871" fmla="*/ 4020269 w 7467600"/>
              <a:gd name="connsiteY871" fmla="*/ 1200406 h 6858000"/>
              <a:gd name="connsiteX872" fmla="*/ 3674882 w 7467600"/>
              <a:gd name="connsiteY872" fmla="*/ 488524 h 6858000"/>
              <a:gd name="connsiteX873" fmla="*/ 3132682 w 7467600"/>
              <a:gd name="connsiteY873" fmla="*/ 1072284 h 6858000"/>
              <a:gd name="connsiteX874" fmla="*/ 2716346 w 7467600"/>
              <a:gd name="connsiteY874" fmla="*/ 1276376 h 6858000"/>
              <a:gd name="connsiteX875" fmla="*/ 2716772 w 7467600"/>
              <a:gd name="connsiteY875" fmla="*/ 1255462 h 6858000"/>
              <a:gd name="connsiteX876" fmla="*/ 3471096 w 7467600"/>
              <a:gd name="connsiteY876" fmla="*/ 437072 h 6858000"/>
              <a:gd name="connsiteX877" fmla="*/ 3639057 w 7467600"/>
              <a:gd name="connsiteY877" fmla="*/ 286334 h 6858000"/>
              <a:gd name="connsiteX878" fmla="*/ 3640309 w 7467600"/>
              <a:gd name="connsiteY878" fmla="*/ 284664 h 6858000"/>
              <a:gd name="connsiteX879" fmla="*/ 3646022 w 7467600"/>
              <a:gd name="connsiteY879" fmla="*/ 276711 h 6858000"/>
              <a:gd name="connsiteX880" fmla="*/ 3707943 w 7467600"/>
              <a:gd name="connsiteY880" fmla="*/ 65958 h 6858000"/>
              <a:gd name="connsiteX881" fmla="*/ 3721337 w 7467600"/>
              <a:gd name="connsiteY881" fmla="*/ 0 h 6858000"/>
              <a:gd name="connsiteX882" fmla="*/ 2867960 w 7467600"/>
              <a:gd name="connsiteY882" fmla="*/ 0 h 6858000"/>
              <a:gd name="connsiteX883" fmla="*/ 2926351 w 7467600"/>
              <a:gd name="connsiteY883" fmla="*/ 0 h 6858000"/>
              <a:gd name="connsiteX884" fmla="*/ 2902823 w 7467600"/>
              <a:gd name="connsiteY884" fmla="*/ 262929 h 6858000"/>
              <a:gd name="connsiteX885" fmla="*/ 2940663 w 7467600"/>
              <a:gd name="connsiteY885" fmla="*/ 140884 h 6858000"/>
              <a:gd name="connsiteX886" fmla="*/ 2947039 w 7467600"/>
              <a:gd name="connsiteY886" fmla="*/ 122524 h 6858000"/>
              <a:gd name="connsiteX887" fmla="*/ 2984316 w 7467600"/>
              <a:gd name="connsiteY887" fmla="*/ 0 h 6858000"/>
              <a:gd name="connsiteX888" fmla="*/ 3016114 w 7467600"/>
              <a:gd name="connsiteY888" fmla="*/ 0 h 6858000"/>
              <a:gd name="connsiteX889" fmla="*/ 2979949 w 7467600"/>
              <a:gd name="connsiteY889" fmla="*/ 119274 h 6858000"/>
              <a:gd name="connsiteX890" fmla="*/ 3023879 w 7467600"/>
              <a:gd name="connsiteY890" fmla="*/ 0 h 6858000"/>
              <a:gd name="connsiteX891" fmla="*/ 3105400 w 7467600"/>
              <a:gd name="connsiteY891" fmla="*/ 0 h 6858000"/>
              <a:gd name="connsiteX892" fmla="*/ 3094669 w 7467600"/>
              <a:gd name="connsiteY892" fmla="*/ 30308 h 6858000"/>
              <a:gd name="connsiteX893" fmla="*/ 2901945 w 7467600"/>
              <a:gd name="connsiteY893" fmla="*/ 466538 h 6858000"/>
              <a:gd name="connsiteX894" fmla="*/ 2815209 w 7467600"/>
              <a:gd name="connsiteY894" fmla="*/ 497361 h 6858000"/>
              <a:gd name="connsiteX895" fmla="*/ 2844845 w 7467600"/>
              <a:gd name="connsiteY895" fmla="*/ 127638 h 6858000"/>
              <a:gd name="connsiteX896" fmla="*/ 2867960 w 7467600"/>
              <a:gd name="connsiteY896" fmla="*/ 0 h 6858000"/>
              <a:gd name="connsiteX897" fmla="*/ 1057230 w 7467600"/>
              <a:gd name="connsiteY897" fmla="*/ 0 h 6858000"/>
              <a:gd name="connsiteX898" fmla="*/ 1111003 w 7467600"/>
              <a:gd name="connsiteY898" fmla="*/ 0 h 6858000"/>
              <a:gd name="connsiteX899" fmla="*/ 1125553 w 7467600"/>
              <a:gd name="connsiteY899" fmla="*/ 52588 h 6858000"/>
              <a:gd name="connsiteX900" fmla="*/ 1304276 w 7467600"/>
              <a:gd name="connsiteY900" fmla="*/ 476275 h 6858000"/>
              <a:gd name="connsiteX901" fmla="*/ 1492066 w 7467600"/>
              <a:gd name="connsiteY901" fmla="*/ 886333 h 6858000"/>
              <a:gd name="connsiteX902" fmla="*/ 1423698 w 7467600"/>
              <a:gd name="connsiteY902" fmla="*/ 710817 h 6858000"/>
              <a:gd name="connsiteX903" fmla="*/ 1357609 w 7467600"/>
              <a:gd name="connsiteY903" fmla="*/ 532892 h 6858000"/>
              <a:gd name="connsiteX904" fmla="*/ 1309550 w 7467600"/>
              <a:gd name="connsiteY904" fmla="*/ 374031 h 6858000"/>
              <a:gd name="connsiteX905" fmla="*/ 1193673 w 7467600"/>
              <a:gd name="connsiteY905" fmla="*/ 49533 h 6858000"/>
              <a:gd name="connsiteX906" fmla="*/ 1164391 w 7467600"/>
              <a:gd name="connsiteY906" fmla="*/ 0 h 6858000"/>
              <a:gd name="connsiteX907" fmla="*/ 1200666 w 7467600"/>
              <a:gd name="connsiteY907" fmla="*/ 0 h 6858000"/>
              <a:gd name="connsiteX908" fmla="*/ 1223408 w 7467600"/>
              <a:gd name="connsiteY908" fmla="*/ 38996 h 6858000"/>
              <a:gd name="connsiteX909" fmla="*/ 1339635 w 7467600"/>
              <a:gd name="connsiteY909" fmla="*/ 365517 h 6858000"/>
              <a:gd name="connsiteX910" fmla="*/ 1387469 w 7467600"/>
              <a:gd name="connsiteY910" fmla="*/ 523079 h 6858000"/>
              <a:gd name="connsiteX911" fmla="*/ 1452685 w 7467600"/>
              <a:gd name="connsiteY911" fmla="*/ 699806 h 6858000"/>
              <a:gd name="connsiteX912" fmla="*/ 1492092 w 7467600"/>
              <a:gd name="connsiteY912" fmla="*/ 800424 h 6858000"/>
              <a:gd name="connsiteX913" fmla="*/ 1455302 w 7467600"/>
              <a:gd name="connsiteY913" fmla="*/ 632913 h 6858000"/>
              <a:gd name="connsiteX914" fmla="*/ 1222336 w 7467600"/>
              <a:gd name="connsiteY914" fmla="*/ 9480 h 6858000"/>
              <a:gd name="connsiteX915" fmla="*/ 1214634 w 7467600"/>
              <a:gd name="connsiteY915" fmla="*/ 0 h 6858000"/>
              <a:gd name="connsiteX916" fmla="*/ 1289827 w 7467600"/>
              <a:gd name="connsiteY916" fmla="*/ 0 h 6858000"/>
              <a:gd name="connsiteX917" fmla="*/ 1321076 w 7467600"/>
              <a:gd name="connsiteY917" fmla="*/ 59722 h 6858000"/>
              <a:gd name="connsiteX918" fmla="*/ 1512579 w 7467600"/>
              <a:gd name="connsiteY918" fmla="*/ 626441 h 6858000"/>
              <a:gd name="connsiteX919" fmla="*/ 1506076 w 7467600"/>
              <a:gd name="connsiteY919" fmla="*/ 1089289 h 6858000"/>
              <a:gd name="connsiteX920" fmla="*/ 1486346 w 7467600"/>
              <a:gd name="connsiteY920" fmla="*/ 1079919 h 6858000"/>
              <a:gd name="connsiteX921" fmla="*/ 1070511 w 7467600"/>
              <a:gd name="connsiteY921" fmla="*/ 48609 h 6858000"/>
              <a:gd name="connsiteX922" fmla="*/ 1057230 w 7467600"/>
              <a:gd name="connsiteY922" fmla="*/ 0 h 6858000"/>
              <a:gd name="connsiteX923" fmla="*/ 43151 w 7467600"/>
              <a:gd name="connsiteY923" fmla="*/ 0 h 6858000"/>
              <a:gd name="connsiteX924" fmla="*/ 95283 w 7467600"/>
              <a:gd name="connsiteY924" fmla="*/ 0 h 6858000"/>
              <a:gd name="connsiteX925" fmla="*/ 300708 w 7467600"/>
              <a:gd name="connsiteY925" fmla="*/ 154571 h 6858000"/>
              <a:gd name="connsiteX926" fmla="*/ 530414 w 7467600"/>
              <a:gd name="connsiteY926" fmla="*/ 354673 h 6858000"/>
              <a:gd name="connsiteX927" fmla="*/ 333785 w 7467600"/>
              <a:gd name="connsiteY927" fmla="*/ 161564 h 6858000"/>
              <a:gd name="connsiteX928" fmla="*/ 147005 w 7467600"/>
              <a:gd name="connsiteY928" fmla="*/ 0 h 6858000"/>
              <a:gd name="connsiteX929" fmla="*/ 272509 w 7467600"/>
              <a:gd name="connsiteY929" fmla="*/ 0 h 6858000"/>
              <a:gd name="connsiteX930" fmla="*/ 326276 w 7467600"/>
              <a:gd name="connsiteY930" fmla="*/ 45847 h 6858000"/>
              <a:gd name="connsiteX931" fmla="*/ 823759 w 7467600"/>
              <a:gd name="connsiteY931" fmla="*/ 574145 h 6858000"/>
              <a:gd name="connsiteX932" fmla="*/ 811254 w 7467600"/>
              <a:gd name="connsiteY932" fmla="*/ 665546 h 6858000"/>
              <a:gd name="connsiteX933" fmla="*/ 154042 w 7467600"/>
              <a:gd name="connsiteY933" fmla="*/ 261522 h 6858000"/>
              <a:gd name="connsiteX934" fmla="*/ 13550 w 7467600"/>
              <a:gd name="connsiteY934" fmla="*/ 158423 h 6858000"/>
              <a:gd name="connsiteX935" fmla="*/ 0 w 7467600"/>
              <a:gd name="connsiteY935" fmla="*/ 146618 h 6858000"/>
              <a:gd name="connsiteX936" fmla="*/ 0 w 7467600"/>
              <a:gd name="connsiteY936" fmla="*/ 59161 h 6858000"/>
              <a:gd name="connsiteX937" fmla="*/ 45427 w 7467600"/>
              <a:gd name="connsiteY937" fmla="*/ 101078 h 6858000"/>
              <a:gd name="connsiteX938" fmla="*/ 630103 w 7467600"/>
              <a:gd name="connsiteY938" fmla="*/ 485885 h 6858000"/>
              <a:gd name="connsiteX939" fmla="*/ 532040 w 7467600"/>
              <a:gd name="connsiteY939" fmla="*/ 399359 h 6858000"/>
              <a:gd name="connsiteX940" fmla="*/ 517618 w 7467600"/>
              <a:gd name="connsiteY940" fmla="*/ 385726 h 6858000"/>
              <a:gd name="connsiteX941" fmla="*/ 285074 w 7467600"/>
              <a:gd name="connsiteY941" fmla="*/ 182755 h 6858000"/>
              <a:gd name="connsiteX942" fmla="*/ 43151 w 7467600"/>
              <a:gd name="connsiteY942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289862 w 7467600"/>
              <a:gd name="connsiteY4" fmla="*/ 665982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289862 w 7467600"/>
              <a:gd name="connsiteY9" fmla="*/ 6659827 h 6858000"/>
              <a:gd name="connsiteX10" fmla="*/ 1019354 w 7467600"/>
              <a:gd name="connsiteY10" fmla="*/ 6315006 h 6858000"/>
              <a:gd name="connsiteX11" fmla="*/ 441046 w 7467600"/>
              <a:gd name="connsiteY11" fmla="*/ 6691153 h 6858000"/>
              <a:gd name="connsiteX12" fmla="*/ 1019354 w 7467600"/>
              <a:gd name="connsiteY12" fmla="*/ 6315006 h 6858000"/>
              <a:gd name="connsiteX13" fmla="*/ 991680 w 7467600"/>
              <a:gd name="connsiteY13" fmla="*/ 6298413 h 6858000"/>
              <a:gd name="connsiteX14" fmla="*/ 409060 w 7467600"/>
              <a:gd name="connsiteY14" fmla="*/ 6671470 h 6858000"/>
              <a:gd name="connsiteX15" fmla="*/ 991680 w 7467600"/>
              <a:gd name="connsiteY15" fmla="*/ 6298413 h 6858000"/>
              <a:gd name="connsiteX16" fmla="*/ 103333 w 7467600"/>
              <a:gd name="connsiteY16" fmla="*/ 5699602 h 6858000"/>
              <a:gd name="connsiteX17" fmla="*/ 233938 w 7467600"/>
              <a:gd name="connsiteY17" fmla="*/ 5809416 h 6858000"/>
              <a:gd name="connsiteX18" fmla="*/ 883580 w 7467600"/>
              <a:gd name="connsiteY18" fmla="*/ 6180710 h 6858000"/>
              <a:gd name="connsiteX19" fmla="*/ 487337 w 7467600"/>
              <a:gd name="connsiteY19" fmla="*/ 5950182 h 6858000"/>
              <a:gd name="connsiteX20" fmla="*/ 354051 w 7467600"/>
              <a:gd name="connsiteY20" fmla="*/ 5854912 h 6858000"/>
              <a:gd name="connsiteX21" fmla="*/ 195436 w 7467600"/>
              <a:gd name="connsiteY21" fmla="*/ 5755068 h 6858000"/>
              <a:gd name="connsiteX22" fmla="*/ 103333 w 7467600"/>
              <a:gd name="connsiteY22" fmla="*/ 5699602 h 6858000"/>
              <a:gd name="connsiteX23" fmla="*/ 5539432 w 7467600"/>
              <a:gd name="connsiteY23" fmla="*/ 5642928 h 6858000"/>
              <a:gd name="connsiteX24" fmla="*/ 5555462 w 7467600"/>
              <a:gd name="connsiteY24" fmla="*/ 5694454 h 6858000"/>
              <a:gd name="connsiteX25" fmla="*/ 5828270 w 7467600"/>
              <a:gd name="connsiteY25" fmla="*/ 6320663 h 6858000"/>
              <a:gd name="connsiteX26" fmla="*/ 5947416 w 7467600"/>
              <a:gd name="connsiteY26" fmla="*/ 6574846 h 6858000"/>
              <a:gd name="connsiteX27" fmla="*/ 5539432 w 7467600"/>
              <a:gd name="connsiteY27" fmla="*/ 5642928 h 6858000"/>
              <a:gd name="connsiteX28" fmla="*/ 51253 w 7467600"/>
              <a:gd name="connsiteY28" fmla="*/ 5631825 h 6858000"/>
              <a:gd name="connsiteX29" fmla="*/ 211622 w 7467600"/>
              <a:gd name="connsiteY29" fmla="*/ 5728803 h 6858000"/>
              <a:gd name="connsiteX30" fmla="*/ 371652 w 7467600"/>
              <a:gd name="connsiteY30" fmla="*/ 5829062 h 6858000"/>
              <a:gd name="connsiteX31" fmla="*/ 505903 w 7467600"/>
              <a:gd name="connsiteY31" fmla="*/ 5925221 h 6858000"/>
              <a:gd name="connsiteX32" fmla="*/ 899240 w 7467600"/>
              <a:gd name="connsiteY32" fmla="*/ 6153068 h 6858000"/>
              <a:gd name="connsiteX33" fmla="*/ 988114 w 7467600"/>
              <a:gd name="connsiteY33" fmla="*/ 6174204 h 6858000"/>
              <a:gd name="connsiteX34" fmla="*/ 845971 w 7467600"/>
              <a:gd name="connsiteY34" fmla="*/ 6067177 h 6858000"/>
              <a:gd name="connsiteX35" fmla="*/ 448057 w 7467600"/>
              <a:gd name="connsiteY35" fmla="*/ 5841376 h 6858000"/>
              <a:gd name="connsiteX36" fmla="*/ 51253 w 7467600"/>
              <a:gd name="connsiteY36" fmla="*/ 5631825 h 6858000"/>
              <a:gd name="connsiteX37" fmla="*/ 2606687 w 7467600"/>
              <a:gd name="connsiteY37" fmla="*/ 5630718 h 6858000"/>
              <a:gd name="connsiteX38" fmla="*/ 2645658 w 7467600"/>
              <a:gd name="connsiteY38" fmla="*/ 6640259 h 6858000"/>
              <a:gd name="connsiteX39" fmla="*/ 2606687 w 7467600"/>
              <a:gd name="connsiteY39" fmla="*/ 5630718 h 6858000"/>
              <a:gd name="connsiteX40" fmla="*/ 3642057 w 7467600"/>
              <a:gd name="connsiteY40" fmla="*/ 5573487 h 6858000"/>
              <a:gd name="connsiteX41" fmla="*/ 3632981 w 7467600"/>
              <a:gd name="connsiteY41" fmla="*/ 5579437 h 6858000"/>
              <a:gd name="connsiteX42" fmla="*/ 3382436 w 7467600"/>
              <a:gd name="connsiteY42" fmla="*/ 5952726 h 6858000"/>
              <a:gd name="connsiteX43" fmla="*/ 3191929 w 7467600"/>
              <a:gd name="connsiteY43" fmla="*/ 6662669 h 6858000"/>
              <a:gd name="connsiteX44" fmla="*/ 3369898 w 7467600"/>
              <a:gd name="connsiteY44" fmla="*/ 6081771 h 6858000"/>
              <a:gd name="connsiteX45" fmla="*/ 3642057 w 7467600"/>
              <a:gd name="connsiteY45" fmla="*/ 5573487 h 6858000"/>
              <a:gd name="connsiteX46" fmla="*/ 2650666 w 7467600"/>
              <a:gd name="connsiteY46" fmla="*/ 5530686 h 6858000"/>
              <a:gd name="connsiteX47" fmla="*/ 2650249 w 7467600"/>
              <a:gd name="connsiteY47" fmla="*/ 5532101 h 6858000"/>
              <a:gd name="connsiteX48" fmla="*/ 2663808 w 7467600"/>
              <a:gd name="connsiteY48" fmla="*/ 6535215 h 6858000"/>
              <a:gd name="connsiteX49" fmla="*/ 2665418 w 7467600"/>
              <a:gd name="connsiteY49" fmla="*/ 6132756 h 6858000"/>
              <a:gd name="connsiteX50" fmla="*/ 2650666 w 7467600"/>
              <a:gd name="connsiteY50" fmla="*/ 5530686 h 6858000"/>
              <a:gd name="connsiteX51" fmla="*/ 2680277 w 7467600"/>
              <a:gd name="connsiteY51" fmla="*/ 5479204 h 6858000"/>
              <a:gd name="connsiteX52" fmla="*/ 2678972 w 7467600"/>
              <a:gd name="connsiteY52" fmla="*/ 5481582 h 6858000"/>
              <a:gd name="connsiteX53" fmla="*/ 2696666 w 7467600"/>
              <a:gd name="connsiteY53" fmla="*/ 6133836 h 6858000"/>
              <a:gd name="connsiteX54" fmla="*/ 2695769 w 7467600"/>
              <a:gd name="connsiteY54" fmla="*/ 6390955 h 6858000"/>
              <a:gd name="connsiteX55" fmla="*/ 2739893 w 7467600"/>
              <a:gd name="connsiteY55" fmla="*/ 6108357 h 6858000"/>
              <a:gd name="connsiteX56" fmla="*/ 2680277 w 7467600"/>
              <a:gd name="connsiteY56" fmla="*/ 5479204 h 6858000"/>
              <a:gd name="connsiteX57" fmla="*/ 1132195 w 7467600"/>
              <a:gd name="connsiteY57" fmla="*/ 5467980 h 6858000"/>
              <a:gd name="connsiteX58" fmla="*/ 1679056 w 7467600"/>
              <a:gd name="connsiteY58" fmla="*/ 5516907 h 6858000"/>
              <a:gd name="connsiteX59" fmla="*/ 2128648 w 7467600"/>
              <a:gd name="connsiteY59" fmla="*/ 5474249 h 6858000"/>
              <a:gd name="connsiteX60" fmla="*/ 1825619 w 7467600"/>
              <a:gd name="connsiteY60" fmla="*/ 5478447 h 6858000"/>
              <a:gd name="connsiteX61" fmla="*/ 1737798 w 7467600"/>
              <a:gd name="connsiteY61" fmla="*/ 5483353 h 6858000"/>
              <a:gd name="connsiteX62" fmla="*/ 1132195 w 7467600"/>
              <a:gd name="connsiteY62" fmla="*/ 5467980 h 6858000"/>
              <a:gd name="connsiteX63" fmla="*/ 1456157 w 7467600"/>
              <a:gd name="connsiteY63" fmla="*/ 5371404 h 6858000"/>
              <a:gd name="connsiteX64" fmla="*/ 1244432 w 7467600"/>
              <a:gd name="connsiteY64" fmla="*/ 5385601 h 6858000"/>
              <a:gd name="connsiteX65" fmla="*/ 973990 w 7467600"/>
              <a:gd name="connsiteY65" fmla="*/ 5424940 h 6858000"/>
              <a:gd name="connsiteX66" fmla="*/ 1103809 w 7467600"/>
              <a:gd name="connsiteY66" fmla="*/ 5433720 h 6858000"/>
              <a:gd name="connsiteX67" fmla="*/ 1123454 w 7467600"/>
              <a:gd name="connsiteY67" fmla="*/ 5435727 h 6858000"/>
              <a:gd name="connsiteX68" fmla="*/ 1737017 w 7467600"/>
              <a:gd name="connsiteY68" fmla="*/ 5452183 h 6858000"/>
              <a:gd name="connsiteX69" fmla="*/ 1824397 w 7467600"/>
              <a:gd name="connsiteY69" fmla="*/ 5447757 h 6858000"/>
              <a:gd name="connsiteX70" fmla="*/ 2070059 w 7467600"/>
              <a:gd name="connsiteY70" fmla="*/ 5441660 h 6858000"/>
              <a:gd name="connsiteX71" fmla="*/ 1456157 w 7467600"/>
              <a:gd name="connsiteY71" fmla="*/ 5371404 h 6858000"/>
              <a:gd name="connsiteX72" fmla="*/ 4988186 w 7467600"/>
              <a:gd name="connsiteY72" fmla="*/ 5216467 h 6858000"/>
              <a:gd name="connsiteX73" fmla="*/ 4777334 w 7467600"/>
              <a:gd name="connsiteY73" fmla="*/ 5406072 h 6858000"/>
              <a:gd name="connsiteX74" fmla="*/ 4718341 w 7467600"/>
              <a:gd name="connsiteY74" fmla="*/ 5468043 h 6858000"/>
              <a:gd name="connsiteX75" fmla="*/ 4604655 w 7467600"/>
              <a:gd name="connsiteY75" fmla="*/ 5583434 h 6858000"/>
              <a:gd name="connsiteX76" fmla="*/ 4565074 w 7467600"/>
              <a:gd name="connsiteY76" fmla="*/ 5618550 h 6858000"/>
              <a:gd name="connsiteX77" fmla="*/ 4988186 w 7467600"/>
              <a:gd name="connsiteY77" fmla="*/ 5216467 h 6858000"/>
              <a:gd name="connsiteX78" fmla="*/ 4978032 w 7467600"/>
              <a:gd name="connsiteY78" fmla="*/ 5183809 h 6858000"/>
              <a:gd name="connsiteX79" fmla="*/ 4463413 w 7467600"/>
              <a:gd name="connsiteY79" fmla="*/ 5615162 h 6858000"/>
              <a:gd name="connsiteX80" fmla="*/ 4358134 w 7467600"/>
              <a:gd name="connsiteY80" fmla="*/ 5742791 h 6858000"/>
              <a:gd name="connsiteX81" fmla="*/ 4376219 w 7467600"/>
              <a:gd name="connsiteY81" fmla="*/ 5729027 h 6858000"/>
              <a:gd name="connsiteX82" fmla="*/ 4582340 w 7467600"/>
              <a:gd name="connsiteY82" fmla="*/ 5561037 h 6858000"/>
              <a:gd name="connsiteX83" fmla="*/ 4694684 w 7467600"/>
              <a:gd name="connsiteY83" fmla="*/ 5447098 h 6858000"/>
              <a:gd name="connsiteX84" fmla="*/ 4754123 w 7467600"/>
              <a:gd name="connsiteY84" fmla="*/ 5384643 h 6858000"/>
              <a:gd name="connsiteX85" fmla="*/ 4978032 w 7467600"/>
              <a:gd name="connsiteY85" fmla="*/ 5183809 h 6858000"/>
              <a:gd name="connsiteX86" fmla="*/ 1903353 w 7467600"/>
              <a:gd name="connsiteY86" fmla="*/ 5044827 h 6858000"/>
              <a:gd name="connsiteX87" fmla="*/ 1936931 w 7467600"/>
              <a:gd name="connsiteY87" fmla="*/ 5093954 h 6858000"/>
              <a:gd name="connsiteX88" fmla="*/ 2195868 w 7467600"/>
              <a:gd name="connsiteY88" fmla="*/ 5396574 h 6858000"/>
              <a:gd name="connsiteX89" fmla="*/ 2088852 w 7467600"/>
              <a:gd name="connsiteY89" fmla="*/ 5166123 h 6858000"/>
              <a:gd name="connsiteX90" fmla="*/ 1958241 w 7467600"/>
              <a:gd name="connsiteY90" fmla="*/ 5067955 h 6858000"/>
              <a:gd name="connsiteX91" fmla="*/ 1903353 w 7467600"/>
              <a:gd name="connsiteY91" fmla="*/ 5044827 h 6858000"/>
              <a:gd name="connsiteX92" fmla="*/ 1979378 w 7467600"/>
              <a:gd name="connsiteY92" fmla="*/ 4769504 h 6858000"/>
              <a:gd name="connsiteX93" fmla="*/ 2882120 w 7467600"/>
              <a:gd name="connsiteY93" fmla="*/ 5064547 h 6858000"/>
              <a:gd name="connsiteX94" fmla="*/ 2793103 w 7467600"/>
              <a:gd name="connsiteY94" fmla="*/ 5039699 h 6858000"/>
              <a:gd name="connsiteX95" fmla="*/ 2770041 w 7467600"/>
              <a:gd name="connsiteY95" fmla="*/ 5033634 h 6858000"/>
              <a:gd name="connsiteX96" fmla="*/ 1979378 w 7467600"/>
              <a:gd name="connsiteY96" fmla="*/ 4769504 h 6858000"/>
              <a:gd name="connsiteX97" fmla="*/ 1927410 w 7467600"/>
              <a:gd name="connsiteY97" fmla="*/ 4716164 h 6858000"/>
              <a:gd name="connsiteX98" fmla="*/ 1959587 w 7467600"/>
              <a:gd name="connsiteY98" fmla="*/ 4728849 h 6858000"/>
              <a:gd name="connsiteX99" fmla="*/ 2777707 w 7467600"/>
              <a:gd name="connsiteY99" fmla="*/ 5003991 h 6858000"/>
              <a:gd name="connsiteX100" fmla="*/ 2800768 w 7467600"/>
              <a:gd name="connsiteY100" fmla="*/ 5010056 h 6858000"/>
              <a:gd name="connsiteX101" fmla="*/ 2879408 w 7467600"/>
              <a:gd name="connsiteY101" fmla="*/ 5031590 h 6858000"/>
              <a:gd name="connsiteX102" fmla="*/ 2862295 w 7467600"/>
              <a:gd name="connsiteY102" fmla="*/ 5022958 h 6858000"/>
              <a:gd name="connsiteX103" fmla="*/ 2813343 w 7467600"/>
              <a:gd name="connsiteY103" fmla="*/ 4998369 h 6858000"/>
              <a:gd name="connsiteX104" fmla="*/ 2646245 w 7467600"/>
              <a:gd name="connsiteY104" fmla="*/ 4930999 h 6858000"/>
              <a:gd name="connsiteX105" fmla="*/ 1999243 w 7467600"/>
              <a:gd name="connsiteY105" fmla="*/ 4730524 h 6858000"/>
              <a:gd name="connsiteX106" fmla="*/ 1979527 w 7467600"/>
              <a:gd name="connsiteY106" fmla="*/ 4726651 h 6858000"/>
              <a:gd name="connsiteX107" fmla="*/ 1927410 w 7467600"/>
              <a:gd name="connsiteY107" fmla="*/ 4716164 h 6858000"/>
              <a:gd name="connsiteX108" fmla="*/ 1997014 w 7467600"/>
              <a:gd name="connsiteY108" fmla="*/ 4698007 h 6858000"/>
              <a:gd name="connsiteX109" fmla="*/ 2005458 w 7467600"/>
              <a:gd name="connsiteY109" fmla="*/ 4699540 h 6858000"/>
              <a:gd name="connsiteX110" fmla="*/ 2657186 w 7467600"/>
              <a:gd name="connsiteY110" fmla="*/ 4901687 h 6858000"/>
              <a:gd name="connsiteX111" fmla="*/ 2826662 w 7467600"/>
              <a:gd name="connsiteY111" fmla="*/ 4970362 h 6858000"/>
              <a:gd name="connsiteX112" fmla="*/ 2876100 w 7467600"/>
              <a:gd name="connsiteY112" fmla="*/ 4995397 h 6858000"/>
              <a:gd name="connsiteX113" fmla="*/ 3042600 w 7467600"/>
              <a:gd name="connsiteY113" fmla="*/ 5059532 h 6858000"/>
              <a:gd name="connsiteX114" fmla="*/ 1997014 w 7467600"/>
              <a:gd name="connsiteY114" fmla="*/ 4698007 h 6858000"/>
              <a:gd name="connsiteX115" fmla="*/ 2305292 w 7467600"/>
              <a:gd name="connsiteY115" fmla="*/ 4219492 h 6858000"/>
              <a:gd name="connsiteX116" fmla="*/ 3360922 w 7467600"/>
              <a:gd name="connsiteY116" fmla="*/ 4529373 h 6858000"/>
              <a:gd name="connsiteX117" fmla="*/ 3492420 w 7467600"/>
              <a:gd name="connsiteY117" fmla="*/ 4510145 h 6858000"/>
              <a:gd name="connsiteX118" fmla="*/ 3364086 w 7467600"/>
              <a:gd name="connsiteY118" fmla="*/ 4480340 h 6858000"/>
              <a:gd name="connsiteX119" fmla="*/ 3225818 w 7467600"/>
              <a:gd name="connsiteY119" fmla="*/ 4411822 h 6858000"/>
              <a:gd name="connsiteX120" fmla="*/ 3129696 w 7467600"/>
              <a:gd name="connsiteY120" fmla="*/ 4360704 h 6858000"/>
              <a:gd name="connsiteX121" fmla="*/ 2814545 w 7467600"/>
              <a:gd name="connsiteY121" fmla="*/ 4282955 h 6858000"/>
              <a:gd name="connsiteX122" fmla="*/ 2305292 w 7467600"/>
              <a:gd name="connsiteY122" fmla="*/ 4219492 h 6858000"/>
              <a:gd name="connsiteX123" fmla="*/ 2626982 w 7467600"/>
              <a:gd name="connsiteY123" fmla="*/ 4206450 h 6858000"/>
              <a:gd name="connsiteX124" fmla="*/ 2490617 w 7467600"/>
              <a:gd name="connsiteY124" fmla="*/ 4206951 h 6858000"/>
              <a:gd name="connsiteX125" fmla="*/ 2819869 w 7467600"/>
              <a:gd name="connsiteY125" fmla="*/ 4252936 h 6858000"/>
              <a:gd name="connsiteX126" fmla="*/ 3143018 w 7467600"/>
              <a:gd name="connsiteY126" fmla="*/ 4332698 h 6858000"/>
              <a:gd name="connsiteX127" fmla="*/ 3241520 w 7467600"/>
              <a:gd name="connsiteY127" fmla="*/ 4385112 h 6858000"/>
              <a:gd name="connsiteX128" fmla="*/ 3374575 w 7467600"/>
              <a:gd name="connsiteY128" fmla="*/ 4451517 h 6858000"/>
              <a:gd name="connsiteX129" fmla="*/ 3505221 w 7467600"/>
              <a:gd name="connsiteY129" fmla="*/ 4480757 h 6858000"/>
              <a:gd name="connsiteX130" fmla="*/ 2626982 w 7467600"/>
              <a:gd name="connsiteY130" fmla="*/ 4206450 h 6858000"/>
              <a:gd name="connsiteX131" fmla="*/ 1310106 w 7467600"/>
              <a:gd name="connsiteY131" fmla="*/ 3943217 h 6858000"/>
              <a:gd name="connsiteX132" fmla="*/ 854994 w 7467600"/>
              <a:gd name="connsiteY132" fmla="*/ 4399136 h 6858000"/>
              <a:gd name="connsiteX133" fmla="*/ 742462 w 7467600"/>
              <a:gd name="connsiteY133" fmla="*/ 4594648 h 6858000"/>
              <a:gd name="connsiteX134" fmla="*/ 820602 w 7467600"/>
              <a:gd name="connsiteY134" fmla="*/ 4485915 h 6858000"/>
              <a:gd name="connsiteX135" fmla="*/ 878295 w 7467600"/>
              <a:gd name="connsiteY135" fmla="*/ 4403594 h 6858000"/>
              <a:gd name="connsiteX136" fmla="*/ 1240607 w 7467600"/>
              <a:gd name="connsiteY136" fmla="*/ 4010401 h 6858000"/>
              <a:gd name="connsiteX137" fmla="*/ 1310106 w 7467600"/>
              <a:gd name="connsiteY137" fmla="*/ 3943217 h 6858000"/>
              <a:gd name="connsiteX138" fmla="*/ 1423113 w 7467600"/>
              <a:gd name="connsiteY138" fmla="*/ 3874565 h 6858000"/>
              <a:gd name="connsiteX139" fmla="*/ 1260565 w 7467600"/>
              <a:gd name="connsiteY139" fmla="*/ 4031982 h 6858000"/>
              <a:gd name="connsiteX140" fmla="*/ 901900 w 7467600"/>
              <a:gd name="connsiteY140" fmla="*/ 4421236 h 6858000"/>
              <a:gd name="connsiteX141" fmla="*/ 845044 w 7467600"/>
              <a:gd name="connsiteY141" fmla="*/ 4502436 h 6858000"/>
              <a:gd name="connsiteX142" fmla="*/ 685926 w 7467600"/>
              <a:gd name="connsiteY142" fmla="*/ 4703069 h 6858000"/>
              <a:gd name="connsiteX143" fmla="*/ 684248 w 7467600"/>
              <a:gd name="connsiteY143" fmla="*/ 4706721 h 6858000"/>
              <a:gd name="connsiteX144" fmla="*/ 1423113 w 7467600"/>
              <a:gd name="connsiteY144" fmla="*/ 3874565 h 6858000"/>
              <a:gd name="connsiteX145" fmla="*/ 3316479 w 7467600"/>
              <a:gd name="connsiteY145" fmla="*/ 3872136 h 6858000"/>
              <a:gd name="connsiteX146" fmla="*/ 3546806 w 7467600"/>
              <a:gd name="connsiteY146" fmla="*/ 4356139 h 6858000"/>
              <a:gd name="connsiteX147" fmla="*/ 3364433 w 7467600"/>
              <a:gd name="connsiteY147" fmla="*/ 3953121 h 6858000"/>
              <a:gd name="connsiteX148" fmla="*/ 3316479 w 7467600"/>
              <a:gd name="connsiteY148" fmla="*/ 3872136 h 6858000"/>
              <a:gd name="connsiteX149" fmla="*/ 3291335 w 7467600"/>
              <a:gd name="connsiteY149" fmla="*/ 3767420 h 6858000"/>
              <a:gd name="connsiteX150" fmla="*/ 3390805 w 7467600"/>
              <a:gd name="connsiteY150" fmla="*/ 3937163 h 6858000"/>
              <a:gd name="connsiteX151" fmla="*/ 3579062 w 7467600"/>
              <a:gd name="connsiteY151" fmla="*/ 4359040 h 6858000"/>
              <a:gd name="connsiteX152" fmla="*/ 3467355 w 7467600"/>
              <a:gd name="connsiteY152" fmla="*/ 3988130 h 6858000"/>
              <a:gd name="connsiteX153" fmla="*/ 3310753 w 7467600"/>
              <a:gd name="connsiteY153" fmla="*/ 3787140 h 6858000"/>
              <a:gd name="connsiteX154" fmla="*/ 3291335 w 7467600"/>
              <a:gd name="connsiteY154" fmla="*/ 3767420 h 6858000"/>
              <a:gd name="connsiteX155" fmla="*/ 1635889 w 7467600"/>
              <a:gd name="connsiteY155" fmla="*/ 3709494 h 6858000"/>
              <a:gd name="connsiteX156" fmla="*/ 1634800 w 7467600"/>
              <a:gd name="connsiteY156" fmla="*/ 3731111 h 6858000"/>
              <a:gd name="connsiteX157" fmla="*/ 1635889 w 7467600"/>
              <a:gd name="connsiteY157" fmla="*/ 3709494 h 6858000"/>
              <a:gd name="connsiteX158" fmla="*/ 1510397 w 7467600"/>
              <a:gd name="connsiteY158" fmla="*/ 3684705 h 6858000"/>
              <a:gd name="connsiteX159" fmla="*/ 1146550 w 7467600"/>
              <a:gd name="connsiteY159" fmla="*/ 3802012 h 6858000"/>
              <a:gd name="connsiteX160" fmla="*/ 698834 w 7467600"/>
              <a:gd name="connsiteY160" fmla="*/ 3952272 h 6858000"/>
              <a:gd name="connsiteX161" fmla="*/ 34256 w 7467600"/>
              <a:gd name="connsiteY161" fmla="*/ 4347603 h 6858000"/>
              <a:gd name="connsiteX162" fmla="*/ 527241 w 7467600"/>
              <a:gd name="connsiteY162" fmla="*/ 4065078 h 6858000"/>
              <a:gd name="connsiteX163" fmla="*/ 1510397 w 7467600"/>
              <a:gd name="connsiteY163" fmla="*/ 3684705 h 6858000"/>
              <a:gd name="connsiteX164" fmla="*/ 1313114 w 7467600"/>
              <a:gd name="connsiteY164" fmla="*/ 3655216 h 6858000"/>
              <a:gd name="connsiteX165" fmla="*/ 1109304 w 7467600"/>
              <a:gd name="connsiteY165" fmla="*/ 3669030 h 6858000"/>
              <a:gd name="connsiteX166" fmla="*/ 8129 w 7467600"/>
              <a:gd name="connsiteY166" fmla="*/ 4330519 h 6858000"/>
              <a:gd name="connsiteX167" fmla="*/ 687572 w 7467600"/>
              <a:gd name="connsiteY167" fmla="*/ 3925629 h 6858000"/>
              <a:gd name="connsiteX168" fmla="*/ 1138365 w 7467600"/>
              <a:gd name="connsiteY168" fmla="*/ 3774515 h 6858000"/>
              <a:gd name="connsiteX169" fmla="*/ 1505579 w 7467600"/>
              <a:gd name="connsiteY169" fmla="*/ 3655526 h 6858000"/>
              <a:gd name="connsiteX170" fmla="*/ 1313114 w 7467600"/>
              <a:gd name="connsiteY170" fmla="*/ 3655216 h 6858000"/>
              <a:gd name="connsiteX171" fmla="*/ 3655073 w 7467600"/>
              <a:gd name="connsiteY171" fmla="*/ 3650884 h 6858000"/>
              <a:gd name="connsiteX172" fmla="*/ 3989938 w 7467600"/>
              <a:gd name="connsiteY172" fmla="*/ 3991685 h 6858000"/>
              <a:gd name="connsiteX173" fmla="*/ 4393907 w 7467600"/>
              <a:gd name="connsiteY173" fmla="*/ 4261258 h 6858000"/>
              <a:gd name="connsiteX174" fmla="*/ 4648051 w 7467600"/>
              <a:gd name="connsiteY174" fmla="*/ 4374051 h 6858000"/>
              <a:gd name="connsiteX175" fmla="*/ 4383389 w 7467600"/>
              <a:gd name="connsiteY175" fmla="*/ 4184369 h 6858000"/>
              <a:gd name="connsiteX176" fmla="*/ 4165508 w 7467600"/>
              <a:gd name="connsiteY176" fmla="*/ 4035196 h 6858000"/>
              <a:gd name="connsiteX177" fmla="*/ 4068162 w 7467600"/>
              <a:gd name="connsiteY177" fmla="*/ 3953394 h 6858000"/>
              <a:gd name="connsiteX178" fmla="*/ 3981416 w 7467600"/>
              <a:gd name="connsiteY178" fmla="*/ 3880482 h 6858000"/>
              <a:gd name="connsiteX179" fmla="*/ 3800147 w 7467600"/>
              <a:gd name="connsiteY179" fmla="*/ 3749872 h 6858000"/>
              <a:gd name="connsiteX180" fmla="*/ 3655073 w 7467600"/>
              <a:gd name="connsiteY180" fmla="*/ 3650884 h 6858000"/>
              <a:gd name="connsiteX181" fmla="*/ 3670252 w 7467600"/>
              <a:gd name="connsiteY181" fmla="*/ 3622798 h 6858000"/>
              <a:gd name="connsiteX182" fmla="*/ 3817258 w 7467600"/>
              <a:gd name="connsiteY182" fmla="*/ 3723577 h 6858000"/>
              <a:gd name="connsiteX183" fmla="*/ 4000461 w 7467600"/>
              <a:gd name="connsiteY183" fmla="*/ 3855966 h 6858000"/>
              <a:gd name="connsiteX184" fmla="*/ 4088180 w 7467600"/>
              <a:gd name="connsiteY184" fmla="*/ 3929774 h 6858000"/>
              <a:gd name="connsiteX185" fmla="*/ 4184555 w 7467600"/>
              <a:gd name="connsiteY185" fmla="*/ 4010683 h 6858000"/>
              <a:gd name="connsiteX186" fmla="*/ 4399563 w 7467600"/>
              <a:gd name="connsiteY186" fmla="*/ 4158106 h 6858000"/>
              <a:gd name="connsiteX187" fmla="*/ 4684469 w 7467600"/>
              <a:gd name="connsiteY187" fmla="*/ 4364680 h 6858000"/>
              <a:gd name="connsiteX188" fmla="*/ 4690271 w 7467600"/>
              <a:gd name="connsiteY188" fmla="*/ 4370034 h 6858000"/>
              <a:gd name="connsiteX189" fmla="*/ 4136093 w 7467600"/>
              <a:gd name="connsiteY189" fmla="*/ 3858466 h 6858000"/>
              <a:gd name="connsiteX190" fmla="*/ 3670252 w 7467600"/>
              <a:gd name="connsiteY190" fmla="*/ 3622798 h 6858000"/>
              <a:gd name="connsiteX191" fmla="*/ 4440129 w 7467600"/>
              <a:gd name="connsiteY191" fmla="*/ 3448571 h 6858000"/>
              <a:gd name="connsiteX192" fmla="*/ 4856525 w 7467600"/>
              <a:gd name="connsiteY192" fmla="*/ 3915351 h 6858000"/>
              <a:gd name="connsiteX193" fmla="*/ 5059055 w 7467600"/>
              <a:gd name="connsiteY193" fmla="*/ 4108918 h 6858000"/>
              <a:gd name="connsiteX194" fmla="*/ 5290070 w 7467600"/>
              <a:gd name="connsiteY194" fmla="*/ 4263619 h 6858000"/>
              <a:gd name="connsiteX195" fmla="*/ 4834991 w 7467600"/>
              <a:gd name="connsiteY195" fmla="*/ 3830985 h 6858000"/>
              <a:gd name="connsiteX196" fmla="*/ 4440129 w 7467600"/>
              <a:gd name="connsiteY196" fmla="*/ 3448571 h 6858000"/>
              <a:gd name="connsiteX197" fmla="*/ 4441737 w 7467600"/>
              <a:gd name="connsiteY197" fmla="*/ 3399734 h 6858000"/>
              <a:gd name="connsiteX198" fmla="*/ 4431236 w 7467600"/>
              <a:gd name="connsiteY198" fmla="*/ 3400954 h 6858000"/>
              <a:gd name="connsiteX199" fmla="*/ 4557150 w 7467600"/>
              <a:gd name="connsiteY199" fmla="*/ 3510023 h 6858000"/>
              <a:gd name="connsiteX200" fmla="*/ 4856936 w 7467600"/>
              <a:gd name="connsiteY200" fmla="*/ 3809146 h 6858000"/>
              <a:gd name="connsiteX201" fmla="*/ 5111996 w 7467600"/>
              <a:gd name="connsiteY201" fmla="*/ 4065759 h 6858000"/>
              <a:gd name="connsiteX202" fmla="*/ 5388878 w 7467600"/>
              <a:gd name="connsiteY202" fmla="*/ 4300185 h 6858000"/>
              <a:gd name="connsiteX203" fmla="*/ 5425556 w 7467600"/>
              <a:gd name="connsiteY203" fmla="*/ 4308967 h 6858000"/>
              <a:gd name="connsiteX204" fmla="*/ 4943646 w 7467600"/>
              <a:gd name="connsiteY204" fmla="*/ 3822916 h 6858000"/>
              <a:gd name="connsiteX205" fmla="*/ 4594837 w 7467600"/>
              <a:gd name="connsiteY205" fmla="*/ 3532274 h 6858000"/>
              <a:gd name="connsiteX206" fmla="*/ 4441737 w 7467600"/>
              <a:gd name="connsiteY206" fmla="*/ 3399734 h 6858000"/>
              <a:gd name="connsiteX207" fmla="*/ 5425834 w 7467600"/>
              <a:gd name="connsiteY207" fmla="*/ 3162785 h 6858000"/>
              <a:gd name="connsiteX208" fmla="*/ 5401644 w 7467600"/>
              <a:gd name="connsiteY208" fmla="*/ 3617847 h 6858000"/>
              <a:gd name="connsiteX209" fmla="*/ 5467256 w 7467600"/>
              <a:gd name="connsiteY209" fmla="*/ 4175494 h 6858000"/>
              <a:gd name="connsiteX210" fmla="*/ 5448069 w 7467600"/>
              <a:gd name="connsiteY210" fmla="*/ 3567554 h 6858000"/>
              <a:gd name="connsiteX211" fmla="*/ 5425834 w 7467600"/>
              <a:gd name="connsiteY211" fmla="*/ 3162785 h 6858000"/>
              <a:gd name="connsiteX212" fmla="*/ 1318687 w 7467600"/>
              <a:gd name="connsiteY212" fmla="*/ 3113840 h 6858000"/>
              <a:gd name="connsiteX213" fmla="*/ 1066793 w 7467600"/>
              <a:gd name="connsiteY213" fmla="*/ 3212171 h 6858000"/>
              <a:gd name="connsiteX214" fmla="*/ 993319 w 7467600"/>
              <a:gd name="connsiteY214" fmla="*/ 3247648 h 6858000"/>
              <a:gd name="connsiteX215" fmla="*/ 853081 w 7467600"/>
              <a:gd name="connsiteY215" fmla="*/ 3312410 h 6858000"/>
              <a:gd name="connsiteX216" fmla="*/ 805957 w 7467600"/>
              <a:gd name="connsiteY216" fmla="*/ 3330443 h 6858000"/>
              <a:gd name="connsiteX217" fmla="*/ 1318687 w 7467600"/>
              <a:gd name="connsiteY217" fmla="*/ 3113840 h 6858000"/>
              <a:gd name="connsiteX218" fmla="*/ 5453702 w 7467600"/>
              <a:gd name="connsiteY218" fmla="*/ 3090882 h 6858000"/>
              <a:gd name="connsiteX219" fmla="*/ 5480135 w 7467600"/>
              <a:gd name="connsiteY219" fmla="*/ 3565802 h 6858000"/>
              <a:gd name="connsiteX220" fmla="*/ 5499023 w 7467600"/>
              <a:gd name="connsiteY220" fmla="*/ 4166310 h 6858000"/>
              <a:gd name="connsiteX221" fmla="*/ 5547022 w 7467600"/>
              <a:gd name="connsiteY221" fmla="*/ 3607838 h 6858000"/>
              <a:gd name="connsiteX222" fmla="*/ 5515964 w 7467600"/>
              <a:gd name="connsiteY222" fmla="*/ 3378541 h 6858000"/>
              <a:gd name="connsiteX223" fmla="*/ 5453702 w 7467600"/>
              <a:gd name="connsiteY223" fmla="*/ 3090882 h 6858000"/>
              <a:gd name="connsiteX224" fmla="*/ 1238695 w 7467600"/>
              <a:gd name="connsiteY224" fmla="*/ 3076820 h 6858000"/>
              <a:gd name="connsiteX225" fmla="*/ 716371 w 7467600"/>
              <a:gd name="connsiteY225" fmla="*/ 3293249 h 6858000"/>
              <a:gd name="connsiteX226" fmla="*/ 579522 w 7467600"/>
              <a:gd name="connsiteY226" fmla="*/ 3371759 h 6858000"/>
              <a:gd name="connsiteX227" fmla="*/ 600288 w 7467600"/>
              <a:gd name="connsiteY227" fmla="*/ 3365555 h 6858000"/>
              <a:gd name="connsiteX228" fmla="*/ 840692 w 7467600"/>
              <a:gd name="connsiteY228" fmla="*/ 3284921 h 6858000"/>
              <a:gd name="connsiteX229" fmla="*/ 979248 w 7467600"/>
              <a:gd name="connsiteY229" fmla="*/ 3221003 h 6858000"/>
              <a:gd name="connsiteX230" fmla="*/ 1053282 w 7467600"/>
              <a:gd name="connsiteY230" fmla="*/ 3185247 h 6858000"/>
              <a:gd name="connsiteX231" fmla="*/ 1320603 w 7467600"/>
              <a:gd name="connsiteY231" fmla="*/ 3081281 h 6858000"/>
              <a:gd name="connsiteX232" fmla="*/ 1238695 w 7467600"/>
              <a:gd name="connsiteY232" fmla="*/ 3076820 h 6858000"/>
              <a:gd name="connsiteX233" fmla="*/ 5425627 w 7467600"/>
              <a:gd name="connsiteY233" fmla="*/ 2954192 h 6858000"/>
              <a:gd name="connsiteX234" fmla="*/ 5470770 w 7467600"/>
              <a:gd name="connsiteY234" fmla="*/ 3005435 h 6858000"/>
              <a:gd name="connsiteX235" fmla="*/ 5519779 w 7467600"/>
              <a:gd name="connsiteY235" fmla="*/ 4359223 h 6858000"/>
              <a:gd name="connsiteX236" fmla="*/ 5520293 w 7467600"/>
              <a:gd name="connsiteY236" fmla="*/ 4360602 h 6858000"/>
              <a:gd name="connsiteX237" fmla="*/ 5767221 w 7467600"/>
              <a:gd name="connsiteY237" fmla="*/ 4665564 h 6858000"/>
              <a:gd name="connsiteX238" fmla="*/ 6937169 w 7467600"/>
              <a:gd name="connsiteY238" fmla="*/ 4815941 h 6858000"/>
              <a:gd name="connsiteX239" fmla="*/ 6953922 w 7467600"/>
              <a:gd name="connsiteY239" fmla="*/ 4890068 h 6858000"/>
              <a:gd name="connsiteX240" fmla="*/ 6071359 w 7467600"/>
              <a:gd name="connsiteY240" fmla="*/ 4770770 h 6858000"/>
              <a:gd name="connsiteX241" fmla="*/ 6038839 w 7467600"/>
              <a:gd name="connsiteY241" fmla="*/ 4764474 h 6858000"/>
              <a:gd name="connsiteX242" fmla="*/ 6038706 w 7467600"/>
              <a:gd name="connsiteY242" fmla="*/ 4763847 h 6858000"/>
              <a:gd name="connsiteX243" fmla="*/ 6037784 w 7467600"/>
              <a:gd name="connsiteY243" fmla="*/ 4764270 h 6858000"/>
              <a:gd name="connsiteX244" fmla="*/ 6038839 w 7467600"/>
              <a:gd name="connsiteY244" fmla="*/ 4764474 h 6858000"/>
              <a:gd name="connsiteX245" fmla="*/ 6040338 w 7467600"/>
              <a:gd name="connsiteY245" fmla="*/ 4771418 h 6858000"/>
              <a:gd name="connsiteX246" fmla="*/ 6024488 w 7467600"/>
              <a:gd name="connsiteY246" fmla="*/ 4809903 h 6858000"/>
              <a:gd name="connsiteX247" fmla="*/ 5599771 w 7467600"/>
              <a:gd name="connsiteY247" fmla="*/ 5509652 h 6858000"/>
              <a:gd name="connsiteX248" fmla="*/ 5548843 w 7467600"/>
              <a:gd name="connsiteY248" fmla="*/ 5563845 h 6858000"/>
              <a:gd name="connsiteX249" fmla="*/ 5940952 w 7467600"/>
              <a:gd name="connsiteY249" fmla="*/ 6250028 h 6858000"/>
              <a:gd name="connsiteX250" fmla="*/ 6043441 w 7467600"/>
              <a:gd name="connsiteY250" fmla="*/ 6665847 h 6858000"/>
              <a:gd name="connsiteX251" fmla="*/ 6093432 w 7467600"/>
              <a:gd name="connsiteY251" fmla="*/ 6858000 h 6858000"/>
              <a:gd name="connsiteX252" fmla="*/ 6034344 w 7467600"/>
              <a:gd name="connsiteY252" fmla="*/ 6858000 h 6858000"/>
              <a:gd name="connsiteX253" fmla="*/ 6026679 w 7467600"/>
              <a:gd name="connsiteY253" fmla="*/ 6836959 h 6858000"/>
              <a:gd name="connsiteX254" fmla="*/ 5800441 w 7467600"/>
              <a:gd name="connsiteY254" fmla="*/ 6335286 h 6858000"/>
              <a:gd name="connsiteX255" fmla="*/ 5526562 w 7467600"/>
              <a:gd name="connsiteY255" fmla="*/ 5705388 h 6858000"/>
              <a:gd name="connsiteX256" fmla="*/ 5519640 w 7467600"/>
              <a:gd name="connsiteY256" fmla="*/ 5683774 h 6858000"/>
              <a:gd name="connsiteX257" fmla="*/ 5844559 w 7467600"/>
              <a:gd name="connsiteY257" fmla="*/ 6553349 h 6858000"/>
              <a:gd name="connsiteX258" fmla="*/ 5975994 w 7467600"/>
              <a:gd name="connsiteY258" fmla="*/ 6858000 h 6858000"/>
              <a:gd name="connsiteX259" fmla="*/ 5898547 w 7467600"/>
              <a:gd name="connsiteY259" fmla="*/ 6858000 h 6858000"/>
              <a:gd name="connsiteX260" fmla="*/ 5682041 w 7467600"/>
              <a:gd name="connsiteY260" fmla="*/ 6355860 h 6858000"/>
              <a:gd name="connsiteX261" fmla="*/ 5461758 w 7467600"/>
              <a:gd name="connsiteY261" fmla="*/ 5820220 h 6858000"/>
              <a:gd name="connsiteX262" fmla="*/ 5237282 w 7467600"/>
              <a:gd name="connsiteY262" fmla="*/ 6579086 h 6858000"/>
              <a:gd name="connsiteX263" fmla="*/ 5115009 w 7467600"/>
              <a:gd name="connsiteY263" fmla="*/ 6858000 h 6858000"/>
              <a:gd name="connsiteX264" fmla="*/ 5028074 w 7467600"/>
              <a:gd name="connsiteY264" fmla="*/ 6858000 h 6858000"/>
              <a:gd name="connsiteX265" fmla="*/ 5079508 w 7467600"/>
              <a:gd name="connsiteY265" fmla="*/ 6749074 h 6858000"/>
              <a:gd name="connsiteX266" fmla="*/ 5371846 w 7467600"/>
              <a:gd name="connsiteY266" fmla="*/ 5924413 h 6858000"/>
              <a:gd name="connsiteX267" fmla="*/ 5270512 w 7467600"/>
              <a:gd name="connsiteY267" fmla="*/ 6138975 h 6858000"/>
              <a:gd name="connsiteX268" fmla="*/ 5062409 w 7467600"/>
              <a:gd name="connsiteY268" fmla="*/ 6653544 h 6858000"/>
              <a:gd name="connsiteX269" fmla="*/ 5036628 w 7467600"/>
              <a:gd name="connsiteY269" fmla="*/ 6754247 h 6858000"/>
              <a:gd name="connsiteX270" fmla="*/ 5009112 w 7467600"/>
              <a:gd name="connsiteY270" fmla="*/ 6858000 h 6858000"/>
              <a:gd name="connsiteX271" fmla="*/ 4976679 w 7467600"/>
              <a:gd name="connsiteY271" fmla="*/ 6858000 h 6858000"/>
              <a:gd name="connsiteX272" fmla="*/ 5006537 w 7467600"/>
              <a:gd name="connsiteY272" fmla="*/ 6747068 h 6858000"/>
              <a:gd name="connsiteX273" fmla="*/ 5032723 w 7467600"/>
              <a:gd name="connsiteY273" fmla="*/ 6644957 h 6858000"/>
              <a:gd name="connsiteX274" fmla="*/ 5242949 w 7467600"/>
              <a:gd name="connsiteY274" fmla="*/ 6125175 h 6858000"/>
              <a:gd name="connsiteX275" fmla="*/ 5286321 w 7467600"/>
              <a:gd name="connsiteY275" fmla="*/ 6033555 h 6858000"/>
              <a:gd name="connsiteX276" fmla="*/ 5008210 w 7467600"/>
              <a:gd name="connsiteY276" fmla="*/ 6649194 h 6858000"/>
              <a:gd name="connsiteX277" fmla="*/ 4986321 w 7467600"/>
              <a:gd name="connsiteY277" fmla="*/ 6765687 h 6858000"/>
              <a:gd name="connsiteX278" fmla="*/ 4973474 w 7467600"/>
              <a:gd name="connsiteY278" fmla="*/ 6858000 h 6858000"/>
              <a:gd name="connsiteX279" fmla="*/ 4907178 w 7467600"/>
              <a:gd name="connsiteY279" fmla="*/ 6858000 h 6858000"/>
              <a:gd name="connsiteX280" fmla="*/ 4910810 w 7467600"/>
              <a:gd name="connsiteY280" fmla="*/ 6829660 h 6858000"/>
              <a:gd name="connsiteX281" fmla="*/ 4987461 w 7467600"/>
              <a:gd name="connsiteY281" fmla="*/ 6432994 h 6858000"/>
              <a:gd name="connsiteX282" fmla="*/ 5179262 w 7467600"/>
              <a:gd name="connsiteY282" fmla="*/ 6035044 h 6858000"/>
              <a:gd name="connsiteX283" fmla="*/ 4689678 w 7467600"/>
              <a:gd name="connsiteY283" fmla="*/ 6440241 h 6858000"/>
              <a:gd name="connsiteX284" fmla="*/ 4477543 w 7467600"/>
              <a:gd name="connsiteY284" fmla="*/ 6674836 h 6858000"/>
              <a:gd name="connsiteX285" fmla="*/ 4329957 w 7467600"/>
              <a:gd name="connsiteY285" fmla="*/ 6858000 h 6858000"/>
              <a:gd name="connsiteX286" fmla="*/ 4218595 w 7467600"/>
              <a:gd name="connsiteY286" fmla="*/ 6858000 h 6858000"/>
              <a:gd name="connsiteX287" fmla="*/ 4368888 w 7467600"/>
              <a:gd name="connsiteY287" fmla="*/ 6668412 h 6858000"/>
              <a:gd name="connsiteX288" fmla="*/ 4563091 w 7467600"/>
              <a:gd name="connsiteY288" fmla="*/ 6442508 h 6858000"/>
              <a:gd name="connsiteX289" fmla="*/ 5387324 w 7467600"/>
              <a:gd name="connsiteY289" fmla="*/ 5705830 h 6858000"/>
              <a:gd name="connsiteX290" fmla="*/ 5073620 w 7467600"/>
              <a:gd name="connsiteY290" fmla="*/ 5955437 h 6858000"/>
              <a:gd name="connsiteX291" fmla="*/ 4689789 w 7467600"/>
              <a:gd name="connsiteY291" fmla="*/ 6268382 h 6858000"/>
              <a:gd name="connsiteX292" fmla="*/ 4418722 w 7467600"/>
              <a:gd name="connsiteY292" fmla="*/ 6570886 h 6858000"/>
              <a:gd name="connsiteX293" fmla="*/ 4214944 w 7467600"/>
              <a:gd name="connsiteY293" fmla="*/ 6858000 h 6858000"/>
              <a:gd name="connsiteX294" fmla="*/ 4177898 w 7467600"/>
              <a:gd name="connsiteY294" fmla="*/ 6858000 h 6858000"/>
              <a:gd name="connsiteX295" fmla="*/ 4391597 w 7467600"/>
              <a:gd name="connsiteY295" fmla="*/ 6556370 h 6858000"/>
              <a:gd name="connsiteX296" fmla="*/ 4668889 w 7467600"/>
              <a:gd name="connsiteY296" fmla="*/ 6246399 h 6858000"/>
              <a:gd name="connsiteX297" fmla="*/ 5055427 w 7467600"/>
              <a:gd name="connsiteY297" fmla="*/ 5931476 h 6858000"/>
              <a:gd name="connsiteX298" fmla="*/ 5371814 w 7467600"/>
              <a:gd name="connsiteY298" fmla="*/ 5678975 h 6858000"/>
              <a:gd name="connsiteX299" fmla="*/ 4987918 w 7467600"/>
              <a:gd name="connsiteY299" fmla="*/ 5838701 h 6858000"/>
              <a:gd name="connsiteX300" fmla="*/ 4317146 w 7467600"/>
              <a:gd name="connsiteY300" fmla="*/ 6587716 h 6858000"/>
              <a:gd name="connsiteX301" fmla="*/ 4171627 w 7467600"/>
              <a:gd name="connsiteY301" fmla="*/ 6858000 h 6858000"/>
              <a:gd name="connsiteX302" fmla="*/ 4081585 w 7467600"/>
              <a:gd name="connsiteY302" fmla="*/ 6858000 h 6858000"/>
              <a:gd name="connsiteX303" fmla="*/ 4238603 w 7467600"/>
              <a:gd name="connsiteY303" fmla="*/ 6559341 h 6858000"/>
              <a:gd name="connsiteX304" fmla="*/ 4778333 w 7467600"/>
              <a:gd name="connsiteY304" fmla="*/ 5873626 h 6858000"/>
              <a:gd name="connsiteX305" fmla="*/ 5414185 w 7467600"/>
              <a:gd name="connsiteY305" fmla="*/ 5573882 h 6858000"/>
              <a:gd name="connsiteX306" fmla="*/ 5959648 w 7467600"/>
              <a:gd name="connsiteY306" fmla="*/ 4760797 h 6858000"/>
              <a:gd name="connsiteX307" fmla="*/ 5355019 w 7467600"/>
              <a:gd name="connsiteY307" fmla="*/ 4734672 h 6858000"/>
              <a:gd name="connsiteX308" fmla="*/ 5083565 w 7467600"/>
              <a:gd name="connsiteY308" fmla="*/ 5179121 h 6858000"/>
              <a:gd name="connsiteX309" fmla="*/ 4713577 w 7467600"/>
              <a:gd name="connsiteY309" fmla="*/ 5616803 h 6858000"/>
              <a:gd name="connsiteX310" fmla="*/ 3989559 w 7467600"/>
              <a:gd name="connsiteY310" fmla="*/ 6145945 h 6858000"/>
              <a:gd name="connsiteX311" fmla="*/ 3939824 w 7467600"/>
              <a:gd name="connsiteY311" fmla="*/ 6066900 h 6858000"/>
              <a:gd name="connsiteX312" fmla="*/ 4584537 w 7467600"/>
              <a:gd name="connsiteY312" fmla="*/ 5324826 h 6858000"/>
              <a:gd name="connsiteX313" fmla="*/ 5037105 w 7467600"/>
              <a:gd name="connsiteY313" fmla="*/ 5088765 h 6858000"/>
              <a:gd name="connsiteX314" fmla="*/ 5039930 w 7467600"/>
              <a:gd name="connsiteY314" fmla="*/ 5089585 h 6858000"/>
              <a:gd name="connsiteX315" fmla="*/ 5263764 w 7467600"/>
              <a:gd name="connsiteY315" fmla="*/ 4735525 h 6858000"/>
              <a:gd name="connsiteX316" fmla="*/ 4086300 w 7467600"/>
              <a:gd name="connsiteY316" fmla="*/ 4884599 h 6858000"/>
              <a:gd name="connsiteX317" fmla="*/ 4085485 w 7467600"/>
              <a:gd name="connsiteY317" fmla="*/ 4899070 h 6858000"/>
              <a:gd name="connsiteX318" fmla="*/ 3871915 w 7467600"/>
              <a:gd name="connsiteY318" fmla="*/ 5253645 h 6858000"/>
              <a:gd name="connsiteX319" fmla="*/ 3799374 w 7467600"/>
              <a:gd name="connsiteY319" fmla="*/ 5466127 h 6858000"/>
              <a:gd name="connsiteX320" fmla="*/ 3498850 w 7467600"/>
              <a:gd name="connsiteY320" fmla="*/ 6661888 h 6858000"/>
              <a:gd name="connsiteX321" fmla="*/ 3399216 w 7467600"/>
              <a:gd name="connsiteY321" fmla="*/ 6858000 h 6858000"/>
              <a:gd name="connsiteX322" fmla="*/ 3303688 w 7467600"/>
              <a:gd name="connsiteY322" fmla="*/ 6858000 h 6858000"/>
              <a:gd name="connsiteX323" fmla="*/ 3391774 w 7467600"/>
              <a:gd name="connsiteY323" fmla="*/ 6697181 h 6858000"/>
              <a:gd name="connsiteX324" fmla="*/ 3735540 w 7467600"/>
              <a:gd name="connsiteY324" fmla="*/ 5546923 h 6858000"/>
              <a:gd name="connsiteX325" fmla="*/ 3729438 w 7467600"/>
              <a:gd name="connsiteY325" fmla="*/ 5569058 h 6858000"/>
              <a:gd name="connsiteX326" fmla="*/ 3707782 w 7467600"/>
              <a:gd name="connsiteY326" fmla="*/ 5644908 h 6858000"/>
              <a:gd name="connsiteX327" fmla="*/ 3583827 w 7467600"/>
              <a:gd name="connsiteY327" fmla="*/ 6039215 h 6858000"/>
              <a:gd name="connsiteX328" fmla="*/ 3547861 w 7467600"/>
              <a:gd name="connsiteY328" fmla="*/ 6129609 h 6858000"/>
              <a:gd name="connsiteX329" fmla="*/ 3490905 w 7467600"/>
              <a:gd name="connsiteY329" fmla="*/ 6277660 h 6858000"/>
              <a:gd name="connsiteX330" fmla="*/ 3455859 w 7467600"/>
              <a:gd name="connsiteY330" fmla="*/ 6391301 h 6858000"/>
              <a:gd name="connsiteX331" fmla="*/ 3429112 w 7467600"/>
              <a:gd name="connsiteY331" fmla="*/ 6479469 h 6858000"/>
              <a:gd name="connsiteX332" fmla="*/ 3304862 w 7467600"/>
              <a:gd name="connsiteY332" fmla="*/ 6796476 h 6858000"/>
              <a:gd name="connsiteX333" fmla="*/ 3276071 w 7467600"/>
              <a:gd name="connsiteY333" fmla="*/ 6858000 h 6858000"/>
              <a:gd name="connsiteX334" fmla="*/ 3240805 w 7467600"/>
              <a:gd name="connsiteY334" fmla="*/ 6858000 h 6858000"/>
              <a:gd name="connsiteX335" fmla="*/ 3275917 w 7467600"/>
              <a:gd name="connsiteY335" fmla="*/ 6783192 h 6858000"/>
              <a:gd name="connsiteX336" fmla="*/ 3399358 w 7467600"/>
              <a:gd name="connsiteY336" fmla="*/ 6469011 h 6858000"/>
              <a:gd name="connsiteX337" fmla="*/ 3425650 w 7467600"/>
              <a:gd name="connsiteY337" fmla="*/ 6381333 h 6858000"/>
              <a:gd name="connsiteX338" fmla="*/ 3460661 w 7467600"/>
              <a:gd name="connsiteY338" fmla="*/ 6266763 h 6858000"/>
              <a:gd name="connsiteX339" fmla="*/ 3518021 w 7467600"/>
              <a:gd name="connsiteY339" fmla="*/ 6117298 h 6858000"/>
              <a:gd name="connsiteX340" fmla="*/ 3554035 w 7467600"/>
              <a:gd name="connsiteY340" fmla="*/ 6027832 h 6858000"/>
              <a:gd name="connsiteX341" fmla="*/ 3677174 w 7467600"/>
              <a:gd name="connsiteY341" fmla="*/ 5636351 h 6858000"/>
              <a:gd name="connsiteX342" fmla="*/ 3698819 w 7467600"/>
              <a:gd name="connsiteY342" fmla="*/ 5560503 h 6858000"/>
              <a:gd name="connsiteX343" fmla="*/ 3702094 w 7467600"/>
              <a:gd name="connsiteY343" fmla="*/ 5549194 h 6858000"/>
              <a:gd name="connsiteX344" fmla="*/ 3398355 w 7467600"/>
              <a:gd name="connsiteY344" fmla="*/ 6094603 h 6858000"/>
              <a:gd name="connsiteX345" fmla="*/ 3193941 w 7467600"/>
              <a:gd name="connsiteY345" fmla="*/ 6798775 h 6858000"/>
              <a:gd name="connsiteX346" fmla="*/ 3184140 w 7467600"/>
              <a:gd name="connsiteY346" fmla="*/ 6858000 h 6858000"/>
              <a:gd name="connsiteX347" fmla="*/ 3099978 w 7467600"/>
              <a:gd name="connsiteY347" fmla="*/ 6858000 h 6858000"/>
              <a:gd name="connsiteX348" fmla="*/ 3101556 w 7467600"/>
              <a:gd name="connsiteY348" fmla="*/ 6843337 h 6858000"/>
              <a:gd name="connsiteX349" fmla="*/ 3370162 w 7467600"/>
              <a:gd name="connsiteY349" fmla="*/ 5785550 h 6858000"/>
              <a:gd name="connsiteX350" fmla="*/ 3746477 w 7467600"/>
              <a:gd name="connsiteY350" fmla="*/ 5377889 h 6858000"/>
              <a:gd name="connsiteX351" fmla="*/ 3863399 w 7467600"/>
              <a:gd name="connsiteY351" fmla="*/ 5087257 h 6858000"/>
              <a:gd name="connsiteX352" fmla="*/ 3968712 w 7467600"/>
              <a:gd name="connsiteY352" fmla="*/ 4913989 h 6858000"/>
              <a:gd name="connsiteX353" fmla="*/ 2792390 w 7467600"/>
              <a:gd name="connsiteY353" fmla="*/ 5382974 h 6858000"/>
              <a:gd name="connsiteX354" fmla="*/ 2714982 w 7467600"/>
              <a:gd name="connsiteY354" fmla="*/ 5427051 h 6858000"/>
              <a:gd name="connsiteX355" fmla="*/ 2813361 w 7467600"/>
              <a:gd name="connsiteY355" fmla="*/ 6023912 h 6858000"/>
              <a:gd name="connsiteX356" fmla="*/ 2688430 w 7467600"/>
              <a:gd name="connsiteY356" fmla="*/ 6801564 h 6858000"/>
              <a:gd name="connsiteX357" fmla="*/ 2629626 w 7467600"/>
              <a:gd name="connsiteY357" fmla="*/ 6763394 h 6858000"/>
              <a:gd name="connsiteX358" fmla="*/ 2565328 w 7467600"/>
              <a:gd name="connsiteY358" fmla="*/ 5516399 h 6858000"/>
              <a:gd name="connsiteX359" fmla="*/ 1922999 w 7467600"/>
              <a:gd name="connsiteY359" fmla="*/ 5980343 h 6858000"/>
              <a:gd name="connsiteX360" fmla="*/ 1950261 w 7467600"/>
              <a:gd name="connsiteY360" fmla="*/ 6405858 h 6858000"/>
              <a:gd name="connsiteX361" fmla="*/ 2365554 w 7467600"/>
              <a:gd name="connsiteY361" fmla="*/ 6759107 h 6858000"/>
              <a:gd name="connsiteX362" fmla="*/ 2424142 w 7467600"/>
              <a:gd name="connsiteY362" fmla="*/ 6858000 h 6858000"/>
              <a:gd name="connsiteX363" fmla="*/ 2395994 w 7467600"/>
              <a:gd name="connsiteY363" fmla="*/ 6858000 h 6858000"/>
              <a:gd name="connsiteX364" fmla="*/ 2392863 w 7467600"/>
              <a:gd name="connsiteY364" fmla="*/ 6852964 h 6858000"/>
              <a:gd name="connsiteX365" fmla="*/ 2017589 w 7467600"/>
              <a:gd name="connsiteY365" fmla="*/ 6493982 h 6858000"/>
              <a:gd name="connsiteX366" fmla="*/ 2147336 w 7467600"/>
              <a:gd name="connsiteY366" fmla="*/ 6594052 h 6858000"/>
              <a:gd name="connsiteX367" fmla="*/ 2207047 w 7467600"/>
              <a:gd name="connsiteY367" fmla="*/ 6654540 h 6858000"/>
              <a:gd name="connsiteX368" fmla="*/ 2299106 w 7467600"/>
              <a:gd name="connsiteY368" fmla="*/ 6778931 h 6858000"/>
              <a:gd name="connsiteX369" fmla="*/ 2314430 w 7467600"/>
              <a:gd name="connsiteY369" fmla="*/ 6801144 h 6858000"/>
              <a:gd name="connsiteX370" fmla="*/ 2352406 w 7467600"/>
              <a:gd name="connsiteY370" fmla="*/ 6858000 h 6858000"/>
              <a:gd name="connsiteX371" fmla="*/ 2314492 w 7467600"/>
              <a:gd name="connsiteY371" fmla="*/ 6858000 h 6858000"/>
              <a:gd name="connsiteX372" fmla="*/ 2288095 w 7467600"/>
              <a:gd name="connsiteY372" fmla="*/ 6818030 h 6858000"/>
              <a:gd name="connsiteX373" fmla="*/ 2272768 w 7467600"/>
              <a:gd name="connsiteY373" fmla="*/ 6795822 h 6858000"/>
              <a:gd name="connsiteX374" fmla="*/ 2182715 w 7467600"/>
              <a:gd name="connsiteY374" fmla="*/ 6675071 h 6858000"/>
              <a:gd name="connsiteX375" fmla="*/ 2032061 w 7467600"/>
              <a:gd name="connsiteY375" fmla="*/ 6541380 h 6858000"/>
              <a:gd name="connsiteX376" fmla="*/ 2257220 w 7467600"/>
              <a:gd name="connsiteY376" fmla="*/ 6826257 h 6858000"/>
              <a:gd name="connsiteX377" fmla="*/ 2281324 w 7467600"/>
              <a:gd name="connsiteY377" fmla="*/ 6858000 h 6858000"/>
              <a:gd name="connsiteX378" fmla="*/ 2242860 w 7467600"/>
              <a:gd name="connsiteY378" fmla="*/ 6858000 h 6858000"/>
              <a:gd name="connsiteX379" fmla="*/ 2232818 w 7467600"/>
              <a:gd name="connsiteY379" fmla="*/ 6844926 h 6858000"/>
              <a:gd name="connsiteX380" fmla="*/ 1990172 w 7467600"/>
              <a:gd name="connsiteY380" fmla="*/ 6542121 h 6858000"/>
              <a:gd name="connsiteX381" fmla="*/ 2124090 w 7467600"/>
              <a:gd name="connsiteY381" fmla="*/ 6761017 h 6858000"/>
              <a:gd name="connsiteX382" fmla="*/ 2200380 w 7467600"/>
              <a:gd name="connsiteY382" fmla="*/ 6858000 h 6858000"/>
              <a:gd name="connsiteX383" fmla="*/ 2147507 w 7467600"/>
              <a:gd name="connsiteY383" fmla="*/ 6858000 h 6858000"/>
              <a:gd name="connsiteX384" fmla="*/ 2070668 w 7467600"/>
              <a:gd name="connsiteY384" fmla="*/ 6761520 h 6858000"/>
              <a:gd name="connsiteX385" fmla="*/ 1975142 w 7467600"/>
              <a:gd name="connsiteY385" fmla="*/ 6585570 h 6858000"/>
              <a:gd name="connsiteX386" fmla="*/ 2050035 w 7467600"/>
              <a:gd name="connsiteY386" fmla="*/ 6813345 h 6858000"/>
              <a:gd name="connsiteX387" fmla="*/ 2063025 w 7467600"/>
              <a:gd name="connsiteY387" fmla="*/ 6858000 h 6858000"/>
              <a:gd name="connsiteX388" fmla="*/ 2021675 w 7467600"/>
              <a:gd name="connsiteY388" fmla="*/ 6858000 h 6858000"/>
              <a:gd name="connsiteX389" fmla="*/ 2019308 w 7467600"/>
              <a:gd name="connsiteY389" fmla="*/ 6847118 h 6858000"/>
              <a:gd name="connsiteX390" fmla="*/ 1938835 w 7467600"/>
              <a:gd name="connsiteY390" fmla="*/ 6551160 h 6858000"/>
              <a:gd name="connsiteX391" fmla="*/ 1953230 w 7467600"/>
              <a:gd name="connsiteY391" fmla="*/ 6759699 h 6858000"/>
              <a:gd name="connsiteX392" fmla="*/ 1956763 w 7467600"/>
              <a:gd name="connsiteY392" fmla="*/ 6778191 h 6858000"/>
              <a:gd name="connsiteX393" fmla="*/ 1967925 w 7467600"/>
              <a:gd name="connsiteY393" fmla="*/ 6858000 h 6858000"/>
              <a:gd name="connsiteX394" fmla="*/ 1936622 w 7467600"/>
              <a:gd name="connsiteY394" fmla="*/ 6858000 h 6858000"/>
              <a:gd name="connsiteX395" fmla="*/ 1926261 w 7467600"/>
              <a:gd name="connsiteY395" fmla="*/ 6784064 h 6858000"/>
              <a:gd name="connsiteX396" fmla="*/ 1922724 w 7467600"/>
              <a:gd name="connsiteY396" fmla="*/ 6765577 h 6858000"/>
              <a:gd name="connsiteX397" fmla="*/ 1904650 w 7467600"/>
              <a:gd name="connsiteY397" fmla="*/ 6639616 h 6858000"/>
              <a:gd name="connsiteX398" fmla="*/ 1885273 w 7467600"/>
              <a:gd name="connsiteY398" fmla="*/ 6858000 h 6858000"/>
              <a:gd name="connsiteX399" fmla="*/ 1854363 w 7467600"/>
              <a:gd name="connsiteY399" fmla="*/ 6858000 h 6858000"/>
              <a:gd name="connsiteX400" fmla="*/ 1880391 w 7467600"/>
              <a:gd name="connsiteY400" fmla="*/ 6603796 h 6858000"/>
              <a:gd name="connsiteX401" fmla="*/ 1818273 w 7467600"/>
              <a:gd name="connsiteY401" fmla="*/ 6715729 h 6858000"/>
              <a:gd name="connsiteX402" fmla="*/ 1794691 w 7467600"/>
              <a:gd name="connsiteY402" fmla="*/ 6843239 h 6858000"/>
              <a:gd name="connsiteX403" fmla="*/ 1794914 w 7467600"/>
              <a:gd name="connsiteY403" fmla="*/ 6858000 h 6858000"/>
              <a:gd name="connsiteX404" fmla="*/ 1746128 w 7467600"/>
              <a:gd name="connsiteY404" fmla="*/ 6858000 h 6858000"/>
              <a:gd name="connsiteX405" fmla="*/ 1753934 w 7467600"/>
              <a:gd name="connsiteY405" fmla="*/ 6724796 h 6858000"/>
              <a:gd name="connsiteX406" fmla="*/ 1792053 w 7467600"/>
              <a:gd name="connsiteY406" fmla="*/ 6572396 h 6858000"/>
              <a:gd name="connsiteX407" fmla="*/ 1862248 w 7467600"/>
              <a:gd name="connsiteY407" fmla="*/ 6266397 h 6858000"/>
              <a:gd name="connsiteX408" fmla="*/ 1862250 w 7467600"/>
              <a:gd name="connsiteY408" fmla="*/ 6033531 h 6858000"/>
              <a:gd name="connsiteX409" fmla="*/ 1211999 w 7467600"/>
              <a:gd name="connsiteY409" fmla="*/ 6683610 h 6858000"/>
              <a:gd name="connsiteX410" fmla="*/ 1213266 w 7467600"/>
              <a:gd name="connsiteY410" fmla="*/ 6691947 h 6858000"/>
              <a:gd name="connsiteX411" fmla="*/ 1203370 w 7467600"/>
              <a:gd name="connsiteY411" fmla="*/ 6850676 h 6858000"/>
              <a:gd name="connsiteX412" fmla="*/ 1203671 w 7467600"/>
              <a:gd name="connsiteY412" fmla="*/ 6858000 h 6858000"/>
              <a:gd name="connsiteX413" fmla="*/ 1143180 w 7467600"/>
              <a:gd name="connsiteY413" fmla="*/ 6858000 h 6858000"/>
              <a:gd name="connsiteX414" fmla="*/ 1142176 w 7467600"/>
              <a:gd name="connsiteY414" fmla="*/ 6766045 h 6858000"/>
              <a:gd name="connsiteX415" fmla="*/ 1067484 w 7467600"/>
              <a:gd name="connsiteY415" fmla="*/ 6858000 h 6858000"/>
              <a:gd name="connsiteX416" fmla="*/ 953928 w 7467600"/>
              <a:gd name="connsiteY416" fmla="*/ 6858000 h 6858000"/>
              <a:gd name="connsiteX417" fmla="*/ 959715 w 7467600"/>
              <a:gd name="connsiteY417" fmla="*/ 6850185 h 6858000"/>
              <a:gd name="connsiteX418" fmla="*/ 1483788 w 7467600"/>
              <a:gd name="connsiteY418" fmla="*/ 6259174 h 6858000"/>
              <a:gd name="connsiteX419" fmla="*/ 1100671 w 7467600"/>
              <a:gd name="connsiteY419" fmla="*/ 6252137 h 6858000"/>
              <a:gd name="connsiteX420" fmla="*/ 1090144 w 7467600"/>
              <a:gd name="connsiteY420" fmla="*/ 6256748 h 6858000"/>
              <a:gd name="connsiteX421" fmla="*/ 1095872 w 7467600"/>
              <a:gd name="connsiteY421" fmla="*/ 6271892 h 6858000"/>
              <a:gd name="connsiteX422" fmla="*/ 262785 w 7467600"/>
              <a:gd name="connsiteY422" fmla="*/ 6845450 h 6858000"/>
              <a:gd name="connsiteX423" fmla="*/ 209968 w 7467600"/>
              <a:gd name="connsiteY423" fmla="*/ 6770713 h 6858000"/>
              <a:gd name="connsiteX424" fmla="*/ 873460 w 7467600"/>
              <a:gd name="connsiteY424" fmla="*/ 6253768 h 6858000"/>
              <a:gd name="connsiteX425" fmla="*/ 192686 w 7467600"/>
              <a:gd name="connsiteY425" fmla="*/ 5849257 h 6858000"/>
              <a:gd name="connsiteX426" fmla="*/ 4696 w 7467600"/>
              <a:gd name="connsiteY426" fmla="*/ 5697668 h 6858000"/>
              <a:gd name="connsiteX427" fmla="*/ 0 w 7467600"/>
              <a:gd name="connsiteY427" fmla="*/ 5689984 h 6858000"/>
              <a:gd name="connsiteX428" fmla="*/ 0 w 7467600"/>
              <a:gd name="connsiteY428" fmla="*/ 5513472 h 6858000"/>
              <a:gd name="connsiteX429" fmla="*/ 174101 w 7467600"/>
              <a:gd name="connsiteY429" fmla="*/ 5620277 h 6858000"/>
              <a:gd name="connsiteX430" fmla="*/ 891800 w 7467600"/>
              <a:gd name="connsiteY430" fmla="*/ 6036935 h 6858000"/>
              <a:gd name="connsiteX431" fmla="*/ 1072219 w 7467600"/>
              <a:gd name="connsiteY431" fmla="*/ 6169443 h 6858000"/>
              <a:gd name="connsiteX432" fmla="*/ 1074117 w 7467600"/>
              <a:gd name="connsiteY432" fmla="*/ 6170301 h 6858000"/>
              <a:gd name="connsiteX433" fmla="*/ 1083114 w 7467600"/>
              <a:gd name="connsiteY433" fmla="*/ 6174131 h 6858000"/>
              <a:gd name="connsiteX434" fmla="*/ 1543010 w 7467600"/>
              <a:gd name="connsiteY434" fmla="*/ 6191140 h 6858000"/>
              <a:gd name="connsiteX435" fmla="*/ 1551080 w 7467600"/>
              <a:gd name="connsiteY435" fmla="*/ 6195006 h 6858000"/>
              <a:gd name="connsiteX436" fmla="*/ 2345443 w 7467600"/>
              <a:gd name="connsiteY436" fmla="*/ 5549882 h 6858000"/>
              <a:gd name="connsiteX437" fmla="*/ 1721499 w 7467600"/>
              <a:gd name="connsiteY437" fmla="*/ 5599969 h 6858000"/>
              <a:gd name="connsiteX438" fmla="*/ 767716 w 7467600"/>
              <a:gd name="connsiteY438" fmla="*/ 5472768 h 6858000"/>
              <a:gd name="connsiteX439" fmla="*/ 722147 w 7467600"/>
              <a:gd name="connsiteY439" fmla="*/ 5393091 h 6858000"/>
              <a:gd name="connsiteX440" fmla="*/ 1485552 w 7467600"/>
              <a:gd name="connsiteY440" fmla="*/ 5313202 h 6858000"/>
              <a:gd name="connsiteX441" fmla="*/ 2143004 w 7467600"/>
              <a:gd name="connsiteY441" fmla="*/ 5402420 h 6858000"/>
              <a:gd name="connsiteX442" fmla="*/ 1933391 w 7467600"/>
              <a:gd name="connsiteY442" fmla="*/ 5156971 h 6858000"/>
              <a:gd name="connsiteX443" fmla="*/ 1827118 w 7467600"/>
              <a:gd name="connsiteY443" fmla="*/ 4968410 h 6858000"/>
              <a:gd name="connsiteX444" fmla="*/ 1837349 w 7467600"/>
              <a:gd name="connsiteY444" fmla="*/ 4956357 h 6858000"/>
              <a:gd name="connsiteX445" fmla="*/ 2162835 w 7467600"/>
              <a:gd name="connsiteY445" fmla="*/ 5187853 h 6858000"/>
              <a:gd name="connsiteX446" fmla="*/ 2257167 w 7467600"/>
              <a:gd name="connsiteY446" fmla="*/ 5462123 h 6858000"/>
              <a:gd name="connsiteX447" fmla="*/ 2261598 w 7467600"/>
              <a:gd name="connsiteY447" fmla="*/ 5467998 h 6858000"/>
              <a:gd name="connsiteX448" fmla="*/ 2437177 w 7467600"/>
              <a:gd name="connsiteY448" fmla="*/ 5479608 h 6858000"/>
              <a:gd name="connsiteX449" fmla="*/ 2445247 w 7467600"/>
              <a:gd name="connsiteY449" fmla="*/ 5483476 h 6858000"/>
              <a:gd name="connsiteX450" fmla="*/ 2743626 w 7467600"/>
              <a:gd name="connsiteY450" fmla="*/ 5304819 h 6858000"/>
              <a:gd name="connsiteX451" fmla="*/ 3048102 w 7467600"/>
              <a:gd name="connsiteY451" fmla="*/ 5150595 h 6858000"/>
              <a:gd name="connsiteX452" fmla="*/ 1799414 w 7467600"/>
              <a:gd name="connsiteY452" fmla="*/ 4694732 h 6858000"/>
              <a:gd name="connsiteX453" fmla="*/ 1771735 w 7467600"/>
              <a:gd name="connsiteY453" fmla="*/ 4619929 h 6858000"/>
              <a:gd name="connsiteX454" fmla="*/ 3104273 w 7467600"/>
              <a:gd name="connsiteY454" fmla="*/ 5076159 h 6858000"/>
              <a:gd name="connsiteX455" fmla="*/ 3113245 w 7467600"/>
              <a:gd name="connsiteY455" fmla="*/ 5090705 h 6858000"/>
              <a:gd name="connsiteX456" fmla="*/ 3126294 w 7467600"/>
              <a:gd name="connsiteY456" fmla="*/ 5114400 h 6858000"/>
              <a:gd name="connsiteX457" fmla="*/ 3937433 w 7467600"/>
              <a:gd name="connsiteY457" fmla="*/ 4830473 h 6858000"/>
              <a:gd name="connsiteX458" fmla="*/ 3590475 w 7467600"/>
              <a:gd name="connsiteY458" fmla="*/ 4597974 h 6858000"/>
              <a:gd name="connsiteX459" fmla="*/ 3100264 w 7467600"/>
              <a:gd name="connsiteY459" fmla="*/ 4579845 h 6858000"/>
              <a:gd name="connsiteX460" fmla="*/ 2183576 w 7467600"/>
              <a:gd name="connsiteY460" fmla="*/ 4227150 h 6858000"/>
              <a:gd name="connsiteX461" fmla="*/ 2151029 w 7467600"/>
              <a:gd name="connsiteY461" fmla="*/ 4146947 h 6858000"/>
              <a:gd name="connsiteX462" fmla="*/ 3563434 w 7467600"/>
              <a:gd name="connsiteY462" fmla="*/ 4469115 h 6858000"/>
              <a:gd name="connsiteX463" fmla="*/ 3177952 w 7467600"/>
              <a:gd name="connsiteY463" fmla="*/ 3657386 h 6858000"/>
              <a:gd name="connsiteX464" fmla="*/ 3189263 w 7467600"/>
              <a:gd name="connsiteY464" fmla="*/ 3625726 h 6858000"/>
              <a:gd name="connsiteX465" fmla="*/ 3560912 w 7467600"/>
              <a:gd name="connsiteY465" fmla="*/ 4079863 h 6858000"/>
              <a:gd name="connsiteX466" fmla="*/ 3626636 w 7467600"/>
              <a:gd name="connsiteY466" fmla="*/ 4512230 h 6858000"/>
              <a:gd name="connsiteX467" fmla="*/ 3653088 w 7467600"/>
              <a:gd name="connsiteY467" fmla="*/ 4521417 h 6858000"/>
              <a:gd name="connsiteX468" fmla="*/ 3988128 w 7467600"/>
              <a:gd name="connsiteY468" fmla="*/ 4817267 h 6858000"/>
              <a:gd name="connsiteX469" fmla="*/ 4830582 w 7467600"/>
              <a:gd name="connsiteY469" fmla="*/ 4676000 h 6858000"/>
              <a:gd name="connsiteX470" fmla="*/ 4830100 w 7467600"/>
              <a:gd name="connsiteY470" fmla="*/ 4675554 h 6858000"/>
              <a:gd name="connsiteX471" fmla="*/ 4036318 w 7467600"/>
              <a:gd name="connsiteY471" fmla="*/ 4147013 h 6858000"/>
              <a:gd name="connsiteX472" fmla="*/ 3432098 w 7467600"/>
              <a:gd name="connsiteY472" fmla="*/ 3537312 h 6858000"/>
              <a:gd name="connsiteX473" fmla="*/ 3446761 w 7467600"/>
              <a:gd name="connsiteY473" fmla="*/ 3461278 h 6858000"/>
              <a:gd name="connsiteX474" fmla="*/ 4419733 w 7467600"/>
              <a:gd name="connsiteY474" fmla="*/ 3963555 h 6858000"/>
              <a:gd name="connsiteX475" fmla="*/ 4781371 w 7467600"/>
              <a:gd name="connsiteY475" fmla="*/ 4458604 h 6858000"/>
              <a:gd name="connsiteX476" fmla="*/ 4780440 w 7467600"/>
              <a:gd name="connsiteY476" fmla="*/ 4470290 h 6858000"/>
              <a:gd name="connsiteX477" fmla="*/ 4898954 w 7467600"/>
              <a:gd name="connsiteY477" fmla="*/ 4662092 h 6858000"/>
              <a:gd name="connsiteX478" fmla="*/ 4900699 w 7467600"/>
              <a:gd name="connsiteY478" fmla="*/ 4670867 h 6858000"/>
              <a:gd name="connsiteX479" fmla="*/ 5714511 w 7467600"/>
              <a:gd name="connsiteY479" fmla="*/ 4663483 h 6858000"/>
              <a:gd name="connsiteX480" fmla="*/ 5464793 w 7467600"/>
              <a:gd name="connsiteY480" fmla="*/ 4393556 h 6858000"/>
              <a:gd name="connsiteX481" fmla="*/ 5461897 w 7467600"/>
              <a:gd name="connsiteY481" fmla="*/ 4390879 h 6858000"/>
              <a:gd name="connsiteX482" fmla="*/ 4294126 w 7467600"/>
              <a:gd name="connsiteY482" fmla="*/ 3303048 h 6858000"/>
              <a:gd name="connsiteX483" fmla="*/ 4305321 w 7467600"/>
              <a:gd name="connsiteY483" fmla="*/ 3256953 h 6858000"/>
              <a:gd name="connsiteX484" fmla="*/ 4949299 w 7467600"/>
              <a:gd name="connsiteY484" fmla="*/ 3766336 h 6858000"/>
              <a:gd name="connsiteX485" fmla="*/ 5291452 w 7467600"/>
              <a:gd name="connsiteY485" fmla="*/ 4076801 h 6858000"/>
              <a:gd name="connsiteX486" fmla="*/ 5434998 w 7467600"/>
              <a:gd name="connsiteY486" fmla="*/ 4254100 h 6858000"/>
              <a:gd name="connsiteX487" fmla="*/ 5351015 w 7467600"/>
              <a:gd name="connsiteY487" fmla="*/ 3760989 h 6858000"/>
              <a:gd name="connsiteX488" fmla="*/ 5413780 w 7467600"/>
              <a:gd name="connsiteY488" fmla="*/ 2966265 h 6858000"/>
              <a:gd name="connsiteX489" fmla="*/ 5425627 w 7467600"/>
              <a:gd name="connsiteY489" fmla="*/ 2954192 h 6858000"/>
              <a:gd name="connsiteX490" fmla="*/ 6604735 w 7467600"/>
              <a:gd name="connsiteY490" fmla="*/ 2041381 h 6858000"/>
              <a:gd name="connsiteX491" fmla="*/ 7204487 w 7467600"/>
              <a:gd name="connsiteY491" fmla="*/ 2742112 h 6858000"/>
              <a:gd name="connsiteX492" fmla="*/ 7131592 w 7467600"/>
              <a:gd name="connsiteY492" fmla="*/ 2672096 h 6858000"/>
              <a:gd name="connsiteX493" fmla="*/ 6996344 w 7467600"/>
              <a:gd name="connsiteY493" fmla="*/ 2518310 h 6858000"/>
              <a:gd name="connsiteX494" fmla="*/ 6735495 w 7467600"/>
              <a:gd name="connsiteY494" fmla="*/ 2196890 h 6858000"/>
              <a:gd name="connsiteX495" fmla="*/ 6721901 w 7467600"/>
              <a:gd name="connsiteY495" fmla="*/ 2179274 h 6858000"/>
              <a:gd name="connsiteX496" fmla="*/ 6604735 w 7467600"/>
              <a:gd name="connsiteY496" fmla="*/ 2041381 h 6858000"/>
              <a:gd name="connsiteX497" fmla="*/ 6591670 w 7467600"/>
              <a:gd name="connsiteY497" fmla="*/ 1988277 h 6858000"/>
              <a:gd name="connsiteX498" fmla="*/ 6747349 w 7467600"/>
              <a:gd name="connsiteY498" fmla="*/ 2160069 h 6858000"/>
              <a:gd name="connsiteX499" fmla="*/ 6760943 w 7467600"/>
              <a:gd name="connsiteY499" fmla="*/ 2177686 h 6858000"/>
              <a:gd name="connsiteX500" fmla="*/ 7021065 w 7467600"/>
              <a:gd name="connsiteY500" fmla="*/ 2498102 h 6858000"/>
              <a:gd name="connsiteX501" fmla="*/ 7155223 w 7467600"/>
              <a:gd name="connsiteY501" fmla="*/ 2650386 h 6858000"/>
              <a:gd name="connsiteX502" fmla="*/ 7203167 w 7467600"/>
              <a:gd name="connsiteY502" fmla="*/ 2697288 h 6858000"/>
              <a:gd name="connsiteX503" fmla="*/ 6937703 w 7467600"/>
              <a:gd name="connsiteY503" fmla="*/ 2321981 h 6858000"/>
              <a:gd name="connsiteX504" fmla="*/ 6591670 w 7467600"/>
              <a:gd name="connsiteY504" fmla="*/ 1988277 h 6858000"/>
              <a:gd name="connsiteX505" fmla="*/ 5798671 w 7467600"/>
              <a:gd name="connsiteY505" fmla="*/ 1981601 h 6858000"/>
              <a:gd name="connsiteX506" fmla="*/ 5754709 w 7467600"/>
              <a:gd name="connsiteY506" fmla="*/ 2071454 h 6858000"/>
              <a:gd name="connsiteX507" fmla="*/ 5763044 w 7467600"/>
              <a:gd name="connsiteY507" fmla="*/ 2842206 h 6858000"/>
              <a:gd name="connsiteX508" fmla="*/ 5764974 w 7467600"/>
              <a:gd name="connsiteY508" fmla="*/ 2799609 h 6858000"/>
              <a:gd name="connsiteX509" fmla="*/ 5767665 w 7467600"/>
              <a:gd name="connsiteY509" fmla="*/ 2666409 h 6858000"/>
              <a:gd name="connsiteX510" fmla="*/ 5763055 w 7467600"/>
              <a:gd name="connsiteY510" fmla="*/ 2579705 h 6858000"/>
              <a:gd name="connsiteX511" fmla="*/ 5758079 w 7467600"/>
              <a:gd name="connsiteY511" fmla="*/ 2492508 h 6858000"/>
              <a:gd name="connsiteX512" fmla="*/ 5779325 w 7467600"/>
              <a:gd name="connsiteY512" fmla="*/ 2197069 h 6858000"/>
              <a:gd name="connsiteX513" fmla="*/ 5798671 w 7467600"/>
              <a:gd name="connsiteY513" fmla="*/ 1981601 h 6858000"/>
              <a:gd name="connsiteX514" fmla="*/ 5829202 w 7467600"/>
              <a:gd name="connsiteY514" fmla="*/ 1971679 h 6858000"/>
              <a:gd name="connsiteX515" fmla="*/ 5809558 w 7467600"/>
              <a:gd name="connsiteY515" fmla="*/ 2198043 h 6858000"/>
              <a:gd name="connsiteX516" fmla="*/ 5788653 w 7467600"/>
              <a:gd name="connsiteY516" fmla="*/ 2489430 h 6858000"/>
              <a:gd name="connsiteX517" fmla="*/ 5793439 w 7467600"/>
              <a:gd name="connsiteY517" fmla="*/ 2575235 h 6858000"/>
              <a:gd name="connsiteX518" fmla="*/ 5796837 w 7467600"/>
              <a:gd name="connsiteY518" fmla="*/ 2637633 h 6858000"/>
              <a:gd name="connsiteX519" fmla="*/ 5818614 w 7467600"/>
              <a:gd name="connsiteY519" fmla="*/ 2473055 h 6858000"/>
              <a:gd name="connsiteX520" fmla="*/ 5829202 w 7467600"/>
              <a:gd name="connsiteY520" fmla="*/ 1971679 h 6858000"/>
              <a:gd name="connsiteX521" fmla="*/ 5911389 w 7467600"/>
              <a:gd name="connsiteY521" fmla="*/ 1898371 h 6858000"/>
              <a:gd name="connsiteX522" fmla="*/ 6237627 w 7467600"/>
              <a:gd name="connsiteY522" fmla="*/ 2231921 h 6858000"/>
              <a:gd name="connsiteX523" fmla="*/ 5911389 w 7467600"/>
              <a:gd name="connsiteY523" fmla="*/ 1898371 h 6858000"/>
              <a:gd name="connsiteX524" fmla="*/ 6944437 w 7467600"/>
              <a:gd name="connsiteY524" fmla="*/ 1575402 h 6858000"/>
              <a:gd name="connsiteX525" fmla="*/ 6304730 w 7467600"/>
              <a:gd name="connsiteY525" fmla="*/ 1766654 h 6858000"/>
              <a:gd name="connsiteX526" fmla="*/ 6944437 w 7467600"/>
              <a:gd name="connsiteY526" fmla="*/ 1575402 h 6858000"/>
              <a:gd name="connsiteX527" fmla="*/ 7019523 w 7467600"/>
              <a:gd name="connsiteY527" fmla="*/ 1519450 h 6858000"/>
              <a:gd name="connsiteX528" fmla="*/ 6298091 w 7467600"/>
              <a:gd name="connsiteY528" fmla="*/ 1737122 h 6858000"/>
              <a:gd name="connsiteX529" fmla="*/ 7019523 w 7467600"/>
              <a:gd name="connsiteY529" fmla="*/ 1519450 h 6858000"/>
              <a:gd name="connsiteX530" fmla="*/ 2399523 w 7467600"/>
              <a:gd name="connsiteY530" fmla="*/ 1428234 h 6858000"/>
              <a:gd name="connsiteX531" fmla="*/ 2224982 w 7467600"/>
              <a:gd name="connsiteY531" fmla="*/ 1826201 h 6858000"/>
              <a:gd name="connsiteX532" fmla="*/ 2096099 w 7467600"/>
              <a:gd name="connsiteY532" fmla="*/ 2345900 h 6858000"/>
              <a:gd name="connsiteX533" fmla="*/ 2283317 w 7467600"/>
              <a:gd name="connsiteY533" fmla="*/ 1796925 h 6858000"/>
              <a:gd name="connsiteX534" fmla="*/ 2399523 w 7467600"/>
              <a:gd name="connsiteY534" fmla="*/ 1428234 h 6858000"/>
              <a:gd name="connsiteX535" fmla="*/ 2448558 w 7467600"/>
              <a:gd name="connsiteY535" fmla="*/ 1373435 h 6858000"/>
              <a:gd name="connsiteX536" fmla="*/ 2312521 w 7467600"/>
              <a:gd name="connsiteY536" fmla="*/ 1806140 h 6858000"/>
              <a:gd name="connsiteX537" fmla="*/ 2127533 w 7467600"/>
              <a:gd name="connsiteY537" fmla="*/ 2348380 h 6858000"/>
              <a:gd name="connsiteX538" fmla="*/ 2358080 w 7467600"/>
              <a:gd name="connsiteY538" fmla="*/ 1866134 h 6858000"/>
              <a:gd name="connsiteX539" fmla="*/ 2407436 w 7467600"/>
              <a:gd name="connsiteY539" fmla="*/ 1651070 h 6858000"/>
              <a:gd name="connsiteX540" fmla="*/ 2448558 w 7467600"/>
              <a:gd name="connsiteY540" fmla="*/ 1373435 h 6858000"/>
              <a:gd name="connsiteX541" fmla="*/ 278707 w 7467600"/>
              <a:gd name="connsiteY541" fmla="*/ 1352270 h 6858000"/>
              <a:gd name="connsiteX542" fmla="*/ 321570 w 7467600"/>
              <a:gd name="connsiteY542" fmla="*/ 1861610 h 6858000"/>
              <a:gd name="connsiteX543" fmla="*/ 294281 w 7467600"/>
              <a:gd name="connsiteY543" fmla="*/ 1440658 h 6858000"/>
              <a:gd name="connsiteX544" fmla="*/ 278707 w 7467600"/>
              <a:gd name="connsiteY544" fmla="*/ 1352270 h 6858000"/>
              <a:gd name="connsiteX545" fmla="*/ 1423821 w 7467600"/>
              <a:gd name="connsiteY545" fmla="*/ 1351958 h 6858000"/>
              <a:gd name="connsiteX546" fmla="*/ 1638521 w 7467600"/>
              <a:gd name="connsiteY546" fmla="*/ 1908470 h 6858000"/>
              <a:gd name="connsiteX547" fmla="*/ 1754199 w 7467600"/>
              <a:gd name="connsiteY547" fmla="*/ 2149284 h 6858000"/>
              <a:gd name="connsiteX548" fmla="*/ 1908359 w 7467600"/>
              <a:gd name="connsiteY548" fmla="*/ 2364988 h 6858000"/>
              <a:gd name="connsiteX549" fmla="*/ 1647661 w 7467600"/>
              <a:gd name="connsiteY549" fmla="*/ 1825945 h 6858000"/>
              <a:gd name="connsiteX550" fmla="*/ 1423821 w 7467600"/>
              <a:gd name="connsiteY550" fmla="*/ 1351958 h 6858000"/>
              <a:gd name="connsiteX551" fmla="*/ 1431890 w 7467600"/>
              <a:gd name="connsiteY551" fmla="*/ 1306475 h 6858000"/>
              <a:gd name="connsiteX552" fmla="*/ 1507597 w 7467600"/>
              <a:gd name="connsiteY552" fmla="*/ 1446132 h 6858000"/>
              <a:gd name="connsiteX553" fmla="*/ 1674586 w 7467600"/>
              <a:gd name="connsiteY553" fmla="*/ 1813832 h 6858000"/>
              <a:gd name="connsiteX554" fmla="*/ 1815950 w 7467600"/>
              <a:gd name="connsiteY554" fmla="*/ 2128564 h 6858000"/>
              <a:gd name="connsiteX555" fmla="*/ 1984242 w 7467600"/>
              <a:gd name="connsiteY555" fmla="*/ 2430829 h 6858000"/>
              <a:gd name="connsiteX556" fmla="*/ 2014023 w 7467600"/>
              <a:gd name="connsiteY556" fmla="*/ 2450995 h 6858000"/>
              <a:gd name="connsiteX557" fmla="*/ 1747337 w 7467600"/>
              <a:gd name="connsiteY557" fmla="*/ 1855264 h 6858000"/>
              <a:gd name="connsiteX558" fmla="*/ 1533749 w 7467600"/>
              <a:gd name="connsiteY558" fmla="*/ 1478656 h 6858000"/>
              <a:gd name="connsiteX559" fmla="*/ 1431890 w 7467600"/>
              <a:gd name="connsiteY559" fmla="*/ 1306475 h 6858000"/>
              <a:gd name="connsiteX560" fmla="*/ 5052692 w 7467600"/>
              <a:gd name="connsiteY560" fmla="*/ 1292994 h 6858000"/>
              <a:gd name="connsiteX561" fmla="*/ 5200661 w 7467600"/>
              <a:gd name="connsiteY561" fmla="*/ 1635186 h 6858000"/>
              <a:gd name="connsiteX562" fmla="*/ 5297138 w 7467600"/>
              <a:gd name="connsiteY562" fmla="*/ 1906351 h 6858000"/>
              <a:gd name="connsiteX563" fmla="*/ 5052692 w 7467600"/>
              <a:gd name="connsiteY563" fmla="*/ 1292994 h 6858000"/>
              <a:gd name="connsiteX564" fmla="*/ 5009948 w 7467600"/>
              <a:gd name="connsiteY564" fmla="*/ 1273619 h 6858000"/>
              <a:gd name="connsiteX565" fmla="*/ 5121777 w 7467600"/>
              <a:gd name="connsiteY565" fmla="*/ 1654213 h 6858000"/>
              <a:gd name="connsiteX566" fmla="*/ 5293545 w 7467600"/>
              <a:gd name="connsiteY566" fmla="*/ 2072247 h 6858000"/>
              <a:gd name="connsiteX567" fmla="*/ 5294042 w 7467600"/>
              <a:gd name="connsiteY567" fmla="*/ 2065019 h 6858000"/>
              <a:gd name="connsiteX568" fmla="*/ 5171936 w 7467600"/>
              <a:gd name="connsiteY568" fmla="*/ 1647613 h 6858000"/>
              <a:gd name="connsiteX569" fmla="*/ 5009948 w 7467600"/>
              <a:gd name="connsiteY569" fmla="*/ 1273619 h 6858000"/>
              <a:gd name="connsiteX570" fmla="*/ 655236 w 7467600"/>
              <a:gd name="connsiteY570" fmla="*/ 1268632 h 6858000"/>
              <a:gd name="connsiteX571" fmla="*/ 839521 w 7467600"/>
              <a:gd name="connsiteY571" fmla="*/ 1685315 h 6858000"/>
              <a:gd name="connsiteX572" fmla="*/ 1109416 w 7467600"/>
              <a:gd name="connsiteY572" fmla="*/ 2061663 h 6858000"/>
              <a:gd name="connsiteX573" fmla="*/ 1298300 w 7467600"/>
              <a:gd name="connsiteY573" fmla="*/ 2247742 h 6858000"/>
              <a:gd name="connsiteX574" fmla="*/ 1125871 w 7467600"/>
              <a:gd name="connsiteY574" fmla="*/ 1989513 h 6858000"/>
              <a:gd name="connsiteX575" fmla="*/ 981574 w 7467600"/>
              <a:gd name="connsiteY575" fmla="*/ 1783157 h 6858000"/>
              <a:gd name="connsiteX576" fmla="*/ 922198 w 7467600"/>
              <a:gd name="connsiteY576" fmla="*/ 1677437 h 6858000"/>
              <a:gd name="connsiteX577" fmla="*/ 869293 w 7467600"/>
              <a:gd name="connsiteY577" fmla="*/ 1583214 h 6858000"/>
              <a:gd name="connsiteX578" fmla="*/ 751431 w 7467600"/>
              <a:gd name="connsiteY578" fmla="*/ 1405731 h 6858000"/>
              <a:gd name="connsiteX579" fmla="*/ 655236 w 7467600"/>
              <a:gd name="connsiteY579" fmla="*/ 1268632 h 6858000"/>
              <a:gd name="connsiteX580" fmla="*/ 6516292 w 7467600"/>
              <a:gd name="connsiteY580" fmla="*/ 1263064 h 6858000"/>
              <a:gd name="connsiteX581" fmla="*/ 5736320 w 7467600"/>
              <a:gd name="connsiteY581" fmla="*/ 1501803 h 6858000"/>
              <a:gd name="connsiteX582" fmla="*/ 6516292 w 7467600"/>
              <a:gd name="connsiteY582" fmla="*/ 1263064 h 6858000"/>
              <a:gd name="connsiteX583" fmla="*/ 291466 w 7467600"/>
              <a:gd name="connsiteY583" fmla="*/ 1250369 h 6858000"/>
              <a:gd name="connsiteX584" fmla="*/ 323180 w 7467600"/>
              <a:gd name="connsiteY584" fmla="*/ 1435283 h 6858000"/>
              <a:gd name="connsiteX585" fmla="*/ 349381 w 7467600"/>
              <a:gd name="connsiteY585" fmla="*/ 1875041 h 6858000"/>
              <a:gd name="connsiteX586" fmla="*/ 374363 w 7467600"/>
              <a:gd name="connsiteY586" fmla="*/ 1506494 h 6858000"/>
              <a:gd name="connsiteX587" fmla="*/ 302168 w 7467600"/>
              <a:gd name="connsiteY587" fmla="*/ 1274495 h 6858000"/>
              <a:gd name="connsiteX588" fmla="*/ 291466 w 7467600"/>
              <a:gd name="connsiteY588" fmla="*/ 1250369 h 6858000"/>
              <a:gd name="connsiteX589" fmla="*/ 678222 w 7467600"/>
              <a:gd name="connsiteY589" fmla="*/ 1248670 h 6858000"/>
              <a:gd name="connsiteX590" fmla="*/ 775536 w 7467600"/>
              <a:gd name="connsiteY590" fmla="*/ 1388015 h 6858000"/>
              <a:gd name="connsiteX591" fmla="*/ 894529 w 7467600"/>
              <a:gd name="connsiteY591" fmla="*/ 1567739 h 6858000"/>
              <a:gd name="connsiteX592" fmla="*/ 948000 w 7467600"/>
              <a:gd name="connsiteY592" fmla="*/ 1663088 h 6858000"/>
              <a:gd name="connsiteX593" fmla="*/ 1006812 w 7467600"/>
              <a:gd name="connsiteY593" fmla="*/ 1767683 h 6858000"/>
              <a:gd name="connsiteX594" fmla="*/ 1149133 w 7467600"/>
              <a:gd name="connsiteY594" fmla="*/ 1971513 h 6858000"/>
              <a:gd name="connsiteX595" fmla="*/ 1333952 w 7467600"/>
              <a:gd name="connsiteY595" fmla="*/ 2251620 h 6858000"/>
              <a:gd name="connsiteX596" fmla="*/ 1337329 w 7467600"/>
              <a:gd name="connsiteY596" fmla="*/ 2258350 h 6858000"/>
              <a:gd name="connsiteX597" fmla="*/ 1014726 w 7467600"/>
              <a:gd name="connsiteY597" fmla="*/ 1615556 h 6858000"/>
              <a:gd name="connsiteX598" fmla="*/ 678222 w 7467600"/>
              <a:gd name="connsiteY598" fmla="*/ 1248670 h 6858000"/>
              <a:gd name="connsiteX599" fmla="*/ 6691602 w 7467600"/>
              <a:gd name="connsiteY599" fmla="*/ 1140573 h 6858000"/>
              <a:gd name="connsiteX600" fmla="*/ 6571100 w 7467600"/>
              <a:gd name="connsiteY600" fmla="*/ 1183662 h 6858000"/>
              <a:gd name="connsiteX601" fmla="*/ 6241687 w 7467600"/>
              <a:gd name="connsiteY601" fmla="*/ 1257600 h 6858000"/>
              <a:gd name="connsiteX602" fmla="*/ 5693009 w 7467600"/>
              <a:gd name="connsiteY602" fmla="*/ 1478256 h 6858000"/>
              <a:gd name="connsiteX603" fmla="*/ 6548420 w 7467600"/>
              <a:gd name="connsiteY603" fmla="*/ 1214599 h 6858000"/>
              <a:gd name="connsiteX604" fmla="*/ 6605473 w 7467600"/>
              <a:gd name="connsiteY604" fmla="*/ 1184686 h 6858000"/>
              <a:gd name="connsiteX605" fmla="*/ 6691602 w 7467600"/>
              <a:gd name="connsiteY605" fmla="*/ 1140573 h 6858000"/>
              <a:gd name="connsiteX606" fmla="*/ 4002475 w 7467600"/>
              <a:gd name="connsiteY606" fmla="*/ 1037802 h 6858000"/>
              <a:gd name="connsiteX607" fmla="*/ 4000324 w 7467600"/>
              <a:gd name="connsiteY607" fmla="*/ 1039362 h 6858000"/>
              <a:gd name="connsiteX608" fmla="*/ 4002862 w 7467600"/>
              <a:gd name="connsiteY608" fmla="*/ 1042866 h 6858000"/>
              <a:gd name="connsiteX609" fmla="*/ 4002475 w 7467600"/>
              <a:gd name="connsiteY609" fmla="*/ 1037802 h 6858000"/>
              <a:gd name="connsiteX610" fmla="*/ 506322 w 7467600"/>
              <a:gd name="connsiteY610" fmla="*/ 1020997 h 6858000"/>
              <a:gd name="connsiteX611" fmla="*/ 533068 w 7467600"/>
              <a:gd name="connsiteY611" fmla="*/ 1029409 h 6858000"/>
              <a:gd name="connsiteX612" fmla="*/ 1232525 w 7467600"/>
              <a:gd name="connsiteY612" fmla="*/ 1804675 h 6858000"/>
              <a:gd name="connsiteX613" fmla="*/ 1388858 w 7467600"/>
              <a:gd name="connsiteY613" fmla="*/ 2368011 h 6858000"/>
              <a:gd name="connsiteX614" fmla="*/ 1384098 w 7467600"/>
              <a:gd name="connsiteY614" fmla="*/ 2378125 h 6858000"/>
              <a:gd name="connsiteX615" fmla="*/ 1425393 w 7467600"/>
              <a:gd name="connsiteY615" fmla="*/ 2589124 h 6858000"/>
              <a:gd name="connsiteX616" fmla="*/ 1424001 w 7467600"/>
              <a:gd name="connsiteY616" fmla="*/ 2597541 h 6858000"/>
              <a:gd name="connsiteX617" fmla="*/ 2152729 w 7467600"/>
              <a:gd name="connsiteY617" fmla="*/ 2864487 h 6858000"/>
              <a:gd name="connsiteX618" fmla="*/ 2020609 w 7467600"/>
              <a:gd name="connsiteY618" fmla="*/ 2539671 h 6858000"/>
              <a:gd name="connsiteX619" fmla="*/ 2018920 w 7467600"/>
              <a:gd name="connsiteY619" fmla="*/ 2536309 h 6858000"/>
              <a:gd name="connsiteX620" fmla="*/ 1342441 w 7467600"/>
              <a:gd name="connsiteY620" fmla="*/ 1173017 h 6858000"/>
              <a:gd name="connsiteX621" fmla="*/ 1367925 w 7467600"/>
              <a:gd name="connsiteY621" fmla="*/ 1135648 h 6858000"/>
              <a:gd name="connsiteX622" fmla="*/ 1771401 w 7467600"/>
              <a:gd name="connsiteY622" fmla="*/ 1806673 h 6858000"/>
              <a:gd name="connsiteX623" fmla="*/ 1972385 w 7467600"/>
              <a:gd name="connsiteY623" fmla="*/ 2198735 h 6858000"/>
              <a:gd name="connsiteX624" fmla="*/ 2040892 w 7467600"/>
              <a:gd name="connsiteY624" fmla="*/ 2405205 h 6858000"/>
              <a:gd name="connsiteX625" fmla="*/ 2131689 w 7467600"/>
              <a:gd name="connsiteY625" fmla="*/ 1936926 h 6858000"/>
              <a:gd name="connsiteX626" fmla="*/ 2454820 w 7467600"/>
              <a:gd name="connsiteY626" fmla="*/ 1248808 h 6858000"/>
              <a:gd name="connsiteX627" fmla="*/ 2492512 w 7467600"/>
              <a:gd name="connsiteY627" fmla="*/ 1302920 h 6858000"/>
              <a:gd name="connsiteX628" fmla="*/ 2081216 w 7467600"/>
              <a:gd name="connsiteY628" fmla="*/ 2527513 h 6858000"/>
              <a:gd name="connsiteX629" fmla="*/ 2081211 w 7467600"/>
              <a:gd name="connsiteY629" fmla="*/ 2528916 h 6858000"/>
              <a:gd name="connsiteX630" fmla="*/ 2199067 w 7467600"/>
              <a:gd name="connsiteY630" fmla="*/ 2884061 h 6858000"/>
              <a:gd name="connsiteX631" fmla="*/ 3192586 w 7467600"/>
              <a:gd name="connsiteY631" fmla="*/ 3411496 h 6858000"/>
              <a:gd name="connsiteX632" fmla="*/ 3182620 w 7467600"/>
              <a:gd name="connsiteY632" fmla="*/ 3483279 h 6858000"/>
              <a:gd name="connsiteX633" fmla="*/ 2435119 w 7467600"/>
              <a:gd name="connsiteY633" fmla="*/ 3080173 h 6858000"/>
              <a:gd name="connsiteX634" fmla="*/ 2410152 w 7467600"/>
              <a:gd name="connsiteY634" fmla="*/ 3063751 h 6858000"/>
              <a:gd name="connsiteX635" fmla="*/ 2408099 w 7467600"/>
              <a:gd name="connsiteY635" fmla="*/ 3064403 h 6858000"/>
              <a:gd name="connsiteX636" fmla="*/ 2407218 w 7467600"/>
              <a:gd name="connsiteY636" fmla="*/ 3070324 h 6858000"/>
              <a:gd name="connsiteX637" fmla="*/ 2380138 w 7467600"/>
              <a:gd name="connsiteY637" fmla="*/ 3099341 h 6858000"/>
              <a:gd name="connsiteX638" fmla="*/ 1765923 w 7467600"/>
              <a:gd name="connsiteY638" fmla="*/ 3581043 h 6858000"/>
              <a:gd name="connsiteX639" fmla="*/ 1702258 w 7467600"/>
              <a:gd name="connsiteY639" fmla="*/ 3612286 h 6858000"/>
              <a:gd name="connsiteX640" fmla="*/ 1538370 w 7467600"/>
              <a:gd name="connsiteY640" fmla="*/ 3811804 h 6858000"/>
              <a:gd name="connsiteX641" fmla="*/ 542867 w 7467600"/>
              <a:gd name="connsiteY641" fmla="*/ 4944092 h 6858000"/>
              <a:gd name="connsiteX642" fmla="*/ 515800 w 7467600"/>
              <a:gd name="connsiteY642" fmla="*/ 4862180 h 6858000"/>
              <a:gd name="connsiteX643" fmla="*/ 909145 w 7467600"/>
              <a:gd name="connsiteY643" fmla="*/ 4199225 h 6858000"/>
              <a:gd name="connsiteX644" fmla="*/ 1214067 w 7467600"/>
              <a:gd name="connsiteY644" fmla="*/ 3908561 h 6858000"/>
              <a:gd name="connsiteX645" fmla="*/ 640967 w 7467600"/>
              <a:gd name="connsiteY645" fmla="*/ 4105601 h 6858000"/>
              <a:gd name="connsiteX646" fmla="*/ 112563 w 7467600"/>
              <a:gd name="connsiteY646" fmla="*/ 4396952 h 6858000"/>
              <a:gd name="connsiteX647" fmla="*/ 0 w 7467600"/>
              <a:gd name="connsiteY647" fmla="*/ 4466006 h 6858000"/>
              <a:gd name="connsiteX648" fmla="*/ 0 w 7467600"/>
              <a:gd name="connsiteY648" fmla="*/ 4233763 h 6858000"/>
              <a:gd name="connsiteX649" fmla="*/ 36881 w 7467600"/>
              <a:gd name="connsiteY649" fmla="*/ 4200118 h 6858000"/>
              <a:gd name="connsiteX650" fmla="*/ 910534 w 7467600"/>
              <a:gd name="connsiteY650" fmla="*/ 3629753 h 6858000"/>
              <a:gd name="connsiteX651" fmla="*/ 1578717 w 7467600"/>
              <a:gd name="connsiteY651" fmla="*/ 3575982 h 6858000"/>
              <a:gd name="connsiteX652" fmla="*/ 2338780 w 7467600"/>
              <a:gd name="connsiteY652" fmla="*/ 3033725 h 6858000"/>
              <a:gd name="connsiteX653" fmla="*/ 1807991 w 7467600"/>
              <a:gd name="connsiteY653" fmla="*/ 2807184 h 6858000"/>
              <a:gd name="connsiteX654" fmla="*/ 1416358 w 7467600"/>
              <a:gd name="connsiteY654" fmla="*/ 3112571 h 6858000"/>
              <a:gd name="connsiteX655" fmla="*/ 939066 w 7467600"/>
              <a:gd name="connsiteY655" fmla="*/ 3378798 h 6858000"/>
              <a:gd name="connsiteX656" fmla="*/ 115099 w 7467600"/>
              <a:gd name="connsiteY656" fmla="*/ 3607650 h 6858000"/>
              <a:gd name="connsiteX657" fmla="*/ 97284 w 7467600"/>
              <a:gd name="connsiteY657" fmla="*/ 3520393 h 6858000"/>
              <a:gd name="connsiteX658" fmla="*/ 922050 w 7467600"/>
              <a:gd name="connsiteY658" fmla="*/ 3074867 h 6858000"/>
              <a:gd name="connsiteX659" fmla="*/ 1405265 w 7467600"/>
              <a:gd name="connsiteY659" fmla="*/ 3016319 h 6858000"/>
              <a:gd name="connsiteX660" fmla="*/ 1407512 w 7467600"/>
              <a:gd name="connsiteY660" fmla="*/ 3018001 h 6858000"/>
              <a:gd name="connsiteX661" fmla="*/ 1726266 w 7467600"/>
              <a:gd name="connsiteY661" fmla="*/ 2777274 h 6858000"/>
              <a:gd name="connsiteX662" fmla="*/ 625390 w 7467600"/>
              <a:gd name="connsiteY662" fmla="*/ 2514541 h 6858000"/>
              <a:gd name="connsiteX663" fmla="*/ 619799 w 7467600"/>
              <a:gd name="connsiteY663" fmla="*/ 2527180 h 6858000"/>
              <a:gd name="connsiteX664" fmla="*/ 310030 w 7467600"/>
              <a:gd name="connsiteY664" fmla="*/ 2771818 h 6858000"/>
              <a:gd name="connsiteX665" fmla="*/ 173877 w 7467600"/>
              <a:gd name="connsiteY665" fmla="*/ 2937056 h 6858000"/>
              <a:gd name="connsiteX666" fmla="*/ 77889 w 7467600"/>
              <a:gd name="connsiteY666" fmla="*/ 3138440 h 6858000"/>
              <a:gd name="connsiteX667" fmla="*/ 0 w 7467600"/>
              <a:gd name="connsiteY667" fmla="*/ 3271395 h 6858000"/>
              <a:gd name="connsiteX668" fmla="*/ 0 w 7467600"/>
              <a:gd name="connsiteY668" fmla="*/ 3153002 h 6858000"/>
              <a:gd name="connsiteX669" fmla="*/ 2386 w 7467600"/>
              <a:gd name="connsiteY669" fmla="*/ 3149203 h 6858000"/>
              <a:gd name="connsiteX670" fmla="*/ 89753 w 7467600"/>
              <a:gd name="connsiteY670" fmla="*/ 2987702 h 6858000"/>
              <a:gd name="connsiteX671" fmla="*/ 76869 w 7467600"/>
              <a:gd name="connsiteY671" fmla="*/ 3005404 h 6858000"/>
              <a:gd name="connsiteX672" fmla="*/ 32049 w 7467600"/>
              <a:gd name="connsiteY672" fmla="*/ 3065814 h 6858000"/>
              <a:gd name="connsiteX673" fmla="*/ 0 w 7467600"/>
              <a:gd name="connsiteY673" fmla="*/ 3108744 h 6858000"/>
              <a:gd name="connsiteX674" fmla="*/ 0 w 7467600"/>
              <a:gd name="connsiteY674" fmla="*/ 3058059 h 6858000"/>
              <a:gd name="connsiteX675" fmla="*/ 7610 w 7467600"/>
              <a:gd name="connsiteY675" fmla="*/ 3047889 h 6858000"/>
              <a:gd name="connsiteX676" fmla="*/ 52419 w 7467600"/>
              <a:gd name="connsiteY676" fmla="*/ 2987479 h 6858000"/>
              <a:gd name="connsiteX677" fmla="*/ 59142 w 7467600"/>
              <a:gd name="connsiteY677" fmla="*/ 2978488 h 6858000"/>
              <a:gd name="connsiteX678" fmla="*/ 0 w 7467600"/>
              <a:gd name="connsiteY678" fmla="*/ 3015334 h 6858000"/>
              <a:gd name="connsiteX679" fmla="*/ 0 w 7467600"/>
              <a:gd name="connsiteY679" fmla="*/ 2914286 h 6858000"/>
              <a:gd name="connsiteX680" fmla="*/ 36383 w 7467600"/>
              <a:gd name="connsiteY680" fmla="*/ 2901128 h 6858000"/>
              <a:gd name="connsiteX681" fmla="*/ 156329 w 7467600"/>
              <a:gd name="connsiteY681" fmla="*/ 2840533 h 6858000"/>
              <a:gd name="connsiteX682" fmla="*/ 358355 w 7467600"/>
              <a:gd name="connsiteY682" fmla="*/ 2620471 h 6858000"/>
              <a:gd name="connsiteX683" fmla="*/ 510577 w 7467600"/>
              <a:gd name="connsiteY683" fmla="*/ 2501244 h 6858000"/>
              <a:gd name="connsiteX684" fmla="*/ 211967 w 7467600"/>
              <a:gd name="connsiteY684" fmla="*/ 2479171 h 6858000"/>
              <a:gd name="connsiteX685" fmla="*/ 0 w 7467600"/>
              <a:gd name="connsiteY685" fmla="*/ 2476398 h 6858000"/>
              <a:gd name="connsiteX686" fmla="*/ 0 w 7467600"/>
              <a:gd name="connsiteY686" fmla="*/ 2389189 h 6858000"/>
              <a:gd name="connsiteX687" fmla="*/ 103062 w 7467600"/>
              <a:gd name="connsiteY687" fmla="*/ 2389518 h 6858000"/>
              <a:gd name="connsiteX688" fmla="*/ 510734 w 7467600"/>
              <a:gd name="connsiteY688" fmla="*/ 2416201 h 6858000"/>
              <a:gd name="connsiteX689" fmla="*/ 279257 w 7467600"/>
              <a:gd name="connsiteY689" fmla="*/ 2092102 h 6858000"/>
              <a:gd name="connsiteX690" fmla="*/ 65265 w 7467600"/>
              <a:gd name="connsiteY690" fmla="*/ 2006049 h 6858000"/>
              <a:gd name="connsiteX691" fmla="*/ 0 w 7467600"/>
              <a:gd name="connsiteY691" fmla="*/ 1982532 h 6858000"/>
              <a:gd name="connsiteX692" fmla="*/ 0 w 7467600"/>
              <a:gd name="connsiteY692" fmla="*/ 1912789 h 6858000"/>
              <a:gd name="connsiteX693" fmla="*/ 97460 w 7467600"/>
              <a:gd name="connsiteY693" fmla="*/ 1953725 h 6858000"/>
              <a:gd name="connsiteX694" fmla="*/ 221272 w 7467600"/>
              <a:gd name="connsiteY694" fmla="*/ 1980766 h 6858000"/>
              <a:gd name="connsiteX695" fmla="*/ 116765 w 7467600"/>
              <a:gd name="connsiteY695" fmla="*/ 1911033 h 6858000"/>
              <a:gd name="connsiteX696" fmla="*/ 16405 w 7467600"/>
              <a:gd name="connsiteY696" fmla="*/ 1803412 h 6858000"/>
              <a:gd name="connsiteX697" fmla="*/ 0 w 7467600"/>
              <a:gd name="connsiteY697" fmla="*/ 1784777 h 6858000"/>
              <a:gd name="connsiteX698" fmla="*/ 0 w 7467600"/>
              <a:gd name="connsiteY698" fmla="*/ 1740082 h 6858000"/>
              <a:gd name="connsiteX699" fmla="*/ 39394 w 7467600"/>
              <a:gd name="connsiteY699" fmla="*/ 1784856 h 6858000"/>
              <a:gd name="connsiteX700" fmla="*/ 135813 w 7467600"/>
              <a:gd name="connsiteY700" fmla="*/ 1888838 h 6858000"/>
              <a:gd name="connsiteX701" fmla="*/ 242575 w 7467600"/>
              <a:gd name="connsiteY701" fmla="*/ 1958841 h 6858000"/>
              <a:gd name="connsiteX702" fmla="*/ 82197 w 7467600"/>
              <a:gd name="connsiteY702" fmla="*/ 1754826 h 6858000"/>
              <a:gd name="connsiteX703" fmla="*/ 0 w 7467600"/>
              <a:gd name="connsiteY703" fmla="*/ 1679650 h 6858000"/>
              <a:gd name="connsiteX704" fmla="*/ 0 w 7467600"/>
              <a:gd name="connsiteY704" fmla="*/ 1602463 h 6858000"/>
              <a:gd name="connsiteX705" fmla="*/ 84689 w 7467600"/>
              <a:gd name="connsiteY705" fmla="*/ 1677442 h 6858000"/>
              <a:gd name="connsiteX706" fmla="*/ 298437 w 7467600"/>
              <a:gd name="connsiteY706" fmla="*/ 1968019 h 6858000"/>
              <a:gd name="connsiteX707" fmla="*/ 227269 w 7467600"/>
              <a:gd name="connsiteY707" fmla="*/ 1114064 h 6858000"/>
              <a:gd name="connsiteX708" fmla="*/ 248003 w 7467600"/>
              <a:gd name="connsiteY708" fmla="*/ 1089613 h 6858000"/>
              <a:gd name="connsiteX709" fmla="*/ 427020 w 7467600"/>
              <a:gd name="connsiteY709" fmla="*/ 1619803 h 6858000"/>
              <a:gd name="connsiteX710" fmla="*/ 340345 w 7467600"/>
              <a:gd name="connsiteY710" fmla="*/ 2027739 h 6858000"/>
              <a:gd name="connsiteX711" fmla="*/ 360865 w 7467600"/>
              <a:gd name="connsiteY711" fmla="*/ 2044827 h 6858000"/>
              <a:gd name="connsiteX712" fmla="*/ 560414 w 7467600"/>
              <a:gd name="connsiteY712" fmla="*/ 2421457 h 6858000"/>
              <a:gd name="connsiteX713" fmla="*/ 1359703 w 7467600"/>
              <a:gd name="connsiteY713" fmla="*/ 2578554 h 6858000"/>
              <a:gd name="connsiteX714" fmla="*/ 1359422 w 7467600"/>
              <a:gd name="connsiteY714" fmla="*/ 2577994 h 6858000"/>
              <a:gd name="connsiteX715" fmla="*/ 828701 w 7467600"/>
              <a:gd name="connsiteY715" fmla="*/ 1839520 h 6858000"/>
              <a:gd name="connsiteX716" fmla="*/ 494427 w 7467600"/>
              <a:gd name="connsiteY716" fmla="*/ 1092333 h 6858000"/>
              <a:gd name="connsiteX717" fmla="*/ 506322 w 7467600"/>
              <a:gd name="connsiteY717" fmla="*/ 1020997 h 6858000"/>
              <a:gd name="connsiteX718" fmla="*/ 4570198 w 7467600"/>
              <a:gd name="connsiteY718" fmla="*/ 978081 h 6858000"/>
              <a:gd name="connsiteX719" fmla="*/ 4523691 w 7467600"/>
              <a:gd name="connsiteY719" fmla="*/ 1127776 h 6858000"/>
              <a:gd name="connsiteX720" fmla="*/ 4509875 w 7467600"/>
              <a:gd name="connsiteY720" fmla="*/ 1167552 h 6858000"/>
              <a:gd name="connsiteX721" fmla="*/ 4478168 w 7467600"/>
              <a:gd name="connsiteY721" fmla="*/ 1260735 h 6858000"/>
              <a:gd name="connsiteX722" fmla="*/ 4409309 w 7467600"/>
              <a:gd name="connsiteY722" fmla="*/ 1666996 h 6858000"/>
              <a:gd name="connsiteX723" fmla="*/ 4370031 w 7467600"/>
              <a:gd name="connsiteY723" fmla="*/ 1955666 h 6858000"/>
              <a:gd name="connsiteX724" fmla="*/ 4570198 w 7467600"/>
              <a:gd name="connsiteY724" fmla="*/ 978081 h 6858000"/>
              <a:gd name="connsiteX725" fmla="*/ 4557898 w 7467600"/>
              <a:gd name="connsiteY725" fmla="*/ 900011 h 6858000"/>
              <a:gd name="connsiteX726" fmla="*/ 4344840 w 7467600"/>
              <a:gd name="connsiteY726" fmla="*/ 1922038 h 6858000"/>
              <a:gd name="connsiteX727" fmla="*/ 4378710 w 7467600"/>
              <a:gd name="connsiteY727" fmla="*/ 1665516 h 6858000"/>
              <a:gd name="connsiteX728" fmla="*/ 4448798 w 7467600"/>
              <a:gd name="connsiteY728" fmla="*/ 1253024 h 6858000"/>
              <a:gd name="connsiteX729" fmla="*/ 4480315 w 7467600"/>
              <a:gd name="connsiteY729" fmla="*/ 1158454 h 6858000"/>
              <a:gd name="connsiteX730" fmla="*/ 4494133 w 7467600"/>
              <a:gd name="connsiteY730" fmla="*/ 1118676 h 6858000"/>
              <a:gd name="connsiteX731" fmla="*/ 4557898 w 7467600"/>
              <a:gd name="connsiteY731" fmla="*/ 900011 h 6858000"/>
              <a:gd name="connsiteX732" fmla="*/ 5870151 w 7467600"/>
              <a:gd name="connsiteY732" fmla="*/ 898890 h 6858000"/>
              <a:gd name="connsiteX733" fmla="*/ 5861335 w 7467600"/>
              <a:gd name="connsiteY733" fmla="*/ 899177 h 6858000"/>
              <a:gd name="connsiteX734" fmla="*/ 5843702 w 7467600"/>
              <a:gd name="connsiteY734" fmla="*/ 899748 h 6858000"/>
              <a:gd name="connsiteX735" fmla="*/ 5651107 w 7467600"/>
              <a:gd name="connsiteY735" fmla="*/ 920306 h 6858000"/>
              <a:gd name="connsiteX736" fmla="*/ 5459407 w 7467600"/>
              <a:gd name="connsiteY736" fmla="*/ 940975 h 6858000"/>
              <a:gd name="connsiteX737" fmla="*/ 5374846 w 7467600"/>
              <a:gd name="connsiteY737" fmla="*/ 941988 h 6858000"/>
              <a:gd name="connsiteX738" fmla="*/ 5256105 w 7467600"/>
              <a:gd name="connsiteY738" fmla="*/ 945632 h 6858000"/>
              <a:gd name="connsiteX739" fmla="*/ 5107071 w 7467600"/>
              <a:gd name="connsiteY739" fmla="*/ 969720 h 6858000"/>
              <a:gd name="connsiteX740" fmla="*/ 4998681 w 7467600"/>
              <a:gd name="connsiteY740" fmla="*/ 988771 h 6858000"/>
              <a:gd name="connsiteX741" fmla="*/ 5870151 w 7467600"/>
              <a:gd name="connsiteY741" fmla="*/ 898890 h 6858000"/>
              <a:gd name="connsiteX742" fmla="*/ 5504425 w 7467600"/>
              <a:gd name="connsiteY742" fmla="*/ 848067 h 6858000"/>
              <a:gd name="connsiteX743" fmla="*/ 4968849 w 7467600"/>
              <a:gd name="connsiteY743" fmla="*/ 962318 h 6858000"/>
              <a:gd name="connsiteX744" fmla="*/ 5104039 w 7467600"/>
              <a:gd name="connsiteY744" fmla="*/ 940634 h 6858000"/>
              <a:gd name="connsiteX745" fmla="*/ 5256311 w 7467600"/>
              <a:gd name="connsiteY745" fmla="*/ 916490 h 6858000"/>
              <a:gd name="connsiteX746" fmla="*/ 5377381 w 7467600"/>
              <a:gd name="connsiteY746" fmla="*/ 912671 h 6858000"/>
              <a:gd name="connsiteX747" fmla="*/ 5460148 w 7467600"/>
              <a:gd name="connsiteY747" fmla="*/ 911442 h 6858000"/>
              <a:gd name="connsiteX748" fmla="*/ 5648971 w 7467600"/>
              <a:gd name="connsiteY748" fmla="*/ 891331 h 6858000"/>
              <a:gd name="connsiteX749" fmla="*/ 5844807 w 7467600"/>
              <a:gd name="connsiteY749" fmla="*/ 870718 h 6858000"/>
              <a:gd name="connsiteX750" fmla="*/ 5862975 w 7467600"/>
              <a:gd name="connsiteY750" fmla="*/ 869756 h 6858000"/>
              <a:gd name="connsiteX751" fmla="*/ 5920887 w 7467600"/>
              <a:gd name="connsiteY751" fmla="*/ 865929 h 6858000"/>
              <a:gd name="connsiteX752" fmla="*/ 5504425 w 7467600"/>
              <a:gd name="connsiteY752" fmla="*/ 848067 h 6858000"/>
              <a:gd name="connsiteX753" fmla="*/ 3607114 w 7467600"/>
              <a:gd name="connsiteY753" fmla="*/ 467441 h 6858000"/>
              <a:gd name="connsiteX754" fmla="*/ 3296242 w 7467600"/>
              <a:gd name="connsiteY754" fmla="*/ 807991 h 6858000"/>
              <a:gd name="connsiteX755" fmla="*/ 3174674 w 7467600"/>
              <a:gd name="connsiteY755" fmla="*/ 919759 h 6858000"/>
              <a:gd name="connsiteX756" fmla="*/ 3042978 w 7467600"/>
              <a:gd name="connsiteY756" fmla="*/ 1054894 h 6858000"/>
              <a:gd name="connsiteX757" fmla="*/ 2968914 w 7467600"/>
              <a:gd name="connsiteY757" fmla="*/ 1133756 h 6858000"/>
              <a:gd name="connsiteX758" fmla="*/ 3103823 w 7467600"/>
              <a:gd name="connsiteY758" fmla="*/ 1026814 h 6858000"/>
              <a:gd name="connsiteX759" fmla="*/ 3607114 w 7467600"/>
              <a:gd name="connsiteY759" fmla="*/ 467441 h 6858000"/>
              <a:gd name="connsiteX760" fmla="*/ 3744487 w 7467600"/>
              <a:gd name="connsiteY760" fmla="*/ 383136 h 6858000"/>
              <a:gd name="connsiteX761" fmla="*/ 3970213 w 7467600"/>
              <a:gd name="connsiteY761" fmla="*/ 995559 h 6858000"/>
              <a:gd name="connsiteX762" fmla="*/ 3744487 w 7467600"/>
              <a:gd name="connsiteY762" fmla="*/ 383136 h 6858000"/>
              <a:gd name="connsiteX763" fmla="*/ 3624562 w 7467600"/>
              <a:gd name="connsiteY763" fmla="*/ 367041 h 6858000"/>
              <a:gd name="connsiteX764" fmla="*/ 3489712 w 7467600"/>
              <a:gd name="connsiteY764" fmla="*/ 485386 h 6858000"/>
              <a:gd name="connsiteX765" fmla="*/ 3182994 w 7467600"/>
              <a:gd name="connsiteY765" fmla="*/ 828265 h 6858000"/>
              <a:gd name="connsiteX766" fmla="*/ 2892114 w 7467600"/>
              <a:gd name="connsiteY766" fmla="*/ 1172635 h 6858000"/>
              <a:gd name="connsiteX767" fmla="*/ 3021459 w 7467600"/>
              <a:gd name="connsiteY767" fmla="*/ 1035385 h 6858000"/>
              <a:gd name="connsiteX768" fmla="*/ 3153873 w 7467600"/>
              <a:gd name="connsiteY768" fmla="*/ 898971 h 6858000"/>
              <a:gd name="connsiteX769" fmla="*/ 3276511 w 7467600"/>
              <a:gd name="connsiteY769" fmla="*/ 786423 h 6858000"/>
              <a:gd name="connsiteX770" fmla="*/ 3584154 w 7467600"/>
              <a:gd name="connsiteY770" fmla="*/ 448218 h 6858000"/>
              <a:gd name="connsiteX771" fmla="*/ 3624562 w 7467600"/>
              <a:gd name="connsiteY771" fmla="*/ 367041 h 6858000"/>
              <a:gd name="connsiteX772" fmla="*/ 3766672 w 7467600"/>
              <a:gd name="connsiteY772" fmla="*/ 359429 h 6858000"/>
              <a:gd name="connsiteX773" fmla="*/ 3996338 w 7467600"/>
              <a:gd name="connsiteY773" fmla="*/ 968237 h 6858000"/>
              <a:gd name="connsiteX774" fmla="*/ 3766672 w 7467600"/>
              <a:gd name="connsiteY774" fmla="*/ 359429 h 6858000"/>
              <a:gd name="connsiteX775" fmla="*/ 5805386 w 7467600"/>
              <a:gd name="connsiteY775" fmla="*/ 239240 h 6858000"/>
              <a:gd name="connsiteX776" fmla="*/ 5736947 w 7467600"/>
              <a:gd name="connsiteY776" fmla="*/ 261367 h 6858000"/>
              <a:gd name="connsiteX777" fmla="*/ 5427012 w 7467600"/>
              <a:gd name="connsiteY777" fmla="*/ 311272 h 6858000"/>
              <a:gd name="connsiteX778" fmla="*/ 5147818 w 7467600"/>
              <a:gd name="connsiteY778" fmla="*/ 322112 h 6858000"/>
              <a:gd name="connsiteX779" fmla="*/ 5060854 w 7467600"/>
              <a:gd name="connsiteY779" fmla="*/ 311882 h 6858000"/>
              <a:gd name="connsiteX780" fmla="*/ 4945989 w 7467600"/>
              <a:gd name="connsiteY780" fmla="*/ 300516 h 6858000"/>
              <a:gd name="connsiteX781" fmla="*/ 5410479 w 7467600"/>
              <a:gd name="connsiteY781" fmla="*/ 348434 h 6858000"/>
              <a:gd name="connsiteX782" fmla="*/ 5805386 w 7467600"/>
              <a:gd name="connsiteY782" fmla="*/ 239240 h 6858000"/>
              <a:gd name="connsiteX783" fmla="*/ 5905192 w 7467600"/>
              <a:gd name="connsiteY783" fmla="*/ 163079 h 6858000"/>
              <a:gd name="connsiteX784" fmla="*/ 5865655 w 7467600"/>
              <a:gd name="connsiteY784" fmla="*/ 171901 h 6858000"/>
              <a:gd name="connsiteX785" fmla="*/ 5259740 w 7467600"/>
              <a:gd name="connsiteY785" fmla="*/ 257013 h 6858000"/>
              <a:gd name="connsiteX786" fmla="*/ 5208466 w 7467600"/>
              <a:gd name="connsiteY786" fmla="*/ 257550 h 6858000"/>
              <a:gd name="connsiteX787" fmla="*/ 4980204 w 7467600"/>
              <a:gd name="connsiteY787" fmla="*/ 271903 h 6858000"/>
              <a:gd name="connsiteX788" fmla="*/ 5068068 w 7467600"/>
              <a:gd name="connsiteY788" fmla="*/ 282244 h 6858000"/>
              <a:gd name="connsiteX789" fmla="*/ 5153231 w 7467600"/>
              <a:gd name="connsiteY789" fmla="*/ 292240 h 6858000"/>
              <a:gd name="connsiteX790" fmla="*/ 5426491 w 7467600"/>
              <a:gd name="connsiteY790" fmla="*/ 281128 h 6858000"/>
              <a:gd name="connsiteX791" fmla="*/ 5731212 w 7467600"/>
              <a:gd name="connsiteY791" fmla="*/ 231951 h 6858000"/>
              <a:gd name="connsiteX792" fmla="*/ 5905192 w 7467600"/>
              <a:gd name="connsiteY792" fmla="*/ 163079 h 6858000"/>
              <a:gd name="connsiteX793" fmla="*/ 5944437 w 7467600"/>
              <a:gd name="connsiteY793" fmla="*/ 113829 h 6858000"/>
              <a:gd name="connsiteX794" fmla="*/ 5825032 w 7467600"/>
              <a:gd name="connsiteY794" fmla="*/ 146405 h 6858000"/>
              <a:gd name="connsiteX795" fmla="*/ 4955599 w 7467600"/>
              <a:gd name="connsiteY795" fmla="*/ 247008 h 6858000"/>
              <a:gd name="connsiteX796" fmla="*/ 5210104 w 7467600"/>
              <a:gd name="connsiteY796" fmla="*/ 228123 h 6858000"/>
              <a:gd name="connsiteX797" fmla="*/ 5261015 w 7467600"/>
              <a:gd name="connsiteY797" fmla="*/ 227087 h 6858000"/>
              <a:gd name="connsiteX798" fmla="*/ 5861181 w 7467600"/>
              <a:gd name="connsiteY798" fmla="*/ 143093 h 6858000"/>
              <a:gd name="connsiteX799" fmla="*/ 5961252 w 7467600"/>
              <a:gd name="connsiteY799" fmla="*/ 114820 h 6858000"/>
              <a:gd name="connsiteX800" fmla="*/ 5944437 w 7467600"/>
              <a:gd name="connsiteY800" fmla="*/ 113829 h 6858000"/>
              <a:gd name="connsiteX801" fmla="*/ 3882765 w 7467600"/>
              <a:gd name="connsiteY801" fmla="*/ 0 h 6858000"/>
              <a:gd name="connsiteX802" fmla="*/ 3995099 w 7467600"/>
              <a:gd name="connsiteY802" fmla="*/ 0 h 6858000"/>
              <a:gd name="connsiteX803" fmla="*/ 4163818 w 7467600"/>
              <a:gd name="connsiteY803" fmla="*/ 234104 h 6858000"/>
              <a:gd name="connsiteX804" fmla="*/ 4172099 w 7467600"/>
              <a:gd name="connsiteY804" fmla="*/ 234207 h 6858000"/>
              <a:gd name="connsiteX805" fmla="*/ 4784282 w 7467600"/>
              <a:gd name="connsiteY805" fmla="*/ 276561 h 6858000"/>
              <a:gd name="connsiteX806" fmla="*/ 4801687 w 7467600"/>
              <a:gd name="connsiteY806" fmla="*/ 267764 h 6858000"/>
              <a:gd name="connsiteX807" fmla="*/ 6082788 w 7467600"/>
              <a:gd name="connsiteY807" fmla="*/ 64119 h 6858000"/>
              <a:gd name="connsiteX808" fmla="*/ 6099442 w 7467600"/>
              <a:gd name="connsiteY808" fmla="*/ 82568 h 6858000"/>
              <a:gd name="connsiteX809" fmla="*/ 4804137 w 7467600"/>
              <a:gd name="connsiteY809" fmla="*/ 320931 h 6858000"/>
              <a:gd name="connsiteX810" fmla="*/ 4227047 w 7467600"/>
              <a:gd name="connsiteY810" fmla="*/ 313415 h 6858000"/>
              <a:gd name="connsiteX811" fmla="*/ 4346041 w 7467600"/>
              <a:gd name="connsiteY811" fmla="*/ 456086 h 6858000"/>
              <a:gd name="connsiteX812" fmla="*/ 4870967 w 7467600"/>
              <a:gd name="connsiteY812" fmla="*/ 963061 h 6858000"/>
              <a:gd name="connsiteX813" fmla="*/ 4889647 w 7467600"/>
              <a:gd name="connsiteY813" fmla="*/ 957147 h 6858000"/>
              <a:gd name="connsiteX814" fmla="*/ 5422504 w 7467600"/>
              <a:gd name="connsiteY814" fmla="*/ 805191 h 6858000"/>
              <a:gd name="connsiteX815" fmla="*/ 6087656 w 7467600"/>
              <a:gd name="connsiteY815" fmla="*/ 826703 h 6858000"/>
              <a:gd name="connsiteX816" fmla="*/ 6058717 w 7467600"/>
              <a:gd name="connsiteY816" fmla="*/ 865992 h 6858000"/>
              <a:gd name="connsiteX817" fmla="*/ 4974153 w 7467600"/>
              <a:gd name="connsiteY817" fmla="*/ 1045456 h 6858000"/>
              <a:gd name="connsiteX818" fmla="*/ 5627835 w 7467600"/>
              <a:gd name="connsiteY818" fmla="*/ 1472077 h 6858000"/>
              <a:gd name="connsiteX819" fmla="*/ 5629817 w 7467600"/>
              <a:gd name="connsiteY819" fmla="*/ 1471412 h 6858000"/>
              <a:gd name="connsiteX820" fmla="*/ 5634124 w 7467600"/>
              <a:gd name="connsiteY820" fmla="*/ 1470572 h 6858000"/>
              <a:gd name="connsiteX821" fmla="*/ 5755832 w 7467600"/>
              <a:gd name="connsiteY821" fmla="*/ 1383886 h 6858000"/>
              <a:gd name="connsiteX822" fmla="*/ 6014186 w 7467600"/>
              <a:gd name="connsiteY822" fmla="*/ 1279799 h 6858000"/>
              <a:gd name="connsiteX823" fmla="*/ 6901619 w 7467600"/>
              <a:gd name="connsiteY823" fmla="*/ 1047874 h 6858000"/>
              <a:gd name="connsiteX824" fmla="*/ 6931566 w 7467600"/>
              <a:gd name="connsiteY824" fmla="*/ 1062034 h 6858000"/>
              <a:gd name="connsiteX825" fmla="*/ 5790982 w 7467600"/>
              <a:gd name="connsiteY825" fmla="*/ 1561380 h 6858000"/>
              <a:gd name="connsiteX826" fmla="*/ 6188971 w 7467600"/>
              <a:gd name="connsiteY826" fmla="*/ 1755168 h 6858000"/>
              <a:gd name="connsiteX827" fmla="*/ 6202446 w 7467600"/>
              <a:gd name="connsiteY827" fmla="*/ 1752268 h 6858000"/>
              <a:gd name="connsiteX828" fmla="*/ 7179560 w 7467600"/>
              <a:gd name="connsiteY828" fmla="*/ 1467551 h 6858000"/>
              <a:gd name="connsiteX829" fmla="*/ 7158730 w 7467600"/>
              <a:gd name="connsiteY829" fmla="*/ 1507835 h 6858000"/>
              <a:gd name="connsiteX830" fmla="*/ 6326959 w 7467600"/>
              <a:gd name="connsiteY830" fmla="*/ 1817686 h 6858000"/>
              <a:gd name="connsiteX831" fmla="*/ 6537433 w 7467600"/>
              <a:gd name="connsiteY831" fmla="*/ 1907790 h 6858000"/>
              <a:gd name="connsiteX832" fmla="*/ 6550221 w 7467600"/>
              <a:gd name="connsiteY832" fmla="*/ 1910729 h 6858000"/>
              <a:gd name="connsiteX833" fmla="*/ 6964438 w 7467600"/>
              <a:gd name="connsiteY833" fmla="*/ 2209505 h 6858000"/>
              <a:gd name="connsiteX834" fmla="*/ 7367862 w 7467600"/>
              <a:gd name="connsiteY834" fmla="*/ 2806833 h 6858000"/>
              <a:gd name="connsiteX835" fmla="*/ 7364329 w 7467600"/>
              <a:gd name="connsiteY835" fmla="*/ 2826907 h 6858000"/>
              <a:gd name="connsiteX836" fmla="*/ 7290545 w 7467600"/>
              <a:gd name="connsiteY836" fmla="*/ 2850663 h 6858000"/>
              <a:gd name="connsiteX837" fmla="*/ 6472036 w 7467600"/>
              <a:gd name="connsiteY837" fmla="*/ 1959003 h 6858000"/>
              <a:gd name="connsiteX838" fmla="*/ 5792897 w 7467600"/>
              <a:gd name="connsiteY838" fmla="*/ 1647747 h 6858000"/>
              <a:gd name="connsiteX839" fmla="*/ 5842751 w 7467600"/>
              <a:gd name="connsiteY839" fmla="*/ 1816112 h 6858000"/>
              <a:gd name="connsiteX840" fmla="*/ 5847424 w 7467600"/>
              <a:gd name="connsiteY840" fmla="*/ 1815776 h 6858000"/>
              <a:gd name="connsiteX841" fmla="*/ 6399821 w 7467600"/>
              <a:gd name="connsiteY841" fmla="*/ 2344799 h 6858000"/>
              <a:gd name="connsiteX842" fmla="*/ 6323232 w 7467600"/>
              <a:gd name="connsiteY842" fmla="*/ 2389634 h 6858000"/>
              <a:gd name="connsiteX843" fmla="*/ 5942958 w 7467600"/>
              <a:gd name="connsiteY843" fmla="*/ 2077708 h 6858000"/>
              <a:gd name="connsiteX844" fmla="*/ 5921559 w 7467600"/>
              <a:gd name="connsiteY844" fmla="*/ 2378596 h 6858000"/>
              <a:gd name="connsiteX845" fmla="*/ 5817651 w 7467600"/>
              <a:gd name="connsiteY845" fmla="*/ 3023919 h 6858000"/>
              <a:gd name="connsiteX846" fmla="*/ 5729634 w 7467600"/>
              <a:gd name="connsiteY846" fmla="*/ 3051849 h 6858000"/>
              <a:gd name="connsiteX847" fmla="*/ 5611018 w 7467600"/>
              <a:gd name="connsiteY847" fmla="*/ 2316769 h 6858000"/>
              <a:gd name="connsiteX848" fmla="*/ 5687608 w 7467600"/>
              <a:gd name="connsiteY848" fmla="*/ 2039972 h 6858000"/>
              <a:gd name="connsiteX849" fmla="*/ 5657554 w 7467600"/>
              <a:gd name="connsiteY849" fmla="*/ 1576445 h 6858000"/>
              <a:gd name="connsiteX850" fmla="*/ 5150475 w 7467600"/>
              <a:gd name="connsiteY850" fmla="*/ 1274012 h 6858000"/>
              <a:gd name="connsiteX851" fmla="*/ 5349142 w 7467600"/>
              <a:gd name="connsiteY851" fmla="*/ 2204405 h 6858000"/>
              <a:gd name="connsiteX852" fmla="*/ 5262214 w 7467600"/>
              <a:gd name="connsiteY852" fmla="*/ 2233836 h 6858000"/>
              <a:gd name="connsiteX853" fmla="*/ 4981539 w 7467600"/>
              <a:gd name="connsiteY853" fmla="*/ 1542201 h 6858000"/>
              <a:gd name="connsiteX854" fmla="*/ 4958461 w 7467600"/>
              <a:gd name="connsiteY854" fmla="*/ 1136957 h 6858000"/>
              <a:gd name="connsiteX855" fmla="*/ 4655015 w 7467600"/>
              <a:gd name="connsiteY855" fmla="*/ 891426 h 6858000"/>
              <a:gd name="connsiteX856" fmla="*/ 4348002 w 7467600"/>
              <a:gd name="connsiteY856" fmla="*/ 2205895 h 6858000"/>
              <a:gd name="connsiteX857" fmla="*/ 4262250 w 7467600"/>
              <a:gd name="connsiteY857" fmla="*/ 2219972 h 6858000"/>
              <a:gd name="connsiteX858" fmla="*/ 4550611 w 7467600"/>
              <a:gd name="connsiteY858" fmla="*/ 817540 h 6858000"/>
              <a:gd name="connsiteX859" fmla="*/ 4564418 w 7467600"/>
              <a:gd name="connsiteY859" fmla="*/ 808293 h 6858000"/>
              <a:gd name="connsiteX860" fmla="*/ 4266388 w 7467600"/>
              <a:gd name="connsiteY860" fmla="*/ 500083 h 6858000"/>
              <a:gd name="connsiteX861" fmla="*/ 4032842 w 7467600"/>
              <a:gd name="connsiteY861" fmla="*/ 211809 h 6858000"/>
              <a:gd name="connsiteX862" fmla="*/ 3882765 w 7467600"/>
              <a:gd name="connsiteY862" fmla="*/ 0 h 6858000"/>
              <a:gd name="connsiteX863" fmla="*/ 3721337 w 7467600"/>
              <a:gd name="connsiteY863" fmla="*/ 0 h 6858000"/>
              <a:gd name="connsiteX864" fmla="*/ 3797544 w 7467600"/>
              <a:gd name="connsiteY864" fmla="*/ 0 h 6858000"/>
              <a:gd name="connsiteX865" fmla="*/ 3775734 w 7467600"/>
              <a:gd name="connsiteY865" fmla="*/ 95131 h 6858000"/>
              <a:gd name="connsiteX866" fmla="*/ 3724807 w 7467600"/>
              <a:gd name="connsiteY866" fmla="*/ 272257 h 6858000"/>
              <a:gd name="connsiteX867" fmla="*/ 3726844 w 7467600"/>
              <a:gd name="connsiteY867" fmla="*/ 282988 h 6858000"/>
              <a:gd name="connsiteX868" fmla="*/ 3742664 w 7467600"/>
              <a:gd name="connsiteY868" fmla="*/ 279918 h 6858000"/>
              <a:gd name="connsiteX869" fmla="*/ 4103910 w 7467600"/>
              <a:gd name="connsiteY869" fmla="*/ 1161917 h 6858000"/>
              <a:gd name="connsiteX870" fmla="*/ 4020269 w 7467600"/>
              <a:gd name="connsiteY870" fmla="*/ 1200406 h 6858000"/>
              <a:gd name="connsiteX871" fmla="*/ 3674882 w 7467600"/>
              <a:gd name="connsiteY871" fmla="*/ 488524 h 6858000"/>
              <a:gd name="connsiteX872" fmla="*/ 3132682 w 7467600"/>
              <a:gd name="connsiteY872" fmla="*/ 1072284 h 6858000"/>
              <a:gd name="connsiteX873" fmla="*/ 2716346 w 7467600"/>
              <a:gd name="connsiteY873" fmla="*/ 1276376 h 6858000"/>
              <a:gd name="connsiteX874" fmla="*/ 2716772 w 7467600"/>
              <a:gd name="connsiteY874" fmla="*/ 1255462 h 6858000"/>
              <a:gd name="connsiteX875" fmla="*/ 3471096 w 7467600"/>
              <a:gd name="connsiteY875" fmla="*/ 437072 h 6858000"/>
              <a:gd name="connsiteX876" fmla="*/ 3639057 w 7467600"/>
              <a:gd name="connsiteY876" fmla="*/ 286334 h 6858000"/>
              <a:gd name="connsiteX877" fmla="*/ 3640309 w 7467600"/>
              <a:gd name="connsiteY877" fmla="*/ 284664 h 6858000"/>
              <a:gd name="connsiteX878" fmla="*/ 3646022 w 7467600"/>
              <a:gd name="connsiteY878" fmla="*/ 276711 h 6858000"/>
              <a:gd name="connsiteX879" fmla="*/ 3707943 w 7467600"/>
              <a:gd name="connsiteY879" fmla="*/ 65958 h 6858000"/>
              <a:gd name="connsiteX880" fmla="*/ 3721337 w 7467600"/>
              <a:gd name="connsiteY880" fmla="*/ 0 h 6858000"/>
              <a:gd name="connsiteX881" fmla="*/ 2867960 w 7467600"/>
              <a:gd name="connsiteY881" fmla="*/ 0 h 6858000"/>
              <a:gd name="connsiteX882" fmla="*/ 2926351 w 7467600"/>
              <a:gd name="connsiteY882" fmla="*/ 0 h 6858000"/>
              <a:gd name="connsiteX883" fmla="*/ 2902823 w 7467600"/>
              <a:gd name="connsiteY883" fmla="*/ 262929 h 6858000"/>
              <a:gd name="connsiteX884" fmla="*/ 2940663 w 7467600"/>
              <a:gd name="connsiteY884" fmla="*/ 140884 h 6858000"/>
              <a:gd name="connsiteX885" fmla="*/ 2947039 w 7467600"/>
              <a:gd name="connsiteY885" fmla="*/ 122524 h 6858000"/>
              <a:gd name="connsiteX886" fmla="*/ 2984316 w 7467600"/>
              <a:gd name="connsiteY886" fmla="*/ 0 h 6858000"/>
              <a:gd name="connsiteX887" fmla="*/ 3016114 w 7467600"/>
              <a:gd name="connsiteY887" fmla="*/ 0 h 6858000"/>
              <a:gd name="connsiteX888" fmla="*/ 2979949 w 7467600"/>
              <a:gd name="connsiteY888" fmla="*/ 119274 h 6858000"/>
              <a:gd name="connsiteX889" fmla="*/ 3023879 w 7467600"/>
              <a:gd name="connsiteY889" fmla="*/ 0 h 6858000"/>
              <a:gd name="connsiteX890" fmla="*/ 3105400 w 7467600"/>
              <a:gd name="connsiteY890" fmla="*/ 0 h 6858000"/>
              <a:gd name="connsiteX891" fmla="*/ 3094669 w 7467600"/>
              <a:gd name="connsiteY891" fmla="*/ 30308 h 6858000"/>
              <a:gd name="connsiteX892" fmla="*/ 2901945 w 7467600"/>
              <a:gd name="connsiteY892" fmla="*/ 466538 h 6858000"/>
              <a:gd name="connsiteX893" fmla="*/ 2815209 w 7467600"/>
              <a:gd name="connsiteY893" fmla="*/ 497361 h 6858000"/>
              <a:gd name="connsiteX894" fmla="*/ 2844845 w 7467600"/>
              <a:gd name="connsiteY894" fmla="*/ 127638 h 6858000"/>
              <a:gd name="connsiteX895" fmla="*/ 2867960 w 7467600"/>
              <a:gd name="connsiteY895" fmla="*/ 0 h 6858000"/>
              <a:gd name="connsiteX896" fmla="*/ 1057230 w 7467600"/>
              <a:gd name="connsiteY896" fmla="*/ 0 h 6858000"/>
              <a:gd name="connsiteX897" fmla="*/ 1111003 w 7467600"/>
              <a:gd name="connsiteY897" fmla="*/ 0 h 6858000"/>
              <a:gd name="connsiteX898" fmla="*/ 1125553 w 7467600"/>
              <a:gd name="connsiteY898" fmla="*/ 52588 h 6858000"/>
              <a:gd name="connsiteX899" fmla="*/ 1304276 w 7467600"/>
              <a:gd name="connsiteY899" fmla="*/ 476275 h 6858000"/>
              <a:gd name="connsiteX900" fmla="*/ 1492066 w 7467600"/>
              <a:gd name="connsiteY900" fmla="*/ 886333 h 6858000"/>
              <a:gd name="connsiteX901" fmla="*/ 1423698 w 7467600"/>
              <a:gd name="connsiteY901" fmla="*/ 710817 h 6858000"/>
              <a:gd name="connsiteX902" fmla="*/ 1357609 w 7467600"/>
              <a:gd name="connsiteY902" fmla="*/ 532892 h 6858000"/>
              <a:gd name="connsiteX903" fmla="*/ 1309550 w 7467600"/>
              <a:gd name="connsiteY903" fmla="*/ 374031 h 6858000"/>
              <a:gd name="connsiteX904" fmla="*/ 1193673 w 7467600"/>
              <a:gd name="connsiteY904" fmla="*/ 49533 h 6858000"/>
              <a:gd name="connsiteX905" fmla="*/ 1164391 w 7467600"/>
              <a:gd name="connsiteY905" fmla="*/ 0 h 6858000"/>
              <a:gd name="connsiteX906" fmla="*/ 1200666 w 7467600"/>
              <a:gd name="connsiteY906" fmla="*/ 0 h 6858000"/>
              <a:gd name="connsiteX907" fmla="*/ 1223408 w 7467600"/>
              <a:gd name="connsiteY907" fmla="*/ 38996 h 6858000"/>
              <a:gd name="connsiteX908" fmla="*/ 1339635 w 7467600"/>
              <a:gd name="connsiteY908" fmla="*/ 365517 h 6858000"/>
              <a:gd name="connsiteX909" fmla="*/ 1387469 w 7467600"/>
              <a:gd name="connsiteY909" fmla="*/ 523079 h 6858000"/>
              <a:gd name="connsiteX910" fmla="*/ 1452685 w 7467600"/>
              <a:gd name="connsiteY910" fmla="*/ 699806 h 6858000"/>
              <a:gd name="connsiteX911" fmla="*/ 1492092 w 7467600"/>
              <a:gd name="connsiteY911" fmla="*/ 800424 h 6858000"/>
              <a:gd name="connsiteX912" fmla="*/ 1455302 w 7467600"/>
              <a:gd name="connsiteY912" fmla="*/ 632913 h 6858000"/>
              <a:gd name="connsiteX913" fmla="*/ 1222336 w 7467600"/>
              <a:gd name="connsiteY913" fmla="*/ 9480 h 6858000"/>
              <a:gd name="connsiteX914" fmla="*/ 1214634 w 7467600"/>
              <a:gd name="connsiteY914" fmla="*/ 0 h 6858000"/>
              <a:gd name="connsiteX915" fmla="*/ 1289827 w 7467600"/>
              <a:gd name="connsiteY915" fmla="*/ 0 h 6858000"/>
              <a:gd name="connsiteX916" fmla="*/ 1321076 w 7467600"/>
              <a:gd name="connsiteY916" fmla="*/ 59722 h 6858000"/>
              <a:gd name="connsiteX917" fmla="*/ 1512579 w 7467600"/>
              <a:gd name="connsiteY917" fmla="*/ 626441 h 6858000"/>
              <a:gd name="connsiteX918" fmla="*/ 1506076 w 7467600"/>
              <a:gd name="connsiteY918" fmla="*/ 1089289 h 6858000"/>
              <a:gd name="connsiteX919" fmla="*/ 1486346 w 7467600"/>
              <a:gd name="connsiteY919" fmla="*/ 1079919 h 6858000"/>
              <a:gd name="connsiteX920" fmla="*/ 1070511 w 7467600"/>
              <a:gd name="connsiteY920" fmla="*/ 48609 h 6858000"/>
              <a:gd name="connsiteX921" fmla="*/ 1057230 w 7467600"/>
              <a:gd name="connsiteY921" fmla="*/ 0 h 6858000"/>
              <a:gd name="connsiteX922" fmla="*/ 43151 w 7467600"/>
              <a:gd name="connsiteY922" fmla="*/ 0 h 6858000"/>
              <a:gd name="connsiteX923" fmla="*/ 95283 w 7467600"/>
              <a:gd name="connsiteY923" fmla="*/ 0 h 6858000"/>
              <a:gd name="connsiteX924" fmla="*/ 300708 w 7467600"/>
              <a:gd name="connsiteY924" fmla="*/ 154571 h 6858000"/>
              <a:gd name="connsiteX925" fmla="*/ 530414 w 7467600"/>
              <a:gd name="connsiteY925" fmla="*/ 354673 h 6858000"/>
              <a:gd name="connsiteX926" fmla="*/ 333785 w 7467600"/>
              <a:gd name="connsiteY926" fmla="*/ 161564 h 6858000"/>
              <a:gd name="connsiteX927" fmla="*/ 147005 w 7467600"/>
              <a:gd name="connsiteY927" fmla="*/ 0 h 6858000"/>
              <a:gd name="connsiteX928" fmla="*/ 272509 w 7467600"/>
              <a:gd name="connsiteY928" fmla="*/ 0 h 6858000"/>
              <a:gd name="connsiteX929" fmla="*/ 326276 w 7467600"/>
              <a:gd name="connsiteY929" fmla="*/ 45847 h 6858000"/>
              <a:gd name="connsiteX930" fmla="*/ 823759 w 7467600"/>
              <a:gd name="connsiteY930" fmla="*/ 574145 h 6858000"/>
              <a:gd name="connsiteX931" fmla="*/ 811254 w 7467600"/>
              <a:gd name="connsiteY931" fmla="*/ 665546 h 6858000"/>
              <a:gd name="connsiteX932" fmla="*/ 154042 w 7467600"/>
              <a:gd name="connsiteY932" fmla="*/ 261522 h 6858000"/>
              <a:gd name="connsiteX933" fmla="*/ 13550 w 7467600"/>
              <a:gd name="connsiteY933" fmla="*/ 158423 h 6858000"/>
              <a:gd name="connsiteX934" fmla="*/ 0 w 7467600"/>
              <a:gd name="connsiteY934" fmla="*/ 146618 h 6858000"/>
              <a:gd name="connsiteX935" fmla="*/ 0 w 7467600"/>
              <a:gd name="connsiteY935" fmla="*/ 59161 h 6858000"/>
              <a:gd name="connsiteX936" fmla="*/ 45427 w 7467600"/>
              <a:gd name="connsiteY936" fmla="*/ 101078 h 6858000"/>
              <a:gd name="connsiteX937" fmla="*/ 630103 w 7467600"/>
              <a:gd name="connsiteY937" fmla="*/ 485885 h 6858000"/>
              <a:gd name="connsiteX938" fmla="*/ 532040 w 7467600"/>
              <a:gd name="connsiteY938" fmla="*/ 399359 h 6858000"/>
              <a:gd name="connsiteX939" fmla="*/ 517618 w 7467600"/>
              <a:gd name="connsiteY939" fmla="*/ 385726 h 6858000"/>
              <a:gd name="connsiteX940" fmla="*/ 285074 w 7467600"/>
              <a:gd name="connsiteY940" fmla="*/ 182755 h 6858000"/>
              <a:gd name="connsiteX941" fmla="*/ 43151 w 7467600"/>
              <a:gd name="connsiteY941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289862 w 7467600"/>
              <a:gd name="connsiteY4" fmla="*/ 665982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289862 w 7467600"/>
              <a:gd name="connsiteY8" fmla="*/ 6659827 h 6858000"/>
              <a:gd name="connsiteX9" fmla="*/ 1019354 w 7467600"/>
              <a:gd name="connsiteY9" fmla="*/ 6315006 h 6858000"/>
              <a:gd name="connsiteX10" fmla="*/ 441046 w 7467600"/>
              <a:gd name="connsiteY10" fmla="*/ 6691153 h 6858000"/>
              <a:gd name="connsiteX11" fmla="*/ 1019354 w 7467600"/>
              <a:gd name="connsiteY11" fmla="*/ 6315006 h 6858000"/>
              <a:gd name="connsiteX12" fmla="*/ 991680 w 7467600"/>
              <a:gd name="connsiteY12" fmla="*/ 6298413 h 6858000"/>
              <a:gd name="connsiteX13" fmla="*/ 409060 w 7467600"/>
              <a:gd name="connsiteY13" fmla="*/ 6671470 h 6858000"/>
              <a:gd name="connsiteX14" fmla="*/ 991680 w 7467600"/>
              <a:gd name="connsiteY14" fmla="*/ 6298413 h 6858000"/>
              <a:gd name="connsiteX15" fmla="*/ 103333 w 7467600"/>
              <a:gd name="connsiteY15" fmla="*/ 5699602 h 6858000"/>
              <a:gd name="connsiteX16" fmla="*/ 233938 w 7467600"/>
              <a:gd name="connsiteY16" fmla="*/ 5809416 h 6858000"/>
              <a:gd name="connsiteX17" fmla="*/ 883580 w 7467600"/>
              <a:gd name="connsiteY17" fmla="*/ 6180710 h 6858000"/>
              <a:gd name="connsiteX18" fmla="*/ 487337 w 7467600"/>
              <a:gd name="connsiteY18" fmla="*/ 5950182 h 6858000"/>
              <a:gd name="connsiteX19" fmla="*/ 354051 w 7467600"/>
              <a:gd name="connsiteY19" fmla="*/ 5854912 h 6858000"/>
              <a:gd name="connsiteX20" fmla="*/ 195436 w 7467600"/>
              <a:gd name="connsiteY20" fmla="*/ 5755068 h 6858000"/>
              <a:gd name="connsiteX21" fmla="*/ 103333 w 7467600"/>
              <a:gd name="connsiteY21" fmla="*/ 5699602 h 6858000"/>
              <a:gd name="connsiteX22" fmla="*/ 5539432 w 7467600"/>
              <a:gd name="connsiteY22" fmla="*/ 5642928 h 6858000"/>
              <a:gd name="connsiteX23" fmla="*/ 5555462 w 7467600"/>
              <a:gd name="connsiteY23" fmla="*/ 5694454 h 6858000"/>
              <a:gd name="connsiteX24" fmla="*/ 5828270 w 7467600"/>
              <a:gd name="connsiteY24" fmla="*/ 6320663 h 6858000"/>
              <a:gd name="connsiteX25" fmla="*/ 5947416 w 7467600"/>
              <a:gd name="connsiteY25" fmla="*/ 6574846 h 6858000"/>
              <a:gd name="connsiteX26" fmla="*/ 5539432 w 7467600"/>
              <a:gd name="connsiteY26" fmla="*/ 5642928 h 6858000"/>
              <a:gd name="connsiteX27" fmla="*/ 51253 w 7467600"/>
              <a:gd name="connsiteY27" fmla="*/ 5631825 h 6858000"/>
              <a:gd name="connsiteX28" fmla="*/ 211622 w 7467600"/>
              <a:gd name="connsiteY28" fmla="*/ 5728803 h 6858000"/>
              <a:gd name="connsiteX29" fmla="*/ 371652 w 7467600"/>
              <a:gd name="connsiteY29" fmla="*/ 5829062 h 6858000"/>
              <a:gd name="connsiteX30" fmla="*/ 505903 w 7467600"/>
              <a:gd name="connsiteY30" fmla="*/ 5925221 h 6858000"/>
              <a:gd name="connsiteX31" fmla="*/ 899240 w 7467600"/>
              <a:gd name="connsiteY31" fmla="*/ 6153068 h 6858000"/>
              <a:gd name="connsiteX32" fmla="*/ 988114 w 7467600"/>
              <a:gd name="connsiteY32" fmla="*/ 6174204 h 6858000"/>
              <a:gd name="connsiteX33" fmla="*/ 845971 w 7467600"/>
              <a:gd name="connsiteY33" fmla="*/ 6067177 h 6858000"/>
              <a:gd name="connsiteX34" fmla="*/ 448057 w 7467600"/>
              <a:gd name="connsiteY34" fmla="*/ 5841376 h 6858000"/>
              <a:gd name="connsiteX35" fmla="*/ 51253 w 7467600"/>
              <a:gd name="connsiteY35" fmla="*/ 5631825 h 6858000"/>
              <a:gd name="connsiteX36" fmla="*/ 2606687 w 7467600"/>
              <a:gd name="connsiteY36" fmla="*/ 5630718 h 6858000"/>
              <a:gd name="connsiteX37" fmla="*/ 2645658 w 7467600"/>
              <a:gd name="connsiteY37" fmla="*/ 6640259 h 6858000"/>
              <a:gd name="connsiteX38" fmla="*/ 2606687 w 7467600"/>
              <a:gd name="connsiteY38" fmla="*/ 5630718 h 6858000"/>
              <a:gd name="connsiteX39" fmla="*/ 3642057 w 7467600"/>
              <a:gd name="connsiteY39" fmla="*/ 5573487 h 6858000"/>
              <a:gd name="connsiteX40" fmla="*/ 3632981 w 7467600"/>
              <a:gd name="connsiteY40" fmla="*/ 5579437 h 6858000"/>
              <a:gd name="connsiteX41" fmla="*/ 3382436 w 7467600"/>
              <a:gd name="connsiteY41" fmla="*/ 5952726 h 6858000"/>
              <a:gd name="connsiteX42" fmla="*/ 3191929 w 7467600"/>
              <a:gd name="connsiteY42" fmla="*/ 6662669 h 6858000"/>
              <a:gd name="connsiteX43" fmla="*/ 3369898 w 7467600"/>
              <a:gd name="connsiteY43" fmla="*/ 6081771 h 6858000"/>
              <a:gd name="connsiteX44" fmla="*/ 3642057 w 7467600"/>
              <a:gd name="connsiteY44" fmla="*/ 5573487 h 6858000"/>
              <a:gd name="connsiteX45" fmla="*/ 2650666 w 7467600"/>
              <a:gd name="connsiteY45" fmla="*/ 5530686 h 6858000"/>
              <a:gd name="connsiteX46" fmla="*/ 2650249 w 7467600"/>
              <a:gd name="connsiteY46" fmla="*/ 5532101 h 6858000"/>
              <a:gd name="connsiteX47" fmla="*/ 2663808 w 7467600"/>
              <a:gd name="connsiteY47" fmla="*/ 6535215 h 6858000"/>
              <a:gd name="connsiteX48" fmla="*/ 2665418 w 7467600"/>
              <a:gd name="connsiteY48" fmla="*/ 6132756 h 6858000"/>
              <a:gd name="connsiteX49" fmla="*/ 2650666 w 7467600"/>
              <a:gd name="connsiteY49" fmla="*/ 5530686 h 6858000"/>
              <a:gd name="connsiteX50" fmla="*/ 2680277 w 7467600"/>
              <a:gd name="connsiteY50" fmla="*/ 5479204 h 6858000"/>
              <a:gd name="connsiteX51" fmla="*/ 2678972 w 7467600"/>
              <a:gd name="connsiteY51" fmla="*/ 5481582 h 6858000"/>
              <a:gd name="connsiteX52" fmla="*/ 2696666 w 7467600"/>
              <a:gd name="connsiteY52" fmla="*/ 6133836 h 6858000"/>
              <a:gd name="connsiteX53" fmla="*/ 2695769 w 7467600"/>
              <a:gd name="connsiteY53" fmla="*/ 6390955 h 6858000"/>
              <a:gd name="connsiteX54" fmla="*/ 2739893 w 7467600"/>
              <a:gd name="connsiteY54" fmla="*/ 6108357 h 6858000"/>
              <a:gd name="connsiteX55" fmla="*/ 2680277 w 7467600"/>
              <a:gd name="connsiteY55" fmla="*/ 5479204 h 6858000"/>
              <a:gd name="connsiteX56" fmla="*/ 1132195 w 7467600"/>
              <a:gd name="connsiteY56" fmla="*/ 5467980 h 6858000"/>
              <a:gd name="connsiteX57" fmla="*/ 1679056 w 7467600"/>
              <a:gd name="connsiteY57" fmla="*/ 5516907 h 6858000"/>
              <a:gd name="connsiteX58" fmla="*/ 2128648 w 7467600"/>
              <a:gd name="connsiteY58" fmla="*/ 5474249 h 6858000"/>
              <a:gd name="connsiteX59" fmla="*/ 1825619 w 7467600"/>
              <a:gd name="connsiteY59" fmla="*/ 5478447 h 6858000"/>
              <a:gd name="connsiteX60" fmla="*/ 1737798 w 7467600"/>
              <a:gd name="connsiteY60" fmla="*/ 5483353 h 6858000"/>
              <a:gd name="connsiteX61" fmla="*/ 1132195 w 7467600"/>
              <a:gd name="connsiteY61" fmla="*/ 5467980 h 6858000"/>
              <a:gd name="connsiteX62" fmla="*/ 1456157 w 7467600"/>
              <a:gd name="connsiteY62" fmla="*/ 5371404 h 6858000"/>
              <a:gd name="connsiteX63" fmla="*/ 1244432 w 7467600"/>
              <a:gd name="connsiteY63" fmla="*/ 5385601 h 6858000"/>
              <a:gd name="connsiteX64" fmla="*/ 973990 w 7467600"/>
              <a:gd name="connsiteY64" fmla="*/ 5424940 h 6858000"/>
              <a:gd name="connsiteX65" fmla="*/ 1103809 w 7467600"/>
              <a:gd name="connsiteY65" fmla="*/ 5433720 h 6858000"/>
              <a:gd name="connsiteX66" fmla="*/ 1123454 w 7467600"/>
              <a:gd name="connsiteY66" fmla="*/ 5435727 h 6858000"/>
              <a:gd name="connsiteX67" fmla="*/ 1737017 w 7467600"/>
              <a:gd name="connsiteY67" fmla="*/ 5452183 h 6858000"/>
              <a:gd name="connsiteX68" fmla="*/ 1824397 w 7467600"/>
              <a:gd name="connsiteY68" fmla="*/ 5447757 h 6858000"/>
              <a:gd name="connsiteX69" fmla="*/ 2070059 w 7467600"/>
              <a:gd name="connsiteY69" fmla="*/ 5441660 h 6858000"/>
              <a:gd name="connsiteX70" fmla="*/ 1456157 w 7467600"/>
              <a:gd name="connsiteY70" fmla="*/ 5371404 h 6858000"/>
              <a:gd name="connsiteX71" fmla="*/ 4988186 w 7467600"/>
              <a:gd name="connsiteY71" fmla="*/ 5216467 h 6858000"/>
              <a:gd name="connsiteX72" fmla="*/ 4777334 w 7467600"/>
              <a:gd name="connsiteY72" fmla="*/ 5406072 h 6858000"/>
              <a:gd name="connsiteX73" fmla="*/ 4718341 w 7467600"/>
              <a:gd name="connsiteY73" fmla="*/ 5468043 h 6858000"/>
              <a:gd name="connsiteX74" fmla="*/ 4604655 w 7467600"/>
              <a:gd name="connsiteY74" fmla="*/ 5583434 h 6858000"/>
              <a:gd name="connsiteX75" fmla="*/ 4565074 w 7467600"/>
              <a:gd name="connsiteY75" fmla="*/ 5618550 h 6858000"/>
              <a:gd name="connsiteX76" fmla="*/ 4988186 w 7467600"/>
              <a:gd name="connsiteY76" fmla="*/ 5216467 h 6858000"/>
              <a:gd name="connsiteX77" fmla="*/ 4978032 w 7467600"/>
              <a:gd name="connsiteY77" fmla="*/ 5183809 h 6858000"/>
              <a:gd name="connsiteX78" fmla="*/ 4463413 w 7467600"/>
              <a:gd name="connsiteY78" fmla="*/ 5615162 h 6858000"/>
              <a:gd name="connsiteX79" fmla="*/ 4358134 w 7467600"/>
              <a:gd name="connsiteY79" fmla="*/ 5742791 h 6858000"/>
              <a:gd name="connsiteX80" fmla="*/ 4376219 w 7467600"/>
              <a:gd name="connsiteY80" fmla="*/ 5729027 h 6858000"/>
              <a:gd name="connsiteX81" fmla="*/ 4582340 w 7467600"/>
              <a:gd name="connsiteY81" fmla="*/ 5561037 h 6858000"/>
              <a:gd name="connsiteX82" fmla="*/ 4694684 w 7467600"/>
              <a:gd name="connsiteY82" fmla="*/ 5447098 h 6858000"/>
              <a:gd name="connsiteX83" fmla="*/ 4754123 w 7467600"/>
              <a:gd name="connsiteY83" fmla="*/ 5384643 h 6858000"/>
              <a:gd name="connsiteX84" fmla="*/ 4978032 w 7467600"/>
              <a:gd name="connsiteY84" fmla="*/ 5183809 h 6858000"/>
              <a:gd name="connsiteX85" fmla="*/ 1903353 w 7467600"/>
              <a:gd name="connsiteY85" fmla="*/ 5044827 h 6858000"/>
              <a:gd name="connsiteX86" fmla="*/ 1936931 w 7467600"/>
              <a:gd name="connsiteY86" fmla="*/ 5093954 h 6858000"/>
              <a:gd name="connsiteX87" fmla="*/ 2195868 w 7467600"/>
              <a:gd name="connsiteY87" fmla="*/ 5396574 h 6858000"/>
              <a:gd name="connsiteX88" fmla="*/ 2088852 w 7467600"/>
              <a:gd name="connsiteY88" fmla="*/ 5166123 h 6858000"/>
              <a:gd name="connsiteX89" fmla="*/ 1958241 w 7467600"/>
              <a:gd name="connsiteY89" fmla="*/ 5067955 h 6858000"/>
              <a:gd name="connsiteX90" fmla="*/ 1903353 w 7467600"/>
              <a:gd name="connsiteY90" fmla="*/ 5044827 h 6858000"/>
              <a:gd name="connsiteX91" fmla="*/ 1979378 w 7467600"/>
              <a:gd name="connsiteY91" fmla="*/ 4769504 h 6858000"/>
              <a:gd name="connsiteX92" fmla="*/ 2882120 w 7467600"/>
              <a:gd name="connsiteY92" fmla="*/ 5064547 h 6858000"/>
              <a:gd name="connsiteX93" fmla="*/ 2793103 w 7467600"/>
              <a:gd name="connsiteY93" fmla="*/ 5039699 h 6858000"/>
              <a:gd name="connsiteX94" fmla="*/ 2770041 w 7467600"/>
              <a:gd name="connsiteY94" fmla="*/ 5033634 h 6858000"/>
              <a:gd name="connsiteX95" fmla="*/ 1979378 w 7467600"/>
              <a:gd name="connsiteY95" fmla="*/ 4769504 h 6858000"/>
              <a:gd name="connsiteX96" fmla="*/ 1927410 w 7467600"/>
              <a:gd name="connsiteY96" fmla="*/ 4716164 h 6858000"/>
              <a:gd name="connsiteX97" fmla="*/ 1959587 w 7467600"/>
              <a:gd name="connsiteY97" fmla="*/ 4728849 h 6858000"/>
              <a:gd name="connsiteX98" fmla="*/ 2777707 w 7467600"/>
              <a:gd name="connsiteY98" fmla="*/ 5003991 h 6858000"/>
              <a:gd name="connsiteX99" fmla="*/ 2800768 w 7467600"/>
              <a:gd name="connsiteY99" fmla="*/ 5010056 h 6858000"/>
              <a:gd name="connsiteX100" fmla="*/ 2879408 w 7467600"/>
              <a:gd name="connsiteY100" fmla="*/ 5031590 h 6858000"/>
              <a:gd name="connsiteX101" fmla="*/ 2862295 w 7467600"/>
              <a:gd name="connsiteY101" fmla="*/ 5022958 h 6858000"/>
              <a:gd name="connsiteX102" fmla="*/ 2813343 w 7467600"/>
              <a:gd name="connsiteY102" fmla="*/ 4998369 h 6858000"/>
              <a:gd name="connsiteX103" fmla="*/ 2646245 w 7467600"/>
              <a:gd name="connsiteY103" fmla="*/ 4930999 h 6858000"/>
              <a:gd name="connsiteX104" fmla="*/ 1999243 w 7467600"/>
              <a:gd name="connsiteY104" fmla="*/ 4730524 h 6858000"/>
              <a:gd name="connsiteX105" fmla="*/ 1979527 w 7467600"/>
              <a:gd name="connsiteY105" fmla="*/ 4726651 h 6858000"/>
              <a:gd name="connsiteX106" fmla="*/ 1927410 w 7467600"/>
              <a:gd name="connsiteY106" fmla="*/ 4716164 h 6858000"/>
              <a:gd name="connsiteX107" fmla="*/ 1997014 w 7467600"/>
              <a:gd name="connsiteY107" fmla="*/ 4698007 h 6858000"/>
              <a:gd name="connsiteX108" fmla="*/ 2005458 w 7467600"/>
              <a:gd name="connsiteY108" fmla="*/ 4699540 h 6858000"/>
              <a:gd name="connsiteX109" fmla="*/ 2657186 w 7467600"/>
              <a:gd name="connsiteY109" fmla="*/ 4901687 h 6858000"/>
              <a:gd name="connsiteX110" fmla="*/ 2826662 w 7467600"/>
              <a:gd name="connsiteY110" fmla="*/ 4970362 h 6858000"/>
              <a:gd name="connsiteX111" fmla="*/ 2876100 w 7467600"/>
              <a:gd name="connsiteY111" fmla="*/ 4995397 h 6858000"/>
              <a:gd name="connsiteX112" fmla="*/ 3042600 w 7467600"/>
              <a:gd name="connsiteY112" fmla="*/ 5059532 h 6858000"/>
              <a:gd name="connsiteX113" fmla="*/ 1997014 w 7467600"/>
              <a:gd name="connsiteY113" fmla="*/ 4698007 h 6858000"/>
              <a:gd name="connsiteX114" fmla="*/ 2305292 w 7467600"/>
              <a:gd name="connsiteY114" fmla="*/ 4219492 h 6858000"/>
              <a:gd name="connsiteX115" fmla="*/ 3360922 w 7467600"/>
              <a:gd name="connsiteY115" fmla="*/ 4529373 h 6858000"/>
              <a:gd name="connsiteX116" fmla="*/ 3492420 w 7467600"/>
              <a:gd name="connsiteY116" fmla="*/ 4510145 h 6858000"/>
              <a:gd name="connsiteX117" fmla="*/ 3364086 w 7467600"/>
              <a:gd name="connsiteY117" fmla="*/ 4480340 h 6858000"/>
              <a:gd name="connsiteX118" fmla="*/ 3225818 w 7467600"/>
              <a:gd name="connsiteY118" fmla="*/ 4411822 h 6858000"/>
              <a:gd name="connsiteX119" fmla="*/ 3129696 w 7467600"/>
              <a:gd name="connsiteY119" fmla="*/ 4360704 h 6858000"/>
              <a:gd name="connsiteX120" fmla="*/ 2814545 w 7467600"/>
              <a:gd name="connsiteY120" fmla="*/ 4282955 h 6858000"/>
              <a:gd name="connsiteX121" fmla="*/ 2305292 w 7467600"/>
              <a:gd name="connsiteY121" fmla="*/ 4219492 h 6858000"/>
              <a:gd name="connsiteX122" fmla="*/ 2626982 w 7467600"/>
              <a:gd name="connsiteY122" fmla="*/ 4206450 h 6858000"/>
              <a:gd name="connsiteX123" fmla="*/ 2490617 w 7467600"/>
              <a:gd name="connsiteY123" fmla="*/ 4206951 h 6858000"/>
              <a:gd name="connsiteX124" fmla="*/ 2819869 w 7467600"/>
              <a:gd name="connsiteY124" fmla="*/ 4252936 h 6858000"/>
              <a:gd name="connsiteX125" fmla="*/ 3143018 w 7467600"/>
              <a:gd name="connsiteY125" fmla="*/ 4332698 h 6858000"/>
              <a:gd name="connsiteX126" fmla="*/ 3241520 w 7467600"/>
              <a:gd name="connsiteY126" fmla="*/ 4385112 h 6858000"/>
              <a:gd name="connsiteX127" fmla="*/ 3374575 w 7467600"/>
              <a:gd name="connsiteY127" fmla="*/ 4451517 h 6858000"/>
              <a:gd name="connsiteX128" fmla="*/ 3505221 w 7467600"/>
              <a:gd name="connsiteY128" fmla="*/ 4480757 h 6858000"/>
              <a:gd name="connsiteX129" fmla="*/ 2626982 w 7467600"/>
              <a:gd name="connsiteY129" fmla="*/ 4206450 h 6858000"/>
              <a:gd name="connsiteX130" fmla="*/ 1310106 w 7467600"/>
              <a:gd name="connsiteY130" fmla="*/ 3943217 h 6858000"/>
              <a:gd name="connsiteX131" fmla="*/ 854994 w 7467600"/>
              <a:gd name="connsiteY131" fmla="*/ 4399136 h 6858000"/>
              <a:gd name="connsiteX132" fmla="*/ 742462 w 7467600"/>
              <a:gd name="connsiteY132" fmla="*/ 4594648 h 6858000"/>
              <a:gd name="connsiteX133" fmla="*/ 820602 w 7467600"/>
              <a:gd name="connsiteY133" fmla="*/ 4485915 h 6858000"/>
              <a:gd name="connsiteX134" fmla="*/ 878295 w 7467600"/>
              <a:gd name="connsiteY134" fmla="*/ 4403594 h 6858000"/>
              <a:gd name="connsiteX135" fmla="*/ 1240607 w 7467600"/>
              <a:gd name="connsiteY135" fmla="*/ 4010401 h 6858000"/>
              <a:gd name="connsiteX136" fmla="*/ 1310106 w 7467600"/>
              <a:gd name="connsiteY136" fmla="*/ 3943217 h 6858000"/>
              <a:gd name="connsiteX137" fmla="*/ 1423113 w 7467600"/>
              <a:gd name="connsiteY137" fmla="*/ 3874565 h 6858000"/>
              <a:gd name="connsiteX138" fmla="*/ 1260565 w 7467600"/>
              <a:gd name="connsiteY138" fmla="*/ 4031982 h 6858000"/>
              <a:gd name="connsiteX139" fmla="*/ 901900 w 7467600"/>
              <a:gd name="connsiteY139" fmla="*/ 4421236 h 6858000"/>
              <a:gd name="connsiteX140" fmla="*/ 845044 w 7467600"/>
              <a:gd name="connsiteY140" fmla="*/ 4502436 h 6858000"/>
              <a:gd name="connsiteX141" fmla="*/ 685926 w 7467600"/>
              <a:gd name="connsiteY141" fmla="*/ 4703069 h 6858000"/>
              <a:gd name="connsiteX142" fmla="*/ 684248 w 7467600"/>
              <a:gd name="connsiteY142" fmla="*/ 4706721 h 6858000"/>
              <a:gd name="connsiteX143" fmla="*/ 1423113 w 7467600"/>
              <a:gd name="connsiteY143" fmla="*/ 3874565 h 6858000"/>
              <a:gd name="connsiteX144" fmla="*/ 3316479 w 7467600"/>
              <a:gd name="connsiteY144" fmla="*/ 3872136 h 6858000"/>
              <a:gd name="connsiteX145" fmla="*/ 3546806 w 7467600"/>
              <a:gd name="connsiteY145" fmla="*/ 4356139 h 6858000"/>
              <a:gd name="connsiteX146" fmla="*/ 3364433 w 7467600"/>
              <a:gd name="connsiteY146" fmla="*/ 3953121 h 6858000"/>
              <a:gd name="connsiteX147" fmla="*/ 3316479 w 7467600"/>
              <a:gd name="connsiteY147" fmla="*/ 3872136 h 6858000"/>
              <a:gd name="connsiteX148" fmla="*/ 3291335 w 7467600"/>
              <a:gd name="connsiteY148" fmla="*/ 3767420 h 6858000"/>
              <a:gd name="connsiteX149" fmla="*/ 3390805 w 7467600"/>
              <a:gd name="connsiteY149" fmla="*/ 3937163 h 6858000"/>
              <a:gd name="connsiteX150" fmla="*/ 3579062 w 7467600"/>
              <a:gd name="connsiteY150" fmla="*/ 4359040 h 6858000"/>
              <a:gd name="connsiteX151" fmla="*/ 3467355 w 7467600"/>
              <a:gd name="connsiteY151" fmla="*/ 3988130 h 6858000"/>
              <a:gd name="connsiteX152" fmla="*/ 3310753 w 7467600"/>
              <a:gd name="connsiteY152" fmla="*/ 3787140 h 6858000"/>
              <a:gd name="connsiteX153" fmla="*/ 3291335 w 7467600"/>
              <a:gd name="connsiteY153" fmla="*/ 3767420 h 6858000"/>
              <a:gd name="connsiteX154" fmla="*/ 1635889 w 7467600"/>
              <a:gd name="connsiteY154" fmla="*/ 3709494 h 6858000"/>
              <a:gd name="connsiteX155" fmla="*/ 1634800 w 7467600"/>
              <a:gd name="connsiteY155" fmla="*/ 3731111 h 6858000"/>
              <a:gd name="connsiteX156" fmla="*/ 1635889 w 7467600"/>
              <a:gd name="connsiteY156" fmla="*/ 3709494 h 6858000"/>
              <a:gd name="connsiteX157" fmla="*/ 1510397 w 7467600"/>
              <a:gd name="connsiteY157" fmla="*/ 3684705 h 6858000"/>
              <a:gd name="connsiteX158" fmla="*/ 1146550 w 7467600"/>
              <a:gd name="connsiteY158" fmla="*/ 3802012 h 6858000"/>
              <a:gd name="connsiteX159" fmla="*/ 698834 w 7467600"/>
              <a:gd name="connsiteY159" fmla="*/ 3952272 h 6858000"/>
              <a:gd name="connsiteX160" fmla="*/ 34256 w 7467600"/>
              <a:gd name="connsiteY160" fmla="*/ 4347603 h 6858000"/>
              <a:gd name="connsiteX161" fmla="*/ 527241 w 7467600"/>
              <a:gd name="connsiteY161" fmla="*/ 4065078 h 6858000"/>
              <a:gd name="connsiteX162" fmla="*/ 1510397 w 7467600"/>
              <a:gd name="connsiteY162" fmla="*/ 3684705 h 6858000"/>
              <a:gd name="connsiteX163" fmla="*/ 1313114 w 7467600"/>
              <a:gd name="connsiteY163" fmla="*/ 3655216 h 6858000"/>
              <a:gd name="connsiteX164" fmla="*/ 1109304 w 7467600"/>
              <a:gd name="connsiteY164" fmla="*/ 3669030 h 6858000"/>
              <a:gd name="connsiteX165" fmla="*/ 8129 w 7467600"/>
              <a:gd name="connsiteY165" fmla="*/ 4330519 h 6858000"/>
              <a:gd name="connsiteX166" fmla="*/ 687572 w 7467600"/>
              <a:gd name="connsiteY166" fmla="*/ 3925629 h 6858000"/>
              <a:gd name="connsiteX167" fmla="*/ 1138365 w 7467600"/>
              <a:gd name="connsiteY167" fmla="*/ 3774515 h 6858000"/>
              <a:gd name="connsiteX168" fmla="*/ 1505579 w 7467600"/>
              <a:gd name="connsiteY168" fmla="*/ 3655526 h 6858000"/>
              <a:gd name="connsiteX169" fmla="*/ 1313114 w 7467600"/>
              <a:gd name="connsiteY169" fmla="*/ 3655216 h 6858000"/>
              <a:gd name="connsiteX170" fmla="*/ 3655073 w 7467600"/>
              <a:gd name="connsiteY170" fmla="*/ 3650884 h 6858000"/>
              <a:gd name="connsiteX171" fmla="*/ 3989938 w 7467600"/>
              <a:gd name="connsiteY171" fmla="*/ 3991685 h 6858000"/>
              <a:gd name="connsiteX172" fmla="*/ 4393907 w 7467600"/>
              <a:gd name="connsiteY172" fmla="*/ 4261258 h 6858000"/>
              <a:gd name="connsiteX173" fmla="*/ 4648051 w 7467600"/>
              <a:gd name="connsiteY173" fmla="*/ 4374051 h 6858000"/>
              <a:gd name="connsiteX174" fmla="*/ 4383389 w 7467600"/>
              <a:gd name="connsiteY174" fmla="*/ 4184369 h 6858000"/>
              <a:gd name="connsiteX175" fmla="*/ 4165508 w 7467600"/>
              <a:gd name="connsiteY175" fmla="*/ 4035196 h 6858000"/>
              <a:gd name="connsiteX176" fmla="*/ 4068162 w 7467600"/>
              <a:gd name="connsiteY176" fmla="*/ 3953394 h 6858000"/>
              <a:gd name="connsiteX177" fmla="*/ 3981416 w 7467600"/>
              <a:gd name="connsiteY177" fmla="*/ 3880482 h 6858000"/>
              <a:gd name="connsiteX178" fmla="*/ 3800147 w 7467600"/>
              <a:gd name="connsiteY178" fmla="*/ 3749872 h 6858000"/>
              <a:gd name="connsiteX179" fmla="*/ 3655073 w 7467600"/>
              <a:gd name="connsiteY179" fmla="*/ 3650884 h 6858000"/>
              <a:gd name="connsiteX180" fmla="*/ 3670252 w 7467600"/>
              <a:gd name="connsiteY180" fmla="*/ 3622798 h 6858000"/>
              <a:gd name="connsiteX181" fmla="*/ 3817258 w 7467600"/>
              <a:gd name="connsiteY181" fmla="*/ 3723577 h 6858000"/>
              <a:gd name="connsiteX182" fmla="*/ 4000461 w 7467600"/>
              <a:gd name="connsiteY182" fmla="*/ 3855966 h 6858000"/>
              <a:gd name="connsiteX183" fmla="*/ 4088180 w 7467600"/>
              <a:gd name="connsiteY183" fmla="*/ 3929774 h 6858000"/>
              <a:gd name="connsiteX184" fmla="*/ 4184555 w 7467600"/>
              <a:gd name="connsiteY184" fmla="*/ 4010683 h 6858000"/>
              <a:gd name="connsiteX185" fmla="*/ 4399563 w 7467600"/>
              <a:gd name="connsiteY185" fmla="*/ 4158106 h 6858000"/>
              <a:gd name="connsiteX186" fmla="*/ 4684469 w 7467600"/>
              <a:gd name="connsiteY186" fmla="*/ 4364680 h 6858000"/>
              <a:gd name="connsiteX187" fmla="*/ 4690271 w 7467600"/>
              <a:gd name="connsiteY187" fmla="*/ 4370034 h 6858000"/>
              <a:gd name="connsiteX188" fmla="*/ 4136093 w 7467600"/>
              <a:gd name="connsiteY188" fmla="*/ 3858466 h 6858000"/>
              <a:gd name="connsiteX189" fmla="*/ 3670252 w 7467600"/>
              <a:gd name="connsiteY189" fmla="*/ 3622798 h 6858000"/>
              <a:gd name="connsiteX190" fmla="*/ 4440129 w 7467600"/>
              <a:gd name="connsiteY190" fmla="*/ 3448571 h 6858000"/>
              <a:gd name="connsiteX191" fmla="*/ 4856525 w 7467600"/>
              <a:gd name="connsiteY191" fmla="*/ 3915351 h 6858000"/>
              <a:gd name="connsiteX192" fmla="*/ 5059055 w 7467600"/>
              <a:gd name="connsiteY192" fmla="*/ 4108918 h 6858000"/>
              <a:gd name="connsiteX193" fmla="*/ 5290070 w 7467600"/>
              <a:gd name="connsiteY193" fmla="*/ 4263619 h 6858000"/>
              <a:gd name="connsiteX194" fmla="*/ 4834991 w 7467600"/>
              <a:gd name="connsiteY194" fmla="*/ 3830985 h 6858000"/>
              <a:gd name="connsiteX195" fmla="*/ 4440129 w 7467600"/>
              <a:gd name="connsiteY195" fmla="*/ 3448571 h 6858000"/>
              <a:gd name="connsiteX196" fmla="*/ 4441737 w 7467600"/>
              <a:gd name="connsiteY196" fmla="*/ 3399734 h 6858000"/>
              <a:gd name="connsiteX197" fmla="*/ 4431236 w 7467600"/>
              <a:gd name="connsiteY197" fmla="*/ 3400954 h 6858000"/>
              <a:gd name="connsiteX198" fmla="*/ 4557150 w 7467600"/>
              <a:gd name="connsiteY198" fmla="*/ 3510023 h 6858000"/>
              <a:gd name="connsiteX199" fmla="*/ 4856936 w 7467600"/>
              <a:gd name="connsiteY199" fmla="*/ 3809146 h 6858000"/>
              <a:gd name="connsiteX200" fmla="*/ 5111996 w 7467600"/>
              <a:gd name="connsiteY200" fmla="*/ 4065759 h 6858000"/>
              <a:gd name="connsiteX201" fmla="*/ 5388878 w 7467600"/>
              <a:gd name="connsiteY201" fmla="*/ 4300185 h 6858000"/>
              <a:gd name="connsiteX202" fmla="*/ 5425556 w 7467600"/>
              <a:gd name="connsiteY202" fmla="*/ 4308967 h 6858000"/>
              <a:gd name="connsiteX203" fmla="*/ 4943646 w 7467600"/>
              <a:gd name="connsiteY203" fmla="*/ 3822916 h 6858000"/>
              <a:gd name="connsiteX204" fmla="*/ 4594837 w 7467600"/>
              <a:gd name="connsiteY204" fmla="*/ 3532274 h 6858000"/>
              <a:gd name="connsiteX205" fmla="*/ 4441737 w 7467600"/>
              <a:gd name="connsiteY205" fmla="*/ 3399734 h 6858000"/>
              <a:gd name="connsiteX206" fmla="*/ 5425834 w 7467600"/>
              <a:gd name="connsiteY206" fmla="*/ 3162785 h 6858000"/>
              <a:gd name="connsiteX207" fmla="*/ 5401644 w 7467600"/>
              <a:gd name="connsiteY207" fmla="*/ 3617847 h 6858000"/>
              <a:gd name="connsiteX208" fmla="*/ 5467256 w 7467600"/>
              <a:gd name="connsiteY208" fmla="*/ 4175494 h 6858000"/>
              <a:gd name="connsiteX209" fmla="*/ 5448069 w 7467600"/>
              <a:gd name="connsiteY209" fmla="*/ 3567554 h 6858000"/>
              <a:gd name="connsiteX210" fmla="*/ 5425834 w 7467600"/>
              <a:gd name="connsiteY210" fmla="*/ 3162785 h 6858000"/>
              <a:gd name="connsiteX211" fmla="*/ 1318687 w 7467600"/>
              <a:gd name="connsiteY211" fmla="*/ 3113840 h 6858000"/>
              <a:gd name="connsiteX212" fmla="*/ 1066793 w 7467600"/>
              <a:gd name="connsiteY212" fmla="*/ 3212171 h 6858000"/>
              <a:gd name="connsiteX213" fmla="*/ 993319 w 7467600"/>
              <a:gd name="connsiteY213" fmla="*/ 3247648 h 6858000"/>
              <a:gd name="connsiteX214" fmla="*/ 853081 w 7467600"/>
              <a:gd name="connsiteY214" fmla="*/ 3312410 h 6858000"/>
              <a:gd name="connsiteX215" fmla="*/ 805957 w 7467600"/>
              <a:gd name="connsiteY215" fmla="*/ 3330443 h 6858000"/>
              <a:gd name="connsiteX216" fmla="*/ 1318687 w 7467600"/>
              <a:gd name="connsiteY216" fmla="*/ 3113840 h 6858000"/>
              <a:gd name="connsiteX217" fmla="*/ 5453702 w 7467600"/>
              <a:gd name="connsiteY217" fmla="*/ 3090882 h 6858000"/>
              <a:gd name="connsiteX218" fmla="*/ 5480135 w 7467600"/>
              <a:gd name="connsiteY218" fmla="*/ 3565802 h 6858000"/>
              <a:gd name="connsiteX219" fmla="*/ 5499023 w 7467600"/>
              <a:gd name="connsiteY219" fmla="*/ 4166310 h 6858000"/>
              <a:gd name="connsiteX220" fmla="*/ 5547022 w 7467600"/>
              <a:gd name="connsiteY220" fmla="*/ 3607838 h 6858000"/>
              <a:gd name="connsiteX221" fmla="*/ 5515964 w 7467600"/>
              <a:gd name="connsiteY221" fmla="*/ 3378541 h 6858000"/>
              <a:gd name="connsiteX222" fmla="*/ 5453702 w 7467600"/>
              <a:gd name="connsiteY222" fmla="*/ 3090882 h 6858000"/>
              <a:gd name="connsiteX223" fmla="*/ 1238695 w 7467600"/>
              <a:gd name="connsiteY223" fmla="*/ 3076820 h 6858000"/>
              <a:gd name="connsiteX224" fmla="*/ 716371 w 7467600"/>
              <a:gd name="connsiteY224" fmla="*/ 3293249 h 6858000"/>
              <a:gd name="connsiteX225" fmla="*/ 579522 w 7467600"/>
              <a:gd name="connsiteY225" fmla="*/ 3371759 h 6858000"/>
              <a:gd name="connsiteX226" fmla="*/ 600288 w 7467600"/>
              <a:gd name="connsiteY226" fmla="*/ 3365555 h 6858000"/>
              <a:gd name="connsiteX227" fmla="*/ 840692 w 7467600"/>
              <a:gd name="connsiteY227" fmla="*/ 3284921 h 6858000"/>
              <a:gd name="connsiteX228" fmla="*/ 979248 w 7467600"/>
              <a:gd name="connsiteY228" fmla="*/ 3221003 h 6858000"/>
              <a:gd name="connsiteX229" fmla="*/ 1053282 w 7467600"/>
              <a:gd name="connsiteY229" fmla="*/ 3185247 h 6858000"/>
              <a:gd name="connsiteX230" fmla="*/ 1320603 w 7467600"/>
              <a:gd name="connsiteY230" fmla="*/ 3081281 h 6858000"/>
              <a:gd name="connsiteX231" fmla="*/ 1238695 w 7467600"/>
              <a:gd name="connsiteY231" fmla="*/ 3076820 h 6858000"/>
              <a:gd name="connsiteX232" fmla="*/ 5425627 w 7467600"/>
              <a:gd name="connsiteY232" fmla="*/ 2954192 h 6858000"/>
              <a:gd name="connsiteX233" fmla="*/ 5470770 w 7467600"/>
              <a:gd name="connsiteY233" fmla="*/ 3005435 h 6858000"/>
              <a:gd name="connsiteX234" fmla="*/ 5519779 w 7467600"/>
              <a:gd name="connsiteY234" fmla="*/ 4359223 h 6858000"/>
              <a:gd name="connsiteX235" fmla="*/ 5520293 w 7467600"/>
              <a:gd name="connsiteY235" fmla="*/ 4360602 h 6858000"/>
              <a:gd name="connsiteX236" fmla="*/ 5767221 w 7467600"/>
              <a:gd name="connsiteY236" fmla="*/ 4665564 h 6858000"/>
              <a:gd name="connsiteX237" fmla="*/ 6937169 w 7467600"/>
              <a:gd name="connsiteY237" fmla="*/ 4815941 h 6858000"/>
              <a:gd name="connsiteX238" fmla="*/ 6953922 w 7467600"/>
              <a:gd name="connsiteY238" fmla="*/ 4890068 h 6858000"/>
              <a:gd name="connsiteX239" fmla="*/ 6071359 w 7467600"/>
              <a:gd name="connsiteY239" fmla="*/ 4770770 h 6858000"/>
              <a:gd name="connsiteX240" fmla="*/ 6038839 w 7467600"/>
              <a:gd name="connsiteY240" fmla="*/ 4764474 h 6858000"/>
              <a:gd name="connsiteX241" fmla="*/ 6038706 w 7467600"/>
              <a:gd name="connsiteY241" fmla="*/ 4763847 h 6858000"/>
              <a:gd name="connsiteX242" fmla="*/ 6037784 w 7467600"/>
              <a:gd name="connsiteY242" fmla="*/ 4764270 h 6858000"/>
              <a:gd name="connsiteX243" fmla="*/ 6038839 w 7467600"/>
              <a:gd name="connsiteY243" fmla="*/ 4764474 h 6858000"/>
              <a:gd name="connsiteX244" fmla="*/ 6040338 w 7467600"/>
              <a:gd name="connsiteY244" fmla="*/ 4771418 h 6858000"/>
              <a:gd name="connsiteX245" fmla="*/ 6024488 w 7467600"/>
              <a:gd name="connsiteY245" fmla="*/ 4809903 h 6858000"/>
              <a:gd name="connsiteX246" fmla="*/ 5599771 w 7467600"/>
              <a:gd name="connsiteY246" fmla="*/ 5509652 h 6858000"/>
              <a:gd name="connsiteX247" fmla="*/ 5548843 w 7467600"/>
              <a:gd name="connsiteY247" fmla="*/ 5563845 h 6858000"/>
              <a:gd name="connsiteX248" fmla="*/ 5940952 w 7467600"/>
              <a:gd name="connsiteY248" fmla="*/ 6250028 h 6858000"/>
              <a:gd name="connsiteX249" fmla="*/ 6043441 w 7467600"/>
              <a:gd name="connsiteY249" fmla="*/ 6665847 h 6858000"/>
              <a:gd name="connsiteX250" fmla="*/ 6093432 w 7467600"/>
              <a:gd name="connsiteY250" fmla="*/ 6858000 h 6858000"/>
              <a:gd name="connsiteX251" fmla="*/ 6034344 w 7467600"/>
              <a:gd name="connsiteY251" fmla="*/ 6858000 h 6858000"/>
              <a:gd name="connsiteX252" fmla="*/ 6026679 w 7467600"/>
              <a:gd name="connsiteY252" fmla="*/ 6836959 h 6858000"/>
              <a:gd name="connsiteX253" fmla="*/ 5800441 w 7467600"/>
              <a:gd name="connsiteY253" fmla="*/ 6335286 h 6858000"/>
              <a:gd name="connsiteX254" fmla="*/ 5526562 w 7467600"/>
              <a:gd name="connsiteY254" fmla="*/ 5705388 h 6858000"/>
              <a:gd name="connsiteX255" fmla="*/ 5519640 w 7467600"/>
              <a:gd name="connsiteY255" fmla="*/ 5683774 h 6858000"/>
              <a:gd name="connsiteX256" fmla="*/ 5844559 w 7467600"/>
              <a:gd name="connsiteY256" fmla="*/ 6553349 h 6858000"/>
              <a:gd name="connsiteX257" fmla="*/ 5975994 w 7467600"/>
              <a:gd name="connsiteY257" fmla="*/ 6858000 h 6858000"/>
              <a:gd name="connsiteX258" fmla="*/ 5898547 w 7467600"/>
              <a:gd name="connsiteY258" fmla="*/ 6858000 h 6858000"/>
              <a:gd name="connsiteX259" fmla="*/ 5682041 w 7467600"/>
              <a:gd name="connsiteY259" fmla="*/ 6355860 h 6858000"/>
              <a:gd name="connsiteX260" fmla="*/ 5461758 w 7467600"/>
              <a:gd name="connsiteY260" fmla="*/ 5820220 h 6858000"/>
              <a:gd name="connsiteX261" fmla="*/ 5237282 w 7467600"/>
              <a:gd name="connsiteY261" fmla="*/ 6579086 h 6858000"/>
              <a:gd name="connsiteX262" fmla="*/ 5115009 w 7467600"/>
              <a:gd name="connsiteY262" fmla="*/ 6858000 h 6858000"/>
              <a:gd name="connsiteX263" fmla="*/ 5028074 w 7467600"/>
              <a:gd name="connsiteY263" fmla="*/ 6858000 h 6858000"/>
              <a:gd name="connsiteX264" fmla="*/ 5079508 w 7467600"/>
              <a:gd name="connsiteY264" fmla="*/ 6749074 h 6858000"/>
              <a:gd name="connsiteX265" fmla="*/ 5371846 w 7467600"/>
              <a:gd name="connsiteY265" fmla="*/ 5924413 h 6858000"/>
              <a:gd name="connsiteX266" fmla="*/ 5270512 w 7467600"/>
              <a:gd name="connsiteY266" fmla="*/ 6138975 h 6858000"/>
              <a:gd name="connsiteX267" fmla="*/ 5062409 w 7467600"/>
              <a:gd name="connsiteY267" fmla="*/ 6653544 h 6858000"/>
              <a:gd name="connsiteX268" fmla="*/ 5036628 w 7467600"/>
              <a:gd name="connsiteY268" fmla="*/ 6754247 h 6858000"/>
              <a:gd name="connsiteX269" fmla="*/ 5009112 w 7467600"/>
              <a:gd name="connsiteY269" fmla="*/ 6858000 h 6858000"/>
              <a:gd name="connsiteX270" fmla="*/ 4976679 w 7467600"/>
              <a:gd name="connsiteY270" fmla="*/ 6858000 h 6858000"/>
              <a:gd name="connsiteX271" fmla="*/ 5006537 w 7467600"/>
              <a:gd name="connsiteY271" fmla="*/ 6747068 h 6858000"/>
              <a:gd name="connsiteX272" fmla="*/ 5032723 w 7467600"/>
              <a:gd name="connsiteY272" fmla="*/ 6644957 h 6858000"/>
              <a:gd name="connsiteX273" fmla="*/ 5242949 w 7467600"/>
              <a:gd name="connsiteY273" fmla="*/ 6125175 h 6858000"/>
              <a:gd name="connsiteX274" fmla="*/ 5286321 w 7467600"/>
              <a:gd name="connsiteY274" fmla="*/ 6033555 h 6858000"/>
              <a:gd name="connsiteX275" fmla="*/ 5008210 w 7467600"/>
              <a:gd name="connsiteY275" fmla="*/ 6649194 h 6858000"/>
              <a:gd name="connsiteX276" fmla="*/ 4986321 w 7467600"/>
              <a:gd name="connsiteY276" fmla="*/ 6765687 h 6858000"/>
              <a:gd name="connsiteX277" fmla="*/ 4973474 w 7467600"/>
              <a:gd name="connsiteY277" fmla="*/ 6858000 h 6858000"/>
              <a:gd name="connsiteX278" fmla="*/ 4907178 w 7467600"/>
              <a:gd name="connsiteY278" fmla="*/ 6858000 h 6858000"/>
              <a:gd name="connsiteX279" fmla="*/ 4910810 w 7467600"/>
              <a:gd name="connsiteY279" fmla="*/ 6829660 h 6858000"/>
              <a:gd name="connsiteX280" fmla="*/ 4987461 w 7467600"/>
              <a:gd name="connsiteY280" fmla="*/ 6432994 h 6858000"/>
              <a:gd name="connsiteX281" fmla="*/ 5179262 w 7467600"/>
              <a:gd name="connsiteY281" fmla="*/ 6035044 h 6858000"/>
              <a:gd name="connsiteX282" fmla="*/ 4689678 w 7467600"/>
              <a:gd name="connsiteY282" fmla="*/ 6440241 h 6858000"/>
              <a:gd name="connsiteX283" fmla="*/ 4477543 w 7467600"/>
              <a:gd name="connsiteY283" fmla="*/ 6674836 h 6858000"/>
              <a:gd name="connsiteX284" fmla="*/ 4329957 w 7467600"/>
              <a:gd name="connsiteY284" fmla="*/ 6858000 h 6858000"/>
              <a:gd name="connsiteX285" fmla="*/ 4218595 w 7467600"/>
              <a:gd name="connsiteY285" fmla="*/ 6858000 h 6858000"/>
              <a:gd name="connsiteX286" fmla="*/ 4368888 w 7467600"/>
              <a:gd name="connsiteY286" fmla="*/ 6668412 h 6858000"/>
              <a:gd name="connsiteX287" fmla="*/ 4563091 w 7467600"/>
              <a:gd name="connsiteY287" fmla="*/ 6442508 h 6858000"/>
              <a:gd name="connsiteX288" fmla="*/ 5387324 w 7467600"/>
              <a:gd name="connsiteY288" fmla="*/ 5705830 h 6858000"/>
              <a:gd name="connsiteX289" fmla="*/ 5073620 w 7467600"/>
              <a:gd name="connsiteY289" fmla="*/ 5955437 h 6858000"/>
              <a:gd name="connsiteX290" fmla="*/ 4689789 w 7467600"/>
              <a:gd name="connsiteY290" fmla="*/ 6268382 h 6858000"/>
              <a:gd name="connsiteX291" fmla="*/ 4418722 w 7467600"/>
              <a:gd name="connsiteY291" fmla="*/ 6570886 h 6858000"/>
              <a:gd name="connsiteX292" fmla="*/ 4214944 w 7467600"/>
              <a:gd name="connsiteY292" fmla="*/ 6858000 h 6858000"/>
              <a:gd name="connsiteX293" fmla="*/ 4177898 w 7467600"/>
              <a:gd name="connsiteY293" fmla="*/ 6858000 h 6858000"/>
              <a:gd name="connsiteX294" fmla="*/ 4391597 w 7467600"/>
              <a:gd name="connsiteY294" fmla="*/ 6556370 h 6858000"/>
              <a:gd name="connsiteX295" fmla="*/ 4668889 w 7467600"/>
              <a:gd name="connsiteY295" fmla="*/ 6246399 h 6858000"/>
              <a:gd name="connsiteX296" fmla="*/ 5055427 w 7467600"/>
              <a:gd name="connsiteY296" fmla="*/ 5931476 h 6858000"/>
              <a:gd name="connsiteX297" fmla="*/ 5371814 w 7467600"/>
              <a:gd name="connsiteY297" fmla="*/ 5678975 h 6858000"/>
              <a:gd name="connsiteX298" fmla="*/ 4987918 w 7467600"/>
              <a:gd name="connsiteY298" fmla="*/ 5838701 h 6858000"/>
              <a:gd name="connsiteX299" fmla="*/ 4317146 w 7467600"/>
              <a:gd name="connsiteY299" fmla="*/ 6587716 h 6858000"/>
              <a:gd name="connsiteX300" fmla="*/ 4171627 w 7467600"/>
              <a:gd name="connsiteY300" fmla="*/ 6858000 h 6858000"/>
              <a:gd name="connsiteX301" fmla="*/ 4081585 w 7467600"/>
              <a:gd name="connsiteY301" fmla="*/ 6858000 h 6858000"/>
              <a:gd name="connsiteX302" fmla="*/ 4238603 w 7467600"/>
              <a:gd name="connsiteY302" fmla="*/ 6559341 h 6858000"/>
              <a:gd name="connsiteX303" fmla="*/ 4778333 w 7467600"/>
              <a:gd name="connsiteY303" fmla="*/ 5873626 h 6858000"/>
              <a:gd name="connsiteX304" fmla="*/ 5414185 w 7467600"/>
              <a:gd name="connsiteY304" fmla="*/ 5573882 h 6858000"/>
              <a:gd name="connsiteX305" fmla="*/ 5959648 w 7467600"/>
              <a:gd name="connsiteY305" fmla="*/ 4760797 h 6858000"/>
              <a:gd name="connsiteX306" fmla="*/ 5355019 w 7467600"/>
              <a:gd name="connsiteY306" fmla="*/ 4734672 h 6858000"/>
              <a:gd name="connsiteX307" fmla="*/ 5083565 w 7467600"/>
              <a:gd name="connsiteY307" fmla="*/ 5179121 h 6858000"/>
              <a:gd name="connsiteX308" fmla="*/ 4713577 w 7467600"/>
              <a:gd name="connsiteY308" fmla="*/ 5616803 h 6858000"/>
              <a:gd name="connsiteX309" fmla="*/ 3989559 w 7467600"/>
              <a:gd name="connsiteY309" fmla="*/ 6145945 h 6858000"/>
              <a:gd name="connsiteX310" fmla="*/ 3939824 w 7467600"/>
              <a:gd name="connsiteY310" fmla="*/ 6066900 h 6858000"/>
              <a:gd name="connsiteX311" fmla="*/ 4584537 w 7467600"/>
              <a:gd name="connsiteY311" fmla="*/ 5324826 h 6858000"/>
              <a:gd name="connsiteX312" fmla="*/ 5037105 w 7467600"/>
              <a:gd name="connsiteY312" fmla="*/ 5088765 h 6858000"/>
              <a:gd name="connsiteX313" fmla="*/ 5039930 w 7467600"/>
              <a:gd name="connsiteY313" fmla="*/ 5089585 h 6858000"/>
              <a:gd name="connsiteX314" fmla="*/ 5263764 w 7467600"/>
              <a:gd name="connsiteY314" fmla="*/ 4735525 h 6858000"/>
              <a:gd name="connsiteX315" fmla="*/ 4086300 w 7467600"/>
              <a:gd name="connsiteY315" fmla="*/ 4884599 h 6858000"/>
              <a:gd name="connsiteX316" fmla="*/ 4085485 w 7467600"/>
              <a:gd name="connsiteY316" fmla="*/ 4899070 h 6858000"/>
              <a:gd name="connsiteX317" fmla="*/ 3871915 w 7467600"/>
              <a:gd name="connsiteY317" fmla="*/ 5253645 h 6858000"/>
              <a:gd name="connsiteX318" fmla="*/ 3799374 w 7467600"/>
              <a:gd name="connsiteY318" fmla="*/ 5466127 h 6858000"/>
              <a:gd name="connsiteX319" fmla="*/ 3498850 w 7467600"/>
              <a:gd name="connsiteY319" fmla="*/ 6661888 h 6858000"/>
              <a:gd name="connsiteX320" fmla="*/ 3399216 w 7467600"/>
              <a:gd name="connsiteY320" fmla="*/ 6858000 h 6858000"/>
              <a:gd name="connsiteX321" fmla="*/ 3303688 w 7467600"/>
              <a:gd name="connsiteY321" fmla="*/ 6858000 h 6858000"/>
              <a:gd name="connsiteX322" fmla="*/ 3391774 w 7467600"/>
              <a:gd name="connsiteY322" fmla="*/ 6697181 h 6858000"/>
              <a:gd name="connsiteX323" fmla="*/ 3735540 w 7467600"/>
              <a:gd name="connsiteY323" fmla="*/ 5546923 h 6858000"/>
              <a:gd name="connsiteX324" fmla="*/ 3729438 w 7467600"/>
              <a:gd name="connsiteY324" fmla="*/ 5569058 h 6858000"/>
              <a:gd name="connsiteX325" fmla="*/ 3707782 w 7467600"/>
              <a:gd name="connsiteY325" fmla="*/ 5644908 h 6858000"/>
              <a:gd name="connsiteX326" fmla="*/ 3583827 w 7467600"/>
              <a:gd name="connsiteY326" fmla="*/ 6039215 h 6858000"/>
              <a:gd name="connsiteX327" fmla="*/ 3547861 w 7467600"/>
              <a:gd name="connsiteY327" fmla="*/ 6129609 h 6858000"/>
              <a:gd name="connsiteX328" fmla="*/ 3490905 w 7467600"/>
              <a:gd name="connsiteY328" fmla="*/ 6277660 h 6858000"/>
              <a:gd name="connsiteX329" fmla="*/ 3455859 w 7467600"/>
              <a:gd name="connsiteY329" fmla="*/ 6391301 h 6858000"/>
              <a:gd name="connsiteX330" fmla="*/ 3429112 w 7467600"/>
              <a:gd name="connsiteY330" fmla="*/ 6479469 h 6858000"/>
              <a:gd name="connsiteX331" fmla="*/ 3304862 w 7467600"/>
              <a:gd name="connsiteY331" fmla="*/ 6796476 h 6858000"/>
              <a:gd name="connsiteX332" fmla="*/ 3276071 w 7467600"/>
              <a:gd name="connsiteY332" fmla="*/ 6858000 h 6858000"/>
              <a:gd name="connsiteX333" fmla="*/ 3240805 w 7467600"/>
              <a:gd name="connsiteY333" fmla="*/ 6858000 h 6858000"/>
              <a:gd name="connsiteX334" fmla="*/ 3275917 w 7467600"/>
              <a:gd name="connsiteY334" fmla="*/ 6783192 h 6858000"/>
              <a:gd name="connsiteX335" fmla="*/ 3399358 w 7467600"/>
              <a:gd name="connsiteY335" fmla="*/ 6469011 h 6858000"/>
              <a:gd name="connsiteX336" fmla="*/ 3425650 w 7467600"/>
              <a:gd name="connsiteY336" fmla="*/ 6381333 h 6858000"/>
              <a:gd name="connsiteX337" fmla="*/ 3460661 w 7467600"/>
              <a:gd name="connsiteY337" fmla="*/ 6266763 h 6858000"/>
              <a:gd name="connsiteX338" fmla="*/ 3518021 w 7467600"/>
              <a:gd name="connsiteY338" fmla="*/ 6117298 h 6858000"/>
              <a:gd name="connsiteX339" fmla="*/ 3554035 w 7467600"/>
              <a:gd name="connsiteY339" fmla="*/ 6027832 h 6858000"/>
              <a:gd name="connsiteX340" fmla="*/ 3677174 w 7467600"/>
              <a:gd name="connsiteY340" fmla="*/ 5636351 h 6858000"/>
              <a:gd name="connsiteX341" fmla="*/ 3698819 w 7467600"/>
              <a:gd name="connsiteY341" fmla="*/ 5560503 h 6858000"/>
              <a:gd name="connsiteX342" fmla="*/ 3702094 w 7467600"/>
              <a:gd name="connsiteY342" fmla="*/ 5549194 h 6858000"/>
              <a:gd name="connsiteX343" fmla="*/ 3398355 w 7467600"/>
              <a:gd name="connsiteY343" fmla="*/ 6094603 h 6858000"/>
              <a:gd name="connsiteX344" fmla="*/ 3193941 w 7467600"/>
              <a:gd name="connsiteY344" fmla="*/ 6798775 h 6858000"/>
              <a:gd name="connsiteX345" fmla="*/ 3184140 w 7467600"/>
              <a:gd name="connsiteY345" fmla="*/ 6858000 h 6858000"/>
              <a:gd name="connsiteX346" fmla="*/ 3099978 w 7467600"/>
              <a:gd name="connsiteY346" fmla="*/ 6858000 h 6858000"/>
              <a:gd name="connsiteX347" fmla="*/ 3101556 w 7467600"/>
              <a:gd name="connsiteY347" fmla="*/ 6843337 h 6858000"/>
              <a:gd name="connsiteX348" fmla="*/ 3370162 w 7467600"/>
              <a:gd name="connsiteY348" fmla="*/ 5785550 h 6858000"/>
              <a:gd name="connsiteX349" fmla="*/ 3746477 w 7467600"/>
              <a:gd name="connsiteY349" fmla="*/ 5377889 h 6858000"/>
              <a:gd name="connsiteX350" fmla="*/ 3863399 w 7467600"/>
              <a:gd name="connsiteY350" fmla="*/ 5087257 h 6858000"/>
              <a:gd name="connsiteX351" fmla="*/ 3968712 w 7467600"/>
              <a:gd name="connsiteY351" fmla="*/ 4913989 h 6858000"/>
              <a:gd name="connsiteX352" fmla="*/ 2792390 w 7467600"/>
              <a:gd name="connsiteY352" fmla="*/ 5382974 h 6858000"/>
              <a:gd name="connsiteX353" fmla="*/ 2714982 w 7467600"/>
              <a:gd name="connsiteY353" fmla="*/ 5427051 h 6858000"/>
              <a:gd name="connsiteX354" fmla="*/ 2813361 w 7467600"/>
              <a:gd name="connsiteY354" fmla="*/ 6023912 h 6858000"/>
              <a:gd name="connsiteX355" fmla="*/ 2688430 w 7467600"/>
              <a:gd name="connsiteY355" fmla="*/ 6801564 h 6858000"/>
              <a:gd name="connsiteX356" fmla="*/ 2629626 w 7467600"/>
              <a:gd name="connsiteY356" fmla="*/ 6763394 h 6858000"/>
              <a:gd name="connsiteX357" fmla="*/ 2565328 w 7467600"/>
              <a:gd name="connsiteY357" fmla="*/ 5516399 h 6858000"/>
              <a:gd name="connsiteX358" fmla="*/ 1922999 w 7467600"/>
              <a:gd name="connsiteY358" fmla="*/ 5980343 h 6858000"/>
              <a:gd name="connsiteX359" fmla="*/ 1950261 w 7467600"/>
              <a:gd name="connsiteY359" fmla="*/ 6405858 h 6858000"/>
              <a:gd name="connsiteX360" fmla="*/ 2365554 w 7467600"/>
              <a:gd name="connsiteY360" fmla="*/ 6759107 h 6858000"/>
              <a:gd name="connsiteX361" fmla="*/ 2424142 w 7467600"/>
              <a:gd name="connsiteY361" fmla="*/ 6858000 h 6858000"/>
              <a:gd name="connsiteX362" fmla="*/ 2395994 w 7467600"/>
              <a:gd name="connsiteY362" fmla="*/ 6858000 h 6858000"/>
              <a:gd name="connsiteX363" fmla="*/ 2392863 w 7467600"/>
              <a:gd name="connsiteY363" fmla="*/ 6852964 h 6858000"/>
              <a:gd name="connsiteX364" fmla="*/ 2017589 w 7467600"/>
              <a:gd name="connsiteY364" fmla="*/ 6493982 h 6858000"/>
              <a:gd name="connsiteX365" fmla="*/ 2147336 w 7467600"/>
              <a:gd name="connsiteY365" fmla="*/ 6594052 h 6858000"/>
              <a:gd name="connsiteX366" fmla="*/ 2207047 w 7467600"/>
              <a:gd name="connsiteY366" fmla="*/ 6654540 h 6858000"/>
              <a:gd name="connsiteX367" fmla="*/ 2299106 w 7467600"/>
              <a:gd name="connsiteY367" fmla="*/ 6778931 h 6858000"/>
              <a:gd name="connsiteX368" fmla="*/ 2314430 w 7467600"/>
              <a:gd name="connsiteY368" fmla="*/ 6801144 h 6858000"/>
              <a:gd name="connsiteX369" fmla="*/ 2352406 w 7467600"/>
              <a:gd name="connsiteY369" fmla="*/ 6858000 h 6858000"/>
              <a:gd name="connsiteX370" fmla="*/ 2314492 w 7467600"/>
              <a:gd name="connsiteY370" fmla="*/ 6858000 h 6858000"/>
              <a:gd name="connsiteX371" fmla="*/ 2288095 w 7467600"/>
              <a:gd name="connsiteY371" fmla="*/ 6818030 h 6858000"/>
              <a:gd name="connsiteX372" fmla="*/ 2272768 w 7467600"/>
              <a:gd name="connsiteY372" fmla="*/ 6795822 h 6858000"/>
              <a:gd name="connsiteX373" fmla="*/ 2182715 w 7467600"/>
              <a:gd name="connsiteY373" fmla="*/ 6675071 h 6858000"/>
              <a:gd name="connsiteX374" fmla="*/ 2032061 w 7467600"/>
              <a:gd name="connsiteY374" fmla="*/ 6541380 h 6858000"/>
              <a:gd name="connsiteX375" fmla="*/ 2257220 w 7467600"/>
              <a:gd name="connsiteY375" fmla="*/ 6826257 h 6858000"/>
              <a:gd name="connsiteX376" fmla="*/ 2281324 w 7467600"/>
              <a:gd name="connsiteY376" fmla="*/ 6858000 h 6858000"/>
              <a:gd name="connsiteX377" fmla="*/ 2242860 w 7467600"/>
              <a:gd name="connsiteY377" fmla="*/ 6858000 h 6858000"/>
              <a:gd name="connsiteX378" fmla="*/ 2232818 w 7467600"/>
              <a:gd name="connsiteY378" fmla="*/ 6844926 h 6858000"/>
              <a:gd name="connsiteX379" fmla="*/ 1990172 w 7467600"/>
              <a:gd name="connsiteY379" fmla="*/ 6542121 h 6858000"/>
              <a:gd name="connsiteX380" fmla="*/ 2124090 w 7467600"/>
              <a:gd name="connsiteY380" fmla="*/ 6761017 h 6858000"/>
              <a:gd name="connsiteX381" fmla="*/ 2200380 w 7467600"/>
              <a:gd name="connsiteY381" fmla="*/ 6858000 h 6858000"/>
              <a:gd name="connsiteX382" fmla="*/ 2147507 w 7467600"/>
              <a:gd name="connsiteY382" fmla="*/ 6858000 h 6858000"/>
              <a:gd name="connsiteX383" fmla="*/ 2070668 w 7467600"/>
              <a:gd name="connsiteY383" fmla="*/ 6761520 h 6858000"/>
              <a:gd name="connsiteX384" fmla="*/ 1975142 w 7467600"/>
              <a:gd name="connsiteY384" fmla="*/ 6585570 h 6858000"/>
              <a:gd name="connsiteX385" fmla="*/ 2050035 w 7467600"/>
              <a:gd name="connsiteY385" fmla="*/ 6813345 h 6858000"/>
              <a:gd name="connsiteX386" fmla="*/ 2063025 w 7467600"/>
              <a:gd name="connsiteY386" fmla="*/ 6858000 h 6858000"/>
              <a:gd name="connsiteX387" fmla="*/ 2021675 w 7467600"/>
              <a:gd name="connsiteY387" fmla="*/ 6858000 h 6858000"/>
              <a:gd name="connsiteX388" fmla="*/ 2019308 w 7467600"/>
              <a:gd name="connsiteY388" fmla="*/ 6847118 h 6858000"/>
              <a:gd name="connsiteX389" fmla="*/ 1938835 w 7467600"/>
              <a:gd name="connsiteY389" fmla="*/ 6551160 h 6858000"/>
              <a:gd name="connsiteX390" fmla="*/ 1953230 w 7467600"/>
              <a:gd name="connsiteY390" fmla="*/ 6759699 h 6858000"/>
              <a:gd name="connsiteX391" fmla="*/ 1956763 w 7467600"/>
              <a:gd name="connsiteY391" fmla="*/ 6778191 h 6858000"/>
              <a:gd name="connsiteX392" fmla="*/ 1967925 w 7467600"/>
              <a:gd name="connsiteY392" fmla="*/ 6858000 h 6858000"/>
              <a:gd name="connsiteX393" fmla="*/ 1936622 w 7467600"/>
              <a:gd name="connsiteY393" fmla="*/ 6858000 h 6858000"/>
              <a:gd name="connsiteX394" fmla="*/ 1926261 w 7467600"/>
              <a:gd name="connsiteY394" fmla="*/ 6784064 h 6858000"/>
              <a:gd name="connsiteX395" fmla="*/ 1922724 w 7467600"/>
              <a:gd name="connsiteY395" fmla="*/ 6765577 h 6858000"/>
              <a:gd name="connsiteX396" fmla="*/ 1904650 w 7467600"/>
              <a:gd name="connsiteY396" fmla="*/ 6639616 h 6858000"/>
              <a:gd name="connsiteX397" fmla="*/ 1885273 w 7467600"/>
              <a:gd name="connsiteY397" fmla="*/ 6858000 h 6858000"/>
              <a:gd name="connsiteX398" fmla="*/ 1854363 w 7467600"/>
              <a:gd name="connsiteY398" fmla="*/ 6858000 h 6858000"/>
              <a:gd name="connsiteX399" fmla="*/ 1880391 w 7467600"/>
              <a:gd name="connsiteY399" fmla="*/ 6603796 h 6858000"/>
              <a:gd name="connsiteX400" fmla="*/ 1818273 w 7467600"/>
              <a:gd name="connsiteY400" fmla="*/ 6715729 h 6858000"/>
              <a:gd name="connsiteX401" fmla="*/ 1794691 w 7467600"/>
              <a:gd name="connsiteY401" fmla="*/ 6843239 h 6858000"/>
              <a:gd name="connsiteX402" fmla="*/ 1794914 w 7467600"/>
              <a:gd name="connsiteY402" fmla="*/ 6858000 h 6858000"/>
              <a:gd name="connsiteX403" fmla="*/ 1746128 w 7467600"/>
              <a:gd name="connsiteY403" fmla="*/ 6858000 h 6858000"/>
              <a:gd name="connsiteX404" fmla="*/ 1753934 w 7467600"/>
              <a:gd name="connsiteY404" fmla="*/ 6724796 h 6858000"/>
              <a:gd name="connsiteX405" fmla="*/ 1792053 w 7467600"/>
              <a:gd name="connsiteY405" fmla="*/ 6572396 h 6858000"/>
              <a:gd name="connsiteX406" fmla="*/ 1862248 w 7467600"/>
              <a:gd name="connsiteY406" fmla="*/ 6266397 h 6858000"/>
              <a:gd name="connsiteX407" fmla="*/ 1862250 w 7467600"/>
              <a:gd name="connsiteY407" fmla="*/ 6033531 h 6858000"/>
              <a:gd name="connsiteX408" fmla="*/ 1211999 w 7467600"/>
              <a:gd name="connsiteY408" fmla="*/ 6683610 h 6858000"/>
              <a:gd name="connsiteX409" fmla="*/ 1213266 w 7467600"/>
              <a:gd name="connsiteY409" fmla="*/ 6691947 h 6858000"/>
              <a:gd name="connsiteX410" fmla="*/ 1203370 w 7467600"/>
              <a:gd name="connsiteY410" fmla="*/ 6850676 h 6858000"/>
              <a:gd name="connsiteX411" fmla="*/ 1203671 w 7467600"/>
              <a:gd name="connsiteY411" fmla="*/ 6858000 h 6858000"/>
              <a:gd name="connsiteX412" fmla="*/ 1143180 w 7467600"/>
              <a:gd name="connsiteY412" fmla="*/ 6858000 h 6858000"/>
              <a:gd name="connsiteX413" fmla="*/ 1142176 w 7467600"/>
              <a:gd name="connsiteY413" fmla="*/ 6766045 h 6858000"/>
              <a:gd name="connsiteX414" fmla="*/ 1067484 w 7467600"/>
              <a:gd name="connsiteY414" fmla="*/ 6858000 h 6858000"/>
              <a:gd name="connsiteX415" fmla="*/ 953928 w 7467600"/>
              <a:gd name="connsiteY415" fmla="*/ 6858000 h 6858000"/>
              <a:gd name="connsiteX416" fmla="*/ 959715 w 7467600"/>
              <a:gd name="connsiteY416" fmla="*/ 6850185 h 6858000"/>
              <a:gd name="connsiteX417" fmla="*/ 1483788 w 7467600"/>
              <a:gd name="connsiteY417" fmla="*/ 6259174 h 6858000"/>
              <a:gd name="connsiteX418" fmla="*/ 1100671 w 7467600"/>
              <a:gd name="connsiteY418" fmla="*/ 6252137 h 6858000"/>
              <a:gd name="connsiteX419" fmla="*/ 1090144 w 7467600"/>
              <a:gd name="connsiteY419" fmla="*/ 6256748 h 6858000"/>
              <a:gd name="connsiteX420" fmla="*/ 1095872 w 7467600"/>
              <a:gd name="connsiteY420" fmla="*/ 6271892 h 6858000"/>
              <a:gd name="connsiteX421" fmla="*/ 262785 w 7467600"/>
              <a:gd name="connsiteY421" fmla="*/ 6845450 h 6858000"/>
              <a:gd name="connsiteX422" fmla="*/ 209968 w 7467600"/>
              <a:gd name="connsiteY422" fmla="*/ 6770713 h 6858000"/>
              <a:gd name="connsiteX423" fmla="*/ 873460 w 7467600"/>
              <a:gd name="connsiteY423" fmla="*/ 6253768 h 6858000"/>
              <a:gd name="connsiteX424" fmla="*/ 192686 w 7467600"/>
              <a:gd name="connsiteY424" fmla="*/ 5849257 h 6858000"/>
              <a:gd name="connsiteX425" fmla="*/ 4696 w 7467600"/>
              <a:gd name="connsiteY425" fmla="*/ 5697668 h 6858000"/>
              <a:gd name="connsiteX426" fmla="*/ 0 w 7467600"/>
              <a:gd name="connsiteY426" fmla="*/ 5689984 h 6858000"/>
              <a:gd name="connsiteX427" fmla="*/ 0 w 7467600"/>
              <a:gd name="connsiteY427" fmla="*/ 5513472 h 6858000"/>
              <a:gd name="connsiteX428" fmla="*/ 174101 w 7467600"/>
              <a:gd name="connsiteY428" fmla="*/ 5620277 h 6858000"/>
              <a:gd name="connsiteX429" fmla="*/ 891800 w 7467600"/>
              <a:gd name="connsiteY429" fmla="*/ 6036935 h 6858000"/>
              <a:gd name="connsiteX430" fmla="*/ 1072219 w 7467600"/>
              <a:gd name="connsiteY430" fmla="*/ 6169443 h 6858000"/>
              <a:gd name="connsiteX431" fmla="*/ 1074117 w 7467600"/>
              <a:gd name="connsiteY431" fmla="*/ 6170301 h 6858000"/>
              <a:gd name="connsiteX432" fmla="*/ 1083114 w 7467600"/>
              <a:gd name="connsiteY432" fmla="*/ 6174131 h 6858000"/>
              <a:gd name="connsiteX433" fmla="*/ 1543010 w 7467600"/>
              <a:gd name="connsiteY433" fmla="*/ 6191140 h 6858000"/>
              <a:gd name="connsiteX434" fmla="*/ 1551080 w 7467600"/>
              <a:gd name="connsiteY434" fmla="*/ 6195006 h 6858000"/>
              <a:gd name="connsiteX435" fmla="*/ 2345443 w 7467600"/>
              <a:gd name="connsiteY435" fmla="*/ 5549882 h 6858000"/>
              <a:gd name="connsiteX436" fmla="*/ 1721499 w 7467600"/>
              <a:gd name="connsiteY436" fmla="*/ 5599969 h 6858000"/>
              <a:gd name="connsiteX437" fmla="*/ 767716 w 7467600"/>
              <a:gd name="connsiteY437" fmla="*/ 5472768 h 6858000"/>
              <a:gd name="connsiteX438" fmla="*/ 722147 w 7467600"/>
              <a:gd name="connsiteY438" fmla="*/ 5393091 h 6858000"/>
              <a:gd name="connsiteX439" fmla="*/ 1485552 w 7467600"/>
              <a:gd name="connsiteY439" fmla="*/ 5313202 h 6858000"/>
              <a:gd name="connsiteX440" fmla="*/ 2143004 w 7467600"/>
              <a:gd name="connsiteY440" fmla="*/ 5402420 h 6858000"/>
              <a:gd name="connsiteX441" fmla="*/ 1933391 w 7467600"/>
              <a:gd name="connsiteY441" fmla="*/ 5156971 h 6858000"/>
              <a:gd name="connsiteX442" fmla="*/ 1827118 w 7467600"/>
              <a:gd name="connsiteY442" fmla="*/ 4968410 h 6858000"/>
              <a:gd name="connsiteX443" fmla="*/ 1837349 w 7467600"/>
              <a:gd name="connsiteY443" fmla="*/ 4956357 h 6858000"/>
              <a:gd name="connsiteX444" fmla="*/ 2162835 w 7467600"/>
              <a:gd name="connsiteY444" fmla="*/ 5187853 h 6858000"/>
              <a:gd name="connsiteX445" fmla="*/ 2257167 w 7467600"/>
              <a:gd name="connsiteY445" fmla="*/ 5462123 h 6858000"/>
              <a:gd name="connsiteX446" fmla="*/ 2261598 w 7467600"/>
              <a:gd name="connsiteY446" fmla="*/ 5467998 h 6858000"/>
              <a:gd name="connsiteX447" fmla="*/ 2437177 w 7467600"/>
              <a:gd name="connsiteY447" fmla="*/ 5479608 h 6858000"/>
              <a:gd name="connsiteX448" fmla="*/ 2445247 w 7467600"/>
              <a:gd name="connsiteY448" fmla="*/ 5483476 h 6858000"/>
              <a:gd name="connsiteX449" fmla="*/ 2743626 w 7467600"/>
              <a:gd name="connsiteY449" fmla="*/ 5304819 h 6858000"/>
              <a:gd name="connsiteX450" fmla="*/ 3048102 w 7467600"/>
              <a:gd name="connsiteY450" fmla="*/ 5150595 h 6858000"/>
              <a:gd name="connsiteX451" fmla="*/ 1799414 w 7467600"/>
              <a:gd name="connsiteY451" fmla="*/ 4694732 h 6858000"/>
              <a:gd name="connsiteX452" fmla="*/ 1771735 w 7467600"/>
              <a:gd name="connsiteY452" fmla="*/ 4619929 h 6858000"/>
              <a:gd name="connsiteX453" fmla="*/ 3104273 w 7467600"/>
              <a:gd name="connsiteY453" fmla="*/ 5076159 h 6858000"/>
              <a:gd name="connsiteX454" fmla="*/ 3113245 w 7467600"/>
              <a:gd name="connsiteY454" fmla="*/ 5090705 h 6858000"/>
              <a:gd name="connsiteX455" fmla="*/ 3126294 w 7467600"/>
              <a:gd name="connsiteY455" fmla="*/ 5114400 h 6858000"/>
              <a:gd name="connsiteX456" fmla="*/ 3937433 w 7467600"/>
              <a:gd name="connsiteY456" fmla="*/ 4830473 h 6858000"/>
              <a:gd name="connsiteX457" fmla="*/ 3590475 w 7467600"/>
              <a:gd name="connsiteY457" fmla="*/ 4597974 h 6858000"/>
              <a:gd name="connsiteX458" fmla="*/ 3100264 w 7467600"/>
              <a:gd name="connsiteY458" fmla="*/ 4579845 h 6858000"/>
              <a:gd name="connsiteX459" fmla="*/ 2183576 w 7467600"/>
              <a:gd name="connsiteY459" fmla="*/ 4227150 h 6858000"/>
              <a:gd name="connsiteX460" fmla="*/ 2151029 w 7467600"/>
              <a:gd name="connsiteY460" fmla="*/ 4146947 h 6858000"/>
              <a:gd name="connsiteX461" fmla="*/ 3563434 w 7467600"/>
              <a:gd name="connsiteY461" fmla="*/ 4469115 h 6858000"/>
              <a:gd name="connsiteX462" fmla="*/ 3177952 w 7467600"/>
              <a:gd name="connsiteY462" fmla="*/ 3657386 h 6858000"/>
              <a:gd name="connsiteX463" fmla="*/ 3189263 w 7467600"/>
              <a:gd name="connsiteY463" fmla="*/ 3625726 h 6858000"/>
              <a:gd name="connsiteX464" fmla="*/ 3560912 w 7467600"/>
              <a:gd name="connsiteY464" fmla="*/ 4079863 h 6858000"/>
              <a:gd name="connsiteX465" fmla="*/ 3626636 w 7467600"/>
              <a:gd name="connsiteY465" fmla="*/ 4512230 h 6858000"/>
              <a:gd name="connsiteX466" fmla="*/ 3653088 w 7467600"/>
              <a:gd name="connsiteY466" fmla="*/ 4521417 h 6858000"/>
              <a:gd name="connsiteX467" fmla="*/ 3988128 w 7467600"/>
              <a:gd name="connsiteY467" fmla="*/ 4817267 h 6858000"/>
              <a:gd name="connsiteX468" fmla="*/ 4830582 w 7467600"/>
              <a:gd name="connsiteY468" fmla="*/ 4676000 h 6858000"/>
              <a:gd name="connsiteX469" fmla="*/ 4830100 w 7467600"/>
              <a:gd name="connsiteY469" fmla="*/ 4675554 h 6858000"/>
              <a:gd name="connsiteX470" fmla="*/ 4036318 w 7467600"/>
              <a:gd name="connsiteY470" fmla="*/ 4147013 h 6858000"/>
              <a:gd name="connsiteX471" fmla="*/ 3432098 w 7467600"/>
              <a:gd name="connsiteY471" fmla="*/ 3537312 h 6858000"/>
              <a:gd name="connsiteX472" fmla="*/ 3446761 w 7467600"/>
              <a:gd name="connsiteY472" fmla="*/ 3461278 h 6858000"/>
              <a:gd name="connsiteX473" fmla="*/ 4419733 w 7467600"/>
              <a:gd name="connsiteY473" fmla="*/ 3963555 h 6858000"/>
              <a:gd name="connsiteX474" fmla="*/ 4781371 w 7467600"/>
              <a:gd name="connsiteY474" fmla="*/ 4458604 h 6858000"/>
              <a:gd name="connsiteX475" fmla="*/ 4780440 w 7467600"/>
              <a:gd name="connsiteY475" fmla="*/ 4470290 h 6858000"/>
              <a:gd name="connsiteX476" fmla="*/ 4898954 w 7467600"/>
              <a:gd name="connsiteY476" fmla="*/ 4662092 h 6858000"/>
              <a:gd name="connsiteX477" fmla="*/ 4900699 w 7467600"/>
              <a:gd name="connsiteY477" fmla="*/ 4670867 h 6858000"/>
              <a:gd name="connsiteX478" fmla="*/ 5714511 w 7467600"/>
              <a:gd name="connsiteY478" fmla="*/ 4663483 h 6858000"/>
              <a:gd name="connsiteX479" fmla="*/ 5464793 w 7467600"/>
              <a:gd name="connsiteY479" fmla="*/ 4393556 h 6858000"/>
              <a:gd name="connsiteX480" fmla="*/ 5461897 w 7467600"/>
              <a:gd name="connsiteY480" fmla="*/ 4390879 h 6858000"/>
              <a:gd name="connsiteX481" fmla="*/ 4294126 w 7467600"/>
              <a:gd name="connsiteY481" fmla="*/ 3303048 h 6858000"/>
              <a:gd name="connsiteX482" fmla="*/ 4305321 w 7467600"/>
              <a:gd name="connsiteY482" fmla="*/ 3256953 h 6858000"/>
              <a:gd name="connsiteX483" fmla="*/ 4949299 w 7467600"/>
              <a:gd name="connsiteY483" fmla="*/ 3766336 h 6858000"/>
              <a:gd name="connsiteX484" fmla="*/ 5291452 w 7467600"/>
              <a:gd name="connsiteY484" fmla="*/ 4076801 h 6858000"/>
              <a:gd name="connsiteX485" fmla="*/ 5434998 w 7467600"/>
              <a:gd name="connsiteY485" fmla="*/ 4254100 h 6858000"/>
              <a:gd name="connsiteX486" fmla="*/ 5351015 w 7467600"/>
              <a:gd name="connsiteY486" fmla="*/ 3760989 h 6858000"/>
              <a:gd name="connsiteX487" fmla="*/ 5413780 w 7467600"/>
              <a:gd name="connsiteY487" fmla="*/ 2966265 h 6858000"/>
              <a:gd name="connsiteX488" fmla="*/ 5425627 w 7467600"/>
              <a:gd name="connsiteY488" fmla="*/ 2954192 h 6858000"/>
              <a:gd name="connsiteX489" fmla="*/ 6604735 w 7467600"/>
              <a:gd name="connsiteY489" fmla="*/ 2041381 h 6858000"/>
              <a:gd name="connsiteX490" fmla="*/ 7204487 w 7467600"/>
              <a:gd name="connsiteY490" fmla="*/ 2742112 h 6858000"/>
              <a:gd name="connsiteX491" fmla="*/ 7131592 w 7467600"/>
              <a:gd name="connsiteY491" fmla="*/ 2672096 h 6858000"/>
              <a:gd name="connsiteX492" fmla="*/ 6996344 w 7467600"/>
              <a:gd name="connsiteY492" fmla="*/ 2518310 h 6858000"/>
              <a:gd name="connsiteX493" fmla="*/ 6735495 w 7467600"/>
              <a:gd name="connsiteY493" fmla="*/ 2196890 h 6858000"/>
              <a:gd name="connsiteX494" fmla="*/ 6721901 w 7467600"/>
              <a:gd name="connsiteY494" fmla="*/ 2179274 h 6858000"/>
              <a:gd name="connsiteX495" fmla="*/ 6604735 w 7467600"/>
              <a:gd name="connsiteY495" fmla="*/ 2041381 h 6858000"/>
              <a:gd name="connsiteX496" fmla="*/ 6591670 w 7467600"/>
              <a:gd name="connsiteY496" fmla="*/ 1988277 h 6858000"/>
              <a:gd name="connsiteX497" fmla="*/ 6747349 w 7467600"/>
              <a:gd name="connsiteY497" fmla="*/ 2160069 h 6858000"/>
              <a:gd name="connsiteX498" fmla="*/ 6760943 w 7467600"/>
              <a:gd name="connsiteY498" fmla="*/ 2177686 h 6858000"/>
              <a:gd name="connsiteX499" fmla="*/ 7021065 w 7467600"/>
              <a:gd name="connsiteY499" fmla="*/ 2498102 h 6858000"/>
              <a:gd name="connsiteX500" fmla="*/ 7155223 w 7467600"/>
              <a:gd name="connsiteY500" fmla="*/ 2650386 h 6858000"/>
              <a:gd name="connsiteX501" fmla="*/ 7203167 w 7467600"/>
              <a:gd name="connsiteY501" fmla="*/ 2697288 h 6858000"/>
              <a:gd name="connsiteX502" fmla="*/ 6937703 w 7467600"/>
              <a:gd name="connsiteY502" fmla="*/ 2321981 h 6858000"/>
              <a:gd name="connsiteX503" fmla="*/ 6591670 w 7467600"/>
              <a:gd name="connsiteY503" fmla="*/ 1988277 h 6858000"/>
              <a:gd name="connsiteX504" fmla="*/ 5798671 w 7467600"/>
              <a:gd name="connsiteY504" fmla="*/ 1981601 h 6858000"/>
              <a:gd name="connsiteX505" fmla="*/ 5754709 w 7467600"/>
              <a:gd name="connsiteY505" fmla="*/ 2071454 h 6858000"/>
              <a:gd name="connsiteX506" fmla="*/ 5763044 w 7467600"/>
              <a:gd name="connsiteY506" fmla="*/ 2842206 h 6858000"/>
              <a:gd name="connsiteX507" fmla="*/ 5764974 w 7467600"/>
              <a:gd name="connsiteY507" fmla="*/ 2799609 h 6858000"/>
              <a:gd name="connsiteX508" fmla="*/ 5767665 w 7467600"/>
              <a:gd name="connsiteY508" fmla="*/ 2666409 h 6858000"/>
              <a:gd name="connsiteX509" fmla="*/ 5763055 w 7467600"/>
              <a:gd name="connsiteY509" fmla="*/ 2579705 h 6858000"/>
              <a:gd name="connsiteX510" fmla="*/ 5758079 w 7467600"/>
              <a:gd name="connsiteY510" fmla="*/ 2492508 h 6858000"/>
              <a:gd name="connsiteX511" fmla="*/ 5779325 w 7467600"/>
              <a:gd name="connsiteY511" fmla="*/ 2197069 h 6858000"/>
              <a:gd name="connsiteX512" fmla="*/ 5798671 w 7467600"/>
              <a:gd name="connsiteY512" fmla="*/ 1981601 h 6858000"/>
              <a:gd name="connsiteX513" fmla="*/ 5829202 w 7467600"/>
              <a:gd name="connsiteY513" fmla="*/ 1971679 h 6858000"/>
              <a:gd name="connsiteX514" fmla="*/ 5809558 w 7467600"/>
              <a:gd name="connsiteY514" fmla="*/ 2198043 h 6858000"/>
              <a:gd name="connsiteX515" fmla="*/ 5788653 w 7467600"/>
              <a:gd name="connsiteY515" fmla="*/ 2489430 h 6858000"/>
              <a:gd name="connsiteX516" fmla="*/ 5793439 w 7467600"/>
              <a:gd name="connsiteY516" fmla="*/ 2575235 h 6858000"/>
              <a:gd name="connsiteX517" fmla="*/ 5796837 w 7467600"/>
              <a:gd name="connsiteY517" fmla="*/ 2637633 h 6858000"/>
              <a:gd name="connsiteX518" fmla="*/ 5818614 w 7467600"/>
              <a:gd name="connsiteY518" fmla="*/ 2473055 h 6858000"/>
              <a:gd name="connsiteX519" fmla="*/ 5829202 w 7467600"/>
              <a:gd name="connsiteY519" fmla="*/ 1971679 h 6858000"/>
              <a:gd name="connsiteX520" fmla="*/ 5911389 w 7467600"/>
              <a:gd name="connsiteY520" fmla="*/ 1898371 h 6858000"/>
              <a:gd name="connsiteX521" fmla="*/ 6237627 w 7467600"/>
              <a:gd name="connsiteY521" fmla="*/ 2231921 h 6858000"/>
              <a:gd name="connsiteX522" fmla="*/ 5911389 w 7467600"/>
              <a:gd name="connsiteY522" fmla="*/ 1898371 h 6858000"/>
              <a:gd name="connsiteX523" fmla="*/ 6944437 w 7467600"/>
              <a:gd name="connsiteY523" fmla="*/ 1575402 h 6858000"/>
              <a:gd name="connsiteX524" fmla="*/ 6304730 w 7467600"/>
              <a:gd name="connsiteY524" fmla="*/ 1766654 h 6858000"/>
              <a:gd name="connsiteX525" fmla="*/ 6944437 w 7467600"/>
              <a:gd name="connsiteY525" fmla="*/ 1575402 h 6858000"/>
              <a:gd name="connsiteX526" fmla="*/ 7019523 w 7467600"/>
              <a:gd name="connsiteY526" fmla="*/ 1519450 h 6858000"/>
              <a:gd name="connsiteX527" fmla="*/ 6298091 w 7467600"/>
              <a:gd name="connsiteY527" fmla="*/ 1737122 h 6858000"/>
              <a:gd name="connsiteX528" fmla="*/ 7019523 w 7467600"/>
              <a:gd name="connsiteY528" fmla="*/ 1519450 h 6858000"/>
              <a:gd name="connsiteX529" fmla="*/ 2399523 w 7467600"/>
              <a:gd name="connsiteY529" fmla="*/ 1428234 h 6858000"/>
              <a:gd name="connsiteX530" fmla="*/ 2224982 w 7467600"/>
              <a:gd name="connsiteY530" fmla="*/ 1826201 h 6858000"/>
              <a:gd name="connsiteX531" fmla="*/ 2096099 w 7467600"/>
              <a:gd name="connsiteY531" fmla="*/ 2345900 h 6858000"/>
              <a:gd name="connsiteX532" fmla="*/ 2283317 w 7467600"/>
              <a:gd name="connsiteY532" fmla="*/ 1796925 h 6858000"/>
              <a:gd name="connsiteX533" fmla="*/ 2399523 w 7467600"/>
              <a:gd name="connsiteY533" fmla="*/ 1428234 h 6858000"/>
              <a:gd name="connsiteX534" fmla="*/ 2448558 w 7467600"/>
              <a:gd name="connsiteY534" fmla="*/ 1373435 h 6858000"/>
              <a:gd name="connsiteX535" fmla="*/ 2312521 w 7467600"/>
              <a:gd name="connsiteY535" fmla="*/ 1806140 h 6858000"/>
              <a:gd name="connsiteX536" fmla="*/ 2127533 w 7467600"/>
              <a:gd name="connsiteY536" fmla="*/ 2348380 h 6858000"/>
              <a:gd name="connsiteX537" fmla="*/ 2358080 w 7467600"/>
              <a:gd name="connsiteY537" fmla="*/ 1866134 h 6858000"/>
              <a:gd name="connsiteX538" fmla="*/ 2407436 w 7467600"/>
              <a:gd name="connsiteY538" fmla="*/ 1651070 h 6858000"/>
              <a:gd name="connsiteX539" fmla="*/ 2448558 w 7467600"/>
              <a:gd name="connsiteY539" fmla="*/ 1373435 h 6858000"/>
              <a:gd name="connsiteX540" fmla="*/ 278707 w 7467600"/>
              <a:gd name="connsiteY540" fmla="*/ 1352270 h 6858000"/>
              <a:gd name="connsiteX541" fmla="*/ 321570 w 7467600"/>
              <a:gd name="connsiteY541" fmla="*/ 1861610 h 6858000"/>
              <a:gd name="connsiteX542" fmla="*/ 294281 w 7467600"/>
              <a:gd name="connsiteY542" fmla="*/ 1440658 h 6858000"/>
              <a:gd name="connsiteX543" fmla="*/ 278707 w 7467600"/>
              <a:gd name="connsiteY543" fmla="*/ 1352270 h 6858000"/>
              <a:gd name="connsiteX544" fmla="*/ 1423821 w 7467600"/>
              <a:gd name="connsiteY544" fmla="*/ 1351958 h 6858000"/>
              <a:gd name="connsiteX545" fmla="*/ 1638521 w 7467600"/>
              <a:gd name="connsiteY545" fmla="*/ 1908470 h 6858000"/>
              <a:gd name="connsiteX546" fmla="*/ 1754199 w 7467600"/>
              <a:gd name="connsiteY546" fmla="*/ 2149284 h 6858000"/>
              <a:gd name="connsiteX547" fmla="*/ 1908359 w 7467600"/>
              <a:gd name="connsiteY547" fmla="*/ 2364988 h 6858000"/>
              <a:gd name="connsiteX548" fmla="*/ 1647661 w 7467600"/>
              <a:gd name="connsiteY548" fmla="*/ 1825945 h 6858000"/>
              <a:gd name="connsiteX549" fmla="*/ 1423821 w 7467600"/>
              <a:gd name="connsiteY549" fmla="*/ 1351958 h 6858000"/>
              <a:gd name="connsiteX550" fmla="*/ 1431890 w 7467600"/>
              <a:gd name="connsiteY550" fmla="*/ 1306475 h 6858000"/>
              <a:gd name="connsiteX551" fmla="*/ 1507597 w 7467600"/>
              <a:gd name="connsiteY551" fmla="*/ 1446132 h 6858000"/>
              <a:gd name="connsiteX552" fmla="*/ 1674586 w 7467600"/>
              <a:gd name="connsiteY552" fmla="*/ 1813832 h 6858000"/>
              <a:gd name="connsiteX553" fmla="*/ 1815950 w 7467600"/>
              <a:gd name="connsiteY553" fmla="*/ 2128564 h 6858000"/>
              <a:gd name="connsiteX554" fmla="*/ 1984242 w 7467600"/>
              <a:gd name="connsiteY554" fmla="*/ 2430829 h 6858000"/>
              <a:gd name="connsiteX555" fmla="*/ 2014023 w 7467600"/>
              <a:gd name="connsiteY555" fmla="*/ 2450995 h 6858000"/>
              <a:gd name="connsiteX556" fmla="*/ 1747337 w 7467600"/>
              <a:gd name="connsiteY556" fmla="*/ 1855264 h 6858000"/>
              <a:gd name="connsiteX557" fmla="*/ 1533749 w 7467600"/>
              <a:gd name="connsiteY557" fmla="*/ 1478656 h 6858000"/>
              <a:gd name="connsiteX558" fmla="*/ 1431890 w 7467600"/>
              <a:gd name="connsiteY558" fmla="*/ 1306475 h 6858000"/>
              <a:gd name="connsiteX559" fmla="*/ 5052692 w 7467600"/>
              <a:gd name="connsiteY559" fmla="*/ 1292994 h 6858000"/>
              <a:gd name="connsiteX560" fmla="*/ 5200661 w 7467600"/>
              <a:gd name="connsiteY560" fmla="*/ 1635186 h 6858000"/>
              <a:gd name="connsiteX561" fmla="*/ 5297138 w 7467600"/>
              <a:gd name="connsiteY561" fmla="*/ 1906351 h 6858000"/>
              <a:gd name="connsiteX562" fmla="*/ 5052692 w 7467600"/>
              <a:gd name="connsiteY562" fmla="*/ 1292994 h 6858000"/>
              <a:gd name="connsiteX563" fmla="*/ 5009948 w 7467600"/>
              <a:gd name="connsiteY563" fmla="*/ 1273619 h 6858000"/>
              <a:gd name="connsiteX564" fmla="*/ 5121777 w 7467600"/>
              <a:gd name="connsiteY564" fmla="*/ 1654213 h 6858000"/>
              <a:gd name="connsiteX565" fmla="*/ 5293545 w 7467600"/>
              <a:gd name="connsiteY565" fmla="*/ 2072247 h 6858000"/>
              <a:gd name="connsiteX566" fmla="*/ 5294042 w 7467600"/>
              <a:gd name="connsiteY566" fmla="*/ 2065019 h 6858000"/>
              <a:gd name="connsiteX567" fmla="*/ 5171936 w 7467600"/>
              <a:gd name="connsiteY567" fmla="*/ 1647613 h 6858000"/>
              <a:gd name="connsiteX568" fmla="*/ 5009948 w 7467600"/>
              <a:gd name="connsiteY568" fmla="*/ 1273619 h 6858000"/>
              <a:gd name="connsiteX569" fmla="*/ 655236 w 7467600"/>
              <a:gd name="connsiteY569" fmla="*/ 1268632 h 6858000"/>
              <a:gd name="connsiteX570" fmla="*/ 839521 w 7467600"/>
              <a:gd name="connsiteY570" fmla="*/ 1685315 h 6858000"/>
              <a:gd name="connsiteX571" fmla="*/ 1109416 w 7467600"/>
              <a:gd name="connsiteY571" fmla="*/ 2061663 h 6858000"/>
              <a:gd name="connsiteX572" fmla="*/ 1298300 w 7467600"/>
              <a:gd name="connsiteY572" fmla="*/ 2247742 h 6858000"/>
              <a:gd name="connsiteX573" fmla="*/ 1125871 w 7467600"/>
              <a:gd name="connsiteY573" fmla="*/ 1989513 h 6858000"/>
              <a:gd name="connsiteX574" fmla="*/ 981574 w 7467600"/>
              <a:gd name="connsiteY574" fmla="*/ 1783157 h 6858000"/>
              <a:gd name="connsiteX575" fmla="*/ 922198 w 7467600"/>
              <a:gd name="connsiteY575" fmla="*/ 1677437 h 6858000"/>
              <a:gd name="connsiteX576" fmla="*/ 869293 w 7467600"/>
              <a:gd name="connsiteY576" fmla="*/ 1583214 h 6858000"/>
              <a:gd name="connsiteX577" fmla="*/ 751431 w 7467600"/>
              <a:gd name="connsiteY577" fmla="*/ 1405731 h 6858000"/>
              <a:gd name="connsiteX578" fmla="*/ 655236 w 7467600"/>
              <a:gd name="connsiteY578" fmla="*/ 1268632 h 6858000"/>
              <a:gd name="connsiteX579" fmla="*/ 6516292 w 7467600"/>
              <a:gd name="connsiteY579" fmla="*/ 1263064 h 6858000"/>
              <a:gd name="connsiteX580" fmla="*/ 5736320 w 7467600"/>
              <a:gd name="connsiteY580" fmla="*/ 1501803 h 6858000"/>
              <a:gd name="connsiteX581" fmla="*/ 6516292 w 7467600"/>
              <a:gd name="connsiteY581" fmla="*/ 1263064 h 6858000"/>
              <a:gd name="connsiteX582" fmla="*/ 291466 w 7467600"/>
              <a:gd name="connsiteY582" fmla="*/ 1250369 h 6858000"/>
              <a:gd name="connsiteX583" fmla="*/ 323180 w 7467600"/>
              <a:gd name="connsiteY583" fmla="*/ 1435283 h 6858000"/>
              <a:gd name="connsiteX584" fmla="*/ 349381 w 7467600"/>
              <a:gd name="connsiteY584" fmla="*/ 1875041 h 6858000"/>
              <a:gd name="connsiteX585" fmla="*/ 374363 w 7467600"/>
              <a:gd name="connsiteY585" fmla="*/ 1506494 h 6858000"/>
              <a:gd name="connsiteX586" fmla="*/ 302168 w 7467600"/>
              <a:gd name="connsiteY586" fmla="*/ 1274495 h 6858000"/>
              <a:gd name="connsiteX587" fmla="*/ 291466 w 7467600"/>
              <a:gd name="connsiteY587" fmla="*/ 1250369 h 6858000"/>
              <a:gd name="connsiteX588" fmla="*/ 678222 w 7467600"/>
              <a:gd name="connsiteY588" fmla="*/ 1248670 h 6858000"/>
              <a:gd name="connsiteX589" fmla="*/ 775536 w 7467600"/>
              <a:gd name="connsiteY589" fmla="*/ 1388015 h 6858000"/>
              <a:gd name="connsiteX590" fmla="*/ 894529 w 7467600"/>
              <a:gd name="connsiteY590" fmla="*/ 1567739 h 6858000"/>
              <a:gd name="connsiteX591" fmla="*/ 948000 w 7467600"/>
              <a:gd name="connsiteY591" fmla="*/ 1663088 h 6858000"/>
              <a:gd name="connsiteX592" fmla="*/ 1006812 w 7467600"/>
              <a:gd name="connsiteY592" fmla="*/ 1767683 h 6858000"/>
              <a:gd name="connsiteX593" fmla="*/ 1149133 w 7467600"/>
              <a:gd name="connsiteY593" fmla="*/ 1971513 h 6858000"/>
              <a:gd name="connsiteX594" fmla="*/ 1333952 w 7467600"/>
              <a:gd name="connsiteY594" fmla="*/ 2251620 h 6858000"/>
              <a:gd name="connsiteX595" fmla="*/ 1337329 w 7467600"/>
              <a:gd name="connsiteY595" fmla="*/ 2258350 h 6858000"/>
              <a:gd name="connsiteX596" fmla="*/ 1014726 w 7467600"/>
              <a:gd name="connsiteY596" fmla="*/ 1615556 h 6858000"/>
              <a:gd name="connsiteX597" fmla="*/ 678222 w 7467600"/>
              <a:gd name="connsiteY597" fmla="*/ 1248670 h 6858000"/>
              <a:gd name="connsiteX598" fmla="*/ 6691602 w 7467600"/>
              <a:gd name="connsiteY598" fmla="*/ 1140573 h 6858000"/>
              <a:gd name="connsiteX599" fmla="*/ 6571100 w 7467600"/>
              <a:gd name="connsiteY599" fmla="*/ 1183662 h 6858000"/>
              <a:gd name="connsiteX600" fmla="*/ 6241687 w 7467600"/>
              <a:gd name="connsiteY600" fmla="*/ 1257600 h 6858000"/>
              <a:gd name="connsiteX601" fmla="*/ 5693009 w 7467600"/>
              <a:gd name="connsiteY601" fmla="*/ 1478256 h 6858000"/>
              <a:gd name="connsiteX602" fmla="*/ 6548420 w 7467600"/>
              <a:gd name="connsiteY602" fmla="*/ 1214599 h 6858000"/>
              <a:gd name="connsiteX603" fmla="*/ 6605473 w 7467600"/>
              <a:gd name="connsiteY603" fmla="*/ 1184686 h 6858000"/>
              <a:gd name="connsiteX604" fmla="*/ 6691602 w 7467600"/>
              <a:gd name="connsiteY604" fmla="*/ 1140573 h 6858000"/>
              <a:gd name="connsiteX605" fmla="*/ 4002475 w 7467600"/>
              <a:gd name="connsiteY605" fmla="*/ 1037802 h 6858000"/>
              <a:gd name="connsiteX606" fmla="*/ 4000324 w 7467600"/>
              <a:gd name="connsiteY606" fmla="*/ 1039362 h 6858000"/>
              <a:gd name="connsiteX607" fmla="*/ 4002862 w 7467600"/>
              <a:gd name="connsiteY607" fmla="*/ 1042866 h 6858000"/>
              <a:gd name="connsiteX608" fmla="*/ 4002475 w 7467600"/>
              <a:gd name="connsiteY608" fmla="*/ 1037802 h 6858000"/>
              <a:gd name="connsiteX609" fmla="*/ 506322 w 7467600"/>
              <a:gd name="connsiteY609" fmla="*/ 1020997 h 6858000"/>
              <a:gd name="connsiteX610" fmla="*/ 533068 w 7467600"/>
              <a:gd name="connsiteY610" fmla="*/ 1029409 h 6858000"/>
              <a:gd name="connsiteX611" fmla="*/ 1232525 w 7467600"/>
              <a:gd name="connsiteY611" fmla="*/ 1804675 h 6858000"/>
              <a:gd name="connsiteX612" fmla="*/ 1388858 w 7467600"/>
              <a:gd name="connsiteY612" fmla="*/ 2368011 h 6858000"/>
              <a:gd name="connsiteX613" fmla="*/ 1384098 w 7467600"/>
              <a:gd name="connsiteY613" fmla="*/ 2378125 h 6858000"/>
              <a:gd name="connsiteX614" fmla="*/ 1425393 w 7467600"/>
              <a:gd name="connsiteY614" fmla="*/ 2589124 h 6858000"/>
              <a:gd name="connsiteX615" fmla="*/ 1424001 w 7467600"/>
              <a:gd name="connsiteY615" fmla="*/ 2597541 h 6858000"/>
              <a:gd name="connsiteX616" fmla="*/ 2152729 w 7467600"/>
              <a:gd name="connsiteY616" fmla="*/ 2864487 h 6858000"/>
              <a:gd name="connsiteX617" fmla="*/ 2020609 w 7467600"/>
              <a:gd name="connsiteY617" fmla="*/ 2539671 h 6858000"/>
              <a:gd name="connsiteX618" fmla="*/ 2018920 w 7467600"/>
              <a:gd name="connsiteY618" fmla="*/ 2536309 h 6858000"/>
              <a:gd name="connsiteX619" fmla="*/ 1342441 w 7467600"/>
              <a:gd name="connsiteY619" fmla="*/ 1173017 h 6858000"/>
              <a:gd name="connsiteX620" fmla="*/ 1367925 w 7467600"/>
              <a:gd name="connsiteY620" fmla="*/ 1135648 h 6858000"/>
              <a:gd name="connsiteX621" fmla="*/ 1771401 w 7467600"/>
              <a:gd name="connsiteY621" fmla="*/ 1806673 h 6858000"/>
              <a:gd name="connsiteX622" fmla="*/ 1972385 w 7467600"/>
              <a:gd name="connsiteY622" fmla="*/ 2198735 h 6858000"/>
              <a:gd name="connsiteX623" fmla="*/ 2040892 w 7467600"/>
              <a:gd name="connsiteY623" fmla="*/ 2405205 h 6858000"/>
              <a:gd name="connsiteX624" fmla="*/ 2131689 w 7467600"/>
              <a:gd name="connsiteY624" fmla="*/ 1936926 h 6858000"/>
              <a:gd name="connsiteX625" fmla="*/ 2454820 w 7467600"/>
              <a:gd name="connsiteY625" fmla="*/ 1248808 h 6858000"/>
              <a:gd name="connsiteX626" fmla="*/ 2492512 w 7467600"/>
              <a:gd name="connsiteY626" fmla="*/ 1302920 h 6858000"/>
              <a:gd name="connsiteX627" fmla="*/ 2081216 w 7467600"/>
              <a:gd name="connsiteY627" fmla="*/ 2527513 h 6858000"/>
              <a:gd name="connsiteX628" fmla="*/ 2081211 w 7467600"/>
              <a:gd name="connsiteY628" fmla="*/ 2528916 h 6858000"/>
              <a:gd name="connsiteX629" fmla="*/ 2199067 w 7467600"/>
              <a:gd name="connsiteY629" fmla="*/ 2884061 h 6858000"/>
              <a:gd name="connsiteX630" fmla="*/ 3192586 w 7467600"/>
              <a:gd name="connsiteY630" fmla="*/ 3411496 h 6858000"/>
              <a:gd name="connsiteX631" fmla="*/ 3182620 w 7467600"/>
              <a:gd name="connsiteY631" fmla="*/ 3483279 h 6858000"/>
              <a:gd name="connsiteX632" fmla="*/ 2435119 w 7467600"/>
              <a:gd name="connsiteY632" fmla="*/ 3080173 h 6858000"/>
              <a:gd name="connsiteX633" fmla="*/ 2410152 w 7467600"/>
              <a:gd name="connsiteY633" fmla="*/ 3063751 h 6858000"/>
              <a:gd name="connsiteX634" fmla="*/ 2408099 w 7467600"/>
              <a:gd name="connsiteY634" fmla="*/ 3064403 h 6858000"/>
              <a:gd name="connsiteX635" fmla="*/ 2407218 w 7467600"/>
              <a:gd name="connsiteY635" fmla="*/ 3070324 h 6858000"/>
              <a:gd name="connsiteX636" fmla="*/ 2380138 w 7467600"/>
              <a:gd name="connsiteY636" fmla="*/ 3099341 h 6858000"/>
              <a:gd name="connsiteX637" fmla="*/ 1765923 w 7467600"/>
              <a:gd name="connsiteY637" fmla="*/ 3581043 h 6858000"/>
              <a:gd name="connsiteX638" fmla="*/ 1702258 w 7467600"/>
              <a:gd name="connsiteY638" fmla="*/ 3612286 h 6858000"/>
              <a:gd name="connsiteX639" fmla="*/ 1538370 w 7467600"/>
              <a:gd name="connsiteY639" fmla="*/ 3811804 h 6858000"/>
              <a:gd name="connsiteX640" fmla="*/ 542867 w 7467600"/>
              <a:gd name="connsiteY640" fmla="*/ 4944092 h 6858000"/>
              <a:gd name="connsiteX641" fmla="*/ 515800 w 7467600"/>
              <a:gd name="connsiteY641" fmla="*/ 4862180 h 6858000"/>
              <a:gd name="connsiteX642" fmla="*/ 909145 w 7467600"/>
              <a:gd name="connsiteY642" fmla="*/ 4199225 h 6858000"/>
              <a:gd name="connsiteX643" fmla="*/ 1214067 w 7467600"/>
              <a:gd name="connsiteY643" fmla="*/ 3908561 h 6858000"/>
              <a:gd name="connsiteX644" fmla="*/ 640967 w 7467600"/>
              <a:gd name="connsiteY644" fmla="*/ 4105601 h 6858000"/>
              <a:gd name="connsiteX645" fmla="*/ 112563 w 7467600"/>
              <a:gd name="connsiteY645" fmla="*/ 4396952 h 6858000"/>
              <a:gd name="connsiteX646" fmla="*/ 0 w 7467600"/>
              <a:gd name="connsiteY646" fmla="*/ 4466006 h 6858000"/>
              <a:gd name="connsiteX647" fmla="*/ 0 w 7467600"/>
              <a:gd name="connsiteY647" fmla="*/ 4233763 h 6858000"/>
              <a:gd name="connsiteX648" fmla="*/ 36881 w 7467600"/>
              <a:gd name="connsiteY648" fmla="*/ 4200118 h 6858000"/>
              <a:gd name="connsiteX649" fmla="*/ 910534 w 7467600"/>
              <a:gd name="connsiteY649" fmla="*/ 3629753 h 6858000"/>
              <a:gd name="connsiteX650" fmla="*/ 1578717 w 7467600"/>
              <a:gd name="connsiteY650" fmla="*/ 3575982 h 6858000"/>
              <a:gd name="connsiteX651" fmla="*/ 2338780 w 7467600"/>
              <a:gd name="connsiteY651" fmla="*/ 3033725 h 6858000"/>
              <a:gd name="connsiteX652" fmla="*/ 1807991 w 7467600"/>
              <a:gd name="connsiteY652" fmla="*/ 2807184 h 6858000"/>
              <a:gd name="connsiteX653" fmla="*/ 1416358 w 7467600"/>
              <a:gd name="connsiteY653" fmla="*/ 3112571 h 6858000"/>
              <a:gd name="connsiteX654" fmla="*/ 939066 w 7467600"/>
              <a:gd name="connsiteY654" fmla="*/ 3378798 h 6858000"/>
              <a:gd name="connsiteX655" fmla="*/ 115099 w 7467600"/>
              <a:gd name="connsiteY655" fmla="*/ 3607650 h 6858000"/>
              <a:gd name="connsiteX656" fmla="*/ 97284 w 7467600"/>
              <a:gd name="connsiteY656" fmla="*/ 3520393 h 6858000"/>
              <a:gd name="connsiteX657" fmla="*/ 922050 w 7467600"/>
              <a:gd name="connsiteY657" fmla="*/ 3074867 h 6858000"/>
              <a:gd name="connsiteX658" fmla="*/ 1405265 w 7467600"/>
              <a:gd name="connsiteY658" fmla="*/ 3016319 h 6858000"/>
              <a:gd name="connsiteX659" fmla="*/ 1407512 w 7467600"/>
              <a:gd name="connsiteY659" fmla="*/ 3018001 h 6858000"/>
              <a:gd name="connsiteX660" fmla="*/ 1726266 w 7467600"/>
              <a:gd name="connsiteY660" fmla="*/ 2777274 h 6858000"/>
              <a:gd name="connsiteX661" fmla="*/ 625390 w 7467600"/>
              <a:gd name="connsiteY661" fmla="*/ 2514541 h 6858000"/>
              <a:gd name="connsiteX662" fmla="*/ 619799 w 7467600"/>
              <a:gd name="connsiteY662" fmla="*/ 2527180 h 6858000"/>
              <a:gd name="connsiteX663" fmla="*/ 310030 w 7467600"/>
              <a:gd name="connsiteY663" fmla="*/ 2771818 h 6858000"/>
              <a:gd name="connsiteX664" fmla="*/ 173877 w 7467600"/>
              <a:gd name="connsiteY664" fmla="*/ 2937056 h 6858000"/>
              <a:gd name="connsiteX665" fmla="*/ 77889 w 7467600"/>
              <a:gd name="connsiteY665" fmla="*/ 3138440 h 6858000"/>
              <a:gd name="connsiteX666" fmla="*/ 0 w 7467600"/>
              <a:gd name="connsiteY666" fmla="*/ 3271395 h 6858000"/>
              <a:gd name="connsiteX667" fmla="*/ 0 w 7467600"/>
              <a:gd name="connsiteY667" fmla="*/ 3153002 h 6858000"/>
              <a:gd name="connsiteX668" fmla="*/ 2386 w 7467600"/>
              <a:gd name="connsiteY668" fmla="*/ 3149203 h 6858000"/>
              <a:gd name="connsiteX669" fmla="*/ 89753 w 7467600"/>
              <a:gd name="connsiteY669" fmla="*/ 2987702 h 6858000"/>
              <a:gd name="connsiteX670" fmla="*/ 76869 w 7467600"/>
              <a:gd name="connsiteY670" fmla="*/ 3005404 h 6858000"/>
              <a:gd name="connsiteX671" fmla="*/ 32049 w 7467600"/>
              <a:gd name="connsiteY671" fmla="*/ 3065814 h 6858000"/>
              <a:gd name="connsiteX672" fmla="*/ 0 w 7467600"/>
              <a:gd name="connsiteY672" fmla="*/ 3108744 h 6858000"/>
              <a:gd name="connsiteX673" fmla="*/ 0 w 7467600"/>
              <a:gd name="connsiteY673" fmla="*/ 3058059 h 6858000"/>
              <a:gd name="connsiteX674" fmla="*/ 7610 w 7467600"/>
              <a:gd name="connsiteY674" fmla="*/ 3047889 h 6858000"/>
              <a:gd name="connsiteX675" fmla="*/ 52419 w 7467600"/>
              <a:gd name="connsiteY675" fmla="*/ 2987479 h 6858000"/>
              <a:gd name="connsiteX676" fmla="*/ 59142 w 7467600"/>
              <a:gd name="connsiteY676" fmla="*/ 2978488 h 6858000"/>
              <a:gd name="connsiteX677" fmla="*/ 0 w 7467600"/>
              <a:gd name="connsiteY677" fmla="*/ 3015334 h 6858000"/>
              <a:gd name="connsiteX678" fmla="*/ 0 w 7467600"/>
              <a:gd name="connsiteY678" fmla="*/ 2914286 h 6858000"/>
              <a:gd name="connsiteX679" fmla="*/ 36383 w 7467600"/>
              <a:gd name="connsiteY679" fmla="*/ 2901128 h 6858000"/>
              <a:gd name="connsiteX680" fmla="*/ 156329 w 7467600"/>
              <a:gd name="connsiteY680" fmla="*/ 2840533 h 6858000"/>
              <a:gd name="connsiteX681" fmla="*/ 358355 w 7467600"/>
              <a:gd name="connsiteY681" fmla="*/ 2620471 h 6858000"/>
              <a:gd name="connsiteX682" fmla="*/ 510577 w 7467600"/>
              <a:gd name="connsiteY682" fmla="*/ 2501244 h 6858000"/>
              <a:gd name="connsiteX683" fmla="*/ 211967 w 7467600"/>
              <a:gd name="connsiteY683" fmla="*/ 2479171 h 6858000"/>
              <a:gd name="connsiteX684" fmla="*/ 0 w 7467600"/>
              <a:gd name="connsiteY684" fmla="*/ 2476398 h 6858000"/>
              <a:gd name="connsiteX685" fmla="*/ 0 w 7467600"/>
              <a:gd name="connsiteY685" fmla="*/ 2389189 h 6858000"/>
              <a:gd name="connsiteX686" fmla="*/ 103062 w 7467600"/>
              <a:gd name="connsiteY686" fmla="*/ 2389518 h 6858000"/>
              <a:gd name="connsiteX687" fmla="*/ 510734 w 7467600"/>
              <a:gd name="connsiteY687" fmla="*/ 2416201 h 6858000"/>
              <a:gd name="connsiteX688" fmla="*/ 279257 w 7467600"/>
              <a:gd name="connsiteY688" fmla="*/ 2092102 h 6858000"/>
              <a:gd name="connsiteX689" fmla="*/ 65265 w 7467600"/>
              <a:gd name="connsiteY689" fmla="*/ 2006049 h 6858000"/>
              <a:gd name="connsiteX690" fmla="*/ 0 w 7467600"/>
              <a:gd name="connsiteY690" fmla="*/ 1982532 h 6858000"/>
              <a:gd name="connsiteX691" fmla="*/ 0 w 7467600"/>
              <a:gd name="connsiteY691" fmla="*/ 1912789 h 6858000"/>
              <a:gd name="connsiteX692" fmla="*/ 97460 w 7467600"/>
              <a:gd name="connsiteY692" fmla="*/ 1953725 h 6858000"/>
              <a:gd name="connsiteX693" fmla="*/ 221272 w 7467600"/>
              <a:gd name="connsiteY693" fmla="*/ 1980766 h 6858000"/>
              <a:gd name="connsiteX694" fmla="*/ 116765 w 7467600"/>
              <a:gd name="connsiteY694" fmla="*/ 1911033 h 6858000"/>
              <a:gd name="connsiteX695" fmla="*/ 16405 w 7467600"/>
              <a:gd name="connsiteY695" fmla="*/ 1803412 h 6858000"/>
              <a:gd name="connsiteX696" fmla="*/ 0 w 7467600"/>
              <a:gd name="connsiteY696" fmla="*/ 1784777 h 6858000"/>
              <a:gd name="connsiteX697" fmla="*/ 0 w 7467600"/>
              <a:gd name="connsiteY697" fmla="*/ 1740082 h 6858000"/>
              <a:gd name="connsiteX698" fmla="*/ 39394 w 7467600"/>
              <a:gd name="connsiteY698" fmla="*/ 1784856 h 6858000"/>
              <a:gd name="connsiteX699" fmla="*/ 135813 w 7467600"/>
              <a:gd name="connsiteY699" fmla="*/ 1888838 h 6858000"/>
              <a:gd name="connsiteX700" fmla="*/ 242575 w 7467600"/>
              <a:gd name="connsiteY700" fmla="*/ 1958841 h 6858000"/>
              <a:gd name="connsiteX701" fmla="*/ 82197 w 7467600"/>
              <a:gd name="connsiteY701" fmla="*/ 1754826 h 6858000"/>
              <a:gd name="connsiteX702" fmla="*/ 0 w 7467600"/>
              <a:gd name="connsiteY702" fmla="*/ 1679650 h 6858000"/>
              <a:gd name="connsiteX703" fmla="*/ 0 w 7467600"/>
              <a:gd name="connsiteY703" fmla="*/ 1602463 h 6858000"/>
              <a:gd name="connsiteX704" fmla="*/ 84689 w 7467600"/>
              <a:gd name="connsiteY704" fmla="*/ 1677442 h 6858000"/>
              <a:gd name="connsiteX705" fmla="*/ 298437 w 7467600"/>
              <a:gd name="connsiteY705" fmla="*/ 1968019 h 6858000"/>
              <a:gd name="connsiteX706" fmla="*/ 227269 w 7467600"/>
              <a:gd name="connsiteY706" fmla="*/ 1114064 h 6858000"/>
              <a:gd name="connsiteX707" fmla="*/ 248003 w 7467600"/>
              <a:gd name="connsiteY707" fmla="*/ 1089613 h 6858000"/>
              <a:gd name="connsiteX708" fmla="*/ 427020 w 7467600"/>
              <a:gd name="connsiteY708" fmla="*/ 1619803 h 6858000"/>
              <a:gd name="connsiteX709" fmla="*/ 340345 w 7467600"/>
              <a:gd name="connsiteY709" fmla="*/ 2027739 h 6858000"/>
              <a:gd name="connsiteX710" fmla="*/ 360865 w 7467600"/>
              <a:gd name="connsiteY710" fmla="*/ 2044827 h 6858000"/>
              <a:gd name="connsiteX711" fmla="*/ 560414 w 7467600"/>
              <a:gd name="connsiteY711" fmla="*/ 2421457 h 6858000"/>
              <a:gd name="connsiteX712" fmla="*/ 1359703 w 7467600"/>
              <a:gd name="connsiteY712" fmla="*/ 2578554 h 6858000"/>
              <a:gd name="connsiteX713" fmla="*/ 1359422 w 7467600"/>
              <a:gd name="connsiteY713" fmla="*/ 2577994 h 6858000"/>
              <a:gd name="connsiteX714" fmla="*/ 828701 w 7467600"/>
              <a:gd name="connsiteY714" fmla="*/ 1839520 h 6858000"/>
              <a:gd name="connsiteX715" fmla="*/ 494427 w 7467600"/>
              <a:gd name="connsiteY715" fmla="*/ 1092333 h 6858000"/>
              <a:gd name="connsiteX716" fmla="*/ 506322 w 7467600"/>
              <a:gd name="connsiteY716" fmla="*/ 1020997 h 6858000"/>
              <a:gd name="connsiteX717" fmla="*/ 4570198 w 7467600"/>
              <a:gd name="connsiteY717" fmla="*/ 978081 h 6858000"/>
              <a:gd name="connsiteX718" fmla="*/ 4523691 w 7467600"/>
              <a:gd name="connsiteY718" fmla="*/ 1127776 h 6858000"/>
              <a:gd name="connsiteX719" fmla="*/ 4509875 w 7467600"/>
              <a:gd name="connsiteY719" fmla="*/ 1167552 h 6858000"/>
              <a:gd name="connsiteX720" fmla="*/ 4478168 w 7467600"/>
              <a:gd name="connsiteY720" fmla="*/ 1260735 h 6858000"/>
              <a:gd name="connsiteX721" fmla="*/ 4409309 w 7467600"/>
              <a:gd name="connsiteY721" fmla="*/ 1666996 h 6858000"/>
              <a:gd name="connsiteX722" fmla="*/ 4370031 w 7467600"/>
              <a:gd name="connsiteY722" fmla="*/ 1955666 h 6858000"/>
              <a:gd name="connsiteX723" fmla="*/ 4570198 w 7467600"/>
              <a:gd name="connsiteY723" fmla="*/ 978081 h 6858000"/>
              <a:gd name="connsiteX724" fmla="*/ 4557898 w 7467600"/>
              <a:gd name="connsiteY724" fmla="*/ 900011 h 6858000"/>
              <a:gd name="connsiteX725" fmla="*/ 4344840 w 7467600"/>
              <a:gd name="connsiteY725" fmla="*/ 1922038 h 6858000"/>
              <a:gd name="connsiteX726" fmla="*/ 4378710 w 7467600"/>
              <a:gd name="connsiteY726" fmla="*/ 1665516 h 6858000"/>
              <a:gd name="connsiteX727" fmla="*/ 4448798 w 7467600"/>
              <a:gd name="connsiteY727" fmla="*/ 1253024 h 6858000"/>
              <a:gd name="connsiteX728" fmla="*/ 4480315 w 7467600"/>
              <a:gd name="connsiteY728" fmla="*/ 1158454 h 6858000"/>
              <a:gd name="connsiteX729" fmla="*/ 4494133 w 7467600"/>
              <a:gd name="connsiteY729" fmla="*/ 1118676 h 6858000"/>
              <a:gd name="connsiteX730" fmla="*/ 4557898 w 7467600"/>
              <a:gd name="connsiteY730" fmla="*/ 900011 h 6858000"/>
              <a:gd name="connsiteX731" fmla="*/ 5870151 w 7467600"/>
              <a:gd name="connsiteY731" fmla="*/ 898890 h 6858000"/>
              <a:gd name="connsiteX732" fmla="*/ 5861335 w 7467600"/>
              <a:gd name="connsiteY732" fmla="*/ 899177 h 6858000"/>
              <a:gd name="connsiteX733" fmla="*/ 5843702 w 7467600"/>
              <a:gd name="connsiteY733" fmla="*/ 899748 h 6858000"/>
              <a:gd name="connsiteX734" fmla="*/ 5651107 w 7467600"/>
              <a:gd name="connsiteY734" fmla="*/ 920306 h 6858000"/>
              <a:gd name="connsiteX735" fmla="*/ 5459407 w 7467600"/>
              <a:gd name="connsiteY735" fmla="*/ 940975 h 6858000"/>
              <a:gd name="connsiteX736" fmla="*/ 5374846 w 7467600"/>
              <a:gd name="connsiteY736" fmla="*/ 941988 h 6858000"/>
              <a:gd name="connsiteX737" fmla="*/ 5256105 w 7467600"/>
              <a:gd name="connsiteY737" fmla="*/ 945632 h 6858000"/>
              <a:gd name="connsiteX738" fmla="*/ 5107071 w 7467600"/>
              <a:gd name="connsiteY738" fmla="*/ 969720 h 6858000"/>
              <a:gd name="connsiteX739" fmla="*/ 4998681 w 7467600"/>
              <a:gd name="connsiteY739" fmla="*/ 988771 h 6858000"/>
              <a:gd name="connsiteX740" fmla="*/ 5870151 w 7467600"/>
              <a:gd name="connsiteY740" fmla="*/ 898890 h 6858000"/>
              <a:gd name="connsiteX741" fmla="*/ 5504425 w 7467600"/>
              <a:gd name="connsiteY741" fmla="*/ 848067 h 6858000"/>
              <a:gd name="connsiteX742" fmla="*/ 4968849 w 7467600"/>
              <a:gd name="connsiteY742" fmla="*/ 962318 h 6858000"/>
              <a:gd name="connsiteX743" fmla="*/ 5104039 w 7467600"/>
              <a:gd name="connsiteY743" fmla="*/ 940634 h 6858000"/>
              <a:gd name="connsiteX744" fmla="*/ 5256311 w 7467600"/>
              <a:gd name="connsiteY744" fmla="*/ 916490 h 6858000"/>
              <a:gd name="connsiteX745" fmla="*/ 5377381 w 7467600"/>
              <a:gd name="connsiteY745" fmla="*/ 912671 h 6858000"/>
              <a:gd name="connsiteX746" fmla="*/ 5460148 w 7467600"/>
              <a:gd name="connsiteY746" fmla="*/ 911442 h 6858000"/>
              <a:gd name="connsiteX747" fmla="*/ 5648971 w 7467600"/>
              <a:gd name="connsiteY747" fmla="*/ 891331 h 6858000"/>
              <a:gd name="connsiteX748" fmla="*/ 5844807 w 7467600"/>
              <a:gd name="connsiteY748" fmla="*/ 870718 h 6858000"/>
              <a:gd name="connsiteX749" fmla="*/ 5862975 w 7467600"/>
              <a:gd name="connsiteY749" fmla="*/ 869756 h 6858000"/>
              <a:gd name="connsiteX750" fmla="*/ 5920887 w 7467600"/>
              <a:gd name="connsiteY750" fmla="*/ 865929 h 6858000"/>
              <a:gd name="connsiteX751" fmla="*/ 5504425 w 7467600"/>
              <a:gd name="connsiteY751" fmla="*/ 848067 h 6858000"/>
              <a:gd name="connsiteX752" fmla="*/ 3607114 w 7467600"/>
              <a:gd name="connsiteY752" fmla="*/ 467441 h 6858000"/>
              <a:gd name="connsiteX753" fmla="*/ 3296242 w 7467600"/>
              <a:gd name="connsiteY753" fmla="*/ 807991 h 6858000"/>
              <a:gd name="connsiteX754" fmla="*/ 3174674 w 7467600"/>
              <a:gd name="connsiteY754" fmla="*/ 919759 h 6858000"/>
              <a:gd name="connsiteX755" fmla="*/ 3042978 w 7467600"/>
              <a:gd name="connsiteY755" fmla="*/ 1054894 h 6858000"/>
              <a:gd name="connsiteX756" fmla="*/ 2968914 w 7467600"/>
              <a:gd name="connsiteY756" fmla="*/ 1133756 h 6858000"/>
              <a:gd name="connsiteX757" fmla="*/ 3103823 w 7467600"/>
              <a:gd name="connsiteY757" fmla="*/ 1026814 h 6858000"/>
              <a:gd name="connsiteX758" fmla="*/ 3607114 w 7467600"/>
              <a:gd name="connsiteY758" fmla="*/ 467441 h 6858000"/>
              <a:gd name="connsiteX759" fmla="*/ 3744487 w 7467600"/>
              <a:gd name="connsiteY759" fmla="*/ 383136 h 6858000"/>
              <a:gd name="connsiteX760" fmla="*/ 3970213 w 7467600"/>
              <a:gd name="connsiteY760" fmla="*/ 995559 h 6858000"/>
              <a:gd name="connsiteX761" fmla="*/ 3744487 w 7467600"/>
              <a:gd name="connsiteY761" fmla="*/ 383136 h 6858000"/>
              <a:gd name="connsiteX762" fmla="*/ 3624562 w 7467600"/>
              <a:gd name="connsiteY762" fmla="*/ 367041 h 6858000"/>
              <a:gd name="connsiteX763" fmla="*/ 3489712 w 7467600"/>
              <a:gd name="connsiteY763" fmla="*/ 485386 h 6858000"/>
              <a:gd name="connsiteX764" fmla="*/ 3182994 w 7467600"/>
              <a:gd name="connsiteY764" fmla="*/ 828265 h 6858000"/>
              <a:gd name="connsiteX765" fmla="*/ 2892114 w 7467600"/>
              <a:gd name="connsiteY765" fmla="*/ 1172635 h 6858000"/>
              <a:gd name="connsiteX766" fmla="*/ 3021459 w 7467600"/>
              <a:gd name="connsiteY766" fmla="*/ 1035385 h 6858000"/>
              <a:gd name="connsiteX767" fmla="*/ 3153873 w 7467600"/>
              <a:gd name="connsiteY767" fmla="*/ 898971 h 6858000"/>
              <a:gd name="connsiteX768" fmla="*/ 3276511 w 7467600"/>
              <a:gd name="connsiteY768" fmla="*/ 786423 h 6858000"/>
              <a:gd name="connsiteX769" fmla="*/ 3584154 w 7467600"/>
              <a:gd name="connsiteY769" fmla="*/ 448218 h 6858000"/>
              <a:gd name="connsiteX770" fmla="*/ 3624562 w 7467600"/>
              <a:gd name="connsiteY770" fmla="*/ 367041 h 6858000"/>
              <a:gd name="connsiteX771" fmla="*/ 3766672 w 7467600"/>
              <a:gd name="connsiteY771" fmla="*/ 359429 h 6858000"/>
              <a:gd name="connsiteX772" fmla="*/ 3996338 w 7467600"/>
              <a:gd name="connsiteY772" fmla="*/ 968237 h 6858000"/>
              <a:gd name="connsiteX773" fmla="*/ 3766672 w 7467600"/>
              <a:gd name="connsiteY773" fmla="*/ 359429 h 6858000"/>
              <a:gd name="connsiteX774" fmla="*/ 5805386 w 7467600"/>
              <a:gd name="connsiteY774" fmla="*/ 239240 h 6858000"/>
              <a:gd name="connsiteX775" fmla="*/ 5736947 w 7467600"/>
              <a:gd name="connsiteY775" fmla="*/ 261367 h 6858000"/>
              <a:gd name="connsiteX776" fmla="*/ 5427012 w 7467600"/>
              <a:gd name="connsiteY776" fmla="*/ 311272 h 6858000"/>
              <a:gd name="connsiteX777" fmla="*/ 5147818 w 7467600"/>
              <a:gd name="connsiteY777" fmla="*/ 322112 h 6858000"/>
              <a:gd name="connsiteX778" fmla="*/ 5060854 w 7467600"/>
              <a:gd name="connsiteY778" fmla="*/ 311882 h 6858000"/>
              <a:gd name="connsiteX779" fmla="*/ 4945989 w 7467600"/>
              <a:gd name="connsiteY779" fmla="*/ 300516 h 6858000"/>
              <a:gd name="connsiteX780" fmla="*/ 5410479 w 7467600"/>
              <a:gd name="connsiteY780" fmla="*/ 348434 h 6858000"/>
              <a:gd name="connsiteX781" fmla="*/ 5805386 w 7467600"/>
              <a:gd name="connsiteY781" fmla="*/ 239240 h 6858000"/>
              <a:gd name="connsiteX782" fmla="*/ 5905192 w 7467600"/>
              <a:gd name="connsiteY782" fmla="*/ 163079 h 6858000"/>
              <a:gd name="connsiteX783" fmla="*/ 5865655 w 7467600"/>
              <a:gd name="connsiteY783" fmla="*/ 171901 h 6858000"/>
              <a:gd name="connsiteX784" fmla="*/ 5259740 w 7467600"/>
              <a:gd name="connsiteY784" fmla="*/ 257013 h 6858000"/>
              <a:gd name="connsiteX785" fmla="*/ 5208466 w 7467600"/>
              <a:gd name="connsiteY785" fmla="*/ 257550 h 6858000"/>
              <a:gd name="connsiteX786" fmla="*/ 4980204 w 7467600"/>
              <a:gd name="connsiteY786" fmla="*/ 271903 h 6858000"/>
              <a:gd name="connsiteX787" fmla="*/ 5068068 w 7467600"/>
              <a:gd name="connsiteY787" fmla="*/ 282244 h 6858000"/>
              <a:gd name="connsiteX788" fmla="*/ 5153231 w 7467600"/>
              <a:gd name="connsiteY788" fmla="*/ 292240 h 6858000"/>
              <a:gd name="connsiteX789" fmla="*/ 5426491 w 7467600"/>
              <a:gd name="connsiteY789" fmla="*/ 281128 h 6858000"/>
              <a:gd name="connsiteX790" fmla="*/ 5731212 w 7467600"/>
              <a:gd name="connsiteY790" fmla="*/ 231951 h 6858000"/>
              <a:gd name="connsiteX791" fmla="*/ 5905192 w 7467600"/>
              <a:gd name="connsiteY791" fmla="*/ 163079 h 6858000"/>
              <a:gd name="connsiteX792" fmla="*/ 5944437 w 7467600"/>
              <a:gd name="connsiteY792" fmla="*/ 113829 h 6858000"/>
              <a:gd name="connsiteX793" fmla="*/ 5825032 w 7467600"/>
              <a:gd name="connsiteY793" fmla="*/ 146405 h 6858000"/>
              <a:gd name="connsiteX794" fmla="*/ 4955599 w 7467600"/>
              <a:gd name="connsiteY794" fmla="*/ 247008 h 6858000"/>
              <a:gd name="connsiteX795" fmla="*/ 5210104 w 7467600"/>
              <a:gd name="connsiteY795" fmla="*/ 228123 h 6858000"/>
              <a:gd name="connsiteX796" fmla="*/ 5261015 w 7467600"/>
              <a:gd name="connsiteY796" fmla="*/ 227087 h 6858000"/>
              <a:gd name="connsiteX797" fmla="*/ 5861181 w 7467600"/>
              <a:gd name="connsiteY797" fmla="*/ 143093 h 6858000"/>
              <a:gd name="connsiteX798" fmla="*/ 5961252 w 7467600"/>
              <a:gd name="connsiteY798" fmla="*/ 114820 h 6858000"/>
              <a:gd name="connsiteX799" fmla="*/ 5944437 w 7467600"/>
              <a:gd name="connsiteY799" fmla="*/ 113829 h 6858000"/>
              <a:gd name="connsiteX800" fmla="*/ 3882765 w 7467600"/>
              <a:gd name="connsiteY800" fmla="*/ 0 h 6858000"/>
              <a:gd name="connsiteX801" fmla="*/ 3995099 w 7467600"/>
              <a:gd name="connsiteY801" fmla="*/ 0 h 6858000"/>
              <a:gd name="connsiteX802" fmla="*/ 4163818 w 7467600"/>
              <a:gd name="connsiteY802" fmla="*/ 234104 h 6858000"/>
              <a:gd name="connsiteX803" fmla="*/ 4172099 w 7467600"/>
              <a:gd name="connsiteY803" fmla="*/ 234207 h 6858000"/>
              <a:gd name="connsiteX804" fmla="*/ 4784282 w 7467600"/>
              <a:gd name="connsiteY804" fmla="*/ 276561 h 6858000"/>
              <a:gd name="connsiteX805" fmla="*/ 4801687 w 7467600"/>
              <a:gd name="connsiteY805" fmla="*/ 267764 h 6858000"/>
              <a:gd name="connsiteX806" fmla="*/ 6082788 w 7467600"/>
              <a:gd name="connsiteY806" fmla="*/ 64119 h 6858000"/>
              <a:gd name="connsiteX807" fmla="*/ 6099442 w 7467600"/>
              <a:gd name="connsiteY807" fmla="*/ 82568 h 6858000"/>
              <a:gd name="connsiteX808" fmla="*/ 4804137 w 7467600"/>
              <a:gd name="connsiteY808" fmla="*/ 320931 h 6858000"/>
              <a:gd name="connsiteX809" fmla="*/ 4227047 w 7467600"/>
              <a:gd name="connsiteY809" fmla="*/ 313415 h 6858000"/>
              <a:gd name="connsiteX810" fmla="*/ 4346041 w 7467600"/>
              <a:gd name="connsiteY810" fmla="*/ 456086 h 6858000"/>
              <a:gd name="connsiteX811" fmla="*/ 4870967 w 7467600"/>
              <a:gd name="connsiteY811" fmla="*/ 963061 h 6858000"/>
              <a:gd name="connsiteX812" fmla="*/ 4889647 w 7467600"/>
              <a:gd name="connsiteY812" fmla="*/ 957147 h 6858000"/>
              <a:gd name="connsiteX813" fmla="*/ 5422504 w 7467600"/>
              <a:gd name="connsiteY813" fmla="*/ 805191 h 6858000"/>
              <a:gd name="connsiteX814" fmla="*/ 6087656 w 7467600"/>
              <a:gd name="connsiteY814" fmla="*/ 826703 h 6858000"/>
              <a:gd name="connsiteX815" fmla="*/ 6058717 w 7467600"/>
              <a:gd name="connsiteY815" fmla="*/ 865992 h 6858000"/>
              <a:gd name="connsiteX816" fmla="*/ 4974153 w 7467600"/>
              <a:gd name="connsiteY816" fmla="*/ 1045456 h 6858000"/>
              <a:gd name="connsiteX817" fmla="*/ 5627835 w 7467600"/>
              <a:gd name="connsiteY817" fmla="*/ 1472077 h 6858000"/>
              <a:gd name="connsiteX818" fmla="*/ 5629817 w 7467600"/>
              <a:gd name="connsiteY818" fmla="*/ 1471412 h 6858000"/>
              <a:gd name="connsiteX819" fmla="*/ 5634124 w 7467600"/>
              <a:gd name="connsiteY819" fmla="*/ 1470572 h 6858000"/>
              <a:gd name="connsiteX820" fmla="*/ 5755832 w 7467600"/>
              <a:gd name="connsiteY820" fmla="*/ 1383886 h 6858000"/>
              <a:gd name="connsiteX821" fmla="*/ 6014186 w 7467600"/>
              <a:gd name="connsiteY821" fmla="*/ 1279799 h 6858000"/>
              <a:gd name="connsiteX822" fmla="*/ 6901619 w 7467600"/>
              <a:gd name="connsiteY822" fmla="*/ 1047874 h 6858000"/>
              <a:gd name="connsiteX823" fmla="*/ 6931566 w 7467600"/>
              <a:gd name="connsiteY823" fmla="*/ 1062034 h 6858000"/>
              <a:gd name="connsiteX824" fmla="*/ 5790982 w 7467600"/>
              <a:gd name="connsiteY824" fmla="*/ 1561380 h 6858000"/>
              <a:gd name="connsiteX825" fmla="*/ 6188971 w 7467600"/>
              <a:gd name="connsiteY825" fmla="*/ 1755168 h 6858000"/>
              <a:gd name="connsiteX826" fmla="*/ 6202446 w 7467600"/>
              <a:gd name="connsiteY826" fmla="*/ 1752268 h 6858000"/>
              <a:gd name="connsiteX827" fmla="*/ 7179560 w 7467600"/>
              <a:gd name="connsiteY827" fmla="*/ 1467551 h 6858000"/>
              <a:gd name="connsiteX828" fmla="*/ 7158730 w 7467600"/>
              <a:gd name="connsiteY828" fmla="*/ 1507835 h 6858000"/>
              <a:gd name="connsiteX829" fmla="*/ 6326959 w 7467600"/>
              <a:gd name="connsiteY829" fmla="*/ 1817686 h 6858000"/>
              <a:gd name="connsiteX830" fmla="*/ 6537433 w 7467600"/>
              <a:gd name="connsiteY830" fmla="*/ 1907790 h 6858000"/>
              <a:gd name="connsiteX831" fmla="*/ 6550221 w 7467600"/>
              <a:gd name="connsiteY831" fmla="*/ 1910729 h 6858000"/>
              <a:gd name="connsiteX832" fmla="*/ 6964438 w 7467600"/>
              <a:gd name="connsiteY832" fmla="*/ 2209505 h 6858000"/>
              <a:gd name="connsiteX833" fmla="*/ 7367862 w 7467600"/>
              <a:gd name="connsiteY833" fmla="*/ 2806833 h 6858000"/>
              <a:gd name="connsiteX834" fmla="*/ 7364329 w 7467600"/>
              <a:gd name="connsiteY834" fmla="*/ 2826907 h 6858000"/>
              <a:gd name="connsiteX835" fmla="*/ 7290545 w 7467600"/>
              <a:gd name="connsiteY835" fmla="*/ 2850663 h 6858000"/>
              <a:gd name="connsiteX836" fmla="*/ 6472036 w 7467600"/>
              <a:gd name="connsiteY836" fmla="*/ 1959003 h 6858000"/>
              <a:gd name="connsiteX837" fmla="*/ 5792897 w 7467600"/>
              <a:gd name="connsiteY837" fmla="*/ 1647747 h 6858000"/>
              <a:gd name="connsiteX838" fmla="*/ 5842751 w 7467600"/>
              <a:gd name="connsiteY838" fmla="*/ 1816112 h 6858000"/>
              <a:gd name="connsiteX839" fmla="*/ 5847424 w 7467600"/>
              <a:gd name="connsiteY839" fmla="*/ 1815776 h 6858000"/>
              <a:gd name="connsiteX840" fmla="*/ 6399821 w 7467600"/>
              <a:gd name="connsiteY840" fmla="*/ 2344799 h 6858000"/>
              <a:gd name="connsiteX841" fmla="*/ 6323232 w 7467600"/>
              <a:gd name="connsiteY841" fmla="*/ 2389634 h 6858000"/>
              <a:gd name="connsiteX842" fmla="*/ 5942958 w 7467600"/>
              <a:gd name="connsiteY842" fmla="*/ 2077708 h 6858000"/>
              <a:gd name="connsiteX843" fmla="*/ 5921559 w 7467600"/>
              <a:gd name="connsiteY843" fmla="*/ 2378596 h 6858000"/>
              <a:gd name="connsiteX844" fmla="*/ 5817651 w 7467600"/>
              <a:gd name="connsiteY844" fmla="*/ 3023919 h 6858000"/>
              <a:gd name="connsiteX845" fmla="*/ 5729634 w 7467600"/>
              <a:gd name="connsiteY845" fmla="*/ 3051849 h 6858000"/>
              <a:gd name="connsiteX846" fmla="*/ 5611018 w 7467600"/>
              <a:gd name="connsiteY846" fmla="*/ 2316769 h 6858000"/>
              <a:gd name="connsiteX847" fmla="*/ 5687608 w 7467600"/>
              <a:gd name="connsiteY847" fmla="*/ 2039972 h 6858000"/>
              <a:gd name="connsiteX848" fmla="*/ 5657554 w 7467600"/>
              <a:gd name="connsiteY848" fmla="*/ 1576445 h 6858000"/>
              <a:gd name="connsiteX849" fmla="*/ 5150475 w 7467600"/>
              <a:gd name="connsiteY849" fmla="*/ 1274012 h 6858000"/>
              <a:gd name="connsiteX850" fmla="*/ 5349142 w 7467600"/>
              <a:gd name="connsiteY850" fmla="*/ 2204405 h 6858000"/>
              <a:gd name="connsiteX851" fmla="*/ 5262214 w 7467600"/>
              <a:gd name="connsiteY851" fmla="*/ 2233836 h 6858000"/>
              <a:gd name="connsiteX852" fmla="*/ 4981539 w 7467600"/>
              <a:gd name="connsiteY852" fmla="*/ 1542201 h 6858000"/>
              <a:gd name="connsiteX853" fmla="*/ 4958461 w 7467600"/>
              <a:gd name="connsiteY853" fmla="*/ 1136957 h 6858000"/>
              <a:gd name="connsiteX854" fmla="*/ 4655015 w 7467600"/>
              <a:gd name="connsiteY854" fmla="*/ 891426 h 6858000"/>
              <a:gd name="connsiteX855" fmla="*/ 4348002 w 7467600"/>
              <a:gd name="connsiteY855" fmla="*/ 2205895 h 6858000"/>
              <a:gd name="connsiteX856" fmla="*/ 4262250 w 7467600"/>
              <a:gd name="connsiteY856" fmla="*/ 2219972 h 6858000"/>
              <a:gd name="connsiteX857" fmla="*/ 4550611 w 7467600"/>
              <a:gd name="connsiteY857" fmla="*/ 817540 h 6858000"/>
              <a:gd name="connsiteX858" fmla="*/ 4564418 w 7467600"/>
              <a:gd name="connsiteY858" fmla="*/ 808293 h 6858000"/>
              <a:gd name="connsiteX859" fmla="*/ 4266388 w 7467600"/>
              <a:gd name="connsiteY859" fmla="*/ 500083 h 6858000"/>
              <a:gd name="connsiteX860" fmla="*/ 4032842 w 7467600"/>
              <a:gd name="connsiteY860" fmla="*/ 211809 h 6858000"/>
              <a:gd name="connsiteX861" fmla="*/ 3882765 w 7467600"/>
              <a:gd name="connsiteY861" fmla="*/ 0 h 6858000"/>
              <a:gd name="connsiteX862" fmla="*/ 3721337 w 7467600"/>
              <a:gd name="connsiteY862" fmla="*/ 0 h 6858000"/>
              <a:gd name="connsiteX863" fmla="*/ 3797544 w 7467600"/>
              <a:gd name="connsiteY863" fmla="*/ 0 h 6858000"/>
              <a:gd name="connsiteX864" fmla="*/ 3775734 w 7467600"/>
              <a:gd name="connsiteY864" fmla="*/ 95131 h 6858000"/>
              <a:gd name="connsiteX865" fmla="*/ 3724807 w 7467600"/>
              <a:gd name="connsiteY865" fmla="*/ 272257 h 6858000"/>
              <a:gd name="connsiteX866" fmla="*/ 3726844 w 7467600"/>
              <a:gd name="connsiteY866" fmla="*/ 282988 h 6858000"/>
              <a:gd name="connsiteX867" fmla="*/ 3742664 w 7467600"/>
              <a:gd name="connsiteY867" fmla="*/ 279918 h 6858000"/>
              <a:gd name="connsiteX868" fmla="*/ 4103910 w 7467600"/>
              <a:gd name="connsiteY868" fmla="*/ 1161917 h 6858000"/>
              <a:gd name="connsiteX869" fmla="*/ 4020269 w 7467600"/>
              <a:gd name="connsiteY869" fmla="*/ 1200406 h 6858000"/>
              <a:gd name="connsiteX870" fmla="*/ 3674882 w 7467600"/>
              <a:gd name="connsiteY870" fmla="*/ 488524 h 6858000"/>
              <a:gd name="connsiteX871" fmla="*/ 3132682 w 7467600"/>
              <a:gd name="connsiteY871" fmla="*/ 1072284 h 6858000"/>
              <a:gd name="connsiteX872" fmla="*/ 2716346 w 7467600"/>
              <a:gd name="connsiteY872" fmla="*/ 1276376 h 6858000"/>
              <a:gd name="connsiteX873" fmla="*/ 2716772 w 7467600"/>
              <a:gd name="connsiteY873" fmla="*/ 1255462 h 6858000"/>
              <a:gd name="connsiteX874" fmla="*/ 3471096 w 7467600"/>
              <a:gd name="connsiteY874" fmla="*/ 437072 h 6858000"/>
              <a:gd name="connsiteX875" fmla="*/ 3639057 w 7467600"/>
              <a:gd name="connsiteY875" fmla="*/ 286334 h 6858000"/>
              <a:gd name="connsiteX876" fmla="*/ 3640309 w 7467600"/>
              <a:gd name="connsiteY876" fmla="*/ 284664 h 6858000"/>
              <a:gd name="connsiteX877" fmla="*/ 3646022 w 7467600"/>
              <a:gd name="connsiteY877" fmla="*/ 276711 h 6858000"/>
              <a:gd name="connsiteX878" fmla="*/ 3707943 w 7467600"/>
              <a:gd name="connsiteY878" fmla="*/ 65958 h 6858000"/>
              <a:gd name="connsiteX879" fmla="*/ 3721337 w 7467600"/>
              <a:gd name="connsiteY879" fmla="*/ 0 h 6858000"/>
              <a:gd name="connsiteX880" fmla="*/ 2867960 w 7467600"/>
              <a:gd name="connsiteY880" fmla="*/ 0 h 6858000"/>
              <a:gd name="connsiteX881" fmla="*/ 2926351 w 7467600"/>
              <a:gd name="connsiteY881" fmla="*/ 0 h 6858000"/>
              <a:gd name="connsiteX882" fmla="*/ 2902823 w 7467600"/>
              <a:gd name="connsiteY882" fmla="*/ 262929 h 6858000"/>
              <a:gd name="connsiteX883" fmla="*/ 2940663 w 7467600"/>
              <a:gd name="connsiteY883" fmla="*/ 140884 h 6858000"/>
              <a:gd name="connsiteX884" fmla="*/ 2947039 w 7467600"/>
              <a:gd name="connsiteY884" fmla="*/ 122524 h 6858000"/>
              <a:gd name="connsiteX885" fmla="*/ 2984316 w 7467600"/>
              <a:gd name="connsiteY885" fmla="*/ 0 h 6858000"/>
              <a:gd name="connsiteX886" fmla="*/ 3016114 w 7467600"/>
              <a:gd name="connsiteY886" fmla="*/ 0 h 6858000"/>
              <a:gd name="connsiteX887" fmla="*/ 2979949 w 7467600"/>
              <a:gd name="connsiteY887" fmla="*/ 119274 h 6858000"/>
              <a:gd name="connsiteX888" fmla="*/ 3023879 w 7467600"/>
              <a:gd name="connsiteY888" fmla="*/ 0 h 6858000"/>
              <a:gd name="connsiteX889" fmla="*/ 3105400 w 7467600"/>
              <a:gd name="connsiteY889" fmla="*/ 0 h 6858000"/>
              <a:gd name="connsiteX890" fmla="*/ 3094669 w 7467600"/>
              <a:gd name="connsiteY890" fmla="*/ 30308 h 6858000"/>
              <a:gd name="connsiteX891" fmla="*/ 2901945 w 7467600"/>
              <a:gd name="connsiteY891" fmla="*/ 466538 h 6858000"/>
              <a:gd name="connsiteX892" fmla="*/ 2815209 w 7467600"/>
              <a:gd name="connsiteY892" fmla="*/ 497361 h 6858000"/>
              <a:gd name="connsiteX893" fmla="*/ 2844845 w 7467600"/>
              <a:gd name="connsiteY893" fmla="*/ 127638 h 6858000"/>
              <a:gd name="connsiteX894" fmla="*/ 2867960 w 7467600"/>
              <a:gd name="connsiteY894" fmla="*/ 0 h 6858000"/>
              <a:gd name="connsiteX895" fmla="*/ 1057230 w 7467600"/>
              <a:gd name="connsiteY895" fmla="*/ 0 h 6858000"/>
              <a:gd name="connsiteX896" fmla="*/ 1111003 w 7467600"/>
              <a:gd name="connsiteY896" fmla="*/ 0 h 6858000"/>
              <a:gd name="connsiteX897" fmla="*/ 1125553 w 7467600"/>
              <a:gd name="connsiteY897" fmla="*/ 52588 h 6858000"/>
              <a:gd name="connsiteX898" fmla="*/ 1304276 w 7467600"/>
              <a:gd name="connsiteY898" fmla="*/ 476275 h 6858000"/>
              <a:gd name="connsiteX899" fmla="*/ 1492066 w 7467600"/>
              <a:gd name="connsiteY899" fmla="*/ 886333 h 6858000"/>
              <a:gd name="connsiteX900" fmla="*/ 1423698 w 7467600"/>
              <a:gd name="connsiteY900" fmla="*/ 710817 h 6858000"/>
              <a:gd name="connsiteX901" fmla="*/ 1357609 w 7467600"/>
              <a:gd name="connsiteY901" fmla="*/ 532892 h 6858000"/>
              <a:gd name="connsiteX902" fmla="*/ 1309550 w 7467600"/>
              <a:gd name="connsiteY902" fmla="*/ 374031 h 6858000"/>
              <a:gd name="connsiteX903" fmla="*/ 1193673 w 7467600"/>
              <a:gd name="connsiteY903" fmla="*/ 49533 h 6858000"/>
              <a:gd name="connsiteX904" fmla="*/ 1164391 w 7467600"/>
              <a:gd name="connsiteY904" fmla="*/ 0 h 6858000"/>
              <a:gd name="connsiteX905" fmla="*/ 1200666 w 7467600"/>
              <a:gd name="connsiteY905" fmla="*/ 0 h 6858000"/>
              <a:gd name="connsiteX906" fmla="*/ 1223408 w 7467600"/>
              <a:gd name="connsiteY906" fmla="*/ 38996 h 6858000"/>
              <a:gd name="connsiteX907" fmla="*/ 1339635 w 7467600"/>
              <a:gd name="connsiteY907" fmla="*/ 365517 h 6858000"/>
              <a:gd name="connsiteX908" fmla="*/ 1387469 w 7467600"/>
              <a:gd name="connsiteY908" fmla="*/ 523079 h 6858000"/>
              <a:gd name="connsiteX909" fmla="*/ 1452685 w 7467600"/>
              <a:gd name="connsiteY909" fmla="*/ 699806 h 6858000"/>
              <a:gd name="connsiteX910" fmla="*/ 1492092 w 7467600"/>
              <a:gd name="connsiteY910" fmla="*/ 800424 h 6858000"/>
              <a:gd name="connsiteX911" fmla="*/ 1455302 w 7467600"/>
              <a:gd name="connsiteY911" fmla="*/ 632913 h 6858000"/>
              <a:gd name="connsiteX912" fmla="*/ 1222336 w 7467600"/>
              <a:gd name="connsiteY912" fmla="*/ 9480 h 6858000"/>
              <a:gd name="connsiteX913" fmla="*/ 1214634 w 7467600"/>
              <a:gd name="connsiteY913" fmla="*/ 0 h 6858000"/>
              <a:gd name="connsiteX914" fmla="*/ 1289827 w 7467600"/>
              <a:gd name="connsiteY914" fmla="*/ 0 h 6858000"/>
              <a:gd name="connsiteX915" fmla="*/ 1321076 w 7467600"/>
              <a:gd name="connsiteY915" fmla="*/ 59722 h 6858000"/>
              <a:gd name="connsiteX916" fmla="*/ 1512579 w 7467600"/>
              <a:gd name="connsiteY916" fmla="*/ 626441 h 6858000"/>
              <a:gd name="connsiteX917" fmla="*/ 1506076 w 7467600"/>
              <a:gd name="connsiteY917" fmla="*/ 1089289 h 6858000"/>
              <a:gd name="connsiteX918" fmla="*/ 1486346 w 7467600"/>
              <a:gd name="connsiteY918" fmla="*/ 1079919 h 6858000"/>
              <a:gd name="connsiteX919" fmla="*/ 1070511 w 7467600"/>
              <a:gd name="connsiteY919" fmla="*/ 48609 h 6858000"/>
              <a:gd name="connsiteX920" fmla="*/ 1057230 w 7467600"/>
              <a:gd name="connsiteY920" fmla="*/ 0 h 6858000"/>
              <a:gd name="connsiteX921" fmla="*/ 43151 w 7467600"/>
              <a:gd name="connsiteY921" fmla="*/ 0 h 6858000"/>
              <a:gd name="connsiteX922" fmla="*/ 95283 w 7467600"/>
              <a:gd name="connsiteY922" fmla="*/ 0 h 6858000"/>
              <a:gd name="connsiteX923" fmla="*/ 300708 w 7467600"/>
              <a:gd name="connsiteY923" fmla="*/ 154571 h 6858000"/>
              <a:gd name="connsiteX924" fmla="*/ 530414 w 7467600"/>
              <a:gd name="connsiteY924" fmla="*/ 354673 h 6858000"/>
              <a:gd name="connsiteX925" fmla="*/ 333785 w 7467600"/>
              <a:gd name="connsiteY925" fmla="*/ 161564 h 6858000"/>
              <a:gd name="connsiteX926" fmla="*/ 147005 w 7467600"/>
              <a:gd name="connsiteY926" fmla="*/ 0 h 6858000"/>
              <a:gd name="connsiteX927" fmla="*/ 272509 w 7467600"/>
              <a:gd name="connsiteY927" fmla="*/ 0 h 6858000"/>
              <a:gd name="connsiteX928" fmla="*/ 326276 w 7467600"/>
              <a:gd name="connsiteY928" fmla="*/ 45847 h 6858000"/>
              <a:gd name="connsiteX929" fmla="*/ 823759 w 7467600"/>
              <a:gd name="connsiteY929" fmla="*/ 574145 h 6858000"/>
              <a:gd name="connsiteX930" fmla="*/ 811254 w 7467600"/>
              <a:gd name="connsiteY930" fmla="*/ 665546 h 6858000"/>
              <a:gd name="connsiteX931" fmla="*/ 154042 w 7467600"/>
              <a:gd name="connsiteY931" fmla="*/ 261522 h 6858000"/>
              <a:gd name="connsiteX932" fmla="*/ 13550 w 7467600"/>
              <a:gd name="connsiteY932" fmla="*/ 158423 h 6858000"/>
              <a:gd name="connsiteX933" fmla="*/ 0 w 7467600"/>
              <a:gd name="connsiteY933" fmla="*/ 146618 h 6858000"/>
              <a:gd name="connsiteX934" fmla="*/ 0 w 7467600"/>
              <a:gd name="connsiteY934" fmla="*/ 59161 h 6858000"/>
              <a:gd name="connsiteX935" fmla="*/ 45427 w 7467600"/>
              <a:gd name="connsiteY935" fmla="*/ 101078 h 6858000"/>
              <a:gd name="connsiteX936" fmla="*/ 630103 w 7467600"/>
              <a:gd name="connsiteY936" fmla="*/ 485885 h 6858000"/>
              <a:gd name="connsiteX937" fmla="*/ 532040 w 7467600"/>
              <a:gd name="connsiteY937" fmla="*/ 399359 h 6858000"/>
              <a:gd name="connsiteX938" fmla="*/ 517618 w 7467600"/>
              <a:gd name="connsiteY938" fmla="*/ 385726 h 6858000"/>
              <a:gd name="connsiteX939" fmla="*/ 285074 w 7467600"/>
              <a:gd name="connsiteY939" fmla="*/ 182755 h 6858000"/>
              <a:gd name="connsiteX940" fmla="*/ 43151 w 7467600"/>
              <a:gd name="connsiteY940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67600 w 7467600"/>
              <a:gd name="connsiteY4" fmla="*/ 666857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1019354 w 7467600"/>
              <a:gd name="connsiteY8" fmla="*/ 6315006 h 6858000"/>
              <a:gd name="connsiteX9" fmla="*/ 441046 w 7467600"/>
              <a:gd name="connsiteY9" fmla="*/ 6691153 h 6858000"/>
              <a:gd name="connsiteX10" fmla="*/ 1019354 w 7467600"/>
              <a:gd name="connsiteY10" fmla="*/ 6315006 h 6858000"/>
              <a:gd name="connsiteX11" fmla="*/ 991680 w 7467600"/>
              <a:gd name="connsiteY11" fmla="*/ 6298413 h 6858000"/>
              <a:gd name="connsiteX12" fmla="*/ 409060 w 7467600"/>
              <a:gd name="connsiteY12" fmla="*/ 6671470 h 6858000"/>
              <a:gd name="connsiteX13" fmla="*/ 991680 w 7467600"/>
              <a:gd name="connsiteY13" fmla="*/ 6298413 h 6858000"/>
              <a:gd name="connsiteX14" fmla="*/ 103333 w 7467600"/>
              <a:gd name="connsiteY14" fmla="*/ 5699602 h 6858000"/>
              <a:gd name="connsiteX15" fmla="*/ 233938 w 7467600"/>
              <a:gd name="connsiteY15" fmla="*/ 5809416 h 6858000"/>
              <a:gd name="connsiteX16" fmla="*/ 883580 w 7467600"/>
              <a:gd name="connsiteY16" fmla="*/ 6180710 h 6858000"/>
              <a:gd name="connsiteX17" fmla="*/ 487337 w 7467600"/>
              <a:gd name="connsiteY17" fmla="*/ 5950182 h 6858000"/>
              <a:gd name="connsiteX18" fmla="*/ 354051 w 7467600"/>
              <a:gd name="connsiteY18" fmla="*/ 5854912 h 6858000"/>
              <a:gd name="connsiteX19" fmla="*/ 195436 w 7467600"/>
              <a:gd name="connsiteY19" fmla="*/ 5755068 h 6858000"/>
              <a:gd name="connsiteX20" fmla="*/ 103333 w 7467600"/>
              <a:gd name="connsiteY20" fmla="*/ 5699602 h 6858000"/>
              <a:gd name="connsiteX21" fmla="*/ 5539432 w 7467600"/>
              <a:gd name="connsiteY21" fmla="*/ 5642928 h 6858000"/>
              <a:gd name="connsiteX22" fmla="*/ 5555462 w 7467600"/>
              <a:gd name="connsiteY22" fmla="*/ 5694454 h 6858000"/>
              <a:gd name="connsiteX23" fmla="*/ 5828270 w 7467600"/>
              <a:gd name="connsiteY23" fmla="*/ 6320663 h 6858000"/>
              <a:gd name="connsiteX24" fmla="*/ 5947416 w 7467600"/>
              <a:gd name="connsiteY24" fmla="*/ 6574846 h 6858000"/>
              <a:gd name="connsiteX25" fmla="*/ 5539432 w 7467600"/>
              <a:gd name="connsiteY25" fmla="*/ 5642928 h 6858000"/>
              <a:gd name="connsiteX26" fmla="*/ 51253 w 7467600"/>
              <a:gd name="connsiteY26" fmla="*/ 5631825 h 6858000"/>
              <a:gd name="connsiteX27" fmla="*/ 211622 w 7467600"/>
              <a:gd name="connsiteY27" fmla="*/ 5728803 h 6858000"/>
              <a:gd name="connsiteX28" fmla="*/ 371652 w 7467600"/>
              <a:gd name="connsiteY28" fmla="*/ 5829062 h 6858000"/>
              <a:gd name="connsiteX29" fmla="*/ 505903 w 7467600"/>
              <a:gd name="connsiteY29" fmla="*/ 5925221 h 6858000"/>
              <a:gd name="connsiteX30" fmla="*/ 899240 w 7467600"/>
              <a:gd name="connsiteY30" fmla="*/ 6153068 h 6858000"/>
              <a:gd name="connsiteX31" fmla="*/ 988114 w 7467600"/>
              <a:gd name="connsiteY31" fmla="*/ 6174204 h 6858000"/>
              <a:gd name="connsiteX32" fmla="*/ 845971 w 7467600"/>
              <a:gd name="connsiteY32" fmla="*/ 6067177 h 6858000"/>
              <a:gd name="connsiteX33" fmla="*/ 448057 w 7467600"/>
              <a:gd name="connsiteY33" fmla="*/ 5841376 h 6858000"/>
              <a:gd name="connsiteX34" fmla="*/ 51253 w 7467600"/>
              <a:gd name="connsiteY34" fmla="*/ 5631825 h 6858000"/>
              <a:gd name="connsiteX35" fmla="*/ 2606687 w 7467600"/>
              <a:gd name="connsiteY35" fmla="*/ 5630718 h 6858000"/>
              <a:gd name="connsiteX36" fmla="*/ 2645658 w 7467600"/>
              <a:gd name="connsiteY36" fmla="*/ 6640259 h 6858000"/>
              <a:gd name="connsiteX37" fmla="*/ 2606687 w 7467600"/>
              <a:gd name="connsiteY37" fmla="*/ 5630718 h 6858000"/>
              <a:gd name="connsiteX38" fmla="*/ 3642057 w 7467600"/>
              <a:gd name="connsiteY38" fmla="*/ 5573487 h 6858000"/>
              <a:gd name="connsiteX39" fmla="*/ 3632981 w 7467600"/>
              <a:gd name="connsiteY39" fmla="*/ 5579437 h 6858000"/>
              <a:gd name="connsiteX40" fmla="*/ 3382436 w 7467600"/>
              <a:gd name="connsiteY40" fmla="*/ 5952726 h 6858000"/>
              <a:gd name="connsiteX41" fmla="*/ 3191929 w 7467600"/>
              <a:gd name="connsiteY41" fmla="*/ 6662669 h 6858000"/>
              <a:gd name="connsiteX42" fmla="*/ 3369898 w 7467600"/>
              <a:gd name="connsiteY42" fmla="*/ 6081771 h 6858000"/>
              <a:gd name="connsiteX43" fmla="*/ 3642057 w 7467600"/>
              <a:gd name="connsiteY43" fmla="*/ 5573487 h 6858000"/>
              <a:gd name="connsiteX44" fmla="*/ 2650666 w 7467600"/>
              <a:gd name="connsiteY44" fmla="*/ 5530686 h 6858000"/>
              <a:gd name="connsiteX45" fmla="*/ 2650249 w 7467600"/>
              <a:gd name="connsiteY45" fmla="*/ 5532101 h 6858000"/>
              <a:gd name="connsiteX46" fmla="*/ 2663808 w 7467600"/>
              <a:gd name="connsiteY46" fmla="*/ 6535215 h 6858000"/>
              <a:gd name="connsiteX47" fmla="*/ 2665418 w 7467600"/>
              <a:gd name="connsiteY47" fmla="*/ 6132756 h 6858000"/>
              <a:gd name="connsiteX48" fmla="*/ 2650666 w 7467600"/>
              <a:gd name="connsiteY48" fmla="*/ 5530686 h 6858000"/>
              <a:gd name="connsiteX49" fmla="*/ 2680277 w 7467600"/>
              <a:gd name="connsiteY49" fmla="*/ 5479204 h 6858000"/>
              <a:gd name="connsiteX50" fmla="*/ 2678972 w 7467600"/>
              <a:gd name="connsiteY50" fmla="*/ 5481582 h 6858000"/>
              <a:gd name="connsiteX51" fmla="*/ 2696666 w 7467600"/>
              <a:gd name="connsiteY51" fmla="*/ 6133836 h 6858000"/>
              <a:gd name="connsiteX52" fmla="*/ 2695769 w 7467600"/>
              <a:gd name="connsiteY52" fmla="*/ 6390955 h 6858000"/>
              <a:gd name="connsiteX53" fmla="*/ 2739893 w 7467600"/>
              <a:gd name="connsiteY53" fmla="*/ 6108357 h 6858000"/>
              <a:gd name="connsiteX54" fmla="*/ 2680277 w 7467600"/>
              <a:gd name="connsiteY54" fmla="*/ 5479204 h 6858000"/>
              <a:gd name="connsiteX55" fmla="*/ 1132195 w 7467600"/>
              <a:gd name="connsiteY55" fmla="*/ 5467980 h 6858000"/>
              <a:gd name="connsiteX56" fmla="*/ 1679056 w 7467600"/>
              <a:gd name="connsiteY56" fmla="*/ 5516907 h 6858000"/>
              <a:gd name="connsiteX57" fmla="*/ 2128648 w 7467600"/>
              <a:gd name="connsiteY57" fmla="*/ 5474249 h 6858000"/>
              <a:gd name="connsiteX58" fmla="*/ 1825619 w 7467600"/>
              <a:gd name="connsiteY58" fmla="*/ 5478447 h 6858000"/>
              <a:gd name="connsiteX59" fmla="*/ 1737798 w 7467600"/>
              <a:gd name="connsiteY59" fmla="*/ 5483353 h 6858000"/>
              <a:gd name="connsiteX60" fmla="*/ 1132195 w 7467600"/>
              <a:gd name="connsiteY60" fmla="*/ 5467980 h 6858000"/>
              <a:gd name="connsiteX61" fmla="*/ 1456157 w 7467600"/>
              <a:gd name="connsiteY61" fmla="*/ 5371404 h 6858000"/>
              <a:gd name="connsiteX62" fmla="*/ 1244432 w 7467600"/>
              <a:gd name="connsiteY62" fmla="*/ 5385601 h 6858000"/>
              <a:gd name="connsiteX63" fmla="*/ 973990 w 7467600"/>
              <a:gd name="connsiteY63" fmla="*/ 5424940 h 6858000"/>
              <a:gd name="connsiteX64" fmla="*/ 1103809 w 7467600"/>
              <a:gd name="connsiteY64" fmla="*/ 5433720 h 6858000"/>
              <a:gd name="connsiteX65" fmla="*/ 1123454 w 7467600"/>
              <a:gd name="connsiteY65" fmla="*/ 5435727 h 6858000"/>
              <a:gd name="connsiteX66" fmla="*/ 1737017 w 7467600"/>
              <a:gd name="connsiteY66" fmla="*/ 5452183 h 6858000"/>
              <a:gd name="connsiteX67" fmla="*/ 1824397 w 7467600"/>
              <a:gd name="connsiteY67" fmla="*/ 5447757 h 6858000"/>
              <a:gd name="connsiteX68" fmla="*/ 2070059 w 7467600"/>
              <a:gd name="connsiteY68" fmla="*/ 5441660 h 6858000"/>
              <a:gd name="connsiteX69" fmla="*/ 1456157 w 7467600"/>
              <a:gd name="connsiteY69" fmla="*/ 5371404 h 6858000"/>
              <a:gd name="connsiteX70" fmla="*/ 4988186 w 7467600"/>
              <a:gd name="connsiteY70" fmla="*/ 5216467 h 6858000"/>
              <a:gd name="connsiteX71" fmla="*/ 4777334 w 7467600"/>
              <a:gd name="connsiteY71" fmla="*/ 5406072 h 6858000"/>
              <a:gd name="connsiteX72" fmla="*/ 4718341 w 7467600"/>
              <a:gd name="connsiteY72" fmla="*/ 5468043 h 6858000"/>
              <a:gd name="connsiteX73" fmla="*/ 4604655 w 7467600"/>
              <a:gd name="connsiteY73" fmla="*/ 5583434 h 6858000"/>
              <a:gd name="connsiteX74" fmla="*/ 4565074 w 7467600"/>
              <a:gd name="connsiteY74" fmla="*/ 5618550 h 6858000"/>
              <a:gd name="connsiteX75" fmla="*/ 4988186 w 7467600"/>
              <a:gd name="connsiteY75" fmla="*/ 5216467 h 6858000"/>
              <a:gd name="connsiteX76" fmla="*/ 4978032 w 7467600"/>
              <a:gd name="connsiteY76" fmla="*/ 5183809 h 6858000"/>
              <a:gd name="connsiteX77" fmla="*/ 4463413 w 7467600"/>
              <a:gd name="connsiteY77" fmla="*/ 5615162 h 6858000"/>
              <a:gd name="connsiteX78" fmla="*/ 4358134 w 7467600"/>
              <a:gd name="connsiteY78" fmla="*/ 5742791 h 6858000"/>
              <a:gd name="connsiteX79" fmla="*/ 4376219 w 7467600"/>
              <a:gd name="connsiteY79" fmla="*/ 5729027 h 6858000"/>
              <a:gd name="connsiteX80" fmla="*/ 4582340 w 7467600"/>
              <a:gd name="connsiteY80" fmla="*/ 5561037 h 6858000"/>
              <a:gd name="connsiteX81" fmla="*/ 4694684 w 7467600"/>
              <a:gd name="connsiteY81" fmla="*/ 5447098 h 6858000"/>
              <a:gd name="connsiteX82" fmla="*/ 4754123 w 7467600"/>
              <a:gd name="connsiteY82" fmla="*/ 5384643 h 6858000"/>
              <a:gd name="connsiteX83" fmla="*/ 4978032 w 7467600"/>
              <a:gd name="connsiteY83" fmla="*/ 5183809 h 6858000"/>
              <a:gd name="connsiteX84" fmla="*/ 1903353 w 7467600"/>
              <a:gd name="connsiteY84" fmla="*/ 5044827 h 6858000"/>
              <a:gd name="connsiteX85" fmla="*/ 1936931 w 7467600"/>
              <a:gd name="connsiteY85" fmla="*/ 5093954 h 6858000"/>
              <a:gd name="connsiteX86" fmla="*/ 2195868 w 7467600"/>
              <a:gd name="connsiteY86" fmla="*/ 5396574 h 6858000"/>
              <a:gd name="connsiteX87" fmla="*/ 2088852 w 7467600"/>
              <a:gd name="connsiteY87" fmla="*/ 5166123 h 6858000"/>
              <a:gd name="connsiteX88" fmla="*/ 1958241 w 7467600"/>
              <a:gd name="connsiteY88" fmla="*/ 5067955 h 6858000"/>
              <a:gd name="connsiteX89" fmla="*/ 1903353 w 7467600"/>
              <a:gd name="connsiteY89" fmla="*/ 5044827 h 6858000"/>
              <a:gd name="connsiteX90" fmla="*/ 1979378 w 7467600"/>
              <a:gd name="connsiteY90" fmla="*/ 4769504 h 6858000"/>
              <a:gd name="connsiteX91" fmla="*/ 2882120 w 7467600"/>
              <a:gd name="connsiteY91" fmla="*/ 5064547 h 6858000"/>
              <a:gd name="connsiteX92" fmla="*/ 2793103 w 7467600"/>
              <a:gd name="connsiteY92" fmla="*/ 5039699 h 6858000"/>
              <a:gd name="connsiteX93" fmla="*/ 2770041 w 7467600"/>
              <a:gd name="connsiteY93" fmla="*/ 5033634 h 6858000"/>
              <a:gd name="connsiteX94" fmla="*/ 1979378 w 7467600"/>
              <a:gd name="connsiteY94" fmla="*/ 4769504 h 6858000"/>
              <a:gd name="connsiteX95" fmla="*/ 1927410 w 7467600"/>
              <a:gd name="connsiteY95" fmla="*/ 4716164 h 6858000"/>
              <a:gd name="connsiteX96" fmla="*/ 1959587 w 7467600"/>
              <a:gd name="connsiteY96" fmla="*/ 4728849 h 6858000"/>
              <a:gd name="connsiteX97" fmla="*/ 2777707 w 7467600"/>
              <a:gd name="connsiteY97" fmla="*/ 5003991 h 6858000"/>
              <a:gd name="connsiteX98" fmla="*/ 2800768 w 7467600"/>
              <a:gd name="connsiteY98" fmla="*/ 5010056 h 6858000"/>
              <a:gd name="connsiteX99" fmla="*/ 2879408 w 7467600"/>
              <a:gd name="connsiteY99" fmla="*/ 5031590 h 6858000"/>
              <a:gd name="connsiteX100" fmla="*/ 2862295 w 7467600"/>
              <a:gd name="connsiteY100" fmla="*/ 5022958 h 6858000"/>
              <a:gd name="connsiteX101" fmla="*/ 2813343 w 7467600"/>
              <a:gd name="connsiteY101" fmla="*/ 4998369 h 6858000"/>
              <a:gd name="connsiteX102" fmla="*/ 2646245 w 7467600"/>
              <a:gd name="connsiteY102" fmla="*/ 4930999 h 6858000"/>
              <a:gd name="connsiteX103" fmla="*/ 1999243 w 7467600"/>
              <a:gd name="connsiteY103" fmla="*/ 4730524 h 6858000"/>
              <a:gd name="connsiteX104" fmla="*/ 1979527 w 7467600"/>
              <a:gd name="connsiteY104" fmla="*/ 4726651 h 6858000"/>
              <a:gd name="connsiteX105" fmla="*/ 1927410 w 7467600"/>
              <a:gd name="connsiteY105" fmla="*/ 4716164 h 6858000"/>
              <a:gd name="connsiteX106" fmla="*/ 1997014 w 7467600"/>
              <a:gd name="connsiteY106" fmla="*/ 4698007 h 6858000"/>
              <a:gd name="connsiteX107" fmla="*/ 2005458 w 7467600"/>
              <a:gd name="connsiteY107" fmla="*/ 4699540 h 6858000"/>
              <a:gd name="connsiteX108" fmla="*/ 2657186 w 7467600"/>
              <a:gd name="connsiteY108" fmla="*/ 4901687 h 6858000"/>
              <a:gd name="connsiteX109" fmla="*/ 2826662 w 7467600"/>
              <a:gd name="connsiteY109" fmla="*/ 4970362 h 6858000"/>
              <a:gd name="connsiteX110" fmla="*/ 2876100 w 7467600"/>
              <a:gd name="connsiteY110" fmla="*/ 4995397 h 6858000"/>
              <a:gd name="connsiteX111" fmla="*/ 3042600 w 7467600"/>
              <a:gd name="connsiteY111" fmla="*/ 5059532 h 6858000"/>
              <a:gd name="connsiteX112" fmla="*/ 1997014 w 7467600"/>
              <a:gd name="connsiteY112" fmla="*/ 4698007 h 6858000"/>
              <a:gd name="connsiteX113" fmla="*/ 2305292 w 7467600"/>
              <a:gd name="connsiteY113" fmla="*/ 4219492 h 6858000"/>
              <a:gd name="connsiteX114" fmla="*/ 3360922 w 7467600"/>
              <a:gd name="connsiteY114" fmla="*/ 4529373 h 6858000"/>
              <a:gd name="connsiteX115" fmla="*/ 3492420 w 7467600"/>
              <a:gd name="connsiteY115" fmla="*/ 4510145 h 6858000"/>
              <a:gd name="connsiteX116" fmla="*/ 3364086 w 7467600"/>
              <a:gd name="connsiteY116" fmla="*/ 4480340 h 6858000"/>
              <a:gd name="connsiteX117" fmla="*/ 3225818 w 7467600"/>
              <a:gd name="connsiteY117" fmla="*/ 4411822 h 6858000"/>
              <a:gd name="connsiteX118" fmla="*/ 3129696 w 7467600"/>
              <a:gd name="connsiteY118" fmla="*/ 4360704 h 6858000"/>
              <a:gd name="connsiteX119" fmla="*/ 2814545 w 7467600"/>
              <a:gd name="connsiteY119" fmla="*/ 4282955 h 6858000"/>
              <a:gd name="connsiteX120" fmla="*/ 2305292 w 7467600"/>
              <a:gd name="connsiteY120" fmla="*/ 4219492 h 6858000"/>
              <a:gd name="connsiteX121" fmla="*/ 2626982 w 7467600"/>
              <a:gd name="connsiteY121" fmla="*/ 4206450 h 6858000"/>
              <a:gd name="connsiteX122" fmla="*/ 2490617 w 7467600"/>
              <a:gd name="connsiteY122" fmla="*/ 4206951 h 6858000"/>
              <a:gd name="connsiteX123" fmla="*/ 2819869 w 7467600"/>
              <a:gd name="connsiteY123" fmla="*/ 4252936 h 6858000"/>
              <a:gd name="connsiteX124" fmla="*/ 3143018 w 7467600"/>
              <a:gd name="connsiteY124" fmla="*/ 4332698 h 6858000"/>
              <a:gd name="connsiteX125" fmla="*/ 3241520 w 7467600"/>
              <a:gd name="connsiteY125" fmla="*/ 4385112 h 6858000"/>
              <a:gd name="connsiteX126" fmla="*/ 3374575 w 7467600"/>
              <a:gd name="connsiteY126" fmla="*/ 4451517 h 6858000"/>
              <a:gd name="connsiteX127" fmla="*/ 3505221 w 7467600"/>
              <a:gd name="connsiteY127" fmla="*/ 4480757 h 6858000"/>
              <a:gd name="connsiteX128" fmla="*/ 2626982 w 7467600"/>
              <a:gd name="connsiteY128" fmla="*/ 4206450 h 6858000"/>
              <a:gd name="connsiteX129" fmla="*/ 1310106 w 7467600"/>
              <a:gd name="connsiteY129" fmla="*/ 3943217 h 6858000"/>
              <a:gd name="connsiteX130" fmla="*/ 854994 w 7467600"/>
              <a:gd name="connsiteY130" fmla="*/ 4399136 h 6858000"/>
              <a:gd name="connsiteX131" fmla="*/ 742462 w 7467600"/>
              <a:gd name="connsiteY131" fmla="*/ 4594648 h 6858000"/>
              <a:gd name="connsiteX132" fmla="*/ 820602 w 7467600"/>
              <a:gd name="connsiteY132" fmla="*/ 4485915 h 6858000"/>
              <a:gd name="connsiteX133" fmla="*/ 878295 w 7467600"/>
              <a:gd name="connsiteY133" fmla="*/ 4403594 h 6858000"/>
              <a:gd name="connsiteX134" fmla="*/ 1240607 w 7467600"/>
              <a:gd name="connsiteY134" fmla="*/ 4010401 h 6858000"/>
              <a:gd name="connsiteX135" fmla="*/ 1310106 w 7467600"/>
              <a:gd name="connsiteY135" fmla="*/ 3943217 h 6858000"/>
              <a:gd name="connsiteX136" fmla="*/ 1423113 w 7467600"/>
              <a:gd name="connsiteY136" fmla="*/ 3874565 h 6858000"/>
              <a:gd name="connsiteX137" fmla="*/ 1260565 w 7467600"/>
              <a:gd name="connsiteY137" fmla="*/ 4031982 h 6858000"/>
              <a:gd name="connsiteX138" fmla="*/ 901900 w 7467600"/>
              <a:gd name="connsiteY138" fmla="*/ 4421236 h 6858000"/>
              <a:gd name="connsiteX139" fmla="*/ 845044 w 7467600"/>
              <a:gd name="connsiteY139" fmla="*/ 4502436 h 6858000"/>
              <a:gd name="connsiteX140" fmla="*/ 685926 w 7467600"/>
              <a:gd name="connsiteY140" fmla="*/ 4703069 h 6858000"/>
              <a:gd name="connsiteX141" fmla="*/ 684248 w 7467600"/>
              <a:gd name="connsiteY141" fmla="*/ 4706721 h 6858000"/>
              <a:gd name="connsiteX142" fmla="*/ 1423113 w 7467600"/>
              <a:gd name="connsiteY142" fmla="*/ 3874565 h 6858000"/>
              <a:gd name="connsiteX143" fmla="*/ 3316479 w 7467600"/>
              <a:gd name="connsiteY143" fmla="*/ 3872136 h 6858000"/>
              <a:gd name="connsiteX144" fmla="*/ 3546806 w 7467600"/>
              <a:gd name="connsiteY144" fmla="*/ 4356139 h 6858000"/>
              <a:gd name="connsiteX145" fmla="*/ 3364433 w 7467600"/>
              <a:gd name="connsiteY145" fmla="*/ 3953121 h 6858000"/>
              <a:gd name="connsiteX146" fmla="*/ 3316479 w 7467600"/>
              <a:gd name="connsiteY146" fmla="*/ 3872136 h 6858000"/>
              <a:gd name="connsiteX147" fmla="*/ 3291335 w 7467600"/>
              <a:gd name="connsiteY147" fmla="*/ 3767420 h 6858000"/>
              <a:gd name="connsiteX148" fmla="*/ 3390805 w 7467600"/>
              <a:gd name="connsiteY148" fmla="*/ 3937163 h 6858000"/>
              <a:gd name="connsiteX149" fmla="*/ 3579062 w 7467600"/>
              <a:gd name="connsiteY149" fmla="*/ 4359040 h 6858000"/>
              <a:gd name="connsiteX150" fmla="*/ 3467355 w 7467600"/>
              <a:gd name="connsiteY150" fmla="*/ 3988130 h 6858000"/>
              <a:gd name="connsiteX151" fmla="*/ 3310753 w 7467600"/>
              <a:gd name="connsiteY151" fmla="*/ 3787140 h 6858000"/>
              <a:gd name="connsiteX152" fmla="*/ 3291335 w 7467600"/>
              <a:gd name="connsiteY152" fmla="*/ 3767420 h 6858000"/>
              <a:gd name="connsiteX153" fmla="*/ 1635889 w 7467600"/>
              <a:gd name="connsiteY153" fmla="*/ 3709494 h 6858000"/>
              <a:gd name="connsiteX154" fmla="*/ 1634800 w 7467600"/>
              <a:gd name="connsiteY154" fmla="*/ 3731111 h 6858000"/>
              <a:gd name="connsiteX155" fmla="*/ 1635889 w 7467600"/>
              <a:gd name="connsiteY155" fmla="*/ 3709494 h 6858000"/>
              <a:gd name="connsiteX156" fmla="*/ 1510397 w 7467600"/>
              <a:gd name="connsiteY156" fmla="*/ 3684705 h 6858000"/>
              <a:gd name="connsiteX157" fmla="*/ 1146550 w 7467600"/>
              <a:gd name="connsiteY157" fmla="*/ 3802012 h 6858000"/>
              <a:gd name="connsiteX158" fmla="*/ 698834 w 7467600"/>
              <a:gd name="connsiteY158" fmla="*/ 3952272 h 6858000"/>
              <a:gd name="connsiteX159" fmla="*/ 34256 w 7467600"/>
              <a:gd name="connsiteY159" fmla="*/ 4347603 h 6858000"/>
              <a:gd name="connsiteX160" fmla="*/ 527241 w 7467600"/>
              <a:gd name="connsiteY160" fmla="*/ 4065078 h 6858000"/>
              <a:gd name="connsiteX161" fmla="*/ 1510397 w 7467600"/>
              <a:gd name="connsiteY161" fmla="*/ 3684705 h 6858000"/>
              <a:gd name="connsiteX162" fmla="*/ 1313114 w 7467600"/>
              <a:gd name="connsiteY162" fmla="*/ 3655216 h 6858000"/>
              <a:gd name="connsiteX163" fmla="*/ 1109304 w 7467600"/>
              <a:gd name="connsiteY163" fmla="*/ 3669030 h 6858000"/>
              <a:gd name="connsiteX164" fmla="*/ 8129 w 7467600"/>
              <a:gd name="connsiteY164" fmla="*/ 4330519 h 6858000"/>
              <a:gd name="connsiteX165" fmla="*/ 687572 w 7467600"/>
              <a:gd name="connsiteY165" fmla="*/ 3925629 h 6858000"/>
              <a:gd name="connsiteX166" fmla="*/ 1138365 w 7467600"/>
              <a:gd name="connsiteY166" fmla="*/ 3774515 h 6858000"/>
              <a:gd name="connsiteX167" fmla="*/ 1505579 w 7467600"/>
              <a:gd name="connsiteY167" fmla="*/ 3655526 h 6858000"/>
              <a:gd name="connsiteX168" fmla="*/ 1313114 w 7467600"/>
              <a:gd name="connsiteY168" fmla="*/ 3655216 h 6858000"/>
              <a:gd name="connsiteX169" fmla="*/ 3655073 w 7467600"/>
              <a:gd name="connsiteY169" fmla="*/ 3650884 h 6858000"/>
              <a:gd name="connsiteX170" fmla="*/ 3989938 w 7467600"/>
              <a:gd name="connsiteY170" fmla="*/ 3991685 h 6858000"/>
              <a:gd name="connsiteX171" fmla="*/ 4393907 w 7467600"/>
              <a:gd name="connsiteY171" fmla="*/ 4261258 h 6858000"/>
              <a:gd name="connsiteX172" fmla="*/ 4648051 w 7467600"/>
              <a:gd name="connsiteY172" fmla="*/ 4374051 h 6858000"/>
              <a:gd name="connsiteX173" fmla="*/ 4383389 w 7467600"/>
              <a:gd name="connsiteY173" fmla="*/ 4184369 h 6858000"/>
              <a:gd name="connsiteX174" fmla="*/ 4165508 w 7467600"/>
              <a:gd name="connsiteY174" fmla="*/ 4035196 h 6858000"/>
              <a:gd name="connsiteX175" fmla="*/ 4068162 w 7467600"/>
              <a:gd name="connsiteY175" fmla="*/ 3953394 h 6858000"/>
              <a:gd name="connsiteX176" fmla="*/ 3981416 w 7467600"/>
              <a:gd name="connsiteY176" fmla="*/ 3880482 h 6858000"/>
              <a:gd name="connsiteX177" fmla="*/ 3800147 w 7467600"/>
              <a:gd name="connsiteY177" fmla="*/ 3749872 h 6858000"/>
              <a:gd name="connsiteX178" fmla="*/ 3655073 w 7467600"/>
              <a:gd name="connsiteY178" fmla="*/ 3650884 h 6858000"/>
              <a:gd name="connsiteX179" fmla="*/ 3670252 w 7467600"/>
              <a:gd name="connsiteY179" fmla="*/ 3622798 h 6858000"/>
              <a:gd name="connsiteX180" fmla="*/ 3817258 w 7467600"/>
              <a:gd name="connsiteY180" fmla="*/ 3723577 h 6858000"/>
              <a:gd name="connsiteX181" fmla="*/ 4000461 w 7467600"/>
              <a:gd name="connsiteY181" fmla="*/ 3855966 h 6858000"/>
              <a:gd name="connsiteX182" fmla="*/ 4088180 w 7467600"/>
              <a:gd name="connsiteY182" fmla="*/ 3929774 h 6858000"/>
              <a:gd name="connsiteX183" fmla="*/ 4184555 w 7467600"/>
              <a:gd name="connsiteY183" fmla="*/ 4010683 h 6858000"/>
              <a:gd name="connsiteX184" fmla="*/ 4399563 w 7467600"/>
              <a:gd name="connsiteY184" fmla="*/ 4158106 h 6858000"/>
              <a:gd name="connsiteX185" fmla="*/ 4684469 w 7467600"/>
              <a:gd name="connsiteY185" fmla="*/ 4364680 h 6858000"/>
              <a:gd name="connsiteX186" fmla="*/ 4690271 w 7467600"/>
              <a:gd name="connsiteY186" fmla="*/ 4370034 h 6858000"/>
              <a:gd name="connsiteX187" fmla="*/ 4136093 w 7467600"/>
              <a:gd name="connsiteY187" fmla="*/ 3858466 h 6858000"/>
              <a:gd name="connsiteX188" fmla="*/ 3670252 w 7467600"/>
              <a:gd name="connsiteY188" fmla="*/ 3622798 h 6858000"/>
              <a:gd name="connsiteX189" fmla="*/ 4440129 w 7467600"/>
              <a:gd name="connsiteY189" fmla="*/ 3448571 h 6858000"/>
              <a:gd name="connsiteX190" fmla="*/ 4856525 w 7467600"/>
              <a:gd name="connsiteY190" fmla="*/ 3915351 h 6858000"/>
              <a:gd name="connsiteX191" fmla="*/ 5059055 w 7467600"/>
              <a:gd name="connsiteY191" fmla="*/ 4108918 h 6858000"/>
              <a:gd name="connsiteX192" fmla="*/ 5290070 w 7467600"/>
              <a:gd name="connsiteY192" fmla="*/ 4263619 h 6858000"/>
              <a:gd name="connsiteX193" fmla="*/ 4834991 w 7467600"/>
              <a:gd name="connsiteY193" fmla="*/ 3830985 h 6858000"/>
              <a:gd name="connsiteX194" fmla="*/ 4440129 w 7467600"/>
              <a:gd name="connsiteY194" fmla="*/ 3448571 h 6858000"/>
              <a:gd name="connsiteX195" fmla="*/ 4441737 w 7467600"/>
              <a:gd name="connsiteY195" fmla="*/ 3399734 h 6858000"/>
              <a:gd name="connsiteX196" fmla="*/ 4431236 w 7467600"/>
              <a:gd name="connsiteY196" fmla="*/ 3400954 h 6858000"/>
              <a:gd name="connsiteX197" fmla="*/ 4557150 w 7467600"/>
              <a:gd name="connsiteY197" fmla="*/ 3510023 h 6858000"/>
              <a:gd name="connsiteX198" fmla="*/ 4856936 w 7467600"/>
              <a:gd name="connsiteY198" fmla="*/ 3809146 h 6858000"/>
              <a:gd name="connsiteX199" fmla="*/ 5111996 w 7467600"/>
              <a:gd name="connsiteY199" fmla="*/ 4065759 h 6858000"/>
              <a:gd name="connsiteX200" fmla="*/ 5388878 w 7467600"/>
              <a:gd name="connsiteY200" fmla="*/ 4300185 h 6858000"/>
              <a:gd name="connsiteX201" fmla="*/ 5425556 w 7467600"/>
              <a:gd name="connsiteY201" fmla="*/ 4308967 h 6858000"/>
              <a:gd name="connsiteX202" fmla="*/ 4943646 w 7467600"/>
              <a:gd name="connsiteY202" fmla="*/ 3822916 h 6858000"/>
              <a:gd name="connsiteX203" fmla="*/ 4594837 w 7467600"/>
              <a:gd name="connsiteY203" fmla="*/ 3532274 h 6858000"/>
              <a:gd name="connsiteX204" fmla="*/ 4441737 w 7467600"/>
              <a:gd name="connsiteY204" fmla="*/ 3399734 h 6858000"/>
              <a:gd name="connsiteX205" fmla="*/ 5425834 w 7467600"/>
              <a:gd name="connsiteY205" fmla="*/ 3162785 h 6858000"/>
              <a:gd name="connsiteX206" fmla="*/ 5401644 w 7467600"/>
              <a:gd name="connsiteY206" fmla="*/ 3617847 h 6858000"/>
              <a:gd name="connsiteX207" fmla="*/ 5467256 w 7467600"/>
              <a:gd name="connsiteY207" fmla="*/ 4175494 h 6858000"/>
              <a:gd name="connsiteX208" fmla="*/ 5448069 w 7467600"/>
              <a:gd name="connsiteY208" fmla="*/ 3567554 h 6858000"/>
              <a:gd name="connsiteX209" fmla="*/ 5425834 w 7467600"/>
              <a:gd name="connsiteY209" fmla="*/ 3162785 h 6858000"/>
              <a:gd name="connsiteX210" fmla="*/ 1318687 w 7467600"/>
              <a:gd name="connsiteY210" fmla="*/ 3113840 h 6858000"/>
              <a:gd name="connsiteX211" fmla="*/ 1066793 w 7467600"/>
              <a:gd name="connsiteY211" fmla="*/ 3212171 h 6858000"/>
              <a:gd name="connsiteX212" fmla="*/ 993319 w 7467600"/>
              <a:gd name="connsiteY212" fmla="*/ 3247648 h 6858000"/>
              <a:gd name="connsiteX213" fmla="*/ 853081 w 7467600"/>
              <a:gd name="connsiteY213" fmla="*/ 3312410 h 6858000"/>
              <a:gd name="connsiteX214" fmla="*/ 805957 w 7467600"/>
              <a:gd name="connsiteY214" fmla="*/ 3330443 h 6858000"/>
              <a:gd name="connsiteX215" fmla="*/ 1318687 w 7467600"/>
              <a:gd name="connsiteY215" fmla="*/ 3113840 h 6858000"/>
              <a:gd name="connsiteX216" fmla="*/ 5453702 w 7467600"/>
              <a:gd name="connsiteY216" fmla="*/ 3090882 h 6858000"/>
              <a:gd name="connsiteX217" fmla="*/ 5480135 w 7467600"/>
              <a:gd name="connsiteY217" fmla="*/ 3565802 h 6858000"/>
              <a:gd name="connsiteX218" fmla="*/ 5499023 w 7467600"/>
              <a:gd name="connsiteY218" fmla="*/ 4166310 h 6858000"/>
              <a:gd name="connsiteX219" fmla="*/ 5547022 w 7467600"/>
              <a:gd name="connsiteY219" fmla="*/ 3607838 h 6858000"/>
              <a:gd name="connsiteX220" fmla="*/ 5515964 w 7467600"/>
              <a:gd name="connsiteY220" fmla="*/ 3378541 h 6858000"/>
              <a:gd name="connsiteX221" fmla="*/ 5453702 w 7467600"/>
              <a:gd name="connsiteY221" fmla="*/ 3090882 h 6858000"/>
              <a:gd name="connsiteX222" fmla="*/ 1238695 w 7467600"/>
              <a:gd name="connsiteY222" fmla="*/ 3076820 h 6858000"/>
              <a:gd name="connsiteX223" fmla="*/ 716371 w 7467600"/>
              <a:gd name="connsiteY223" fmla="*/ 3293249 h 6858000"/>
              <a:gd name="connsiteX224" fmla="*/ 579522 w 7467600"/>
              <a:gd name="connsiteY224" fmla="*/ 3371759 h 6858000"/>
              <a:gd name="connsiteX225" fmla="*/ 600288 w 7467600"/>
              <a:gd name="connsiteY225" fmla="*/ 3365555 h 6858000"/>
              <a:gd name="connsiteX226" fmla="*/ 840692 w 7467600"/>
              <a:gd name="connsiteY226" fmla="*/ 3284921 h 6858000"/>
              <a:gd name="connsiteX227" fmla="*/ 979248 w 7467600"/>
              <a:gd name="connsiteY227" fmla="*/ 3221003 h 6858000"/>
              <a:gd name="connsiteX228" fmla="*/ 1053282 w 7467600"/>
              <a:gd name="connsiteY228" fmla="*/ 3185247 h 6858000"/>
              <a:gd name="connsiteX229" fmla="*/ 1320603 w 7467600"/>
              <a:gd name="connsiteY229" fmla="*/ 3081281 h 6858000"/>
              <a:gd name="connsiteX230" fmla="*/ 1238695 w 7467600"/>
              <a:gd name="connsiteY230" fmla="*/ 3076820 h 6858000"/>
              <a:gd name="connsiteX231" fmla="*/ 5425627 w 7467600"/>
              <a:gd name="connsiteY231" fmla="*/ 2954192 h 6858000"/>
              <a:gd name="connsiteX232" fmla="*/ 5470770 w 7467600"/>
              <a:gd name="connsiteY232" fmla="*/ 3005435 h 6858000"/>
              <a:gd name="connsiteX233" fmla="*/ 5519779 w 7467600"/>
              <a:gd name="connsiteY233" fmla="*/ 4359223 h 6858000"/>
              <a:gd name="connsiteX234" fmla="*/ 5520293 w 7467600"/>
              <a:gd name="connsiteY234" fmla="*/ 4360602 h 6858000"/>
              <a:gd name="connsiteX235" fmla="*/ 5767221 w 7467600"/>
              <a:gd name="connsiteY235" fmla="*/ 4665564 h 6858000"/>
              <a:gd name="connsiteX236" fmla="*/ 6937169 w 7467600"/>
              <a:gd name="connsiteY236" fmla="*/ 4815941 h 6858000"/>
              <a:gd name="connsiteX237" fmla="*/ 6953922 w 7467600"/>
              <a:gd name="connsiteY237" fmla="*/ 4890068 h 6858000"/>
              <a:gd name="connsiteX238" fmla="*/ 6071359 w 7467600"/>
              <a:gd name="connsiteY238" fmla="*/ 4770770 h 6858000"/>
              <a:gd name="connsiteX239" fmla="*/ 6038839 w 7467600"/>
              <a:gd name="connsiteY239" fmla="*/ 4764474 h 6858000"/>
              <a:gd name="connsiteX240" fmla="*/ 6038706 w 7467600"/>
              <a:gd name="connsiteY240" fmla="*/ 4763847 h 6858000"/>
              <a:gd name="connsiteX241" fmla="*/ 6037784 w 7467600"/>
              <a:gd name="connsiteY241" fmla="*/ 4764270 h 6858000"/>
              <a:gd name="connsiteX242" fmla="*/ 6038839 w 7467600"/>
              <a:gd name="connsiteY242" fmla="*/ 4764474 h 6858000"/>
              <a:gd name="connsiteX243" fmla="*/ 6040338 w 7467600"/>
              <a:gd name="connsiteY243" fmla="*/ 4771418 h 6858000"/>
              <a:gd name="connsiteX244" fmla="*/ 6024488 w 7467600"/>
              <a:gd name="connsiteY244" fmla="*/ 4809903 h 6858000"/>
              <a:gd name="connsiteX245" fmla="*/ 5599771 w 7467600"/>
              <a:gd name="connsiteY245" fmla="*/ 5509652 h 6858000"/>
              <a:gd name="connsiteX246" fmla="*/ 5548843 w 7467600"/>
              <a:gd name="connsiteY246" fmla="*/ 5563845 h 6858000"/>
              <a:gd name="connsiteX247" fmla="*/ 5940952 w 7467600"/>
              <a:gd name="connsiteY247" fmla="*/ 6250028 h 6858000"/>
              <a:gd name="connsiteX248" fmla="*/ 6043441 w 7467600"/>
              <a:gd name="connsiteY248" fmla="*/ 6665847 h 6858000"/>
              <a:gd name="connsiteX249" fmla="*/ 6093432 w 7467600"/>
              <a:gd name="connsiteY249" fmla="*/ 6858000 h 6858000"/>
              <a:gd name="connsiteX250" fmla="*/ 6034344 w 7467600"/>
              <a:gd name="connsiteY250" fmla="*/ 6858000 h 6858000"/>
              <a:gd name="connsiteX251" fmla="*/ 6026679 w 7467600"/>
              <a:gd name="connsiteY251" fmla="*/ 6836959 h 6858000"/>
              <a:gd name="connsiteX252" fmla="*/ 5800441 w 7467600"/>
              <a:gd name="connsiteY252" fmla="*/ 6335286 h 6858000"/>
              <a:gd name="connsiteX253" fmla="*/ 5526562 w 7467600"/>
              <a:gd name="connsiteY253" fmla="*/ 5705388 h 6858000"/>
              <a:gd name="connsiteX254" fmla="*/ 5519640 w 7467600"/>
              <a:gd name="connsiteY254" fmla="*/ 5683774 h 6858000"/>
              <a:gd name="connsiteX255" fmla="*/ 5844559 w 7467600"/>
              <a:gd name="connsiteY255" fmla="*/ 6553349 h 6858000"/>
              <a:gd name="connsiteX256" fmla="*/ 5975994 w 7467600"/>
              <a:gd name="connsiteY256" fmla="*/ 6858000 h 6858000"/>
              <a:gd name="connsiteX257" fmla="*/ 5898547 w 7467600"/>
              <a:gd name="connsiteY257" fmla="*/ 6858000 h 6858000"/>
              <a:gd name="connsiteX258" fmla="*/ 5682041 w 7467600"/>
              <a:gd name="connsiteY258" fmla="*/ 6355860 h 6858000"/>
              <a:gd name="connsiteX259" fmla="*/ 5461758 w 7467600"/>
              <a:gd name="connsiteY259" fmla="*/ 5820220 h 6858000"/>
              <a:gd name="connsiteX260" fmla="*/ 5237282 w 7467600"/>
              <a:gd name="connsiteY260" fmla="*/ 6579086 h 6858000"/>
              <a:gd name="connsiteX261" fmla="*/ 5115009 w 7467600"/>
              <a:gd name="connsiteY261" fmla="*/ 6858000 h 6858000"/>
              <a:gd name="connsiteX262" fmla="*/ 5028074 w 7467600"/>
              <a:gd name="connsiteY262" fmla="*/ 6858000 h 6858000"/>
              <a:gd name="connsiteX263" fmla="*/ 5079508 w 7467600"/>
              <a:gd name="connsiteY263" fmla="*/ 6749074 h 6858000"/>
              <a:gd name="connsiteX264" fmla="*/ 5371846 w 7467600"/>
              <a:gd name="connsiteY264" fmla="*/ 5924413 h 6858000"/>
              <a:gd name="connsiteX265" fmla="*/ 5270512 w 7467600"/>
              <a:gd name="connsiteY265" fmla="*/ 6138975 h 6858000"/>
              <a:gd name="connsiteX266" fmla="*/ 5062409 w 7467600"/>
              <a:gd name="connsiteY266" fmla="*/ 6653544 h 6858000"/>
              <a:gd name="connsiteX267" fmla="*/ 5036628 w 7467600"/>
              <a:gd name="connsiteY267" fmla="*/ 6754247 h 6858000"/>
              <a:gd name="connsiteX268" fmla="*/ 5009112 w 7467600"/>
              <a:gd name="connsiteY268" fmla="*/ 6858000 h 6858000"/>
              <a:gd name="connsiteX269" fmla="*/ 4976679 w 7467600"/>
              <a:gd name="connsiteY269" fmla="*/ 6858000 h 6858000"/>
              <a:gd name="connsiteX270" fmla="*/ 5006537 w 7467600"/>
              <a:gd name="connsiteY270" fmla="*/ 6747068 h 6858000"/>
              <a:gd name="connsiteX271" fmla="*/ 5032723 w 7467600"/>
              <a:gd name="connsiteY271" fmla="*/ 6644957 h 6858000"/>
              <a:gd name="connsiteX272" fmla="*/ 5242949 w 7467600"/>
              <a:gd name="connsiteY272" fmla="*/ 6125175 h 6858000"/>
              <a:gd name="connsiteX273" fmla="*/ 5286321 w 7467600"/>
              <a:gd name="connsiteY273" fmla="*/ 6033555 h 6858000"/>
              <a:gd name="connsiteX274" fmla="*/ 5008210 w 7467600"/>
              <a:gd name="connsiteY274" fmla="*/ 6649194 h 6858000"/>
              <a:gd name="connsiteX275" fmla="*/ 4986321 w 7467600"/>
              <a:gd name="connsiteY275" fmla="*/ 6765687 h 6858000"/>
              <a:gd name="connsiteX276" fmla="*/ 4973474 w 7467600"/>
              <a:gd name="connsiteY276" fmla="*/ 6858000 h 6858000"/>
              <a:gd name="connsiteX277" fmla="*/ 4907178 w 7467600"/>
              <a:gd name="connsiteY277" fmla="*/ 6858000 h 6858000"/>
              <a:gd name="connsiteX278" fmla="*/ 4910810 w 7467600"/>
              <a:gd name="connsiteY278" fmla="*/ 6829660 h 6858000"/>
              <a:gd name="connsiteX279" fmla="*/ 4987461 w 7467600"/>
              <a:gd name="connsiteY279" fmla="*/ 6432994 h 6858000"/>
              <a:gd name="connsiteX280" fmla="*/ 5179262 w 7467600"/>
              <a:gd name="connsiteY280" fmla="*/ 6035044 h 6858000"/>
              <a:gd name="connsiteX281" fmla="*/ 4689678 w 7467600"/>
              <a:gd name="connsiteY281" fmla="*/ 6440241 h 6858000"/>
              <a:gd name="connsiteX282" fmla="*/ 4477543 w 7467600"/>
              <a:gd name="connsiteY282" fmla="*/ 6674836 h 6858000"/>
              <a:gd name="connsiteX283" fmla="*/ 4329957 w 7467600"/>
              <a:gd name="connsiteY283" fmla="*/ 6858000 h 6858000"/>
              <a:gd name="connsiteX284" fmla="*/ 4218595 w 7467600"/>
              <a:gd name="connsiteY284" fmla="*/ 6858000 h 6858000"/>
              <a:gd name="connsiteX285" fmla="*/ 4368888 w 7467600"/>
              <a:gd name="connsiteY285" fmla="*/ 6668412 h 6858000"/>
              <a:gd name="connsiteX286" fmla="*/ 4563091 w 7467600"/>
              <a:gd name="connsiteY286" fmla="*/ 6442508 h 6858000"/>
              <a:gd name="connsiteX287" fmla="*/ 5387324 w 7467600"/>
              <a:gd name="connsiteY287" fmla="*/ 5705830 h 6858000"/>
              <a:gd name="connsiteX288" fmla="*/ 5073620 w 7467600"/>
              <a:gd name="connsiteY288" fmla="*/ 5955437 h 6858000"/>
              <a:gd name="connsiteX289" fmla="*/ 4689789 w 7467600"/>
              <a:gd name="connsiteY289" fmla="*/ 6268382 h 6858000"/>
              <a:gd name="connsiteX290" fmla="*/ 4418722 w 7467600"/>
              <a:gd name="connsiteY290" fmla="*/ 6570886 h 6858000"/>
              <a:gd name="connsiteX291" fmla="*/ 4214944 w 7467600"/>
              <a:gd name="connsiteY291" fmla="*/ 6858000 h 6858000"/>
              <a:gd name="connsiteX292" fmla="*/ 4177898 w 7467600"/>
              <a:gd name="connsiteY292" fmla="*/ 6858000 h 6858000"/>
              <a:gd name="connsiteX293" fmla="*/ 4391597 w 7467600"/>
              <a:gd name="connsiteY293" fmla="*/ 6556370 h 6858000"/>
              <a:gd name="connsiteX294" fmla="*/ 4668889 w 7467600"/>
              <a:gd name="connsiteY294" fmla="*/ 6246399 h 6858000"/>
              <a:gd name="connsiteX295" fmla="*/ 5055427 w 7467600"/>
              <a:gd name="connsiteY295" fmla="*/ 5931476 h 6858000"/>
              <a:gd name="connsiteX296" fmla="*/ 5371814 w 7467600"/>
              <a:gd name="connsiteY296" fmla="*/ 5678975 h 6858000"/>
              <a:gd name="connsiteX297" fmla="*/ 4987918 w 7467600"/>
              <a:gd name="connsiteY297" fmla="*/ 5838701 h 6858000"/>
              <a:gd name="connsiteX298" fmla="*/ 4317146 w 7467600"/>
              <a:gd name="connsiteY298" fmla="*/ 6587716 h 6858000"/>
              <a:gd name="connsiteX299" fmla="*/ 4171627 w 7467600"/>
              <a:gd name="connsiteY299" fmla="*/ 6858000 h 6858000"/>
              <a:gd name="connsiteX300" fmla="*/ 4081585 w 7467600"/>
              <a:gd name="connsiteY300" fmla="*/ 6858000 h 6858000"/>
              <a:gd name="connsiteX301" fmla="*/ 4238603 w 7467600"/>
              <a:gd name="connsiteY301" fmla="*/ 6559341 h 6858000"/>
              <a:gd name="connsiteX302" fmla="*/ 4778333 w 7467600"/>
              <a:gd name="connsiteY302" fmla="*/ 5873626 h 6858000"/>
              <a:gd name="connsiteX303" fmla="*/ 5414185 w 7467600"/>
              <a:gd name="connsiteY303" fmla="*/ 5573882 h 6858000"/>
              <a:gd name="connsiteX304" fmla="*/ 5959648 w 7467600"/>
              <a:gd name="connsiteY304" fmla="*/ 4760797 h 6858000"/>
              <a:gd name="connsiteX305" fmla="*/ 5355019 w 7467600"/>
              <a:gd name="connsiteY305" fmla="*/ 4734672 h 6858000"/>
              <a:gd name="connsiteX306" fmla="*/ 5083565 w 7467600"/>
              <a:gd name="connsiteY306" fmla="*/ 5179121 h 6858000"/>
              <a:gd name="connsiteX307" fmla="*/ 4713577 w 7467600"/>
              <a:gd name="connsiteY307" fmla="*/ 5616803 h 6858000"/>
              <a:gd name="connsiteX308" fmla="*/ 3989559 w 7467600"/>
              <a:gd name="connsiteY308" fmla="*/ 6145945 h 6858000"/>
              <a:gd name="connsiteX309" fmla="*/ 3939824 w 7467600"/>
              <a:gd name="connsiteY309" fmla="*/ 6066900 h 6858000"/>
              <a:gd name="connsiteX310" fmla="*/ 4584537 w 7467600"/>
              <a:gd name="connsiteY310" fmla="*/ 5324826 h 6858000"/>
              <a:gd name="connsiteX311" fmla="*/ 5037105 w 7467600"/>
              <a:gd name="connsiteY311" fmla="*/ 5088765 h 6858000"/>
              <a:gd name="connsiteX312" fmla="*/ 5039930 w 7467600"/>
              <a:gd name="connsiteY312" fmla="*/ 5089585 h 6858000"/>
              <a:gd name="connsiteX313" fmla="*/ 5263764 w 7467600"/>
              <a:gd name="connsiteY313" fmla="*/ 4735525 h 6858000"/>
              <a:gd name="connsiteX314" fmla="*/ 4086300 w 7467600"/>
              <a:gd name="connsiteY314" fmla="*/ 4884599 h 6858000"/>
              <a:gd name="connsiteX315" fmla="*/ 4085485 w 7467600"/>
              <a:gd name="connsiteY315" fmla="*/ 4899070 h 6858000"/>
              <a:gd name="connsiteX316" fmla="*/ 3871915 w 7467600"/>
              <a:gd name="connsiteY316" fmla="*/ 5253645 h 6858000"/>
              <a:gd name="connsiteX317" fmla="*/ 3799374 w 7467600"/>
              <a:gd name="connsiteY317" fmla="*/ 5466127 h 6858000"/>
              <a:gd name="connsiteX318" fmla="*/ 3498850 w 7467600"/>
              <a:gd name="connsiteY318" fmla="*/ 6661888 h 6858000"/>
              <a:gd name="connsiteX319" fmla="*/ 3399216 w 7467600"/>
              <a:gd name="connsiteY319" fmla="*/ 6858000 h 6858000"/>
              <a:gd name="connsiteX320" fmla="*/ 3303688 w 7467600"/>
              <a:gd name="connsiteY320" fmla="*/ 6858000 h 6858000"/>
              <a:gd name="connsiteX321" fmla="*/ 3391774 w 7467600"/>
              <a:gd name="connsiteY321" fmla="*/ 6697181 h 6858000"/>
              <a:gd name="connsiteX322" fmla="*/ 3735540 w 7467600"/>
              <a:gd name="connsiteY322" fmla="*/ 5546923 h 6858000"/>
              <a:gd name="connsiteX323" fmla="*/ 3729438 w 7467600"/>
              <a:gd name="connsiteY323" fmla="*/ 5569058 h 6858000"/>
              <a:gd name="connsiteX324" fmla="*/ 3707782 w 7467600"/>
              <a:gd name="connsiteY324" fmla="*/ 5644908 h 6858000"/>
              <a:gd name="connsiteX325" fmla="*/ 3583827 w 7467600"/>
              <a:gd name="connsiteY325" fmla="*/ 6039215 h 6858000"/>
              <a:gd name="connsiteX326" fmla="*/ 3547861 w 7467600"/>
              <a:gd name="connsiteY326" fmla="*/ 6129609 h 6858000"/>
              <a:gd name="connsiteX327" fmla="*/ 3490905 w 7467600"/>
              <a:gd name="connsiteY327" fmla="*/ 6277660 h 6858000"/>
              <a:gd name="connsiteX328" fmla="*/ 3455859 w 7467600"/>
              <a:gd name="connsiteY328" fmla="*/ 6391301 h 6858000"/>
              <a:gd name="connsiteX329" fmla="*/ 3429112 w 7467600"/>
              <a:gd name="connsiteY329" fmla="*/ 6479469 h 6858000"/>
              <a:gd name="connsiteX330" fmla="*/ 3304862 w 7467600"/>
              <a:gd name="connsiteY330" fmla="*/ 6796476 h 6858000"/>
              <a:gd name="connsiteX331" fmla="*/ 3276071 w 7467600"/>
              <a:gd name="connsiteY331" fmla="*/ 6858000 h 6858000"/>
              <a:gd name="connsiteX332" fmla="*/ 3240805 w 7467600"/>
              <a:gd name="connsiteY332" fmla="*/ 6858000 h 6858000"/>
              <a:gd name="connsiteX333" fmla="*/ 3275917 w 7467600"/>
              <a:gd name="connsiteY333" fmla="*/ 6783192 h 6858000"/>
              <a:gd name="connsiteX334" fmla="*/ 3399358 w 7467600"/>
              <a:gd name="connsiteY334" fmla="*/ 6469011 h 6858000"/>
              <a:gd name="connsiteX335" fmla="*/ 3425650 w 7467600"/>
              <a:gd name="connsiteY335" fmla="*/ 6381333 h 6858000"/>
              <a:gd name="connsiteX336" fmla="*/ 3460661 w 7467600"/>
              <a:gd name="connsiteY336" fmla="*/ 6266763 h 6858000"/>
              <a:gd name="connsiteX337" fmla="*/ 3518021 w 7467600"/>
              <a:gd name="connsiteY337" fmla="*/ 6117298 h 6858000"/>
              <a:gd name="connsiteX338" fmla="*/ 3554035 w 7467600"/>
              <a:gd name="connsiteY338" fmla="*/ 6027832 h 6858000"/>
              <a:gd name="connsiteX339" fmla="*/ 3677174 w 7467600"/>
              <a:gd name="connsiteY339" fmla="*/ 5636351 h 6858000"/>
              <a:gd name="connsiteX340" fmla="*/ 3698819 w 7467600"/>
              <a:gd name="connsiteY340" fmla="*/ 5560503 h 6858000"/>
              <a:gd name="connsiteX341" fmla="*/ 3702094 w 7467600"/>
              <a:gd name="connsiteY341" fmla="*/ 5549194 h 6858000"/>
              <a:gd name="connsiteX342" fmla="*/ 3398355 w 7467600"/>
              <a:gd name="connsiteY342" fmla="*/ 6094603 h 6858000"/>
              <a:gd name="connsiteX343" fmla="*/ 3193941 w 7467600"/>
              <a:gd name="connsiteY343" fmla="*/ 6798775 h 6858000"/>
              <a:gd name="connsiteX344" fmla="*/ 3184140 w 7467600"/>
              <a:gd name="connsiteY344" fmla="*/ 6858000 h 6858000"/>
              <a:gd name="connsiteX345" fmla="*/ 3099978 w 7467600"/>
              <a:gd name="connsiteY345" fmla="*/ 6858000 h 6858000"/>
              <a:gd name="connsiteX346" fmla="*/ 3101556 w 7467600"/>
              <a:gd name="connsiteY346" fmla="*/ 6843337 h 6858000"/>
              <a:gd name="connsiteX347" fmla="*/ 3370162 w 7467600"/>
              <a:gd name="connsiteY347" fmla="*/ 5785550 h 6858000"/>
              <a:gd name="connsiteX348" fmla="*/ 3746477 w 7467600"/>
              <a:gd name="connsiteY348" fmla="*/ 5377889 h 6858000"/>
              <a:gd name="connsiteX349" fmla="*/ 3863399 w 7467600"/>
              <a:gd name="connsiteY349" fmla="*/ 5087257 h 6858000"/>
              <a:gd name="connsiteX350" fmla="*/ 3968712 w 7467600"/>
              <a:gd name="connsiteY350" fmla="*/ 4913989 h 6858000"/>
              <a:gd name="connsiteX351" fmla="*/ 2792390 w 7467600"/>
              <a:gd name="connsiteY351" fmla="*/ 5382974 h 6858000"/>
              <a:gd name="connsiteX352" fmla="*/ 2714982 w 7467600"/>
              <a:gd name="connsiteY352" fmla="*/ 5427051 h 6858000"/>
              <a:gd name="connsiteX353" fmla="*/ 2813361 w 7467600"/>
              <a:gd name="connsiteY353" fmla="*/ 6023912 h 6858000"/>
              <a:gd name="connsiteX354" fmla="*/ 2688430 w 7467600"/>
              <a:gd name="connsiteY354" fmla="*/ 6801564 h 6858000"/>
              <a:gd name="connsiteX355" fmla="*/ 2629626 w 7467600"/>
              <a:gd name="connsiteY355" fmla="*/ 6763394 h 6858000"/>
              <a:gd name="connsiteX356" fmla="*/ 2565328 w 7467600"/>
              <a:gd name="connsiteY356" fmla="*/ 5516399 h 6858000"/>
              <a:gd name="connsiteX357" fmla="*/ 1922999 w 7467600"/>
              <a:gd name="connsiteY357" fmla="*/ 5980343 h 6858000"/>
              <a:gd name="connsiteX358" fmla="*/ 1950261 w 7467600"/>
              <a:gd name="connsiteY358" fmla="*/ 6405858 h 6858000"/>
              <a:gd name="connsiteX359" fmla="*/ 2365554 w 7467600"/>
              <a:gd name="connsiteY359" fmla="*/ 6759107 h 6858000"/>
              <a:gd name="connsiteX360" fmla="*/ 2424142 w 7467600"/>
              <a:gd name="connsiteY360" fmla="*/ 6858000 h 6858000"/>
              <a:gd name="connsiteX361" fmla="*/ 2395994 w 7467600"/>
              <a:gd name="connsiteY361" fmla="*/ 6858000 h 6858000"/>
              <a:gd name="connsiteX362" fmla="*/ 2392863 w 7467600"/>
              <a:gd name="connsiteY362" fmla="*/ 6852964 h 6858000"/>
              <a:gd name="connsiteX363" fmla="*/ 2017589 w 7467600"/>
              <a:gd name="connsiteY363" fmla="*/ 6493982 h 6858000"/>
              <a:gd name="connsiteX364" fmla="*/ 2147336 w 7467600"/>
              <a:gd name="connsiteY364" fmla="*/ 6594052 h 6858000"/>
              <a:gd name="connsiteX365" fmla="*/ 2207047 w 7467600"/>
              <a:gd name="connsiteY365" fmla="*/ 6654540 h 6858000"/>
              <a:gd name="connsiteX366" fmla="*/ 2299106 w 7467600"/>
              <a:gd name="connsiteY366" fmla="*/ 6778931 h 6858000"/>
              <a:gd name="connsiteX367" fmla="*/ 2314430 w 7467600"/>
              <a:gd name="connsiteY367" fmla="*/ 6801144 h 6858000"/>
              <a:gd name="connsiteX368" fmla="*/ 2352406 w 7467600"/>
              <a:gd name="connsiteY368" fmla="*/ 6858000 h 6858000"/>
              <a:gd name="connsiteX369" fmla="*/ 2314492 w 7467600"/>
              <a:gd name="connsiteY369" fmla="*/ 6858000 h 6858000"/>
              <a:gd name="connsiteX370" fmla="*/ 2288095 w 7467600"/>
              <a:gd name="connsiteY370" fmla="*/ 6818030 h 6858000"/>
              <a:gd name="connsiteX371" fmla="*/ 2272768 w 7467600"/>
              <a:gd name="connsiteY371" fmla="*/ 6795822 h 6858000"/>
              <a:gd name="connsiteX372" fmla="*/ 2182715 w 7467600"/>
              <a:gd name="connsiteY372" fmla="*/ 6675071 h 6858000"/>
              <a:gd name="connsiteX373" fmla="*/ 2032061 w 7467600"/>
              <a:gd name="connsiteY373" fmla="*/ 6541380 h 6858000"/>
              <a:gd name="connsiteX374" fmla="*/ 2257220 w 7467600"/>
              <a:gd name="connsiteY374" fmla="*/ 6826257 h 6858000"/>
              <a:gd name="connsiteX375" fmla="*/ 2281324 w 7467600"/>
              <a:gd name="connsiteY375" fmla="*/ 6858000 h 6858000"/>
              <a:gd name="connsiteX376" fmla="*/ 2242860 w 7467600"/>
              <a:gd name="connsiteY376" fmla="*/ 6858000 h 6858000"/>
              <a:gd name="connsiteX377" fmla="*/ 2232818 w 7467600"/>
              <a:gd name="connsiteY377" fmla="*/ 6844926 h 6858000"/>
              <a:gd name="connsiteX378" fmla="*/ 1990172 w 7467600"/>
              <a:gd name="connsiteY378" fmla="*/ 6542121 h 6858000"/>
              <a:gd name="connsiteX379" fmla="*/ 2124090 w 7467600"/>
              <a:gd name="connsiteY379" fmla="*/ 6761017 h 6858000"/>
              <a:gd name="connsiteX380" fmla="*/ 2200380 w 7467600"/>
              <a:gd name="connsiteY380" fmla="*/ 6858000 h 6858000"/>
              <a:gd name="connsiteX381" fmla="*/ 2147507 w 7467600"/>
              <a:gd name="connsiteY381" fmla="*/ 6858000 h 6858000"/>
              <a:gd name="connsiteX382" fmla="*/ 2070668 w 7467600"/>
              <a:gd name="connsiteY382" fmla="*/ 6761520 h 6858000"/>
              <a:gd name="connsiteX383" fmla="*/ 1975142 w 7467600"/>
              <a:gd name="connsiteY383" fmla="*/ 6585570 h 6858000"/>
              <a:gd name="connsiteX384" fmla="*/ 2050035 w 7467600"/>
              <a:gd name="connsiteY384" fmla="*/ 6813345 h 6858000"/>
              <a:gd name="connsiteX385" fmla="*/ 2063025 w 7467600"/>
              <a:gd name="connsiteY385" fmla="*/ 6858000 h 6858000"/>
              <a:gd name="connsiteX386" fmla="*/ 2021675 w 7467600"/>
              <a:gd name="connsiteY386" fmla="*/ 6858000 h 6858000"/>
              <a:gd name="connsiteX387" fmla="*/ 2019308 w 7467600"/>
              <a:gd name="connsiteY387" fmla="*/ 6847118 h 6858000"/>
              <a:gd name="connsiteX388" fmla="*/ 1938835 w 7467600"/>
              <a:gd name="connsiteY388" fmla="*/ 6551160 h 6858000"/>
              <a:gd name="connsiteX389" fmla="*/ 1953230 w 7467600"/>
              <a:gd name="connsiteY389" fmla="*/ 6759699 h 6858000"/>
              <a:gd name="connsiteX390" fmla="*/ 1956763 w 7467600"/>
              <a:gd name="connsiteY390" fmla="*/ 6778191 h 6858000"/>
              <a:gd name="connsiteX391" fmla="*/ 1967925 w 7467600"/>
              <a:gd name="connsiteY391" fmla="*/ 6858000 h 6858000"/>
              <a:gd name="connsiteX392" fmla="*/ 1936622 w 7467600"/>
              <a:gd name="connsiteY392" fmla="*/ 6858000 h 6858000"/>
              <a:gd name="connsiteX393" fmla="*/ 1926261 w 7467600"/>
              <a:gd name="connsiteY393" fmla="*/ 6784064 h 6858000"/>
              <a:gd name="connsiteX394" fmla="*/ 1922724 w 7467600"/>
              <a:gd name="connsiteY394" fmla="*/ 6765577 h 6858000"/>
              <a:gd name="connsiteX395" fmla="*/ 1904650 w 7467600"/>
              <a:gd name="connsiteY395" fmla="*/ 6639616 h 6858000"/>
              <a:gd name="connsiteX396" fmla="*/ 1885273 w 7467600"/>
              <a:gd name="connsiteY396" fmla="*/ 6858000 h 6858000"/>
              <a:gd name="connsiteX397" fmla="*/ 1854363 w 7467600"/>
              <a:gd name="connsiteY397" fmla="*/ 6858000 h 6858000"/>
              <a:gd name="connsiteX398" fmla="*/ 1880391 w 7467600"/>
              <a:gd name="connsiteY398" fmla="*/ 6603796 h 6858000"/>
              <a:gd name="connsiteX399" fmla="*/ 1818273 w 7467600"/>
              <a:gd name="connsiteY399" fmla="*/ 6715729 h 6858000"/>
              <a:gd name="connsiteX400" fmla="*/ 1794691 w 7467600"/>
              <a:gd name="connsiteY400" fmla="*/ 6843239 h 6858000"/>
              <a:gd name="connsiteX401" fmla="*/ 1794914 w 7467600"/>
              <a:gd name="connsiteY401" fmla="*/ 6858000 h 6858000"/>
              <a:gd name="connsiteX402" fmla="*/ 1746128 w 7467600"/>
              <a:gd name="connsiteY402" fmla="*/ 6858000 h 6858000"/>
              <a:gd name="connsiteX403" fmla="*/ 1753934 w 7467600"/>
              <a:gd name="connsiteY403" fmla="*/ 6724796 h 6858000"/>
              <a:gd name="connsiteX404" fmla="*/ 1792053 w 7467600"/>
              <a:gd name="connsiteY404" fmla="*/ 6572396 h 6858000"/>
              <a:gd name="connsiteX405" fmla="*/ 1862248 w 7467600"/>
              <a:gd name="connsiteY405" fmla="*/ 6266397 h 6858000"/>
              <a:gd name="connsiteX406" fmla="*/ 1862250 w 7467600"/>
              <a:gd name="connsiteY406" fmla="*/ 6033531 h 6858000"/>
              <a:gd name="connsiteX407" fmla="*/ 1211999 w 7467600"/>
              <a:gd name="connsiteY407" fmla="*/ 6683610 h 6858000"/>
              <a:gd name="connsiteX408" fmla="*/ 1213266 w 7467600"/>
              <a:gd name="connsiteY408" fmla="*/ 6691947 h 6858000"/>
              <a:gd name="connsiteX409" fmla="*/ 1203370 w 7467600"/>
              <a:gd name="connsiteY409" fmla="*/ 6850676 h 6858000"/>
              <a:gd name="connsiteX410" fmla="*/ 1203671 w 7467600"/>
              <a:gd name="connsiteY410" fmla="*/ 6858000 h 6858000"/>
              <a:gd name="connsiteX411" fmla="*/ 1143180 w 7467600"/>
              <a:gd name="connsiteY411" fmla="*/ 6858000 h 6858000"/>
              <a:gd name="connsiteX412" fmla="*/ 1142176 w 7467600"/>
              <a:gd name="connsiteY412" fmla="*/ 6766045 h 6858000"/>
              <a:gd name="connsiteX413" fmla="*/ 1067484 w 7467600"/>
              <a:gd name="connsiteY413" fmla="*/ 6858000 h 6858000"/>
              <a:gd name="connsiteX414" fmla="*/ 953928 w 7467600"/>
              <a:gd name="connsiteY414" fmla="*/ 6858000 h 6858000"/>
              <a:gd name="connsiteX415" fmla="*/ 959715 w 7467600"/>
              <a:gd name="connsiteY415" fmla="*/ 6850185 h 6858000"/>
              <a:gd name="connsiteX416" fmla="*/ 1483788 w 7467600"/>
              <a:gd name="connsiteY416" fmla="*/ 6259174 h 6858000"/>
              <a:gd name="connsiteX417" fmla="*/ 1100671 w 7467600"/>
              <a:gd name="connsiteY417" fmla="*/ 6252137 h 6858000"/>
              <a:gd name="connsiteX418" fmla="*/ 1090144 w 7467600"/>
              <a:gd name="connsiteY418" fmla="*/ 6256748 h 6858000"/>
              <a:gd name="connsiteX419" fmla="*/ 1095872 w 7467600"/>
              <a:gd name="connsiteY419" fmla="*/ 6271892 h 6858000"/>
              <a:gd name="connsiteX420" fmla="*/ 262785 w 7467600"/>
              <a:gd name="connsiteY420" fmla="*/ 6845450 h 6858000"/>
              <a:gd name="connsiteX421" fmla="*/ 209968 w 7467600"/>
              <a:gd name="connsiteY421" fmla="*/ 6770713 h 6858000"/>
              <a:gd name="connsiteX422" fmla="*/ 873460 w 7467600"/>
              <a:gd name="connsiteY422" fmla="*/ 6253768 h 6858000"/>
              <a:gd name="connsiteX423" fmla="*/ 192686 w 7467600"/>
              <a:gd name="connsiteY423" fmla="*/ 5849257 h 6858000"/>
              <a:gd name="connsiteX424" fmla="*/ 4696 w 7467600"/>
              <a:gd name="connsiteY424" fmla="*/ 5697668 h 6858000"/>
              <a:gd name="connsiteX425" fmla="*/ 0 w 7467600"/>
              <a:gd name="connsiteY425" fmla="*/ 5689984 h 6858000"/>
              <a:gd name="connsiteX426" fmla="*/ 0 w 7467600"/>
              <a:gd name="connsiteY426" fmla="*/ 5513472 h 6858000"/>
              <a:gd name="connsiteX427" fmla="*/ 174101 w 7467600"/>
              <a:gd name="connsiteY427" fmla="*/ 5620277 h 6858000"/>
              <a:gd name="connsiteX428" fmla="*/ 891800 w 7467600"/>
              <a:gd name="connsiteY428" fmla="*/ 6036935 h 6858000"/>
              <a:gd name="connsiteX429" fmla="*/ 1072219 w 7467600"/>
              <a:gd name="connsiteY429" fmla="*/ 6169443 h 6858000"/>
              <a:gd name="connsiteX430" fmla="*/ 1074117 w 7467600"/>
              <a:gd name="connsiteY430" fmla="*/ 6170301 h 6858000"/>
              <a:gd name="connsiteX431" fmla="*/ 1083114 w 7467600"/>
              <a:gd name="connsiteY431" fmla="*/ 6174131 h 6858000"/>
              <a:gd name="connsiteX432" fmla="*/ 1543010 w 7467600"/>
              <a:gd name="connsiteY432" fmla="*/ 6191140 h 6858000"/>
              <a:gd name="connsiteX433" fmla="*/ 1551080 w 7467600"/>
              <a:gd name="connsiteY433" fmla="*/ 6195006 h 6858000"/>
              <a:gd name="connsiteX434" fmla="*/ 2345443 w 7467600"/>
              <a:gd name="connsiteY434" fmla="*/ 5549882 h 6858000"/>
              <a:gd name="connsiteX435" fmla="*/ 1721499 w 7467600"/>
              <a:gd name="connsiteY435" fmla="*/ 5599969 h 6858000"/>
              <a:gd name="connsiteX436" fmla="*/ 767716 w 7467600"/>
              <a:gd name="connsiteY436" fmla="*/ 5472768 h 6858000"/>
              <a:gd name="connsiteX437" fmla="*/ 722147 w 7467600"/>
              <a:gd name="connsiteY437" fmla="*/ 5393091 h 6858000"/>
              <a:gd name="connsiteX438" fmla="*/ 1485552 w 7467600"/>
              <a:gd name="connsiteY438" fmla="*/ 5313202 h 6858000"/>
              <a:gd name="connsiteX439" fmla="*/ 2143004 w 7467600"/>
              <a:gd name="connsiteY439" fmla="*/ 5402420 h 6858000"/>
              <a:gd name="connsiteX440" fmla="*/ 1933391 w 7467600"/>
              <a:gd name="connsiteY440" fmla="*/ 5156971 h 6858000"/>
              <a:gd name="connsiteX441" fmla="*/ 1827118 w 7467600"/>
              <a:gd name="connsiteY441" fmla="*/ 4968410 h 6858000"/>
              <a:gd name="connsiteX442" fmla="*/ 1837349 w 7467600"/>
              <a:gd name="connsiteY442" fmla="*/ 4956357 h 6858000"/>
              <a:gd name="connsiteX443" fmla="*/ 2162835 w 7467600"/>
              <a:gd name="connsiteY443" fmla="*/ 5187853 h 6858000"/>
              <a:gd name="connsiteX444" fmla="*/ 2257167 w 7467600"/>
              <a:gd name="connsiteY444" fmla="*/ 5462123 h 6858000"/>
              <a:gd name="connsiteX445" fmla="*/ 2261598 w 7467600"/>
              <a:gd name="connsiteY445" fmla="*/ 5467998 h 6858000"/>
              <a:gd name="connsiteX446" fmla="*/ 2437177 w 7467600"/>
              <a:gd name="connsiteY446" fmla="*/ 5479608 h 6858000"/>
              <a:gd name="connsiteX447" fmla="*/ 2445247 w 7467600"/>
              <a:gd name="connsiteY447" fmla="*/ 5483476 h 6858000"/>
              <a:gd name="connsiteX448" fmla="*/ 2743626 w 7467600"/>
              <a:gd name="connsiteY448" fmla="*/ 5304819 h 6858000"/>
              <a:gd name="connsiteX449" fmla="*/ 3048102 w 7467600"/>
              <a:gd name="connsiteY449" fmla="*/ 5150595 h 6858000"/>
              <a:gd name="connsiteX450" fmla="*/ 1799414 w 7467600"/>
              <a:gd name="connsiteY450" fmla="*/ 4694732 h 6858000"/>
              <a:gd name="connsiteX451" fmla="*/ 1771735 w 7467600"/>
              <a:gd name="connsiteY451" fmla="*/ 4619929 h 6858000"/>
              <a:gd name="connsiteX452" fmla="*/ 3104273 w 7467600"/>
              <a:gd name="connsiteY452" fmla="*/ 5076159 h 6858000"/>
              <a:gd name="connsiteX453" fmla="*/ 3113245 w 7467600"/>
              <a:gd name="connsiteY453" fmla="*/ 5090705 h 6858000"/>
              <a:gd name="connsiteX454" fmla="*/ 3126294 w 7467600"/>
              <a:gd name="connsiteY454" fmla="*/ 5114400 h 6858000"/>
              <a:gd name="connsiteX455" fmla="*/ 3937433 w 7467600"/>
              <a:gd name="connsiteY455" fmla="*/ 4830473 h 6858000"/>
              <a:gd name="connsiteX456" fmla="*/ 3590475 w 7467600"/>
              <a:gd name="connsiteY456" fmla="*/ 4597974 h 6858000"/>
              <a:gd name="connsiteX457" fmla="*/ 3100264 w 7467600"/>
              <a:gd name="connsiteY457" fmla="*/ 4579845 h 6858000"/>
              <a:gd name="connsiteX458" fmla="*/ 2183576 w 7467600"/>
              <a:gd name="connsiteY458" fmla="*/ 4227150 h 6858000"/>
              <a:gd name="connsiteX459" fmla="*/ 2151029 w 7467600"/>
              <a:gd name="connsiteY459" fmla="*/ 4146947 h 6858000"/>
              <a:gd name="connsiteX460" fmla="*/ 3563434 w 7467600"/>
              <a:gd name="connsiteY460" fmla="*/ 4469115 h 6858000"/>
              <a:gd name="connsiteX461" fmla="*/ 3177952 w 7467600"/>
              <a:gd name="connsiteY461" fmla="*/ 3657386 h 6858000"/>
              <a:gd name="connsiteX462" fmla="*/ 3189263 w 7467600"/>
              <a:gd name="connsiteY462" fmla="*/ 3625726 h 6858000"/>
              <a:gd name="connsiteX463" fmla="*/ 3560912 w 7467600"/>
              <a:gd name="connsiteY463" fmla="*/ 4079863 h 6858000"/>
              <a:gd name="connsiteX464" fmla="*/ 3626636 w 7467600"/>
              <a:gd name="connsiteY464" fmla="*/ 4512230 h 6858000"/>
              <a:gd name="connsiteX465" fmla="*/ 3653088 w 7467600"/>
              <a:gd name="connsiteY465" fmla="*/ 4521417 h 6858000"/>
              <a:gd name="connsiteX466" fmla="*/ 3988128 w 7467600"/>
              <a:gd name="connsiteY466" fmla="*/ 4817267 h 6858000"/>
              <a:gd name="connsiteX467" fmla="*/ 4830582 w 7467600"/>
              <a:gd name="connsiteY467" fmla="*/ 4676000 h 6858000"/>
              <a:gd name="connsiteX468" fmla="*/ 4830100 w 7467600"/>
              <a:gd name="connsiteY468" fmla="*/ 4675554 h 6858000"/>
              <a:gd name="connsiteX469" fmla="*/ 4036318 w 7467600"/>
              <a:gd name="connsiteY469" fmla="*/ 4147013 h 6858000"/>
              <a:gd name="connsiteX470" fmla="*/ 3432098 w 7467600"/>
              <a:gd name="connsiteY470" fmla="*/ 3537312 h 6858000"/>
              <a:gd name="connsiteX471" fmla="*/ 3446761 w 7467600"/>
              <a:gd name="connsiteY471" fmla="*/ 3461278 h 6858000"/>
              <a:gd name="connsiteX472" fmla="*/ 4419733 w 7467600"/>
              <a:gd name="connsiteY472" fmla="*/ 3963555 h 6858000"/>
              <a:gd name="connsiteX473" fmla="*/ 4781371 w 7467600"/>
              <a:gd name="connsiteY473" fmla="*/ 4458604 h 6858000"/>
              <a:gd name="connsiteX474" fmla="*/ 4780440 w 7467600"/>
              <a:gd name="connsiteY474" fmla="*/ 4470290 h 6858000"/>
              <a:gd name="connsiteX475" fmla="*/ 4898954 w 7467600"/>
              <a:gd name="connsiteY475" fmla="*/ 4662092 h 6858000"/>
              <a:gd name="connsiteX476" fmla="*/ 4900699 w 7467600"/>
              <a:gd name="connsiteY476" fmla="*/ 4670867 h 6858000"/>
              <a:gd name="connsiteX477" fmla="*/ 5714511 w 7467600"/>
              <a:gd name="connsiteY477" fmla="*/ 4663483 h 6858000"/>
              <a:gd name="connsiteX478" fmla="*/ 5464793 w 7467600"/>
              <a:gd name="connsiteY478" fmla="*/ 4393556 h 6858000"/>
              <a:gd name="connsiteX479" fmla="*/ 5461897 w 7467600"/>
              <a:gd name="connsiteY479" fmla="*/ 4390879 h 6858000"/>
              <a:gd name="connsiteX480" fmla="*/ 4294126 w 7467600"/>
              <a:gd name="connsiteY480" fmla="*/ 3303048 h 6858000"/>
              <a:gd name="connsiteX481" fmla="*/ 4305321 w 7467600"/>
              <a:gd name="connsiteY481" fmla="*/ 3256953 h 6858000"/>
              <a:gd name="connsiteX482" fmla="*/ 4949299 w 7467600"/>
              <a:gd name="connsiteY482" fmla="*/ 3766336 h 6858000"/>
              <a:gd name="connsiteX483" fmla="*/ 5291452 w 7467600"/>
              <a:gd name="connsiteY483" fmla="*/ 4076801 h 6858000"/>
              <a:gd name="connsiteX484" fmla="*/ 5434998 w 7467600"/>
              <a:gd name="connsiteY484" fmla="*/ 4254100 h 6858000"/>
              <a:gd name="connsiteX485" fmla="*/ 5351015 w 7467600"/>
              <a:gd name="connsiteY485" fmla="*/ 3760989 h 6858000"/>
              <a:gd name="connsiteX486" fmla="*/ 5413780 w 7467600"/>
              <a:gd name="connsiteY486" fmla="*/ 2966265 h 6858000"/>
              <a:gd name="connsiteX487" fmla="*/ 5425627 w 7467600"/>
              <a:gd name="connsiteY487" fmla="*/ 2954192 h 6858000"/>
              <a:gd name="connsiteX488" fmla="*/ 6604735 w 7467600"/>
              <a:gd name="connsiteY488" fmla="*/ 2041381 h 6858000"/>
              <a:gd name="connsiteX489" fmla="*/ 7204487 w 7467600"/>
              <a:gd name="connsiteY489" fmla="*/ 2742112 h 6858000"/>
              <a:gd name="connsiteX490" fmla="*/ 7131592 w 7467600"/>
              <a:gd name="connsiteY490" fmla="*/ 2672096 h 6858000"/>
              <a:gd name="connsiteX491" fmla="*/ 6996344 w 7467600"/>
              <a:gd name="connsiteY491" fmla="*/ 2518310 h 6858000"/>
              <a:gd name="connsiteX492" fmla="*/ 6735495 w 7467600"/>
              <a:gd name="connsiteY492" fmla="*/ 2196890 h 6858000"/>
              <a:gd name="connsiteX493" fmla="*/ 6721901 w 7467600"/>
              <a:gd name="connsiteY493" fmla="*/ 2179274 h 6858000"/>
              <a:gd name="connsiteX494" fmla="*/ 6604735 w 7467600"/>
              <a:gd name="connsiteY494" fmla="*/ 2041381 h 6858000"/>
              <a:gd name="connsiteX495" fmla="*/ 6591670 w 7467600"/>
              <a:gd name="connsiteY495" fmla="*/ 1988277 h 6858000"/>
              <a:gd name="connsiteX496" fmla="*/ 6747349 w 7467600"/>
              <a:gd name="connsiteY496" fmla="*/ 2160069 h 6858000"/>
              <a:gd name="connsiteX497" fmla="*/ 6760943 w 7467600"/>
              <a:gd name="connsiteY497" fmla="*/ 2177686 h 6858000"/>
              <a:gd name="connsiteX498" fmla="*/ 7021065 w 7467600"/>
              <a:gd name="connsiteY498" fmla="*/ 2498102 h 6858000"/>
              <a:gd name="connsiteX499" fmla="*/ 7155223 w 7467600"/>
              <a:gd name="connsiteY499" fmla="*/ 2650386 h 6858000"/>
              <a:gd name="connsiteX500" fmla="*/ 7203167 w 7467600"/>
              <a:gd name="connsiteY500" fmla="*/ 2697288 h 6858000"/>
              <a:gd name="connsiteX501" fmla="*/ 6937703 w 7467600"/>
              <a:gd name="connsiteY501" fmla="*/ 2321981 h 6858000"/>
              <a:gd name="connsiteX502" fmla="*/ 6591670 w 7467600"/>
              <a:gd name="connsiteY502" fmla="*/ 1988277 h 6858000"/>
              <a:gd name="connsiteX503" fmla="*/ 5798671 w 7467600"/>
              <a:gd name="connsiteY503" fmla="*/ 1981601 h 6858000"/>
              <a:gd name="connsiteX504" fmla="*/ 5754709 w 7467600"/>
              <a:gd name="connsiteY504" fmla="*/ 2071454 h 6858000"/>
              <a:gd name="connsiteX505" fmla="*/ 5763044 w 7467600"/>
              <a:gd name="connsiteY505" fmla="*/ 2842206 h 6858000"/>
              <a:gd name="connsiteX506" fmla="*/ 5764974 w 7467600"/>
              <a:gd name="connsiteY506" fmla="*/ 2799609 h 6858000"/>
              <a:gd name="connsiteX507" fmla="*/ 5767665 w 7467600"/>
              <a:gd name="connsiteY507" fmla="*/ 2666409 h 6858000"/>
              <a:gd name="connsiteX508" fmla="*/ 5763055 w 7467600"/>
              <a:gd name="connsiteY508" fmla="*/ 2579705 h 6858000"/>
              <a:gd name="connsiteX509" fmla="*/ 5758079 w 7467600"/>
              <a:gd name="connsiteY509" fmla="*/ 2492508 h 6858000"/>
              <a:gd name="connsiteX510" fmla="*/ 5779325 w 7467600"/>
              <a:gd name="connsiteY510" fmla="*/ 2197069 h 6858000"/>
              <a:gd name="connsiteX511" fmla="*/ 5798671 w 7467600"/>
              <a:gd name="connsiteY511" fmla="*/ 1981601 h 6858000"/>
              <a:gd name="connsiteX512" fmla="*/ 5829202 w 7467600"/>
              <a:gd name="connsiteY512" fmla="*/ 1971679 h 6858000"/>
              <a:gd name="connsiteX513" fmla="*/ 5809558 w 7467600"/>
              <a:gd name="connsiteY513" fmla="*/ 2198043 h 6858000"/>
              <a:gd name="connsiteX514" fmla="*/ 5788653 w 7467600"/>
              <a:gd name="connsiteY514" fmla="*/ 2489430 h 6858000"/>
              <a:gd name="connsiteX515" fmla="*/ 5793439 w 7467600"/>
              <a:gd name="connsiteY515" fmla="*/ 2575235 h 6858000"/>
              <a:gd name="connsiteX516" fmla="*/ 5796837 w 7467600"/>
              <a:gd name="connsiteY516" fmla="*/ 2637633 h 6858000"/>
              <a:gd name="connsiteX517" fmla="*/ 5818614 w 7467600"/>
              <a:gd name="connsiteY517" fmla="*/ 2473055 h 6858000"/>
              <a:gd name="connsiteX518" fmla="*/ 5829202 w 7467600"/>
              <a:gd name="connsiteY518" fmla="*/ 1971679 h 6858000"/>
              <a:gd name="connsiteX519" fmla="*/ 5911389 w 7467600"/>
              <a:gd name="connsiteY519" fmla="*/ 1898371 h 6858000"/>
              <a:gd name="connsiteX520" fmla="*/ 6237627 w 7467600"/>
              <a:gd name="connsiteY520" fmla="*/ 2231921 h 6858000"/>
              <a:gd name="connsiteX521" fmla="*/ 5911389 w 7467600"/>
              <a:gd name="connsiteY521" fmla="*/ 1898371 h 6858000"/>
              <a:gd name="connsiteX522" fmla="*/ 6944437 w 7467600"/>
              <a:gd name="connsiteY522" fmla="*/ 1575402 h 6858000"/>
              <a:gd name="connsiteX523" fmla="*/ 6304730 w 7467600"/>
              <a:gd name="connsiteY523" fmla="*/ 1766654 h 6858000"/>
              <a:gd name="connsiteX524" fmla="*/ 6944437 w 7467600"/>
              <a:gd name="connsiteY524" fmla="*/ 1575402 h 6858000"/>
              <a:gd name="connsiteX525" fmla="*/ 7019523 w 7467600"/>
              <a:gd name="connsiteY525" fmla="*/ 1519450 h 6858000"/>
              <a:gd name="connsiteX526" fmla="*/ 6298091 w 7467600"/>
              <a:gd name="connsiteY526" fmla="*/ 1737122 h 6858000"/>
              <a:gd name="connsiteX527" fmla="*/ 7019523 w 7467600"/>
              <a:gd name="connsiteY527" fmla="*/ 1519450 h 6858000"/>
              <a:gd name="connsiteX528" fmla="*/ 2399523 w 7467600"/>
              <a:gd name="connsiteY528" fmla="*/ 1428234 h 6858000"/>
              <a:gd name="connsiteX529" fmla="*/ 2224982 w 7467600"/>
              <a:gd name="connsiteY529" fmla="*/ 1826201 h 6858000"/>
              <a:gd name="connsiteX530" fmla="*/ 2096099 w 7467600"/>
              <a:gd name="connsiteY530" fmla="*/ 2345900 h 6858000"/>
              <a:gd name="connsiteX531" fmla="*/ 2283317 w 7467600"/>
              <a:gd name="connsiteY531" fmla="*/ 1796925 h 6858000"/>
              <a:gd name="connsiteX532" fmla="*/ 2399523 w 7467600"/>
              <a:gd name="connsiteY532" fmla="*/ 1428234 h 6858000"/>
              <a:gd name="connsiteX533" fmla="*/ 2448558 w 7467600"/>
              <a:gd name="connsiteY533" fmla="*/ 1373435 h 6858000"/>
              <a:gd name="connsiteX534" fmla="*/ 2312521 w 7467600"/>
              <a:gd name="connsiteY534" fmla="*/ 1806140 h 6858000"/>
              <a:gd name="connsiteX535" fmla="*/ 2127533 w 7467600"/>
              <a:gd name="connsiteY535" fmla="*/ 2348380 h 6858000"/>
              <a:gd name="connsiteX536" fmla="*/ 2358080 w 7467600"/>
              <a:gd name="connsiteY536" fmla="*/ 1866134 h 6858000"/>
              <a:gd name="connsiteX537" fmla="*/ 2407436 w 7467600"/>
              <a:gd name="connsiteY537" fmla="*/ 1651070 h 6858000"/>
              <a:gd name="connsiteX538" fmla="*/ 2448558 w 7467600"/>
              <a:gd name="connsiteY538" fmla="*/ 1373435 h 6858000"/>
              <a:gd name="connsiteX539" fmla="*/ 278707 w 7467600"/>
              <a:gd name="connsiteY539" fmla="*/ 1352270 h 6858000"/>
              <a:gd name="connsiteX540" fmla="*/ 321570 w 7467600"/>
              <a:gd name="connsiteY540" fmla="*/ 1861610 h 6858000"/>
              <a:gd name="connsiteX541" fmla="*/ 294281 w 7467600"/>
              <a:gd name="connsiteY541" fmla="*/ 1440658 h 6858000"/>
              <a:gd name="connsiteX542" fmla="*/ 278707 w 7467600"/>
              <a:gd name="connsiteY542" fmla="*/ 1352270 h 6858000"/>
              <a:gd name="connsiteX543" fmla="*/ 1423821 w 7467600"/>
              <a:gd name="connsiteY543" fmla="*/ 1351958 h 6858000"/>
              <a:gd name="connsiteX544" fmla="*/ 1638521 w 7467600"/>
              <a:gd name="connsiteY544" fmla="*/ 1908470 h 6858000"/>
              <a:gd name="connsiteX545" fmla="*/ 1754199 w 7467600"/>
              <a:gd name="connsiteY545" fmla="*/ 2149284 h 6858000"/>
              <a:gd name="connsiteX546" fmla="*/ 1908359 w 7467600"/>
              <a:gd name="connsiteY546" fmla="*/ 2364988 h 6858000"/>
              <a:gd name="connsiteX547" fmla="*/ 1647661 w 7467600"/>
              <a:gd name="connsiteY547" fmla="*/ 1825945 h 6858000"/>
              <a:gd name="connsiteX548" fmla="*/ 1423821 w 7467600"/>
              <a:gd name="connsiteY548" fmla="*/ 1351958 h 6858000"/>
              <a:gd name="connsiteX549" fmla="*/ 1431890 w 7467600"/>
              <a:gd name="connsiteY549" fmla="*/ 1306475 h 6858000"/>
              <a:gd name="connsiteX550" fmla="*/ 1507597 w 7467600"/>
              <a:gd name="connsiteY550" fmla="*/ 1446132 h 6858000"/>
              <a:gd name="connsiteX551" fmla="*/ 1674586 w 7467600"/>
              <a:gd name="connsiteY551" fmla="*/ 1813832 h 6858000"/>
              <a:gd name="connsiteX552" fmla="*/ 1815950 w 7467600"/>
              <a:gd name="connsiteY552" fmla="*/ 2128564 h 6858000"/>
              <a:gd name="connsiteX553" fmla="*/ 1984242 w 7467600"/>
              <a:gd name="connsiteY553" fmla="*/ 2430829 h 6858000"/>
              <a:gd name="connsiteX554" fmla="*/ 2014023 w 7467600"/>
              <a:gd name="connsiteY554" fmla="*/ 2450995 h 6858000"/>
              <a:gd name="connsiteX555" fmla="*/ 1747337 w 7467600"/>
              <a:gd name="connsiteY555" fmla="*/ 1855264 h 6858000"/>
              <a:gd name="connsiteX556" fmla="*/ 1533749 w 7467600"/>
              <a:gd name="connsiteY556" fmla="*/ 1478656 h 6858000"/>
              <a:gd name="connsiteX557" fmla="*/ 1431890 w 7467600"/>
              <a:gd name="connsiteY557" fmla="*/ 1306475 h 6858000"/>
              <a:gd name="connsiteX558" fmla="*/ 5052692 w 7467600"/>
              <a:gd name="connsiteY558" fmla="*/ 1292994 h 6858000"/>
              <a:gd name="connsiteX559" fmla="*/ 5200661 w 7467600"/>
              <a:gd name="connsiteY559" fmla="*/ 1635186 h 6858000"/>
              <a:gd name="connsiteX560" fmla="*/ 5297138 w 7467600"/>
              <a:gd name="connsiteY560" fmla="*/ 1906351 h 6858000"/>
              <a:gd name="connsiteX561" fmla="*/ 5052692 w 7467600"/>
              <a:gd name="connsiteY561" fmla="*/ 1292994 h 6858000"/>
              <a:gd name="connsiteX562" fmla="*/ 5009948 w 7467600"/>
              <a:gd name="connsiteY562" fmla="*/ 1273619 h 6858000"/>
              <a:gd name="connsiteX563" fmla="*/ 5121777 w 7467600"/>
              <a:gd name="connsiteY563" fmla="*/ 1654213 h 6858000"/>
              <a:gd name="connsiteX564" fmla="*/ 5293545 w 7467600"/>
              <a:gd name="connsiteY564" fmla="*/ 2072247 h 6858000"/>
              <a:gd name="connsiteX565" fmla="*/ 5294042 w 7467600"/>
              <a:gd name="connsiteY565" fmla="*/ 2065019 h 6858000"/>
              <a:gd name="connsiteX566" fmla="*/ 5171936 w 7467600"/>
              <a:gd name="connsiteY566" fmla="*/ 1647613 h 6858000"/>
              <a:gd name="connsiteX567" fmla="*/ 5009948 w 7467600"/>
              <a:gd name="connsiteY567" fmla="*/ 1273619 h 6858000"/>
              <a:gd name="connsiteX568" fmla="*/ 655236 w 7467600"/>
              <a:gd name="connsiteY568" fmla="*/ 1268632 h 6858000"/>
              <a:gd name="connsiteX569" fmla="*/ 839521 w 7467600"/>
              <a:gd name="connsiteY569" fmla="*/ 1685315 h 6858000"/>
              <a:gd name="connsiteX570" fmla="*/ 1109416 w 7467600"/>
              <a:gd name="connsiteY570" fmla="*/ 2061663 h 6858000"/>
              <a:gd name="connsiteX571" fmla="*/ 1298300 w 7467600"/>
              <a:gd name="connsiteY571" fmla="*/ 2247742 h 6858000"/>
              <a:gd name="connsiteX572" fmla="*/ 1125871 w 7467600"/>
              <a:gd name="connsiteY572" fmla="*/ 1989513 h 6858000"/>
              <a:gd name="connsiteX573" fmla="*/ 981574 w 7467600"/>
              <a:gd name="connsiteY573" fmla="*/ 1783157 h 6858000"/>
              <a:gd name="connsiteX574" fmla="*/ 922198 w 7467600"/>
              <a:gd name="connsiteY574" fmla="*/ 1677437 h 6858000"/>
              <a:gd name="connsiteX575" fmla="*/ 869293 w 7467600"/>
              <a:gd name="connsiteY575" fmla="*/ 1583214 h 6858000"/>
              <a:gd name="connsiteX576" fmla="*/ 751431 w 7467600"/>
              <a:gd name="connsiteY576" fmla="*/ 1405731 h 6858000"/>
              <a:gd name="connsiteX577" fmla="*/ 655236 w 7467600"/>
              <a:gd name="connsiteY577" fmla="*/ 1268632 h 6858000"/>
              <a:gd name="connsiteX578" fmla="*/ 6516292 w 7467600"/>
              <a:gd name="connsiteY578" fmla="*/ 1263064 h 6858000"/>
              <a:gd name="connsiteX579" fmla="*/ 5736320 w 7467600"/>
              <a:gd name="connsiteY579" fmla="*/ 1501803 h 6858000"/>
              <a:gd name="connsiteX580" fmla="*/ 6516292 w 7467600"/>
              <a:gd name="connsiteY580" fmla="*/ 1263064 h 6858000"/>
              <a:gd name="connsiteX581" fmla="*/ 291466 w 7467600"/>
              <a:gd name="connsiteY581" fmla="*/ 1250369 h 6858000"/>
              <a:gd name="connsiteX582" fmla="*/ 323180 w 7467600"/>
              <a:gd name="connsiteY582" fmla="*/ 1435283 h 6858000"/>
              <a:gd name="connsiteX583" fmla="*/ 349381 w 7467600"/>
              <a:gd name="connsiteY583" fmla="*/ 1875041 h 6858000"/>
              <a:gd name="connsiteX584" fmla="*/ 374363 w 7467600"/>
              <a:gd name="connsiteY584" fmla="*/ 1506494 h 6858000"/>
              <a:gd name="connsiteX585" fmla="*/ 302168 w 7467600"/>
              <a:gd name="connsiteY585" fmla="*/ 1274495 h 6858000"/>
              <a:gd name="connsiteX586" fmla="*/ 291466 w 7467600"/>
              <a:gd name="connsiteY586" fmla="*/ 1250369 h 6858000"/>
              <a:gd name="connsiteX587" fmla="*/ 678222 w 7467600"/>
              <a:gd name="connsiteY587" fmla="*/ 1248670 h 6858000"/>
              <a:gd name="connsiteX588" fmla="*/ 775536 w 7467600"/>
              <a:gd name="connsiteY588" fmla="*/ 1388015 h 6858000"/>
              <a:gd name="connsiteX589" fmla="*/ 894529 w 7467600"/>
              <a:gd name="connsiteY589" fmla="*/ 1567739 h 6858000"/>
              <a:gd name="connsiteX590" fmla="*/ 948000 w 7467600"/>
              <a:gd name="connsiteY590" fmla="*/ 1663088 h 6858000"/>
              <a:gd name="connsiteX591" fmla="*/ 1006812 w 7467600"/>
              <a:gd name="connsiteY591" fmla="*/ 1767683 h 6858000"/>
              <a:gd name="connsiteX592" fmla="*/ 1149133 w 7467600"/>
              <a:gd name="connsiteY592" fmla="*/ 1971513 h 6858000"/>
              <a:gd name="connsiteX593" fmla="*/ 1333952 w 7467600"/>
              <a:gd name="connsiteY593" fmla="*/ 2251620 h 6858000"/>
              <a:gd name="connsiteX594" fmla="*/ 1337329 w 7467600"/>
              <a:gd name="connsiteY594" fmla="*/ 2258350 h 6858000"/>
              <a:gd name="connsiteX595" fmla="*/ 1014726 w 7467600"/>
              <a:gd name="connsiteY595" fmla="*/ 1615556 h 6858000"/>
              <a:gd name="connsiteX596" fmla="*/ 678222 w 7467600"/>
              <a:gd name="connsiteY596" fmla="*/ 1248670 h 6858000"/>
              <a:gd name="connsiteX597" fmla="*/ 6691602 w 7467600"/>
              <a:gd name="connsiteY597" fmla="*/ 1140573 h 6858000"/>
              <a:gd name="connsiteX598" fmla="*/ 6571100 w 7467600"/>
              <a:gd name="connsiteY598" fmla="*/ 1183662 h 6858000"/>
              <a:gd name="connsiteX599" fmla="*/ 6241687 w 7467600"/>
              <a:gd name="connsiteY599" fmla="*/ 1257600 h 6858000"/>
              <a:gd name="connsiteX600" fmla="*/ 5693009 w 7467600"/>
              <a:gd name="connsiteY600" fmla="*/ 1478256 h 6858000"/>
              <a:gd name="connsiteX601" fmla="*/ 6548420 w 7467600"/>
              <a:gd name="connsiteY601" fmla="*/ 1214599 h 6858000"/>
              <a:gd name="connsiteX602" fmla="*/ 6605473 w 7467600"/>
              <a:gd name="connsiteY602" fmla="*/ 1184686 h 6858000"/>
              <a:gd name="connsiteX603" fmla="*/ 6691602 w 7467600"/>
              <a:gd name="connsiteY603" fmla="*/ 1140573 h 6858000"/>
              <a:gd name="connsiteX604" fmla="*/ 4002475 w 7467600"/>
              <a:gd name="connsiteY604" fmla="*/ 1037802 h 6858000"/>
              <a:gd name="connsiteX605" fmla="*/ 4000324 w 7467600"/>
              <a:gd name="connsiteY605" fmla="*/ 1039362 h 6858000"/>
              <a:gd name="connsiteX606" fmla="*/ 4002862 w 7467600"/>
              <a:gd name="connsiteY606" fmla="*/ 1042866 h 6858000"/>
              <a:gd name="connsiteX607" fmla="*/ 4002475 w 7467600"/>
              <a:gd name="connsiteY607" fmla="*/ 1037802 h 6858000"/>
              <a:gd name="connsiteX608" fmla="*/ 506322 w 7467600"/>
              <a:gd name="connsiteY608" fmla="*/ 1020997 h 6858000"/>
              <a:gd name="connsiteX609" fmla="*/ 533068 w 7467600"/>
              <a:gd name="connsiteY609" fmla="*/ 1029409 h 6858000"/>
              <a:gd name="connsiteX610" fmla="*/ 1232525 w 7467600"/>
              <a:gd name="connsiteY610" fmla="*/ 1804675 h 6858000"/>
              <a:gd name="connsiteX611" fmla="*/ 1388858 w 7467600"/>
              <a:gd name="connsiteY611" fmla="*/ 2368011 h 6858000"/>
              <a:gd name="connsiteX612" fmla="*/ 1384098 w 7467600"/>
              <a:gd name="connsiteY612" fmla="*/ 2378125 h 6858000"/>
              <a:gd name="connsiteX613" fmla="*/ 1425393 w 7467600"/>
              <a:gd name="connsiteY613" fmla="*/ 2589124 h 6858000"/>
              <a:gd name="connsiteX614" fmla="*/ 1424001 w 7467600"/>
              <a:gd name="connsiteY614" fmla="*/ 2597541 h 6858000"/>
              <a:gd name="connsiteX615" fmla="*/ 2152729 w 7467600"/>
              <a:gd name="connsiteY615" fmla="*/ 2864487 h 6858000"/>
              <a:gd name="connsiteX616" fmla="*/ 2020609 w 7467600"/>
              <a:gd name="connsiteY616" fmla="*/ 2539671 h 6858000"/>
              <a:gd name="connsiteX617" fmla="*/ 2018920 w 7467600"/>
              <a:gd name="connsiteY617" fmla="*/ 2536309 h 6858000"/>
              <a:gd name="connsiteX618" fmla="*/ 1342441 w 7467600"/>
              <a:gd name="connsiteY618" fmla="*/ 1173017 h 6858000"/>
              <a:gd name="connsiteX619" fmla="*/ 1367925 w 7467600"/>
              <a:gd name="connsiteY619" fmla="*/ 1135648 h 6858000"/>
              <a:gd name="connsiteX620" fmla="*/ 1771401 w 7467600"/>
              <a:gd name="connsiteY620" fmla="*/ 1806673 h 6858000"/>
              <a:gd name="connsiteX621" fmla="*/ 1972385 w 7467600"/>
              <a:gd name="connsiteY621" fmla="*/ 2198735 h 6858000"/>
              <a:gd name="connsiteX622" fmla="*/ 2040892 w 7467600"/>
              <a:gd name="connsiteY622" fmla="*/ 2405205 h 6858000"/>
              <a:gd name="connsiteX623" fmla="*/ 2131689 w 7467600"/>
              <a:gd name="connsiteY623" fmla="*/ 1936926 h 6858000"/>
              <a:gd name="connsiteX624" fmla="*/ 2454820 w 7467600"/>
              <a:gd name="connsiteY624" fmla="*/ 1248808 h 6858000"/>
              <a:gd name="connsiteX625" fmla="*/ 2492512 w 7467600"/>
              <a:gd name="connsiteY625" fmla="*/ 1302920 h 6858000"/>
              <a:gd name="connsiteX626" fmla="*/ 2081216 w 7467600"/>
              <a:gd name="connsiteY626" fmla="*/ 2527513 h 6858000"/>
              <a:gd name="connsiteX627" fmla="*/ 2081211 w 7467600"/>
              <a:gd name="connsiteY627" fmla="*/ 2528916 h 6858000"/>
              <a:gd name="connsiteX628" fmla="*/ 2199067 w 7467600"/>
              <a:gd name="connsiteY628" fmla="*/ 2884061 h 6858000"/>
              <a:gd name="connsiteX629" fmla="*/ 3192586 w 7467600"/>
              <a:gd name="connsiteY629" fmla="*/ 3411496 h 6858000"/>
              <a:gd name="connsiteX630" fmla="*/ 3182620 w 7467600"/>
              <a:gd name="connsiteY630" fmla="*/ 3483279 h 6858000"/>
              <a:gd name="connsiteX631" fmla="*/ 2435119 w 7467600"/>
              <a:gd name="connsiteY631" fmla="*/ 3080173 h 6858000"/>
              <a:gd name="connsiteX632" fmla="*/ 2410152 w 7467600"/>
              <a:gd name="connsiteY632" fmla="*/ 3063751 h 6858000"/>
              <a:gd name="connsiteX633" fmla="*/ 2408099 w 7467600"/>
              <a:gd name="connsiteY633" fmla="*/ 3064403 h 6858000"/>
              <a:gd name="connsiteX634" fmla="*/ 2407218 w 7467600"/>
              <a:gd name="connsiteY634" fmla="*/ 3070324 h 6858000"/>
              <a:gd name="connsiteX635" fmla="*/ 2380138 w 7467600"/>
              <a:gd name="connsiteY635" fmla="*/ 3099341 h 6858000"/>
              <a:gd name="connsiteX636" fmla="*/ 1765923 w 7467600"/>
              <a:gd name="connsiteY636" fmla="*/ 3581043 h 6858000"/>
              <a:gd name="connsiteX637" fmla="*/ 1702258 w 7467600"/>
              <a:gd name="connsiteY637" fmla="*/ 3612286 h 6858000"/>
              <a:gd name="connsiteX638" fmla="*/ 1538370 w 7467600"/>
              <a:gd name="connsiteY638" fmla="*/ 3811804 h 6858000"/>
              <a:gd name="connsiteX639" fmla="*/ 542867 w 7467600"/>
              <a:gd name="connsiteY639" fmla="*/ 4944092 h 6858000"/>
              <a:gd name="connsiteX640" fmla="*/ 515800 w 7467600"/>
              <a:gd name="connsiteY640" fmla="*/ 4862180 h 6858000"/>
              <a:gd name="connsiteX641" fmla="*/ 909145 w 7467600"/>
              <a:gd name="connsiteY641" fmla="*/ 4199225 h 6858000"/>
              <a:gd name="connsiteX642" fmla="*/ 1214067 w 7467600"/>
              <a:gd name="connsiteY642" fmla="*/ 3908561 h 6858000"/>
              <a:gd name="connsiteX643" fmla="*/ 640967 w 7467600"/>
              <a:gd name="connsiteY643" fmla="*/ 4105601 h 6858000"/>
              <a:gd name="connsiteX644" fmla="*/ 112563 w 7467600"/>
              <a:gd name="connsiteY644" fmla="*/ 4396952 h 6858000"/>
              <a:gd name="connsiteX645" fmla="*/ 0 w 7467600"/>
              <a:gd name="connsiteY645" fmla="*/ 4466006 h 6858000"/>
              <a:gd name="connsiteX646" fmla="*/ 0 w 7467600"/>
              <a:gd name="connsiteY646" fmla="*/ 4233763 h 6858000"/>
              <a:gd name="connsiteX647" fmla="*/ 36881 w 7467600"/>
              <a:gd name="connsiteY647" fmla="*/ 4200118 h 6858000"/>
              <a:gd name="connsiteX648" fmla="*/ 910534 w 7467600"/>
              <a:gd name="connsiteY648" fmla="*/ 3629753 h 6858000"/>
              <a:gd name="connsiteX649" fmla="*/ 1578717 w 7467600"/>
              <a:gd name="connsiteY649" fmla="*/ 3575982 h 6858000"/>
              <a:gd name="connsiteX650" fmla="*/ 2338780 w 7467600"/>
              <a:gd name="connsiteY650" fmla="*/ 3033725 h 6858000"/>
              <a:gd name="connsiteX651" fmla="*/ 1807991 w 7467600"/>
              <a:gd name="connsiteY651" fmla="*/ 2807184 h 6858000"/>
              <a:gd name="connsiteX652" fmla="*/ 1416358 w 7467600"/>
              <a:gd name="connsiteY652" fmla="*/ 3112571 h 6858000"/>
              <a:gd name="connsiteX653" fmla="*/ 939066 w 7467600"/>
              <a:gd name="connsiteY653" fmla="*/ 3378798 h 6858000"/>
              <a:gd name="connsiteX654" fmla="*/ 115099 w 7467600"/>
              <a:gd name="connsiteY654" fmla="*/ 3607650 h 6858000"/>
              <a:gd name="connsiteX655" fmla="*/ 97284 w 7467600"/>
              <a:gd name="connsiteY655" fmla="*/ 3520393 h 6858000"/>
              <a:gd name="connsiteX656" fmla="*/ 922050 w 7467600"/>
              <a:gd name="connsiteY656" fmla="*/ 3074867 h 6858000"/>
              <a:gd name="connsiteX657" fmla="*/ 1405265 w 7467600"/>
              <a:gd name="connsiteY657" fmla="*/ 3016319 h 6858000"/>
              <a:gd name="connsiteX658" fmla="*/ 1407512 w 7467600"/>
              <a:gd name="connsiteY658" fmla="*/ 3018001 h 6858000"/>
              <a:gd name="connsiteX659" fmla="*/ 1726266 w 7467600"/>
              <a:gd name="connsiteY659" fmla="*/ 2777274 h 6858000"/>
              <a:gd name="connsiteX660" fmla="*/ 625390 w 7467600"/>
              <a:gd name="connsiteY660" fmla="*/ 2514541 h 6858000"/>
              <a:gd name="connsiteX661" fmla="*/ 619799 w 7467600"/>
              <a:gd name="connsiteY661" fmla="*/ 2527180 h 6858000"/>
              <a:gd name="connsiteX662" fmla="*/ 310030 w 7467600"/>
              <a:gd name="connsiteY662" fmla="*/ 2771818 h 6858000"/>
              <a:gd name="connsiteX663" fmla="*/ 173877 w 7467600"/>
              <a:gd name="connsiteY663" fmla="*/ 2937056 h 6858000"/>
              <a:gd name="connsiteX664" fmla="*/ 77889 w 7467600"/>
              <a:gd name="connsiteY664" fmla="*/ 3138440 h 6858000"/>
              <a:gd name="connsiteX665" fmla="*/ 0 w 7467600"/>
              <a:gd name="connsiteY665" fmla="*/ 3271395 h 6858000"/>
              <a:gd name="connsiteX666" fmla="*/ 0 w 7467600"/>
              <a:gd name="connsiteY666" fmla="*/ 3153002 h 6858000"/>
              <a:gd name="connsiteX667" fmla="*/ 2386 w 7467600"/>
              <a:gd name="connsiteY667" fmla="*/ 3149203 h 6858000"/>
              <a:gd name="connsiteX668" fmla="*/ 89753 w 7467600"/>
              <a:gd name="connsiteY668" fmla="*/ 2987702 h 6858000"/>
              <a:gd name="connsiteX669" fmla="*/ 76869 w 7467600"/>
              <a:gd name="connsiteY669" fmla="*/ 3005404 h 6858000"/>
              <a:gd name="connsiteX670" fmla="*/ 32049 w 7467600"/>
              <a:gd name="connsiteY670" fmla="*/ 3065814 h 6858000"/>
              <a:gd name="connsiteX671" fmla="*/ 0 w 7467600"/>
              <a:gd name="connsiteY671" fmla="*/ 3108744 h 6858000"/>
              <a:gd name="connsiteX672" fmla="*/ 0 w 7467600"/>
              <a:gd name="connsiteY672" fmla="*/ 3058059 h 6858000"/>
              <a:gd name="connsiteX673" fmla="*/ 7610 w 7467600"/>
              <a:gd name="connsiteY673" fmla="*/ 3047889 h 6858000"/>
              <a:gd name="connsiteX674" fmla="*/ 52419 w 7467600"/>
              <a:gd name="connsiteY674" fmla="*/ 2987479 h 6858000"/>
              <a:gd name="connsiteX675" fmla="*/ 59142 w 7467600"/>
              <a:gd name="connsiteY675" fmla="*/ 2978488 h 6858000"/>
              <a:gd name="connsiteX676" fmla="*/ 0 w 7467600"/>
              <a:gd name="connsiteY676" fmla="*/ 3015334 h 6858000"/>
              <a:gd name="connsiteX677" fmla="*/ 0 w 7467600"/>
              <a:gd name="connsiteY677" fmla="*/ 2914286 h 6858000"/>
              <a:gd name="connsiteX678" fmla="*/ 36383 w 7467600"/>
              <a:gd name="connsiteY678" fmla="*/ 2901128 h 6858000"/>
              <a:gd name="connsiteX679" fmla="*/ 156329 w 7467600"/>
              <a:gd name="connsiteY679" fmla="*/ 2840533 h 6858000"/>
              <a:gd name="connsiteX680" fmla="*/ 358355 w 7467600"/>
              <a:gd name="connsiteY680" fmla="*/ 2620471 h 6858000"/>
              <a:gd name="connsiteX681" fmla="*/ 510577 w 7467600"/>
              <a:gd name="connsiteY681" fmla="*/ 2501244 h 6858000"/>
              <a:gd name="connsiteX682" fmla="*/ 211967 w 7467600"/>
              <a:gd name="connsiteY682" fmla="*/ 2479171 h 6858000"/>
              <a:gd name="connsiteX683" fmla="*/ 0 w 7467600"/>
              <a:gd name="connsiteY683" fmla="*/ 2476398 h 6858000"/>
              <a:gd name="connsiteX684" fmla="*/ 0 w 7467600"/>
              <a:gd name="connsiteY684" fmla="*/ 2389189 h 6858000"/>
              <a:gd name="connsiteX685" fmla="*/ 103062 w 7467600"/>
              <a:gd name="connsiteY685" fmla="*/ 2389518 h 6858000"/>
              <a:gd name="connsiteX686" fmla="*/ 510734 w 7467600"/>
              <a:gd name="connsiteY686" fmla="*/ 2416201 h 6858000"/>
              <a:gd name="connsiteX687" fmla="*/ 279257 w 7467600"/>
              <a:gd name="connsiteY687" fmla="*/ 2092102 h 6858000"/>
              <a:gd name="connsiteX688" fmla="*/ 65265 w 7467600"/>
              <a:gd name="connsiteY688" fmla="*/ 2006049 h 6858000"/>
              <a:gd name="connsiteX689" fmla="*/ 0 w 7467600"/>
              <a:gd name="connsiteY689" fmla="*/ 1982532 h 6858000"/>
              <a:gd name="connsiteX690" fmla="*/ 0 w 7467600"/>
              <a:gd name="connsiteY690" fmla="*/ 1912789 h 6858000"/>
              <a:gd name="connsiteX691" fmla="*/ 97460 w 7467600"/>
              <a:gd name="connsiteY691" fmla="*/ 1953725 h 6858000"/>
              <a:gd name="connsiteX692" fmla="*/ 221272 w 7467600"/>
              <a:gd name="connsiteY692" fmla="*/ 1980766 h 6858000"/>
              <a:gd name="connsiteX693" fmla="*/ 116765 w 7467600"/>
              <a:gd name="connsiteY693" fmla="*/ 1911033 h 6858000"/>
              <a:gd name="connsiteX694" fmla="*/ 16405 w 7467600"/>
              <a:gd name="connsiteY694" fmla="*/ 1803412 h 6858000"/>
              <a:gd name="connsiteX695" fmla="*/ 0 w 7467600"/>
              <a:gd name="connsiteY695" fmla="*/ 1784777 h 6858000"/>
              <a:gd name="connsiteX696" fmla="*/ 0 w 7467600"/>
              <a:gd name="connsiteY696" fmla="*/ 1740082 h 6858000"/>
              <a:gd name="connsiteX697" fmla="*/ 39394 w 7467600"/>
              <a:gd name="connsiteY697" fmla="*/ 1784856 h 6858000"/>
              <a:gd name="connsiteX698" fmla="*/ 135813 w 7467600"/>
              <a:gd name="connsiteY698" fmla="*/ 1888838 h 6858000"/>
              <a:gd name="connsiteX699" fmla="*/ 242575 w 7467600"/>
              <a:gd name="connsiteY699" fmla="*/ 1958841 h 6858000"/>
              <a:gd name="connsiteX700" fmla="*/ 82197 w 7467600"/>
              <a:gd name="connsiteY700" fmla="*/ 1754826 h 6858000"/>
              <a:gd name="connsiteX701" fmla="*/ 0 w 7467600"/>
              <a:gd name="connsiteY701" fmla="*/ 1679650 h 6858000"/>
              <a:gd name="connsiteX702" fmla="*/ 0 w 7467600"/>
              <a:gd name="connsiteY702" fmla="*/ 1602463 h 6858000"/>
              <a:gd name="connsiteX703" fmla="*/ 84689 w 7467600"/>
              <a:gd name="connsiteY703" fmla="*/ 1677442 h 6858000"/>
              <a:gd name="connsiteX704" fmla="*/ 298437 w 7467600"/>
              <a:gd name="connsiteY704" fmla="*/ 1968019 h 6858000"/>
              <a:gd name="connsiteX705" fmla="*/ 227269 w 7467600"/>
              <a:gd name="connsiteY705" fmla="*/ 1114064 h 6858000"/>
              <a:gd name="connsiteX706" fmla="*/ 248003 w 7467600"/>
              <a:gd name="connsiteY706" fmla="*/ 1089613 h 6858000"/>
              <a:gd name="connsiteX707" fmla="*/ 427020 w 7467600"/>
              <a:gd name="connsiteY707" fmla="*/ 1619803 h 6858000"/>
              <a:gd name="connsiteX708" fmla="*/ 340345 w 7467600"/>
              <a:gd name="connsiteY708" fmla="*/ 2027739 h 6858000"/>
              <a:gd name="connsiteX709" fmla="*/ 360865 w 7467600"/>
              <a:gd name="connsiteY709" fmla="*/ 2044827 h 6858000"/>
              <a:gd name="connsiteX710" fmla="*/ 560414 w 7467600"/>
              <a:gd name="connsiteY710" fmla="*/ 2421457 h 6858000"/>
              <a:gd name="connsiteX711" fmla="*/ 1359703 w 7467600"/>
              <a:gd name="connsiteY711" fmla="*/ 2578554 h 6858000"/>
              <a:gd name="connsiteX712" fmla="*/ 1359422 w 7467600"/>
              <a:gd name="connsiteY712" fmla="*/ 2577994 h 6858000"/>
              <a:gd name="connsiteX713" fmla="*/ 828701 w 7467600"/>
              <a:gd name="connsiteY713" fmla="*/ 1839520 h 6858000"/>
              <a:gd name="connsiteX714" fmla="*/ 494427 w 7467600"/>
              <a:gd name="connsiteY714" fmla="*/ 1092333 h 6858000"/>
              <a:gd name="connsiteX715" fmla="*/ 506322 w 7467600"/>
              <a:gd name="connsiteY715" fmla="*/ 1020997 h 6858000"/>
              <a:gd name="connsiteX716" fmla="*/ 4570198 w 7467600"/>
              <a:gd name="connsiteY716" fmla="*/ 978081 h 6858000"/>
              <a:gd name="connsiteX717" fmla="*/ 4523691 w 7467600"/>
              <a:gd name="connsiteY717" fmla="*/ 1127776 h 6858000"/>
              <a:gd name="connsiteX718" fmla="*/ 4509875 w 7467600"/>
              <a:gd name="connsiteY718" fmla="*/ 1167552 h 6858000"/>
              <a:gd name="connsiteX719" fmla="*/ 4478168 w 7467600"/>
              <a:gd name="connsiteY719" fmla="*/ 1260735 h 6858000"/>
              <a:gd name="connsiteX720" fmla="*/ 4409309 w 7467600"/>
              <a:gd name="connsiteY720" fmla="*/ 1666996 h 6858000"/>
              <a:gd name="connsiteX721" fmla="*/ 4370031 w 7467600"/>
              <a:gd name="connsiteY721" fmla="*/ 1955666 h 6858000"/>
              <a:gd name="connsiteX722" fmla="*/ 4570198 w 7467600"/>
              <a:gd name="connsiteY722" fmla="*/ 978081 h 6858000"/>
              <a:gd name="connsiteX723" fmla="*/ 4557898 w 7467600"/>
              <a:gd name="connsiteY723" fmla="*/ 900011 h 6858000"/>
              <a:gd name="connsiteX724" fmla="*/ 4344840 w 7467600"/>
              <a:gd name="connsiteY724" fmla="*/ 1922038 h 6858000"/>
              <a:gd name="connsiteX725" fmla="*/ 4378710 w 7467600"/>
              <a:gd name="connsiteY725" fmla="*/ 1665516 h 6858000"/>
              <a:gd name="connsiteX726" fmla="*/ 4448798 w 7467600"/>
              <a:gd name="connsiteY726" fmla="*/ 1253024 h 6858000"/>
              <a:gd name="connsiteX727" fmla="*/ 4480315 w 7467600"/>
              <a:gd name="connsiteY727" fmla="*/ 1158454 h 6858000"/>
              <a:gd name="connsiteX728" fmla="*/ 4494133 w 7467600"/>
              <a:gd name="connsiteY728" fmla="*/ 1118676 h 6858000"/>
              <a:gd name="connsiteX729" fmla="*/ 4557898 w 7467600"/>
              <a:gd name="connsiteY729" fmla="*/ 900011 h 6858000"/>
              <a:gd name="connsiteX730" fmla="*/ 5870151 w 7467600"/>
              <a:gd name="connsiteY730" fmla="*/ 898890 h 6858000"/>
              <a:gd name="connsiteX731" fmla="*/ 5861335 w 7467600"/>
              <a:gd name="connsiteY731" fmla="*/ 899177 h 6858000"/>
              <a:gd name="connsiteX732" fmla="*/ 5843702 w 7467600"/>
              <a:gd name="connsiteY732" fmla="*/ 899748 h 6858000"/>
              <a:gd name="connsiteX733" fmla="*/ 5651107 w 7467600"/>
              <a:gd name="connsiteY733" fmla="*/ 920306 h 6858000"/>
              <a:gd name="connsiteX734" fmla="*/ 5459407 w 7467600"/>
              <a:gd name="connsiteY734" fmla="*/ 940975 h 6858000"/>
              <a:gd name="connsiteX735" fmla="*/ 5374846 w 7467600"/>
              <a:gd name="connsiteY735" fmla="*/ 941988 h 6858000"/>
              <a:gd name="connsiteX736" fmla="*/ 5256105 w 7467600"/>
              <a:gd name="connsiteY736" fmla="*/ 945632 h 6858000"/>
              <a:gd name="connsiteX737" fmla="*/ 5107071 w 7467600"/>
              <a:gd name="connsiteY737" fmla="*/ 969720 h 6858000"/>
              <a:gd name="connsiteX738" fmla="*/ 4998681 w 7467600"/>
              <a:gd name="connsiteY738" fmla="*/ 988771 h 6858000"/>
              <a:gd name="connsiteX739" fmla="*/ 5870151 w 7467600"/>
              <a:gd name="connsiteY739" fmla="*/ 898890 h 6858000"/>
              <a:gd name="connsiteX740" fmla="*/ 5504425 w 7467600"/>
              <a:gd name="connsiteY740" fmla="*/ 848067 h 6858000"/>
              <a:gd name="connsiteX741" fmla="*/ 4968849 w 7467600"/>
              <a:gd name="connsiteY741" fmla="*/ 962318 h 6858000"/>
              <a:gd name="connsiteX742" fmla="*/ 5104039 w 7467600"/>
              <a:gd name="connsiteY742" fmla="*/ 940634 h 6858000"/>
              <a:gd name="connsiteX743" fmla="*/ 5256311 w 7467600"/>
              <a:gd name="connsiteY743" fmla="*/ 916490 h 6858000"/>
              <a:gd name="connsiteX744" fmla="*/ 5377381 w 7467600"/>
              <a:gd name="connsiteY744" fmla="*/ 912671 h 6858000"/>
              <a:gd name="connsiteX745" fmla="*/ 5460148 w 7467600"/>
              <a:gd name="connsiteY745" fmla="*/ 911442 h 6858000"/>
              <a:gd name="connsiteX746" fmla="*/ 5648971 w 7467600"/>
              <a:gd name="connsiteY746" fmla="*/ 891331 h 6858000"/>
              <a:gd name="connsiteX747" fmla="*/ 5844807 w 7467600"/>
              <a:gd name="connsiteY747" fmla="*/ 870718 h 6858000"/>
              <a:gd name="connsiteX748" fmla="*/ 5862975 w 7467600"/>
              <a:gd name="connsiteY748" fmla="*/ 869756 h 6858000"/>
              <a:gd name="connsiteX749" fmla="*/ 5920887 w 7467600"/>
              <a:gd name="connsiteY749" fmla="*/ 865929 h 6858000"/>
              <a:gd name="connsiteX750" fmla="*/ 5504425 w 7467600"/>
              <a:gd name="connsiteY750" fmla="*/ 848067 h 6858000"/>
              <a:gd name="connsiteX751" fmla="*/ 3607114 w 7467600"/>
              <a:gd name="connsiteY751" fmla="*/ 467441 h 6858000"/>
              <a:gd name="connsiteX752" fmla="*/ 3296242 w 7467600"/>
              <a:gd name="connsiteY752" fmla="*/ 807991 h 6858000"/>
              <a:gd name="connsiteX753" fmla="*/ 3174674 w 7467600"/>
              <a:gd name="connsiteY753" fmla="*/ 919759 h 6858000"/>
              <a:gd name="connsiteX754" fmla="*/ 3042978 w 7467600"/>
              <a:gd name="connsiteY754" fmla="*/ 1054894 h 6858000"/>
              <a:gd name="connsiteX755" fmla="*/ 2968914 w 7467600"/>
              <a:gd name="connsiteY755" fmla="*/ 1133756 h 6858000"/>
              <a:gd name="connsiteX756" fmla="*/ 3103823 w 7467600"/>
              <a:gd name="connsiteY756" fmla="*/ 1026814 h 6858000"/>
              <a:gd name="connsiteX757" fmla="*/ 3607114 w 7467600"/>
              <a:gd name="connsiteY757" fmla="*/ 467441 h 6858000"/>
              <a:gd name="connsiteX758" fmla="*/ 3744487 w 7467600"/>
              <a:gd name="connsiteY758" fmla="*/ 383136 h 6858000"/>
              <a:gd name="connsiteX759" fmla="*/ 3970213 w 7467600"/>
              <a:gd name="connsiteY759" fmla="*/ 995559 h 6858000"/>
              <a:gd name="connsiteX760" fmla="*/ 3744487 w 7467600"/>
              <a:gd name="connsiteY760" fmla="*/ 383136 h 6858000"/>
              <a:gd name="connsiteX761" fmla="*/ 3624562 w 7467600"/>
              <a:gd name="connsiteY761" fmla="*/ 367041 h 6858000"/>
              <a:gd name="connsiteX762" fmla="*/ 3489712 w 7467600"/>
              <a:gd name="connsiteY762" fmla="*/ 485386 h 6858000"/>
              <a:gd name="connsiteX763" fmla="*/ 3182994 w 7467600"/>
              <a:gd name="connsiteY763" fmla="*/ 828265 h 6858000"/>
              <a:gd name="connsiteX764" fmla="*/ 2892114 w 7467600"/>
              <a:gd name="connsiteY764" fmla="*/ 1172635 h 6858000"/>
              <a:gd name="connsiteX765" fmla="*/ 3021459 w 7467600"/>
              <a:gd name="connsiteY765" fmla="*/ 1035385 h 6858000"/>
              <a:gd name="connsiteX766" fmla="*/ 3153873 w 7467600"/>
              <a:gd name="connsiteY766" fmla="*/ 898971 h 6858000"/>
              <a:gd name="connsiteX767" fmla="*/ 3276511 w 7467600"/>
              <a:gd name="connsiteY767" fmla="*/ 786423 h 6858000"/>
              <a:gd name="connsiteX768" fmla="*/ 3584154 w 7467600"/>
              <a:gd name="connsiteY768" fmla="*/ 448218 h 6858000"/>
              <a:gd name="connsiteX769" fmla="*/ 3624562 w 7467600"/>
              <a:gd name="connsiteY769" fmla="*/ 367041 h 6858000"/>
              <a:gd name="connsiteX770" fmla="*/ 3766672 w 7467600"/>
              <a:gd name="connsiteY770" fmla="*/ 359429 h 6858000"/>
              <a:gd name="connsiteX771" fmla="*/ 3996338 w 7467600"/>
              <a:gd name="connsiteY771" fmla="*/ 968237 h 6858000"/>
              <a:gd name="connsiteX772" fmla="*/ 3766672 w 7467600"/>
              <a:gd name="connsiteY772" fmla="*/ 359429 h 6858000"/>
              <a:gd name="connsiteX773" fmla="*/ 5805386 w 7467600"/>
              <a:gd name="connsiteY773" fmla="*/ 239240 h 6858000"/>
              <a:gd name="connsiteX774" fmla="*/ 5736947 w 7467600"/>
              <a:gd name="connsiteY774" fmla="*/ 261367 h 6858000"/>
              <a:gd name="connsiteX775" fmla="*/ 5427012 w 7467600"/>
              <a:gd name="connsiteY775" fmla="*/ 311272 h 6858000"/>
              <a:gd name="connsiteX776" fmla="*/ 5147818 w 7467600"/>
              <a:gd name="connsiteY776" fmla="*/ 322112 h 6858000"/>
              <a:gd name="connsiteX777" fmla="*/ 5060854 w 7467600"/>
              <a:gd name="connsiteY777" fmla="*/ 311882 h 6858000"/>
              <a:gd name="connsiteX778" fmla="*/ 4945989 w 7467600"/>
              <a:gd name="connsiteY778" fmla="*/ 300516 h 6858000"/>
              <a:gd name="connsiteX779" fmla="*/ 5410479 w 7467600"/>
              <a:gd name="connsiteY779" fmla="*/ 348434 h 6858000"/>
              <a:gd name="connsiteX780" fmla="*/ 5805386 w 7467600"/>
              <a:gd name="connsiteY780" fmla="*/ 239240 h 6858000"/>
              <a:gd name="connsiteX781" fmla="*/ 5905192 w 7467600"/>
              <a:gd name="connsiteY781" fmla="*/ 163079 h 6858000"/>
              <a:gd name="connsiteX782" fmla="*/ 5865655 w 7467600"/>
              <a:gd name="connsiteY782" fmla="*/ 171901 h 6858000"/>
              <a:gd name="connsiteX783" fmla="*/ 5259740 w 7467600"/>
              <a:gd name="connsiteY783" fmla="*/ 257013 h 6858000"/>
              <a:gd name="connsiteX784" fmla="*/ 5208466 w 7467600"/>
              <a:gd name="connsiteY784" fmla="*/ 257550 h 6858000"/>
              <a:gd name="connsiteX785" fmla="*/ 4980204 w 7467600"/>
              <a:gd name="connsiteY785" fmla="*/ 271903 h 6858000"/>
              <a:gd name="connsiteX786" fmla="*/ 5068068 w 7467600"/>
              <a:gd name="connsiteY786" fmla="*/ 282244 h 6858000"/>
              <a:gd name="connsiteX787" fmla="*/ 5153231 w 7467600"/>
              <a:gd name="connsiteY787" fmla="*/ 292240 h 6858000"/>
              <a:gd name="connsiteX788" fmla="*/ 5426491 w 7467600"/>
              <a:gd name="connsiteY788" fmla="*/ 281128 h 6858000"/>
              <a:gd name="connsiteX789" fmla="*/ 5731212 w 7467600"/>
              <a:gd name="connsiteY789" fmla="*/ 231951 h 6858000"/>
              <a:gd name="connsiteX790" fmla="*/ 5905192 w 7467600"/>
              <a:gd name="connsiteY790" fmla="*/ 163079 h 6858000"/>
              <a:gd name="connsiteX791" fmla="*/ 5944437 w 7467600"/>
              <a:gd name="connsiteY791" fmla="*/ 113829 h 6858000"/>
              <a:gd name="connsiteX792" fmla="*/ 5825032 w 7467600"/>
              <a:gd name="connsiteY792" fmla="*/ 146405 h 6858000"/>
              <a:gd name="connsiteX793" fmla="*/ 4955599 w 7467600"/>
              <a:gd name="connsiteY793" fmla="*/ 247008 h 6858000"/>
              <a:gd name="connsiteX794" fmla="*/ 5210104 w 7467600"/>
              <a:gd name="connsiteY794" fmla="*/ 228123 h 6858000"/>
              <a:gd name="connsiteX795" fmla="*/ 5261015 w 7467600"/>
              <a:gd name="connsiteY795" fmla="*/ 227087 h 6858000"/>
              <a:gd name="connsiteX796" fmla="*/ 5861181 w 7467600"/>
              <a:gd name="connsiteY796" fmla="*/ 143093 h 6858000"/>
              <a:gd name="connsiteX797" fmla="*/ 5961252 w 7467600"/>
              <a:gd name="connsiteY797" fmla="*/ 114820 h 6858000"/>
              <a:gd name="connsiteX798" fmla="*/ 5944437 w 7467600"/>
              <a:gd name="connsiteY798" fmla="*/ 113829 h 6858000"/>
              <a:gd name="connsiteX799" fmla="*/ 3882765 w 7467600"/>
              <a:gd name="connsiteY799" fmla="*/ 0 h 6858000"/>
              <a:gd name="connsiteX800" fmla="*/ 3995099 w 7467600"/>
              <a:gd name="connsiteY800" fmla="*/ 0 h 6858000"/>
              <a:gd name="connsiteX801" fmla="*/ 4163818 w 7467600"/>
              <a:gd name="connsiteY801" fmla="*/ 234104 h 6858000"/>
              <a:gd name="connsiteX802" fmla="*/ 4172099 w 7467600"/>
              <a:gd name="connsiteY802" fmla="*/ 234207 h 6858000"/>
              <a:gd name="connsiteX803" fmla="*/ 4784282 w 7467600"/>
              <a:gd name="connsiteY803" fmla="*/ 276561 h 6858000"/>
              <a:gd name="connsiteX804" fmla="*/ 4801687 w 7467600"/>
              <a:gd name="connsiteY804" fmla="*/ 267764 h 6858000"/>
              <a:gd name="connsiteX805" fmla="*/ 6082788 w 7467600"/>
              <a:gd name="connsiteY805" fmla="*/ 64119 h 6858000"/>
              <a:gd name="connsiteX806" fmla="*/ 6099442 w 7467600"/>
              <a:gd name="connsiteY806" fmla="*/ 82568 h 6858000"/>
              <a:gd name="connsiteX807" fmla="*/ 4804137 w 7467600"/>
              <a:gd name="connsiteY807" fmla="*/ 320931 h 6858000"/>
              <a:gd name="connsiteX808" fmla="*/ 4227047 w 7467600"/>
              <a:gd name="connsiteY808" fmla="*/ 313415 h 6858000"/>
              <a:gd name="connsiteX809" fmla="*/ 4346041 w 7467600"/>
              <a:gd name="connsiteY809" fmla="*/ 456086 h 6858000"/>
              <a:gd name="connsiteX810" fmla="*/ 4870967 w 7467600"/>
              <a:gd name="connsiteY810" fmla="*/ 963061 h 6858000"/>
              <a:gd name="connsiteX811" fmla="*/ 4889647 w 7467600"/>
              <a:gd name="connsiteY811" fmla="*/ 957147 h 6858000"/>
              <a:gd name="connsiteX812" fmla="*/ 5422504 w 7467600"/>
              <a:gd name="connsiteY812" fmla="*/ 805191 h 6858000"/>
              <a:gd name="connsiteX813" fmla="*/ 6087656 w 7467600"/>
              <a:gd name="connsiteY813" fmla="*/ 826703 h 6858000"/>
              <a:gd name="connsiteX814" fmla="*/ 6058717 w 7467600"/>
              <a:gd name="connsiteY814" fmla="*/ 865992 h 6858000"/>
              <a:gd name="connsiteX815" fmla="*/ 4974153 w 7467600"/>
              <a:gd name="connsiteY815" fmla="*/ 1045456 h 6858000"/>
              <a:gd name="connsiteX816" fmla="*/ 5627835 w 7467600"/>
              <a:gd name="connsiteY816" fmla="*/ 1472077 h 6858000"/>
              <a:gd name="connsiteX817" fmla="*/ 5629817 w 7467600"/>
              <a:gd name="connsiteY817" fmla="*/ 1471412 h 6858000"/>
              <a:gd name="connsiteX818" fmla="*/ 5634124 w 7467600"/>
              <a:gd name="connsiteY818" fmla="*/ 1470572 h 6858000"/>
              <a:gd name="connsiteX819" fmla="*/ 5755832 w 7467600"/>
              <a:gd name="connsiteY819" fmla="*/ 1383886 h 6858000"/>
              <a:gd name="connsiteX820" fmla="*/ 6014186 w 7467600"/>
              <a:gd name="connsiteY820" fmla="*/ 1279799 h 6858000"/>
              <a:gd name="connsiteX821" fmla="*/ 6901619 w 7467600"/>
              <a:gd name="connsiteY821" fmla="*/ 1047874 h 6858000"/>
              <a:gd name="connsiteX822" fmla="*/ 6931566 w 7467600"/>
              <a:gd name="connsiteY822" fmla="*/ 1062034 h 6858000"/>
              <a:gd name="connsiteX823" fmla="*/ 5790982 w 7467600"/>
              <a:gd name="connsiteY823" fmla="*/ 1561380 h 6858000"/>
              <a:gd name="connsiteX824" fmla="*/ 6188971 w 7467600"/>
              <a:gd name="connsiteY824" fmla="*/ 1755168 h 6858000"/>
              <a:gd name="connsiteX825" fmla="*/ 6202446 w 7467600"/>
              <a:gd name="connsiteY825" fmla="*/ 1752268 h 6858000"/>
              <a:gd name="connsiteX826" fmla="*/ 7179560 w 7467600"/>
              <a:gd name="connsiteY826" fmla="*/ 1467551 h 6858000"/>
              <a:gd name="connsiteX827" fmla="*/ 7158730 w 7467600"/>
              <a:gd name="connsiteY827" fmla="*/ 1507835 h 6858000"/>
              <a:gd name="connsiteX828" fmla="*/ 6326959 w 7467600"/>
              <a:gd name="connsiteY828" fmla="*/ 1817686 h 6858000"/>
              <a:gd name="connsiteX829" fmla="*/ 6537433 w 7467600"/>
              <a:gd name="connsiteY829" fmla="*/ 1907790 h 6858000"/>
              <a:gd name="connsiteX830" fmla="*/ 6550221 w 7467600"/>
              <a:gd name="connsiteY830" fmla="*/ 1910729 h 6858000"/>
              <a:gd name="connsiteX831" fmla="*/ 6964438 w 7467600"/>
              <a:gd name="connsiteY831" fmla="*/ 2209505 h 6858000"/>
              <a:gd name="connsiteX832" fmla="*/ 7367862 w 7467600"/>
              <a:gd name="connsiteY832" fmla="*/ 2806833 h 6858000"/>
              <a:gd name="connsiteX833" fmla="*/ 7364329 w 7467600"/>
              <a:gd name="connsiteY833" fmla="*/ 2826907 h 6858000"/>
              <a:gd name="connsiteX834" fmla="*/ 7290545 w 7467600"/>
              <a:gd name="connsiteY834" fmla="*/ 2850663 h 6858000"/>
              <a:gd name="connsiteX835" fmla="*/ 6472036 w 7467600"/>
              <a:gd name="connsiteY835" fmla="*/ 1959003 h 6858000"/>
              <a:gd name="connsiteX836" fmla="*/ 5792897 w 7467600"/>
              <a:gd name="connsiteY836" fmla="*/ 1647747 h 6858000"/>
              <a:gd name="connsiteX837" fmla="*/ 5842751 w 7467600"/>
              <a:gd name="connsiteY837" fmla="*/ 1816112 h 6858000"/>
              <a:gd name="connsiteX838" fmla="*/ 5847424 w 7467600"/>
              <a:gd name="connsiteY838" fmla="*/ 1815776 h 6858000"/>
              <a:gd name="connsiteX839" fmla="*/ 6399821 w 7467600"/>
              <a:gd name="connsiteY839" fmla="*/ 2344799 h 6858000"/>
              <a:gd name="connsiteX840" fmla="*/ 6323232 w 7467600"/>
              <a:gd name="connsiteY840" fmla="*/ 2389634 h 6858000"/>
              <a:gd name="connsiteX841" fmla="*/ 5942958 w 7467600"/>
              <a:gd name="connsiteY841" fmla="*/ 2077708 h 6858000"/>
              <a:gd name="connsiteX842" fmla="*/ 5921559 w 7467600"/>
              <a:gd name="connsiteY842" fmla="*/ 2378596 h 6858000"/>
              <a:gd name="connsiteX843" fmla="*/ 5817651 w 7467600"/>
              <a:gd name="connsiteY843" fmla="*/ 3023919 h 6858000"/>
              <a:gd name="connsiteX844" fmla="*/ 5729634 w 7467600"/>
              <a:gd name="connsiteY844" fmla="*/ 3051849 h 6858000"/>
              <a:gd name="connsiteX845" fmla="*/ 5611018 w 7467600"/>
              <a:gd name="connsiteY845" fmla="*/ 2316769 h 6858000"/>
              <a:gd name="connsiteX846" fmla="*/ 5687608 w 7467600"/>
              <a:gd name="connsiteY846" fmla="*/ 2039972 h 6858000"/>
              <a:gd name="connsiteX847" fmla="*/ 5657554 w 7467600"/>
              <a:gd name="connsiteY847" fmla="*/ 1576445 h 6858000"/>
              <a:gd name="connsiteX848" fmla="*/ 5150475 w 7467600"/>
              <a:gd name="connsiteY848" fmla="*/ 1274012 h 6858000"/>
              <a:gd name="connsiteX849" fmla="*/ 5349142 w 7467600"/>
              <a:gd name="connsiteY849" fmla="*/ 2204405 h 6858000"/>
              <a:gd name="connsiteX850" fmla="*/ 5262214 w 7467600"/>
              <a:gd name="connsiteY850" fmla="*/ 2233836 h 6858000"/>
              <a:gd name="connsiteX851" fmla="*/ 4981539 w 7467600"/>
              <a:gd name="connsiteY851" fmla="*/ 1542201 h 6858000"/>
              <a:gd name="connsiteX852" fmla="*/ 4958461 w 7467600"/>
              <a:gd name="connsiteY852" fmla="*/ 1136957 h 6858000"/>
              <a:gd name="connsiteX853" fmla="*/ 4655015 w 7467600"/>
              <a:gd name="connsiteY853" fmla="*/ 891426 h 6858000"/>
              <a:gd name="connsiteX854" fmla="*/ 4348002 w 7467600"/>
              <a:gd name="connsiteY854" fmla="*/ 2205895 h 6858000"/>
              <a:gd name="connsiteX855" fmla="*/ 4262250 w 7467600"/>
              <a:gd name="connsiteY855" fmla="*/ 2219972 h 6858000"/>
              <a:gd name="connsiteX856" fmla="*/ 4550611 w 7467600"/>
              <a:gd name="connsiteY856" fmla="*/ 817540 h 6858000"/>
              <a:gd name="connsiteX857" fmla="*/ 4564418 w 7467600"/>
              <a:gd name="connsiteY857" fmla="*/ 808293 h 6858000"/>
              <a:gd name="connsiteX858" fmla="*/ 4266388 w 7467600"/>
              <a:gd name="connsiteY858" fmla="*/ 500083 h 6858000"/>
              <a:gd name="connsiteX859" fmla="*/ 4032842 w 7467600"/>
              <a:gd name="connsiteY859" fmla="*/ 211809 h 6858000"/>
              <a:gd name="connsiteX860" fmla="*/ 3882765 w 7467600"/>
              <a:gd name="connsiteY860" fmla="*/ 0 h 6858000"/>
              <a:gd name="connsiteX861" fmla="*/ 3721337 w 7467600"/>
              <a:gd name="connsiteY861" fmla="*/ 0 h 6858000"/>
              <a:gd name="connsiteX862" fmla="*/ 3797544 w 7467600"/>
              <a:gd name="connsiteY862" fmla="*/ 0 h 6858000"/>
              <a:gd name="connsiteX863" fmla="*/ 3775734 w 7467600"/>
              <a:gd name="connsiteY863" fmla="*/ 95131 h 6858000"/>
              <a:gd name="connsiteX864" fmla="*/ 3724807 w 7467600"/>
              <a:gd name="connsiteY864" fmla="*/ 272257 h 6858000"/>
              <a:gd name="connsiteX865" fmla="*/ 3726844 w 7467600"/>
              <a:gd name="connsiteY865" fmla="*/ 282988 h 6858000"/>
              <a:gd name="connsiteX866" fmla="*/ 3742664 w 7467600"/>
              <a:gd name="connsiteY866" fmla="*/ 279918 h 6858000"/>
              <a:gd name="connsiteX867" fmla="*/ 4103910 w 7467600"/>
              <a:gd name="connsiteY867" fmla="*/ 1161917 h 6858000"/>
              <a:gd name="connsiteX868" fmla="*/ 4020269 w 7467600"/>
              <a:gd name="connsiteY868" fmla="*/ 1200406 h 6858000"/>
              <a:gd name="connsiteX869" fmla="*/ 3674882 w 7467600"/>
              <a:gd name="connsiteY869" fmla="*/ 488524 h 6858000"/>
              <a:gd name="connsiteX870" fmla="*/ 3132682 w 7467600"/>
              <a:gd name="connsiteY870" fmla="*/ 1072284 h 6858000"/>
              <a:gd name="connsiteX871" fmla="*/ 2716346 w 7467600"/>
              <a:gd name="connsiteY871" fmla="*/ 1276376 h 6858000"/>
              <a:gd name="connsiteX872" fmla="*/ 2716772 w 7467600"/>
              <a:gd name="connsiteY872" fmla="*/ 1255462 h 6858000"/>
              <a:gd name="connsiteX873" fmla="*/ 3471096 w 7467600"/>
              <a:gd name="connsiteY873" fmla="*/ 437072 h 6858000"/>
              <a:gd name="connsiteX874" fmla="*/ 3639057 w 7467600"/>
              <a:gd name="connsiteY874" fmla="*/ 286334 h 6858000"/>
              <a:gd name="connsiteX875" fmla="*/ 3640309 w 7467600"/>
              <a:gd name="connsiteY875" fmla="*/ 284664 h 6858000"/>
              <a:gd name="connsiteX876" fmla="*/ 3646022 w 7467600"/>
              <a:gd name="connsiteY876" fmla="*/ 276711 h 6858000"/>
              <a:gd name="connsiteX877" fmla="*/ 3707943 w 7467600"/>
              <a:gd name="connsiteY877" fmla="*/ 65958 h 6858000"/>
              <a:gd name="connsiteX878" fmla="*/ 3721337 w 7467600"/>
              <a:gd name="connsiteY878" fmla="*/ 0 h 6858000"/>
              <a:gd name="connsiteX879" fmla="*/ 2867960 w 7467600"/>
              <a:gd name="connsiteY879" fmla="*/ 0 h 6858000"/>
              <a:gd name="connsiteX880" fmla="*/ 2926351 w 7467600"/>
              <a:gd name="connsiteY880" fmla="*/ 0 h 6858000"/>
              <a:gd name="connsiteX881" fmla="*/ 2902823 w 7467600"/>
              <a:gd name="connsiteY881" fmla="*/ 262929 h 6858000"/>
              <a:gd name="connsiteX882" fmla="*/ 2940663 w 7467600"/>
              <a:gd name="connsiteY882" fmla="*/ 140884 h 6858000"/>
              <a:gd name="connsiteX883" fmla="*/ 2947039 w 7467600"/>
              <a:gd name="connsiteY883" fmla="*/ 122524 h 6858000"/>
              <a:gd name="connsiteX884" fmla="*/ 2984316 w 7467600"/>
              <a:gd name="connsiteY884" fmla="*/ 0 h 6858000"/>
              <a:gd name="connsiteX885" fmla="*/ 3016114 w 7467600"/>
              <a:gd name="connsiteY885" fmla="*/ 0 h 6858000"/>
              <a:gd name="connsiteX886" fmla="*/ 2979949 w 7467600"/>
              <a:gd name="connsiteY886" fmla="*/ 119274 h 6858000"/>
              <a:gd name="connsiteX887" fmla="*/ 3023879 w 7467600"/>
              <a:gd name="connsiteY887" fmla="*/ 0 h 6858000"/>
              <a:gd name="connsiteX888" fmla="*/ 3105400 w 7467600"/>
              <a:gd name="connsiteY888" fmla="*/ 0 h 6858000"/>
              <a:gd name="connsiteX889" fmla="*/ 3094669 w 7467600"/>
              <a:gd name="connsiteY889" fmla="*/ 30308 h 6858000"/>
              <a:gd name="connsiteX890" fmla="*/ 2901945 w 7467600"/>
              <a:gd name="connsiteY890" fmla="*/ 466538 h 6858000"/>
              <a:gd name="connsiteX891" fmla="*/ 2815209 w 7467600"/>
              <a:gd name="connsiteY891" fmla="*/ 497361 h 6858000"/>
              <a:gd name="connsiteX892" fmla="*/ 2844845 w 7467600"/>
              <a:gd name="connsiteY892" fmla="*/ 127638 h 6858000"/>
              <a:gd name="connsiteX893" fmla="*/ 2867960 w 7467600"/>
              <a:gd name="connsiteY893" fmla="*/ 0 h 6858000"/>
              <a:gd name="connsiteX894" fmla="*/ 1057230 w 7467600"/>
              <a:gd name="connsiteY894" fmla="*/ 0 h 6858000"/>
              <a:gd name="connsiteX895" fmla="*/ 1111003 w 7467600"/>
              <a:gd name="connsiteY895" fmla="*/ 0 h 6858000"/>
              <a:gd name="connsiteX896" fmla="*/ 1125553 w 7467600"/>
              <a:gd name="connsiteY896" fmla="*/ 52588 h 6858000"/>
              <a:gd name="connsiteX897" fmla="*/ 1304276 w 7467600"/>
              <a:gd name="connsiteY897" fmla="*/ 476275 h 6858000"/>
              <a:gd name="connsiteX898" fmla="*/ 1492066 w 7467600"/>
              <a:gd name="connsiteY898" fmla="*/ 886333 h 6858000"/>
              <a:gd name="connsiteX899" fmla="*/ 1423698 w 7467600"/>
              <a:gd name="connsiteY899" fmla="*/ 710817 h 6858000"/>
              <a:gd name="connsiteX900" fmla="*/ 1357609 w 7467600"/>
              <a:gd name="connsiteY900" fmla="*/ 532892 h 6858000"/>
              <a:gd name="connsiteX901" fmla="*/ 1309550 w 7467600"/>
              <a:gd name="connsiteY901" fmla="*/ 374031 h 6858000"/>
              <a:gd name="connsiteX902" fmla="*/ 1193673 w 7467600"/>
              <a:gd name="connsiteY902" fmla="*/ 49533 h 6858000"/>
              <a:gd name="connsiteX903" fmla="*/ 1164391 w 7467600"/>
              <a:gd name="connsiteY903" fmla="*/ 0 h 6858000"/>
              <a:gd name="connsiteX904" fmla="*/ 1200666 w 7467600"/>
              <a:gd name="connsiteY904" fmla="*/ 0 h 6858000"/>
              <a:gd name="connsiteX905" fmla="*/ 1223408 w 7467600"/>
              <a:gd name="connsiteY905" fmla="*/ 38996 h 6858000"/>
              <a:gd name="connsiteX906" fmla="*/ 1339635 w 7467600"/>
              <a:gd name="connsiteY906" fmla="*/ 365517 h 6858000"/>
              <a:gd name="connsiteX907" fmla="*/ 1387469 w 7467600"/>
              <a:gd name="connsiteY907" fmla="*/ 523079 h 6858000"/>
              <a:gd name="connsiteX908" fmla="*/ 1452685 w 7467600"/>
              <a:gd name="connsiteY908" fmla="*/ 699806 h 6858000"/>
              <a:gd name="connsiteX909" fmla="*/ 1492092 w 7467600"/>
              <a:gd name="connsiteY909" fmla="*/ 800424 h 6858000"/>
              <a:gd name="connsiteX910" fmla="*/ 1455302 w 7467600"/>
              <a:gd name="connsiteY910" fmla="*/ 632913 h 6858000"/>
              <a:gd name="connsiteX911" fmla="*/ 1222336 w 7467600"/>
              <a:gd name="connsiteY911" fmla="*/ 9480 h 6858000"/>
              <a:gd name="connsiteX912" fmla="*/ 1214634 w 7467600"/>
              <a:gd name="connsiteY912" fmla="*/ 0 h 6858000"/>
              <a:gd name="connsiteX913" fmla="*/ 1289827 w 7467600"/>
              <a:gd name="connsiteY913" fmla="*/ 0 h 6858000"/>
              <a:gd name="connsiteX914" fmla="*/ 1321076 w 7467600"/>
              <a:gd name="connsiteY914" fmla="*/ 59722 h 6858000"/>
              <a:gd name="connsiteX915" fmla="*/ 1512579 w 7467600"/>
              <a:gd name="connsiteY915" fmla="*/ 626441 h 6858000"/>
              <a:gd name="connsiteX916" fmla="*/ 1506076 w 7467600"/>
              <a:gd name="connsiteY916" fmla="*/ 1089289 h 6858000"/>
              <a:gd name="connsiteX917" fmla="*/ 1486346 w 7467600"/>
              <a:gd name="connsiteY917" fmla="*/ 1079919 h 6858000"/>
              <a:gd name="connsiteX918" fmla="*/ 1070511 w 7467600"/>
              <a:gd name="connsiteY918" fmla="*/ 48609 h 6858000"/>
              <a:gd name="connsiteX919" fmla="*/ 1057230 w 7467600"/>
              <a:gd name="connsiteY919" fmla="*/ 0 h 6858000"/>
              <a:gd name="connsiteX920" fmla="*/ 43151 w 7467600"/>
              <a:gd name="connsiteY920" fmla="*/ 0 h 6858000"/>
              <a:gd name="connsiteX921" fmla="*/ 95283 w 7467600"/>
              <a:gd name="connsiteY921" fmla="*/ 0 h 6858000"/>
              <a:gd name="connsiteX922" fmla="*/ 300708 w 7467600"/>
              <a:gd name="connsiteY922" fmla="*/ 154571 h 6858000"/>
              <a:gd name="connsiteX923" fmla="*/ 530414 w 7467600"/>
              <a:gd name="connsiteY923" fmla="*/ 354673 h 6858000"/>
              <a:gd name="connsiteX924" fmla="*/ 333785 w 7467600"/>
              <a:gd name="connsiteY924" fmla="*/ 161564 h 6858000"/>
              <a:gd name="connsiteX925" fmla="*/ 147005 w 7467600"/>
              <a:gd name="connsiteY925" fmla="*/ 0 h 6858000"/>
              <a:gd name="connsiteX926" fmla="*/ 272509 w 7467600"/>
              <a:gd name="connsiteY926" fmla="*/ 0 h 6858000"/>
              <a:gd name="connsiteX927" fmla="*/ 326276 w 7467600"/>
              <a:gd name="connsiteY927" fmla="*/ 45847 h 6858000"/>
              <a:gd name="connsiteX928" fmla="*/ 823759 w 7467600"/>
              <a:gd name="connsiteY928" fmla="*/ 574145 h 6858000"/>
              <a:gd name="connsiteX929" fmla="*/ 811254 w 7467600"/>
              <a:gd name="connsiteY929" fmla="*/ 665546 h 6858000"/>
              <a:gd name="connsiteX930" fmla="*/ 154042 w 7467600"/>
              <a:gd name="connsiteY930" fmla="*/ 261522 h 6858000"/>
              <a:gd name="connsiteX931" fmla="*/ 13550 w 7467600"/>
              <a:gd name="connsiteY931" fmla="*/ 158423 h 6858000"/>
              <a:gd name="connsiteX932" fmla="*/ 0 w 7467600"/>
              <a:gd name="connsiteY932" fmla="*/ 146618 h 6858000"/>
              <a:gd name="connsiteX933" fmla="*/ 0 w 7467600"/>
              <a:gd name="connsiteY933" fmla="*/ 59161 h 6858000"/>
              <a:gd name="connsiteX934" fmla="*/ 45427 w 7467600"/>
              <a:gd name="connsiteY934" fmla="*/ 101078 h 6858000"/>
              <a:gd name="connsiteX935" fmla="*/ 630103 w 7467600"/>
              <a:gd name="connsiteY935" fmla="*/ 485885 h 6858000"/>
              <a:gd name="connsiteX936" fmla="*/ 532040 w 7467600"/>
              <a:gd name="connsiteY936" fmla="*/ 399359 h 6858000"/>
              <a:gd name="connsiteX937" fmla="*/ 517618 w 7467600"/>
              <a:gd name="connsiteY937" fmla="*/ 385726 h 6858000"/>
              <a:gd name="connsiteX938" fmla="*/ 285074 w 7467600"/>
              <a:gd name="connsiteY938" fmla="*/ 182755 h 6858000"/>
              <a:gd name="connsiteX939" fmla="*/ 43151 w 7467600"/>
              <a:gd name="connsiteY939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67600 w 7467600"/>
              <a:gd name="connsiteY4" fmla="*/ 662821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1019354 w 7467600"/>
              <a:gd name="connsiteY7" fmla="*/ 6315006 h 6858000"/>
              <a:gd name="connsiteX8" fmla="*/ 441046 w 7467600"/>
              <a:gd name="connsiteY8" fmla="*/ 6691153 h 6858000"/>
              <a:gd name="connsiteX9" fmla="*/ 1019354 w 7467600"/>
              <a:gd name="connsiteY9" fmla="*/ 6315006 h 6858000"/>
              <a:gd name="connsiteX10" fmla="*/ 991680 w 7467600"/>
              <a:gd name="connsiteY10" fmla="*/ 6298413 h 6858000"/>
              <a:gd name="connsiteX11" fmla="*/ 409060 w 7467600"/>
              <a:gd name="connsiteY11" fmla="*/ 6671470 h 6858000"/>
              <a:gd name="connsiteX12" fmla="*/ 991680 w 7467600"/>
              <a:gd name="connsiteY12" fmla="*/ 6298413 h 6858000"/>
              <a:gd name="connsiteX13" fmla="*/ 103333 w 7467600"/>
              <a:gd name="connsiteY13" fmla="*/ 5699602 h 6858000"/>
              <a:gd name="connsiteX14" fmla="*/ 233938 w 7467600"/>
              <a:gd name="connsiteY14" fmla="*/ 5809416 h 6858000"/>
              <a:gd name="connsiteX15" fmla="*/ 883580 w 7467600"/>
              <a:gd name="connsiteY15" fmla="*/ 6180710 h 6858000"/>
              <a:gd name="connsiteX16" fmla="*/ 487337 w 7467600"/>
              <a:gd name="connsiteY16" fmla="*/ 5950182 h 6858000"/>
              <a:gd name="connsiteX17" fmla="*/ 354051 w 7467600"/>
              <a:gd name="connsiteY17" fmla="*/ 5854912 h 6858000"/>
              <a:gd name="connsiteX18" fmla="*/ 195436 w 7467600"/>
              <a:gd name="connsiteY18" fmla="*/ 5755068 h 6858000"/>
              <a:gd name="connsiteX19" fmla="*/ 103333 w 7467600"/>
              <a:gd name="connsiteY19" fmla="*/ 5699602 h 6858000"/>
              <a:gd name="connsiteX20" fmla="*/ 5539432 w 7467600"/>
              <a:gd name="connsiteY20" fmla="*/ 5642928 h 6858000"/>
              <a:gd name="connsiteX21" fmla="*/ 5555462 w 7467600"/>
              <a:gd name="connsiteY21" fmla="*/ 5694454 h 6858000"/>
              <a:gd name="connsiteX22" fmla="*/ 5828270 w 7467600"/>
              <a:gd name="connsiteY22" fmla="*/ 6320663 h 6858000"/>
              <a:gd name="connsiteX23" fmla="*/ 5947416 w 7467600"/>
              <a:gd name="connsiteY23" fmla="*/ 6574846 h 6858000"/>
              <a:gd name="connsiteX24" fmla="*/ 5539432 w 7467600"/>
              <a:gd name="connsiteY24" fmla="*/ 5642928 h 6858000"/>
              <a:gd name="connsiteX25" fmla="*/ 51253 w 7467600"/>
              <a:gd name="connsiteY25" fmla="*/ 5631825 h 6858000"/>
              <a:gd name="connsiteX26" fmla="*/ 211622 w 7467600"/>
              <a:gd name="connsiteY26" fmla="*/ 5728803 h 6858000"/>
              <a:gd name="connsiteX27" fmla="*/ 371652 w 7467600"/>
              <a:gd name="connsiteY27" fmla="*/ 5829062 h 6858000"/>
              <a:gd name="connsiteX28" fmla="*/ 505903 w 7467600"/>
              <a:gd name="connsiteY28" fmla="*/ 5925221 h 6858000"/>
              <a:gd name="connsiteX29" fmla="*/ 899240 w 7467600"/>
              <a:gd name="connsiteY29" fmla="*/ 6153068 h 6858000"/>
              <a:gd name="connsiteX30" fmla="*/ 988114 w 7467600"/>
              <a:gd name="connsiteY30" fmla="*/ 6174204 h 6858000"/>
              <a:gd name="connsiteX31" fmla="*/ 845971 w 7467600"/>
              <a:gd name="connsiteY31" fmla="*/ 6067177 h 6858000"/>
              <a:gd name="connsiteX32" fmla="*/ 448057 w 7467600"/>
              <a:gd name="connsiteY32" fmla="*/ 5841376 h 6858000"/>
              <a:gd name="connsiteX33" fmla="*/ 51253 w 7467600"/>
              <a:gd name="connsiteY33" fmla="*/ 5631825 h 6858000"/>
              <a:gd name="connsiteX34" fmla="*/ 2606687 w 7467600"/>
              <a:gd name="connsiteY34" fmla="*/ 5630718 h 6858000"/>
              <a:gd name="connsiteX35" fmla="*/ 2645658 w 7467600"/>
              <a:gd name="connsiteY35" fmla="*/ 6640259 h 6858000"/>
              <a:gd name="connsiteX36" fmla="*/ 2606687 w 7467600"/>
              <a:gd name="connsiteY36" fmla="*/ 5630718 h 6858000"/>
              <a:gd name="connsiteX37" fmla="*/ 3642057 w 7467600"/>
              <a:gd name="connsiteY37" fmla="*/ 5573487 h 6858000"/>
              <a:gd name="connsiteX38" fmla="*/ 3632981 w 7467600"/>
              <a:gd name="connsiteY38" fmla="*/ 5579437 h 6858000"/>
              <a:gd name="connsiteX39" fmla="*/ 3382436 w 7467600"/>
              <a:gd name="connsiteY39" fmla="*/ 5952726 h 6858000"/>
              <a:gd name="connsiteX40" fmla="*/ 3191929 w 7467600"/>
              <a:gd name="connsiteY40" fmla="*/ 6662669 h 6858000"/>
              <a:gd name="connsiteX41" fmla="*/ 3369898 w 7467600"/>
              <a:gd name="connsiteY41" fmla="*/ 6081771 h 6858000"/>
              <a:gd name="connsiteX42" fmla="*/ 3642057 w 7467600"/>
              <a:gd name="connsiteY42" fmla="*/ 5573487 h 6858000"/>
              <a:gd name="connsiteX43" fmla="*/ 2650666 w 7467600"/>
              <a:gd name="connsiteY43" fmla="*/ 5530686 h 6858000"/>
              <a:gd name="connsiteX44" fmla="*/ 2650249 w 7467600"/>
              <a:gd name="connsiteY44" fmla="*/ 5532101 h 6858000"/>
              <a:gd name="connsiteX45" fmla="*/ 2663808 w 7467600"/>
              <a:gd name="connsiteY45" fmla="*/ 6535215 h 6858000"/>
              <a:gd name="connsiteX46" fmla="*/ 2665418 w 7467600"/>
              <a:gd name="connsiteY46" fmla="*/ 6132756 h 6858000"/>
              <a:gd name="connsiteX47" fmla="*/ 2650666 w 7467600"/>
              <a:gd name="connsiteY47" fmla="*/ 5530686 h 6858000"/>
              <a:gd name="connsiteX48" fmla="*/ 2680277 w 7467600"/>
              <a:gd name="connsiteY48" fmla="*/ 5479204 h 6858000"/>
              <a:gd name="connsiteX49" fmla="*/ 2678972 w 7467600"/>
              <a:gd name="connsiteY49" fmla="*/ 5481582 h 6858000"/>
              <a:gd name="connsiteX50" fmla="*/ 2696666 w 7467600"/>
              <a:gd name="connsiteY50" fmla="*/ 6133836 h 6858000"/>
              <a:gd name="connsiteX51" fmla="*/ 2695769 w 7467600"/>
              <a:gd name="connsiteY51" fmla="*/ 6390955 h 6858000"/>
              <a:gd name="connsiteX52" fmla="*/ 2739893 w 7467600"/>
              <a:gd name="connsiteY52" fmla="*/ 6108357 h 6858000"/>
              <a:gd name="connsiteX53" fmla="*/ 2680277 w 7467600"/>
              <a:gd name="connsiteY53" fmla="*/ 5479204 h 6858000"/>
              <a:gd name="connsiteX54" fmla="*/ 1132195 w 7467600"/>
              <a:gd name="connsiteY54" fmla="*/ 5467980 h 6858000"/>
              <a:gd name="connsiteX55" fmla="*/ 1679056 w 7467600"/>
              <a:gd name="connsiteY55" fmla="*/ 5516907 h 6858000"/>
              <a:gd name="connsiteX56" fmla="*/ 2128648 w 7467600"/>
              <a:gd name="connsiteY56" fmla="*/ 5474249 h 6858000"/>
              <a:gd name="connsiteX57" fmla="*/ 1825619 w 7467600"/>
              <a:gd name="connsiteY57" fmla="*/ 5478447 h 6858000"/>
              <a:gd name="connsiteX58" fmla="*/ 1737798 w 7467600"/>
              <a:gd name="connsiteY58" fmla="*/ 5483353 h 6858000"/>
              <a:gd name="connsiteX59" fmla="*/ 1132195 w 7467600"/>
              <a:gd name="connsiteY59" fmla="*/ 5467980 h 6858000"/>
              <a:gd name="connsiteX60" fmla="*/ 1456157 w 7467600"/>
              <a:gd name="connsiteY60" fmla="*/ 5371404 h 6858000"/>
              <a:gd name="connsiteX61" fmla="*/ 1244432 w 7467600"/>
              <a:gd name="connsiteY61" fmla="*/ 5385601 h 6858000"/>
              <a:gd name="connsiteX62" fmla="*/ 973990 w 7467600"/>
              <a:gd name="connsiteY62" fmla="*/ 5424940 h 6858000"/>
              <a:gd name="connsiteX63" fmla="*/ 1103809 w 7467600"/>
              <a:gd name="connsiteY63" fmla="*/ 5433720 h 6858000"/>
              <a:gd name="connsiteX64" fmla="*/ 1123454 w 7467600"/>
              <a:gd name="connsiteY64" fmla="*/ 5435727 h 6858000"/>
              <a:gd name="connsiteX65" fmla="*/ 1737017 w 7467600"/>
              <a:gd name="connsiteY65" fmla="*/ 5452183 h 6858000"/>
              <a:gd name="connsiteX66" fmla="*/ 1824397 w 7467600"/>
              <a:gd name="connsiteY66" fmla="*/ 5447757 h 6858000"/>
              <a:gd name="connsiteX67" fmla="*/ 2070059 w 7467600"/>
              <a:gd name="connsiteY67" fmla="*/ 5441660 h 6858000"/>
              <a:gd name="connsiteX68" fmla="*/ 1456157 w 7467600"/>
              <a:gd name="connsiteY68" fmla="*/ 5371404 h 6858000"/>
              <a:gd name="connsiteX69" fmla="*/ 4988186 w 7467600"/>
              <a:gd name="connsiteY69" fmla="*/ 5216467 h 6858000"/>
              <a:gd name="connsiteX70" fmla="*/ 4777334 w 7467600"/>
              <a:gd name="connsiteY70" fmla="*/ 5406072 h 6858000"/>
              <a:gd name="connsiteX71" fmla="*/ 4718341 w 7467600"/>
              <a:gd name="connsiteY71" fmla="*/ 5468043 h 6858000"/>
              <a:gd name="connsiteX72" fmla="*/ 4604655 w 7467600"/>
              <a:gd name="connsiteY72" fmla="*/ 5583434 h 6858000"/>
              <a:gd name="connsiteX73" fmla="*/ 4565074 w 7467600"/>
              <a:gd name="connsiteY73" fmla="*/ 5618550 h 6858000"/>
              <a:gd name="connsiteX74" fmla="*/ 4988186 w 7467600"/>
              <a:gd name="connsiteY74" fmla="*/ 5216467 h 6858000"/>
              <a:gd name="connsiteX75" fmla="*/ 4978032 w 7467600"/>
              <a:gd name="connsiteY75" fmla="*/ 5183809 h 6858000"/>
              <a:gd name="connsiteX76" fmla="*/ 4463413 w 7467600"/>
              <a:gd name="connsiteY76" fmla="*/ 5615162 h 6858000"/>
              <a:gd name="connsiteX77" fmla="*/ 4358134 w 7467600"/>
              <a:gd name="connsiteY77" fmla="*/ 5742791 h 6858000"/>
              <a:gd name="connsiteX78" fmla="*/ 4376219 w 7467600"/>
              <a:gd name="connsiteY78" fmla="*/ 5729027 h 6858000"/>
              <a:gd name="connsiteX79" fmla="*/ 4582340 w 7467600"/>
              <a:gd name="connsiteY79" fmla="*/ 5561037 h 6858000"/>
              <a:gd name="connsiteX80" fmla="*/ 4694684 w 7467600"/>
              <a:gd name="connsiteY80" fmla="*/ 5447098 h 6858000"/>
              <a:gd name="connsiteX81" fmla="*/ 4754123 w 7467600"/>
              <a:gd name="connsiteY81" fmla="*/ 5384643 h 6858000"/>
              <a:gd name="connsiteX82" fmla="*/ 4978032 w 7467600"/>
              <a:gd name="connsiteY82" fmla="*/ 5183809 h 6858000"/>
              <a:gd name="connsiteX83" fmla="*/ 1903353 w 7467600"/>
              <a:gd name="connsiteY83" fmla="*/ 5044827 h 6858000"/>
              <a:gd name="connsiteX84" fmla="*/ 1936931 w 7467600"/>
              <a:gd name="connsiteY84" fmla="*/ 5093954 h 6858000"/>
              <a:gd name="connsiteX85" fmla="*/ 2195868 w 7467600"/>
              <a:gd name="connsiteY85" fmla="*/ 5396574 h 6858000"/>
              <a:gd name="connsiteX86" fmla="*/ 2088852 w 7467600"/>
              <a:gd name="connsiteY86" fmla="*/ 5166123 h 6858000"/>
              <a:gd name="connsiteX87" fmla="*/ 1958241 w 7467600"/>
              <a:gd name="connsiteY87" fmla="*/ 5067955 h 6858000"/>
              <a:gd name="connsiteX88" fmla="*/ 1903353 w 7467600"/>
              <a:gd name="connsiteY88" fmla="*/ 5044827 h 6858000"/>
              <a:gd name="connsiteX89" fmla="*/ 1979378 w 7467600"/>
              <a:gd name="connsiteY89" fmla="*/ 4769504 h 6858000"/>
              <a:gd name="connsiteX90" fmla="*/ 2882120 w 7467600"/>
              <a:gd name="connsiteY90" fmla="*/ 5064547 h 6858000"/>
              <a:gd name="connsiteX91" fmla="*/ 2793103 w 7467600"/>
              <a:gd name="connsiteY91" fmla="*/ 5039699 h 6858000"/>
              <a:gd name="connsiteX92" fmla="*/ 2770041 w 7467600"/>
              <a:gd name="connsiteY92" fmla="*/ 5033634 h 6858000"/>
              <a:gd name="connsiteX93" fmla="*/ 1979378 w 7467600"/>
              <a:gd name="connsiteY93" fmla="*/ 4769504 h 6858000"/>
              <a:gd name="connsiteX94" fmla="*/ 1927410 w 7467600"/>
              <a:gd name="connsiteY94" fmla="*/ 4716164 h 6858000"/>
              <a:gd name="connsiteX95" fmla="*/ 1959587 w 7467600"/>
              <a:gd name="connsiteY95" fmla="*/ 4728849 h 6858000"/>
              <a:gd name="connsiteX96" fmla="*/ 2777707 w 7467600"/>
              <a:gd name="connsiteY96" fmla="*/ 5003991 h 6858000"/>
              <a:gd name="connsiteX97" fmla="*/ 2800768 w 7467600"/>
              <a:gd name="connsiteY97" fmla="*/ 5010056 h 6858000"/>
              <a:gd name="connsiteX98" fmla="*/ 2879408 w 7467600"/>
              <a:gd name="connsiteY98" fmla="*/ 5031590 h 6858000"/>
              <a:gd name="connsiteX99" fmla="*/ 2862295 w 7467600"/>
              <a:gd name="connsiteY99" fmla="*/ 5022958 h 6858000"/>
              <a:gd name="connsiteX100" fmla="*/ 2813343 w 7467600"/>
              <a:gd name="connsiteY100" fmla="*/ 4998369 h 6858000"/>
              <a:gd name="connsiteX101" fmla="*/ 2646245 w 7467600"/>
              <a:gd name="connsiteY101" fmla="*/ 4930999 h 6858000"/>
              <a:gd name="connsiteX102" fmla="*/ 1999243 w 7467600"/>
              <a:gd name="connsiteY102" fmla="*/ 4730524 h 6858000"/>
              <a:gd name="connsiteX103" fmla="*/ 1979527 w 7467600"/>
              <a:gd name="connsiteY103" fmla="*/ 4726651 h 6858000"/>
              <a:gd name="connsiteX104" fmla="*/ 1927410 w 7467600"/>
              <a:gd name="connsiteY104" fmla="*/ 4716164 h 6858000"/>
              <a:gd name="connsiteX105" fmla="*/ 1997014 w 7467600"/>
              <a:gd name="connsiteY105" fmla="*/ 4698007 h 6858000"/>
              <a:gd name="connsiteX106" fmla="*/ 2005458 w 7467600"/>
              <a:gd name="connsiteY106" fmla="*/ 4699540 h 6858000"/>
              <a:gd name="connsiteX107" fmla="*/ 2657186 w 7467600"/>
              <a:gd name="connsiteY107" fmla="*/ 4901687 h 6858000"/>
              <a:gd name="connsiteX108" fmla="*/ 2826662 w 7467600"/>
              <a:gd name="connsiteY108" fmla="*/ 4970362 h 6858000"/>
              <a:gd name="connsiteX109" fmla="*/ 2876100 w 7467600"/>
              <a:gd name="connsiteY109" fmla="*/ 4995397 h 6858000"/>
              <a:gd name="connsiteX110" fmla="*/ 3042600 w 7467600"/>
              <a:gd name="connsiteY110" fmla="*/ 5059532 h 6858000"/>
              <a:gd name="connsiteX111" fmla="*/ 1997014 w 7467600"/>
              <a:gd name="connsiteY111" fmla="*/ 4698007 h 6858000"/>
              <a:gd name="connsiteX112" fmla="*/ 2305292 w 7467600"/>
              <a:gd name="connsiteY112" fmla="*/ 4219492 h 6858000"/>
              <a:gd name="connsiteX113" fmla="*/ 3360922 w 7467600"/>
              <a:gd name="connsiteY113" fmla="*/ 4529373 h 6858000"/>
              <a:gd name="connsiteX114" fmla="*/ 3492420 w 7467600"/>
              <a:gd name="connsiteY114" fmla="*/ 4510145 h 6858000"/>
              <a:gd name="connsiteX115" fmla="*/ 3364086 w 7467600"/>
              <a:gd name="connsiteY115" fmla="*/ 4480340 h 6858000"/>
              <a:gd name="connsiteX116" fmla="*/ 3225818 w 7467600"/>
              <a:gd name="connsiteY116" fmla="*/ 4411822 h 6858000"/>
              <a:gd name="connsiteX117" fmla="*/ 3129696 w 7467600"/>
              <a:gd name="connsiteY117" fmla="*/ 4360704 h 6858000"/>
              <a:gd name="connsiteX118" fmla="*/ 2814545 w 7467600"/>
              <a:gd name="connsiteY118" fmla="*/ 4282955 h 6858000"/>
              <a:gd name="connsiteX119" fmla="*/ 2305292 w 7467600"/>
              <a:gd name="connsiteY119" fmla="*/ 4219492 h 6858000"/>
              <a:gd name="connsiteX120" fmla="*/ 2626982 w 7467600"/>
              <a:gd name="connsiteY120" fmla="*/ 4206450 h 6858000"/>
              <a:gd name="connsiteX121" fmla="*/ 2490617 w 7467600"/>
              <a:gd name="connsiteY121" fmla="*/ 4206951 h 6858000"/>
              <a:gd name="connsiteX122" fmla="*/ 2819869 w 7467600"/>
              <a:gd name="connsiteY122" fmla="*/ 4252936 h 6858000"/>
              <a:gd name="connsiteX123" fmla="*/ 3143018 w 7467600"/>
              <a:gd name="connsiteY123" fmla="*/ 4332698 h 6858000"/>
              <a:gd name="connsiteX124" fmla="*/ 3241520 w 7467600"/>
              <a:gd name="connsiteY124" fmla="*/ 4385112 h 6858000"/>
              <a:gd name="connsiteX125" fmla="*/ 3374575 w 7467600"/>
              <a:gd name="connsiteY125" fmla="*/ 4451517 h 6858000"/>
              <a:gd name="connsiteX126" fmla="*/ 3505221 w 7467600"/>
              <a:gd name="connsiteY126" fmla="*/ 4480757 h 6858000"/>
              <a:gd name="connsiteX127" fmla="*/ 2626982 w 7467600"/>
              <a:gd name="connsiteY127" fmla="*/ 4206450 h 6858000"/>
              <a:gd name="connsiteX128" fmla="*/ 1310106 w 7467600"/>
              <a:gd name="connsiteY128" fmla="*/ 3943217 h 6858000"/>
              <a:gd name="connsiteX129" fmla="*/ 854994 w 7467600"/>
              <a:gd name="connsiteY129" fmla="*/ 4399136 h 6858000"/>
              <a:gd name="connsiteX130" fmla="*/ 742462 w 7467600"/>
              <a:gd name="connsiteY130" fmla="*/ 4594648 h 6858000"/>
              <a:gd name="connsiteX131" fmla="*/ 820602 w 7467600"/>
              <a:gd name="connsiteY131" fmla="*/ 4485915 h 6858000"/>
              <a:gd name="connsiteX132" fmla="*/ 878295 w 7467600"/>
              <a:gd name="connsiteY132" fmla="*/ 4403594 h 6858000"/>
              <a:gd name="connsiteX133" fmla="*/ 1240607 w 7467600"/>
              <a:gd name="connsiteY133" fmla="*/ 4010401 h 6858000"/>
              <a:gd name="connsiteX134" fmla="*/ 1310106 w 7467600"/>
              <a:gd name="connsiteY134" fmla="*/ 3943217 h 6858000"/>
              <a:gd name="connsiteX135" fmla="*/ 1423113 w 7467600"/>
              <a:gd name="connsiteY135" fmla="*/ 3874565 h 6858000"/>
              <a:gd name="connsiteX136" fmla="*/ 1260565 w 7467600"/>
              <a:gd name="connsiteY136" fmla="*/ 4031982 h 6858000"/>
              <a:gd name="connsiteX137" fmla="*/ 901900 w 7467600"/>
              <a:gd name="connsiteY137" fmla="*/ 4421236 h 6858000"/>
              <a:gd name="connsiteX138" fmla="*/ 845044 w 7467600"/>
              <a:gd name="connsiteY138" fmla="*/ 4502436 h 6858000"/>
              <a:gd name="connsiteX139" fmla="*/ 685926 w 7467600"/>
              <a:gd name="connsiteY139" fmla="*/ 4703069 h 6858000"/>
              <a:gd name="connsiteX140" fmla="*/ 684248 w 7467600"/>
              <a:gd name="connsiteY140" fmla="*/ 4706721 h 6858000"/>
              <a:gd name="connsiteX141" fmla="*/ 1423113 w 7467600"/>
              <a:gd name="connsiteY141" fmla="*/ 3874565 h 6858000"/>
              <a:gd name="connsiteX142" fmla="*/ 3316479 w 7467600"/>
              <a:gd name="connsiteY142" fmla="*/ 3872136 h 6858000"/>
              <a:gd name="connsiteX143" fmla="*/ 3546806 w 7467600"/>
              <a:gd name="connsiteY143" fmla="*/ 4356139 h 6858000"/>
              <a:gd name="connsiteX144" fmla="*/ 3364433 w 7467600"/>
              <a:gd name="connsiteY144" fmla="*/ 3953121 h 6858000"/>
              <a:gd name="connsiteX145" fmla="*/ 3316479 w 7467600"/>
              <a:gd name="connsiteY145" fmla="*/ 3872136 h 6858000"/>
              <a:gd name="connsiteX146" fmla="*/ 3291335 w 7467600"/>
              <a:gd name="connsiteY146" fmla="*/ 3767420 h 6858000"/>
              <a:gd name="connsiteX147" fmla="*/ 3390805 w 7467600"/>
              <a:gd name="connsiteY147" fmla="*/ 3937163 h 6858000"/>
              <a:gd name="connsiteX148" fmla="*/ 3579062 w 7467600"/>
              <a:gd name="connsiteY148" fmla="*/ 4359040 h 6858000"/>
              <a:gd name="connsiteX149" fmla="*/ 3467355 w 7467600"/>
              <a:gd name="connsiteY149" fmla="*/ 3988130 h 6858000"/>
              <a:gd name="connsiteX150" fmla="*/ 3310753 w 7467600"/>
              <a:gd name="connsiteY150" fmla="*/ 3787140 h 6858000"/>
              <a:gd name="connsiteX151" fmla="*/ 3291335 w 7467600"/>
              <a:gd name="connsiteY151" fmla="*/ 3767420 h 6858000"/>
              <a:gd name="connsiteX152" fmla="*/ 1635889 w 7467600"/>
              <a:gd name="connsiteY152" fmla="*/ 3709494 h 6858000"/>
              <a:gd name="connsiteX153" fmla="*/ 1634800 w 7467600"/>
              <a:gd name="connsiteY153" fmla="*/ 3731111 h 6858000"/>
              <a:gd name="connsiteX154" fmla="*/ 1635889 w 7467600"/>
              <a:gd name="connsiteY154" fmla="*/ 3709494 h 6858000"/>
              <a:gd name="connsiteX155" fmla="*/ 1510397 w 7467600"/>
              <a:gd name="connsiteY155" fmla="*/ 3684705 h 6858000"/>
              <a:gd name="connsiteX156" fmla="*/ 1146550 w 7467600"/>
              <a:gd name="connsiteY156" fmla="*/ 3802012 h 6858000"/>
              <a:gd name="connsiteX157" fmla="*/ 698834 w 7467600"/>
              <a:gd name="connsiteY157" fmla="*/ 3952272 h 6858000"/>
              <a:gd name="connsiteX158" fmla="*/ 34256 w 7467600"/>
              <a:gd name="connsiteY158" fmla="*/ 4347603 h 6858000"/>
              <a:gd name="connsiteX159" fmla="*/ 527241 w 7467600"/>
              <a:gd name="connsiteY159" fmla="*/ 4065078 h 6858000"/>
              <a:gd name="connsiteX160" fmla="*/ 1510397 w 7467600"/>
              <a:gd name="connsiteY160" fmla="*/ 3684705 h 6858000"/>
              <a:gd name="connsiteX161" fmla="*/ 1313114 w 7467600"/>
              <a:gd name="connsiteY161" fmla="*/ 3655216 h 6858000"/>
              <a:gd name="connsiteX162" fmla="*/ 1109304 w 7467600"/>
              <a:gd name="connsiteY162" fmla="*/ 3669030 h 6858000"/>
              <a:gd name="connsiteX163" fmla="*/ 8129 w 7467600"/>
              <a:gd name="connsiteY163" fmla="*/ 4330519 h 6858000"/>
              <a:gd name="connsiteX164" fmla="*/ 687572 w 7467600"/>
              <a:gd name="connsiteY164" fmla="*/ 3925629 h 6858000"/>
              <a:gd name="connsiteX165" fmla="*/ 1138365 w 7467600"/>
              <a:gd name="connsiteY165" fmla="*/ 3774515 h 6858000"/>
              <a:gd name="connsiteX166" fmla="*/ 1505579 w 7467600"/>
              <a:gd name="connsiteY166" fmla="*/ 3655526 h 6858000"/>
              <a:gd name="connsiteX167" fmla="*/ 1313114 w 7467600"/>
              <a:gd name="connsiteY167" fmla="*/ 3655216 h 6858000"/>
              <a:gd name="connsiteX168" fmla="*/ 3655073 w 7467600"/>
              <a:gd name="connsiteY168" fmla="*/ 3650884 h 6858000"/>
              <a:gd name="connsiteX169" fmla="*/ 3989938 w 7467600"/>
              <a:gd name="connsiteY169" fmla="*/ 3991685 h 6858000"/>
              <a:gd name="connsiteX170" fmla="*/ 4393907 w 7467600"/>
              <a:gd name="connsiteY170" fmla="*/ 4261258 h 6858000"/>
              <a:gd name="connsiteX171" fmla="*/ 4648051 w 7467600"/>
              <a:gd name="connsiteY171" fmla="*/ 4374051 h 6858000"/>
              <a:gd name="connsiteX172" fmla="*/ 4383389 w 7467600"/>
              <a:gd name="connsiteY172" fmla="*/ 4184369 h 6858000"/>
              <a:gd name="connsiteX173" fmla="*/ 4165508 w 7467600"/>
              <a:gd name="connsiteY173" fmla="*/ 4035196 h 6858000"/>
              <a:gd name="connsiteX174" fmla="*/ 4068162 w 7467600"/>
              <a:gd name="connsiteY174" fmla="*/ 3953394 h 6858000"/>
              <a:gd name="connsiteX175" fmla="*/ 3981416 w 7467600"/>
              <a:gd name="connsiteY175" fmla="*/ 3880482 h 6858000"/>
              <a:gd name="connsiteX176" fmla="*/ 3800147 w 7467600"/>
              <a:gd name="connsiteY176" fmla="*/ 3749872 h 6858000"/>
              <a:gd name="connsiteX177" fmla="*/ 3655073 w 7467600"/>
              <a:gd name="connsiteY177" fmla="*/ 3650884 h 6858000"/>
              <a:gd name="connsiteX178" fmla="*/ 3670252 w 7467600"/>
              <a:gd name="connsiteY178" fmla="*/ 3622798 h 6858000"/>
              <a:gd name="connsiteX179" fmla="*/ 3817258 w 7467600"/>
              <a:gd name="connsiteY179" fmla="*/ 3723577 h 6858000"/>
              <a:gd name="connsiteX180" fmla="*/ 4000461 w 7467600"/>
              <a:gd name="connsiteY180" fmla="*/ 3855966 h 6858000"/>
              <a:gd name="connsiteX181" fmla="*/ 4088180 w 7467600"/>
              <a:gd name="connsiteY181" fmla="*/ 3929774 h 6858000"/>
              <a:gd name="connsiteX182" fmla="*/ 4184555 w 7467600"/>
              <a:gd name="connsiteY182" fmla="*/ 4010683 h 6858000"/>
              <a:gd name="connsiteX183" fmla="*/ 4399563 w 7467600"/>
              <a:gd name="connsiteY183" fmla="*/ 4158106 h 6858000"/>
              <a:gd name="connsiteX184" fmla="*/ 4684469 w 7467600"/>
              <a:gd name="connsiteY184" fmla="*/ 4364680 h 6858000"/>
              <a:gd name="connsiteX185" fmla="*/ 4690271 w 7467600"/>
              <a:gd name="connsiteY185" fmla="*/ 4370034 h 6858000"/>
              <a:gd name="connsiteX186" fmla="*/ 4136093 w 7467600"/>
              <a:gd name="connsiteY186" fmla="*/ 3858466 h 6858000"/>
              <a:gd name="connsiteX187" fmla="*/ 3670252 w 7467600"/>
              <a:gd name="connsiteY187" fmla="*/ 3622798 h 6858000"/>
              <a:gd name="connsiteX188" fmla="*/ 4440129 w 7467600"/>
              <a:gd name="connsiteY188" fmla="*/ 3448571 h 6858000"/>
              <a:gd name="connsiteX189" fmla="*/ 4856525 w 7467600"/>
              <a:gd name="connsiteY189" fmla="*/ 3915351 h 6858000"/>
              <a:gd name="connsiteX190" fmla="*/ 5059055 w 7467600"/>
              <a:gd name="connsiteY190" fmla="*/ 4108918 h 6858000"/>
              <a:gd name="connsiteX191" fmla="*/ 5290070 w 7467600"/>
              <a:gd name="connsiteY191" fmla="*/ 4263619 h 6858000"/>
              <a:gd name="connsiteX192" fmla="*/ 4834991 w 7467600"/>
              <a:gd name="connsiteY192" fmla="*/ 3830985 h 6858000"/>
              <a:gd name="connsiteX193" fmla="*/ 4440129 w 7467600"/>
              <a:gd name="connsiteY193" fmla="*/ 3448571 h 6858000"/>
              <a:gd name="connsiteX194" fmla="*/ 4441737 w 7467600"/>
              <a:gd name="connsiteY194" fmla="*/ 3399734 h 6858000"/>
              <a:gd name="connsiteX195" fmla="*/ 4431236 w 7467600"/>
              <a:gd name="connsiteY195" fmla="*/ 3400954 h 6858000"/>
              <a:gd name="connsiteX196" fmla="*/ 4557150 w 7467600"/>
              <a:gd name="connsiteY196" fmla="*/ 3510023 h 6858000"/>
              <a:gd name="connsiteX197" fmla="*/ 4856936 w 7467600"/>
              <a:gd name="connsiteY197" fmla="*/ 3809146 h 6858000"/>
              <a:gd name="connsiteX198" fmla="*/ 5111996 w 7467600"/>
              <a:gd name="connsiteY198" fmla="*/ 4065759 h 6858000"/>
              <a:gd name="connsiteX199" fmla="*/ 5388878 w 7467600"/>
              <a:gd name="connsiteY199" fmla="*/ 4300185 h 6858000"/>
              <a:gd name="connsiteX200" fmla="*/ 5425556 w 7467600"/>
              <a:gd name="connsiteY200" fmla="*/ 4308967 h 6858000"/>
              <a:gd name="connsiteX201" fmla="*/ 4943646 w 7467600"/>
              <a:gd name="connsiteY201" fmla="*/ 3822916 h 6858000"/>
              <a:gd name="connsiteX202" fmla="*/ 4594837 w 7467600"/>
              <a:gd name="connsiteY202" fmla="*/ 3532274 h 6858000"/>
              <a:gd name="connsiteX203" fmla="*/ 4441737 w 7467600"/>
              <a:gd name="connsiteY203" fmla="*/ 3399734 h 6858000"/>
              <a:gd name="connsiteX204" fmla="*/ 5425834 w 7467600"/>
              <a:gd name="connsiteY204" fmla="*/ 3162785 h 6858000"/>
              <a:gd name="connsiteX205" fmla="*/ 5401644 w 7467600"/>
              <a:gd name="connsiteY205" fmla="*/ 3617847 h 6858000"/>
              <a:gd name="connsiteX206" fmla="*/ 5467256 w 7467600"/>
              <a:gd name="connsiteY206" fmla="*/ 4175494 h 6858000"/>
              <a:gd name="connsiteX207" fmla="*/ 5448069 w 7467600"/>
              <a:gd name="connsiteY207" fmla="*/ 3567554 h 6858000"/>
              <a:gd name="connsiteX208" fmla="*/ 5425834 w 7467600"/>
              <a:gd name="connsiteY208" fmla="*/ 3162785 h 6858000"/>
              <a:gd name="connsiteX209" fmla="*/ 1318687 w 7467600"/>
              <a:gd name="connsiteY209" fmla="*/ 3113840 h 6858000"/>
              <a:gd name="connsiteX210" fmla="*/ 1066793 w 7467600"/>
              <a:gd name="connsiteY210" fmla="*/ 3212171 h 6858000"/>
              <a:gd name="connsiteX211" fmla="*/ 993319 w 7467600"/>
              <a:gd name="connsiteY211" fmla="*/ 3247648 h 6858000"/>
              <a:gd name="connsiteX212" fmla="*/ 853081 w 7467600"/>
              <a:gd name="connsiteY212" fmla="*/ 3312410 h 6858000"/>
              <a:gd name="connsiteX213" fmla="*/ 805957 w 7467600"/>
              <a:gd name="connsiteY213" fmla="*/ 3330443 h 6858000"/>
              <a:gd name="connsiteX214" fmla="*/ 1318687 w 7467600"/>
              <a:gd name="connsiteY214" fmla="*/ 3113840 h 6858000"/>
              <a:gd name="connsiteX215" fmla="*/ 5453702 w 7467600"/>
              <a:gd name="connsiteY215" fmla="*/ 3090882 h 6858000"/>
              <a:gd name="connsiteX216" fmla="*/ 5480135 w 7467600"/>
              <a:gd name="connsiteY216" fmla="*/ 3565802 h 6858000"/>
              <a:gd name="connsiteX217" fmla="*/ 5499023 w 7467600"/>
              <a:gd name="connsiteY217" fmla="*/ 4166310 h 6858000"/>
              <a:gd name="connsiteX218" fmla="*/ 5547022 w 7467600"/>
              <a:gd name="connsiteY218" fmla="*/ 3607838 h 6858000"/>
              <a:gd name="connsiteX219" fmla="*/ 5515964 w 7467600"/>
              <a:gd name="connsiteY219" fmla="*/ 3378541 h 6858000"/>
              <a:gd name="connsiteX220" fmla="*/ 5453702 w 7467600"/>
              <a:gd name="connsiteY220" fmla="*/ 3090882 h 6858000"/>
              <a:gd name="connsiteX221" fmla="*/ 1238695 w 7467600"/>
              <a:gd name="connsiteY221" fmla="*/ 3076820 h 6858000"/>
              <a:gd name="connsiteX222" fmla="*/ 716371 w 7467600"/>
              <a:gd name="connsiteY222" fmla="*/ 3293249 h 6858000"/>
              <a:gd name="connsiteX223" fmla="*/ 579522 w 7467600"/>
              <a:gd name="connsiteY223" fmla="*/ 3371759 h 6858000"/>
              <a:gd name="connsiteX224" fmla="*/ 600288 w 7467600"/>
              <a:gd name="connsiteY224" fmla="*/ 3365555 h 6858000"/>
              <a:gd name="connsiteX225" fmla="*/ 840692 w 7467600"/>
              <a:gd name="connsiteY225" fmla="*/ 3284921 h 6858000"/>
              <a:gd name="connsiteX226" fmla="*/ 979248 w 7467600"/>
              <a:gd name="connsiteY226" fmla="*/ 3221003 h 6858000"/>
              <a:gd name="connsiteX227" fmla="*/ 1053282 w 7467600"/>
              <a:gd name="connsiteY227" fmla="*/ 3185247 h 6858000"/>
              <a:gd name="connsiteX228" fmla="*/ 1320603 w 7467600"/>
              <a:gd name="connsiteY228" fmla="*/ 3081281 h 6858000"/>
              <a:gd name="connsiteX229" fmla="*/ 1238695 w 7467600"/>
              <a:gd name="connsiteY229" fmla="*/ 3076820 h 6858000"/>
              <a:gd name="connsiteX230" fmla="*/ 5425627 w 7467600"/>
              <a:gd name="connsiteY230" fmla="*/ 2954192 h 6858000"/>
              <a:gd name="connsiteX231" fmla="*/ 5470770 w 7467600"/>
              <a:gd name="connsiteY231" fmla="*/ 3005435 h 6858000"/>
              <a:gd name="connsiteX232" fmla="*/ 5519779 w 7467600"/>
              <a:gd name="connsiteY232" fmla="*/ 4359223 h 6858000"/>
              <a:gd name="connsiteX233" fmla="*/ 5520293 w 7467600"/>
              <a:gd name="connsiteY233" fmla="*/ 4360602 h 6858000"/>
              <a:gd name="connsiteX234" fmla="*/ 5767221 w 7467600"/>
              <a:gd name="connsiteY234" fmla="*/ 4665564 h 6858000"/>
              <a:gd name="connsiteX235" fmla="*/ 6937169 w 7467600"/>
              <a:gd name="connsiteY235" fmla="*/ 4815941 h 6858000"/>
              <a:gd name="connsiteX236" fmla="*/ 6953922 w 7467600"/>
              <a:gd name="connsiteY236" fmla="*/ 4890068 h 6858000"/>
              <a:gd name="connsiteX237" fmla="*/ 6071359 w 7467600"/>
              <a:gd name="connsiteY237" fmla="*/ 4770770 h 6858000"/>
              <a:gd name="connsiteX238" fmla="*/ 6038839 w 7467600"/>
              <a:gd name="connsiteY238" fmla="*/ 4764474 h 6858000"/>
              <a:gd name="connsiteX239" fmla="*/ 6038706 w 7467600"/>
              <a:gd name="connsiteY239" fmla="*/ 4763847 h 6858000"/>
              <a:gd name="connsiteX240" fmla="*/ 6037784 w 7467600"/>
              <a:gd name="connsiteY240" fmla="*/ 4764270 h 6858000"/>
              <a:gd name="connsiteX241" fmla="*/ 6038839 w 7467600"/>
              <a:gd name="connsiteY241" fmla="*/ 4764474 h 6858000"/>
              <a:gd name="connsiteX242" fmla="*/ 6040338 w 7467600"/>
              <a:gd name="connsiteY242" fmla="*/ 4771418 h 6858000"/>
              <a:gd name="connsiteX243" fmla="*/ 6024488 w 7467600"/>
              <a:gd name="connsiteY243" fmla="*/ 4809903 h 6858000"/>
              <a:gd name="connsiteX244" fmla="*/ 5599771 w 7467600"/>
              <a:gd name="connsiteY244" fmla="*/ 5509652 h 6858000"/>
              <a:gd name="connsiteX245" fmla="*/ 5548843 w 7467600"/>
              <a:gd name="connsiteY245" fmla="*/ 5563845 h 6858000"/>
              <a:gd name="connsiteX246" fmla="*/ 5940952 w 7467600"/>
              <a:gd name="connsiteY246" fmla="*/ 6250028 h 6858000"/>
              <a:gd name="connsiteX247" fmla="*/ 6043441 w 7467600"/>
              <a:gd name="connsiteY247" fmla="*/ 6665847 h 6858000"/>
              <a:gd name="connsiteX248" fmla="*/ 6093432 w 7467600"/>
              <a:gd name="connsiteY248" fmla="*/ 6858000 h 6858000"/>
              <a:gd name="connsiteX249" fmla="*/ 6034344 w 7467600"/>
              <a:gd name="connsiteY249" fmla="*/ 6858000 h 6858000"/>
              <a:gd name="connsiteX250" fmla="*/ 6026679 w 7467600"/>
              <a:gd name="connsiteY250" fmla="*/ 6836959 h 6858000"/>
              <a:gd name="connsiteX251" fmla="*/ 5800441 w 7467600"/>
              <a:gd name="connsiteY251" fmla="*/ 6335286 h 6858000"/>
              <a:gd name="connsiteX252" fmla="*/ 5526562 w 7467600"/>
              <a:gd name="connsiteY252" fmla="*/ 5705388 h 6858000"/>
              <a:gd name="connsiteX253" fmla="*/ 5519640 w 7467600"/>
              <a:gd name="connsiteY253" fmla="*/ 5683774 h 6858000"/>
              <a:gd name="connsiteX254" fmla="*/ 5844559 w 7467600"/>
              <a:gd name="connsiteY254" fmla="*/ 6553349 h 6858000"/>
              <a:gd name="connsiteX255" fmla="*/ 5975994 w 7467600"/>
              <a:gd name="connsiteY255" fmla="*/ 6858000 h 6858000"/>
              <a:gd name="connsiteX256" fmla="*/ 5898547 w 7467600"/>
              <a:gd name="connsiteY256" fmla="*/ 6858000 h 6858000"/>
              <a:gd name="connsiteX257" fmla="*/ 5682041 w 7467600"/>
              <a:gd name="connsiteY257" fmla="*/ 6355860 h 6858000"/>
              <a:gd name="connsiteX258" fmla="*/ 5461758 w 7467600"/>
              <a:gd name="connsiteY258" fmla="*/ 5820220 h 6858000"/>
              <a:gd name="connsiteX259" fmla="*/ 5237282 w 7467600"/>
              <a:gd name="connsiteY259" fmla="*/ 6579086 h 6858000"/>
              <a:gd name="connsiteX260" fmla="*/ 5115009 w 7467600"/>
              <a:gd name="connsiteY260" fmla="*/ 6858000 h 6858000"/>
              <a:gd name="connsiteX261" fmla="*/ 5028074 w 7467600"/>
              <a:gd name="connsiteY261" fmla="*/ 6858000 h 6858000"/>
              <a:gd name="connsiteX262" fmla="*/ 5079508 w 7467600"/>
              <a:gd name="connsiteY262" fmla="*/ 6749074 h 6858000"/>
              <a:gd name="connsiteX263" fmla="*/ 5371846 w 7467600"/>
              <a:gd name="connsiteY263" fmla="*/ 5924413 h 6858000"/>
              <a:gd name="connsiteX264" fmla="*/ 5270512 w 7467600"/>
              <a:gd name="connsiteY264" fmla="*/ 6138975 h 6858000"/>
              <a:gd name="connsiteX265" fmla="*/ 5062409 w 7467600"/>
              <a:gd name="connsiteY265" fmla="*/ 6653544 h 6858000"/>
              <a:gd name="connsiteX266" fmla="*/ 5036628 w 7467600"/>
              <a:gd name="connsiteY266" fmla="*/ 6754247 h 6858000"/>
              <a:gd name="connsiteX267" fmla="*/ 5009112 w 7467600"/>
              <a:gd name="connsiteY267" fmla="*/ 6858000 h 6858000"/>
              <a:gd name="connsiteX268" fmla="*/ 4976679 w 7467600"/>
              <a:gd name="connsiteY268" fmla="*/ 6858000 h 6858000"/>
              <a:gd name="connsiteX269" fmla="*/ 5006537 w 7467600"/>
              <a:gd name="connsiteY269" fmla="*/ 6747068 h 6858000"/>
              <a:gd name="connsiteX270" fmla="*/ 5032723 w 7467600"/>
              <a:gd name="connsiteY270" fmla="*/ 6644957 h 6858000"/>
              <a:gd name="connsiteX271" fmla="*/ 5242949 w 7467600"/>
              <a:gd name="connsiteY271" fmla="*/ 6125175 h 6858000"/>
              <a:gd name="connsiteX272" fmla="*/ 5286321 w 7467600"/>
              <a:gd name="connsiteY272" fmla="*/ 6033555 h 6858000"/>
              <a:gd name="connsiteX273" fmla="*/ 5008210 w 7467600"/>
              <a:gd name="connsiteY273" fmla="*/ 6649194 h 6858000"/>
              <a:gd name="connsiteX274" fmla="*/ 4986321 w 7467600"/>
              <a:gd name="connsiteY274" fmla="*/ 6765687 h 6858000"/>
              <a:gd name="connsiteX275" fmla="*/ 4973474 w 7467600"/>
              <a:gd name="connsiteY275" fmla="*/ 6858000 h 6858000"/>
              <a:gd name="connsiteX276" fmla="*/ 4907178 w 7467600"/>
              <a:gd name="connsiteY276" fmla="*/ 6858000 h 6858000"/>
              <a:gd name="connsiteX277" fmla="*/ 4910810 w 7467600"/>
              <a:gd name="connsiteY277" fmla="*/ 6829660 h 6858000"/>
              <a:gd name="connsiteX278" fmla="*/ 4987461 w 7467600"/>
              <a:gd name="connsiteY278" fmla="*/ 6432994 h 6858000"/>
              <a:gd name="connsiteX279" fmla="*/ 5179262 w 7467600"/>
              <a:gd name="connsiteY279" fmla="*/ 6035044 h 6858000"/>
              <a:gd name="connsiteX280" fmla="*/ 4689678 w 7467600"/>
              <a:gd name="connsiteY280" fmla="*/ 6440241 h 6858000"/>
              <a:gd name="connsiteX281" fmla="*/ 4477543 w 7467600"/>
              <a:gd name="connsiteY281" fmla="*/ 6674836 h 6858000"/>
              <a:gd name="connsiteX282" fmla="*/ 4329957 w 7467600"/>
              <a:gd name="connsiteY282" fmla="*/ 6858000 h 6858000"/>
              <a:gd name="connsiteX283" fmla="*/ 4218595 w 7467600"/>
              <a:gd name="connsiteY283" fmla="*/ 6858000 h 6858000"/>
              <a:gd name="connsiteX284" fmla="*/ 4368888 w 7467600"/>
              <a:gd name="connsiteY284" fmla="*/ 6668412 h 6858000"/>
              <a:gd name="connsiteX285" fmla="*/ 4563091 w 7467600"/>
              <a:gd name="connsiteY285" fmla="*/ 6442508 h 6858000"/>
              <a:gd name="connsiteX286" fmla="*/ 5387324 w 7467600"/>
              <a:gd name="connsiteY286" fmla="*/ 5705830 h 6858000"/>
              <a:gd name="connsiteX287" fmla="*/ 5073620 w 7467600"/>
              <a:gd name="connsiteY287" fmla="*/ 5955437 h 6858000"/>
              <a:gd name="connsiteX288" fmla="*/ 4689789 w 7467600"/>
              <a:gd name="connsiteY288" fmla="*/ 6268382 h 6858000"/>
              <a:gd name="connsiteX289" fmla="*/ 4418722 w 7467600"/>
              <a:gd name="connsiteY289" fmla="*/ 6570886 h 6858000"/>
              <a:gd name="connsiteX290" fmla="*/ 4214944 w 7467600"/>
              <a:gd name="connsiteY290" fmla="*/ 6858000 h 6858000"/>
              <a:gd name="connsiteX291" fmla="*/ 4177898 w 7467600"/>
              <a:gd name="connsiteY291" fmla="*/ 6858000 h 6858000"/>
              <a:gd name="connsiteX292" fmla="*/ 4391597 w 7467600"/>
              <a:gd name="connsiteY292" fmla="*/ 6556370 h 6858000"/>
              <a:gd name="connsiteX293" fmla="*/ 4668889 w 7467600"/>
              <a:gd name="connsiteY293" fmla="*/ 6246399 h 6858000"/>
              <a:gd name="connsiteX294" fmla="*/ 5055427 w 7467600"/>
              <a:gd name="connsiteY294" fmla="*/ 5931476 h 6858000"/>
              <a:gd name="connsiteX295" fmla="*/ 5371814 w 7467600"/>
              <a:gd name="connsiteY295" fmla="*/ 5678975 h 6858000"/>
              <a:gd name="connsiteX296" fmla="*/ 4987918 w 7467600"/>
              <a:gd name="connsiteY296" fmla="*/ 5838701 h 6858000"/>
              <a:gd name="connsiteX297" fmla="*/ 4317146 w 7467600"/>
              <a:gd name="connsiteY297" fmla="*/ 6587716 h 6858000"/>
              <a:gd name="connsiteX298" fmla="*/ 4171627 w 7467600"/>
              <a:gd name="connsiteY298" fmla="*/ 6858000 h 6858000"/>
              <a:gd name="connsiteX299" fmla="*/ 4081585 w 7467600"/>
              <a:gd name="connsiteY299" fmla="*/ 6858000 h 6858000"/>
              <a:gd name="connsiteX300" fmla="*/ 4238603 w 7467600"/>
              <a:gd name="connsiteY300" fmla="*/ 6559341 h 6858000"/>
              <a:gd name="connsiteX301" fmla="*/ 4778333 w 7467600"/>
              <a:gd name="connsiteY301" fmla="*/ 5873626 h 6858000"/>
              <a:gd name="connsiteX302" fmla="*/ 5414185 w 7467600"/>
              <a:gd name="connsiteY302" fmla="*/ 5573882 h 6858000"/>
              <a:gd name="connsiteX303" fmla="*/ 5959648 w 7467600"/>
              <a:gd name="connsiteY303" fmla="*/ 4760797 h 6858000"/>
              <a:gd name="connsiteX304" fmla="*/ 5355019 w 7467600"/>
              <a:gd name="connsiteY304" fmla="*/ 4734672 h 6858000"/>
              <a:gd name="connsiteX305" fmla="*/ 5083565 w 7467600"/>
              <a:gd name="connsiteY305" fmla="*/ 5179121 h 6858000"/>
              <a:gd name="connsiteX306" fmla="*/ 4713577 w 7467600"/>
              <a:gd name="connsiteY306" fmla="*/ 5616803 h 6858000"/>
              <a:gd name="connsiteX307" fmla="*/ 3989559 w 7467600"/>
              <a:gd name="connsiteY307" fmla="*/ 6145945 h 6858000"/>
              <a:gd name="connsiteX308" fmla="*/ 3939824 w 7467600"/>
              <a:gd name="connsiteY308" fmla="*/ 6066900 h 6858000"/>
              <a:gd name="connsiteX309" fmla="*/ 4584537 w 7467600"/>
              <a:gd name="connsiteY309" fmla="*/ 5324826 h 6858000"/>
              <a:gd name="connsiteX310" fmla="*/ 5037105 w 7467600"/>
              <a:gd name="connsiteY310" fmla="*/ 5088765 h 6858000"/>
              <a:gd name="connsiteX311" fmla="*/ 5039930 w 7467600"/>
              <a:gd name="connsiteY311" fmla="*/ 5089585 h 6858000"/>
              <a:gd name="connsiteX312" fmla="*/ 5263764 w 7467600"/>
              <a:gd name="connsiteY312" fmla="*/ 4735525 h 6858000"/>
              <a:gd name="connsiteX313" fmla="*/ 4086300 w 7467600"/>
              <a:gd name="connsiteY313" fmla="*/ 4884599 h 6858000"/>
              <a:gd name="connsiteX314" fmla="*/ 4085485 w 7467600"/>
              <a:gd name="connsiteY314" fmla="*/ 4899070 h 6858000"/>
              <a:gd name="connsiteX315" fmla="*/ 3871915 w 7467600"/>
              <a:gd name="connsiteY315" fmla="*/ 5253645 h 6858000"/>
              <a:gd name="connsiteX316" fmla="*/ 3799374 w 7467600"/>
              <a:gd name="connsiteY316" fmla="*/ 5466127 h 6858000"/>
              <a:gd name="connsiteX317" fmla="*/ 3498850 w 7467600"/>
              <a:gd name="connsiteY317" fmla="*/ 6661888 h 6858000"/>
              <a:gd name="connsiteX318" fmla="*/ 3399216 w 7467600"/>
              <a:gd name="connsiteY318" fmla="*/ 6858000 h 6858000"/>
              <a:gd name="connsiteX319" fmla="*/ 3303688 w 7467600"/>
              <a:gd name="connsiteY319" fmla="*/ 6858000 h 6858000"/>
              <a:gd name="connsiteX320" fmla="*/ 3391774 w 7467600"/>
              <a:gd name="connsiteY320" fmla="*/ 6697181 h 6858000"/>
              <a:gd name="connsiteX321" fmla="*/ 3735540 w 7467600"/>
              <a:gd name="connsiteY321" fmla="*/ 5546923 h 6858000"/>
              <a:gd name="connsiteX322" fmla="*/ 3729438 w 7467600"/>
              <a:gd name="connsiteY322" fmla="*/ 5569058 h 6858000"/>
              <a:gd name="connsiteX323" fmla="*/ 3707782 w 7467600"/>
              <a:gd name="connsiteY323" fmla="*/ 5644908 h 6858000"/>
              <a:gd name="connsiteX324" fmla="*/ 3583827 w 7467600"/>
              <a:gd name="connsiteY324" fmla="*/ 6039215 h 6858000"/>
              <a:gd name="connsiteX325" fmla="*/ 3547861 w 7467600"/>
              <a:gd name="connsiteY325" fmla="*/ 6129609 h 6858000"/>
              <a:gd name="connsiteX326" fmla="*/ 3490905 w 7467600"/>
              <a:gd name="connsiteY326" fmla="*/ 6277660 h 6858000"/>
              <a:gd name="connsiteX327" fmla="*/ 3455859 w 7467600"/>
              <a:gd name="connsiteY327" fmla="*/ 6391301 h 6858000"/>
              <a:gd name="connsiteX328" fmla="*/ 3429112 w 7467600"/>
              <a:gd name="connsiteY328" fmla="*/ 6479469 h 6858000"/>
              <a:gd name="connsiteX329" fmla="*/ 3304862 w 7467600"/>
              <a:gd name="connsiteY329" fmla="*/ 6796476 h 6858000"/>
              <a:gd name="connsiteX330" fmla="*/ 3276071 w 7467600"/>
              <a:gd name="connsiteY330" fmla="*/ 6858000 h 6858000"/>
              <a:gd name="connsiteX331" fmla="*/ 3240805 w 7467600"/>
              <a:gd name="connsiteY331" fmla="*/ 6858000 h 6858000"/>
              <a:gd name="connsiteX332" fmla="*/ 3275917 w 7467600"/>
              <a:gd name="connsiteY332" fmla="*/ 6783192 h 6858000"/>
              <a:gd name="connsiteX333" fmla="*/ 3399358 w 7467600"/>
              <a:gd name="connsiteY333" fmla="*/ 6469011 h 6858000"/>
              <a:gd name="connsiteX334" fmla="*/ 3425650 w 7467600"/>
              <a:gd name="connsiteY334" fmla="*/ 6381333 h 6858000"/>
              <a:gd name="connsiteX335" fmla="*/ 3460661 w 7467600"/>
              <a:gd name="connsiteY335" fmla="*/ 6266763 h 6858000"/>
              <a:gd name="connsiteX336" fmla="*/ 3518021 w 7467600"/>
              <a:gd name="connsiteY336" fmla="*/ 6117298 h 6858000"/>
              <a:gd name="connsiteX337" fmla="*/ 3554035 w 7467600"/>
              <a:gd name="connsiteY337" fmla="*/ 6027832 h 6858000"/>
              <a:gd name="connsiteX338" fmla="*/ 3677174 w 7467600"/>
              <a:gd name="connsiteY338" fmla="*/ 5636351 h 6858000"/>
              <a:gd name="connsiteX339" fmla="*/ 3698819 w 7467600"/>
              <a:gd name="connsiteY339" fmla="*/ 5560503 h 6858000"/>
              <a:gd name="connsiteX340" fmla="*/ 3702094 w 7467600"/>
              <a:gd name="connsiteY340" fmla="*/ 5549194 h 6858000"/>
              <a:gd name="connsiteX341" fmla="*/ 3398355 w 7467600"/>
              <a:gd name="connsiteY341" fmla="*/ 6094603 h 6858000"/>
              <a:gd name="connsiteX342" fmla="*/ 3193941 w 7467600"/>
              <a:gd name="connsiteY342" fmla="*/ 6798775 h 6858000"/>
              <a:gd name="connsiteX343" fmla="*/ 3184140 w 7467600"/>
              <a:gd name="connsiteY343" fmla="*/ 6858000 h 6858000"/>
              <a:gd name="connsiteX344" fmla="*/ 3099978 w 7467600"/>
              <a:gd name="connsiteY344" fmla="*/ 6858000 h 6858000"/>
              <a:gd name="connsiteX345" fmla="*/ 3101556 w 7467600"/>
              <a:gd name="connsiteY345" fmla="*/ 6843337 h 6858000"/>
              <a:gd name="connsiteX346" fmla="*/ 3370162 w 7467600"/>
              <a:gd name="connsiteY346" fmla="*/ 5785550 h 6858000"/>
              <a:gd name="connsiteX347" fmla="*/ 3746477 w 7467600"/>
              <a:gd name="connsiteY347" fmla="*/ 5377889 h 6858000"/>
              <a:gd name="connsiteX348" fmla="*/ 3863399 w 7467600"/>
              <a:gd name="connsiteY348" fmla="*/ 5087257 h 6858000"/>
              <a:gd name="connsiteX349" fmla="*/ 3968712 w 7467600"/>
              <a:gd name="connsiteY349" fmla="*/ 4913989 h 6858000"/>
              <a:gd name="connsiteX350" fmla="*/ 2792390 w 7467600"/>
              <a:gd name="connsiteY350" fmla="*/ 5382974 h 6858000"/>
              <a:gd name="connsiteX351" fmla="*/ 2714982 w 7467600"/>
              <a:gd name="connsiteY351" fmla="*/ 5427051 h 6858000"/>
              <a:gd name="connsiteX352" fmla="*/ 2813361 w 7467600"/>
              <a:gd name="connsiteY352" fmla="*/ 6023912 h 6858000"/>
              <a:gd name="connsiteX353" fmla="*/ 2688430 w 7467600"/>
              <a:gd name="connsiteY353" fmla="*/ 6801564 h 6858000"/>
              <a:gd name="connsiteX354" fmla="*/ 2629626 w 7467600"/>
              <a:gd name="connsiteY354" fmla="*/ 6763394 h 6858000"/>
              <a:gd name="connsiteX355" fmla="*/ 2565328 w 7467600"/>
              <a:gd name="connsiteY355" fmla="*/ 5516399 h 6858000"/>
              <a:gd name="connsiteX356" fmla="*/ 1922999 w 7467600"/>
              <a:gd name="connsiteY356" fmla="*/ 5980343 h 6858000"/>
              <a:gd name="connsiteX357" fmla="*/ 1950261 w 7467600"/>
              <a:gd name="connsiteY357" fmla="*/ 6405858 h 6858000"/>
              <a:gd name="connsiteX358" fmla="*/ 2365554 w 7467600"/>
              <a:gd name="connsiteY358" fmla="*/ 6759107 h 6858000"/>
              <a:gd name="connsiteX359" fmla="*/ 2424142 w 7467600"/>
              <a:gd name="connsiteY359" fmla="*/ 6858000 h 6858000"/>
              <a:gd name="connsiteX360" fmla="*/ 2395994 w 7467600"/>
              <a:gd name="connsiteY360" fmla="*/ 6858000 h 6858000"/>
              <a:gd name="connsiteX361" fmla="*/ 2392863 w 7467600"/>
              <a:gd name="connsiteY361" fmla="*/ 6852964 h 6858000"/>
              <a:gd name="connsiteX362" fmla="*/ 2017589 w 7467600"/>
              <a:gd name="connsiteY362" fmla="*/ 6493982 h 6858000"/>
              <a:gd name="connsiteX363" fmla="*/ 2147336 w 7467600"/>
              <a:gd name="connsiteY363" fmla="*/ 6594052 h 6858000"/>
              <a:gd name="connsiteX364" fmla="*/ 2207047 w 7467600"/>
              <a:gd name="connsiteY364" fmla="*/ 6654540 h 6858000"/>
              <a:gd name="connsiteX365" fmla="*/ 2299106 w 7467600"/>
              <a:gd name="connsiteY365" fmla="*/ 6778931 h 6858000"/>
              <a:gd name="connsiteX366" fmla="*/ 2314430 w 7467600"/>
              <a:gd name="connsiteY366" fmla="*/ 6801144 h 6858000"/>
              <a:gd name="connsiteX367" fmla="*/ 2352406 w 7467600"/>
              <a:gd name="connsiteY367" fmla="*/ 6858000 h 6858000"/>
              <a:gd name="connsiteX368" fmla="*/ 2314492 w 7467600"/>
              <a:gd name="connsiteY368" fmla="*/ 6858000 h 6858000"/>
              <a:gd name="connsiteX369" fmla="*/ 2288095 w 7467600"/>
              <a:gd name="connsiteY369" fmla="*/ 6818030 h 6858000"/>
              <a:gd name="connsiteX370" fmla="*/ 2272768 w 7467600"/>
              <a:gd name="connsiteY370" fmla="*/ 6795822 h 6858000"/>
              <a:gd name="connsiteX371" fmla="*/ 2182715 w 7467600"/>
              <a:gd name="connsiteY371" fmla="*/ 6675071 h 6858000"/>
              <a:gd name="connsiteX372" fmla="*/ 2032061 w 7467600"/>
              <a:gd name="connsiteY372" fmla="*/ 6541380 h 6858000"/>
              <a:gd name="connsiteX373" fmla="*/ 2257220 w 7467600"/>
              <a:gd name="connsiteY373" fmla="*/ 6826257 h 6858000"/>
              <a:gd name="connsiteX374" fmla="*/ 2281324 w 7467600"/>
              <a:gd name="connsiteY374" fmla="*/ 6858000 h 6858000"/>
              <a:gd name="connsiteX375" fmla="*/ 2242860 w 7467600"/>
              <a:gd name="connsiteY375" fmla="*/ 6858000 h 6858000"/>
              <a:gd name="connsiteX376" fmla="*/ 2232818 w 7467600"/>
              <a:gd name="connsiteY376" fmla="*/ 6844926 h 6858000"/>
              <a:gd name="connsiteX377" fmla="*/ 1990172 w 7467600"/>
              <a:gd name="connsiteY377" fmla="*/ 6542121 h 6858000"/>
              <a:gd name="connsiteX378" fmla="*/ 2124090 w 7467600"/>
              <a:gd name="connsiteY378" fmla="*/ 6761017 h 6858000"/>
              <a:gd name="connsiteX379" fmla="*/ 2200380 w 7467600"/>
              <a:gd name="connsiteY379" fmla="*/ 6858000 h 6858000"/>
              <a:gd name="connsiteX380" fmla="*/ 2147507 w 7467600"/>
              <a:gd name="connsiteY380" fmla="*/ 6858000 h 6858000"/>
              <a:gd name="connsiteX381" fmla="*/ 2070668 w 7467600"/>
              <a:gd name="connsiteY381" fmla="*/ 6761520 h 6858000"/>
              <a:gd name="connsiteX382" fmla="*/ 1975142 w 7467600"/>
              <a:gd name="connsiteY382" fmla="*/ 6585570 h 6858000"/>
              <a:gd name="connsiteX383" fmla="*/ 2050035 w 7467600"/>
              <a:gd name="connsiteY383" fmla="*/ 6813345 h 6858000"/>
              <a:gd name="connsiteX384" fmla="*/ 2063025 w 7467600"/>
              <a:gd name="connsiteY384" fmla="*/ 6858000 h 6858000"/>
              <a:gd name="connsiteX385" fmla="*/ 2021675 w 7467600"/>
              <a:gd name="connsiteY385" fmla="*/ 6858000 h 6858000"/>
              <a:gd name="connsiteX386" fmla="*/ 2019308 w 7467600"/>
              <a:gd name="connsiteY386" fmla="*/ 6847118 h 6858000"/>
              <a:gd name="connsiteX387" fmla="*/ 1938835 w 7467600"/>
              <a:gd name="connsiteY387" fmla="*/ 6551160 h 6858000"/>
              <a:gd name="connsiteX388" fmla="*/ 1953230 w 7467600"/>
              <a:gd name="connsiteY388" fmla="*/ 6759699 h 6858000"/>
              <a:gd name="connsiteX389" fmla="*/ 1956763 w 7467600"/>
              <a:gd name="connsiteY389" fmla="*/ 6778191 h 6858000"/>
              <a:gd name="connsiteX390" fmla="*/ 1967925 w 7467600"/>
              <a:gd name="connsiteY390" fmla="*/ 6858000 h 6858000"/>
              <a:gd name="connsiteX391" fmla="*/ 1936622 w 7467600"/>
              <a:gd name="connsiteY391" fmla="*/ 6858000 h 6858000"/>
              <a:gd name="connsiteX392" fmla="*/ 1926261 w 7467600"/>
              <a:gd name="connsiteY392" fmla="*/ 6784064 h 6858000"/>
              <a:gd name="connsiteX393" fmla="*/ 1922724 w 7467600"/>
              <a:gd name="connsiteY393" fmla="*/ 6765577 h 6858000"/>
              <a:gd name="connsiteX394" fmla="*/ 1904650 w 7467600"/>
              <a:gd name="connsiteY394" fmla="*/ 6639616 h 6858000"/>
              <a:gd name="connsiteX395" fmla="*/ 1885273 w 7467600"/>
              <a:gd name="connsiteY395" fmla="*/ 6858000 h 6858000"/>
              <a:gd name="connsiteX396" fmla="*/ 1854363 w 7467600"/>
              <a:gd name="connsiteY396" fmla="*/ 6858000 h 6858000"/>
              <a:gd name="connsiteX397" fmla="*/ 1880391 w 7467600"/>
              <a:gd name="connsiteY397" fmla="*/ 6603796 h 6858000"/>
              <a:gd name="connsiteX398" fmla="*/ 1818273 w 7467600"/>
              <a:gd name="connsiteY398" fmla="*/ 6715729 h 6858000"/>
              <a:gd name="connsiteX399" fmla="*/ 1794691 w 7467600"/>
              <a:gd name="connsiteY399" fmla="*/ 6843239 h 6858000"/>
              <a:gd name="connsiteX400" fmla="*/ 1794914 w 7467600"/>
              <a:gd name="connsiteY400" fmla="*/ 6858000 h 6858000"/>
              <a:gd name="connsiteX401" fmla="*/ 1746128 w 7467600"/>
              <a:gd name="connsiteY401" fmla="*/ 6858000 h 6858000"/>
              <a:gd name="connsiteX402" fmla="*/ 1753934 w 7467600"/>
              <a:gd name="connsiteY402" fmla="*/ 6724796 h 6858000"/>
              <a:gd name="connsiteX403" fmla="*/ 1792053 w 7467600"/>
              <a:gd name="connsiteY403" fmla="*/ 6572396 h 6858000"/>
              <a:gd name="connsiteX404" fmla="*/ 1862248 w 7467600"/>
              <a:gd name="connsiteY404" fmla="*/ 6266397 h 6858000"/>
              <a:gd name="connsiteX405" fmla="*/ 1862250 w 7467600"/>
              <a:gd name="connsiteY405" fmla="*/ 6033531 h 6858000"/>
              <a:gd name="connsiteX406" fmla="*/ 1211999 w 7467600"/>
              <a:gd name="connsiteY406" fmla="*/ 6683610 h 6858000"/>
              <a:gd name="connsiteX407" fmla="*/ 1213266 w 7467600"/>
              <a:gd name="connsiteY407" fmla="*/ 6691947 h 6858000"/>
              <a:gd name="connsiteX408" fmla="*/ 1203370 w 7467600"/>
              <a:gd name="connsiteY408" fmla="*/ 6850676 h 6858000"/>
              <a:gd name="connsiteX409" fmla="*/ 1203671 w 7467600"/>
              <a:gd name="connsiteY409" fmla="*/ 6858000 h 6858000"/>
              <a:gd name="connsiteX410" fmla="*/ 1143180 w 7467600"/>
              <a:gd name="connsiteY410" fmla="*/ 6858000 h 6858000"/>
              <a:gd name="connsiteX411" fmla="*/ 1142176 w 7467600"/>
              <a:gd name="connsiteY411" fmla="*/ 6766045 h 6858000"/>
              <a:gd name="connsiteX412" fmla="*/ 1067484 w 7467600"/>
              <a:gd name="connsiteY412" fmla="*/ 6858000 h 6858000"/>
              <a:gd name="connsiteX413" fmla="*/ 953928 w 7467600"/>
              <a:gd name="connsiteY413" fmla="*/ 6858000 h 6858000"/>
              <a:gd name="connsiteX414" fmla="*/ 959715 w 7467600"/>
              <a:gd name="connsiteY414" fmla="*/ 6850185 h 6858000"/>
              <a:gd name="connsiteX415" fmla="*/ 1483788 w 7467600"/>
              <a:gd name="connsiteY415" fmla="*/ 6259174 h 6858000"/>
              <a:gd name="connsiteX416" fmla="*/ 1100671 w 7467600"/>
              <a:gd name="connsiteY416" fmla="*/ 6252137 h 6858000"/>
              <a:gd name="connsiteX417" fmla="*/ 1090144 w 7467600"/>
              <a:gd name="connsiteY417" fmla="*/ 6256748 h 6858000"/>
              <a:gd name="connsiteX418" fmla="*/ 1095872 w 7467600"/>
              <a:gd name="connsiteY418" fmla="*/ 6271892 h 6858000"/>
              <a:gd name="connsiteX419" fmla="*/ 262785 w 7467600"/>
              <a:gd name="connsiteY419" fmla="*/ 6845450 h 6858000"/>
              <a:gd name="connsiteX420" fmla="*/ 209968 w 7467600"/>
              <a:gd name="connsiteY420" fmla="*/ 6770713 h 6858000"/>
              <a:gd name="connsiteX421" fmla="*/ 873460 w 7467600"/>
              <a:gd name="connsiteY421" fmla="*/ 6253768 h 6858000"/>
              <a:gd name="connsiteX422" fmla="*/ 192686 w 7467600"/>
              <a:gd name="connsiteY422" fmla="*/ 5849257 h 6858000"/>
              <a:gd name="connsiteX423" fmla="*/ 4696 w 7467600"/>
              <a:gd name="connsiteY423" fmla="*/ 5697668 h 6858000"/>
              <a:gd name="connsiteX424" fmla="*/ 0 w 7467600"/>
              <a:gd name="connsiteY424" fmla="*/ 5689984 h 6858000"/>
              <a:gd name="connsiteX425" fmla="*/ 0 w 7467600"/>
              <a:gd name="connsiteY425" fmla="*/ 5513472 h 6858000"/>
              <a:gd name="connsiteX426" fmla="*/ 174101 w 7467600"/>
              <a:gd name="connsiteY426" fmla="*/ 5620277 h 6858000"/>
              <a:gd name="connsiteX427" fmla="*/ 891800 w 7467600"/>
              <a:gd name="connsiteY427" fmla="*/ 6036935 h 6858000"/>
              <a:gd name="connsiteX428" fmla="*/ 1072219 w 7467600"/>
              <a:gd name="connsiteY428" fmla="*/ 6169443 h 6858000"/>
              <a:gd name="connsiteX429" fmla="*/ 1074117 w 7467600"/>
              <a:gd name="connsiteY429" fmla="*/ 6170301 h 6858000"/>
              <a:gd name="connsiteX430" fmla="*/ 1083114 w 7467600"/>
              <a:gd name="connsiteY430" fmla="*/ 6174131 h 6858000"/>
              <a:gd name="connsiteX431" fmla="*/ 1543010 w 7467600"/>
              <a:gd name="connsiteY431" fmla="*/ 6191140 h 6858000"/>
              <a:gd name="connsiteX432" fmla="*/ 1551080 w 7467600"/>
              <a:gd name="connsiteY432" fmla="*/ 6195006 h 6858000"/>
              <a:gd name="connsiteX433" fmla="*/ 2345443 w 7467600"/>
              <a:gd name="connsiteY433" fmla="*/ 5549882 h 6858000"/>
              <a:gd name="connsiteX434" fmla="*/ 1721499 w 7467600"/>
              <a:gd name="connsiteY434" fmla="*/ 5599969 h 6858000"/>
              <a:gd name="connsiteX435" fmla="*/ 767716 w 7467600"/>
              <a:gd name="connsiteY435" fmla="*/ 5472768 h 6858000"/>
              <a:gd name="connsiteX436" fmla="*/ 722147 w 7467600"/>
              <a:gd name="connsiteY436" fmla="*/ 5393091 h 6858000"/>
              <a:gd name="connsiteX437" fmla="*/ 1485552 w 7467600"/>
              <a:gd name="connsiteY437" fmla="*/ 5313202 h 6858000"/>
              <a:gd name="connsiteX438" fmla="*/ 2143004 w 7467600"/>
              <a:gd name="connsiteY438" fmla="*/ 5402420 h 6858000"/>
              <a:gd name="connsiteX439" fmla="*/ 1933391 w 7467600"/>
              <a:gd name="connsiteY439" fmla="*/ 5156971 h 6858000"/>
              <a:gd name="connsiteX440" fmla="*/ 1827118 w 7467600"/>
              <a:gd name="connsiteY440" fmla="*/ 4968410 h 6858000"/>
              <a:gd name="connsiteX441" fmla="*/ 1837349 w 7467600"/>
              <a:gd name="connsiteY441" fmla="*/ 4956357 h 6858000"/>
              <a:gd name="connsiteX442" fmla="*/ 2162835 w 7467600"/>
              <a:gd name="connsiteY442" fmla="*/ 5187853 h 6858000"/>
              <a:gd name="connsiteX443" fmla="*/ 2257167 w 7467600"/>
              <a:gd name="connsiteY443" fmla="*/ 5462123 h 6858000"/>
              <a:gd name="connsiteX444" fmla="*/ 2261598 w 7467600"/>
              <a:gd name="connsiteY444" fmla="*/ 5467998 h 6858000"/>
              <a:gd name="connsiteX445" fmla="*/ 2437177 w 7467600"/>
              <a:gd name="connsiteY445" fmla="*/ 5479608 h 6858000"/>
              <a:gd name="connsiteX446" fmla="*/ 2445247 w 7467600"/>
              <a:gd name="connsiteY446" fmla="*/ 5483476 h 6858000"/>
              <a:gd name="connsiteX447" fmla="*/ 2743626 w 7467600"/>
              <a:gd name="connsiteY447" fmla="*/ 5304819 h 6858000"/>
              <a:gd name="connsiteX448" fmla="*/ 3048102 w 7467600"/>
              <a:gd name="connsiteY448" fmla="*/ 5150595 h 6858000"/>
              <a:gd name="connsiteX449" fmla="*/ 1799414 w 7467600"/>
              <a:gd name="connsiteY449" fmla="*/ 4694732 h 6858000"/>
              <a:gd name="connsiteX450" fmla="*/ 1771735 w 7467600"/>
              <a:gd name="connsiteY450" fmla="*/ 4619929 h 6858000"/>
              <a:gd name="connsiteX451" fmla="*/ 3104273 w 7467600"/>
              <a:gd name="connsiteY451" fmla="*/ 5076159 h 6858000"/>
              <a:gd name="connsiteX452" fmla="*/ 3113245 w 7467600"/>
              <a:gd name="connsiteY452" fmla="*/ 5090705 h 6858000"/>
              <a:gd name="connsiteX453" fmla="*/ 3126294 w 7467600"/>
              <a:gd name="connsiteY453" fmla="*/ 5114400 h 6858000"/>
              <a:gd name="connsiteX454" fmla="*/ 3937433 w 7467600"/>
              <a:gd name="connsiteY454" fmla="*/ 4830473 h 6858000"/>
              <a:gd name="connsiteX455" fmla="*/ 3590475 w 7467600"/>
              <a:gd name="connsiteY455" fmla="*/ 4597974 h 6858000"/>
              <a:gd name="connsiteX456" fmla="*/ 3100264 w 7467600"/>
              <a:gd name="connsiteY456" fmla="*/ 4579845 h 6858000"/>
              <a:gd name="connsiteX457" fmla="*/ 2183576 w 7467600"/>
              <a:gd name="connsiteY457" fmla="*/ 4227150 h 6858000"/>
              <a:gd name="connsiteX458" fmla="*/ 2151029 w 7467600"/>
              <a:gd name="connsiteY458" fmla="*/ 4146947 h 6858000"/>
              <a:gd name="connsiteX459" fmla="*/ 3563434 w 7467600"/>
              <a:gd name="connsiteY459" fmla="*/ 4469115 h 6858000"/>
              <a:gd name="connsiteX460" fmla="*/ 3177952 w 7467600"/>
              <a:gd name="connsiteY460" fmla="*/ 3657386 h 6858000"/>
              <a:gd name="connsiteX461" fmla="*/ 3189263 w 7467600"/>
              <a:gd name="connsiteY461" fmla="*/ 3625726 h 6858000"/>
              <a:gd name="connsiteX462" fmla="*/ 3560912 w 7467600"/>
              <a:gd name="connsiteY462" fmla="*/ 4079863 h 6858000"/>
              <a:gd name="connsiteX463" fmla="*/ 3626636 w 7467600"/>
              <a:gd name="connsiteY463" fmla="*/ 4512230 h 6858000"/>
              <a:gd name="connsiteX464" fmla="*/ 3653088 w 7467600"/>
              <a:gd name="connsiteY464" fmla="*/ 4521417 h 6858000"/>
              <a:gd name="connsiteX465" fmla="*/ 3988128 w 7467600"/>
              <a:gd name="connsiteY465" fmla="*/ 4817267 h 6858000"/>
              <a:gd name="connsiteX466" fmla="*/ 4830582 w 7467600"/>
              <a:gd name="connsiteY466" fmla="*/ 4676000 h 6858000"/>
              <a:gd name="connsiteX467" fmla="*/ 4830100 w 7467600"/>
              <a:gd name="connsiteY467" fmla="*/ 4675554 h 6858000"/>
              <a:gd name="connsiteX468" fmla="*/ 4036318 w 7467600"/>
              <a:gd name="connsiteY468" fmla="*/ 4147013 h 6858000"/>
              <a:gd name="connsiteX469" fmla="*/ 3432098 w 7467600"/>
              <a:gd name="connsiteY469" fmla="*/ 3537312 h 6858000"/>
              <a:gd name="connsiteX470" fmla="*/ 3446761 w 7467600"/>
              <a:gd name="connsiteY470" fmla="*/ 3461278 h 6858000"/>
              <a:gd name="connsiteX471" fmla="*/ 4419733 w 7467600"/>
              <a:gd name="connsiteY471" fmla="*/ 3963555 h 6858000"/>
              <a:gd name="connsiteX472" fmla="*/ 4781371 w 7467600"/>
              <a:gd name="connsiteY472" fmla="*/ 4458604 h 6858000"/>
              <a:gd name="connsiteX473" fmla="*/ 4780440 w 7467600"/>
              <a:gd name="connsiteY473" fmla="*/ 4470290 h 6858000"/>
              <a:gd name="connsiteX474" fmla="*/ 4898954 w 7467600"/>
              <a:gd name="connsiteY474" fmla="*/ 4662092 h 6858000"/>
              <a:gd name="connsiteX475" fmla="*/ 4900699 w 7467600"/>
              <a:gd name="connsiteY475" fmla="*/ 4670867 h 6858000"/>
              <a:gd name="connsiteX476" fmla="*/ 5714511 w 7467600"/>
              <a:gd name="connsiteY476" fmla="*/ 4663483 h 6858000"/>
              <a:gd name="connsiteX477" fmla="*/ 5464793 w 7467600"/>
              <a:gd name="connsiteY477" fmla="*/ 4393556 h 6858000"/>
              <a:gd name="connsiteX478" fmla="*/ 5461897 w 7467600"/>
              <a:gd name="connsiteY478" fmla="*/ 4390879 h 6858000"/>
              <a:gd name="connsiteX479" fmla="*/ 4294126 w 7467600"/>
              <a:gd name="connsiteY479" fmla="*/ 3303048 h 6858000"/>
              <a:gd name="connsiteX480" fmla="*/ 4305321 w 7467600"/>
              <a:gd name="connsiteY480" fmla="*/ 3256953 h 6858000"/>
              <a:gd name="connsiteX481" fmla="*/ 4949299 w 7467600"/>
              <a:gd name="connsiteY481" fmla="*/ 3766336 h 6858000"/>
              <a:gd name="connsiteX482" fmla="*/ 5291452 w 7467600"/>
              <a:gd name="connsiteY482" fmla="*/ 4076801 h 6858000"/>
              <a:gd name="connsiteX483" fmla="*/ 5434998 w 7467600"/>
              <a:gd name="connsiteY483" fmla="*/ 4254100 h 6858000"/>
              <a:gd name="connsiteX484" fmla="*/ 5351015 w 7467600"/>
              <a:gd name="connsiteY484" fmla="*/ 3760989 h 6858000"/>
              <a:gd name="connsiteX485" fmla="*/ 5413780 w 7467600"/>
              <a:gd name="connsiteY485" fmla="*/ 2966265 h 6858000"/>
              <a:gd name="connsiteX486" fmla="*/ 5425627 w 7467600"/>
              <a:gd name="connsiteY486" fmla="*/ 2954192 h 6858000"/>
              <a:gd name="connsiteX487" fmla="*/ 6604735 w 7467600"/>
              <a:gd name="connsiteY487" fmla="*/ 2041381 h 6858000"/>
              <a:gd name="connsiteX488" fmla="*/ 7204487 w 7467600"/>
              <a:gd name="connsiteY488" fmla="*/ 2742112 h 6858000"/>
              <a:gd name="connsiteX489" fmla="*/ 7131592 w 7467600"/>
              <a:gd name="connsiteY489" fmla="*/ 2672096 h 6858000"/>
              <a:gd name="connsiteX490" fmla="*/ 6996344 w 7467600"/>
              <a:gd name="connsiteY490" fmla="*/ 2518310 h 6858000"/>
              <a:gd name="connsiteX491" fmla="*/ 6735495 w 7467600"/>
              <a:gd name="connsiteY491" fmla="*/ 2196890 h 6858000"/>
              <a:gd name="connsiteX492" fmla="*/ 6721901 w 7467600"/>
              <a:gd name="connsiteY492" fmla="*/ 2179274 h 6858000"/>
              <a:gd name="connsiteX493" fmla="*/ 6604735 w 7467600"/>
              <a:gd name="connsiteY493" fmla="*/ 2041381 h 6858000"/>
              <a:gd name="connsiteX494" fmla="*/ 6591670 w 7467600"/>
              <a:gd name="connsiteY494" fmla="*/ 1988277 h 6858000"/>
              <a:gd name="connsiteX495" fmla="*/ 6747349 w 7467600"/>
              <a:gd name="connsiteY495" fmla="*/ 2160069 h 6858000"/>
              <a:gd name="connsiteX496" fmla="*/ 6760943 w 7467600"/>
              <a:gd name="connsiteY496" fmla="*/ 2177686 h 6858000"/>
              <a:gd name="connsiteX497" fmla="*/ 7021065 w 7467600"/>
              <a:gd name="connsiteY497" fmla="*/ 2498102 h 6858000"/>
              <a:gd name="connsiteX498" fmla="*/ 7155223 w 7467600"/>
              <a:gd name="connsiteY498" fmla="*/ 2650386 h 6858000"/>
              <a:gd name="connsiteX499" fmla="*/ 7203167 w 7467600"/>
              <a:gd name="connsiteY499" fmla="*/ 2697288 h 6858000"/>
              <a:gd name="connsiteX500" fmla="*/ 6937703 w 7467600"/>
              <a:gd name="connsiteY500" fmla="*/ 2321981 h 6858000"/>
              <a:gd name="connsiteX501" fmla="*/ 6591670 w 7467600"/>
              <a:gd name="connsiteY501" fmla="*/ 1988277 h 6858000"/>
              <a:gd name="connsiteX502" fmla="*/ 5798671 w 7467600"/>
              <a:gd name="connsiteY502" fmla="*/ 1981601 h 6858000"/>
              <a:gd name="connsiteX503" fmla="*/ 5754709 w 7467600"/>
              <a:gd name="connsiteY503" fmla="*/ 2071454 h 6858000"/>
              <a:gd name="connsiteX504" fmla="*/ 5763044 w 7467600"/>
              <a:gd name="connsiteY504" fmla="*/ 2842206 h 6858000"/>
              <a:gd name="connsiteX505" fmla="*/ 5764974 w 7467600"/>
              <a:gd name="connsiteY505" fmla="*/ 2799609 h 6858000"/>
              <a:gd name="connsiteX506" fmla="*/ 5767665 w 7467600"/>
              <a:gd name="connsiteY506" fmla="*/ 2666409 h 6858000"/>
              <a:gd name="connsiteX507" fmla="*/ 5763055 w 7467600"/>
              <a:gd name="connsiteY507" fmla="*/ 2579705 h 6858000"/>
              <a:gd name="connsiteX508" fmla="*/ 5758079 w 7467600"/>
              <a:gd name="connsiteY508" fmla="*/ 2492508 h 6858000"/>
              <a:gd name="connsiteX509" fmla="*/ 5779325 w 7467600"/>
              <a:gd name="connsiteY509" fmla="*/ 2197069 h 6858000"/>
              <a:gd name="connsiteX510" fmla="*/ 5798671 w 7467600"/>
              <a:gd name="connsiteY510" fmla="*/ 1981601 h 6858000"/>
              <a:gd name="connsiteX511" fmla="*/ 5829202 w 7467600"/>
              <a:gd name="connsiteY511" fmla="*/ 1971679 h 6858000"/>
              <a:gd name="connsiteX512" fmla="*/ 5809558 w 7467600"/>
              <a:gd name="connsiteY512" fmla="*/ 2198043 h 6858000"/>
              <a:gd name="connsiteX513" fmla="*/ 5788653 w 7467600"/>
              <a:gd name="connsiteY513" fmla="*/ 2489430 h 6858000"/>
              <a:gd name="connsiteX514" fmla="*/ 5793439 w 7467600"/>
              <a:gd name="connsiteY514" fmla="*/ 2575235 h 6858000"/>
              <a:gd name="connsiteX515" fmla="*/ 5796837 w 7467600"/>
              <a:gd name="connsiteY515" fmla="*/ 2637633 h 6858000"/>
              <a:gd name="connsiteX516" fmla="*/ 5818614 w 7467600"/>
              <a:gd name="connsiteY516" fmla="*/ 2473055 h 6858000"/>
              <a:gd name="connsiteX517" fmla="*/ 5829202 w 7467600"/>
              <a:gd name="connsiteY517" fmla="*/ 1971679 h 6858000"/>
              <a:gd name="connsiteX518" fmla="*/ 5911389 w 7467600"/>
              <a:gd name="connsiteY518" fmla="*/ 1898371 h 6858000"/>
              <a:gd name="connsiteX519" fmla="*/ 6237627 w 7467600"/>
              <a:gd name="connsiteY519" fmla="*/ 2231921 h 6858000"/>
              <a:gd name="connsiteX520" fmla="*/ 5911389 w 7467600"/>
              <a:gd name="connsiteY520" fmla="*/ 1898371 h 6858000"/>
              <a:gd name="connsiteX521" fmla="*/ 6944437 w 7467600"/>
              <a:gd name="connsiteY521" fmla="*/ 1575402 h 6858000"/>
              <a:gd name="connsiteX522" fmla="*/ 6304730 w 7467600"/>
              <a:gd name="connsiteY522" fmla="*/ 1766654 h 6858000"/>
              <a:gd name="connsiteX523" fmla="*/ 6944437 w 7467600"/>
              <a:gd name="connsiteY523" fmla="*/ 1575402 h 6858000"/>
              <a:gd name="connsiteX524" fmla="*/ 7019523 w 7467600"/>
              <a:gd name="connsiteY524" fmla="*/ 1519450 h 6858000"/>
              <a:gd name="connsiteX525" fmla="*/ 6298091 w 7467600"/>
              <a:gd name="connsiteY525" fmla="*/ 1737122 h 6858000"/>
              <a:gd name="connsiteX526" fmla="*/ 7019523 w 7467600"/>
              <a:gd name="connsiteY526" fmla="*/ 1519450 h 6858000"/>
              <a:gd name="connsiteX527" fmla="*/ 2399523 w 7467600"/>
              <a:gd name="connsiteY527" fmla="*/ 1428234 h 6858000"/>
              <a:gd name="connsiteX528" fmla="*/ 2224982 w 7467600"/>
              <a:gd name="connsiteY528" fmla="*/ 1826201 h 6858000"/>
              <a:gd name="connsiteX529" fmla="*/ 2096099 w 7467600"/>
              <a:gd name="connsiteY529" fmla="*/ 2345900 h 6858000"/>
              <a:gd name="connsiteX530" fmla="*/ 2283317 w 7467600"/>
              <a:gd name="connsiteY530" fmla="*/ 1796925 h 6858000"/>
              <a:gd name="connsiteX531" fmla="*/ 2399523 w 7467600"/>
              <a:gd name="connsiteY531" fmla="*/ 1428234 h 6858000"/>
              <a:gd name="connsiteX532" fmla="*/ 2448558 w 7467600"/>
              <a:gd name="connsiteY532" fmla="*/ 1373435 h 6858000"/>
              <a:gd name="connsiteX533" fmla="*/ 2312521 w 7467600"/>
              <a:gd name="connsiteY533" fmla="*/ 1806140 h 6858000"/>
              <a:gd name="connsiteX534" fmla="*/ 2127533 w 7467600"/>
              <a:gd name="connsiteY534" fmla="*/ 2348380 h 6858000"/>
              <a:gd name="connsiteX535" fmla="*/ 2358080 w 7467600"/>
              <a:gd name="connsiteY535" fmla="*/ 1866134 h 6858000"/>
              <a:gd name="connsiteX536" fmla="*/ 2407436 w 7467600"/>
              <a:gd name="connsiteY536" fmla="*/ 1651070 h 6858000"/>
              <a:gd name="connsiteX537" fmla="*/ 2448558 w 7467600"/>
              <a:gd name="connsiteY537" fmla="*/ 1373435 h 6858000"/>
              <a:gd name="connsiteX538" fmla="*/ 278707 w 7467600"/>
              <a:gd name="connsiteY538" fmla="*/ 1352270 h 6858000"/>
              <a:gd name="connsiteX539" fmla="*/ 321570 w 7467600"/>
              <a:gd name="connsiteY539" fmla="*/ 1861610 h 6858000"/>
              <a:gd name="connsiteX540" fmla="*/ 294281 w 7467600"/>
              <a:gd name="connsiteY540" fmla="*/ 1440658 h 6858000"/>
              <a:gd name="connsiteX541" fmla="*/ 278707 w 7467600"/>
              <a:gd name="connsiteY541" fmla="*/ 1352270 h 6858000"/>
              <a:gd name="connsiteX542" fmla="*/ 1423821 w 7467600"/>
              <a:gd name="connsiteY542" fmla="*/ 1351958 h 6858000"/>
              <a:gd name="connsiteX543" fmla="*/ 1638521 w 7467600"/>
              <a:gd name="connsiteY543" fmla="*/ 1908470 h 6858000"/>
              <a:gd name="connsiteX544" fmla="*/ 1754199 w 7467600"/>
              <a:gd name="connsiteY544" fmla="*/ 2149284 h 6858000"/>
              <a:gd name="connsiteX545" fmla="*/ 1908359 w 7467600"/>
              <a:gd name="connsiteY545" fmla="*/ 2364988 h 6858000"/>
              <a:gd name="connsiteX546" fmla="*/ 1647661 w 7467600"/>
              <a:gd name="connsiteY546" fmla="*/ 1825945 h 6858000"/>
              <a:gd name="connsiteX547" fmla="*/ 1423821 w 7467600"/>
              <a:gd name="connsiteY547" fmla="*/ 1351958 h 6858000"/>
              <a:gd name="connsiteX548" fmla="*/ 1431890 w 7467600"/>
              <a:gd name="connsiteY548" fmla="*/ 1306475 h 6858000"/>
              <a:gd name="connsiteX549" fmla="*/ 1507597 w 7467600"/>
              <a:gd name="connsiteY549" fmla="*/ 1446132 h 6858000"/>
              <a:gd name="connsiteX550" fmla="*/ 1674586 w 7467600"/>
              <a:gd name="connsiteY550" fmla="*/ 1813832 h 6858000"/>
              <a:gd name="connsiteX551" fmla="*/ 1815950 w 7467600"/>
              <a:gd name="connsiteY551" fmla="*/ 2128564 h 6858000"/>
              <a:gd name="connsiteX552" fmla="*/ 1984242 w 7467600"/>
              <a:gd name="connsiteY552" fmla="*/ 2430829 h 6858000"/>
              <a:gd name="connsiteX553" fmla="*/ 2014023 w 7467600"/>
              <a:gd name="connsiteY553" fmla="*/ 2450995 h 6858000"/>
              <a:gd name="connsiteX554" fmla="*/ 1747337 w 7467600"/>
              <a:gd name="connsiteY554" fmla="*/ 1855264 h 6858000"/>
              <a:gd name="connsiteX555" fmla="*/ 1533749 w 7467600"/>
              <a:gd name="connsiteY555" fmla="*/ 1478656 h 6858000"/>
              <a:gd name="connsiteX556" fmla="*/ 1431890 w 7467600"/>
              <a:gd name="connsiteY556" fmla="*/ 1306475 h 6858000"/>
              <a:gd name="connsiteX557" fmla="*/ 5052692 w 7467600"/>
              <a:gd name="connsiteY557" fmla="*/ 1292994 h 6858000"/>
              <a:gd name="connsiteX558" fmla="*/ 5200661 w 7467600"/>
              <a:gd name="connsiteY558" fmla="*/ 1635186 h 6858000"/>
              <a:gd name="connsiteX559" fmla="*/ 5297138 w 7467600"/>
              <a:gd name="connsiteY559" fmla="*/ 1906351 h 6858000"/>
              <a:gd name="connsiteX560" fmla="*/ 5052692 w 7467600"/>
              <a:gd name="connsiteY560" fmla="*/ 1292994 h 6858000"/>
              <a:gd name="connsiteX561" fmla="*/ 5009948 w 7467600"/>
              <a:gd name="connsiteY561" fmla="*/ 1273619 h 6858000"/>
              <a:gd name="connsiteX562" fmla="*/ 5121777 w 7467600"/>
              <a:gd name="connsiteY562" fmla="*/ 1654213 h 6858000"/>
              <a:gd name="connsiteX563" fmla="*/ 5293545 w 7467600"/>
              <a:gd name="connsiteY563" fmla="*/ 2072247 h 6858000"/>
              <a:gd name="connsiteX564" fmla="*/ 5294042 w 7467600"/>
              <a:gd name="connsiteY564" fmla="*/ 2065019 h 6858000"/>
              <a:gd name="connsiteX565" fmla="*/ 5171936 w 7467600"/>
              <a:gd name="connsiteY565" fmla="*/ 1647613 h 6858000"/>
              <a:gd name="connsiteX566" fmla="*/ 5009948 w 7467600"/>
              <a:gd name="connsiteY566" fmla="*/ 1273619 h 6858000"/>
              <a:gd name="connsiteX567" fmla="*/ 655236 w 7467600"/>
              <a:gd name="connsiteY567" fmla="*/ 1268632 h 6858000"/>
              <a:gd name="connsiteX568" fmla="*/ 839521 w 7467600"/>
              <a:gd name="connsiteY568" fmla="*/ 1685315 h 6858000"/>
              <a:gd name="connsiteX569" fmla="*/ 1109416 w 7467600"/>
              <a:gd name="connsiteY569" fmla="*/ 2061663 h 6858000"/>
              <a:gd name="connsiteX570" fmla="*/ 1298300 w 7467600"/>
              <a:gd name="connsiteY570" fmla="*/ 2247742 h 6858000"/>
              <a:gd name="connsiteX571" fmla="*/ 1125871 w 7467600"/>
              <a:gd name="connsiteY571" fmla="*/ 1989513 h 6858000"/>
              <a:gd name="connsiteX572" fmla="*/ 981574 w 7467600"/>
              <a:gd name="connsiteY572" fmla="*/ 1783157 h 6858000"/>
              <a:gd name="connsiteX573" fmla="*/ 922198 w 7467600"/>
              <a:gd name="connsiteY573" fmla="*/ 1677437 h 6858000"/>
              <a:gd name="connsiteX574" fmla="*/ 869293 w 7467600"/>
              <a:gd name="connsiteY574" fmla="*/ 1583214 h 6858000"/>
              <a:gd name="connsiteX575" fmla="*/ 751431 w 7467600"/>
              <a:gd name="connsiteY575" fmla="*/ 1405731 h 6858000"/>
              <a:gd name="connsiteX576" fmla="*/ 655236 w 7467600"/>
              <a:gd name="connsiteY576" fmla="*/ 1268632 h 6858000"/>
              <a:gd name="connsiteX577" fmla="*/ 6516292 w 7467600"/>
              <a:gd name="connsiteY577" fmla="*/ 1263064 h 6858000"/>
              <a:gd name="connsiteX578" fmla="*/ 5736320 w 7467600"/>
              <a:gd name="connsiteY578" fmla="*/ 1501803 h 6858000"/>
              <a:gd name="connsiteX579" fmla="*/ 6516292 w 7467600"/>
              <a:gd name="connsiteY579" fmla="*/ 1263064 h 6858000"/>
              <a:gd name="connsiteX580" fmla="*/ 291466 w 7467600"/>
              <a:gd name="connsiteY580" fmla="*/ 1250369 h 6858000"/>
              <a:gd name="connsiteX581" fmla="*/ 323180 w 7467600"/>
              <a:gd name="connsiteY581" fmla="*/ 1435283 h 6858000"/>
              <a:gd name="connsiteX582" fmla="*/ 349381 w 7467600"/>
              <a:gd name="connsiteY582" fmla="*/ 1875041 h 6858000"/>
              <a:gd name="connsiteX583" fmla="*/ 374363 w 7467600"/>
              <a:gd name="connsiteY583" fmla="*/ 1506494 h 6858000"/>
              <a:gd name="connsiteX584" fmla="*/ 302168 w 7467600"/>
              <a:gd name="connsiteY584" fmla="*/ 1274495 h 6858000"/>
              <a:gd name="connsiteX585" fmla="*/ 291466 w 7467600"/>
              <a:gd name="connsiteY585" fmla="*/ 1250369 h 6858000"/>
              <a:gd name="connsiteX586" fmla="*/ 678222 w 7467600"/>
              <a:gd name="connsiteY586" fmla="*/ 1248670 h 6858000"/>
              <a:gd name="connsiteX587" fmla="*/ 775536 w 7467600"/>
              <a:gd name="connsiteY587" fmla="*/ 1388015 h 6858000"/>
              <a:gd name="connsiteX588" fmla="*/ 894529 w 7467600"/>
              <a:gd name="connsiteY588" fmla="*/ 1567739 h 6858000"/>
              <a:gd name="connsiteX589" fmla="*/ 948000 w 7467600"/>
              <a:gd name="connsiteY589" fmla="*/ 1663088 h 6858000"/>
              <a:gd name="connsiteX590" fmla="*/ 1006812 w 7467600"/>
              <a:gd name="connsiteY590" fmla="*/ 1767683 h 6858000"/>
              <a:gd name="connsiteX591" fmla="*/ 1149133 w 7467600"/>
              <a:gd name="connsiteY591" fmla="*/ 1971513 h 6858000"/>
              <a:gd name="connsiteX592" fmla="*/ 1333952 w 7467600"/>
              <a:gd name="connsiteY592" fmla="*/ 2251620 h 6858000"/>
              <a:gd name="connsiteX593" fmla="*/ 1337329 w 7467600"/>
              <a:gd name="connsiteY593" fmla="*/ 2258350 h 6858000"/>
              <a:gd name="connsiteX594" fmla="*/ 1014726 w 7467600"/>
              <a:gd name="connsiteY594" fmla="*/ 1615556 h 6858000"/>
              <a:gd name="connsiteX595" fmla="*/ 678222 w 7467600"/>
              <a:gd name="connsiteY595" fmla="*/ 1248670 h 6858000"/>
              <a:gd name="connsiteX596" fmla="*/ 6691602 w 7467600"/>
              <a:gd name="connsiteY596" fmla="*/ 1140573 h 6858000"/>
              <a:gd name="connsiteX597" fmla="*/ 6571100 w 7467600"/>
              <a:gd name="connsiteY597" fmla="*/ 1183662 h 6858000"/>
              <a:gd name="connsiteX598" fmla="*/ 6241687 w 7467600"/>
              <a:gd name="connsiteY598" fmla="*/ 1257600 h 6858000"/>
              <a:gd name="connsiteX599" fmla="*/ 5693009 w 7467600"/>
              <a:gd name="connsiteY599" fmla="*/ 1478256 h 6858000"/>
              <a:gd name="connsiteX600" fmla="*/ 6548420 w 7467600"/>
              <a:gd name="connsiteY600" fmla="*/ 1214599 h 6858000"/>
              <a:gd name="connsiteX601" fmla="*/ 6605473 w 7467600"/>
              <a:gd name="connsiteY601" fmla="*/ 1184686 h 6858000"/>
              <a:gd name="connsiteX602" fmla="*/ 6691602 w 7467600"/>
              <a:gd name="connsiteY602" fmla="*/ 1140573 h 6858000"/>
              <a:gd name="connsiteX603" fmla="*/ 4002475 w 7467600"/>
              <a:gd name="connsiteY603" fmla="*/ 1037802 h 6858000"/>
              <a:gd name="connsiteX604" fmla="*/ 4000324 w 7467600"/>
              <a:gd name="connsiteY604" fmla="*/ 1039362 h 6858000"/>
              <a:gd name="connsiteX605" fmla="*/ 4002862 w 7467600"/>
              <a:gd name="connsiteY605" fmla="*/ 1042866 h 6858000"/>
              <a:gd name="connsiteX606" fmla="*/ 4002475 w 7467600"/>
              <a:gd name="connsiteY606" fmla="*/ 1037802 h 6858000"/>
              <a:gd name="connsiteX607" fmla="*/ 506322 w 7467600"/>
              <a:gd name="connsiteY607" fmla="*/ 1020997 h 6858000"/>
              <a:gd name="connsiteX608" fmla="*/ 533068 w 7467600"/>
              <a:gd name="connsiteY608" fmla="*/ 1029409 h 6858000"/>
              <a:gd name="connsiteX609" fmla="*/ 1232525 w 7467600"/>
              <a:gd name="connsiteY609" fmla="*/ 1804675 h 6858000"/>
              <a:gd name="connsiteX610" fmla="*/ 1388858 w 7467600"/>
              <a:gd name="connsiteY610" fmla="*/ 2368011 h 6858000"/>
              <a:gd name="connsiteX611" fmla="*/ 1384098 w 7467600"/>
              <a:gd name="connsiteY611" fmla="*/ 2378125 h 6858000"/>
              <a:gd name="connsiteX612" fmla="*/ 1425393 w 7467600"/>
              <a:gd name="connsiteY612" fmla="*/ 2589124 h 6858000"/>
              <a:gd name="connsiteX613" fmla="*/ 1424001 w 7467600"/>
              <a:gd name="connsiteY613" fmla="*/ 2597541 h 6858000"/>
              <a:gd name="connsiteX614" fmla="*/ 2152729 w 7467600"/>
              <a:gd name="connsiteY614" fmla="*/ 2864487 h 6858000"/>
              <a:gd name="connsiteX615" fmla="*/ 2020609 w 7467600"/>
              <a:gd name="connsiteY615" fmla="*/ 2539671 h 6858000"/>
              <a:gd name="connsiteX616" fmla="*/ 2018920 w 7467600"/>
              <a:gd name="connsiteY616" fmla="*/ 2536309 h 6858000"/>
              <a:gd name="connsiteX617" fmla="*/ 1342441 w 7467600"/>
              <a:gd name="connsiteY617" fmla="*/ 1173017 h 6858000"/>
              <a:gd name="connsiteX618" fmla="*/ 1367925 w 7467600"/>
              <a:gd name="connsiteY618" fmla="*/ 1135648 h 6858000"/>
              <a:gd name="connsiteX619" fmla="*/ 1771401 w 7467600"/>
              <a:gd name="connsiteY619" fmla="*/ 1806673 h 6858000"/>
              <a:gd name="connsiteX620" fmla="*/ 1972385 w 7467600"/>
              <a:gd name="connsiteY620" fmla="*/ 2198735 h 6858000"/>
              <a:gd name="connsiteX621" fmla="*/ 2040892 w 7467600"/>
              <a:gd name="connsiteY621" fmla="*/ 2405205 h 6858000"/>
              <a:gd name="connsiteX622" fmla="*/ 2131689 w 7467600"/>
              <a:gd name="connsiteY622" fmla="*/ 1936926 h 6858000"/>
              <a:gd name="connsiteX623" fmla="*/ 2454820 w 7467600"/>
              <a:gd name="connsiteY623" fmla="*/ 1248808 h 6858000"/>
              <a:gd name="connsiteX624" fmla="*/ 2492512 w 7467600"/>
              <a:gd name="connsiteY624" fmla="*/ 1302920 h 6858000"/>
              <a:gd name="connsiteX625" fmla="*/ 2081216 w 7467600"/>
              <a:gd name="connsiteY625" fmla="*/ 2527513 h 6858000"/>
              <a:gd name="connsiteX626" fmla="*/ 2081211 w 7467600"/>
              <a:gd name="connsiteY626" fmla="*/ 2528916 h 6858000"/>
              <a:gd name="connsiteX627" fmla="*/ 2199067 w 7467600"/>
              <a:gd name="connsiteY627" fmla="*/ 2884061 h 6858000"/>
              <a:gd name="connsiteX628" fmla="*/ 3192586 w 7467600"/>
              <a:gd name="connsiteY628" fmla="*/ 3411496 h 6858000"/>
              <a:gd name="connsiteX629" fmla="*/ 3182620 w 7467600"/>
              <a:gd name="connsiteY629" fmla="*/ 3483279 h 6858000"/>
              <a:gd name="connsiteX630" fmla="*/ 2435119 w 7467600"/>
              <a:gd name="connsiteY630" fmla="*/ 3080173 h 6858000"/>
              <a:gd name="connsiteX631" fmla="*/ 2410152 w 7467600"/>
              <a:gd name="connsiteY631" fmla="*/ 3063751 h 6858000"/>
              <a:gd name="connsiteX632" fmla="*/ 2408099 w 7467600"/>
              <a:gd name="connsiteY632" fmla="*/ 3064403 h 6858000"/>
              <a:gd name="connsiteX633" fmla="*/ 2407218 w 7467600"/>
              <a:gd name="connsiteY633" fmla="*/ 3070324 h 6858000"/>
              <a:gd name="connsiteX634" fmla="*/ 2380138 w 7467600"/>
              <a:gd name="connsiteY634" fmla="*/ 3099341 h 6858000"/>
              <a:gd name="connsiteX635" fmla="*/ 1765923 w 7467600"/>
              <a:gd name="connsiteY635" fmla="*/ 3581043 h 6858000"/>
              <a:gd name="connsiteX636" fmla="*/ 1702258 w 7467600"/>
              <a:gd name="connsiteY636" fmla="*/ 3612286 h 6858000"/>
              <a:gd name="connsiteX637" fmla="*/ 1538370 w 7467600"/>
              <a:gd name="connsiteY637" fmla="*/ 3811804 h 6858000"/>
              <a:gd name="connsiteX638" fmla="*/ 542867 w 7467600"/>
              <a:gd name="connsiteY638" fmla="*/ 4944092 h 6858000"/>
              <a:gd name="connsiteX639" fmla="*/ 515800 w 7467600"/>
              <a:gd name="connsiteY639" fmla="*/ 4862180 h 6858000"/>
              <a:gd name="connsiteX640" fmla="*/ 909145 w 7467600"/>
              <a:gd name="connsiteY640" fmla="*/ 4199225 h 6858000"/>
              <a:gd name="connsiteX641" fmla="*/ 1214067 w 7467600"/>
              <a:gd name="connsiteY641" fmla="*/ 3908561 h 6858000"/>
              <a:gd name="connsiteX642" fmla="*/ 640967 w 7467600"/>
              <a:gd name="connsiteY642" fmla="*/ 4105601 h 6858000"/>
              <a:gd name="connsiteX643" fmla="*/ 112563 w 7467600"/>
              <a:gd name="connsiteY643" fmla="*/ 4396952 h 6858000"/>
              <a:gd name="connsiteX644" fmla="*/ 0 w 7467600"/>
              <a:gd name="connsiteY644" fmla="*/ 4466006 h 6858000"/>
              <a:gd name="connsiteX645" fmla="*/ 0 w 7467600"/>
              <a:gd name="connsiteY645" fmla="*/ 4233763 h 6858000"/>
              <a:gd name="connsiteX646" fmla="*/ 36881 w 7467600"/>
              <a:gd name="connsiteY646" fmla="*/ 4200118 h 6858000"/>
              <a:gd name="connsiteX647" fmla="*/ 910534 w 7467600"/>
              <a:gd name="connsiteY647" fmla="*/ 3629753 h 6858000"/>
              <a:gd name="connsiteX648" fmla="*/ 1578717 w 7467600"/>
              <a:gd name="connsiteY648" fmla="*/ 3575982 h 6858000"/>
              <a:gd name="connsiteX649" fmla="*/ 2338780 w 7467600"/>
              <a:gd name="connsiteY649" fmla="*/ 3033725 h 6858000"/>
              <a:gd name="connsiteX650" fmla="*/ 1807991 w 7467600"/>
              <a:gd name="connsiteY650" fmla="*/ 2807184 h 6858000"/>
              <a:gd name="connsiteX651" fmla="*/ 1416358 w 7467600"/>
              <a:gd name="connsiteY651" fmla="*/ 3112571 h 6858000"/>
              <a:gd name="connsiteX652" fmla="*/ 939066 w 7467600"/>
              <a:gd name="connsiteY652" fmla="*/ 3378798 h 6858000"/>
              <a:gd name="connsiteX653" fmla="*/ 115099 w 7467600"/>
              <a:gd name="connsiteY653" fmla="*/ 3607650 h 6858000"/>
              <a:gd name="connsiteX654" fmla="*/ 97284 w 7467600"/>
              <a:gd name="connsiteY654" fmla="*/ 3520393 h 6858000"/>
              <a:gd name="connsiteX655" fmla="*/ 922050 w 7467600"/>
              <a:gd name="connsiteY655" fmla="*/ 3074867 h 6858000"/>
              <a:gd name="connsiteX656" fmla="*/ 1405265 w 7467600"/>
              <a:gd name="connsiteY656" fmla="*/ 3016319 h 6858000"/>
              <a:gd name="connsiteX657" fmla="*/ 1407512 w 7467600"/>
              <a:gd name="connsiteY657" fmla="*/ 3018001 h 6858000"/>
              <a:gd name="connsiteX658" fmla="*/ 1726266 w 7467600"/>
              <a:gd name="connsiteY658" fmla="*/ 2777274 h 6858000"/>
              <a:gd name="connsiteX659" fmla="*/ 625390 w 7467600"/>
              <a:gd name="connsiteY659" fmla="*/ 2514541 h 6858000"/>
              <a:gd name="connsiteX660" fmla="*/ 619799 w 7467600"/>
              <a:gd name="connsiteY660" fmla="*/ 2527180 h 6858000"/>
              <a:gd name="connsiteX661" fmla="*/ 310030 w 7467600"/>
              <a:gd name="connsiteY661" fmla="*/ 2771818 h 6858000"/>
              <a:gd name="connsiteX662" fmla="*/ 173877 w 7467600"/>
              <a:gd name="connsiteY662" fmla="*/ 2937056 h 6858000"/>
              <a:gd name="connsiteX663" fmla="*/ 77889 w 7467600"/>
              <a:gd name="connsiteY663" fmla="*/ 3138440 h 6858000"/>
              <a:gd name="connsiteX664" fmla="*/ 0 w 7467600"/>
              <a:gd name="connsiteY664" fmla="*/ 3271395 h 6858000"/>
              <a:gd name="connsiteX665" fmla="*/ 0 w 7467600"/>
              <a:gd name="connsiteY665" fmla="*/ 3153002 h 6858000"/>
              <a:gd name="connsiteX666" fmla="*/ 2386 w 7467600"/>
              <a:gd name="connsiteY666" fmla="*/ 3149203 h 6858000"/>
              <a:gd name="connsiteX667" fmla="*/ 89753 w 7467600"/>
              <a:gd name="connsiteY667" fmla="*/ 2987702 h 6858000"/>
              <a:gd name="connsiteX668" fmla="*/ 76869 w 7467600"/>
              <a:gd name="connsiteY668" fmla="*/ 3005404 h 6858000"/>
              <a:gd name="connsiteX669" fmla="*/ 32049 w 7467600"/>
              <a:gd name="connsiteY669" fmla="*/ 3065814 h 6858000"/>
              <a:gd name="connsiteX670" fmla="*/ 0 w 7467600"/>
              <a:gd name="connsiteY670" fmla="*/ 3108744 h 6858000"/>
              <a:gd name="connsiteX671" fmla="*/ 0 w 7467600"/>
              <a:gd name="connsiteY671" fmla="*/ 3058059 h 6858000"/>
              <a:gd name="connsiteX672" fmla="*/ 7610 w 7467600"/>
              <a:gd name="connsiteY672" fmla="*/ 3047889 h 6858000"/>
              <a:gd name="connsiteX673" fmla="*/ 52419 w 7467600"/>
              <a:gd name="connsiteY673" fmla="*/ 2987479 h 6858000"/>
              <a:gd name="connsiteX674" fmla="*/ 59142 w 7467600"/>
              <a:gd name="connsiteY674" fmla="*/ 2978488 h 6858000"/>
              <a:gd name="connsiteX675" fmla="*/ 0 w 7467600"/>
              <a:gd name="connsiteY675" fmla="*/ 3015334 h 6858000"/>
              <a:gd name="connsiteX676" fmla="*/ 0 w 7467600"/>
              <a:gd name="connsiteY676" fmla="*/ 2914286 h 6858000"/>
              <a:gd name="connsiteX677" fmla="*/ 36383 w 7467600"/>
              <a:gd name="connsiteY677" fmla="*/ 2901128 h 6858000"/>
              <a:gd name="connsiteX678" fmla="*/ 156329 w 7467600"/>
              <a:gd name="connsiteY678" fmla="*/ 2840533 h 6858000"/>
              <a:gd name="connsiteX679" fmla="*/ 358355 w 7467600"/>
              <a:gd name="connsiteY679" fmla="*/ 2620471 h 6858000"/>
              <a:gd name="connsiteX680" fmla="*/ 510577 w 7467600"/>
              <a:gd name="connsiteY680" fmla="*/ 2501244 h 6858000"/>
              <a:gd name="connsiteX681" fmla="*/ 211967 w 7467600"/>
              <a:gd name="connsiteY681" fmla="*/ 2479171 h 6858000"/>
              <a:gd name="connsiteX682" fmla="*/ 0 w 7467600"/>
              <a:gd name="connsiteY682" fmla="*/ 2476398 h 6858000"/>
              <a:gd name="connsiteX683" fmla="*/ 0 w 7467600"/>
              <a:gd name="connsiteY683" fmla="*/ 2389189 h 6858000"/>
              <a:gd name="connsiteX684" fmla="*/ 103062 w 7467600"/>
              <a:gd name="connsiteY684" fmla="*/ 2389518 h 6858000"/>
              <a:gd name="connsiteX685" fmla="*/ 510734 w 7467600"/>
              <a:gd name="connsiteY685" fmla="*/ 2416201 h 6858000"/>
              <a:gd name="connsiteX686" fmla="*/ 279257 w 7467600"/>
              <a:gd name="connsiteY686" fmla="*/ 2092102 h 6858000"/>
              <a:gd name="connsiteX687" fmla="*/ 65265 w 7467600"/>
              <a:gd name="connsiteY687" fmla="*/ 2006049 h 6858000"/>
              <a:gd name="connsiteX688" fmla="*/ 0 w 7467600"/>
              <a:gd name="connsiteY688" fmla="*/ 1982532 h 6858000"/>
              <a:gd name="connsiteX689" fmla="*/ 0 w 7467600"/>
              <a:gd name="connsiteY689" fmla="*/ 1912789 h 6858000"/>
              <a:gd name="connsiteX690" fmla="*/ 97460 w 7467600"/>
              <a:gd name="connsiteY690" fmla="*/ 1953725 h 6858000"/>
              <a:gd name="connsiteX691" fmla="*/ 221272 w 7467600"/>
              <a:gd name="connsiteY691" fmla="*/ 1980766 h 6858000"/>
              <a:gd name="connsiteX692" fmla="*/ 116765 w 7467600"/>
              <a:gd name="connsiteY692" fmla="*/ 1911033 h 6858000"/>
              <a:gd name="connsiteX693" fmla="*/ 16405 w 7467600"/>
              <a:gd name="connsiteY693" fmla="*/ 1803412 h 6858000"/>
              <a:gd name="connsiteX694" fmla="*/ 0 w 7467600"/>
              <a:gd name="connsiteY694" fmla="*/ 1784777 h 6858000"/>
              <a:gd name="connsiteX695" fmla="*/ 0 w 7467600"/>
              <a:gd name="connsiteY695" fmla="*/ 1740082 h 6858000"/>
              <a:gd name="connsiteX696" fmla="*/ 39394 w 7467600"/>
              <a:gd name="connsiteY696" fmla="*/ 1784856 h 6858000"/>
              <a:gd name="connsiteX697" fmla="*/ 135813 w 7467600"/>
              <a:gd name="connsiteY697" fmla="*/ 1888838 h 6858000"/>
              <a:gd name="connsiteX698" fmla="*/ 242575 w 7467600"/>
              <a:gd name="connsiteY698" fmla="*/ 1958841 h 6858000"/>
              <a:gd name="connsiteX699" fmla="*/ 82197 w 7467600"/>
              <a:gd name="connsiteY699" fmla="*/ 1754826 h 6858000"/>
              <a:gd name="connsiteX700" fmla="*/ 0 w 7467600"/>
              <a:gd name="connsiteY700" fmla="*/ 1679650 h 6858000"/>
              <a:gd name="connsiteX701" fmla="*/ 0 w 7467600"/>
              <a:gd name="connsiteY701" fmla="*/ 1602463 h 6858000"/>
              <a:gd name="connsiteX702" fmla="*/ 84689 w 7467600"/>
              <a:gd name="connsiteY702" fmla="*/ 1677442 h 6858000"/>
              <a:gd name="connsiteX703" fmla="*/ 298437 w 7467600"/>
              <a:gd name="connsiteY703" fmla="*/ 1968019 h 6858000"/>
              <a:gd name="connsiteX704" fmla="*/ 227269 w 7467600"/>
              <a:gd name="connsiteY704" fmla="*/ 1114064 h 6858000"/>
              <a:gd name="connsiteX705" fmla="*/ 248003 w 7467600"/>
              <a:gd name="connsiteY705" fmla="*/ 1089613 h 6858000"/>
              <a:gd name="connsiteX706" fmla="*/ 427020 w 7467600"/>
              <a:gd name="connsiteY706" fmla="*/ 1619803 h 6858000"/>
              <a:gd name="connsiteX707" fmla="*/ 340345 w 7467600"/>
              <a:gd name="connsiteY707" fmla="*/ 2027739 h 6858000"/>
              <a:gd name="connsiteX708" fmla="*/ 360865 w 7467600"/>
              <a:gd name="connsiteY708" fmla="*/ 2044827 h 6858000"/>
              <a:gd name="connsiteX709" fmla="*/ 560414 w 7467600"/>
              <a:gd name="connsiteY709" fmla="*/ 2421457 h 6858000"/>
              <a:gd name="connsiteX710" fmla="*/ 1359703 w 7467600"/>
              <a:gd name="connsiteY710" fmla="*/ 2578554 h 6858000"/>
              <a:gd name="connsiteX711" fmla="*/ 1359422 w 7467600"/>
              <a:gd name="connsiteY711" fmla="*/ 2577994 h 6858000"/>
              <a:gd name="connsiteX712" fmla="*/ 828701 w 7467600"/>
              <a:gd name="connsiteY712" fmla="*/ 1839520 h 6858000"/>
              <a:gd name="connsiteX713" fmla="*/ 494427 w 7467600"/>
              <a:gd name="connsiteY713" fmla="*/ 1092333 h 6858000"/>
              <a:gd name="connsiteX714" fmla="*/ 506322 w 7467600"/>
              <a:gd name="connsiteY714" fmla="*/ 1020997 h 6858000"/>
              <a:gd name="connsiteX715" fmla="*/ 4570198 w 7467600"/>
              <a:gd name="connsiteY715" fmla="*/ 978081 h 6858000"/>
              <a:gd name="connsiteX716" fmla="*/ 4523691 w 7467600"/>
              <a:gd name="connsiteY716" fmla="*/ 1127776 h 6858000"/>
              <a:gd name="connsiteX717" fmla="*/ 4509875 w 7467600"/>
              <a:gd name="connsiteY717" fmla="*/ 1167552 h 6858000"/>
              <a:gd name="connsiteX718" fmla="*/ 4478168 w 7467600"/>
              <a:gd name="connsiteY718" fmla="*/ 1260735 h 6858000"/>
              <a:gd name="connsiteX719" fmla="*/ 4409309 w 7467600"/>
              <a:gd name="connsiteY719" fmla="*/ 1666996 h 6858000"/>
              <a:gd name="connsiteX720" fmla="*/ 4370031 w 7467600"/>
              <a:gd name="connsiteY720" fmla="*/ 1955666 h 6858000"/>
              <a:gd name="connsiteX721" fmla="*/ 4570198 w 7467600"/>
              <a:gd name="connsiteY721" fmla="*/ 978081 h 6858000"/>
              <a:gd name="connsiteX722" fmla="*/ 4557898 w 7467600"/>
              <a:gd name="connsiteY722" fmla="*/ 900011 h 6858000"/>
              <a:gd name="connsiteX723" fmla="*/ 4344840 w 7467600"/>
              <a:gd name="connsiteY723" fmla="*/ 1922038 h 6858000"/>
              <a:gd name="connsiteX724" fmla="*/ 4378710 w 7467600"/>
              <a:gd name="connsiteY724" fmla="*/ 1665516 h 6858000"/>
              <a:gd name="connsiteX725" fmla="*/ 4448798 w 7467600"/>
              <a:gd name="connsiteY725" fmla="*/ 1253024 h 6858000"/>
              <a:gd name="connsiteX726" fmla="*/ 4480315 w 7467600"/>
              <a:gd name="connsiteY726" fmla="*/ 1158454 h 6858000"/>
              <a:gd name="connsiteX727" fmla="*/ 4494133 w 7467600"/>
              <a:gd name="connsiteY727" fmla="*/ 1118676 h 6858000"/>
              <a:gd name="connsiteX728" fmla="*/ 4557898 w 7467600"/>
              <a:gd name="connsiteY728" fmla="*/ 900011 h 6858000"/>
              <a:gd name="connsiteX729" fmla="*/ 5870151 w 7467600"/>
              <a:gd name="connsiteY729" fmla="*/ 898890 h 6858000"/>
              <a:gd name="connsiteX730" fmla="*/ 5861335 w 7467600"/>
              <a:gd name="connsiteY730" fmla="*/ 899177 h 6858000"/>
              <a:gd name="connsiteX731" fmla="*/ 5843702 w 7467600"/>
              <a:gd name="connsiteY731" fmla="*/ 899748 h 6858000"/>
              <a:gd name="connsiteX732" fmla="*/ 5651107 w 7467600"/>
              <a:gd name="connsiteY732" fmla="*/ 920306 h 6858000"/>
              <a:gd name="connsiteX733" fmla="*/ 5459407 w 7467600"/>
              <a:gd name="connsiteY733" fmla="*/ 940975 h 6858000"/>
              <a:gd name="connsiteX734" fmla="*/ 5374846 w 7467600"/>
              <a:gd name="connsiteY734" fmla="*/ 941988 h 6858000"/>
              <a:gd name="connsiteX735" fmla="*/ 5256105 w 7467600"/>
              <a:gd name="connsiteY735" fmla="*/ 945632 h 6858000"/>
              <a:gd name="connsiteX736" fmla="*/ 5107071 w 7467600"/>
              <a:gd name="connsiteY736" fmla="*/ 969720 h 6858000"/>
              <a:gd name="connsiteX737" fmla="*/ 4998681 w 7467600"/>
              <a:gd name="connsiteY737" fmla="*/ 988771 h 6858000"/>
              <a:gd name="connsiteX738" fmla="*/ 5870151 w 7467600"/>
              <a:gd name="connsiteY738" fmla="*/ 898890 h 6858000"/>
              <a:gd name="connsiteX739" fmla="*/ 5504425 w 7467600"/>
              <a:gd name="connsiteY739" fmla="*/ 848067 h 6858000"/>
              <a:gd name="connsiteX740" fmla="*/ 4968849 w 7467600"/>
              <a:gd name="connsiteY740" fmla="*/ 962318 h 6858000"/>
              <a:gd name="connsiteX741" fmla="*/ 5104039 w 7467600"/>
              <a:gd name="connsiteY741" fmla="*/ 940634 h 6858000"/>
              <a:gd name="connsiteX742" fmla="*/ 5256311 w 7467600"/>
              <a:gd name="connsiteY742" fmla="*/ 916490 h 6858000"/>
              <a:gd name="connsiteX743" fmla="*/ 5377381 w 7467600"/>
              <a:gd name="connsiteY743" fmla="*/ 912671 h 6858000"/>
              <a:gd name="connsiteX744" fmla="*/ 5460148 w 7467600"/>
              <a:gd name="connsiteY744" fmla="*/ 911442 h 6858000"/>
              <a:gd name="connsiteX745" fmla="*/ 5648971 w 7467600"/>
              <a:gd name="connsiteY745" fmla="*/ 891331 h 6858000"/>
              <a:gd name="connsiteX746" fmla="*/ 5844807 w 7467600"/>
              <a:gd name="connsiteY746" fmla="*/ 870718 h 6858000"/>
              <a:gd name="connsiteX747" fmla="*/ 5862975 w 7467600"/>
              <a:gd name="connsiteY747" fmla="*/ 869756 h 6858000"/>
              <a:gd name="connsiteX748" fmla="*/ 5920887 w 7467600"/>
              <a:gd name="connsiteY748" fmla="*/ 865929 h 6858000"/>
              <a:gd name="connsiteX749" fmla="*/ 5504425 w 7467600"/>
              <a:gd name="connsiteY749" fmla="*/ 848067 h 6858000"/>
              <a:gd name="connsiteX750" fmla="*/ 3607114 w 7467600"/>
              <a:gd name="connsiteY750" fmla="*/ 467441 h 6858000"/>
              <a:gd name="connsiteX751" fmla="*/ 3296242 w 7467600"/>
              <a:gd name="connsiteY751" fmla="*/ 807991 h 6858000"/>
              <a:gd name="connsiteX752" fmla="*/ 3174674 w 7467600"/>
              <a:gd name="connsiteY752" fmla="*/ 919759 h 6858000"/>
              <a:gd name="connsiteX753" fmla="*/ 3042978 w 7467600"/>
              <a:gd name="connsiteY753" fmla="*/ 1054894 h 6858000"/>
              <a:gd name="connsiteX754" fmla="*/ 2968914 w 7467600"/>
              <a:gd name="connsiteY754" fmla="*/ 1133756 h 6858000"/>
              <a:gd name="connsiteX755" fmla="*/ 3103823 w 7467600"/>
              <a:gd name="connsiteY755" fmla="*/ 1026814 h 6858000"/>
              <a:gd name="connsiteX756" fmla="*/ 3607114 w 7467600"/>
              <a:gd name="connsiteY756" fmla="*/ 467441 h 6858000"/>
              <a:gd name="connsiteX757" fmla="*/ 3744487 w 7467600"/>
              <a:gd name="connsiteY757" fmla="*/ 383136 h 6858000"/>
              <a:gd name="connsiteX758" fmla="*/ 3970213 w 7467600"/>
              <a:gd name="connsiteY758" fmla="*/ 995559 h 6858000"/>
              <a:gd name="connsiteX759" fmla="*/ 3744487 w 7467600"/>
              <a:gd name="connsiteY759" fmla="*/ 383136 h 6858000"/>
              <a:gd name="connsiteX760" fmla="*/ 3624562 w 7467600"/>
              <a:gd name="connsiteY760" fmla="*/ 367041 h 6858000"/>
              <a:gd name="connsiteX761" fmla="*/ 3489712 w 7467600"/>
              <a:gd name="connsiteY761" fmla="*/ 485386 h 6858000"/>
              <a:gd name="connsiteX762" fmla="*/ 3182994 w 7467600"/>
              <a:gd name="connsiteY762" fmla="*/ 828265 h 6858000"/>
              <a:gd name="connsiteX763" fmla="*/ 2892114 w 7467600"/>
              <a:gd name="connsiteY763" fmla="*/ 1172635 h 6858000"/>
              <a:gd name="connsiteX764" fmla="*/ 3021459 w 7467600"/>
              <a:gd name="connsiteY764" fmla="*/ 1035385 h 6858000"/>
              <a:gd name="connsiteX765" fmla="*/ 3153873 w 7467600"/>
              <a:gd name="connsiteY765" fmla="*/ 898971 h 6858000"/>
              <a:gd name="connsiteX766" fmla="*/ 3276511 w 7467600"/>
              <a:gd name="connsiteY766" fmla="*/ 786423 h 6858000"/>
              <a:gd name="connsiteX767" fmla="*/ 3584154 w 7467600"/>
              <a:gd name="connsiteY767" fmla="*/ 448218 h 6858000"/>
              <a:gd name="connsiteX768" fmla="*/ 3624562 w 7467600"/>
              <a:gd name="connsiteY768" fmla="*/ 367041 h 6858000"/>
              <a:gd name="connsiteX769" fmla="*/ 3766672 w 7467600"/>
              <a:gd name="connsiteY769" fmla="*/ 359429 h 6858000"/>
              <a:gd name="connsiteX770" fmla="*/ 3996338 w 7467600"/>
              <a:gd name="connsiteY770" fmla="*/ 968237 h 6858000"/>
              <a:gd name="connsiteX771" fmla="*/ 3766672 w 7467600"/>
              <a:gd name="connsiteY771" fmla="*/ 359429 h 6858000"/>
              <a:gd name="connsiteX772" fmla="*/ 5805386 w 7467600"/>
              <a:gd name="connsiteY772" fmla="*/ 239240 h 6858000"/>
              <a:gd name="connsiteX773" fmla="*/ 5736947 w 7467600"/>
              <a:gd name="connsiteY773" fmla="*/ 261367 h 6858000"/>
              <a:gd name="connsiteX774" fmla="*/ 5427012 w 7467600"/>
              <a:gd name="connsiteY774" fmla="*/ 311272 h 6858000"/>
              <a:gd name="connsiteX775" fmla="*/ 5147818 w 7467600"/>
              <a:gd name="connsiteY775" fmla="*/ 322112 h 6858000"/>
              <a:gd name="connsiteX776" fmla="*/ 5060854 w 7467600"/>
              <a:gd name="connsiteY776" fmla="*/ 311882 h 6858000"/>
              <a:gd name="connsiteX777" fmla="*/ 4945989 w 7467600"/>
              <a:gd name="connsiteY777" fmla="*/ 300516 h 6858000"/>
              <a:gd name="connsiteX778" fmla="*/ 5410479 w 7467600"/>
              <a:gd name="connsiteY778" fmla="*/ 348434 h 6858000"/>
              <a:gd name="connsiteX779" fmla="*/ 5805386 w 7467600"/>
              <a:gd name="connsiteY779" fmla="*/ 239240 h 6858000"/>
              <a:gd name="connsiteX780" fmla="*/ 5905192 w 7467600"/>
              <a:gd name="connsiteY780" fmla="*/ 163079 h 6858000"/>
              <a:gd name="connsiteX781" fmla="*/ 5865655 w 7467600"/>
              <a:gd name="connsiteY781" fmla="*/ 171901 h 6858000"/>
              <a:gd name="connsiteX782" fmla="*/ 5259740 w 7467600"/>
              <a:gd name="connsiteY782" fmla="*/ 257013 h 6858000"/>
              <a:gd name="connsiteX783" fmla="*/ 5208466 w 7467600"/>
              <a:gd name="connsiteY783" fmla="*/ 257550 h 6858000"/>
              <a:gd name="connsiteX784" fmla="*/ 4980204 w 7467600"/>
              <a:gd name="connsiteY784" fmla="*/ 271903 h 6858000"/>
              <a:gd name="connsiteX785" fmla="*/ 5068068 w 7467600"/>
              <a:gd name="connsiteY785" fmla="*/ 282244 h 6858000"/>
              <a:gd name="connsiteX786" fmla="*/ 5153231 w 7467600"/>
              <a:gd name="connsiteY786" fmla="*/ 292240 h 6858000"/>
              <a:gd name="connsiteX787" fmla="*/ 5426491 w 7467600"/>
              <a:gd name="connsiteY787" fmla="*/ 281128 h 6858000"/>
              <a:gd name="connsiteX788" fmla="*/ 5731212 w 7467600"/>
              <a:gd name="connsiteY788" fmla="*/ 231951 h 6858000"/>
              <a:gd name="connsiteX789" fmla="*/ 5905192 w 7467600"/>
              <a:gd name="connsiteY789" fmla="*/ 163079 h 6858000"/>
              <a:gd name="connsiteX790" fmla="*/ 5944437 w 7467600"/>
              <a:gd name="connsiteY790" fmla="*/ 113829 h 6858000"/>
              <a:gd name="connsiteX791" fmla="*/ 5825032 w 7467600"/>
              <a:gd name="connsiteY791" fmla="*/ 146405 h 6858000"/>
              <a:gd name="connsiteX792" fmla="*/ 4955599 w 7467600"/>
              <a:gd name="connsiteY792" fmla="*/ 247008 h 6858000"/>
              <a:gd name="connsiteX793" fmla="*/ 5210104 w 7467600"/>
              <a:gd name="connsiteY793" fmla="*/ 228123 h 6858000"/>
              <a:gd name="connsiteX794" fmla="*/ 5261015 w 7467600"/>
              <a:gd name="connsiteY794" fmla="*/ 227087 h 6858000"/>
              <a:gd name="connsiteX795" fmla="*/ 5861181 w 7467600"/>
              <a:gd name="connsiteY795" fmla="*/ 143093 h 6858000"/>
              <a:gd name="connsiteX796" fmla="*/ 5961252 w 7467600"/>
              <a:gd name="connsiteY796" fmla="*/ 114820 h 6858000"/>
              <a:gd name="connsiteX797" fmla="*/ 5944437 w 7467600"/>
              <a:gd name="connsiteY797" fmla="*/ 113829 h 6858000"/>
              <a:gd name="connsiteX798" fmla="*/ 3882765 w 7467600"/>
              <a:gd name="connsiteY798" fmla="*/ 0 h 6858000"/>
              <a:gd name="connsiteX799" fmla="*/ 3995099 w 7467600"/>
              <a:gd name="connsiteY799" fmla="*/ 0 h 6858000"/>
              <a:gd name="connsiteX800" fmla="*/ 4163818 w 7467600"/>
              <a:gd name="connsiteY800" fmla="*/ 234104 h 6858000"/>
              <a:gd name="connsiteX801" fmla="*/ 4172099 w 7467600"/>
              <a:gd name="connsiteY801" fmla="*/ 234207 h 6858000"/>
              <a:gd name="connsiteX802" fmla="*/ 4784282 w 7467600"/>
              <a:gd name="connsiteY802" fmla="*/ 276561 h 6858000"/>
              <a:gd name="connsiteX803" fmla="*/ 4801687 w 7467600"/>
              <a:gd name="connsiteY803" fmla="*/ 267764 h 6858000"/>
              <a:gd name="connsiteX804" fmla="*/ 6082788 w 7467600"/>
              <a:gd name="connsiteY804" fmla="*/ 64119 h 6858000"/>
              <a:gd name="connsiteX805" fmla="*/ 6099442 w 7467600"/>
              <a:gd name="connsiteY805" fmla="*/ 82568 h 6858000"/>
              <a:gd name="connsiteX806" fmla="*/ 4804137 w 7467600"/>
              <a:gd name="connsiteY806" fmla="*/ 320931 h 6858000"/>
              <a:gd name="connsiteX807" fmla="*/ 4227047 w 7467600"/>
              <a:gd name="connsiteY807" fmla="*/ 313415 h 6858000"/>
              <a:gd name="connsiteX808" fmla="*/ 4346041 w 7467600"/>
              <a:gd name="connsiteY808" fmla="*/ 456086 h 6858000"/>
              <a:gd name="connsiteX809" fmla="*/ 4870967 w 7467600"/>
              <a:gd name="connsiteY809" fmla="*/ 963061 h 6858000"/>
              <a:gd name="connsiteX810" fmla="*/ 4889647 w 7467600"/>
              <a:gd name="connsiteY810" fmla="*/ 957147 h 6858000"/>
              <a:gd name="connsiteX811" fmla="*/ 5422504 w 7467600"/>
              <a:gd name="connsiteY811" fmla="*/ 805191 h 6858000"/>
              <a:gd name="connsiteX812" fmla="*/ 6087656 w 7467600"/>
              <a:gd name="connsiteY812" fmla="*/ 826703 h 6858000"/>
              <a:gd name="connsiteX813" fmla="*/ 6058717 w 7467600"/>
              <a:gd name="connsiteY813" fmla="*/ 865992 h 6858000"/>
              <a:gd name="connsiteX814" fmla="*/ 4974153 w 7467600"/>
              <a:gd name="connsiteY814" fmla="*/ 1045456 h 6858000"/>
              <a:gd name="connsiteX815" fmla="*/ 5627835 w 7467600"/>
              <a:gd name="connsiteY815" fmla="*/ 1472077 h 6858000"/>
              <a:gd name="connsiteX816" fmla="*/ 5629817 w 7467600"/>
              <a:gd name="connsiteY816" fmla="*/ 1471412 h 6858000"/>
              <a:gd name="connsiteX817" fmla="*/ 5634124 w 7467600"/>
              <a:gd name="connsiteY817" fmla="*/ 1470572 h 6858000"/>
              <a:gd name="connsiteX818" fmla="*/ 5755832 w 7467600"/>
              <a:gd name="connsiteY818" fmla="*/ 1383886 h 6858000"/>
              <a:gd name="connsiteX819" fmla="*/ 6014186 w 7467600"/>
              <a:gd name="connsiteY819" fmla="*/ 1279799 h 6858000"/>
              <a:gd name="connsiteX820" fmla="*/ 6901619 w 7467600"/>
              <a:gd name="connsiteY820" fmla="*/ 1047874 h 6858000"/>
              <a:gd name="connsiteX821" fmla="*/ 6931566 w 7467600"/>
              <a:gd name="connsiteY821" fmla="*/ 1062034 h 6858000"/>
              <a:gd name="connsiteX822" fmla="*/ 5790982 w 7467600"/>
              <a:gd name="connsiteY822" fmla="*/ 1561380 h 6858000"/>
              <a:gd name="connsiteX823" fmla="*/ 6188971 w 7467600"/>
              <a:gd name="connsiteY823" fmla="*/ 1755168 h 6858000"/>
              <a:gd name="connsiteX824" fmla="*/ 6202446 w 7467600"/>
              <a:gd name="connsiteY824" fmla="*/ 1752268 h 6858000"/>
              <a:gd name="connsiteX825" fmla="*/ 7179560 w 7467600"/>
              <a:gd name="connsiteY825" fmla="*/ 1467551 h 6858000"/>
              <a:gd name="connsiteX826" fmla="*/ 7158730 w 7467600"/>
              <a:gd name="connsiteY826" fmla="*/ 1507835 h 6858000"/>
              <a:gd name="connsiteX827" fmla="*/ 6326959 w 7467600"/>
              <a:gd name="connsiteY827" fmla="*/ 1817686 h 6858000"/>
              <a:gd name="connsiteX828" fmla="*/ 6537433 w 7467600"/>
              <a:gd name="connsiteY828" fmla="*/ 1907790 h 6858000"/>
              <a:gd name="connsiteX829" fmla="*/ 6550221 w 7467600"/>
              <a:gd name="connsiteY829" fmla="*/ 1910729 h 6858000"/>
              <a:gd name="connsiteX830" fmla="*/ 6964438 w 7467600"/>
              <a:gd name="connsiteY830" fmla="*/ 2209505 h 6858000"/>
              <a:gd name="connsiteX831" fmla="*/ 7367862 w 7467600"/>
              <a:gd name="connsiteY831" fmla="*/ 2806833 h 6858000"/>
              <a:gd name="connsiteX832" fmla="*/ 7364329 w 7467600"/>
              <a:gd name="connsiteY832" fmla="*/ 2826907 h 6858000"/>
              <a:gd name="connsiteX833" fmla="*/ 7290545 w 7467600"/>
              <a:gd name="connsiteY833" fmla="*/ 2850663 h 6858000"/>
              <a:gd name="connsiteX834" fmla="*/ 6472036 w 7467600"/>
              <a:gd name="connsiteY834" fmla="*/ 1959003 h 6858000"/>
              <a:gd name="connsiteX835" fmla="*/ 5792897 w 7467600"/>
              <a:gd name="connsiteY835" fmla="*/ 1647747 h 6858000"/>
              <a:gd name="connsiteX836" fmla="*/ 5842751 w 7467600"/>
              <a:gd name="connsiteY836" fmla="*/ 1816112 h 6858000"/>
              <a:gd name="connsiteX837" fmla="*/ 5847424 w 7467600"/>
              <a:gd name="connsiteY837" fmla="*/ 1815776 h 6858000"/>
              <a:gd name="connsiteX838" fmla="*/ 6399821 w 7467600"/>
              <a:gd name="connsiteY838" fmla="*/ 2344799 h 6858000"/>
              <a:gd name="connsiteX839" fmla="*/ 6323232 w 7467600"/>
              <a:gd name="connsiteY839" fmla="*/ 2389634 h 6858000"/>
              <a:gd name="connsiteX840" fmla="*/ 5942958 w 7467600"/>
              <a:gd name="connsiteY840" fmla="*/ 2077708 h 6858000"/>
              <a:gd name="connsiteX841" fmla="*/ 5921559 w 7467600"/>
              <a:gd name="connsiteY841" fmla="*/ 2378596 h 6858000"/>
              <a:gd name="connsiteX842" fmla="*/ 5817651 w 7467600"/>
              <a:gd name="connsiteY842" fmla="*/ 3023919 h 6858000"/>
              <a:gd name="connsiteX843" fmla="*/ 5729634 w 7467600"/>
              <a:gd name="connsiteY843" fmla="*/ 3051849 h 6858000"/>
              <a:gd name="connsiteX844" fmla="*/ 5611018 w 7467600"/>
              <a:gd name="connsiteY844" fmla="*/ 2316769 h 6858000"/>
              <a:gd name="connsiteX845" fmla="*/ 5687608 w 7467600"/>
              <a:gd name="connsiteY845" fmla="*/ 2039972 h 6858000"/>
              <a:gd name="connsiteX846" fmla="*/ 5657554 w 7467600"/>
              <a:gd name="connsiteY846" fmla="*/ 1576445 h 6858000"/>
              <a:gd name="connsiteX847" fmla="*/ 5150475 w 7467600"/>
              <a:gd name="connsiteY847" fmla="*/ 1274012 h 6858000"/>
              <a:gd name="connsiteX848" fmla="*/ 5349142 w 7467600"/>
              <a:gd name="connsiteY848" fmla="*/ 2204405 h 6858000"/>
              <a:gd name="connsiteX849" fmla="*/ 5262214 w 7467600"/>
              <a:gd name="connsiteY849" fmla="*/ 2233836 h 6858000"/>
              <a:gd name="connsiteX850" fmla="*/ 4981539 w 7467600"/>
              <a:gd name="connsiteY850" fmla="*/ 1542201 h 6858000"/>
              <a:gd name="connsiteX851" fmla="*/ 4958461 w 7467600"/>
              <a:gd name="connsiteY851" fmla="*/ 1136957 h 6858000"/>
              <a:gd name="connsiteX852" fmla="*/ 4655015 w 7467600"/>
              <a:gd name="connsiteY852" fmla="*/ 891426 h 6858000"/>
              <a:gd name="connsiteX853" fmla="*/ 4348002 w 7467600"/>
              <a:gd name="connsiteY853" fmla="*/ 2205895 h 6858000"/>
              <a:gd name="connsiteX854" fmla="*/ 4262250 w 7467600"/>
              <a:gd name="connsiteY854" fmla="*/ 2219972 h 6858000"/>
              <a:gd name="connsiteX855" fmla="*/ 4550611 w 7467600"/>
              <a:gd name="connsiteY855" fmla="*/ 817540 h 6858000"/>
              <a:gd name="connsiteX856" fmla="*/ 4564418 w 7467600"/>
              <a:gd name="connsiteY856" fmla="*/ 808293 h 6858000"/>
              <a:gd name="connsiteX857" fmla="*/ 4266388 w 7467600"/>
              <a:gd name="connsiteY857" fmla="*/ 500083 h 6858000"/>
              <a:gd name="connsiteX858" fmla="*/ 4032842 w 7467600"/>
              <a:gd name="connsiteY858" fmla="*/ 211809 h 6858000"/>
              <a:gd name="connsiteX859" fmla="*/ 3882765 w 7467600"/>
              <a:gd name="connsiteY859" fmla="*/ 0 h 6858000"/>
              <a:gd name="connsiteX860" fmla="*/ 3721337 w 7467600"/>
              <a:gd name="connsiteY860" fmla="*/ 0 h 6858000"/>
              <a:gd name="connsiteX861" fmla="*/ 3797544 w 7467600"/>
              <a:gd name="connsiteY861" fmla="*/ 0 h 6858000"/>
              <a:gd name="connsiteX862" fmla="*/ 3775734 w 7467600"/>
              <a:gd name="connsiteY862" fmla="*/ 95131 h 6858000"/>
              <a:gd name="connsiteX863" fmla="*/ 3724807 w 7467600"/>
              <a:gd name="connsiteY863" fmla="*/ 272257 h 6858000"/>
              <a:gd name="connsiteX864" fmla="*/ 3726844 w 7467600"/>
              <a:gd name="connsiteY864" fmla="*/ 282988 h 6858000"/>
              <a:gd name="connsiteX865" fmla="*/ 3742664 w 7467600"/>
              <a:gd name="connsiteY865" fmla="*/ 279918 h 6858000"/>
              <a:gd name="connsiteX866" fmla="*/ 4103910 w 7467600"/>
              <a:gd name="connsiteY866" fmla="*/ 1161917 h 6858000"/>
              <a:gd name="connsiteX867" fmla="*/ 4020269 w 7467600"/>
              <a:gd name="connsiteY867" fmla="*/ 1200406 h 6858000"/>
              <a:gd name="connsiteX868" fmla="*/ 3674882 w 7467600"/>
              <a:gd name="connsiteY868" fmla="*/ 488524 h 6858000"/>
              <a:gd name="connsiteX869" fmla="*/ 3132682 w 7467600"/>
              <a:gd name="connsiteY869" fmla="*/ 1072284 h 6858000"/>
              <a:gd name="connsiteX870" fmla="*/ 2716346 w 7467600"/>
              <a:gd name="connsiteY870" fmla="*/ 1276376 h 6858000"/>
              <a:gd name="connsiteX871" fmla="*/ 2716772 w 7467600"/>
              <a:gd name="connsiteY871" fmla="*/ 1255462 h 6858000"/>
              <a:gd name="connsiteX872" fmla="*/ 3471096 w 7467600"/>
              <a:gd name="connsiteY872" fmla="*/ 437072 h 6858000"/>
              <a:gd name="connsiteX873" fmla="*/ 3639057 w 7467600"/>
              <a:gd name="connsiteY873" fmla="*/ 286334 h 6858000"/>
              <a:gd name="connsiteX874" fmla="*/ 3640309 w 7467600"/>
              <a:gd name="connsiteY874" fmla="*/ 284664 h 6858000"/>
              <a:gd name="connsiteX875" fmla="*/ 3646022 w 7467600"/>
              <a:gd name="connsiteY875" fmla="*/ 276711 h 6858000"/>
              <a:gd name="connsiteX876" fmla="*/ 3707943 w 7467600"/>
              <a:gd name="connsiteY876" fmla="*/ 65958 h 6858000"/>
              <a:gd name="connsiteX877" fmla="*/ 3721337 w 7467600"/>
              <a:gd name="connsiteY877" fmla="*/ 0 h 6858000"/>
              <a:gd name="connsiteX878" fmla="*/ 2867960 w 7467600"/>
              <a:gd name="connsiteY878" fmla="*/ 0 h 6858000"/>
              <a:gd name="connsiteX879" fmla="*/ 2926351 w 7467600"/>
              <a:gd name="connsiteY879" fmla="*/ 0 h 6858000"/>
              <a:gd name="connsiteX880" fmla="*/ 2902823 w 7467600"/>
              <a:gd name="connsiteY880" fmla="*/ 262929 h 6858000"/>
              <a:gd name="connsiteX881" fmla="*/ 2940663 w 7467600"/>
              <a:gd name="connsiteY881" fmla="*/ 140884 h 6858000"/>
              <a:gd name="connsiteX882" fmla="*/ 2947039 w 7467600"/>
              <a:gd name="connsiteY882" fmla="*/ 122524 h 6858000"/>
              <a:gd name="connsiteX883" fmla="*/ 2984316 w 7467600"/>
              <a:gd name="connsiteY883" fmla="*/ 0 h 6858000"/>
              <a:gd name="connsiteX884" fmla="*/ 3016114 w 7467600"/>
              <a:gd name="connsiteY884" fmla="*/ 0 h 6858000"/>
              <a:gd name="connsiteX885" fmla="*/ 2979949 w 7467600"/>
              <a:gd name="connsiteY885" fmla="*/ 119274 h 6858000"/>
              <a:gd name="connsiteX886" fmla="*/ 3023879 w 7467600"/>
              <a:gd name="connsiteY886" fmla="*/ 0 h 6858000"/>
              <a:gd name="connsiteX887" fmla="*/ 3105400 w 7467600"/>
              <a:gd name="connsiteY887" fmla="*/ 0 h 6858000"/>
              <a:gd name="connsiteX888" fmla="*/ 3094669 w 7467600"/>
              <a:gd name="connsiteY888" fmla="*/ 30308 h 6858000"/>
              <a:gd name="connsiteX889" fmla="*/ 2901945 w 7467600"/>
              <a:gd name="connsiteY889" fmla="*/ 466538 h 6858000"/>
              <a:gd name="connsiteX890" fmla="*/ 2815209 w 7467600"/>
              <a:gd name="connsiteY890" fmla="*/ 497361 h 6858000"/>
              <a:gd name="connsiteX891" fmla="*/ 2844845 w 7467600"/>
              <a:gd name="connsiteY891" fmla="*/ 127638 h 6858000"/>
              <a:gd name="connsiteX892" fmla="*/ 2867960 w 7467600"/>
              <a:gd name="connsiteY892" fmla="*/ 0 h 6858000"/>
              <a:gd name="connsiteX893" fmla="*/ 1057230 w 7467600"/>
              <a:gd name="connsiteY893" fmla="*/ 0 h 6858000"/>
              <a:gd name="connsiteX894" fmla="*/ 1111003 w 7467600"/>
              <a:gd name="connsiteY894" fmla="*/ 0 h 6858000"/>
              <a:gd name="connsiteX895" fmla="*/ 1125553 w 7467600"/>
              <a:gd name="connsiteY895" fmla="*/ 52588 h 6858000"/>
              <a:gd name="connsiteX896" fmla="*/ 1304276 w 7467600"/>
              <a:gd name="connsiteY896" fmla="*/ 476275 h 6858000"/>
              <a:gd name="connsiteX897" fmla="*/ 1492066 w 7467600"/>
              <a:gd name="connsiteY897" fmla="*/ 886333 h 6858000"/>
              <a:gd name="connsiteX898" fmla="*/ 1423698 w 7467600"/>
              <a:gd name="connsiteY898" fmla="*/ 710817 h 6858000"/>
              <a:gd name="connsiteX899" fmla="*/ 1357609 w 7467600"/>
              <a:gd name="connsiteY899" fmla="*/ 532892 h 6858000"/>
              <a:gd name="connsiteX900" fmla="*/ 1309550 w 7467600"/>
              <a:gd name="connsiteY900" fmla="*/ 374031 h 6858000"/>
              <a:gd name="connsiteX901" fmla="*/ 1193673 w 7467600"/>
              <a:gd name="connsiteY901" fmla="*/ 49533 h 6858000"/>
              <a:gd name="connsiteX902" fmla="*/ 1164391 w 7467600"/>
              <a:gd name="connsiteY902" fmla="*/ 0 h 6858000"/>
              <a:gd name="connsiteX903" fmla="*/ 1200666 w 7467600"/>
              <a:gd name="connsiteY903" fmla="*/ 0 h 6858000"/>
              <a:gd name="connsiteX904" fmla="*/ 1223408 w 7467600"/>
              <a:gd name="connsiteY904" fmla="*/ 38996 h 6858000"/>
              <a:gd name="connsiteX905" fmla="*/ 1339635 w 7467600"/>
              <a:gd name="connsiteY905" fmla="*/ 365517 h 6858000"/>
              <a:gd name="connsiteX906" fmla="*/ 1387469 w 7467600"/>
              <a:gd name="connsiteY906" fmla="*/ 523079 h 6858000"/>
              <a:gd name="connsiteX907" fmla="*/ 1452685 w 7467600"/>
              <a:gd name="connsiteY907" fmla="*/ 699806 h 6858000"/>
              <a:gd name="connsiteX908" fmla="*/ 1492092 w 7467600"/>
              <a:gd name="connsiteY908" fmla="*/ 800424 h 6858000"/>
              <a:gd name="connsiteX909" fmla="*/ 1455302 w 7467600"/>
              <a:gd name="connsiteY909" fmla="*/ 632913 h 6858000"/>
              <a:gd name="connsiteX910" fmla="*/ 1222336 w 7467600"/>
              <a:gd name="connsiteY910" fmla="*/ 9480 h 6858000"/>
              <a:gd name="connsiteX911" fmla="*/ 1214634 w 7467600"/>
              <a:gd name="connsiteY911" fmla="*/ 0 h 6858000"/>
              <a:gd name="connsiteX912" fmla="*/ 1289827 w 7467600"/>
              <a:gd name="connsiteY912" fmla="*/ 0 h 6858000"/>
              <a:gd name="connsiteX913" fmla="*/ 1321076 w 7467600"/>
              <a:gd name="connsiteY913" fmla="*/ 59722 h 6858000"/>
              <a:gd name="connsiteX914" fmla="*/ 1512579 w 7467600"/>
              <a:gd name="connsiteY914" fmla="*/ 626441 h 6858000"/>
              <a:gd name="connsiteX915" fmla="*/ 1506076 w 7467600"/>
              <a:gd name="connsiteY915" fmla="*/ 1089289 h 6858000"/>
              <a:gd name="connsiteX916" fmla="*/ 1486346 w 7467600"/>
              <a:gd name="connsiteY916" fmla="*/ 1079919 h 6858000"/>
              <a:gd name="connsiteX917" fmla="*/ 1070511 w 7467600"/>
              <a:gd name="connsiteY917" fmla="*/ 48609 h 6858000"/>
              <a:gd name="connsiteX918" fmla="*/ 1057230 w 7467600"/>
              <a:gd name="connsiteY918" fmla="*/ 0 h 6858000"/>
              <a:gd name="connsiteX919" fmla="*/ 43151 w 7467600"/>
              <a:gd name="connsiteY919" fmla="*/ 0 h 6858000"/>
              <a:gd name="connsiteX920" fmla="*/ 95283 w 7467600"/>
              <a:gd name="connsiteY920" fmla="*/ 0 h 6858000"/>
              <a:gd name="connsiteX921" fmla="*/ 300708 w 7467600"/>
              <a:gd name="connsiteY921" fmla="*/ 154571 h 6858000"/>
              <a:gd name="connsiteX922" fmla="*/ 530414 w 7467600"/>
              <a:gd name="connsiteY922" fmla="*/ 354673 h 6858000"/>
              <a:gd name="connsiteX923" fmla="*/ 333785 w 7467600"/>
              <a:gd name="connsiteY923" fmla="*/ 161564 h 6858000"/>
              <a:gd name="connsiteX924" fmla="*/ 147005 w 7467600"/>
              <a:gd name="connsiteY924" fmla="*/ 0 h 6858000"/>
              <a:gd name="connsiteX925" fmla="*/ 272509 w 7467600"/>
              <a:gd name="connsiteY925" fmla="*/ 0 h 6858000"/>
              <a:gd name="connsiteX926" fmla="*/ 326276 w 7467600"/>
              <a:gd name="connsiteY926" fmla="*/ 45847 h 6858000"/>
              <a:gd name="connsiteX927" fmla="*/ 823759 w 7467600"/>
              <a:gd name="connsiteY927" fmla="*/ 574145 h 6858000"/>
              <a:gd name="connsiteX928" fmla="*/ 811254 w 7467600"/>
              <a:gd name="connsiteY928" fmla="*/ 665546 h 6858000"/>
              <a:gd name="connsiteX929" fmla="*/ 154042 w 7467600"/>
              <a:gd name="connsiteY929" fmla="*/ 261522 h 6858000"/>
              <a:gd name="connsiteX930" fmla="*/ 13550 w 7467600"/>
              <a:gd name="connsiteY930" fmla="*/ 158423 h 6858000"/>
              <a:gd name="connsiteX931" fmla="*/ 0 w 7467600"/>
              <a:gd name="connsiteY931" fmla="*/ 146618 h 6858000"/>
              <a:gd name="connsiteX932" fmla="*/ 0 w 7467600"/>
              <a:gd name="connsiteY932" fmla="*/ 59161 h 6858000"/>
              <a:gd name="connsiteX933" fmla="*/ 45427 w 7467600"/>
              <a:gd name="connsiteY933" fmla="*/ 101078 h 6858000"/>
              <a:gd name="connsiteX934" fmla="*/ 630103 w 7467600"/>
              <a:gd name="connsiteY934" fmla="*/ 485885 h 6858000"/>
              <a:gd name="connsiteX935" fmla="*/ 532040 w 7467600"/>
              <a:gd name="connsiteY935" fmla="*/ 399359 h 6858000"/>
              <a:gd name="connsiteX936" fmla="*/ 517618 w 7467600"/>
              <a:gd name="connsiteY936" fmla="*/ 385726 h 6858000"/>
              <a:gd name="connsiteX937" fmla="*/ 285074 w 7467600"/>
              <a:gd name="connsiteY937" fmla="*/ 182755 h 6858000"/>
              <a:gd name="connsiteX938" fmla="*/ 43151 w 7467600"/>
              <a:gd name="connsiteY938" fmla="*/ 0 h 6858000"/>
              <a:gd name="connsiteX0" fmla="*/ 369702 w 7369701"/>
              <a:gd name="connsiteY0" fmla="*/ 6712169 h 6858000"/>
              <a:gd name="connsiteX1" fmla="*/ 366575 w 7369701"/>
              <a:gd name="connsiteY1" fmla="*/ 6715556 h 6858000"/>
              <a:gd name="connsiteX2" fmla="*/ 371637 w 7369701"/>
              <a:gd name="connsiteY2" fmla="*/ 6713954 h 6858000"/>
              <a:gd name="connsiteX3" fmla="*/ 369702 w 7369701"/>
              <a:gd name="connsiteY3" fmla="*/ 6712169 h 6858000"/>
              <a:gd name="connsiteX4" fmla="*/ 1019354 w 7369701"/>
              <a:gd name="connsiteY4" fmla="*/ 6315006 h 6858000"/>
              <a:gd name="connsiteX5" fmla="*/ 441046 w 7369701"/>
              <a:gd name="connsiteY5" fmla="*/ 6691153 h 6858000"/>
              <a:gd name="connsiteX6" fmla="*/ 1019354 w 7369701"/>
              <a:gd name="connsiteY6" fmla="*/ 6315006 h 6858000"/>
              <a:gd name="connsiteX7" fmla="*/ 991680 w 7369701"/>
              <a:gd name="connsiteY7" fmla="*/ 6298413 h 6858000"/>
              <a:gd name="connsiteX8" fmla="*/ 409060 w 7369701"/>
              <a:gd name="connsiteY8" fmla="*/ 6671470 h 6858000"/>
              <a:gd name="connsiteX9" fmla="*/ 991680 w 7369701"/>
              <a:gd name="connsiteY9" fmla="*/ 6298413 h 6858000"/>
              <a:gd name="connsiteX10" fmla="*/ 103333 w 7369701"/>
              <a:gd name="connsiteY10" fmla="*/ 5699602 h 6858000"/>
              <a:gd name="connsiteX11" fmla="*/ 233938 w 7369701"/>
              <a:gd name="connsiteY11" fmla="*/ 5809416 h 6858000"/>
              <a:gd name="connsiteX12" fmla="*/ 883580 w 7369701"/>
              <a:gd name="connsiteY12" fmla="*/ 6180710 h 6858000"/>
              <a:gd name="connsiteX13" fmla="*/ 487337 w 7369701"/>
              <a:gd name="connsiteY13" fmla="*/ 5950182 h 6858000"/>
              <a:gd name="connsiteX14" fmla="*/ 354051 w 7369701"/>
              <a:gd name="connsiteY14" fmla="*/ 5854912 h 6858000"/>
              <a:gd name="connsiteX15" fmla="*/ 195436 w 7369701"/>
              <a:gd name="connsiteY15" fmla="*/ 5755068 h 6858000"/>
              <a:gd name="connsiteX16" fmla="*/ 103333 w 7369701"/>
              <a:gd name="connsiteY16" fmla="*/ 5699602 h 6858000"/>
              <a:gd name="connsiteX17" fmla="*/ 5539432 w 7369701"/>
              <a:gd name="connsiteY17" fmla="*/ 5642928 h 6858000"/>
              <a:gd name="connsiteX18" fmla="*/ 5555462 w 7369701"/>
              <a:gd name="connsiteY18" fmla="*/ 5694454 h 6858000"/>
              <a:gd name="connsiteX19" fmla="*/ 5828270 w 7369701"/>
              <a:gd name="connsiteY19" fmla="*/ 6320663 h 6858000"/>
              <a:gd name="connsiteX20" fmla="*/ 5947416 w 7369701"/>
              <a:gd name="connsiteY20" fmla="*/ 6574846 h 6858000"/>
              <a:gd name="connsiteX21" fmla="*/ 5539432 w 7369701"/>
              <a:gd name="connsiteY21" fmla="*/ 5642928 h 6858000"/>
              <a:gd name="connsiteX22" fmla="*/ 51253 w 7369701"/>
              <a:gd name="connsiteY22" fmla="*/ 5631825 h 6858000"/>
              <a:gd name="connsiteX23" fmla="*/ 211622 w 7369701"/>
              <a:gd name="connsiteY23" fmla="*/ 5728803 h 6858000"/>
              <a:gd name="connsiteX24" fmla="*/ 371652 w 7369701"/>
              <a:gd name="connsiteY24" fmla="*/ 5829062 h 6858000"/>
              <a:gd name="connsiteX25" fmla="*/ 505903 w 7369701"/>
              <a:gd name="connsiteY25" fmla="*/ 5925221 h 6858000"/>
              <a:gd name="connsiteX26" fmla="*/ 899240 w 7369701"/>
              <a:gd name="connsiteY26" fmla="*/ 6153068 h 6858000"/>
              <a:gd name="connsiteX27" fmla="*/ 988114 w 7369701"/>
              <a:gd name="connsiteY27" fmla="*/ 6174204 h 6858000"/>
              <a:gd name="connsiteX28" fmla="*/ 845971 w 7369701"/>
              <a:gd name="connsiteY28" fmla="*/ 6067177 h 6858000"/>
              <a:gd name="connsiteX29" fmla="*/ 448057 w 7369701"/>
              <a:gd name="connsiteY29" fmla="*/ 5841376 h 6858000"/>
              <a:gd name="connsiteX30" fmla="*/ 51253 w 7369701"/>
              <a:gd name="connsiteY30" fmla="*/ 5631825 h 6858000"/>
              <a:gd name="connsiteX31" fmla="*/ 2606687 w 7369701"/>
              <a:gd name="connsiteY31" fmla="*/ 5630718 h 6858000"/>
              <a:gd name="connsiteX32" fmla="*/ 2645658 w 7369701"/>
              <a:gd name="connsiteY32" fmla="*/ 6640259 h 6858000"/>
              <a:gd name="connsiteX33" fmla="*/ 2606687 w 7369701"/>
              <a:gd name="connsiteY33" fmla="*/ 5630718 h 6858000"/>
              <a:gd name="connsiteX34" fmla="*/ 3642057 w 7369701"/>
              <a:gd name="connsiteY34" fmla="*/ 5573487 h 6858000"/>
              <a:gd name="connsiteX35" fmla="*/ 3632981 w 7369701"/>
              <a:gd name="connsiteY35" fmla="*/ 5579437 h 6858000"/>
              <a:gd name="connsiteX36" fmla="*/ 3382436 w 7369701"/>
              <a:gd name="connsiteY36" fmla="*/ 5952726 h 6858000"/>
              <a:gd name="connsiteX37" fmla="*/ 3191929 w 7369701"/>
              <a:gd name="connsiteY37" fmla="*/ 6662669 h 6858000"/>
              <a:gd name="connsiteX38" fmla="*/ 3369898 w 7369701"/>
              <a:gd name="connsiteY38" fmla="*/ 6081771 h 6858000"/>
              <a:gd name="connsiteX39" fmla="*/ 3642057 w 7369701"/>
              <a:gd name="connsiteY39" fmla="*/ 5573487 h 6858000"/>
              <a:gd name="connsiteX40" fmla="*/ 2650666 w 7369701"/>
              <a:gd name="connsiteY40" fmla="*/ 5530686 h 6858000"/>
              <a:gd name="connsiteX41" fmla="*/ 2650249 w 7369701"/>
              <a:gd name="connsiteY41" fmla="*/ 5532101 h 6858000"/>
              <a:gd name="connsiteX42" fmla="*/ 2663808 w 7369701"/>
              <a:gd name="connsiteY42" fmla="*/ 6535215 h 6858000"/>
              <a:gd name="connsiteX43" fmla="*/ 2665418 w 7369701"/>
              <a:gd name="connsiteY43" fmla="*/ 6132756 h 6858000"/>
              <a:gd name="connsiteX44" fmla="*/ 2650666 w 7369701"/>
              <a:gd name="connsiteY44" fmla="*/ 5530686 h 6858000"/>
              <a:gd name="connsiteX45" fmla="*/ 2680277 w 7369701"/>
              <a:gd name="connsiteY45" fmla="*/ 5479204 h 6858000"/>
              <a:gd name="connsiteX46" fmla="*/ 2678972 w 7369701"/>
              <a:gd name="connsiteY46" fmla="*/ 5481582 h 6858000"/>
              <a:gd name="connsiteX47" fmla="*/ 2696666 w 7369701"/>
              <a:gd name="connsiteY47" fmla="*/ 6133836 h 6858000"/>
              <a:gd name="connsiteX48" fmla="*/ 2695769 w 7369701"/>
              <a:gd name="connsiteY48" fmla="*/ 6390955 h 6858000"/>
              <a:gd name="connsiteX49" fmla="*/ 2739893 w 7369701"/>
              <a:gd name="connsiteY49" fmla="*/ 6108357 h 6858000"/>
              <a:gd name="connsiteX50" fmla="*/ 2680277 w 7369701"/>
              <a:gd name="connsiteY50" fmla="*/ 5479204 h 6858000"/>
              <a:gd name="connsiteX51" fmla="*/ 1132195 w 7369701"/>
              <a:gd name="connsiteY51" fmla="*/ 5467980 h 6858000"/>
              <a:gd name="connsiteX52" fmla="*/ 1679056 w 7369701"/>
              <a:gd name="connsiteY52" fmla="*/ 5516907 h 6858000"/>
              <a:gd name="connsiteX53" fmla="*/ 2128648 w 7369701"/>
              <a:gd name="connsiteY53" fmla="*/ 5474249 h 6858000"/>
              <a:gd name="connsiteX54" fmla="*/ 1825619 w 7369701"/>
              <a:gd name="connsiteY54" fmla="*/ 5478447 h 6858000"/>
              <a:gd name="connsiteX55" fmla="*/ 1737798 w 7369701"/>
              <a:gd name="connsiteY55" fmla="*/ 5483353 h 6858000"/>
              <a:gd name="connsiteX56" fmla="*/ 1132195 w 7369701"/>
              <a:gd name="connsiteY56" fmla="*/ 5467980 h 6858000"/>
              <a:gd name="connsiteX57" fmla="*/ 1456157 w 7369701"/>
              <a:gd name="connsiteY57" fmla="*/ 5371404 h 6858000"/>
              <a:gd name="connsiteX58" fmla="*/ 1244432 w 7369701"/>
              <a:gd name="connsiteY58" fmla="*/ 5385601 h 6858000"/>
              <a:gd name="connsiteX59" fmla="*/ 973990 w 7369701"/>
              <a:gd name="connsiteY59" fmla="*/ 5424940 h 6858000"/>
              <a:gd name="connsiteX60" fmla="*/ 1103809 w 7369701"/>
              <a:gd name="connsiteY60" fmla="*/ 5433720 h 6858000"/>
              <a:gd name="connsiteX61" fmla="*/ 1123454 w 7369701"/>
              <a:gd name="connsiteY61" fmla="*/ 5435727 h 6858000"/>
              <a:gd name="connsiteX62" fmla="*/ 1737017 w 7369701"/>
              <a:gd name="connsiteY62" fmla="*/ 5452183 h 6858000"/>
              <a:gd name="connsiteX63" fmla="*/ 1824397 w 7369701"/>
              <a:gd name="connsiteY63" fmla="*/ 5447757 h 6858000"/>
              <a:gd name="connsiteX64" fmla="*/ 2070059 w 7369701"/>
              <a:gd name="connsiteY64" fmla="*/ 5441660 h 6858000"/>
              <a:gd name="connsiteX65" fmla="*/ 1456157 w 7369701"/>
              <a:gd name="connsiteY65" fmla="*/ 5371404 h 6858000"/>
              <a:gd name="connsiteX66" fmla="*/ 4988186 w 7369701"/>
              <a:gd name="connsiteY66" fmla="*/ 5216467 h 6858000"/>
              <a:gd name="connsiteX67" fmla="*/ 4777334 w 7369701"/>
              <a:gd name="connsiteY67" fmla="*/ 5406072 h 6858000"/>
              <a:gd name="connsiteX68" fmla="*/ 4718341 w 7369701"/>
              <a:gd name="connsiteY68" fmla="*/ 5468043 h 6858000"/>
              <a:gd name="connsiteX69" fmla="*/ 4604655 w 7369701"/>
              <a:gd name="connsiteY69" fmla="*/ 5583434 h 6858000"/>
              <a:gd name="connsiteX70" fmla="*/ 4565074 w 7369701"/>
              <a:gd name="connsiteY70" fmla="*/ 5618550 h 6858000"/>
              <a:gd name="connsiteX71" fmla="*/ 4988186 w 7369701"/>
              <a:gd name="connsiteY71" fmla="*/ 5216467 h 6858000"/>
              <a:gd name="connsiteX72" fmla="*/ 4978032 w 7369701"/>
              <a:gd name="connsiteY72" fmla="*/ 5183809 h 6858000"/>
              <a:gd name="connsiteX73" fmla="*/ 4463413 w 7369701"/>
              <a:gd name="connsiteY73" fmla="*/ 5615162 h 6858000"/>
              <a:gd name="connsiteX74" fmla="*/ 4358134 w 7369701"/>
              <a:gd name="connsiteY74" fmla="*/ 5742791 h 6858000"/>
              <a:gd name="connsiteX75" fmla="*/ 4376219 w 7369701"/>
              <a:gd name="connsiteY75" fmla="*/ 5729027 h 6858000"/>
              <a:gd name="connsiteX76" fmla="*/ 4582340 w 7369701"/>
              <a:gd name="connsiteY76" fmla="*/ 5561037 h 6858000"/>
              <a:gd name="connsiteX77" fmla="*/ 4694684 w 7369701"/>
              <a:gd name="connsiteY77" fmla="*/ 5447098 h 6858000"/>
              <a:gd name="connsiteX78" fmla="*/ 4754123 w 7369701"/>
              <a:gd name="connsiteY78" fmla="*/ 5384643 h 6858000"/>
              <a:gd name="connsiteX79" fmla="*/ 4978032 w 7369701"/>
              <a:gd name="connsiteY79" fmla="*/ 5183809 h 6858000"/>
              <a:gd name="connsiteX80" fmla="*/ 1903353 w 7369701"/>
              <a:gd name="connsiteY80" fmla="*/ 5044827 h 6858000"/>
              <a:gd name="connsiteX81" fmla="*/ 1936931 w 7369701"/>
              <a:gd name="connsiteY81" fmla="*/ 5093954 h 6858000"/>
              <a:gd name="connsiteX82" fmla="*/ 2195868 w 7369701"/>
              <a:gd name="connsiteY82" fmla="*/ 5396574 h 6858000"/>
              <a:gd name="connsiteX83" fmla="*/ 2088852 w 7369701"/>
              <a:gd name="connsiteY83" fmla="*/ 5166123 h 6858000"/>
              <a:gd name="connsiteX84" fmla="*/ 1958241 w 7369701"/>
              <a:gd name="connsiteY84" fmla="*/ 5067955 h 6858000"/>
              <a:gd name="connsiteX85" fmla="*/ 1903353 w 7369701"/>
              <a:gd name="connsiteY85" fmla="*/ 5044827 h 6858000"/>
              <a:gd name="connsiteX86" fmla="*/ 1979378 w 7369701"/>
              <a:gd name="connsiteY86" fmla="*/ 4769504 h 6858000"/>
              <a:gd name="connsiteX87" fmla="*/ 2882120 w 7369701"/>
              <a:gd name="connsiteY87" fmla="*/ 5064547 h 6858000"/>
              <a:gd name="connsiteX88" fmla="*/ 2793103 w 7369701"/>
              <a:gd name="connsiteY88" fmla="*/ 5039699 h 6858000"/>
              <a:gd name="connsiteX89" fmla="*/ 2770041 w 7369701"/>
              <a:gd name="connsiteY89" fmla="*/ 5033634 h 6858000"/>
              <a:gd name="connsiteX90" fmla="*/ 1979378 w 7369701"/>
              <a:gd name="connsiteY90" fmla="*/ 4769504 h 6858000"/>
              <a:gd name="connsiteX91" fmla="*/ 1927410 w 7369701"/>
              <a:gd name="connsiteY91" fmla="*/ 4716164 h 6858000"/>
              <a:gd name="connsiteX92" fmla="*/ 1959587 w 7369701"/>
              <a:gd name="connsiteY92" fmla="*/ 4728849 h 6858000"/>
              <a:gd name="connsiteX93" fmla="*/ 2777707 w 7369701"/>
              <a:gd name="connsiteY93" fmla="*/ 5003991 h 6858000"/>
              <a:gd name="connsiteX94" fmla="*/ 2800768 w 7369701"/>
              <a:gd name="connsiteY94" fmla="*/ 5010056 h 6858000"/>
              <a:gd name="connsiteX95" fmla="*/ 2879408 w 7369701"/>
              <a:gd name="connsiteY95" fmla="*/ 5031590 h 6858000"/>
              <a:gd name="connsiteX96" fmla="*/ 2862295 w 7369701"/>
              <a:gd name="connsiteY96" fmla="*/ 5022958 h 6858000"/>
              <a:gd name="connsiteX97" fmla="*/ 2813343 w 7369701"/>
              <a:gd name="connsiteY97" fmla="*/ 4998369 h 6858000"/>
              <a:gd name="connsiteX98" fmla="*/ 2646245 w 7369701"/>
              <a:gd name="connsiteY98" fmla="*/ 4930999 h 6858000"/>
              <a:gd name="connsiteX99" fmla="*/ 1999243 w 7369701"/>
              <a:gd name="connsiteY99" fmla="*/ 4730524 h 6858000"/>
              <a:gd name="connsiteX100" fmla="*/ 1979527 w 7369701"/>
              <a:gd name="connsiteY100" fmla="*/ 4726651 h 6858000"/>
              <a:gd name="connsiteX101" fmla="*/ 1927410 w 7369701"/>
              <a:gd name="connsiteY101" fmla="*/ 4716164 h 6858000"/>
              <a:gd name="connsiteX102" fmla="*/ 1997014 w 7369701"/>
              <a:gd name="connsiteY102" fmla="*/ 4698007 h 6858000"/>
              <a:gd name="connsiteX103" fmla="*/ 2005458 w 7369701"/>
              <a:gd name="connsiteY103" fmla="*/ 4699540 h 6858000"/>
              <a:gd name="connsiteX104" fmla="*/ 2657186 w 7369701"/>
              <a:gd name="connsiteY104" fmla="*/ 4901687 h 6858000"/>
              <a:gd name="connsiteX105" fmla="*/ 2826662 w 7369701"/>
              <a:gd name="connsiteY105" fmla="*/ 4970362 h 6858000"/>
              <a:gd name="connsiteX106" fmla="*/ 2876100 w 7369701"/>
              <a:gd name="connsiteY106" fmla="*/ 4995397 h 6858000"/>
              <a:gd name="connsiteX107" fmla="*/ 3042600 w 7369701"/>
              <a:gd name="connsiteY107" fmla="*/ 5059532 h 6858000"/>
              <a:gd name="connsiteX108" fmla="*/ 1997014 w 7369701"/>
              <a:gd name="connsiteY108" fmla="*/ 4698007 h 6858000"/>
              <a:gd name="connsiteX109" fmla="*/ 2305292 w 7369701"/>
              <a:gd name="connsiteY109" fmla="*/ 4219492 h 6858000"/>
              <a:gd name="connsiteX110" fmla="*/ 3360922 w 7369701"/>
              <a:gd name="connsiteY110" fmla="*/ 4529373 h 6858000"/>
              <a:gd name="connsiteX111" fmla="*/ 3492420 w 7369701"/>
              <a:gd name="connsiteY111" fmla="*/ 4510145 h 6858000"/>
              <a:gd name="connsiteX112" fmla="*/ 3364086 w 7369701"/>
              <a:gd name="connsiteY112" fmla="*/ 4480340 h 6858000"/>
              <a:gd name="connsiteX113" fmla="*/ 3225818 w 7369701"/>
              <a:gd name="connsiteY113" fmla="*/ 4411822 h 6858000"/>
              <a:gd name="connsiteX114" fmla="*/ 3129696 w 7369701"/>
              <a:gd name="connsiteY114" fmla="*/ 4360704 h 6858000"/>
              <a:gd name="connsiteX115" fmla="*/ 2814545 w 7369701"/>
              <a:gd name="connsiteY115" fmla="*/ 4282955 h 6858000"/>
              <a:gd name="connsiteX116" fmla="*/ 2305292 w 7369701"/>
              <a:gd name="connsiteY116" fmla="*/ 4219492 h 6858000"/>
              <a:gd name="connsiteX117" fmla="*/ 2626982 w 7369701"/>
              <a:gd name="connsiteY117" fmla="*/ 4206450 h 6858000"/>
              <a:gd name="connsiteX118" fmla="*/ 2490617 w 7369701"/>
              <a:gd name="connsiteY118" fmla="*/ 4206951 h 6858000"/>
              <a:gd name="connsiteX119" fmla="*/ 2819869 w 7369701"/>
              <a:gd name="connsiteY119" fmla="*/ 4252936 h 6858000"/>
              <a:gd name="connsiteX120" fmla="*/ 3143018 w 7369701"/>
              <a:gd name="connsiteY120" fmla="*/ 4332698 h 6858000"/>
              <a:gd name="connsiteX121" fmla="*/ 3241520 w 7369701"/>
              <a:gd name="connsiteY121" fmla="*/ 4385112 h 6858000"/>
              <a:gd name="connsiteX122" fmla="*/ 3374575 w 7369701"/>
              <a:gd name="connsiteY122" fmla="*/ 4451517 h 6858000"/>
              <a:gd name="connsiteX123" fmla="*/ 3505221 w 7369701"/>
              <a:gd name="connsiteY123" fmla="*/ 4480757 h 6858000"/>
              <a:gd name="connsiteX124" fmla="*/ 2626982 w 7369701"/>
              <a:gd name="connsiteY124" fmla="*/ 4206450 h 6858000"/>
              <a:gd name="connsiteX125" fmla="*/ 1310106 w 7369701"/>
              <a:gd name="connsiteY125" fmla="*/ 3943217 h 6858000"/>
              <a:gd name="connsiteX126" fmla="*/ 854994 w 7369701"/>
              <a:gd name="connsiteY126" fmla="*/ 4399136 h 6858000"/>
              <a:gd name="connsiteX127" fmla="*/ 742462 w 7369701"/>
              <a:gd name="connsiteY127" fmla="*/ 4594648 h 6858000"/>
              <a:gd name="connsiteX128" fmla="*/ 820602 w 7369701"/>
              <a:gd name="connsiteY128" fmla="*/ 4485915 h 6858000"/>
              <a:gd name="connsiteX129" fmla="*/ 878295 w 7369701"/>
              <a:gd name="connsiteY129" fmla="*/ 4403594 h 6858000"/>
              <a:gd name="connsiteX130" fmla="*/ 1240607 w 7369701"/>
              <a:gd name="connsiteY130" fmla="*/ 4010401 h 6858000"/>
              <a:gd name="connsiteX131" fmla="*/ 1310106 w 7369701"/>
              <a:gd name="connsiteY131" fmla="*/ 3943217 h 6858000"/>
              <a:gd name="connsiteX132" fmla="*/ 1423113 w 7369701"/>
              <a:gd name="connsiteY132" fmla="*/ 3874565 h 6858000"/>
              <a:gd name="connsiteX133" fmla="*/ 1260565 w 7369701"/>
              <a:gd name="connsiteY133" fmla="*/ 4031982 h 6858000"/>
              <a:gd name="connsiteX134" fmla="*/ 901900 w 7369701"/>
              <a:gd name="connsiteY134" fmla="*/ 4421236 h 6858000"/>
              <a:gd name="connsiteX135" fmla="*/ 845044 w 7369701"/>
              <a:gd name="connsiteY135" fmla="*/ 4502436 h 6858000"/>
              <a:gd name="connsiteX136" fmla="*/ 685926 w 7369701"/>
              <a:gd name="connsiteY136" fmla="*/ 4703069 h 6858000"/>
              <a:gd name="connsiteX137" fmla="*/ 684248 w 7369701"/>
              <a:gd name="connsiteY137" fmla="*/ 4706721 h 6858000"/>
              <a:gd name="connsiteX138" fmla="*/ 1423113 w 7369701"/>
              <a:gd name="connsiteY138" fmla="*/ 3874565 h 6858000"/>
              <a:gd name="connsiteX139" fmla="*/ 3316479 w 7369701"/>
              <a:gd name="connsiteY139" fmla="*/ 3872136 h 6858000"/>
              <a:gd name="connsiteX140" fmla="*/ 3546806 w 7369701"/>
              <a:gd name="connsiteY140" fmla="*/ 4356139 h 6858000"/>
              <a:gd name="connsiteX141" fmla="*/ 3364433 w 7369701"/>
              <a:gd name="connsiteY141" fmla="*/ 3953121 h 6858000"/>
              <a:gd name="connsiteX142" fmla="*/ 3316479 w 7369701"/>
              <a:gd name="connsiteY142" fmla="*/ 3872136 h 6858000"/>
              <a:gd name="connsiteX143" fmla="*/ 3291335 w 7369701"/>
              <a:gd name="connsiteY143" fmla="*/ 3767420 h 6858000"/>
              <a:gd name="connsiteX144" fmla="*/ 3390805 w 7369701"/>
              <a:gd name="connsiteY144" fmla="*/ 3937163 h 6858000"/>
              <a:gd name="connsiteX145" fmla="*/ 3579062 w 7369701"/>
              <a:gd name="connsiteY145" fmla="*/ 4359040 h 6858000"/>
              <a:gd name="connsiteX146" fmla="*/ 3467355 w 7369701"/>
              <a:gd name="connsiteY146" fmla="*/ 3988130 h 6858000"/>
              <a:gd name="connsiteX147" fmla="*/ 3310753 w 7369701"/>
              <a:gd name="connsiteY147" fmla="*/ 3787140 h 6858000"/>
              <a:gd name="connsiteX148" fmla="*/ 3291335 w 7369701"/>
              <a:gd name="connsiteY148" fmla="*/ 3767420 h 6858000"/>
              <a:gd name="connsiteX149" fmla="*/ 1635889 w 7369701"/>
              <a:gd name="connsiteY149" fmla="*/ 3709494 h 6858000"/>
              <a:gd name="connsiteX150" fmla="*/ 1634800 w 7369701"/>
              <a:gd name="connsiteY150" fmla="*/ 3731111 h 6858000"/>
              <a:gd name="connsiteX151" fmla="*/ 1635889 w 7369701"/>
              <a:gd name="connsiteY151" fmla="*/ 3709494 h 6858000"/>
              <a:gd name="connsiteX152" fmla="*/ 1510397 w 7369701"/>
              <a:gd name="connsiteY152" fmla="*/ 3684705 h 6858000"/>
              <a:gd name="connsiteX153" fmla="*/ 1146550 w 7369701"/>
              <a:gd name="connsiteY153" fmla="*/ 3802012 h 6858000"/>
              <a:gd name="connsiteX154" fmla="*/ 698834 w 7369701"/>
              <a:gd name="connsiteY154" fmla="*/ 3952272 h 6858000"/>
              <a:gd name="connsiteX155" fmla="*/ 34256 w 7369701"/>
              <a:gd name="connsiteY155" fmla="*/ 4347603 h 6858000"/>
              <a:gd name="connsiteX156" fmla="*/ 527241 w 7369701"/>
              <a:gd name="connsiteY156" fmla="*/ 4065078 h 6858000"/>
              <a:gd name="connsiteX157" fmla="*/ 1510397 w 7369701"/>
              <a:gd name="connsiteY157" fmla="*/ 3684705 h 6858000"/>
              <a:gd name="connsiteX158" fmla="*/ 1313114 w 7369701"/>
              <a:gd name="connsiteY158" fmla="*/ 3655216 h 6858000"/>
              <a:gd name="connsiteX159" fmla="*/ 1109304 w 7369701"/>
              <a:gd name="connsiteY159" fmla="*/ 3669030 h 6858000"/>
              <a:gd name="connsiteX160" fmla="*/ 8129 w 7369701"/>
              <a:gd name="connsiteY160" fmla="*/ 4330519 h 6858000"/>
              <a:gd name="connsiteX161" fmla="*/ 687572 w 7369701"/>
              <a:gd name="connsiteY161" fmla="*/ 3925629 h 6858000"/>
              <a:gd name="connsiteX162" fmla="*/ 1138365 w 7369701"/>
              <a:gd name="connsiteY162" fmla="*/ 3774515 h 6858000"/>
              <a:gd name="connsiteX163" fmla="*/ 1505579 w 7369701"/>
              <a:gd name="connsiteY163" fmla="*/ 3655526 h 6858000"/>
              <a:gd name="connsiteX164" fmla="*/ 1313114 w 7369701"/>
              <a:gd name="connsiteY164" fmla="*/ 3655216 h 6858000"/>
              <a:gd name="connsiteX165" fmla="*/ 3655073 w 7369701"/>
              <a:gd name="connsiteY165" fmla="*/ 3650884 h 6858000"/>
              <a:gd name="connsiteX166" fmla="*/ 3989938 w 7369701"/>
              <a:gd name="connsiteY166" fmla="*/ 3991685 h 6858000"/>
              <a:gd name="connsiteX167" fmla="*/ 4393907 w 7369701"/>
              <a:gd name="connsiteY167" fmla="*/ 4261258 h 6858000"/>
              <a:gd name="connsiteX168" fmla="*/ 4648051 w 7369701"/>
              <a:gd name="connsiteY168" fmla="*/ 4374051 h 6858000"/>
              <a:gd name="connsiteX169" fmla="*/ 4383389 w 7369701"/>
              <a:gd name="connsiteY169" fmla="*/ 4184369 h 6858000"/>
              <a:gd name="connsiteX170" fmla="*/ 4165508 w 7369701"/>
              <a:gd name="connsiteY170" fmla="*/ 4035196 h 6858000"/>
              <a:gd name="connsiteX171" fmla="*/ 4068162 w 7369701"/>
              <a:gd name="connsiteY171" fmla="*/ 3953394 h 6858000"/>
              <a:gd name="connsiteX172" fmla="*/ 3981416 w 7369701"/>
              <a:gd name="connsiteY172" fmla="*/ 3880482 h 6858000"/>
              <a:gd name="connsiteX173" fmla="*/ 3800147 w 7369701"/>
              <a:gd name="connsiteY173" fmla="*/ 3749872 h 6858000"/>
              <a:gd name="connsiteX174" fmla="*/ 3655073 w 7369701"/>
              <a:gd name="connsiteY174" fmla="*/ 3650884 h 6858000"/>
              <a:gd name="connsiteX175" fmla="*/ 3670252 w 7369701"/>
              <a:gd name="connsiteY175" fmla="*/ 3622798 h 6858000"/>
              <a:gd name="connsiteX176" fmla="*/ 3817258 w 7369701"/>
              <a:gd name="connsiteY176" fmla="*/ 3723577 h 6858000"/>
              <a:gd name="connsiteX177" fmla="*/ 4000461 w 7369701"/>
              <a:gd name="connsiteY177" fmla="*/ 3855966 h 6858000"/>
              <a:gd name="connsiteX178" fmla="*/ 4088180 w 7369701"/>
              <a:gd name="connsiteY178" fmla="*/ 3929774 h 6858000"/>
              <a:gd name="connsiteX179" fmla="*/ 4184555 w 7369701"/>
              <a:gd name="connsiteY179" fmla="*/ 4010683 h 6858000"/>
              <a:gd name="connsiteX180" fmla="*/ 4399563 w 7369701"/>
              <a:gd name="connsiteY180" fmla="*/ 4158106 h 6858000"/>
              <a:gd name="connsiteX181" fmla="*/ 4684469 w 7369701"/>
              <a:gd name="connsiteY181" fmla="*/ 4364680 h 6858000"/>
              <a:gd name="connsiteX182" fmla="*/ 4690271 w 7369701"/>
              <a:gd name="connsiteY182" fmla="*/ 4370034 h 6858000"/>
              <a:gd name="connsiteX183" fmla="*/ 4136093 w 7369701"/>
              <a:gd name="connsiteY183" fmla="*/ 3858466 h 6858000"/>
              <a:gd name="connsiteX184" fmla="*/ 3670252 w 7369701"/>
              <a:gd name="connsiteY184" fmla="*/ 3622798 h 6858000"/>
              <a:gd name="connsiteX185" fmla="*/ 4440129 w 7369701"/>
              <a:gd name="connsiteY185" fmla="*/ 3448571 h 6858000"/>
              <a:gd name="connsiteX186" fmla="*/ 4856525 w 7369701"/>
              <a:gd name="connsiteY186" fmla="*/ 3915351 h 6858000"/>
              <a:gd name="connsiteX187" fmla="*/ 5059055 w 7369701"/>
              <a:gd name="connsiteY187" fmla="*/ 4108918 h 6858000"/>
              <a:gd name="connsiteX188" fmla="*/ 5290070 w 7369701"/>
              <a:gd name="connsiteY188" fmla="*/ 4263619 h 6858000"/>
              <a:gd name="connsiteX189" fmla="*/ 4834991 w 7369701"/>
              <a:gd name="connsiteY189" fmla="*/ 3830985 h 6858000"/>
              <a:gd name="connsiteX190" fmla="*/ 4440129 w 7369701"/>
              <a:gd name="connsiteY190" fmla="*/ 3448571 h 6858000"/>
              <a:gd name="connsiteX191" fmla="*/ 4441737 w 7369701"/>
              <a:gd name="connsiteY191" fmla="*/ 3399734 h 6858000"/>
              <a:gd name="connsiteX192" fmla="*/ 4431236 w 7369701"/>
              <a:gd name="connsiteY192" fmla="*/ 3400954 h 6858000"/>
              <a:gd name="connsiteX193" fmla="*/ 4557150 w 7369701"/>
              <a:gd name="connsiteY193" fmla="*/ 3510023 h 6858000"/>
              <a:gd name="connsiteX194" fmla="*/ 4856936 w 7369701"/>
              <a:gd name="connsiteY194" fmla="*/ 3809146 h 6858000"/>
              <a:gd name="connsiteX195" fmla="*/ 5111996 w 7369701"/>
              <a:gd name="connsiteY195" fmla="*/ 4065759 h 6858000"/>
              <a:gd name="connsiteX196" fmla="*/ 5388878 w 7369701"/>
              <a:gd name="connsiteY196" fmla="*/ 4300185 h 6858000"/>
              <a:gd name="connsiteX197" fmla="*/ 5425556 w 7369701"/>
              <a:gd name="connsiteY197" fmla="*/ 4308967 h 6858000"/>
              <a:gd name="connsiteX198" fmla="*/ 4943646 w 7369701"/>
              <a:gd name="connsiteY198" fmla="*/ 3822916 h 6858000"/>
              <a:gd name="connsiteX199" fmla="*/ 4594837 w 7369701"/>
              <a:gd name="connsiteY199" fmla="*/ 3532274 h 6858000"/>
              <a:gd name="connsiteX200" fmla="*/ 4441737 w 7369701"/>
              <a:gd name="connsiteY200" fmla="*/ 3399734 h 6858000"/>
              <a:gd name="connsiteX201" fmla="*/ 5425834 w 7369701"/>
              <a:gd name="connsiteY201" fmla="*/ 3162785 h 6858000"/>
              <a:gd name="connsiteX202" fmla="*/ 5401644 w 7369701"/>
              <a:gd name="connsiteY202" fmla="*/ 3617847 h 6858000"/>
              <a:gd name="connsiteX203" fmla="*/ 5467256 w 7369701"/>
              <a:gd name="connsiteY203" fmla="*/ 4175494 h 6858000"/>
              <a:gd name="connsiteX204" fmla="*/ 5448069 w 7369701"/>
              <a:gd name="connsiteY204" fmla="*/ 3567554 h 6858000"/>
              <a:gd name="connsiteX205" fmla="*/ 5425834 w 7369701"/>
              <a:gd name="connsiteY205" fmla="*/ 3162785 h 6858000"/>
              <a:gd name="connsiteX206" fmla="*/ 1318687 w 7369701"/>
              <a:gd name="connsiteY206" fmla="*/ 3113840 h 6858000"/>
              <a:gd name="connsiteX207" fmla="*/ 1066793 w 7369701"/>
              <a:gd name="connsiteY207" fmla="*/ 3212171 h 6858000"/>
              <a:gd name="connsiteX208" fmla="*/ 993319 w 7369701"/>
              <a:gd name="connsiteY208" fmla="*/ 3247648 h 6858000"/>
              <a:gd name="connsiteX209" fmla="*/ 853081 w 7369701"/>
              <a:gd name="connsiteY209" fmla="*/ 3312410 h 6858000"/>
              <a:gd name="connsiteX210" fmla="*/ 805957 w 7369701"/>
              <a:gd name="connsiteY210" fmla="*/ 3330443 h 6858000"/>
              <a:gd name="connsiteX211" fmla="*/ 1318687 w 7369701"/>
              <a:gd name="connsiteY211" fmla="*/ 3113840 h 6858000"/>
              <a:gd name="connsiteX212" fmla="*/ 5453702 w 7369701"/>
              <a:gd name="connsiteY212" fmla="*/ 3090882 h 6858000"/>
              <a:gd name="connsiteX213" fmla="*/ 5480135 w 7369701"/>
              <a:gd name="connsiteY213" fmla="*/ 3565802 h 6858000"/>
              <a:gd name="connsiteX214" fmla="*/ 5499023 w 7369701"/>
              <a:gd name="connsiteY214" fmla="*/ 4166310 h 6858000"/>
              <a:gd name="connsiteX215" fmla="*/ 5547022 w 7369701"/>
              <a:gd name="connsiteY215" fmla="*/ 3607838 h 6858000"/>
              <a:gd name="connsiteX216" fmla="*/ 5515964 w 7369701"/>
              <a:gd name="connsiteY216" fmla="*/ 3378541 h 6858000"/>
              <a:gd name="connsiteX217" fmla="*/ 5453702 w 7369701"/>
              <a:gd name="connsiteY217" fmla="*/ 3090882 h 6858000"/>
              <a:gd name="connsiteX218" fmla="*/ 1238695 w 7369701"/>
              <a:gd name="connsiteY218" fmla="*/ 3076820 h 6858000"/>
              <a:gd name="connsiteX219" fmla="*/ 716371 w 7369701"/>
              <a:gd name="connsiteY219" fmla="*/ 3293249 h 6858000"/>
              <a:gd name="connsiteX220" fmla="*/ 579522 w 7369701"/>
              <a:gd name="connsiteY220" fmla="*/ 3371759 h 6858000"/>
              <a:gd name="connsiteX221" fmla="*/ 600288 w 7369701"/>
              <a:gd name="connsiteY221" fmla="*/ 3365555 h 6858000"/>
              <a:gd name="connsiteX222" fmla="*/ 840692 w 7369701"/>
              <a:gd name="connsiteY222" fmla="*/ 3284921 h 6858000"/>
              <a:gd name="connsiteX223" fmla="*/ 979248 w 7369701"/>
              <a:gd name="connsiteY223" fmla="*/ 3221003 h 6858000"/>
              <a:gd name="connsiteX224" fmla="*/ 1053282 w 7369701"/>
              <a:gd name="connsiteY224" fmla="*/ 3185247 h 6858000"/>
              <a:gd name="connsiteX225" fmla="*/ 1320603 w 7369701"/>
              <a:gd name="connsiteY225" fmla="*/ 3081281 h 6858000"/>
              <a:gd name="connsiteX226" fmla="*/ 1238695 w 7369701"/>
              <a:gd name="connsiteY226" fmla="*/ 3076820 h 6858000"/>
              <a:gd name="connsiteX227" fmla="*/ 5425627 w 7369701"/>
              <a:gd name="connsiteY227" fmla="*/ 2954192 h 6858000"/>
              <a:gd name="connsiteX228" fmla="*/ 5470770 w 7369701"/>
              <a:gd name="connsiteY228" fmla="*/ 3005435 h 6858000"/>
              <a:gd name="connsiteX229" fmla="*/ 5519779 w 7369701"/>
              <a:gd name="connsiteY229" fmla="*/ 4359223 h 6858000"/>
              <a:gd name="connsiteX230" fmla="*/ 5520293 w 7369701"/>
              <a:gd name="connsiteY230" fmla="*/ 4360602 h 6858000"/>
              <a:gd name="connsiteX231" fmla="*/ 5767221 w 7369701"/>
              <a:gd name="connsiteY231" fmla="*/ 4665564 h 6858000"/>
              <a:gd name="connsiteX232" fmla="*/ 6937169 w 7369701"/>
              <a:gd name="connsiteY232" fmla="*/ 4815941 h 6858000"/>
              <a:gd name="connsiteX233" fmla="*/ 6953922 w 7369701"/>
              <a:gd name="connsiteY233" fmla="*/ 4890068 h 6858000"/>
              <a:gd name="connsiteX234" fmla="*/ 6071359 w 7369701"/>
              <a:gd name="connsiteY234" fmla="*/ 4770770 h 6858000"/>
              <a:gd name="connsiteX235" fmla="*/ 6038839 w 7369701"/>
              <a:gd name="connsiteY235" fmla="*/ 4764474 h 6858000"/>
              <a:gd name="connsiteX236" fmla="*/ 6038706 w 7369701"/>
              <a:gd name="connsiteY236" fmla="*/ 4763847 h 6858000"/>
              <a:gd name="connsiteX237" fmla="*/ 6037784 w 7369701"/>
              <a:gd name="connsiteY237" fmla="*/ 4764270 h 6858000"/>
              <a:gd name="connsiteX238" fmla="*/ 6038839 w 7369701"/>
              <a:gd name="connsiteY238" fmla="*/ 4764474 h 6858000"/>
              <a:gd name="connsiteX239" fmla="*/ 6040338 w 7369701"/>
              <a:gd name="connsiteY239" fmla="*/ 4771418 h 6858000"/>
              <a:gd name="connsiteX240" fmla="*/ 6024488 w 7369701"/>
              <a:gd name="connsiteY240" fmla="*/ 4809903 h 6858000"/>
              <a:gd name="connsiteX241" fmla="*/ 5599771 w 7369701"/>
              <a:gd name="connsiteY241" fmla="*/ 5509652 h 6858000"/>
              <a:gd name="connsiteX242" fmla="*/ 5548843 w 7369701"/>
              <a:gd name="connsiteY242" fmla="*/ 5563845 h 6858000"/>
              <a:gd name="connsiteX243" fmla="*/ 5940952 w 7369701"/>
              <a:gd name="connsiteY243" fmla="*/ 6250028 h 6858000"/>
              <a:gd name="connsiteX244" fmla="*/ 6043441 w 7369701"/>
              <a:gd name="connsiteY244" fmla="*/ 6665847 h 6858000"/>
              <a:gd name="connsiteX245" fmla="*/ 6093432 w 7369701"/>
              <a:gd name="connsiteY245" fmla="*/ 6858000 h 6858000"/>
              <a:gd name="connsiteX246" fmla="*/ 6034344 w 7369701"/>
              <a:gd name="connsiteY246" fmla="*/ 6858000 h 6858000"/>
              <a:gd name="connsiteX247" fmla="*/ 6026679 w 7369701"/>
              <a:gd name="connsiteY247" fmla="*/ 6836959 h 6858000"/>
              <a:gd name="connsiteX248" fmla="*/ 5800441 w 7369701"/>
              <a:gd name="connsiteY248" fmla="*/ 6335286 h 6858000"/>
              <a:gd name="connsiteX249" fmla="*/ 5526562 w 7369701"/>
              <a:gd name="connsiteY249" fmla="*/ 5705388 h 6858000"/>
              <a:gd name="connsiteX250" fmla="*/ 5519640 w 7369701"/>
              <a:gd name="connsiteY250" fmla="*/ 5683774 h 6858000"/>
              <a:gd name="connsiteX251" fmla="*/ 5844559 w 7369701"/>
              <a:gd name="connsiteY251" fmla="*/ 6553349 h 6858000"/>
              <a:gd name="connsiteX252" fmla="*/ 5975994 w 7369701"/>
              <a:gd name="connsiteY252" fmla="*/ 6858000 h 6858000"/>
              <a:gd name="connsiteX253" fmla="*/ 5898547 w 7369701"/>
              <a:gd name="connsiteY253" fmla="*/ 6858000 h 6858000"/>
              <a:gd name="connsiteX254" fmla="*/ 5682041 w 7369701"/>
              <a:gd name="connsiteY254" fmla="*/ 6355860 h 6858000"/>
              <a:gd name="connsiteX255" fmla="*/ 5461758 w 7369701"/>
              <a:gd name="connsiteY255" fmla="*/ 5820220 h 6858000"/>
              <a:gd name="connsiteX256" fmla="*/ 5237282 w 7369701"/>
              <a:gd name="connsiteY256" fmla="*/ 6579086 h 6858000"/>
              <a:gd name="connsiteX257" fmla="*/ 5115009 w 7369701"/>
              <a:gd name="connsiteY257" fmla="*/ 6858000 h 6858000"/>
              <a:gd name="connsiteX258" fmla="*/ 5028074 w 7369701"/>
              <a:gd name="connsiteY258" fmla="*/ 6858000 h 6858000"/>
              <a:gd name="connsiteX259" fmla="*/ 5079508 w 7369701"/>
              <a:gd name="connsiteY259" fmla="*/ 6749074 h 6858000"/>
              <a:gd name="connsiteX260" fmla="*/ 5371846 w 7369701"/>
              <a:gd name="connsiteY260" fmla="*/ 5924413 h 6858000"/>
              <a:gd name="connsiteX261" fmla="*/ 5270512 w 7369701"/>
              <a:gd name="connsiteY261" fmla="*/ 6138975 h 6858000"/>
              <a:gd name="connsiteX262" fmla="*/ 5062409 w 7369701"/>
              <a:gd name="connsiteY262" fmla="*/ 6653544 h 6858000"/>
              <a:gd name="connsiteX263" fmla="*/ 5036628 w 7369701"/>
              <a:gd name="connsiteY263" fmla="*/ 6754247 h 6858000"/>
              <a:gd name="connsiteX264" fmla="*/ 5009112 w 7369701"/>
              <a:gd name="connsiteY264" fmla="*/ 6858000 h 6858000"/>
              <a:gd name="connsiteX265" fmla="*/ 4976679 w 7369701"/>
              <a:gd name="connsiteY265" fmla="*/ 6858000 h 6858000"/>
              <a:gd name="connsiteX266" fmla="*/ 5006537 w 7369701"/>
              <a:gd name="connsiteY266" fmla="*/ 6747068 h 6858000"/>
              <a:gd name="connsiteX267" fmla="*/ 5032723 w 7369701"/>
              <a:gd name="connsiteY267" fmla="*/ 6644957 h 6858000"/>
              <a:gd name="connsiteX268" fmla="*/ 5242949 w 7369701"/>
              <a:gd name="connsiteY268" fmla="*/ 6125175 h 6858000"/>
              <a:gd name="connsiteX269" fmla="*/ 5286321 w 7369701"/>
              <a:gd name="connsiteY269" fmla="*/ 6033555 h 6858000"/>
              <a:gd name="connsiteX270" fmla="*/ 5008210 w 7369701"/>
              <a:gd name="connsiteY270" fmla="*/ 6649194 h 6858000"/>
              <a:gd name="connsiteX271" fmla="*/ 4986321 w 7369701"/>
              <a:gd name="connsiteY271" fmla="*/ 6765687 h 6858000"/>
              <a:gd name="connsiteX272" fmla="*/ 4973474 w 7369701"/>
              <a:gd name="connsiteY272" fmla="*/ 6858000 h 6858000"/>
              <a:gd name="connsiteX273" fmla="*/ 4907178 w 7369701"/>
              <a:gd name="connsiteY273" fmla="*/ 6858000 h 6858000"/>
              <a:gd name="connsiteX274" fmla="*/ 4910810 w 7369701"/>
              <a:gd name="connsiteY274" fmla="*/ 6829660 h 6858000"/>
              <a:gd name="connsiteX275" fmla="*/ 4987461 w 7369701"/>
              <a:gd name="connsiteY275" fmla="*/ 6432994 h 6858000"/>
              <a:gd name="connsiteX276" fmla="*/ 5179262 w 7369701"/>
              <a:gd name="connsiteY276" fmla="*/ 6035044 h 6858000"/>
              <a:gd name="connsiteX277" fmla="*/ 4689678 w 7369701"/>
              <a:gd name="connsiteY277" fmla="*/ 6440241 h 6858000"/>
              <a:gd name="connsiteX278" fmla="*/ 4477543 w 7369701"/>
              <a:gd name="connsiteY278" fmla="*/ 6674836 h 6858000"/>
              <a:gd name="connsiteX279" fmla="*/ 4329957 w 7369701"/>
              <a:gd name="connsiteY279" fmla="*/ 6858000 h 6858000"/>
              <a:gd name="connsiteX280" fmla="*/ 4218595 w 7369701"/>
              <a:gd name="connsiteY280" fmla="*/ 6858000 h 6858000"/>
              <a:gd name="connsiteX281" fmla="*/ 4368888 w 7369701"/>
              <a:gd name="connsiteY281" fmla="*/ 6668412 h 6858000"/>
              <a:gd name="connsiteX282" fmla="*/ 4563091 w 7369701"/>
              <a:gd name="connsiteY282" fmla="*/ 6442508 h 6858000"/>
              <a:gd name="connsiteX283" fmla="*/ 5387324 w 7369701"/>
              <a:gd name="connsiteY283" fmla="*/ 5705830 h 6858000"/>
              <a:gd name="connsiteX284" fmla="*/ 5073620 w 7369701"/>
              <a:gd name="connsiteY284" fmla="*/ 5955437 h 6858000"/>
              <a:gd name="connsiteX285" fmla="*/ 4689789 w 7369701"/>
              <a:gd name="connsiteY285" fmla="*/ 6268382 h 6858000"/>
              <a:gd name="connsiteX286" fmla="*/ 4418722 w 7369701"/>
              <a:gd name="connsiteY286" fmla="*/ 6570886 h 6858000"/>
              <a:gd name="connsiteX287" fmla="*/ 4214944 w 7369701"/>
              <a:gd name="connsiteY287" fmla="*/ 6858000 h 6858000"/>
              <a:gd name="connsiteX288" fmla="*/ 4177898 w 7369701"/>
              <a:gd name="connsiteY288" fmla="*/ 6858000 h 6858000"/>
              <a:gd name="connsiteX289" fmla="*/ 4391597 w 7369701"/>
              <a:gd name="connsiteY289" fmla="*/ 6556370 h 6858000"/>
              <a:gd name="connsiteX290" fmla="*/ 4668889 w 7369701"/>
              <a:gd name="connsiteY290" fmla="*/ 6246399 h 6858000"/>
              <a:gd name="connsiteX291" fmla="*/ 5055427 w 7369701"/>
              <a:gd name="connsiteY291" fmla="*/ 5931476 h 6858000"/>
              <a:gd name="connsiteX292" fmla="*/ 5371814 w 7369701"/>
              <a:gd name="connsiteY292" fmla="*/ 5678975 h 6858000"/>
              <a:gd name="connsiteX293" fmla="*/ 4987918 w 7369701"/>
              <a:gd name="connsiteY293" fmla="*/ 5838701 h 6858000"/>
              <a:gd name="connsiteX294" fmla="*/ 4317146 w 7369701"/>
              <a:gd name="connsiteY294" fmla="*/ 6587716 h 6858000"/>
              <a:gd name="connsiteX295" fmla="*/ 4171627 w 7369701"/>
              <a:gd name="connsiteY295" fmla="*/ 6858000 h 6858000"/>
              <a:gd name="connsiteX296" fmla="*/ 4081585 w 7369701"/>
              <a:gd name="connsiteY296" fmla="*/ 6858000 h 6858000"/>
              <a:gd name="connsiteX297" fmla="*/ 4238603 w 7369701"/>
              <a:gd name="connsiteY297" fmla="*/ 6559341 h 6858000"/>
              <a:gd name="connsiteX298" fmla="*/ 4778333 w 7369701"/>
              <a:gd name="connsiteY298" fmla="*/ 5873626 h 6858000"/>
              <a:gd name="connsiteX299" fmla="*/ 5414185 w 7369701"/>
              <a:gd name="connsiteY299" fmla="*/ 5573882 h 6858000"/>
              <a:gd name="connsiteX300" fmla="*/ 5959648 w 7369701"/>
              <a:gd name="connsiteY300" fmla="*/ 4760797 h 6858000"/>
              <a:gd name="connsiteX301" fmla="*/ 5355019 w 7369701"/>
              <a:gd name="connsiteY301" fmla="*/ 4734672 h 6858000"/>
              <a:gd name="connsiteX302" fmla="*/ 5083565 w 7369701"/>
              <a:gd name="connsiteY302" fmla="*/ 5179121 h 6858000"/>
              <a:gd name="connsiteX303" fmla="*/ 4713577 w 7369701"/>
              <a:gd name="connsiteY303" fmla="*/ 5616803 h 6858000"/>
              <a:gd name="connsiteX304" fmla="*/ 3989559 w 7369701"/>
              <a:gd name="connsiteY304" fmla="*/ 6145945 h 6858000"/>
              <a:gd name="connsiteX305" fmla="*/ 3939824 w 7369701"/>
              <a:gd name="connsiteY305" fmla="*/ 6066900 h 6858000"/>
              <a:gd name="connsiteX306" fmla="*/ 4584537 w 7369701"/>
              <a:gd name="connsiteY306" fmla="*/ 5324826 h 6858000"/>
              <a:gd name="connsiteX307" fmla="*/ 5037105 w 7369701"/>
              <a:gd name="connsiteY307" fmla="*/ 5088765 h 6858000"/>
              <a:gd name="connsiteX308" fmla="*/ 5039930 w 7369701"/>
              <a:gd name="connsiteY308" fmla="*/ 5089585 h 6858000"/>
              <a:gd name="connsiteX309" fmla="*/ 5263764 w 7369701"/>
              <a:gd name="connsiteY309" fmla="*/ 4735525 h 6858000"/>
              <a:gd name="connsiteX310" fmla="*/ 4086300 w 7369701"/>
              <a:gd name="connsiteY310" fmla="*/ 4884599 h 6858000"/>
              <a:gd name="connsiteX311" fmla="*/ 4085485 w 7369701"/>
              <a:gd name="connsiteY311" fmla="*/ 4899070 h 6858000"/>
              <a:gd name="connsiteX312" fmla="*/ 3871915 w 7369701"/>
              <a:gd name="connsiteY312" fmla="*/ 5253645 h 6858000"/>
              <a:gd name="connsiteX313" fmla="*/ 3799374 w 7369701"/>
              <a:gd name="connsiteY313" fmla="*/ 5466127 h 6858000"/>
              <a:gd name="connsiteX314" fmla="*/ 3498850 w 7369701"/>
              <a:gd name="connsiteY314" fmla="*/ 6661888 h 6858000"/>
              <a:gd name="connsiteX315" fmla="*/ 3399216 w 7369701"/>
              <a:gd name="connsiteY315" fmla="*/ 6858000 h 6858000"/>
              <a:gd name="connsiteX316" fmla="*/ 3303688 w 7369701"/>
              <a:gd name="connsiteY316" fmla="*/ 6858000 h 6858000"/>
              <a:gd name="connsiteX317" fmla="*/ 3391774 w 7369701"/>
              <a:gd name="connsiteY317" fmla="*/ 6697181 h 6858000"/>
              <a:gd name="connsiteX318" fmla="*/ 3735540 w 7369701"/>
              <a:gd name="connsiteY318" fmla="*/ 5546923 h 6858000"/>
              <a:gd name="connsiteX319" fmla="*/ 3729438 w 7369701"/>
              <a:gd name="connsiteY319" fmla="*/ 5569058 h 6858000"/>
              <a:gd name="connsiteX320" fmla="*/ 3707782 w 7369701"/>
              <a:gd name="connsiteY320" fmla="*/ 5644908 h 6858000"/>
              <a:gd name="connsiteX321" fmla="*/ 3583827 w 7369701"/>
              <a:gd name="connsiteY321" fmla="*/ 6039215 h 6858000"/>
              <a:gd name="connsiteX322" fmla="*/ 3547861 w 7369701"/>
              <a:gd name="connsiteY322" fmla="*/ 6129609 h 6858000"/>
              <a:gd name="connsiteX323" fmla="*/ 3490905 w 7369701"/>
              <a:gd name="connsiteY323" fmla="*/ 6277660 h 6858000"/>
              <a:gd name="connsiteX324" fmla="*/ 3455859 w 7369701"/>
              <a:gd name="connsiteY324" fmla="*/ 6391301 h 6858000"/>
              <a:gd name="connsiteX325" fmla="*/ 3429112 w 7369701"/>
              <a:gd name="connsiteY325" fmla="*/ 6479469 h 6858000"/>
              <a:gd name="connsiteX326" fmla="*/ 3304862 w 7369701"/>
              <a:gd name="connsiteY326" fmla="*/ 6796476 h 6858000"/>
              <a:gd name="connsiteX327" fmla="*/ 3276071 w 7369701"/>
              <a:gd name="connsiteY327" fmla="*/ 6858000 h 6858000"/>
              <a:gd name="connsiteX328" fmla="*/ 3240805 w 7369701"/>
              <a:gd name="connsiteY328" fmla="*/ 6858000 h 6858000"/>
              <a:gd name="connsiteX329" fmla="*/ 3275917 w 7369701"/>
              <a:gd name="connsiteY329" fmla="*/ 6783192 h 6858000"/>
              <a:gd name="connsiteX330" fmla="*/ 3399358 w 7369701"/>
              <a:gd name="connsiteY330" fmla="*/ 6469011 h 6858000"/>
              <a:gd name="connsiteX331" fmla="*/ 3425650 w 7369701"/>
              <a:gd name="connsiteY331" fmla="*/ 6381333 h 6858000"/>
              <a:gd name="connsiteX332" fmla="*/ 3460661 w 7369701"/>
              <a:gd name="connsiteY332" fmla="*/ 6266763 h 6858000"/>
              <a:gd name="connsiteX333" fmla="*/ 3518021 w 7369701"/>
              <a:gd name="connsiteY333" fmla="*/ 6117298 h 6858000"/>
              <a:gd name="connsiteX334" fmla="*/ 3554035 w 7369701"/>
              <a:gd name="connsiteY334" fmla="*/ 6027832 h 6858000"/>
              <a:gd name="connsiteX335" fmla="*/ 3677174 w 7369701"/>
              <a:gd name="connsiteY335" fmla="*/ 5636351 h 6858000"/>
              <a:gd name="connsiteX336" fmla="*/ 3698819 w 7369701"/>
              <a:gd name="connsiteY336" fmla="*/ 5560503 h 6858000"/>
              <a:gd name="connsiteX337" fmla="*/ 3702094 w 7369701"/>
              <a:gd name="connsiteY337" fmla="*/ 5549194 h 6858000"/>
              <a:gd name="connsiteX338" fmla="*/ 3398355 w 7369701"/>
              <a:gd name="connsiteY338" fmla="*/ 6094603 h 6858000"/>
              <a:gd name="connsiteX339" fmla="*/ 3193941 w 7369701"/>
              <a:gd name="connsiteY339" fmla="*/ 6798775 h 6858000"/>
              <a:gd name="connsiteX340" fmla="*/ 3184140 w 7369701"/>
              <a:gd name="connsiteY340" fmla="*/ 6858000 h 6858000"/>
              <a:gd name="connsiteX341" fmla="*/ 3099978 w 7369701"/>
              <a:gd name="connsiteY341" fmla="*/ 6858000 h 6858000"/>
              <a:gd name="connsiteX342" fmla="*/ 3101556 w 7369701"/>
              <a:gd name="connsiteY342" fmla="*/ 6843337 h 6858000"/>
              <a:gd name="connsiteX343" fmla="*/ 3370162 w 7369701"/>
              <a:gd name="connsiteY343" fmla="*/ 5785550 h 6858000"/>
              <a:gd name="connsiteX344" fmla="*/ 3746477 w 7369701"/>
              <a:gd name="connsiteY344" fmla="*/ 5377889 h 6858000"/>
              <a:gd name="connsiteX345" fmla="*/ 3863399 w 7369701"/>
              <a:gd name="connsiteY345" fmla="*/ 5087257 h 6858000"/>
              <a:gd name="connsiteX346" fmla="*/ 3968712 w 7369701"/>
              <a:gd name="connsiteY346" fmla="*/ 4913989 h 6858000"/>
              <a:gd name="connsiteX347" fmla="*/ 2792390 w 7369701"/>
              <a:gd name="connsiteY347" fmla="*/ 5382974 h 6858000"/>
              <a:gd name="connsiteX348" fmla="*/ 2714982 w 7369701"/>
              <a:gd name="connsiteY348" fmla="*/ 5427051 h 6858000"/>
              <a:gd name="connsiteX349" fmla="*/ 2813361 w 7369701"/>
              <a:gd name="connsiteY349" fmla="*/ 6023912 h 6858000"/>
              <a:gd name="connsiteX350" fmla="*/ 2688430 w 7369701"/>
              <a:gd name="connsiteY350" fmla="*/ 6801564 h 6858000"/>
              <a:gd name="connsiteX351" fmla="*/ 2629626 w 7369701"/>
              <a:gd name="connsiteY351" fmla="*/ 6763394 h 6858000"/>
              <a:gd name="connsiteX352" fmla="*/ 2565328 w 7369701"/>
              <a:gd name="connsiteY352" fmla="*/ 5516399 h 6858000"/>
              <a:gd name="connsiteX353" fmla="*/ 1922999 w 7369701"/>
              <a:gd name="connsiteY353" fmla="*/ 5980343 h 6858000"/>
              <a:gd name="connsiteX354" fmla="*/ 1950261 w 7369701"/>
              <a:gd name="connsiteY354" fmla="*/ 6405858 h 6858000"/>
              <a:gd name="connsiteX355" fmla="*/ 2365554 w 7369701"/>
              <a:gd name="connsiteY355" fmla="*/ 6759107 h 6858000"/>
              <a:gd name="connsiteX356" fmla="*/ 2424142 w 7369701"/>
              <a:gd name="connsiteY356" fmla="*/ 6858000 h 6858000"/>
              <a:gd name="connsiteX357" fmla="*/ 2395994 w 7369701"/>
              <a:gd name="connsiteY357" fmla="*/ 6858000 h 6858000"/>
              <a:gd name="connsiteX358" fmla="*/ 2392863 w 7369701"/>
              <a:gd name="connsiteY358" fmla="*/ 6852964 h 6858000"/>
              <a:gd name="connsiteX359" fmla="*/ 2017589 w 7369701"/>
              <a:gd name="connsiteY359" fmla="*/ 6493982 h 6858000"/>
              <a:gd name="connsiteX360" fmla="*/ 2147336 w 7369701"/>
              <a:gd name="connsiteY360" fmla="*/ 6594052 h 6858000"/>
              <a:gd name="connsiteX361" fmla="*/ 2207047 w 7369701"/>
              <a:gd name="connsiteY361" fmla="*/ 6654540 h 6858000"/>
              <a:gd name="connsiteX362" fmla="*/ 2299106 w 7369701"/>
              <a:gd name="connsiteY362" fmla="*/ 6778931 h 6858000"/>
              <a:gd name="connsiteX363" fmla="*/ 2314430 w 7369701"/>
              <a:gd name="connsiteY363" fmla="*/ 6801144 h 6858000"/>
              <a:gd name="connsiteX364" fmla="*/ 2352406 w 7369701"/>
              <a:gd name="connsiteY364" fmla="*/ 6858000 h 6858000"/>
              <a:gd name="connsiteX365" fmla="*/ 2314492 w 7369701"/>
              <a:gd name="connsiteY365" fmla="*/ 6858000 h 6858000"/>
              <a:gd name="connsiteX366" fmla="*/ 2288095 w 7369701"/>
              <a:gd name="connsiteY366" fmla="*/ 6818030 h 6858000"/>
              <a:gd name="connsiteX367" fmla="*/ 2272768 w 7369701"/>
              <a:gd name="connsiteY367" fmla="*/ 6795822 h 6858000"/>
              <a:gd name="connsiteX368" fmla="*/ 2182715 w 7369701"/>
              <a:gd name="connsiteY368" fmla="*/ 6675071 h 6858000"/>
              <a:gd name="connsiteX369" fmla="*/ 2032061 w 7369701"/>
              <a:gd name="connsiteY369" fmla="*/ 6541380 h 6858000"/>
              <a:gd name="connsiteX370" fmla="*/ 2257220 w 7369701"/>
              <a:gd name="connsiteY370" fmla="*/ 6826257 h 6858000"/>
              <a:gd name="connsiteX371" fmla="*/ 2281324 w 7369701"/>
              <a:gd name="connsiteY371" fmla="*/ 6858000 h 6858000"/>
              <a:gd name="connsiteX372" fmla="*/ 2242860 w 7369701"/>
              <a:gd name="connsiteY372" fmla="*/ 6858000 h 6858000"/>
              <a:gd name="connsiteX373" fmla="*/ 2232818 w 7369701"/>
              <a:gd name="connsiteY373" fmla="*/ 6844926 h 6858000"/>
              <a:gd name="connsiteX374" fmla="*/ 1990172 w 7369701"/>
              <a:gd name="connsiteY374" fmla="*/ 6542121 h 6858000"/>
              <a:gd name="connsiteX375" fmla="*/ 2124090 w 7369701"/>
              <a:gd name="connsiteY375" fmla="*/ 6761017 h 6858000"/>
              <a:gd name="connsiteX376" fmla="*/ 2200380 w 7369701"/>
              <a:gd name="connsiteY376" fmla="*/ 6858000 h 6858000"/>
              <a:gd name="connsiteX377" fmla="*/ 2147507 w 7369701"/>
              <a:gd name="connsiteY377" fmla="*/ 6858000 h 6858000"/>
              <a:gd name="connsiteX378" fmla="*/ 2070668 w 7369701"/>
              <a:gd name="connsiteY378" fmla="*/ 6761520 h 6858000"/>
              <a:gd name="connsiteX379" fmla="*/ 1975142 w 7369701"/>
              <a:gd name="connsiteY379" fmla="*/ 6585570 h 6858000"/>
              <a:gd name="connsiteX380" fmla="*/ 2050035 w 7369701"/>
              <a:gd name="connsiteY380" fmla="*/ 6813345 h 6858000"/>
              <a:gd name="connsiteX381" fmla="*/ 2063025 w 7369701"/>
              <a:gd name="connsiteY381" fmla="*/ 6858000 h 6858000"/>
              <a:gd name="connsiteX382" fmla="*/ 2021675 w 7369701"/>
              <a:gd name="connsiteY382" fmla="*/ 6858000 h 6858000"/>
              <a:gd name="connsiteX383" fmla="*/ 2019308 w 7369701"/>
              <a:gd name="connsiteY383" fmla="*/ 6847118 h 6858000"/>
              <a:gd name="connsiteX384" fmla="*/ 1938835 w 7369701"/>
              <a:gd name="connsiteY384" fmla="*/ 6551160 h 6858000"/>
              <a:gd name="connsiteX385" fmla="*/ 1953230 w 7369701"/>
              <a:gd name="connsiteY385" fmla="*/ 6759699 h 6858000"/>
              <a:gd name="connsiteX386" fmla="*/ 1956763 w 7369701"/>
              <a:gd name="connsiteY386" fmla="*/ 6778191 h 6858000"/>
              <a:gd name="connsiteX387" fmla="*/ 1967925 w 7369701"/>
              <a:gd name="connsiteY387" fmla="*/ 6858000 h 6858000"/>
              <a:gd name="connsiteX388" fmla="*/ 1936622 w 7369701"/>
              <a:gd name="connsiteY388" fmla="*/ 6858000 h 6858000"/>
              <a:gd name="connsiteX389" fmla="*/ 1926261 w 7369701"/>
              <a:gd name="connsiteY389" fmla="*/ 6784064 h 6858000"/>
              <a:gd name="connsiteX390" fmla="*/ 1922724 w 7369701"/>
              <a:gd name="connsiteY390" fmla="*/ 6765577 h 6858000"/>
              <a:gd name="connsiteX391" fmla="*/ 1904650 w 7369701"/>
              <a:gd name="connsiteY391" fmla="*/ 6639616 h 6858000"/>
              <a:gd name="connsiteX392" fmla="*/ 1885273 w 7369701"/>
              <a:gd name="connsiteY392" fmla="*/ 6858000 h 6858000"/>
              <a:gd name="connsiteX393" fmla="*/ 1854363 w 7369701"/>
              <a:gd name="connsiteY393" fmla="*/ 6858000 h 6858000"/>
              <a:gd name="connsiteX394" fmla="*/ 1880391 w 7369701"/>
              <a:gd name="connsiteY394" fmla="*/ 6603796 h 6858000"/>
              <a:gd name="connsiteX395" fmla="*/ 1818273 w 7369701"/>
              <a:gd name="connsiteY395" fmla="*/ 6715729 h 6858000"/>
              <a:gd name="connsiteX396" fmla="*/ 1794691 w 7369701"/>
              <a:gd name="connsiteY396" fmla="*/ 6843239 h 6858000"/>
              <a:gd name="connsiteX397" fmla="*/ 1794914 w 7369701"/>
              <a:gd name="connsiteY397" fmla="*/ 6858000 h 6858000"/>
              <a:gd name="connsiteX398" fmla="*/ 1746128 w 7369701"/>
              <a:gd name="connsiteY398" fmla="*/ 6858000 h 6858000"/>
              <a:gd name="connsiteX399" fmla="*/ 1753934 w 7369701"/>
              <a:gd name="connsiteY399" fmla="*/ 6724796 h 6858000"/>
              <a:gd name="connsiteX400" fmla="*/ 1792053 w 7369701"/>
              <a:gd name="connsiteY400" fmla="*/ 6572396 h 6858000"/>
              <a:gd name="connsiteX401" fmla="*/ 1862248 w 7369701"/>
              <a:gd name="connsiteY401" fmla="*/ 6266397 h 6858000"/>
              <a:gd name="connsiteX402" fmla="*/ 1862250 w 7369701"/>
              <a:gd name="connsiteY402" fmla="*/ 6033531 h 6858000"/>
              <a:gd name="connsiteX403" fmla="*/ 1211999 w 7369701"/>
              <a:gd name="connsiteY403" fmla="*/ 6683610 h 6858000"/>
              <a:gd name="connsiteX404" fmla="*/ 1213266 w 7369701"/>
              <a:gd name="connsiteY404" fmla="*/ 6691947 h 6858000"/>
              <a:gd name="connsiteX405" fmla="*/ 1203370 w 7369701"/>
              <a:gd name="connsiteY405" fmla="*/ 6850676 h 6858000"/>
              <a:gd name="connsiteX406" fmla="*/ 1203671 w 7369701"/>
              <a:gd name="connsiteY406" fmla="*/ 6858000 h 6858000"/>
              <a:gd name="connsiteX407" fmla="*/ 1143180 w 7369701"/>
              <a:gd name="connsiteY407" fmla="*/ 6858000 h 6858000"/>
              <a:gd name="connsiteX408" fmla="*/ 1142176 w 7369701"/>
              <a:gd name="connsiteY408" fmla="*/ 6766045 h 6858000"/>
              <a:gd name="connsiteX409" fmla="*/ 1067484 w 7369701"/>
              <a:gd name="connsiteY409" fmla="*/ 6858000 h 6858000"/>
              <a:gd name="connsiteX410" fmla="*/ 953928 w 7369701"/>
              <a:gd name="connsiteY410" fmla="*/ 6858000 h 6858000"/>
              <a:gd name="connsiteX411" fmla="*/ 959715 w 7369701"/>
              <a:gd name="connsiteY411" fmla="*/ 6850185 h 6858000"/>
              <a:gd name="connsiteX412" fmla="*/ 1483788 w 7369701"/>
              <a:gd name="connsiteY412" fmla="*/ 6259174 h 6858000"/>
              <a:gd name="connsiteX413" fmla="*/ 1100671 w 7369701"/>
              <a:gd name="connsiteY413" fmla="*/ 6252137 h 6858000"/>
              <a:gd name="connsiteX414" fmla="*/ 1090144 w 7369701"/>
              <a:gd name="connsiteY414" fmla="*/ 6256748 h 6858000"/>
              <a:gd name="connsiteX415" fmla="*/ 1095872 w 7369701"/>
              <a:gd name="connsiteY415" fmla="*/ 6271892 h 6858000"/>
              <a:gd name="connsiteX416" fmla="*/ 262785 w 7369701"/>
              <a:gd name="connsiteY416" fmla="*/ 6845450 h 6858000"/>
              <a:gd name="connsiteX417" fmla="*/ 209968 w 7369701"/>
              <a:gd name="connsiteY417" fmla="*/ 6770713 h 6858000"/>
              <a:gd name="connsiteX418" fmla="*/ 873460 w 7369701"/>
              <a:gd name="connsiteY418" fmla="*/ 6253768 h 6858000"/>
              <a:gd name="connsiteX419" fmla="*/ 192686 w 7369701"/>
              <a:gd name="connsiteY419" fmla="*/ 5849257 h 6858000"/>
              <a:gd name="connsiteX420" fmla="*/ 4696 w 7369701"/>
              <a:gd name="connsiteY420" fmla="*/ 5697668 h 6858000"/>
              <a:gd name="connsiteX421" fmla="*/ 0 w 7369701"/>
              <a:gd name="connsiteY421" fmla="*/ 5689984 h 6858000"/>
              <a:gd name="connsiteX422" fmla="*/ 0 w 7369701"/>
              <a:gd name="connsiteY422" fmla="*/ 5513472 h 6858000"/>
              <a:gd name="connsiteX423" fmla="*/ 174101 w 7369701"/>
              <a:gd name="connsiteY423" fmla="*/ 5620277 h 6858000"/>
              <a:gd name="connsiteX424" fmla="*/ 891800 w 7369701"/>
              <a:gd name="connsiteY424" fmla="*/ 6036935 h 6858000"/>
              <a:gd name="connsiteX425" fmla="*/ 1072219 w 7369701"/>
              <a:gd name="connsiteY425" fmla="*/ 6169443 h 6858000"/>
              <a:gd name="connsiteX426" fmla="*/ 1074117 w 7369701"/>
              <a:gd name="connsiteY426" fmla="*/ 6170301 h 6858000"/>
              <a:gd name="connsiteX427" fmla="*/ 1083114 w 7369701"/>
              <a:gd name="connsiteY427" fmla="*/ 6174131 h 6858000"/>
              <a:gd name="connsiteX428" fmla="*/ 1543010 w 7369701"/>
              <a:gd name="connsiteY428" fmla="*/ 6191140 h 6858000"/>
              <a:gd name="connsiteX429" fmla="*/ 1551080 w 7369701"/>
              <a:gd name="connsiteY429" fmla="*/ 6195006 h 6858000"/>
              <a:gd name="connsiteX430" fmla="*/ 2345443 w 7369701"/>
              <a:gd name="connsiteY430" fmla="*/ 5549882 h 6858000"/>
              <a:gd name="connsiteX431" fmla="*/ 1721499 w 7369701"/>
              <a:gd name="connsiteY431" fmla="*/ 5599969 h 6858000"/>
              <a:gd name="connsiteX432" fmla="*/ 767716 w 7369701"/>
              <a:gd name="connsiteY432" fmla="*/ 5472768 h 6858000"/>
              <a:gd name="connsiteX433" fmla="*/ 722147 w 7369701"/>
              <a:gd name="connsiteY433" fmla="*/ 5393091 h 6858000"/>
              <a:gd name="connsiteX434" fmla="*/ 1485552 w 7369701"/>
              <a:gd name="connsiteY434" fmla="*/ 5313202 h 6858000"/>
              <a:gd name="connsiteX435" fmla="*/ 2143004 w 7369701"/>
              <a:gd name="connsiteY435" fmla="*/ 5402420 h 6858000"/>
              <a:gd name="connsiteX436" fmla="*/ 1933391 w 7369701"/>
              <a:gd name="connsiteY436" fmla="*/ 5156971 h 6858000"/>
              <a:gd name="connsiteX437" fmla="*/ 1827118 w 7369701"/>
              <a:gd name="connsiteY437" fmla="*/ 4968410 h 6858000"/>
              <a:gd name="connsiteX438" fmla="*/ 1837349 w 7369701"/>
              <a:gd name="connsiteY438" fmla="*/ 4956357 h 6858000"/>
              <a:gd name="connsiteX439" fmla="*/ 2162835 w 7369701"/>
              <a:gd name="connsiteY439" fmla="*/ 5187853 h 6858000"/>
              <a:gd name="connsiteX440" fmla="*/ 2257167 w 7369701"/>
              <a:gd name="connsiteY440" fmla="*/ 5462123 h 6858000"/>
              <a:gd name="connsiteX441" fmla="*/ 2261598 w 7369701"/>
              <a:gd name="connsiteY441" fmla="*/ 5467998 h 6858000"/>
              <a:gd name="connsiteX442" fmla="*/ 2437177 w 7369701"/>
              <a:gd name="connsiteY442" fmla="*/ 5479608 h 6858000"/>
              <a:gd name="connsiteX443" fmla="*/ 2445247 w 7369701"/>
              <a:gd name="connsiteY443" fmla="*/ 5483476 h 6858000"/>
              <a:gd name="connsiteX444" fmla="*/ 2743626 w 7369701"/>
              <a:gd name="connsiteY444" fmla="*/ 5304819 h 6858000"/>
              <a:gd name="connsiteX445" fmla="*/ 3048102 w 7369701"/>
              <a:gd name="connsiteY445" fmla="*/ 5150595 h 6858000"/>
              <a:gd name="connsiteX446" fmla="*/ 1799414 w 7369701"/>
              <a:gd name="connsiteY446" fmla="*/ 4694732 h 6858000"/>
              <a:gd name="connsiteX447" fmla="*/ 1771735 w 7369701"/>
              <a:gd name="connsiteY447" fmla="*/ 4619929 h 6858000"/>
              <a:gd name="connsiteX448" fmla="*/ 3104273 w 7369701"/>
              <a:gd name="connsiteY448" fmla="*/ 5076159 h 6858000"/>
              <a:gd name="connsiteX449" fmla="*/ 3113245 w 7369701"/>
              <a:gd name="connsiteY449" fmla="*/ 5090705 h 6858000"/>
              <a:gd name="connsiteX450" fmla="*/ 3126294 w 7369701"/>
              <a:gd name="connsiteY450" fmla="*/ 5114400 h 6858000"/>
              <a:gd name="connsiteX451" fmla="*/ 3937433 w 7369701"/>
              <a:gd name="connsiteY451" fmla="*/ 4830473 h 6858000"/>
              <a:gd name="connsiteX452" fmla="*/ 3590475 w 7369701"/>
              <a:gd name="connsiteY452" fmla="*/ 4597974 h 6858000"/>
              <a:gd name="connsiteX453" fmla="*/ 3100264 w 7369701"/>
              <a:gd name="connsiteY453" fmla="*/ 4579845 h 6858000"/>
              <a:gd name="connsiteX454" fmla="*/ 2183576 w 7369701"/>
              <a:gd name="connsiteY454" fmla="*/ 4227150 h 6858000"/>
              <a:gd name="connsiteX455" fmla="*/ 2151029 w 7369701"/>
              <a:gd name="connsiteY455" fmla="*/ 4146947 h 6858000"/>
              <a:gd name="connsiteX456" fmla="*/ 3563434 w 7369701"/>
              <a:gd name="connsiteY456" fmla="*/ 4469115 h 6858000"/>
              <a:gd name="connsiteX457" fmla="*/ 3177952 w 7369701"/>
              <a:gd name="connsiteY457" fmla="*/ 3657386 h 6858000"/>
              <a:gd name="connsiteX458" fmla="*/ 3189263 w 7369701"/>
              <a:gd name="connsiteY458" fmla="*/ 3625726 h 6858000"/>
              <a:gd name="connsiteX459" fmla="*/ 3560912 w 7369701"/>
              <a:gd name="connsiteY459" fmla="*/ 4079863 h 6858000"/>
              <a:gd name="connsiteX460" fmla="*/ 3626636 w 7369701"/>
              <a:gd name="connsiteY460" fmla="*/ 4512230 h 6858000"/>
              <a:gd name="connsiteX461" fmla="*/ 3653088 w 7369701"/>
              <a:gd name="connsiteY461" fmla="*/ 4521417 h 6858000"/>
              <a:gd name="connsiteX462" fmla="*/ 3988128 w 7369701"/>
              <a:gd name="connsiteY462" fmla="*/ 4817267 h 6858000"/>
              <a:gd name="connsiteX463" fmla="*/ 4830582 w 7369701"/>
              <a:gd name="connsiteY463" fmla="*/ 4676000 h 6858000"/>
              <a:gd name="connsiteX464" fmla="*/ 4830100 w 7369701"/>
              <a:gd name="connsiteY464" fmla="*/ 4675554 h 6858000"/>
              <a:gd name="connsiteX465" fmla="*/ 4036318 w 7369701"/>
              <a:gd name="connsiteY465" fmla="*/ 4147013 h 6858000"/>
              <a:gd name="connsiteX466" fmla="*/ 3432098 w 7369701"/>
              <a:gd name="connsiteY466" fmla="*/ 3537312 h 6858000"/>
              <a:gd name="connsiteX467" fmla="*/ 3446761 w 7369701"/>
              <a:gd name="connsiteY467" fmla="*/ 3461278 h 6858000"/>
              <a:gd name="connsiteX468" fmla="*/ 4419733 w 7369701"/>
              <a:gd name="connsiteY468" fmla="*/ 3963555 h 6858000"/>
              <a:gd name="connsiteX469" fmla="*/ 4781371 w 7369701"/>
              <a:gd name="connsiteY469" fmla="*/ 4458604 h 6858000"/>
              <a:gd name="connsiteX470" fmla="*/ 4780440 w 7369701"/>
              <a:gd name="connsiteY470" fmla="*/ 4470290 h 6858000"/>
              <a:gd name="connsiteX471" fmla="*/ 4898954 w 7369701"/>
              <a:gd name="connsiteY471" fmla="*/ 4662092 h 6858000"/>
              <a:gd name="connsiteX472" fmla="*/ 4900699 w 7369701"/>
              <a:gd name="connsiteY472" fmla="*/ 4670867 h 6858000"/>
              <a:gd name="connsiteX473" fmla="*/ 5714511 w 7369701"/>
              <a:gd name="connsiteY473" fmla="*/ 4663483 h 6858000"/>
              <a:gd name="connsiteX474" fmla="*/ 5464793 w 7369701"/>
              <a:gd name="connsiteY474" fmla="*/ 4393556 h 6858000"/>
              <a:gd name="connsiteX475" fmla="*/ 5461897 w 7369701"/>
              <a:gd name="connsiteY475" fmla="*/ 4390879 h 6858000"/>
              <a:gd name="connsiteX476" fmla="*/ 4294126 w 7369701"/>
              <a:gd name="connsiteY476" fmla="*/ 3303048 h 6858000"/>
              <a:gd name="connsiteX477" fmla="*/ 4305321 w 7369701"/>
              <a:gd name="connsiteY477" fmla="*/ 3256953 h 6858000"/>
              <a:gd name="connsiteX478" fmla="*/ 4949299 w 7369701"/>
              <a:gd name="connsiteY478" fmla="*/ 3766336 h 6858000"/>
              <a:gd name="connsiteX479" fmla="*/ 5291452 w 7369701"/>
              <a:gd name="connsiteY479" fmla="*/ 4076801 h 6858000"/>
              <a:gd name="connsiteX480" fmla="*/ 5434998 w 7369701"/>
              <a:gd name="connsiteY480" fmla="*/ 4254100 h 6858000"/>
              <a:gd name="connsiteX481" fmla="*/ 5351015 w 7369701"/>
              <a:gd name="connsiteY481" fmla="*/ 3760989 h 6858000"/>
              <a:gd name="connsiteX482" fmla="*/ 5413780 w 7369701"/>
              <a:gd name="connsiteY482" fmla="*/ 2966265 h 6858000"/>
              <a:gd name="connsiteX483" fmla="*/ 5425627 w 7369701"/>
              <a:gd name="connsiteY483" fmla="*/ 2954192 h 6858000"/>
              <a:gd name="connsiteX484" fmla="*/ 6604735 w 7369701"/>
              <a:gd name="connsiteY484" fmla="*/ 2041381 h 6858000"/>
              <a:gd name="connsiteX485" fmla="*/ 7204487 w 7369701"/>
              <a:gd name="connsiteY485" fmla="*/ 2742112 h 6858000"/>
              <a:gd name="connsiteX486" fmla="*/ 7131592 w 7369701"/>
              <a:gd name="connsiteY486" fmla="*/ 2672096 h 6858000"/>
              <a:gd name="connsiteX487" fmla="*/ 6996344 w 7369701"/>
              <a:gd name="connsiteY487" fmla="*/ 2518310 h 6858000"/>
              <a:gd name="connsiteX488" fmla="*/ 6735495 w 7369701"/>
              <a:gd name="connsiteY488" fmla="*/ 2196890 h 6858000"/>
              <a:gd name="connsiteX489" fmla="*/ 6721901 w 7369701"/>
              <a:gd name="connsiteY489" fmla="*/ 2179274 h 6858000"/>
              <a:gd name="connsiteX490" fmla="*/ 6604735 w 7369701"/>
              <a:gd name="connsiteY490" fmla="*/ 2041381 h 6858000"/>
              <a:gd name="connsiteX491" fmla="*/ 6591670 w 7369701"/>
              <a:gd name="connsiteY491" fmla="*/ 1988277 h 6858000"/>
              <a:gd name="connsiteX492" fmla="*/ 6747349 w 7369701"/>
              <a:gd name="connsiteY492" fmla="*/ 2160069 h 6858000"/>
              <a:gd name="connsiteX493" fmla="*/ 6760943 w 7369701"/>
              <a:gd name="connsiteY493" fmla="*/ 2177686 h 6858000"/>
              <a:gd name="connsiteX494" fmla="*/ 7021065 w 7369701"/>
              <a:gd name="connsiteY494" fmla="*/ 2498102 h 6858000"/>
              <a:gd name="connsiteX495" fmla="*/ 7155223 w 7369701"/>
              <a:gd name="connsiteY495" fmla="*/ 2650386 h 6858000"/>
              <a:gd name="connsiteX496" fmla="*/ 7203167 w 7369701"/>
              <a:gd name="connsiteY496" fmla="*/ 2697288 h 6858000"/>
              <a:gd name="connsiteX497" fmla="*/ 6937703 w 7369701"/>
              <a:gd name="connsiteY497" fmla="*/ 2321981 h 6858000"/>
              <a:gd name="connsiteX498" fmla="*/ 6591670 w 7369701"/>
              <a:gd name="connsiteY498" fmla="*/ 1988277 h 6858000"/>
              <a:gd name="connsiteX499" fmla="*/ 5798671 w 7369701"/>
              <a:gd name="connsiteY499" fmla="*/ 1981601 h 6858000"/>
              <a:gd name="connsiteX500" fmla="*/ 5754709 w 7369701"/>
              <a:gd name="connsiteY500" fmla="*/ 2071454 h 6858000"/>
              <a:gd name="connsiteX501" fmla="*/ 5763044 w 7369701"/>
              <a:gd name="connsiteY501" fmla="*/ 2842206 h 6858000"/>
              <a:gd name="connsiteX502" fmla="*/ 5764974 w 7369701"/>
              <a:gd name="connsiteY502" fmla="*/ 2799609 h 6858000"/>
              <a:gd name="connsiteX503" fmla="*/ 5767665 w 7369701"/>
              <a:gd name="connsiteY503" fmla="*/ 2666409 h 6858000"/>
              <a:gd name="connsiteX504" fmla="*/ 5763055 w 7369701"/>
              <a:gd name="connsiteY504" fmla="*/ 2579705 h 6858000"/>
              <a:gd name="connsiteX505" fmla="*/ 5758079 w 7369701"/>
              <a:gd name="connsiteY505" fmla="*/ 2492508 h 6858000"/>
              <a:gd name="connsiteX506" fmla="*/ 5779325 w 7369701"/>
              <a:gd name="connsiteY506" fmla="*/ 2197069 h 6858000"/>
              <a:gd name="connsiteX507" fmla="*/ 5798671 w 7369701"/>
              <a:gd name="connsiteY507" fmla="*/ 1981601 h 6858000"/>
              <a:gd name="connsiteX508" fmla="*/ 5829202 w 7369701"/>
              <a:gd name="connsiteY508" fmla="*/ 1971679 h 6858000"/>
              <a:gd name="connsiteX509" fmla="*/ 5809558 w 7369701"/>
              <a:gd name="connsiteY509" fmla="*/ 2198043 h 6858000"/>
              <a:gd name="connsiteX510" fmla="*/ 5788653 w 7369701"/>
              <a:gd name="connsiteY510" fmla="*/ 2489430 h 6858000"/>
              <a:gd name="connsiteX511" fmla="*/ 5793439 w 7369701"/>
              <a:gd name="connsiteY511" fmla="*/ 2575235 h 6858000"/>
              <a:gd name="connsiteX512" fmla="*/ 5796837 w 7369701"/>
              <a:gd name="connsiteY512" fmla="*/ 2637633 h 6858000"/>
              <a:gd name="connsiteX513" fmla="*/ 5818614 w 7369701"/>
              <a:gd name="connsiteY513" fmla="*/ 2473055 h 6858000"/>
              <a:gd name="connsiteX514" fmla="*/ 5829202 w 7369701"/>
              <a:gd name="connsiteY514" fmla="*/ 1971679 h 6858000"/>
              <a:gd name="connsiteX515" fmla="*/ 5911389 w 7369701"/>
              <a:gd name="connsiteY515" fmla="*/ 1898371 h 6858000"/>
              <a:gd name="connsiteX516" fmla="*/ 6237627 w 7369701"/>
              <a:gd name="connsiteY516" fmla="*/ 2231921 h 6858000"/>
              <a:gd name="connsiteX517" fmla="*/ 5911389 w 7369701"/>
              <a:gd name="connsiteY517" fmla="*/ 1898371 h 6858000"/>
              <a:gd name="connsiteX518" fmla="*/ 6944437 w 7369701"/>
              <a:gd name="connsiteY518" fmla="*/ 1575402 h 6858000"/>
              <a:gd name="connsiteX519" fmla="*/ 6304730 w 7369701"/>
              <a:gd name="connsiteY519" fmla="*/ 1766654 h 6858000"/>
              <a:gd name="connsiteX520" fmla="*/ 6944437 w 7369701"/>
              <a:gd name="connsiteY520" fmla="*/ 1575402 h 6858000"/>
              <a:gd name="connsiteX521" fmla="*/ 7019523 w 7369701"/>
              <a:gd name="connsiteY521" fmla="*/ 1519450 h 6858000"/>
              <a:gd name="connsiteX522" fmla="*/ 6298091 w 7369701"/>
              <a:gd name="connsiteY522" fmla="*/ 1737122 h 6858000"/>
              <a:gd name="connsiteX523" fmla="*/ 7019523 w 7369701"/>
              <a:gd name="connsiteY523" fmla="*/ 1519450 h 6858000"/>
              <a:gd name="connsiteX524" fmla="*/ 2399523 w 7369701"/>
              <a:gd name="connsiteY524" fmla="*/ 1428234 h 6858000"/>
              <a:gd name="connsiteX525" fmla="*/ 2224982 w 7369701"/>
              <a:gd name="connsiteY525" fmla="*/ 1826201 h 6858000"/>
              <a:gd name="connsiteX526" fmla="*/ 2096099 w 7369701"/>
              <a:gd name="connsiteY526" fmla="*/ 2345900 h 6858000"/>
              <a:gd name="connsiteX527" fmla="*/ 2283317 w 7369701"/>
              <a:gd name="connsiteY527" fmla="*/ 1796925 h 6858000"/>
              <a:gd name="connsiteX528" fmla="*/ 2399523 w 7369701"/>
              <a:gd name="connsiteY528" fmla="*/ 1428234 h 6858000"/>
              <a:gd name="connsiteX529" fmla="*/ 2448558 w 7369701"/>
              <a:gd name="connsiteY529" fmla="*/ 1373435 h 6858000"/>
              <a:gd name="connsiteX530" fmla="*/ 2312521 w 7369701"/>
              <a:gd name="connsiteY530" fmla="*/ 1806140 h 6858000"/>
              <a:gd name="connsiteX531" fmla="*/ 2127533 w 7369701"/>
              <a:gd name="connsiteY531" fmla="*/ 2348380 h 6858000"/>
              <a:gd name="connsiteX532" fmla="*/ 2358080 w 7369701"/>
              <a:gd name="connsiteY532" fmla="*/ 1866134 h 6858000"/>
              <a:gd name="connsiteX533" fmla="*/ 2407436 w 7369701"/>
              <a:gd name="connsiteY533" fmla="*/ 1651070 h 6858000"/>
              <a:gd name="connsiteX534" fmla="*/ 2448558 w 7369701"/>
              <a:gd name="connsiteY534" fmla="*/ 1373435 h 6858000"/>
              <a:gd name="connsiteX535" fmla="*/ 278707 w 7369701"/>
              <a:gd name="connsiteY535" fmla="*/ 1352270 h 6858000"/>
              <a:gd name="connsiteX536" fmla="*/ 321570 w 7369701"/>
              <a:gd name="connsiteY536" fmla="*/ 1861610 h 6858000"/>
              <a:gd name="connsiteX537" fmla="*/ 294281 w 7369701"/>
              <a:gd name="connsiteY537" fmla="*/ 1440658 h 6858000"/>
              <a:gd name="connsiteX538" fmla="*/ 278707 w 7369701"/>
              <a:gd name="connsiteY538" fmla="*/ 1352270 h 6858000"/>
              <a:gd name="connsiteX539" fmla="*/ 1423821 w 7369701"/>
              <a:gd name="connsiteY539" fmla="*/ 1351958 h 6858000"/>
              <a:gd name="connsiteX540" fmla="*/ 1638521 w 7369701"/>
              <a:gd name="connsiteY540" fmla="*/ 1908470 h 6858000"/>
              <a:gd name="connsiteX541" fmla="*/ 1754199 w 7369701"/>
              <a:gd name="connsiteY541" fmla="*/ 2149284 h 6858000"/>
              <a:gd name="connsiteX542" fmla="*/ 1908359 w 7369701"/>
              <a:gd name="connsiteY542" fmla="*/ 2364988 h 6858000"/>
              <a:gd name="connsiteX543" fmla="*/ 1647661 w 7369701"/>
              <a:gd name="connsiteY543" fmla="*/ 1825945 h 6858000"/>
              <a:gd name="connsiteX544" fmla="*/ 1423821 w 7369701"/>
              <a:gd name="connsiteY544" fmla="*/ 1351958 h 6858000"/>
              <a:gd name="connsiteX545" fmla="*/ 1431890 w 7369701"/>
              <a:gd name="connsiteY545" fmla="*/ 1306475 h 6858000"/>
              <a:gd name="connsiteX546" fmla="*/ 1507597 w 7369701"/>
              <a:gd name="connsiteY546" fmla="*/ 1446132 h 6858000"/>
              <a:gd name="connsiteX547" fmla="*/ 1674586 w 7369701"/>
              <a:gd name="connsiteY547" fmla="*/ 1813832 h 6858000"/>
              <a:gd name="connsiteX548" fmla="*/ 1815950 w 7369701"/>
              <a:gd name="connsiteY548" fmla="*/ 2128564 h 6858000"/>
              <a:gd name="connsiteX549" fmla="*/ 1984242 w 7369701"/>
              <a:gd name="connsiteY549" fmla="*/ 2430829 h 6858000"/>
              <a:gd name="connsiteX550" fmla="*/ 2014023 w 7369701"/>
              <a:gd name="connsiteY550" fmla="*/ 2450995 h 6858000"/>
              <a:gd name="connsiteX551" fmla="*/ 1747337 w 7369701"/>
              <a:gd name="connsiteY551" fmla="*/ 1855264 h 6858000"/>
              <a:gd name="connsiteX552" fmla="*/ 1533749 w 7369701"/>
              <a:gd name="connsiteY552" fmla="*/ 1478656 h 6858000"/>
              <a:gd name="connsiteX553" fmla="*/ 1431890 w 7369701"/>
              <a:gd name="connsiteY553" fmla="*/ 1306475 h 6858000"/>
              <a:gd name="connsiteX554" fmla="*/ 5052692 w 7369701"/>
              <a:gd name="connsiteY554" fmla="*/ 1292994 h 6858000"/>
              <a:gd name="connsiteX555" fmla="*/ 5200661 w 7369701"/>
              <a:gd name="connsiteY555" fmla="*/ 1635186 h 6858000"/>
              <a:gd name="connsiteX556" fmla="*/ 5297138 w 7369701"/>
              <a:gd name="connsiteY556" fmla="*/ 1906351 h 6858000"/>
              <a:gd name="connsiteX557" fmla="*/ 5052692 w 7369701"/>
              <a:gd name="connsiteY557" fmla="*/ 1292994 h 6858000"/>
              <a:gd name="connsiteX558" fmla="*/ 5009948 w 7369701"/>
              <a:gd name="connsiteY558" fmla="*/ 1273619 h 6858000"/>
              <a:gd name="connsiteX559" fmla="*/ 5121777 w 7369701"/>
              <a:gd name="connsiteY559" fmla="*/ 1654213 h 6858000"/>
              <a:gd name="connsiteX560" fmla="*/ 5293545 w 7369701"/>
              <a:gd name="connsiteY560" fmla="*/ 2072247 h 6858000"/>
              <a:gd name="connsiteX561" fmla="*/ 5294042 w 7369701"/>
              <a:gd name="connsiteY561" fmla="*/ 2065019 h 6858000"/>
              <a:gd name="connsiteX562" fmla="*/ 5171936 w 7369701"/>
              <a:gd name="connsiteY562" fmla="*/ 1647613 h 6858000"/>
              <a:gd name="connsiteX563" fmla="*/ 5009948 w 7369701"/>
              <a:gd name="connsiteY563" fmla="*/ 1273619 h 6858000"/>
              <a:gd name="connsiteX564" fmla="*/ 655236 w 7369701"/>
              <a:gd name="connsiteY564" fmla="*/ 1268632 h 6858000"/>
              <a:gd name="connsiteX565" fmla="*/ 839521 w 7369701"/>
              <a:gd name="connsiteY565" fmla="*/ 1685315 h 6858000"/>
              <a:gd name="connsiteX566" fmla="*/ 1109416 w 7369701"/>
              <a:gd name="connsiteY566" fmla="*/ 2061663 h 6858000"/>
              <a:gd name="connsiteX567" fmla="*/ 1298300 w 7369701"/>
              <a:gd name="connsiteY567" fmla="*/ 2247742 h 6858000"/>
              <a:gd name="connsiteX568" fmla="*/ 1125871 w 7369701"/>
              <a:gd name="connsiteY568" fmla="*/ 1989513 h 6858000"/>
              <a:gd name="connsiteX569" fmla="*/ 981574 w 7369701"/>
              <a:gd name="connsiteY569" fmla="*/ 1783157 h 6858000"/>
              <a:gd name="connsiteX570" fmla="*/ 922198 w 7369701"/>
              <a:gd name="connsiteY570" fmla="*/ 1677437 h 6858000"/>
              <a:gd name="connsiteX571" fmla="*/ 869293 w 7369701"/>
              <a:gd name="connsiteY571" fmla="*/ 1583214 h 6858000"/>
              <a:gd name="connsiteX572" fmla="*/ 751431 w 7369701"/>
              <a:gd name="connsiteY572" fmla="*/ 1405731 h 6858000"/>
              <a:gd name="connsiteX573" fmla="*/ 655236 w 7369701"/>
              <a:gd name="connsiteY573" fmla="*/ 1268632 h 6858000"/>
              <a:gd name="connsiteX574" fmla="*/ 6516292 w 7369701"/>
              <a:gd name="connsiteY574" fmla="*/ 1263064 h 6858000"/>
              <a:gd name="connsiteX575" fmla="*/ 5736320 w 7369701"/>
              <a:gd name="connsiteY575" fmla="*/ 1501803 h 6858000"/>
              <a:gd name="connsiteX576" fmla="*/ 6516292 w 7369701"/>
              <a:gd name="connsiteY576" fmla="*/ 1263064 h 6858000"/>
              <a:gd name="connsiteX577" fmla="*/ 291466 w 7369701"/>
              <a:gd name="connsiteY577" fmla="*/ 1250369 h 6858000"/>
              <a:gd name="connsiteX578" fmla="*/ 323180 w 7369701"/>
              <a:gd name="connsiteY578" fmla="*/ 1435283 h 6858000"/>
              <a:gd name="connsiteX579" fmla="*/ 349381 w 7369701"/>
              <a:gd name="connsiteY579" fmla="*/ 1875041 h 6858000"/>
              <a:gd name="connsiteX580" fmla="*/ 374363 w 7369701"/>
              <a:gd name="connsiteY580" fmla="*/ 1506494 h 6858000"/>
              <a:gd name="connsiteX581" fmla="*/ 302168 w 7369701"/>
              <a:gd name="connsiteY581" fmla="*/ 1274495 h 6858000"/>
              <a:gd name="connsiteX582" fmla="*/ 291466 w 7369701"/>
              <a:gd name="connsiteY582" fmla="*/ 1250369 h 6858000"/>
              <a:gd name="connsiteX583" fmla="*/ 678222 w 7369701"/>
              <a:gd name="connsiteY583" fmla="*/ 1248670 h 6858000"/>
              <a:gd name="connsiteX584" fmla="*/ 775536 w 7369701"/>
              <a:gd name="connsiteY584" fmla="*/ 1388015 h 6858000"/>
              <a:gd name="connsiteX585" fmla="*/ 894529 w 7369701"/>
              <a:gd name="connsiteY585" fmla="*/ 1567739 h 6858000"/>
              <a:gd name="connsiteX586" fmla="*/ 948000 w 7369701"/>
              <a:gd name="connsiteY586" fmla="*/ 1663088 h 6858000"/>
              <a:gd name="connsiteX587" fmla="*/ 1006812 w 7369701"/>
              <a:gd name="connsiteY587" fmla="*/ 1767683 h 6858000"/>
              <a:gd name="connsiteX588" fmla="*/ 1149133 w 7369701"/>
              <a:gd name="connsiteY588" fmla="*/ 1971513 h 6858000"/>
              <a:gd name="connsiteX589" fmla="*/ 1333952 w 7369701"/>
              <a:gd name="connsiteY589" fmla="*/ 2251620 h 6858000"/>
              <a:gd name="connsiteX590" fmla="*/ 1337329 w 7369701"/>
              <a:gd name="connsiteY590" fmla="*/ 2258350 h 6858000"/>
              <a:gd name="connsiteX591" fmla="*/ 1014726 w 7369701"/>
              <a:gd name="connsiteY591" fmla="*/ 1615556 h 6858000"/>
              <a:gd name="connsiteX592" fmla="*/ 678222 w 7369701"/>
              <a:gd name="connsiteY592" fmla="*/ 1248670 h 6858000"/>
              <a:gd name="connsiteX593" fmla="*/ 6691602 w 7369701"/>
              <a:gd name="connsiteY593" fmla="*/ 1140573 h 6858000"/>
              <a:gd name="connsiteX594" fmla="*/ 6571100 w 7369701"/>
              <a:gd name="connsiteY594" fmla="*/ 1183662 h 6858000"/>
              <a:gd name="connsiteX595" fmla="*/ 6241687 w 7369701"/>
              <a:gd name="connsiteY595" fmla="*/ 1257600 h 6858000"/>
              <a:gd name="connsiteX596" fmla="*/ 5693009 w 7369701"/>
              <a:gd name="connsiteY596" fmla="*/ 1478256 h 6858000"/>
              <a:gd name="connsiteX597" fmla="*/ 6548420 w 7369701"/>
              <a:gd name="connsiteY597" fmla="*/ 1214599 h 6858000"/>
              <a:gd name="connsiteX598" fmla="*/ 6605473 w 7369701"/>
              <a:gd name="connsiteY598" fmla="*/ 1184686 h 6858000"/>
              <a:gd name="connsiteX599" fmla="*/ 6691602 w 7369701"/>
              <a:gd name="connsiteY599" fmla="*/ 1140573 h 6858000"/>
              <a:gd name="connsiteX600" fmla="*/ 4002475 w 7369701"/>
              <a:gd name="connsiteY600" fmla="*/ 1037802 h 6858000"/>
              <a:gd name="connsiteX601" fmla="*/ 4000324 w 7369701"/>
              <a:gd name="connsiteY601" fmla="*/ 1039362 h 6858000"/>
              <a:gd name="connsiteX602" fmla="*/ 4002862 w 7369701"/>
              <a:gd name="connsiteY602" fmla="*/ 1042866 h 6858000"/>
              <a:gd name="connsiteX603" fmla="*/ 4002475 w 7369701"/>
              <a:gd name="connsiteY603" fmla="*/ 1037802 h 6858000"/>
              <a:gd name="connsiteX604" fmla="*/ 506322 w 7369701"/>
              <a:gd name="connsiteY604" fmla="*/ 1020997 h 6858000"/>
              <a:gd name="connsiteX605" fmla="*/ 533068 w 7369701"/>
              <a:gd name="connsiteY605" fmla="*/ 1029409 h 6858000"/>
              <a:gd name="connsiteX606" fmla="*/ 1232525 w 7369701"/>
              <a:gd name="connsiteY606" fmla="*/ 1804675 h 6858000"/>
              <a:gd name="connsiteX607" fmla="*/ 1388858 w 7369701"/>
              <a:gd name="connsiteY607" fmla="*/ 2368011 h 6858000"/>
              <a:gd name="connsiteX608" fmla="*/ 1384098 w 7369701"/>
              <a:gd name="connsiteY608" fmla="*/ 2378125 h 6858000"/>
              <a:gd name="connsiteX609" fmla="*/ 1425393 w 7369701"/>
              <a:gd name="connsiteY609" fmla="*/ 2589124 h 6858000"/>
              <a:gd name="connsiteX610" fmla="*/ 1424001 w 7369701"/>
              <a:gd name="connsiteY610" fmla="*/ 2597541 h 6858000"/>
              <a:gd name="connsiteX611" fmla="*/ 2152729 w 7369701"/>
              <a:gd name="connsiteY611" fmla="*/ 2864487 h 6858000"/>
              <a:gd name="connsiteX612" fmla="*/ 2020609 w 7369701"/>
              <a:gd name="connsiteY612" fmla="*/ 2539671 h 6858000"/>
              <a:gd name="connsiteX613" fmla="*/ 2018920 w 7369701"/>
              <a:gd name="connsiteY613" fmla="*/ 2536309 h 6858000"/>
              <a:gd name="connsiteX614" fmla="*/ 1342441 w 7369701"/>
              <a:gd name="connsiteY614" fmla="*/ 1173017 h 6858000"/>
              <a:gd name="connsiteX615" fmla="*/ 1367925 w 7369701"/>
              <a:gd name="connsiteY615" fmla="*/ 1135648 h 6858000"/>
              <a:gd name="connsiteX616" fmla="*/ 1771401 w 7369701"/>
              <a:gd name="connsiteY616" fmla="*/ 1806673 h 6858000"/>
              <a:gd name="connsiteX617" fmla="*/ 1972385 w 7369701"/>
              <a:gd name="connsiteY617" fmla="*/ 2198735 h 6858000"/>
              <a:gd name="connsiteX618" fmla="*/ 2040892 w 7369701"/>
              <a:gd name="connsiteY618" fmla="*/ 2405205 h 6858000"/>
              <a:gd name="connsiteX619" fmla="*/ 2131689 w 7369701"/>
              <a:gd name="connsiteY619" fmla="*/ 1936926 h 6858000"/>
              <a:gd name="connsiteX620" fmla="*/ 2454820 w 7369701"/>
              <a:gd name="connsiteY620" fmla="*/ 1248808 h 6858000"/>
              <a:gd name="connsiteX621" fmla="*/ 2492512 w 7369701"/>
              <a:gd name="connsiteY621" fmla="*/ 1302920 h 6858000"/>
              <a:gd name="connsiteX622" fmla="*/ 2081216 w 7369701"/>
              <a:gd name="connsiteY622" fmla="*/ 2527513 h 6858000"/>
              <a:gd name="connsiteX623" fmla="*/ 2081211 w 7369701"/>
              <a:gd name="connsiteY623" fmla="*/ 2528916 h 6858000"/>
              <a:gd name="connsiteX624" fmla="*/ 2199067 w 7369701"/>
              <a:gd name="connsiteY624" fmla="*/ 2884061 h 6858000"/>
              <a:gd name="connsiteX625" fmla="*/ 3192586 w 7369701"/>
              <a:gd name="connsiteY625" fmla="*/ 3411496 h 6858000"/>
              <a:gd name="connsiteX626" fmla="*/ 3182620 w 7369701"/>
              <a:gd name="connsiteY626" fmla="*/ 3483279 h 6858000"/>
              <a:gd name="connsiteX627" fmla="*/ 2435119 w 7369701"/>
              <a:gd name="connsiteY627" fmla="*/ 3080173 h 6858000"/>
              <a:gd name="connsiteX628" fmla="*/ 2410152 w 7369701"/>
              <a:gd name="connsiteY628" fmla="*/ 3063751 h 6858000"/>
              <a:gd name="connsiteX629" fmla="*/ 2408099 w 7369701"/>
              <a:gd name="connsiteY629" fmla="*/ 3064403 h 6858000"/>
              <a:gd name="connsiteX630" fmla="*/ 2407218 w 7369701"/>
              <a:gd name="connsiteY630" fmla="*/ 3070324 h 6858000"/>
              <a:gd name="connsiteX631" fmla="*/ 2380138 w 7369701"/>
              <a:gd name="connsiteY631" fmla="*/ 3099341 h 6858000"/>
              <a:gd name="connsiteX632" fmla="*/ 1765923 w 7369701"/>
              <a:gd name="connsiteY632" fmla="*/ 3581043 h 6858000"/>
              <a:gd name="connsiteX633" fmla="*/ 1702258 w 7369701"/>
              <a:gd name="connsiteY633" fmla="*/ 3612286 h 6858000"/>
              <a:gd name="connsiteX634" fmla="*/ 1538370 w 7369701"/>
              <a:gd name="connsiteY634" fmla="*/ 3811804 h 6858000"/>
              <a:gd name="connsiteX635" fmla="*/ 542867 w 7369701"/>
              <a:gd name="connsiteY635" fmla="*/ 4944092 h 6858000"/>
              <a:gd name="connsiteX636" fmla="*/ 515800 w 7369701"/>
              <a:gd name="connsiteY636" fmla="*/ 4862180 h 6858000"/>
              <a:gd name="connsiteX637" fmla="*/ 909145 w 7369701"/>
              <a:gd name="connsiteY637" fmla="*/ 4199225 h 6858000"/>
              <a:gd name="connsiteX638" fmla="*/ 1214067 w 7369701"/>
              <a:gd name="connsiteY638" fmla="*/ 3908561 h 6858000"/>
              <a:gd name="connsiteX639" fmla="*/ 640967 w 7369701"/>
              <a:gd name="connsiteY639" fmla="*/ 4105601 h 6858000"/>
              <a:gd name="connsiteX640" fmla="*/ 112563 w 7369701"/>
              <a:gd name="connsiteY640" fmla="*/ 4396952 h 6858000"/>
              <a:gd name="connsiteX641" fmla="*/ 0 w 7369701"/>
              <a:gd name="connsiteY641" fmla="*/ 4466006 h 6858000"/>
              <a:gd name="connsiteX642" fmla="*/ 0 w 7369701"/>
              <a:gd name="connsiteY642" fmla="*/ 4233763 h 6858000"/>
              <a:gd name="connsiteX643" fmla="*/ 36881 w 7369701"/>
              <a:gd name="connsiteY643" fmla="*/ 4200118 h 6858000"/>
              <a:gd name="connsiteX644" fmla="*/ 910534 w 7369701"/>
              <a:gd name="connsiteY644" fmla="*/ 3629753 h 6858000"/>
              <a:gd name="connsiteX645" fmla="*/ 1578717 w 7369701"/>
              <a:gd name="connsiteY645" fmla="*/ 3575982 h 6858000"/>
              <a:gd name="connsiteX646" fmla="*/ 2338780 w 7369701"/>
              <a:gd name="connsiteY646" fmla="*/ 3033725 h 6858000"/>
              <a:gd name="connsiteX647" fmla="*/ 1807991 w 7369701"/>
              <a:gd name="connsiteY647" fmla="*/ 2807184 h 6858000"/>
              <a:gd name="connsiteX648" fmla="*/ 1416358 w 7369701"/>
              <a:gd name="connsiteY648" fmla="*/ 3112571 h 6858000"/>
              <a:gd name="connsiteX649" fmla="*/ 939066 w 7369701"/>
              <a:gd name="connsiteY649" fmla="*/ 3378798 h 6858000"/>
              <a:gd name="connsiteX650" fmla="*/ 115099 w 7369701"/>
              <a:gd name="connsiteY650" fmla="*/ 3607650 h 6858000"/>
              <a:gd name="connsiteX651" fmla="*/ 97284 w 7369701"/>
              <a:gd name="connsiteY651" fmla="*/ 3520393 h 6858000"/>
              <a:gd name="connsiteX652" fmla="*/ 922050 w 7369701"/>
              <a:gd name="connsiteY652" fmla="*/ 3074867 h 6858000"/>
              <a:gd name="connsiteX653" fmla="*/ 1405265 w 7369701"/>
              <a:gd name="connsiteY653" fmla="*/ 3016319 h 6858000"/>
              <a:gd name="connsiteX654" fmla="*/ 1407512 w 7369701"/>
              <a:gd name="connsiteY654" fmla="*/ 3018001 h 6858000"/>
              <a:gd name="connsiteX655" fmla="*/ 1726266 w 7369701"/>
              <a:gd name="connsiteY655" fmla="*/ 2777274 h 6858000"/>
              <a:gd name="connsiteX656" fmla="*/ 625390 w 7369701"/>
              <a:gd name="connsiteY656" fmla="*/ 2514541 h 6858000"/>
              <a:gd name="connsiteX657" fmla="*/ 619799 w 7369701"/>
              <a:gd name="connsiteY657" fmla="*/ 2527180 h 6858000"/>
              <a:gd name="connsiteX658" fmla="*/ 310030 w 7369701"/>
              <a:gd name="connsiteY658" fmla="*/ 2771818 h 6858000"/>
              <a:gd name="connsiteX659" fmla="*/ 173877 w 7369701"/>
              <a:gd name="connsiteY659" fmla="*/ 2937056 h 6858000"/>
              <a:gd name="connsiteX660" fmla="*/ 77889 w 7369701"/>
              <a:gd name="connsiteY660" fmla="*/ 3138440 h 6858000"/>
              <a:gd name="connsiteX661" fmla="*/ 0 w 7369701"/>
              <a:gd name="connsiteY661" fmla="*/ 3271395 h 6858000"/>
              <a:gd name="connsiteX662" fmla="*/ 0 w 7369701"/>
              <a:gd name="connsiteY662" fmla="*/ 3153002 h 6858000"/>
              <a:gd name="connsiteX663" fmla="*/ 2386 w 7369701"/>
              <a:gd name="connsiteY663" fmla="*/ 3149203 h 6858000"/>
              <a:gd name="connsiteX664" fmla="*/ 89753 w 7369701"/>
              <a:gd name="connsiteY664" fmla="*/ 2987702 h 6858000"/>
              <a:gd name="connsiteX665" fmla="*/ 76869 w 7369701"/>
              <a:gd name="connsiteY665" fmla="*/ 3005404 h 6858000"/>
              <a:gd name="connsiteX666" fmla="*/ 32049 w 7369701"/>
              <a:gd name="connsiteY666" fmla="*/ 3065814 h 6858000"/>
              <a:gd name="connsiteX667" fmla="*/ 0 w 7369701"/>
              <a:gd name="connsiteY667" fmla="*/ 3108744 h 6858000"/>
              <a:gd name="connsiteX668" fmla="*/ 0 w 7369701"/>
              <a:gd name="connsiteY668" fmla="*/ 3058059 h 6858000"/>
              <a:gd name="connsiteX669" fmla="*/ 7610 w 7369701"/>
              <a:gd name="connsiteY669" fmla="*/ 3047889 h 6858000"/>
              <a:gd name="connsiteX670" fmla="*/ 52419 w 7369701"/>
              <a:gd name="connsiteY670" fmla="*/ 2987479 h 6858000"/>
              <a:gd name="connsiteX671" fmla="*/ 59142 w 7369701"/>
              <a:gd name="connsiteY671" fmla="*/ 2978488 h 6858000"/>
              <a:gd name="connsiteX672" fmla="*/ 0 w 7369701"/>
              <a:gd name="connsiteY672" fmla="*/ 3015334 h 6858000"/>
              <a:gd name="connsiteX673" fmla="*/ 0 w 7369701"/>
              <a:gd name="connsiteY673" fmla="*/ 2914286 h 6858000"/>
              <a:gd name="connsiteX674" fmla="*/ 36383 w 7369701"/>
              <a:gd name="connsiteY674" fmla="*/ 2901128 h 6858000"/>
              <a:gd name="connsiteX675" fmla="*/ 156329 w 7369701"/>
              <a:gd name="connsiteY675" fmla="*/ 2840533 h 6858000"/>
              <a:gd name="connsiteX676" fmla="*/ 358355 w 7369701"/>
              <a:gd name="connsiteY676" fmla="*/ 2620471 h 6858000"/>
              <a:gd name="connsiteX677" fmla="*/ 510577 w 7369701"/>
              <a:gd name="connsiteY677" fmla="*/ 2501244 h 6858000"/>
              <a:gd name="connsiteX678" fmla="*/ 211967 w 7369701"/>
              <a:gd name="connsiteY678" fmla="*/ 2479171 h 6858000"/>
              <a:gd name="connsiteX679" fmla="*/ 0 w 7369701"/>
              <a:gd name="connsiteY679" fmla="*/ 2476398 h 6858000"/>
              <a:gd name="connsiteX680" fmla="*/ 0 w 7369701"/>
              <a:gd name="connsiteY680" fmla="*/ 2389189 h 6858000"/>
              <a:gd name="connsiteX681" fmla="*/ 103062 w 7369701"/>
              <a:gd name="connsiteY681" fmla="*/ 2389518 h 6858000"/>
              <a:gd name="connsiteX682" fmla="*/ 510734 w 7369701"/>
              <a:gd name="connsiteY682" fmla="*/ 2416201 h 6858000"/>
              <a:gd name="connsiteX683" fmla="*/ 279257 w 7369701"/>
              <a:gd name="connsiteY683" fmla="*/ 2092102 h 6858000"/>
              <a:gd name="connsiteX684" fmla="*/ 65265 w 7369701"/>
              <a:gd name="connsiteY684" fmla="*/ 2006049 h 6858000"/>
              <a:gd name="connsiteX685" fmla="*/ 0 w 7369701"/>
              <a:gd name="connsiteY685" fmla="*/ 1982532 h 6858000"/>
              <a:gd name="connsiteX686" fmla="*/ 0 w 7369701"/>
              <a:gd name="connsiteY686" fmla="*/ 1912789 h 6858000"/>
              <a:gd name="connsiteX687" fmla="*/ 97460 w 7369701"/>
              <a:gd name="connsiteY687" fmla="*/ 1953725 h 6858000"/>
              <a:gd name="connsiteX688" fmla="*/ 221272 w 7369701"/>
              <a:gd name="connsiteY688" fmla="*/ 1980766 h 6858000"/>
              <a:gd name="connsiteX689" fmla="*/ 116765 w 7369701"/>
              <a:gd name="connsiteY689" fmla="*/ 1911033 h 6858000"/>
              <a:gd name="connsiteX690" fmla="*/ 16405 w 7369701"/>
              <a:gd name="connsiteY690" fmla="*/ 1803412 h 6858000"/>
              <a:gd name="connsiteX691" fmla="*/ 0 w 7369701"/>
              <a:gd name="connsiteY691" fmla="*/ 1784777 h 6858000"/>
              <a:gd name="connsiteX692" fmla="*/ 0 w 7369701"/>
              <a:gd name="connsiteY692" fmla="*/ 1740082 h 6858000"/>
              <a:gd name="connsiteX693" fmla="*/ 39394 w 7369701"/>
              <a:gd name="connsiteY693" fmla="*/ 1784856 h 6858000"/>
              <a:gd name="connsiteX694" fmla="*/ 135813 w 7369701"/>
              <a:gd name="connsiteY694" fmla="*/ 1888838 h 6858000"/>
              <a:gd name="connsiteX695" fmla="*/ 242575 w 7369701"/>
              <a:gd name="connsiteY695" fmla="*/ 1958841 h 6858000"/>
              <a:gd name="connsiteX696" fmla="*/ 82197 w 7369701"/>
              <a:gd name="connsiteY696" fmla="*/ 1754826 h 6858000"/>
              <a:gd name="connsiteX697" fmla="*/ 0 w 7369701"/>
              <a:gd name="connsiteY697" fmla="*/ 1679650 h 6858000"/>
              <a:gd name="connsiteX698" fmla="*/ 0 w 7369701"/>
              <a:gd name="connsiteY698" fmla="*/ 1602463 h 6858000"/>
              <a:gd name="connsiteX699" fmla="*/ 84689 w 7369701"/>
              <a:gd name="connsiteY699" fmla="*/ 1677442 h 6858000"/>
              <a:gd name="connsiteX700" fmla="*/ 298437 w 7369701"/>
              <a:gd name="connsiteY700" fmla="*/ 1968019 h 6858000"/>
              <a:gd name="connsiteX701" fmla="*/ 227269 w 7369701"/>
              <a:gd name="connsiteY701" fmla="*/ 1114064 h 6858000"/>
              <a:gd name="connsiteX702" fmla="*/ 248003 w 7369701"/>
              <a:gd name="connsiteY702" fmla="*/ 1089613 h 6858000"/>
              <a:gd name="connsiteX703" fmla="*/ 427020 w 7369701"/>
              <a:gd name="connsiteY703" fmla="*/ 1619803 h 6858000"/>
              <a:gd name="connsiteX704" fmla="*/ 340345 w 7369701"/>
              <a:gd name="connsiteY704" fmla="*/ 2027739 h 6858000"/>
              <a:gd name="connsiteX705" fmla="*/ 360865 w 7369701"/>
              <a:gd name="connsiteY705" fmla="*/ 2044827 h 6858000"/>
              <a:gd name="connsiteX706" fmla="*/ 560414 w 7369701"/>
              <a:gd name="connsiteY706" fmla="*/ 2421457 h 6858000"/>
              <a:gd name="connsiteX707" fmla="*/ 1359703 w 7369701"/>
              <a:gd name="connsiteY707" fmla="*/ 2578554 h 6858000"/>
              <a:gd name="connsiteX708" fmla="*/ 1359422 w 7369701"/>
              <a:gd name="connsiteY708" fmla="*/ 2577994 h 6858000"/>
              <a:gd name="connsiteX709" fmla="*/ 828701 w 7369701"/>
              <a:gd name="connsiteY709" fmla="*/ 1839520 h 6858000"/>
              <a:gd name="connsiteX710" fmla="*/ 494427 w 7369701"/>
              <a:gd name="connsiteY710" fmla="*/ 1092333 h 6858000"/>
              <a:gd name="connsiteX711" fmla="*/ 506322 w 7369701"/>
              <a:gd name="connsiteY711" fmla="*/ 1020997 h 6858000"/>
              <a:gd name="connsiteX712" fmla="*/ 4570198 w 7369701"/>
              <a:gd name="connsiteY712" fmla="*/ 978081 h 6858000"/>
              <a:gd name="connsiteX713" fmla="*/ 4523691 w 7369701"/>
              <a:gd name="connsiteY713" fmla="*/ 1127776 h 6858000"/>
              <a:gd name="connsiteX714" fmla="*/ 4509875 w 7369701"/>
              <a:gd name="connsiteY714" fmla="*/ 1167552 h 6858000"/>
              <a:gd name="connsiteX715" fmla="*/ 4478168 w 7369701"/>
              <a:gd name="connsiteY715" fmla="*/ 1260735 h 6858000"/>
              <a:gd name="connsiteX716" fmla="*/ 4409309 w 7369701"/>
              <a:gd name="connsiteY716" fmla="*/ 1666996 h 6858000"/>
              <a:gd name="connsiteX717" fmla="*/ 4370031 w 7369701"/>
              <a:gd name="connsiteY717" fmla="*/ 1955666 h 6858000"/>
              <a:gd name="connsiteX718" fmla="*/ 4570198 w 7369701"/>
              <a:gd name="connsiteY718" fmla="*/ 978081 h 6858000"/>
              <a:gd name="connsiteX719" fmla="*/ 4557898 w 7369701"/>
              <a:gd name="connsiteY719" fmla="*/ 900011 h 6858000"/>
              <a:gd name="connsiteX720" fmla="*/ 4344840 w 7369701"/>
              <a:gd name="connsiteY720" fmla="*/ 1922038 h 6858000"/>
              <a:gd name="connsiteX721" fmla="*/ 4378710 w 7369701"/>
              <a:gd name="connsiteY721" fmla="*/ 1665516 h 6858000"/>
              <a:gd name="connsiteX722" fmla="*/ 4448798 w 7369701"/>
              <a:gd name="connsiteY722" fmla="*/ 1253024 h 6858000"/>
              <a:gd name="connsiteX723" fmla="*/ 4480315 w 7369701"/>
              <a:gd name="connsiteY723" fmla="*/ 1158454 h 6858000"/>
              <a:gd name="connsiteX724" fmla="*/ 4494133 w 7369701"/>
              <a:gd name="connsiteY724" fmla="*/ 1118676 h 6858000"/>
              <a:gd name="connsiteX725" fmla="*/ 4557898 w 7369701"/>
              <a:gd name="connsiteY725" fmla="*/ 900011 h 6858000"/>
              <a:gd name="connsiteX726" fmla="*/ 5870151 w 7369701"/>
              <a:gd name="connsiteY726" fmla="*/ 898890 h 6858000"/>
              <a:gd name="connsiteX727" fmla="*/ 5861335 w 7369701"/>
              <a:gd name="connsiteY727" fmla="*/ 899177 h 6858000"/>
              <a:gd name="connsiteX728" fmla="*/ 5843702 w 7369701"/>
              <a:gd name="connsiteY728" fmla="*/ 899748 h 6858000"/>
              <a:gd name="connsiteX729" fmla="*/ 5651107 w 7369701"/>
              <a:gd name="connsiteY729" fmla="*/ 920306 h 6858000"/>
              <a:gd name="connsiteX730" fmla="*/ 5459407 w 7369701"/>
              <a:gd name="connsiteY730" fmla="*/ 940975 h 6858000"/>
              <a:gd name="connsiteX731" fmla="*/ 5374846 w 7369701"/>
              <a:gd name="connsiteY731" fmla="*/ 941988 h 6858000"/>
              <a:gd name="connsiteX732" fmla="*/ 5256105 w 7369701"/>
              <a:gd name="connsiteY732" fmla="*/ 945632 h 6858000"/>
              <a:gd name="connsiteX733" fmla="*/ 5107071 w 7369701"/>
              <a:gd name="connsiteY733" fmla="*/ 969720 h 6858000"/>
              <a:gd name="connsiteX734" fmla="*/ 4998681 w 7369701"/>
              <a:gd name="connsiteY734" fmla="*/ 988771 h 6858000"/>
              <a:gd name="connsiteX735" fmla="*/ 5870151 w 7369701"/>
              <a:gd name="connsiteY735" fmla="*/ 898890 h 6858000"/>
              <a:gd name="connsiteX736" fmla="*/ 5504425 w 7369701"/>
              <a:gd name="connsiteY736" fmla="*/ 848067 h 6858000"/>
              <a:gd name="connsiteX737" fmla="*/ 4968849 w 7369701"/>
              <a:gd name="connsiteY737" fmla="*/ 962318 h 6858000"/>
              <a:gd name="connsiteX738" fmla="*/ 5104039 w 7369701"/>
              <a:gd name="connsiteY738" fmla="*/ 940634 h 6858000"/>
              <a:gd name="connsiteX739" fmla="*/ 5256311 w 7369701"/>
              <a:gd name="connsiteY739" fmla="*/ 916490 h 6858000"/>
              <a:gd name="connsiteX740" fmla="*/ 5377381 w 7369701"/>
              <a:gd name="connsiteY740" fmla="*/ 912671 h 6858000"/>
              <a:gd name="connsiteX741" fmla="*/ 5460148 w 7369701"/>
              <a:gd name="connsiteY741" fmla="*/ 911442 h 6858000"/>
              <a:gd name="connsiteX742" fmla="*/ 5648971 w 7369701"/>
              <a:gd name="connsiteY742" fmla="*/ 891331 h 6858000"/>
              <a:gd name="connsiteX743" fmla="*/ 5844807 w 7369701"/>
              <a:gd name="connsiteY743" fmla="*/ 870718 h 6858000"/>
              <a:gd name="connsiteX744" fmla="*/ 5862975 w 7369701"/>
              <a:gd name="connsiteY744" fmla="*/ 869756 h 6858000"/>
              <a:gd name="connsiteX745" fmla="*/ 5920887 w 7369701"/>
              <a:gd name="connsiteY745" fmla="*/ 865929 h 6858000"/>
              <a:gd name="connsiteX746" fmla="*/ 5504425 w 7369701"/>
              <a:gd name="connsiteY746" fmla="*/ 848067 h 6858000"/>
              <a:gd name="connsiteX747" fmla="*/ 3607114 w 7369701"/>
              <a:gd name="connsiteY747" fmla="*/ 467441 h 6858000"/>
              <a:gd name="connsiteX748" fmla="*/ 3296242 w 7369701"/>
              <a:gd name="connsiteY748" fmla="*/ 807991 h 6858000"/>
              <a:gd name="connsiteX749" fmla="*/ 3174674 w 7369701"/>
              <a:gd name="connsiteY749" fmla="*/ 919759 h 6858000"/>
              <a:gd name="connsiteX750" fmla="*/ 3042978 w 7369701"/>
              <a:gd name="connsiteY750" fmla="*/ 1054894 h 6858000"/>
              <a:gd name="connsiteX751" fmla="*/ 2968914 w 7369701"/>
              <a:gd name="connsiteY751" fmla="*/ 1133756 h 6858000"/>
              <a:gd name="connsiteX752" fmla="*/ 3103823 w 7369701"/>
              <a:gd name="connsiteY752" fmla="*/ 1026814 h 6858000"/>
              <a:gd name="connsiteX753" fmla="*/ 3607114 w 7369701"/>
              <a:gd name="connsiteY753" fmla="*/ 467441 h 6858000"/>
              <a:gd name="connsiteX754" fmla="*/ 3744487 w 7369701"/>
              <a:gd name="connsiteY754" fmla="*/ 383136 h 6858000"/>
              <a:gd name="connsiteX755" fmla="*/ 3970213 w 7369701"/>
              <a:gd name="connsiteY755" fmla="*/ 995559 h 6858000"/>
              <a:gd name="connsiteX756" fmla="*/ 3744487 w 7369701"/>
              <a:gd name="connsiteY756" fmla="*/ 383136 h 6858000"/>
              <a:gd name="connsiteX757" fmla="*/ 3624562 w 7369701"/>
              <a:gd name="connsiteY757" fmla="*/ 367041 h 6858000"/>
              <a:gd name="connsiteX758" fmla="*/ 3489712 w 7369701"/>
              <a:gd name="connsiteY758" fmla="*/ 485386 h 6858000"/>
              <a:gd name="connsiteX759" fmla="*/ 3182994 w 7369701"/>
              <a:gd name="connsiteY759" fmla="*/ 828265 h 6858000"/>
              <a:gd name="connsiteX760" fmla="*/ 2892114 w 7369701"/>
              <a:gd name="connsiteY760" fmla="*/ 1172635 h 6858000"/>
              <a:gd name="connsiteX761" fmla="*/ 3021459 w 7369701"/>
              <a:gd name="connsiteY761" fmla="*/ 1035385 h 6858000"/>
              <a:gd name="connsiteX762" fmla="*/ 3153873 w 7369701"/>
              <a:gd name="connsiteY762" fmla="*/ 898971 h 6858000"/>
              <a:gd name="connsiteX763" fmla="*/ 3276511 w 7369701"/>
              <a:gd name="connsiteY763" fmla="*/ 786423 h 6858000"/>
              <a:gd name="connsiteX764" fmla="*/ 3584154 w 7369701"/>
              <a:gd name="connsiteY764" fmla="*/ 448218 h 6858000"/>
              <a:gd name="connsiteX765" fmla="*/ 3624562 w 7369701"/>
              <a:gd name="connsiteY765" fmla="*/ 367041 h 6858000"/>
              <a:gd name="connsiteX766" fmla="*/ 3766672 w 7369701"/>
              <a:gd name="connsiteY766" fmla="*/ 359429 h 6858000"/>
              <a:gd name="connsiteX767" fmla="*/ 3996338 w 7369701"/>
              <a:gd name="connsiteY767" fmla="*/ 968237 h 6858000"/>
              <a:gd name="connsiteX768" fmla="*/ 3766672 w 7369701"/>
              <a:gd name="connsiteY768" fmla="*/ 359429 h 6858000"/>
              <a:gd name="connsiteX769" fmla="*/ 5805386 w 7369701"/>
              <a:gd name="connsiteY769" fmla="*/ 239240 h 6858000"/>
              <a:gd name="connsiteX770" fmla="*/ 5736947 w 7369701"/>
              <a:gd name="connsiteY770" fmla="*/ 261367 h 6858000"/>
              <a:gd name="connsiteX771" fmla="*/ 5427012 w 7369701"/>
              <a:gd name="connsiteY771" fmla="*/ 311272 h 6858000"/>
              <a:gd name="connsiteX772" fmla="*/ 5147818 w 7369701"/>
              <a:gd name="connsiteY772" fmla="*/ 322112 h 6858000"/>
              <a:gd name="connsiteX773" fmla="*/ 5060854 w 7369701"/>
              <a:gd name="connsiteY773" fmla="*/ 311882 h 6858000"/>
              <a:gd name="connsiteX774" fmla="*/ 4945989 w 7369701"/>
              <a:gd name="connsiteY774" fmla="*/ 300516 h 6858000"/>
              <a:gd name="connsiteX775" fmla="*/ 5410479 w 7369701"/>
              <a:gd name="connsiteY775" fmla="*/ 348434 h 6858000"/>
              <a:gd name="connsiteX776" fmla="*/ 5805386 w 7369701"/>
              <a:gd name="connsiteY776" fmla="*/ 239240 h 6858000"/>
              <a:gd name="connsiteX777" fmla="*/ 5905192 w 7369701"/>
              <a:gd name="connsiteY777" fmla="*/ 163079 h 6858000"/>
              <a:gd name="connsiteX778" fmla="*/ 5865655 w 7369701"/>
              <a:gd name="connsiteY778" fmla="*/ 171901 h 6858000"/>
              <a:gd name="connsiteX779" fmla="*/ 5259740 w 7369701"/>
              <a:gd name="connsiteY779" fmla="*/ 257013 h 6858000"/>
              <a:gd name="connsiteX780" fmla="*/ 5208466 w 7369701"/>
              <a:gd name="connsiteY780" fmla="*/ 257550 h 6858000"/>
              <a:gd name="connsiteX781" fmla="*/ 4980204 w 7369701"/>
              <a:gd name="connsiteY781" fmla="*/ 271903 h 6858000"/>
              <a:gd name="connsiteX782" fmla="*/ 5068068 w 7369701"/>
              <a:gd name="connsiteY782" fmla="*/ 282244 h 6858000"/>
              <a:gd name="connsiteX783" fmla="*/ 5153231 w 7369701"/>
              <a:gd name="connsiteY783" fmla="*/ 292240 h 6858000"/>
              <a:gd name="connsiteX784" fmla="*/ 5426491 w 7369701"/>
              <a:gd name="connsiteY784" fmla="*/ 281128 h 6858000"/>
              <a:gd name="connsiteX785" fmla="*/ 5731212 w 7369701"/>
              <a:gd name="connsiteY785" fmla="*/ 231951 h 6858000"/>
              <a:gd name="connsiteX786" fmla="*/ 5905192 w 7369701"/>
              <a:gd name="connsiteY786" fmla="*/ 163079 h 6858000"/>
              <a:gd name="connsiteX787" fmla="*/ 5944437 w 7369701"/>
              <a:gd name="connsiteY787" fmla="*/ 113829 h 6858000"/>
              <a:gd name="connsiteX788" fmla="*/ 5825032 w 7369701"/>
              <a:gd name="connsiteY788" fmla="*/ 146405 h 6858000"/>
              <a:gd name="connsiteX789" fmla="*/ 4955599 w 7369701"/>
              <a:gd name="connsiteY789" fmla="*/ 247008 h 6858000"/>
              <a:gd name="connsiteX790" fmla="*/ 5210104 w 7369701"/>
              <a:gd name="connsiteY790" fmla="*/ 228123 h 6858000"/>
              <a:gd name="connsiteX791" fmla="*/ 5261015 w 7369701"/>
              <a:gd name="connsiteY791" fmla="*/ 227087 h 6858000"/>
              <a:gd name="connsiteX792" fmla="*/ 5861181 w 7369701"/>
              <a:gd name="connsiteY792" fmla="*/ 143093 h 6858000"/>
              <a:gd name="connsiteX793" fmla="*/ 5961252 w 7369701"/>
              <a:gd name="connsiteY793" fmla="*/ 114820 h 6858000"/>
              <a:gd name="connsiteX794" fmla="*/ 5944437 w 7369701"/>
              <a:gd name="connsiteY794" fmla="*/ 113829 h 6858000"/>
              <a:gd name="connsiteX795" fmla="*/ 3882765 w 7369701"/>
              <a:gd name="connsiteY795" fmla="*/ 0 h 6858000"/>
              <a:gd name="connsiteX796" fmla="*/ 3995099 w 7369701"/>
              <a:gd name="connsiteY796" fmla="*/ 0 h 6858000"/>
              <a:gd name="connsiteX797" fmla="*/ 4163818 w 7369701"/>
              <a:gd name="connsiteY797" fmla="*/ 234104 h 6858000"/>
              <a:gd name="connsiteX798" fmla="*/ 4172099 w 7369701"/>
              <a:gd name="connsiteY798" fmla="*/ 234207 h 6858000"/>
              <a:gd name="connsiteX799" fmla="*/ 4784282 w 7369701"/>
              <a:gd name="connsiteY799" fmla="*/ 276561 h 6858000"/>
              <a:gd name="connsiteX800" fmla="*/ 4801687 w 7369701"/>
              <a:gd name="connsiteY800" fmla="*/ 267764 h 6858000"/>
              <a:gd name="connsiteX801" fmla="*/ 6082788 w 7369701"/>
              <a:gd name="connsiteY801" fmla="*/ 64119 h 6858000"/>
              <a:gd name="connsiteX802" fmla="*/ 6099442 w 7369701"/>
              <a:gd name="connsiteY802" fmla="*/ 82568 h 6858000"/>
              <a:gd name="connsiteX803" fmla="*/ 4804137 w 7369701"/>
              <a:gd name="connsiteY803" fmla="*/ 320931 h 6858000"/>
              <a:gd name="connsiteX804" fmla="*/ 4227047 w 7369701"/>
              <a:gd name="connsiteY804" fmla="*/ 313415 h 6858000"/>
              <a:gd name="connsiteX805" fmla="*/ 4346041 w 7369701"/>
              <a:gd name="connsiteY805" fmla="*/ 456086 h 6858000"/>
              <a:gd name="connsiteX806" fmla="*/ 4870967 w 7369701"/>
              <a:gd name="connsiteY806" fmla="*/ 963061 h 6858000"/>
              <a:gd name="connsiteX807" fmla="*/ 4889647 w 7369701"/>
              <a:gd name="connsiteY807" fmla="*/ 957147 h 6858000"/>
              <a:gd name="connsiteX808" fmla="*/ 5422504 w 7369701"/>
              <a:gd name="connsiteY808" fmla="*/ 805191 h 6858000"/>
              <a:gd name="connsiteX809" fmla="*/ 6087656 w 7369701"/>
              <a:gd name="connsiteY809" fmla="*/ 826703 h 6858000"/>
              <a:gd name="connsiteX810" fmla="*/ 6058717 w 7369701"/>
              <a:gd name="connsiteY810" fmla="*/ 865992 h 6858000"/>
              <a:gd name="connsiteX811" fmla="*/ 4974153 w 7369701"/>
              <a:gd name="connsiteY811" fmla="*/ 1045456 h 6858000"/>
              <a:gd name="connsiteX812" fmla="*/ 5627835 w 7369701"/>
              <a:gd name="connsiteY812" fmla="*/ 1472077 h 6858000"/>
              <a:gd name="connsiteX813" fmla="*/ 5629817 w 7369701"/>
              <a:gd name="connsiteY813" fmla="*/ 1471412 h 6858000"/>
              <a:gd name="connsiteX814" fmla="*/ 5634124 w 7369701"/>
              <a:gd name="connsiteY814" fmla="*/ 1470572 h 6858000"/>
              <a:gd name="connsiteX815" fmla="*/ 5755832 w 7369701"/>
              <a:gd name="connsiteY815" fmla="*/ 1383886 h 6858000"/>
              <a:gd name="connsiteX816" fmla="*/ 6014186 w 7369701"/>
              <a:gd name="connsiteY816" fmla="*/ 1279799 h 6858000"/>
              <a:gd name="connsiteX817" fmla="*/ 6901619 w 7369701"/>
              <a:gd name="connsiteY817" fmla="*/ 1047874 h 6858000"/>
              <a:gd name="connsiteX818" fmla="*/ 6931566 w 7369701"/>
              <a:gd name="connsiteY818" fmla="*/ 1062034 h 6858000"/>
              <a:gd name="connsiteX819" fmla="*/ 5790982 w 7369701"/>
              <a:gd name="connsiteY819" fmla="*/ 1561380 h 6858000"/>
              <a:gd name="connsiteX820" fmla="*/ 6188971 w 7369701"/>
              <a:gd name="connsiteY820" fmla="*/ 1755168 h 6858000"/>
              <a:gd name="connsiteX821" fmla="*/ 6202446 w 7369701"/>
              <a:gd name="connsiteY821" fmla="*/ 1752268 h 6858000"/>
              <a:gd name="connsiteX822" fmla="*/ 7179560 w 7369701"/>
              <a:gd name="connsiteY822" fmla="*/ 1467551 h 6858000"/>
              <a:gd name="connsiteX823" fmla="*/ 7158730 w 7369701"/>
              <a:gd name="connsiteY823" fmla="*/ 1507835 h 6858000"/>
              <a:gd name="connsiteX824" fmla="*/ 6326959 w 7369701"/>
              <a:gd name="connsiteY824" fmla="*/ 1817686 h 6858000"/>
              <a:gd name="connsiteX825" fmla="*/ 6537433 w 7369701"/>
              <a:gd name="connsiteY825" fmla="*/ 1907790 h 6858000"/>
              <a:gd name="connsiteX826" fmla="*/ 6550221 w 7369701"/>
              <a:gd name="connsiteY826" fmla="*/ 1910729 h 6858000"/>
              <a:gd name="connsiteX827" fmla="*/ 6964438 w 7369701"/>
              <a:gd name="connsiteY827" fmla="*/ 2209505 h 6858000"/>
              <a:gd name="connsiteX828" fmla="*/ 7367862 w 7369701"/>
              <a:gd name="connsiteY828" fmla="*/ 2806833 h 6858000"/>
              <a:gd name="connsiteX829" fmla="*/ 7364329 w 7369701"/>
              <a:gd name="connsiteY829" fmla="*/ 2826907 h 6858000"/>
              <a:gd name="connsiteX830" fmla="*/ 7290545 w 7369701"/>
              <a:gd name="connsiteY830" fmla="*/ 2850663 h 6858000"/>
              <a:gd name="connsiteX831" fmla="*/ 6472036 w 7369701"/>
              <a:gd name="connsiteY831" fmla="*/ 1959003 h 6858000"/>
              <a:gd name="connsiteX832" fmla="*/ 5792897 w 7369701"/>
              <a:gd name="connsiteY832" fmla="*/ 1647747 h 6858000"/>
              <a:gd name="connsiteX833" fmla="*/ 5842751 w 7369701"/>
              <a:gd name="connsiteY833" fmla="*/ 1816112 h 6858000"/>
              <a:gd name="connsiteX834" fmla="*/ 5847424 w 7369701"/>
              <a:gd name="connsiteY834" fmla="*/ 1815776 h 6858000"/>
              <a:gd name="connsiteX835" fmla="*/ 6399821 w 7369701"/>
              <a:gd name="connsiteY835" fmla="*/ 2344799 h 6858000"/>
              <a:gd name="connsiteX836" fmla="*/ 6323232 w 7369701"/>
              <a:gd name="connsiteY836" fmla="*/ 2389634 h 6858000"/>
              <a:gd name="connsiteX837" fmla="*/ 5942958 w 7369701"/>
              <a:gd name="connsiteY837" fmla="*/ 2077708 h 6858000"/>
              <a:gd name="connsiteX838" fmla="*/ 5921559 w 7369701"/>
              <a:gd name="connsiteY838" fmla="*/ 2378596 h 6858000"/>
              <a:gd name="connsiteX839" fmla="*/ 5817651 w 7369701"/>
              <a:gd name="connsiteY839" fmla="*/ 3023919 h 6858000"/>
              <a:gd name="connsiteX840" fmla="*/ 5729634 w 7369701"/>
              <a:gd name="connsiteY840" fmla="*/ 3051849 h 6858000"/>
              <a:gd name="connsiteX841" fmla="*/ 5611018 w 7369701"/>
              <a:gd name="connsiteY841" fmla="*/ 2316769 h 6858000"/>
              <a:gd name="connsiteX842" fmla="*/ 5687608 w 7369701"/>
              <a:gd name="connsiteY842" fmla="*/ 2039972 h 6858000"/>
              <a:gd name="connsiteX843" fmla="*/ 5657554 w 7369701"/>
              <a:gd name="connsiteY843" fmla="*/ 1576445 h 6858000"/>
              <a:gd name="connsiteX844" fmla="*/ 5150475 w 7369701"/>
              <a:gd name="connsiteY844" fmla="*/ 1274012 h 6858000"/>
              <a:gd name="connsiteX845" fmla="*/ 5349142 w 7369701"/>
              <a:gd name="connsiteY845" fmla="*/ 2204405 h 6858000"/>
              <a:gd name="connsiteX846" fmla="*/ 5262214 w 7369701"/>
              <a:gd name="connsiteY846" fmla="*/ 2233836 h 6858000"/>
              <a:gd name="connsiteX847" fmla="*/ 4981539 w 7369701"/>
              <a:gd name="connsiteY847" fmla="*/ 1542201 h 6858000"/>
              <a:gd name="connsiteX848" fmla="*/ 4958461 w 7369701"/>
              <a:gd name="connsiteY848" fmla="*/ 1136957 h 6858000"/>
              <a:gd name="connsiteX849" fmla="*/ 4655015 w 7369701"/>
              <a:gd name="connsiteY849" fmla="*/ 891426 h 6858000"/>
              <a:gd name="connsiteX850" fmla="*/ 4348002 w 7369701"/>
              <a:gd name="connsiteY850" fmla="*/ 2205895 h 6858000"/>
              <a:gd name="connsiteX851" fmla="*/ 4262250 w 7369701"/>
              <a:gd name="connsiteY851" fmla="*/ 2219972 h 6858000"/>
              <a:gd name="connsiteX852" fmla="*/ 4550611 w 7369701"/>
              <a:gd name="connsiteY852" fmla="*/ 817540 h 6858000"/>
              <a:gd name="connsiteX853" fmla="*/ 4564418 w 7369701"/>
              <a:gd name="connsiteY853" fmla="*/ 808293 h 6858000"/>
              <a:gd name="connsiteX854" fmla="*/ 4266388 w 7369701"/>
              <a:gd name="connsiteY854" fmla="*/ 500083 h 6858000"/>
              <a:gd name="connsiteX855" fmla="*/ 4032842 w 7369701"/>
              <a:gd name="connsiteY855" fmla="*/ 211809 h 6858000"/>
              <a:gd name="connsiteX856" fmla="*/ 3882765 w 7369701"/>
              <a:gd name="connsiteY856" fmla="*/ 0 h 6858000"/>
              <a:gd name="connsiteX857" fmla="*/ 3721337 w 7369701"/>
              <a:gd name="connsiteY857" fmla="*/ 0 h 6858000"/>
              <a:gd name="connsiteX858" fmla="*/ 3797544 w 7369701"/>
              <a:gd name="connsiteY858" fmla="*/ 0 h 6858000"/>
              <a:gd name="connsiteX859" fmla="*/ 3775734 w 7369701"/>
              <a:gd name="connsiteY859" fmla="*/ 95131 h 6858000"/>
              <a:gd name="connsiteX860" fmla="*/ 3724807 w 7369701"/>
              <a:gd name="connsiteY860" fmla="*/ 272257 h 6858000"/>
              <a:gd name="connsiteX861" fmla="*/ 3726844 w 7369701"/>
              <a:gd name="connsiteY861" fmla="*/ 282988 h 6858000"/>
              <a:gd name="connsiteX862" fmla="*/ 3742664 w 7369701"/>
              <a:gd name="connsiteY862" fmla="*/ 279918 h 6858000"/>
              <a:gd name="connsiteX863" fmla="*/ 4103910 w 7369701"/>
              <a:gd name="connsiteY863" fmla="*/ 1161917 h 6858000"/>
              <a:gd name="connsiteX864" fmla="*/ 4020269 w 7369701"/>
              <a:gd name="connsiteY864" fmla="*/ 1200406 h 6858000"/>
              <a:gd name="connsiteX865" fmla="*/ 3674882 w 7369701"/>
              <a:gd name="connsiteY865" fmla="*/ 488524 h 6858000"/>
              <a:gd name="connsiteX866" fmla="*/ 3132682 w 7369701"/>
              <a:gd name="connsiteY866" fmla="*/ 1072284 h 6858000"/>
              <a:gd name="connsiteX867" fmla="*/ 2716346 w 7369701"/>
              <a:gd name="connsiteY867" fmla="*/ 1276376 h 6858000"/>
              <a:gd name="connsiteX868" fmla="*/ 2716772 w 7369701"/>
              <a:gd name="connsiteY868" fmla="*/ 1255462 h 6858000"/>
              <a:gd name="connsiteX869" fmla="*/ 3471096 w 7369701"/>
              <a:gd name="connsiteY869" fmla="*/ 437072 h 6858000"/>
              <a:gd name="connsiteX870" fmla="*/ 3639057 w 7369701"/>
              <a:gd name="connsiteY870" fmla="*/ 286334 h 6858000"/>
              <a:gd name="connsiteX871" fmla="*/ 3640309 w 7369701"/>
              <a:gd name="connsiteY871" fmla="*/ 284664 h 6858000"/>
              <a:gd name="connsiteX872" fmla="*/ 3646022 w 7369701"/>
              <a:gd name="connsiteY872" fmla="*/ 276711 h 6858000"/>
              <a:gd name="connsiteX873" fmla="*/ 3707943 w 7369701"/>
              <a:gd name="connsiteY873" fmla="*/ 65958 h 6858000"/>
              <a:gd name="connsiteX874" fmla="*/ 3721337 w 7369701"/>
              <a:gd name="connsiteY874" fmla="*/ 0 h 6858000"/>
              <a:gd name="connsiteX875" fmla="*/ 2867960 w 7369701"/>
              <a:gd name="connsiteY875" fmla="*/ 0 h 6858000"/>
              <a:gd name="connsiteX876" fmla="*/ 2926351 w 7369701"/>
              <a:gd name="connsiteY876" fmla="*/ 0 h 6858000"/>
              <a:gd name="connsiteX877" fmla="*/ 2902823 w 7369701"/>
              <a:gd name="connsiteY877" fmla="*/ 262929 h 6858000"/>
              <a:gd name="connsiteX878" fmla="*/ 2940663 w 7369701"/>
              <a:gd name="connsiteY878" fmla="*/ 140884 h 6858000"/>
              <a:gd name="connsiteX879" fmla="*/ 2947039 w 7369701"/>
              <a:gd name="connsiteY879" fmla="*/ 122524 h 6858000"/>
              <a:gd name="connsiteX880" fmla="*/ 2984316 w 7369701"/>
              <a:gd name="connsiteY880" fmla="*/ 0 h 6858000"/>
              <a:gd name="connsiteX881" fmla="*/ 3016114 w 7369701"/>
              <a:gd name="connsiteY881" fmla="*/ 0 h 6858000"/>
              <a:gd name="connsiteX882" fmla="*/ 2979949 w 7369701"/>
              <a:gd name="connsiteY882" fmla="*/ 119274 h 6858000"/>
              <a:gd name="connsiteX883" fmla="*/ 3023879 w 7369701"/>
              <a:gd name="connsiteY883" fmla="*/ 0 h 6858000"/>
              <a:gd name="connsiteX884" fmla="*/ 3105400 w 7369701"/>
              <a:gd name="connsiteY884" fmla="*/ 0 h 6858000"/>
              <a:gd name="connsiteX885" fmla="*/ 3094669 w 7369701"/>
              <a:gd name="connsiteY885" fmla="*/ 30308 h 6858000"/>
              <a:gd name="connsiteX886" fmla="*/ 2901945 w 7369701"/>
              <a:gd name="connsiteY886" fmla="*/ 466538 h 6858000"/>
              <a:gd name="connsiteX887" fmla="*/ 2815209 w 7369701"/>
              <a:gd name="connsiteY887" fmla="*/ 497361 h 6858000"/>
              <a:gd name="connsiteX888" fmla="*/ 2844845 w 7369701"/>
              <a:gd name="connsiteY888" fmla="*/ 127638 h 6858000"/>
              <a:gd name="connsiteX889" fmla="*/ 2867960 w 7369701"/>
              <a:gd name="connsiteY889" fmla="*/ 0 h 6858000"/>
              <a:gd name="connsiteX890" fmla="*/ 1057230 w 7369701"/>
              <a:gd name="connsiteY890" fmla="*/ 0 h 6858000"/>
              <a:gd name="connsiteX891" fmla="*/ 1111003 w 7369701"/>
              <a:gd name="connsiteY891" fmla="*/ 0 h 6858000"/>
              <a:gd name="connsiteX892" fmla="*/ 1125553 w 7369701"/>
              <a:gd name="connsiteY892" fmla="*/ 52588 h 6858000"/>
              <a:gd name="connsiteX893" fmla="*/ 1304276 w 7369701"/>
              <a:gd name="connsiteY893" fmla="*/ 476275 h 6858000"/>
              <a:gd name="connsiteX894" fmla="*/ 1492066 w 7369701"/>
              <a:gd name="connsiteY894" fmla="*/ 886333 h 6858000"/>
              <a:gd name="connsiteX895" fmla="*/ 1423698 w 7369701"/>
              <a:gd name="connsiteY895" fmla="*/ 710817 h 6858000"/>
              <a:gd name="connsiteX896" fmla="*/ 1357609 w 7369701"/>
              <a:gd name="connsiteY896" fmla="*/ 532892 h 6858000"/>
              <a:gd name="connsiteX897" fmla="*/ 1309550 w 7369701"/>
              <a:gd name="connsiteY897" fmla="*/ 374031 h 6858000"/>
              <a:gd name="connsiteX898" fmla="*/ 1193673 w 7369701"/>
              <a:gd name="connsiteY898" fmla="*/ 49533 h 6858000"/>
              <a:gd name="connsiteX899" fmla="*/ 1164391 w 7369701"/>
              <a:gd name="connsiteY899" fmla="*/ 0 h 6858000"/>
              <a:gd name="connsiteX900" fmla="*/ 1200666 w 7369701"/>
              <a:gd name="connsiteY900" fmla="*/ 0 h 6858000"/>
              <a:gd name="connsiteX901" fmla="*/ 1223408 w 7369701"/>
              <a:gd name="connsiteY901" fmla="*/ 38996 h 6858000"/>
              <a:gd name="connsiteX902" fmla="*/ 1339635 w 7369701"/>
              <a:gd name="connsiteY902" fmla="*/ 365517 h 6858000"/>
              <a:gd name="connsiteX903" fmla="*/ 1387469 w 7369701"/>
              <a:gd name="connsiteY903" fmla="*/ 523079 h 6858000"/>
              <a:gd name="connsiteX904" fmla="*/ 1452685 w 7369701"/>
              <a:gd name="connsiteY904" fmla="*/ 699806 h 6858000"/>
              <a:gd name="connsiteX905" fmla="*/ 1492092 w 7369701"/>
              <a:gd name="connsiteY905" fmla="*/ 800424 h 6858000"/>
              <a:gd name="connsiteX906" fmla="*/ 1455302 w 7369701"/>
              <a:gd name="connsiteY906" fmla="*/ 632913 h 6858000"/>
              <a:gd name="connsiteX907" fmla="*/ 1222336 w 7369701"/>
              <a:gd name="connsiteY907" fmla="*/ 9480 h 6858000"/>
              <a:gd name="connsiteX908" fmla="*/ 1214634 w 7369701"/>
              <a:gd name="connsiteY908" fmla="*/ 0 h 6858000"/>
              <a:gd name="connsiteX909" fmla="*/ 1289827 w 7369701"/>
              <a:gd name="connsiteY909" fmla="*/ 0 h 6858000"/>
              <a:gd name="connsiteX910" fmla="*/ 1321076 w 7369701"/>
              <a:gd name="connsiteY910" fmla="*/ 59722 h 6858000"/>
              <a:gd name="connsiteX911" fmla="*/ 1512579 w 7369701"/>
              <a:gd name="connsiteY911" fmla="*/ 626441 h 6858000"/>
              <a:gd name="connsiteX912" fmla="*/ 1506076 w 7369701"/>
              <a:gd name="connsiteY912" fmla="*/ 1089289 h 6858000"/>
              <a:gd name="connsiteX913" fmla="*/ 1486346 w 7369701"/>
              <a:gd name="connsiteY913" fmla="*/ 1079919 h 6858000"/>
              <a:gd name="connsiteX914" fmla="*/ 1070511 w 7369701"/>
              <a:gd name="connsiteY914" fmla="*/ 48609 h 6858000"/>
              <a:gd name="connsiteX915" fmla="*/ 1057230 w 7369701"/>
              <a:gd name="connsiteY915" fmla="*/ 0 h 6858000"/>
              <a:gd name="connsiteX916" fmla="*/ 43151 w 7369701"/>
              <a:gd name="connsiteY916" fmla="*/ 0 h 6858000"/>
              <a:gd name="connsiteX917" fmla="*/ 95283 w 7369701"/>
              <a:gd name="connsiteY917" fmla="*/ 0 h 6858000"/>
              <a:gd name="connsiteX918" fmla="*/ 300708 w 7369701"/>
              <a:gd name="connsiteY918" fmla="*/ 154571 h 6858000"/>
              <a:gd name="connsiteX919" fmla="*/ 530414 w 7369701"/>
              <a:gd name="connsiteY919" fmla="*/ 354673 h 6858000"/>
              <a:gd name="connsiteX920" fmla="*/ 333785 w 7369701"/>
              <a:gd name="connsiteY920" fmla="*/ 161564 h 6858000"/>
              <a:gd name="connsiteX921" fmla="*/ 147005 w 7369701"/>
              <a:gd name="connsiteY921" fmla="*/ 0 h 6858000"/>
              <a:gd name="connsiteX922" fmla="*/ 272509 w 7369701"/>
              <a:gd name="connsiteY922" fmla="*/ 0 h 6858000"/>
              <a:gd name="connsiteX923" fmla="*/ 326276 w 7369701"/>
              <a:gd name="connsiteY923" fmla="*/ 45847 h 6858000"/>
              <a:gd name="connsiteX924" fmla="*/ 823759 w 7369701"/>
              <a:gd name="connsiteY924" fmla="*/ 574145 h 6858000"/>
              <a:gd name="connsiteX925" fmla="*/ 811254 w 7369701"/>
              <a:gd name="connsiteY925" fmla="*/ 665546 h 6858000"/>
              <a:gd name="connsiteX926" fmla="*/ 154042 w 7369701"/>
              <a:gd name="connsiteY926" fmla="*/ 261522 h 6858000"/>
              <a:gd name="connsiteX927" fmla="*/ 13550 w 7369701"/>
              <a:gd name="connsiteY927" fmla="*/ 158423 h 6858000"/>
              <a:gd name="connsiteX928" fmla="*/ 0 w 7369701"/>
              <a:gd name="connsiteY928" fmla="*/ 146618 h 6858000"/>
              <a:gd name="connsiteX929" fmla="*/ 0 w 7369701"/>
              <a:gd name="connsiteY929" fmla="*/ 59161 h 6858000"/>
              <a:gd name="connsiteX930" fmla="*/ 45427 w 7369701"/>
              <a:gd name="connsiteY930" fmla="*/ 101078 h 6858000"/>
              <a:gd name="connsiteX931" fmla="*/ 630103 w 7369701"/>
              <a:gd name="connsiteY931" fmla="*/ 485885 h 6858000"/>
              <a:gd name="connsiteX932" fmla="*/ 532040 w 7369701"/>
              <a:gd name="connsiteY932" fmla="*/ 399359 h 6858000"/>
              <a:gd name="connsiteX933" fmla="*/ 517618 w 7369701"/>
              <a:gd name="connsiteY933" fmla="*/ 385726 h 6858000"/>
              <a:gd name="connsiteX934" fmla="*/ 285074 w 7369701"/>
              <a:gd name="connsiteY934" fmla="*/ 182755 h 6858000"/>
              <a:gd name="connsiteX935" fmla="*/ 43151 w 7369701"/>
              <a:gd name="connsiteY93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</a:cxnLst>
            <a:rect l="l" t="t" r="r" b="b"/>
            <a:pathLst>
              <a:path w="7369701" h="6858000">
                <a:moveTo>
                  <a:pt x="369702" y="6712169"/>
                </a:moveTo>
                <a:lnTo>
                  <a:pt x="366575" y="6715556"/>
                </a:lnTo>
                <a:cubicBezTo>
                  <a:pt x="367954" y="6715031"/>
                  <a:pt x="369326" y="6714512"/>
                  <a:pt x="371637" y="6713954"/>
                </a:cubicBezTo>
                <a:lnTo>
                  <a:pt x="369702" y="6712169"/>
                </a:lnTo>
                <a:close/>
                <a:moveTo>
                  <a:pt x="1019354" y="6315006"/>
                </a:moveTo>
                <a:cubicBezTo>
                  <a:pt x="847231" y="6483030"/>
                  <a:pt x="636234" y="6599053"/>
                  <a:pt x="441046" y="6691153"/>
                </a:cubicBezTo>
                <a:cubicBezTo>
                  <a:pt x="668934" y="6613112"/>
                  <a:pt x="947819" y="6494377"/>
                  <a:pt x="1019354" y="6315006"/>
                </a:cubicBezTo>
                <a:close/>
                <a:moveTo>
                  <a:pt x="991680" y="6298413"/>
                </a:moveTo>
                <a:cubicBezTo>
                  <a:pt x="775775" y="6396465"/>
                  <a:pt x="575302" y="6507871"/>
                  <a:pt x="409060" y="6671470"/>
                </a:cubicBezTo>
                <a:cubicBezTo>
                  <a:pt x="603834" y="6580783"/>
                  <a:pt x="817655" y="6465584"/>
                  <a:pt x="991680" y="6298413"/>
                </a:cubicBezTo>
                <a:close/>
                <a:moveTo>
                  <a:pt x="103333" y="5699602"/>
                </a:moveTo>
                <a:cubicBezTo>
                  <a:pt x="133282" y="5726353"/>
                  <a:pt x="175725" y="5762843"/>
                  <a:pt x="233938" y="5809416"/>
                </a:cubicBezTo>
                <a:cubicBezTo>
                  <a:pt x="390802" y="5935412"/>
                  <a:pt x="652575" y="6145703"/>
                  <a:pt x="883580" y="6180710"/>
                </a:cubicBezTo>
                <a:cubicBezTo>
                  <a:pt x="736829" y="6133021"/>
                  <a:pt x="610173" y="6040280"/>
                  <a:pt x="487337" y="5950182"/>
                </a:cubicBezTo>
                <a:cubicBezTo>
                  <a:pt x="443670" y="5917932"/>
                  <a:pt x="398584" y="5885270"/>
                  <a:pt x="354051" y="5854912"/>
                </a:cubicBezTo>
                <a:cubicBezTo>
                  <a:pt x="302352" y="5819720"/>
                  <a:pt x="247963" y="5787429"/>
                  <a:pt x="195436" y="5755068"/>
                </a:cubicBezTo>
                <a:lnTo>
                  <a:pt x="103333" y="5699602"/>
                </a:lnTo>
                <a:close/>
                <a:moveTo>
                  <a:pt x="5539432" y="5642928"/>
                </a:moveTo>
                <a:cubicBezTo>
                  <a:pt x="5544304" y="5659969"/>
                  <a:pt x="5549664" y="5677449"/>
                  <a:pt x="5555462" y="5694454"/>
                </a:cubicBezTo>
                <a:cubicBezTo>
                  <a:pt x="5631122" y="5909386"/>
                  <a:pt x="5731219" y="6118228"/>
                  <a:pt x="5828270" y="6320663"/>
                </a:cubicBezTo>
                <a:cubicBezTo>
                  <a:pt x="5868407" y="6404290"/>
                  <a:pt x="5908582" y="6488842"/>
                  <a:pt x="5947416" y="6574846"/>
                </a:cubicBezTo>
                <a:cubicBezTo>
                  <a:pt x="5894674" y="6327329"/>
                  <a:pt x="5793018" y="5718484"/>
                  <a:pt x="5539432" y="5642928"/>
                </a:cubicBezTo>
                <a:close/>
                <a:moveTo>
                  <a:pt x="51253" y="5631825"/>
                </a:moveTo>
                <a:lnTo>
                  <a:pt x="211622" y="5728803"/>
                </a:lnTo>
                <a:cubicBezTo>
                  <a:pt x="264592" y="5760684"/>
                  <a:pt x="319013" y="5793908"/>
                  <a:pt x="371652" y="5829062"/>
                </a:cubicBezTo>
                <a:cubicBezTo>
                  <a:pt x="417589" y="5859824"/>
                  <a:pt x="462230" y="5892964"/>
                  <a:pt x="505903" y="5925221"/>
                </a:cubicBezTo>
                <a:cubicBezTo>
                  <a:pt x="628246" y="6014875"/>
                  <a:pt x="754907" y="6107611"/>
                  <a:pt x="899240" y="6153068"/>
                </a:cubicBezTo>
                <a:cubicBezTo>
                  <a:pt x="928476" y="6162153"/>
                  <a:pt x="958088" y="6168887"/>
                  <a:pt x="988114" y="6174204"/>
                </a:cubicBezTo>
                <a:cubicBezTo>
                  <a:pt x="943280" y="6136411"/>
                  <a:pt x="896194" y="6100100"/>
                  <a:pt x="845971" y="6067177"/>
                </a:cubicBezTo>
                <a:cubicBezTo>
                  <a:pt x="720131" y="5983257"/>
                  <a:pt x="580034" y="5915740"/>
                  <a:pt x="448057" y="5841376"/>
                </a:cubicBezTo>
                <a:cubicBezTo>
                  <a:pt x="341781" y="5780886"/>
                  <a:pt x="90319" y="5630263"/>
                  <a:pt x="51253" y="5631825"/>
                </a:cubicBezTo>
                <a:close/>
                <a:moveTo>
                  <a:pt x="2606687" y="5630718"/>
                </a:moveTo>
                <a:cubicBezTo>
                  <a:pt x="2484040" y="5952782"/>
                  <a:pt x="2550772" y="6305470"/>
                  <a:pt x="2645658" y="6640259"/>
                </a:cubicBezTo>
                <a:cubicBezTo>
                  <a:pt x="2605413" y="6320984"/>
                  <a:pt x="2566733" y="5970903"/>
                  <a:pt x="2606687" y="5630718"/>
                </a:cubicBezTo>
                <a:close/>
                <a:moveTo>
                  <a:pt x="3642057" y="5573487"/>
                </a:moveTo>
                <a:cubicBezTo>
                  <a:pt x="3639338" y="5575453"/>
                  <a:pt x="3635693" y="5577466"/>
                  <a:pt x="3632981" y="5579437"/>
                </a:cubicBezTo>
                <a:cubicBezTo>
                  <a:pt x="3509182" y="5674738"/>
                  <a:pt x="3441993" y="5811556"/>
                  <a:pt x="3382436" y="5952726"/>
                </a:cubicBezTo>
                <a:cubicBezTo>
                  <a:pt x="3286719" y="6179641"/>
                  <a:pt x="3231101" y="6419386"/>
                  <a:pt x="3191929" y="6662669"/>
                </a:cubicBezTo>
                <a:cubicBezTo>
                  <a:pt x="3237125" y="6465250"/>
                  <a:pt x="3296425" y="6271000"/>
                  <a:pt x="3369898" y="6081771"/>
                </a:cubicBezTo>
                <a:cubicBezTo>
                  <a:pt x="3454377" y="5865084"/>
                  <a:pt x="3540614" y="5703753"/>
                  <a:pt x="3642057" y="5573487"/>
                </a:cubicBezTo>
                <a:close/>
                <a:moveTo>
                  <a:pt x="2650666" y="5530686"/>
                </a:moveTo>
                <a:cubicBezTo>
                  <a:pt x="2650695" y="5531619"/>
                  <a:pt x="2650695" y="5531619"/>
                  <a:pt x="2650249" y="5532101"/>
                </a:cubicBezTo>
                <a:cubicBezTo>
                  <a:pt x="2594633" y="5864991"/>
                  <a:pt x="2624834" y="6212617"/>
                  <a:pt x="2663808" y="6535215"/>
                </a:cubicBezTo>
                <a:cubicBezTo>
                  <a:pt x="2664345" y="6401062"/>
                  <a:pt x="2664881" y="6266909"/>
                  <a:pt x="2665418" y="6132756"/>
                </a:cubicBezTo>
                <a:cubicBezTo>
                  <a:pt x="2666315" y="5945493"/>
                  <a:pt x="2661038" y="5743579"/>
                  <a:pt x="2650666" y="5530686"/>
                </a:cubicBezTo>
                <a:close/>
                <a:moveTo>
                  <a:pt x="2680277" y="5479204"/>
                </a:moveTo>
                <a:cubicBezTo>
                  <a:pt x="2679826" y="5479692"/>
                  <a:pt x="2679381" y="5480173"/>
                  <a:pt x="2678972" y="5481582"/>
                </a:cubicBezTo>
                <a:cubicBezTo>
                  <a:pt x="2691463" y="5712555"/>
                  <a:pt x="2697451" y="5932139"/>
                  <a:pt x="2696666" y="6133836"/>
                </a:cubicBezTo>
                <a:lnTo>
                  <a:pt x="2695769" y="6390955"/>
                </a:lnTo>
                <a:cubicBezTo>
                  <a:pt x="2712509" y="6297144"/>
                  <a:pt x="2727840" y="6202916"/>
                  <a:pt x="2739893" y="6108357"/>
                </a:cubicBezTo>
                <a:cubicBezTo>
                  <a:pt x="2767348" y="5886500"/>
                  <a:pt x="2737035" y="5687445"/>
                  <a:pt x="2680277" y="5479204"/>
                </a:cubicBezTo>
                <a:close/>
                <a:moveTo>
                  <a:pt x="1132195" y="5467980"/>
                </a:moveTo>
                <a:cubicBezTo>
                  <a:pt x="1313054" y="5495211"/>
                  <a:pt x="1494925" y="5512628"/>
                  <a:pt x="1679056" y="5516907"/>
                </a:cubicBezTo>
                <a:cubicBezTo>
                  <a:pt x="1838007" y="5520331"/>
                  <a:pt x="1983050" y="5490313"/>
                  <a:pt x="2128648" y="5474249"/>
                </a:cubicBezTo>
                <a:cubicBezTo>
                  <a:pt x="2028248" y="5467548"/>
                  <a:pt x="1925543" y="5473055"/>
                  <a:pt x="1825619" y="5478447"/>
                </a:cubicBezTo>
                <a:lnTo>
                  <a:pt x="1737798" y="5483353"/>
                </a:lnTo>
                <a:cubicBezTo>
                  <a:pt x="1536509" y="5492800"/>
                  <a:pt x="1332771" y="5487439"/>
                  <a:pt x="1132195" y="5467980"/>
                </a:cubicBezTo>
                <a:close/>
                <a:moveTo>
                  <a:pt x="1456157" y="5371404"/>
                </a:moveTo>
                <a:cubicBezTo>
                  <a:pt x="1385125" y="5373535"/>
                  <a:pt x="1314200" y="5378444"/>
                  <a:pt x="1244432" y="5385601"/>
                </a:cubicBezTo>
                <a:cubicBezTo>
                  <a:pt x="1151404" y="5395142"/>
                  <a:pt x="1060429" y="5408677"/>
                  <a:pt x="973990" y="5424940"/>
                </a:cubicBezTo>
                <a:cubicBezTo>
                  <a:pt x="1017323" y="5425535"/>
                  <a:pt x="1061253" y="5429367"/>
                  <a:pt x="1103809" y="5433720"/>
                </a:cubicBezTo>
                <a:lnTo>
                  <a:pt x="1123454" y="5435727"/>
                </a:lnTo>
                <a:cubicBezTo>
                  <a:pt x="1326373" y="5455563"/>
                  <a:pt x="1533386" y="5461253"/>
                  <a:pt x="1737017" y="5452183"/>
                </a:cubicBezTo>
                <a:lnTo>
                  <a:pt x="1824397" y="5447757"/>
                </a:lnTo>
                <a:cubicBezTo>
                  <a:pt x="1905266" y="5443590"/>
                  <a:pt x="1987993" y="5439352"/>
                  <a:pt x="2070059" y="5441660"/>
                </a:cubicBezTo>
                <a:cubicBezTo>
                  <a:pt x="1883310" y="5383634"/>
                  <a:pt x="1669251" y="5365013"/>
                  <a:pt x="1456157" y="5371404"/>
                </a:cubicBezTo>
                <a:close/>
                <a:moveTo>
                  <a:pt x="4988186" y="5216467"/>
                </a:moveTo>
                <a:cubicBezTo>
                  <a:pt x="4914642" y="5275764"/>
                  <a:pt x="4843105" y="5338703"/>
                  <a:pt x="4777334" y="5406072"/>
                </a:cubicBezTo>
                <a:cubicBezTo>
                  <a:pt x="4757662" y="5426414"/>
                  <a:pt x="4737537" y="5447249"/>
                  <a:pt x="4718341" y="5468043"/>
                </a:cubicBezTo>
                <a:cubicBezTo>
                  <a:pt x="4681696" y="5506771"/>
                  <a:pt x="4644162" y="5546455"/>
                  <a:pt x="4604655" y="5583434"/>
                </a:cubicBezTo>
                <a:cubicBezTo>
                  <a:pt x="4591636" y="5595592"/>
                  <a:pt x="4578581" y="5606832"/>
                  <a:pt x="4565074" y="5618550"/>
                </a:cubicBezTo>
                <a:cubicBezTo>
                  <a:pt x="4712605" y="5511121"/>
                  <a:pt x="4908425" y="5376611"/>
                  <a:pt x="4988186" y="5216467"/>
                </a:cubicBezTo>
                <a:close/>
                <a:moveTo>
                  <a:pt x="4978032" y="5183809"/>
                </a:moveTo>
                <a:cubicBezTo>
                  <a:pt x="4748175" y="5235846"/>
                  <a:pt x="4611576" y="5430393"/>
                  <a:pt x="4463413" y="5615162"/>
                </a:cubicBezTo>
                <a:cubicBezTo>
                  <a:pt x="4428815" y="5658459"/>
                  <a:pt x="4393697" y="5700384"/>
                  <a:pt x="4358134" y="5742791"/>
                </a:cubicBezTo>
                <a:lnTo>
                  <a:pt x="4376219" y="5729027"/>
                </a:lnTo>
                <a:cubicBezTo>
                  <a:pt x="4445817" y="5675939"/>
                  <a:pt x="4517680" y="5621374"/>
                  <a:pt x="4582340" y="5561037"/>
                </a:cubicBezTo>
                <a:cubicBezTo>
                  <a:pt x="4621394" y="5524545"/>
                  <a:pt x="4658482" y="5485345"/>
                  <a:pt x="4694684" y="5447098"/>
                </a:cubicBezTo>
                <a:cubicBezTo>
                  <a:pt x="4714806" y="5426264"/>
                  <a:pt x="4733997" y="5405475"/>
                  <a:pt x="4754123" y="5384643"/>
                </a:cubicBezTo>
                <a:cubicBezTo>
                  <a:pt x="4823909" y="5312925"/>
                  <a:pt x="4899949" y="5246074"/>
                  <a:pt x="4978032" y="5183809"/>
                </a:cubicBezTo>
                <a:close/>
                <a:moveTo>
                  <a:pt x="1903353" y="5044827"/>
                </a:moveTo>
                <a:cubicBezTo>
                  <a:pt x="1900901" y="5049058"/>
                  <a:pt x="1913196" y="5065331"/>
                  <a:pt x="1936931" y="5093954"/>
                </a:cubicBezTo>
                <a:cubicBezTo>
                  <a:pt x="2021149" y="5196773"/>
                  <a:pt x="2108079" y="5297623"/>
                  <a:pt x="2195868" y="5396574"/>
                </a:cubicBezTo>
                <a:cubicBezTo>
                  <a:pt x="2196092" y="5309013"/>
                  <a:pt x="2155695" y="5230515"/>
                  <a:pt x="2088852" y="5166123"/>
                </a:cubicBezTo>
                <a:cubicBezTo>
                  <a:pt x="2054441" y="5132572"/>
                  <a:pt x="2001584" y="5091839"/>
                  <a:pt x="1958241" y="5067955"/>
                </a:cubicBezTo>
                <a:cubicBezTo>
                  <a:pt x="1922998" y="5048408"/>
                  <a:pt x="1905803" y="5040595"/>
                  <a:pt x="1903353" y="5044827"/>
                </a:cubicBezTo>
                <a:close/>
                <a:moveTo>
                  <a:pt x="1979378" y="4769504"/>
                </a:moveTo>
                <a:cubicBezTo>
                  <a:pt x="2251008" y="4946802"/>
                  <a:pt x="2557265" y="5046794"/>
                  <a:pt x="2882120" y="5064547"/>
                </a:cubicBezTo>
                <a:cubicBezTo>
                  <a:pt x="2852884" y="5055476"/>
                  <a:pt x="2822307" y="5047842"/>
                  <a:pt x="2793103" y="5039699"/>
                </a:cubicBezTo>
                <a:lnTo>
                  <a:pt x="2770041" y="5033634"/>
                </a:lnTo>
                <a:cubicBezTo>
                  <a:pt x="2500352" y="4962917"/>
                  <a:pt x="2236095" y="4864963"/>
                  <a:pt x="1979378" y="4769504"/>
                </a:cubicBezTo>
                <a:close/>
                <a:moveTo>
                  <a:pt x="1927410" y="4716164"/>
                </a:moveTo>
                <a:cubicBezTo>
                  <a:pt x="1938311" y="4720848"/>
                  <a:pt x="1949172" y="4724604"/>
                  <a:pt x="1959587" y="4728849"/>
                </a:cubicBezTo>
                <a:cubicBezTo>
                  <a:pt x="2224818" y="4827692"/>
                  <a:pt x="2499050" y="4930367"/>
                  <a:pt x="2777707" y="5003991"/>
                </a:cubicBezTo>
                <a:lnTo>
                  <a:pt x="2800768" y="5010056"/>
                </a:lnTo>
                <a:lnTo>
                  <a:pt x="2879408" y="5031590"/>
                </a:lnTo>
                <a:cubicBezTo>
                  <a:pt x="2873718" y="5029024"/>
                  <a:pt x="2868475" y="5025973"/>
                  <a:pt x="2862295" y="5022958"/>
                </a:cubicBezTo>
                <a:cubicBezTo>
                  <a:pt x="2846112" y="5014292"/>
                  <a:pt x="2829972" y="5006555"/>
                  <a:pt x="2813343" y="4998369"/>
                </a:cubicBezTo>
                <a:cubicBezTo>
                  <a:pt x="2759214" y="4972589"/>
                  <a:pt x="2702010" y="4951123"/>
                  <a:pt x="2646245" y="4930999"/>
                </a:cubicBezTo>
                <a:cubicBezTo>
                  <a:pt x="2437298" y="4853662"/>
                  <a:pt x="2221285" y="4774272"/>
                  <a:pt x="1999243" y="4730524"/>
                </a:cubicBezTo>
                <a:lnTo>
                  <a:pt x="1979527" y="4726651"/>
                </a:lnTo>
                <a:lnTo>
                  <a:pt x="1927410" y="4716164"/>
                </a:lnTo>
                <a:close/>
                <a:moveTo>
                  <a:pt x="1997014" y="4698007"/>
                </a:moveTo>
                <a:lnTo>
                  <a:pt x="2005458" y="4699540"/>
                </a:lnTo>
                <a:cubicBezTo>
                  <a:pt x="2229844" y="4743659"/>
                  <a:pt x="2447268" y="4823456"/>
                  <a:pt x="2657186" y="4901687"/>
                </a:cubicBezTo>
                <a:cubicBezTo>
                  <a:pt x="2713431" y="4922259"/>
                  <a:pt x="2771565" y="4943688"/>
                  <a:pt x="2826662" y="4970362"/>
                </a:cubicBezTo>
                <a:cubicBezTo>
                  <a:pt x="2843286" y="4978544"/>
                  <a:pt x="2859914" y="4986729"/>
                  <a:pt x="2876100" y="4995397"/>
                </a:cubicBezTo>
                <a:cubicBezTo>
                  <a:pt x="2929811" y="5022592"/>
                  <a:pt x="2984941" y="5050189"/>
                  <a:pt x="3042600" y="5059532"/>
                </a:cubicBezTo>
                <a:cubicBezTo>
                  <a:pt x="2779645" y="4772909"/>
                  <a:pt x="2376891" y="4705645"/>
                  <a:pt x="1997014" y="4698007"/>
                </a:cubicBezTo>
                <a:close/>
                <a:moveTo>
                  <a:pt x="2305292" y="4219492"/>
                </a:moveTo>
                <a:cubicBezTo>
                  <a:pt x="2631112" y="4377847"/>
                  <a:pt x="3011879" y="4535878"/>
                  <a:pt x="3360922" y="4529373"/>
                </a:cubicBezTo>
                <a:cubicBezTo>
                  <a:pt x="3408391" y="4528405"/>
                  <a:pt x="3451278" y="4517839"/>
                  <a:pt x="3492420" y="4510145"/>
                </a:cubicBezTo>
                <a:cubicBezTo>
                  <a:pt x="3448862" y="4503966"/>
                  <a:pt x="3405674" y="4495449"/>
                  <a:pt x="3364086" y="4480340"/>
                </a:cubicBezTo>
                <a:cubicBezTo>
                  <a:pt x="3314946" y="4462747"/>
                  <a:pt x="3269673" y="4437082"/>
                  <a:pt x="3225818" y="4411822"/>
                </a:cubicBezTo>
                <a:cubicBezTo>
                  <a:pt x="3194830" y="4393966"/>
                  <a:pt x="3162431" y="4375699"/>
                  <a:pt x="3129696" y="4360704"/>
                </a:cubicBezTo>
                <a:cubicBezTo>
                  <a:pt x="3030558" y="4315774"/>
                  <a:pt x="2920899" y="4298731"/>
                  <a:pt x="2814545" y="4282955"/>
                </a:cubicBezTo>
                <a:cubicBezTo>
                  <a:pt x="2648192" y="4257474"/>
                  <a:pt x="2475773" y="4231762"/>
                  <a:pt x="2305292" y="4219492"/>
                </a:cubicBezTo>
                <a:close/>
                <a:moveTo>
                  <a:pt x="2626982" y="4206450"/>
                </a:moveTo>
                <a:cubicBezTo>
                  <a:pt x="2581807" y="4205467"/>
                  <a:pt x="2536327" y="4205706"/>
                  <a:pt x="2490617" y="4206951"/>
                </a:cubicBezTo>
                <a:cubicBezTo>
                  <a:pt x="2601507" y="4219748"/>
                  <a:pt x="2711611" y="4236309"/>
                  <a:pt x="2819869" y="4252936"/>
                </a:cubicBezTo>
                <a:cubicBezTo>
                  <a:pt x="2928115" y="4269564"/>
                  <a:pt x="3040565" y="4286495"/>
                  <a:pt x="3143018" y="4332698"/>
                </a:cubicBezTo>
                <a:cubicBezTo>
                  <a:pt x="3177162" y="4348099"/>
                  <a:pt x="3210046" y="4366808"/>
                  <a:pt x="3241520" y="4385112"/>
                </a:cubicBezTo>
                <a:cubicBezTo>
                  <a:pt x="3284409" y="4409477"/>
                  <a:pt x="3328265" y="4434739"/>
                  <a:pt x="3374575" y="4451517"/>
                </a:cubicBezTo>
                <a:cubicBezTo>
                  <a:pt x="3416609" y="4466134"/>
                  <a:pt x="3460730" y="4474620"/>
                  <a:pt x="3505221" y="4480757"/>
                </a:cubicBezTo>
                <a:cubicBezTo>
                  <a:pt x="3244537" y="4280088"/>
                  <a:pt x="2943211" y="4213332"/>
                  <a:pt x="2626982" y="4206450"/>
                </a:cubicBezTo>
                <a:close/>
                <a:moveTo>
                  <a:pt x="1310106" y="3943217"/>
                </a:moveTo>
                <a:cubicBezTo>
                  <a:pt x="1129544" y="4063332"/>
                  <a:pt x="976804" y="4212308"/>
                  <a:pt x="854994" y="4399136"/>
                </a:cubicBezTo>
                <a:cubicBezTo>
                  <a:pt x="813550" y="4462067"/>
                  <a:pt x="777442" y="4528637"/>
                  <a:pt x="742462" y="4594648"/>
                </a:cubicBezTo>
                <a:cubicBezTo>
                  <a:pt x="769633" y="4559245"/>
                  <a:pt x="795392" y="4522436"/>
                  <a:pt x="820602" y="4485915"/>
                </a:cubicBezTo>
                <a:cubicBezTo>
                  <a:pt x="839644" y="4458097"/>
                  <a:pt x="858127" y="4430568"/>
                  <a:pt x="878295" y="4403594"/>
                </a:cubicBezTo>
                <a:cubicBezTo>
                  <a:pt x="984168" y="4259170"/>
                  <a:pt x="1114491" y="4132679"/>
                  <a:pt x="1240607" y="4010401"/>
                </a:cubicBezTo>
                <a:lnTo>
                  <a:pt x="1310106" y="3943217"/>
                </a:lnTo>
                <a:close/>
                <a:moveTo>
                  <a:pt x="1423113" y="3874565"/>
                </a:moveTo>
                <a:lnTo>
                  <a:pt x="1260565" y="4031982"/>
                </a:lnTo>
                <a:cubicBezTo>
                  <a:pt x="1135292" y="4153135"/>
                  <a:pt x="1006090" y="4279065"/>
                  <a:pt x="901900" y="4421236"/>
                </a:cubicBezTo>
                <a:cubicBezTo>
                  <a:pt x="882292" y="4447928"/>
                  <a:pt x="863806" y="4475465"/>
                  <a:pt x="845044" y="4502436"/>
                </a:cubicBezTo>
                <a:cubicBezTo>
                  <a:pt x="797719" y="4571828"/>
                  <a:pt x="747866" y="4643196"/>
                  <a:pt x="685926" y="4703069"/>
                </a:cubicBezTo>
                <a:cubicBezTo>
                  <a:pt x="685087" y="4704192"/>
                  <a:pt x="684806" y="4705038"/>
                  <a:pt x="684248" y="4706721"/>
                </a:cubicBezTo>
                <a:cubicBezTo>
                  <a:pt x="955830" y="4450343"/>
                  <a:pt x="1215323" y="4185291"/>
                  <a:pt x="1423113" y="3874565"/>
                </a:cubicBezTo>
                <a:close/>
                <a:moveTo>
                  <a:pt x="3316479" y="3872136"/>
                </a:moveTo>
                <a:lnTo>
                  <a:pt x="3546806" y="4356139"/>
                </a:lnTo>
                <a:cubicBezTo>
                  <a:pt x="3510992" y="4217388"/>
                  <a:pt x="3440535" y="4086075"/>
                  <a:pt x="3364433" y="3953121"/>
                </a:cubicBezTo>
                <a:lnTo>
                  <a:pt x="3316479" y="3872136"/>
                </a:lnTo>
                <a:close/>
                <a:moveTo>
                  <a:pt x="3291335" y="3767420"/>
                </a:moveTo>
                <a:cubicBezTo>
                  <a:pt x="3324815" y="3824296"/>
                  <a:pt x="3358740" y="3880691"/>
                  <a:pt x="3390805" y="3937163"/>
                </a:cubicBezTo>
                <a:cubicBezTo>
                  <a:pt x="3469925" y="4075583"/>
                  <a:pt x="3543427" y="4213298"/>
                  <a:pt x="3579062" y="4359040"/>
                </a:cubicBezTo>
                <a:cubicBezTo>
                  <a:pt x="3585500" y="4228842"/>
                  <a:pt x="3547302" y="4112076"/>
                  <a:pt x="3467355" y="3988130"/>
                </a:cubicBezTo>
                <a:cubicBezTo>
                  <a:pt x="3420192" y="3915029"/>
                  <a:pt x="3371016" y="3849934"/>
                  <a:pt x="3310753" y="3787140"/>
                </a:cubicBezTo>
                <a:cubicBezTo>
                  <a:pt x="3303466" y="3779509"/>
                  <a:pt x="3297626" y="3773227"/>
                  <a:pt x="3291335" y="3767420"/>
                </a:cubicBezTo>
                <a:close/>
                <a:moveTo>
                  <a:pt x="1635889" y="3709494"/>
                </a:moveTo>
                <a:lnTo>
                  <a:pt x="1634800" y="3731111"/>
                </a:lnTo>
                <a:cubicBezTo>
                  <a:pt x="1634800" y="3731111"/>
                  <a:pt x="1635342" y="3716795"/>
                  <a:pt x="1635889" y="3709494"/>
                </a:cubicBezTo>
                <a:close/>
                <a:moveTo>
                  <a:pt x="1510397" y="3684705"/>
                </a:moveTo>
                <a:cubicBezTo>
                  <a:pt x="1390337" y="3729510"/>
                  <a:pt x="1267181" y="3766747"/>
                  <a:pt x="1146550" y="3802012"/>
                </a:cubicBezTo>
                <a:cubicBezTo>
                  <a:pt x="997862" y="3845736"/>
                  <a:pt x="843568" y="3890871"/>
                  <a:pt x="698834" y="3952272"/>
                </a:cubicBezTo>
                <a:cubicBezTo>
                  <a:pt x="460140" y="4053106"/>
                  <a:pt x="242842" y="4196577"/>
                  <a:pt x="34256" y="4347603"/>
                </a:cubicBezTo>
                <a:cubicBezTo>
                  <a:pt x="196048" y="4248849"/>
                  <a:pt x="358125" y="4150653"/>
                  <a:pt x="527241" y="4065078"/>
                </a:cubicBezTo>
                <a:cubicBezTo>
                  <a:pt x="838255" y="3908281"/>
                  <a:pt x="1212318" y="3863093"/>
                  <a:pt x="1510397" y="3684705"/>
                </a:cubicBezTo>
                <a:close/>
                <a:moveTo>
                  <a:pt x="1313114" y="3655216"/>
                </a:moveTo>
                <a:cubicBezTo>
                  <a:pt x="1247578" y="3654578"/>
                  <a:pt x="1180153" y="3656293"/>
                  <a:pt x="1109304" y="3669030"/>
                </a:cubicBezTo>
                <a:cubicBezTo>
                  <a:pt x="689821" y="3744031"/>
                  <a:pt x="334655" y="4032530"/>
                  <a:pt x="8129" y="4330519"/>
                </a:cubicBezTo>
                <a:cubicBezTo>
                  <a:pt x="220923" y="4176682"/>
                  <a:pt x="442983" y="4028720"/>
                  <a:pt x="687572" y="3925629"/>
                </a:cubicBezTo>
                <a:cubicBezTo>
                  <a:pt x="833705" y="3864223"/>
                  <a:pt x="989118" y="3818520"/>
                  <a:pt x="1138365" y="3774515"/>
                </a:cubicBezTo>
                <a:cubicBezTo>
                  <a:pt x="1260121" y="3738686"/>
                  <a:pt x="1384681" y="3701451"/>
                  <a:pt x="1505579" y="3655526"/>
                </a:cubicBezTo>
                <a:cubicBezTo>
                  <a:pt x="1442294" y="3658846"/>
                  <a:pt x="1378650" y="3655854"/>
                  <a:pt x="1313114" y="3655216"/>
                </a:cubicBezTo>
                <a:close/>
                <a:moveTo>
                  <a:pt x="3655073" y="3650884"/>
                </a:moveTo>
                <a:cubicBezTo>
                  <a:pt x="3768399" y="3765347"/>
                  <a:pt x="3873410" y="3884450"/>
                  <a:pt x="3989938" y="3991685"/>
                </a:cubicBezTo>
                <a:cubicBezTo>
                  <a:pt x="4106468" y="4098916"/>
                  <a:pt x="4234512" y="4194281"/>
                  <a:pt x="4393907" y="4261258"/>
                </a:cubicBezTo>
                <a:cubicBezTo>
                  <a:pt x="4484865" y="4299540"/>
                  <a:pt x="4571866" y="4332385"/>
                  <a:pt x="4648051" y="4374051"/>
                </a:cubicBezTo>
                <a:cubicBezTo>
                  <a:pt x="4566919" y="4301848"/>
                  <a:pt x="4474187" y="4242216"/>
                  <a:pt x="4383389" y="4184369"/>
                </a:cubicBezTo>
                <a:cubicBezTo>
                  <a:pt x="4310251" y="4137460"/>
                  <a:pt x="4234739" y="4089250"/>
                  <a:pt x="4165508" y="4035196"/>
                </a:cubicBezTo>
                <a:cubicBezTo>
                  <a:pt x="4131846" y="4008598"/>
                  <a:pt x="4099524" y="3980549"/>
                  <a:pt x="4068162" y="3953394"/>
                </a:cubicBezTo>
                <a:cubicBezTo>
                  <a:pt x="4039704" y="3928919"/>
                  <a:pt x="4010763" y="3903992"/>
                  <a:pt x="3981416" y="3880482"/>
                </a:cubicBezTo>
                <a:cubicBezTo>
                  <a:pt x="3923199" y="3833909"/>
                  <a:pt x="3860482" y="3791236"/>
                  <a:pt x="3800147" y="3749872"/>
                </a:cubicBezTo>
                <a:lnTo>
                  <a:pt x="3655073" y="3650884"/>
                </a:lnTo>
                <a:close/>
                <a:moveTo>
                  <a:pt x="3670252" y="3622798"/>
                </a:moveTo>
                <a:lnTo>
                  <a:pt x="3817258" y="3723577"/>
                </a:lnTo>
                <a:cubicBezTo>
                  <a:pt x="3878082" y="3765387"/>
                  <a:pt x="3941278" y="3808498"/>
                  <a:pt x="4000461" y="3855966"/>
                </a:cubicBezTo>
                <a:cubicBezTo>
                  <a:pt x="4030299" y="3879926"/>
                  <a:pt x="4059233" y="3904849"/>
                  <a:pt x="4088180" y="3929774"/>
                </a:cubicBezTo>
                <a:cubicBezTo>
                  <a:pt x="4119532" y="3956928"/>
                  <a:pt x="4151864" y="3984979"/>
                  <a:pt x="4184555" y="4010683"/>
                </a:cubicBezTo>
                <a:cubicBezTo>
                  <a:pt x="4252374" y="4064322"/>
                  <a:pt x="4327401" y="4112085"/>
                  <a:pt x="4399563" y="4158106"/>
                </a:cubicBezTo>
                <a:cubicBezTo>
                  <a:pt x="4497546" y="4220788"/>
                  <a:pt x="4597907" y="4284772"/>
                  <a:pt x="4684469" y="4364680"/>
                </a:cubicBezTo>
                <a:lnTo>
                  <a:pt x="4690271" y="4370034"/>
                </a:lnTo>
                <a:cubicBezTo>
                  <a:pt x="4617960" y="4134006"/>
                  <a:pt x="4326618" y="3976128"/>
                  <a:pt x="4136093" y="3858466"/>
                </a:cubicBezTo>
                <a:cubicBezTo>
                  <a:pt x="3985171" y="3764831"/>
                  <a:pt x="3831168" y="3687155"/>
                  <a:pt x="3670252" y="3622798"/>
                </a:cubicBezTo>
                <a:close/>
                <a:moveTo>
                  <a:pt x="4440129" y="3448571"/>
                </a:moveTo>
                <a:cubicBezTo>
                  <a:pt x="4500684" y="3600308"/>
                  <a:pt x="4765312" y="3823987"/>
                  <a:pt x="4856525" y="3915351"/>
                </a:cubicBezTo>
                <a:cubicBezTo>
                  <a:pt x="4921046" y="3979838"/>
                  <a:pt x="4987678" y="4047617"/>
                  <a:pt x="5059055" y="4108918"/>
                </a:cubicBezTo>
                <a:cubicBezTo>
                  <a:pt x="5130436" y="4170218"/>
                  <a:pt x="5206561" y="4225043"/>
                  <a:pt x="5290070" y="4263619"/>
                </a:cubicBezTo>
                <a:cubicBezTo>
                  <a:pt x="5126032" y="4132785"/>
                  <a:pt x="4978794" y="3979858"/>
                  <a:pt x="4834991" y="3830985"/>
                </a:cubicBezTo>
                <a:cubicBezTo>
                  <a:pt x="4709629" y="3700933"/>
                  <a:pt x="4579958" y="3567796"/>
                  <a:pt x="4440129" y="3448571"/>
                </a:cubicBezTo>
                <a:close/>
                <a:moveTo>
                  <a:pt x="4441737" y="3399734"/>
                </a:moveTo>
                <a:cubicBezTo>
                  <a:pt x="4437014" y="3398227"/>
                  <a:pt x="4433408" y="3398482"/>
                  <a:pt x="4431236" y="3400954"/>
                </a:cubicBezTo>
                <a:cubicBezTo>
                  <a:pt x="4474088" y="3436036"/>
                  <a:pt x="4516531" y="3472527"/>
                  <a:pt x="4557150" y="3510023"/>
                </a:cubicBezTo>
                <a:cubicBezTo>
                  <a:pt x="4661606" y="3606446"/>
                  <a:pt x="4760255" y="3709152"/>
                  <a:pt x="4856936" y="3809146"/>
                </a:cubicBezTo>
                <a:cubicBezTo>
                  <a:pt x="4939779" y="3895025"/>
                  <a:pt x="5024071" y="3982240"/>
                  <a:pt x="5111996" y="4065759"/>
                </a:cubicBezTo>
                <a:cubicBezTo>
                  <a:pt x="5199925" y="4149276"/>
                  <a:pt x="5291490" y="4229096"/>
                  <a:pt x="5388878" y="4300185"/>
                </a:cubicBezTo>
                <a:cubicBezTo>
                  <a:pt x="5401114" y="4303421"/>
                  <a:pt x="5413353" y="4306662"/>
                  <a:pt x="5425556" y="4308967"/>
                </a:cubicBezTo>
                <a:cubicBezTo>
                  <a:pt x="5290970" y="4122931"/>
                  <a:pt x="5119226" y="3974244"/>
                  <a:pt x="4943646" y="3822916"/>
                </a:cubicBezTo>
                <a:cubicBezTo>
                  <a:pt x="4828850" y="3724110"/>
                  <a:pt x="4714058" y="3625311"/>
                  <a:pt x="4594837" y="3532274"/>
                </a:cubicBezTo>
                <a:cubicBezTo>
                  <a:pt x="4562450" y="3507077"/>
                  <a:pt x="4474786" y="3410282"/>
                  <a:pt x="4441737" y="3399734"/>
                </a:cubicBezTo>
                <a:close/>
                <a:moveTo>
                  <a:pt x="5425834" y="3162785"/>
                </a:moveTo>
                <a:cubicBezTo>
                  <a:pt x="5393133" y="3300089"/>
                  <a:pt x="5401723" y="3491623"/>
                  <a:pt x="5401644" y="3617847"/>
                </a:cubicBezTo>
                <a:cubicBezTo>
                  <a:pt x="5401790" y="3807859"/>
                  <a:pt x="5425483" y="3992734"/>
                  <a:pt x="5467256" y="4175494"/>
                </a:cubicBezTo>
                <a:cubicBezTo>
                  <a:pt x="5469824" y="3971868"/>
                  <a:pt x="5459296" y="3766904"/>
                  <a:pt x="5448069" y="3567554"/>
                </a:cubicBezTo>
                <a:lnTo>
                  <a:pt x="5425834" y="3162785"/>
                </a:lnTo>
                <a:close/>
                <a:moveTo>
                  <a:pt x="1318687" y="3113840"/>
                </a:moveTo>
                <a:cubicBezTo>
                  <a:pt x="1233126" y="3142037"/>
                  <a:pt x="1148133" y="3174161"/>
                  <a:pt x="1066793" y="3212171"/>
                </a:cubicBezTo>
                <a:lnTo>
                  <a:pt x="993319" y="3247648"/>
                </a:lnTo>
                <a:cubicBezTo>
                  <a:pt x="947600" y="3269890"/>
                  <a:pt x="900765" y="3292688"/>
                  <a:pt x="853081" y="3312410"/>
                </a:cubicBezTo>
                <a:cubicBezTo>
                  <a:pt x="837376" y="3318884"/>
                  <a:pt x="821948" y="3324526"/>
                  <a:pt x="805957" y="3330443"/>
                </a:cubicBezTo>
                <a:cubicBezTo>
                  <a:pt x="973723" y="3284161"/>
                  <a:pt x="1193682" y="3229943"/>
                  <a:pt x="1318687" y="3113840"/>
                </a:cubicBezTo>
                <a:close/>
                <a:moveTo>
                  <a:pt x="5453702" y="3090882"/>
                </a:moveTo>
                <a:lnTo>
                  <a:pt x="5480135" y="3565802"/>
                </a:lnTo>
                <a:cubicBezTo>
                  <a:pt x="5490809" y="3762845"/>
                  <a:pt x="5501220" y="3965024"/>
                  <a:pt x="5499023" y="4166310"/>
                </a:cubicBezTo>
                <a:cubicBezTo>
                  <a:pt x="5546233" y="3984186"/>
                  <a:pt x="5562118" y="3799116"/>
                  <a:pt x="5547022" y="3607838"/>
                </a:cubicBezTo>
                <a:cubicBezTo>
                  <a:pt x="5541143" y="3530760"/>
                  <a:pt x="5529684" y="3453908"/>
                  <a:pt x="5515964" y="3378541"/>
                </a:cubicBezTo>
                <a:cubicBezTo>
                  <a:pt x="5505773" y="3321668"/>
                  <a:pt x="5475310" y="3095607"/>
                  <a:pt x="5453702" y="3090882"/>
                </a:cubicBezTo>
                <a:close/>
                <a:moveTo>
                  <a:pt x="1238695" y="3076820"/>
                </a:moveTo>
                <a:cubicBezTo>
                  <a:pt x="1051055" y="3082190"/>
                  <a:pt x="886407" y="3192548"/>
                  <a:pt x="716371" y="3293249"/>
                </a:cubicBezTo>
                <a:cubicBezTo>
                  <a:pt x="670943" y="3320259"/>
                  <a:pt x="625512" y="3345868"/>
                  <a:pt x="579522" y="3371759"/>
                </a:cubicBezTo>
                <a:lnTo>
                  <a:pt x="600288" y="3365555"/>
                </a:lnTo>
                <a:cubicBezTo>
                  <a:pt x="680240" y="3341573"/>
                  <a:pt x="762713" y="3317034"/>
                  <a:pt x="840692" y="3284921"/>
                </a:cubicBezTo>
                <a:cubicBezTo>
                  <a:pt x="887813" y="3265484"/>
                  <a:pt x="934087" y="3242968"/>
                  <a:pt x="979248" y="3221003"/>
                </a:cubicBezTo>
                <a:lnTo>
                  <a:pt x="1053282" y="3185247"/>
                </a:lnTo>
                <a:cubicBezTo>
                  <a:pt x="1139666" y="3144704"/>
                  <a:pt x="1229994" y="3110602"/>
                  <a:pt x="1320603" y="3081281"/>
                </a:cubicBezTo>
                <a:cubicBezTo>
                  <a:pt x="1292776" y="3077429"/>
                  <a:pt x="1265502" y="3076054"/>
                  <a:pt x="1238695" y="3076820"/>
                </a:cubicBezTo>
                <a:close/>
                <a:moveTo>
                  <a:pt x="5425627" y="2954192"/>
                </a:moveTo>
                <a:cubicBezTo>
                  <a:pt x="5441934" y="2956815"/>
                  <a:pt x="5467954" y="2996115"/>
                  <a:pt x="5470770" y="3005435"/>
                </a:cubicBezTo>
                <a:cubicBezTo>
                  <a:pt x="5608772" y="3451680"/>
                  <a:pt x="5674122" y="3909676"/>
                  <a:pt x="5519779" y="4359223"/>
                </a:cubicBezTo>
                <a:cubicBezTo>
                  <a:pt x="5520262" y="4359669"/>
                  <a:pt x="5520293" y="4360602"/>
                  <a:pt x="5520293" y="4360602"/>
                </a:cubicBezTo>
                <a:cubicBezTo>
                  <a:pt x="5627244" y="4437825"/>
                  <a:pt x="5699666" y="4548575"/>
                  <a:pt x="5767221" y="4665564"/>
                </a:cubicBezTo>
                <a:cubicBezTo>
                  <a:pt x="6275281" y="4699277"/>
                  <a:pt x="6739386" y="4778523"/>
                  <a:pt x="6937169" y="4815941"/>
                </a:cubicBezTo>
                <a:cubicBezTo>
                  <a:pt x="7134952" y="4853359"/>
                  <a:pt x="7020263" y="4903218"/>
                  <a:pt x="6953922" y="4890068"/>
                </a:cubicBezTo>
                <a:cubicBezTo>
                  <a:pt x="6799988" y="4859556"/>
                  <a:pt x="6485790" y="4815676"/>
                  <a:pt x="6071359" y="4770770"/>
                </a:cubicBezTo>
                <a:lnTo>
                  <a:pt x="6038839" y="4764474"/>
                </a:lnTo>
                <a:cubicBezTo>
                  <a:pt x="6038795" y="4764265"/>
                  <a:pt x="6038750" y="4764056"/>
                  <a:pt x="6038706" y="4763847"/>
                </a:cubicBezTo>
                <a:lnTo>
                  <a:pt x="6037784" y="4764270"/>
                </a:lnTo>
                <a:lnTo>
                  <a:pt x="6038839" y="4764474"/>
                </a:lnTo>
                <a:lnTo>
                  <a:pt x="6040338" y="4771418"/>
                </a:lnTo>
                <a:cubicBezTo>
                  <a:pt x="6039088" y="4781803"/>
                  <a:pt x="6034314" y="4794510"/>
                  <a:pt x="6024488" y="4809903"/>
                </a:cubicBezTo>
                <a:cubicBezTo>
                  <a:pt x="5910095" y="5058984"/>
                  <a:pt x="5773348" y="5296385"/>
                  <a:pt x="5599771" y="5509652"/>
                </a:cubicBezTo>
                <a:cubicBezTo>
                  <a:pt x="5583815" y="5529842"/>
                  <a:pt x="5566811" y="5547293"/>
                  <a:pt x="5548843" y="5563845"/>
                </a:cubicBezTo>
                <a:cubicBezTo>
                  <a:pt x="5773782" y="5645205"/>
                  <a:pt x="5890323" y="6067151"/>
                  <a:pt x="5940952" y="6250028"/>
                </a:cubicBezTo>
                <a:cubicBezTo>
                  <a:pt x="5979301" y="6387982"/>
                  <a:pt x="6009900" y="6527294"/>
                  <a:pt x="6043441" y="6665847"/>
                </a:cubicBezTo>
                <a:lnTo>
                  <a:pt x="6093432" y="6858000"/>
                </a:lnTo>
                <a:lnTo>
                  <a:pt x="6034344" y="6858000"/>
                </a:lnTo>
                <a:lnTo>
                  <a:pt x="6026679" y="6836959"/>
                </a:lnTo>
                <a:cubicBezTo>
                  <a:pt x="5958957" y="6665497"/>
                  <a:pt x="5878558" y="6498078"/>
                  <a:pt x="5800441" y="6335286"/>
                </a:cubicBezTo>
                <a:cubicBezTo>
                  <a:pt x="5703359" y="6131918"/>
                  <a:pt x="5602295" y="5922187"/>
                  <a:pt x="5526562" y="5705388"/>
                </a:cubicBezTo>
                <a:cubicBezTo>
                  <a:pt x="5523956" y="5698505"/>
                  <a:pt x="5521803" y="5691139"/>
                  <a:pt x="5519640" y="5683774"/>
                </a:cubicBezTo>
                <a:cubicBezTo>
                  <a:pt x="5523207" y="5970988"/>
                  <a:pt x="5738292" y="6306566"/>
                  <a:pt x="5844559" y="6553349"/>
                </a:cubicBezTo>
                <a:lnTo>
                  <a:pt x="5975994" y="6858000"/>
                </a:lnTo>
                <a:lnTo>
                  <a:pt x="5898547" y="6858000"/>
                </a:lnTo>
                <a:lnTo>
                  <a:pt x="5682041" y="6355860"/>
                </a:lnTo>
                <a:cubicBezTo>
                  <a:pt x="5609136" y="6186449"/>
                  <a:pt x="5505535" y="6006625"/>
                  <a:pt x="5461758" y="5820220"/>
                </a:cubicBezTo>
                <a:cubicBezTo>
                  <a:pt x="5415457" y="6083349"/>
                  <a:pt x="5335494" y="6334433"/>
                  <a:pt x="5237282" y="6579086"/>
                </a:cubicBezTo>
                <a:lnTo>
                  <a:pt x="5115009" y="6858000"/>
                </a:lnTo>
                <a:lnTo>
                  <a:pt x="5028074" y="6858000"/>
                </a:lnTo>
                <a:lnTo>
                  <a:pt x="5079508" y="6749074"/>
                </a:lnTo>
                <a:cubicBezTo>
                  <a:pt x="5200211" y="6482556"/>
                  <a:pt x="5305048" y="6210716"/>
                  <a:pt x="5371846" y="5924413"/>
                </a:cubicBezTo>
                <a:lnTo>
                  <a:pt x="5270512" y="6138975"/>
                </a:lnTo>
                <a:cubicBezTo>
                  <a:pt x="5192357" y="6304175"/>
                  <a:pt x="5112108" y="6475512"/>
                  <a:pt x="5062409" y="6653544"/>
                </a:cubicBezTo>
                <a:cubicBezTo>
                  <a:pt x="5053035" y="6686987"/>
                  <a:pt x="5045072" y="6720843"/>
                  <a:pt x="5036628" y="6754247"/>
                </a:cubicBezTo>
                <a:lnTo>
                  <a:pt x="5009112" y="6858000"/>
                </a:lnTo>
                <a:lnTo>
                  <a:pt x="4976679" y="6858000"/>
                </a:lnTo>
                <a:lnTo>
                  <a:pt x="5006537" y="6747068"/>
                </a:lnTo>
                <a:cubicBezTo>
                  <a:pt x="5014940" y="6712729"/>
                  <a:pt x="5022903" y="6678883"/>
                  <a:pt x="5032723" y="6644957"/>
                </a:cubicBezTo>
                <a:cubicBezTo>
                  <a:pt x="5083245" y="6464091"/>
                  <a:pt x="5164383" y="6291790"/>
                  <a:pt x="5242949" y="6125175"/>
                </a:cubicBezTo>
                <a:lnTo>
                  <a:pt x="5286321" y="6033555"/>
                </a:lnTo>
                <a:cubicBezTo>
                  <a:pt x="5153522" y="6218172"/>
                  <a:pt x="5058694" y="6420826"/>
                  <a:pt x="5008210" y="6649194"/>
                </a:cubicBezTo>
                <a:cubicBezTo>
                  <a:pt x="4999505" y="6687732"/>
                  <a:pt x="4992445" y="6726670"/>
                  <a:pt x="4986321" y="6765687"/>
                </a:cubicBezTo>
                <a:lnTo>
                  <a:pt x="4973474" y="6858000"/>
                </a:lnTo>
                <a:lnTo>
                  <a:pt x="4907178" y="6858000"/>
                </a:lnTo>
                <a:lnTo>
                  <a:pt x="4910810" y="6829660"/>
                </a:lnTo>
                <a:cubicBezTo>
                  <a:pt x="4927183" y="6695980"/>
                  <a:pt x="4945608" y="6562743"/>
                  <a:pt x="4987461" y="6432994"/>
                </a:cubicBezTo>
                <a:cubicBezTo>
                  <a:pt x="5033887" y="6289556"/>
                  <a:pt x="5098947" y="6157948"/>
                  <a:pt x="5179262" y="6035044"/>
                </a:cubicBezTo>
                <a:cubicBezTo>
                  <a:pt x="5016033" y="6169178"/>
                  <a:pt x="4838252" y="6288995"/>
                  <a:pt x="4689678" y="6440241"/>
                </a:cubicBezTo>
                <a:cubicBezTo>
                  <a:pt x="4615724" y="6515503"/>
                  <a:pt x="4545518" y="6594166"/>
                  <a:pt x="4477543" y="6674836"/>
                </a:cubicBezTo>
                <a:lnTo>
                  <a:pt x="4329957" y="6858000"/>
                </a:lnTo>
                <a:lnTo>
                  <a:pt x="4218595" y="6858000"/>
                </a:lnTo>
                <a:lnTo>
                  <a:pt x="4368888" y="6668412"/>
                </a:lnTo>
                <a:cubicBezTo>
                  <a:pt x="4431654" y="6591444"/>
                  <a:pt x="4495926" y="6515754"/>
                  <a:pt x="4563091" y="6442508"/>
                </a:cubicBezTo>
                <a:cubicBezTo>
                  <a:pt x="4810353" y="6173676"/>
                  <a:pt x="5160740" y="5991069"/>
                  <a:pt x="5387324" y="5705830"/>
                </a:cubicBezTo>
                <a:cubicBezTo>
                  <a:pt x="5286064" y="5794177"/>
                  <a:pt x="5178968" y="5876241"/>
                  <a:pt x="5073620" y="5955437"/>
                </a:cubicBezTo>
                <a:cubicBezTo>
                  <a:pt x="4943865" y="6053305"/>
                  <a:pt x="4809130" y="6154627"/>
                  <a:pt x="4689789" y="6268382"/>
                </a:cubicBezTo>
                <a:cubicBezTo>
                  <a:pt x="4591303" y="6361972"/>
                  <a:pt x="4502007" y="6464046"/>
                  <a:pt x="4418722" y="6570886"/>
                </a:cubicBezTo>
                <a:lnTo>
                  <a:pt x="4214944" y="6858000"/>
                </a:lnTo>
                <a:lnTo>
                  <a:pt x="4177898" y="6858000"/>
                </a:lnTo>
                <a:lnTo>
                  <a:pt x="4391597" y="6556370"/>
                </a:lnTo>
                <a:cubicBezTo>
                  <a:pt x="4476641" y="6446900"/>
                  <a:pt x="4567929" y="6342186"/>
                  <a:pt x="4668889" y="6246399"/>
                </a:cubicBezTo>
                <a:cubicBezTo>
                  <a:pt x="4789603" y="6132122"/>
                  <a:pt x="4925227" y="6029827"/>
                  <a:pt x="5055427" y="5931476"/>
                </a:cubicBezTo>
                <a:cubicBezTo>
                  <a:pt x="5161670" y="5851314"/>
                  <a:pt x="5270142" y="5768732"/>
                  <a:pt x="5371814" y="5678975"/>
                </a:cubicBezTo>
                <a:cubicBezTo>
                  <a:pt x="5250056" y="5732278"/>
                  <a:pt x="5117554" y="5761328"/>
                  <a:pt x="4987918" y="5838701"/>
                </a:cubicBezTo>
                <a:cubicBezTo>
                  <a:pt x="4699961" y="6010191"/>
                  <a:pt x="4491898" y="6286162"/>
                  <a:pt x="4317146" y="6587716"/>
                </a:cubicBezTo>
                <a:lnTo>
                  <a:pt x="4171627" y="6858000"/>
                </a:lnTo>
                <a:lnTo>
                  <a:pt x="4081585" y="6858000"/>
                </a:lnTo>
                <a:lnTo>
                  <a:pt x="4238603" y="6559341"/>
                </a:lnTo>
                <a:cubicBezTo>
                  <a:pt x="4385995" y="6299856"/>
                  <a:pt x="4555804" y="6056475"/>
                  <a:pt x="4778333" y="5873626"/>
                </a:cubicBezTo>
                <a:cubicBezTo>
                  <a:pt x="4974935" y="5712072"/>
                  <a:pt x="5214460" y="5703893"/>
                  <a:pt x="5414185" y="5573882"/>
                </a:cubicBezTo>
                <a:cubicBezTo>
                  <a:pt x="5665168" y="5409695"/>
                  <a:pt x="5834734" y="5037780"/>
                  <a:pt x="5959648" y="4760797"/>
                </a:cubicBezTo>
                <a:cubicBezTo>
                  <a:pt x="5758178" y="4742307"/>
                  <a:pt x="5556149" y="4733150"/>
                  <a:pt x="5355019" y="4734672"/>
                </a:cubicBezTo>
                <a:cubicBezTo>
                  <a:pt x="5292258" y="4900655"/>
                  <a:pt x="5203125" y="5047664"/>
                  <a:pt x="5083565" y="5179121"/>
                </a:cubicBezTo>
                <a:cubicBezTo>
                  <a:pt x="5049677" y="5379813"/>
                  <a:pt x="4862890" y="5495797"/>
                  <a:pt x="4713577" y="5616803"/>
                </a:cubicBezTo>
                <a:cubicBezTo>
                  <a:pt x="4481263" y="5805403"/>
                  <a:pt x="4239092" y="5980417"/>
                  <a:pt x="3989559" y="6145945"/>
                </a:cubicBezTo>
                <a:cubicBezTo>
                  <a:pt x="3958721" y="6166743"/>
                  <a:pt x="3915645" y="6091150"/>
                  <a:pt x="3939824" y="6066900"/>
                </a:cubicBezTo>
                <a:cubicBezTo>
                  <a:pt x="4170724" y="5831323"/>
                  <a:pt x="4361787" y="5566131"/>
                  <a:pt x="4584537" y="5324826"/>
                </a:cubicBezTo>
                <a:cubicBezTo>
                  <a:pt x="4710868" y="5187971"/>
                  <a:pt x="4848359" y="5097244"/>
                  <a:pt x="5037105" y="5088765"/>
                </a:cubicBezTo>
                <a:cubicBezTo>
                  <a:pt x="5038033" y="5088728"/>
                  <a:pt x="5039001" y="5089622"/>
                  <a:pt x="5039930" y="5089585"/>
                </a:cubicBezTo>
                <a:cubicBezTo>
                  <a:pt x="5133008" y="4982937"/>
                  <a:pt x="5207480" y="4865387"/>
                  <a:pt x="5263764" y="4735525"/>
                </a:cubicBezTo>
                <a:cubicBezTo>
                  <a:pt x="4867298" y="4743930"/>
                  <a:pt x="4472427" y="4792315"/>
                  <a:pt x="4086300" y="4884599"/>
                </a:cubicBezTo>
                <a:cubicBezTo>
                  <a:pt x="4087456" y="4890142"/>
                  <a:pt x="4087673" y="4895720"/>
                  <a:pt x="4085485" y="4899070"/>
                </a:cubicBezTo>
                <a:cubicBezTo>
                  <a:pt x="4003302" y="5010406"/>
                  <a:pt x="3928312" y="5126573"/>
                  <a:pt x="3871915" y="5253645"/>
                </a:cubicBezTo>
                <a:cubicBezTo>
                  <a:pt x="3845467" y="5314321"/>
                  <a:pt x="3832705" y="5402857"/>
                  <a:pt x="3799374" y="5466127"/>
                </a:cubicBezTo>
                <a:cubicBezTo>
                  <a:pt x="3785138" y="5845399"/>
                  <a:pt x="3675506" y="6277604"/>
                  <a:pt x="3498850" y="6661888"/>
                </a:cubicBezTo>
                <a:lnTo>
                  <a:pt x="3399216" y="6858000"/>
                </a:lnTo>
                <a:lnTo>
                  <a:pt x="3303688" y="6858000"/>
                </a:lnTo>
                <a:lnTo>
                  <a:pt x="3391774" y="6697181"/>
                </a:lnTo>
                <a:cubicBezTo>
                  <a:pt x="3573729" y="6337659"/>
                  <a:pt x="3697480" y="5922895"/>
                  <a:pt x="3735540" y="5546923"/>
                </a:cubicBezTo>
                <a:cubicBezTo>
                  <a:pt x="3733489" y="5553993"/>
                  <a:pt x="3731483" y="5561993"/>
                  <a:pt x="3729438" y="5569058"/>
                </a:cubicBezTo>
                <a:cubicBezTo>
                  <a:pt x="3722922" y="5592607"/>
                  <a:pt x="3715485" y="5616189"/>
                  <a:pt x="3707782" y="5644908"/>
                </a:cubicBezTo>
                <a:cubicBezTo>
                  <a:pt x="3671550" y="5775366"/>
                  <a:pt x="3633159" y="5910098"/>
                  <a:pt x="3583827" y="6039215"/>
                </a:cubicBezTo>
                <a:cubicBezTo>
                  <a:pt x="3571998" y="6069498"/>
                  <a:pt x="3559686" y="6099330"/>
                  <a:pt x="3547861" y="6129609"/>
                </a:cubicBezTo>
                <a:cubicBezTo>
                  <a:pt x="3528366" y="6177894"/>
                  <a:pt x="3507534" y="6227631"/>
                  <a:pt x="3490905" y="6277660"/>
                </a:cubicBezTo>
                <a:cubicBezTo>
                  <a:pt x="3477958" y="6314973"/>
                  <a:pt x="3466463" y="6353624"/>
                  <a:pt x="3455859" y="6391301"/>
                </a:cubicBezTo>
                <a:cubicBezTo>
                  <a:pt x="3447266" y="6420993"/>
                  <a:pt x="3438672" y="6450673"/>
                  <a:pt x="3429112" y="6479469"/>
                </a:cubicBezTo>
                <a:cubicBezTo>
                  <a:pt x="3394330" y="6587977"/>
                  <a:pt x="3348719" y="6693654"/>
                  <a:pt x="3304862" y="6796476"/>
                </a:cubicBezTo>
                <a:lnTo>
                  <a:pt x="3276071" y="6858000"/>
                </a:lnTo>
                <a:lnTo>
                  <a:pt x="3240805" y="6858000"/>
                </a:lnTo>
                <a:lnTo>
                  <a:pt x="3275917" y="6783192"/>
                </a:lnTo>
                <a:cubicBezTo>
                  <a:pt x="3319817" y="6681303"/>
                  <a:pt x="3364982" y="6576108"/>
                  <a:pt x="3399358" y="6469011"/>
                </a:cubicBezTo>
                <a:cubicBezTo>
                  <a:pt x="3408430" y="6439778"/>
                  <a:pt x="3417061" y="6411021"/>
                  <a:pt x="3425650" y="6381333"/>
                </a:cubicBezTo>
                <a:cubicBezTo>
                  <a:pt x="3436256" y="6343653"/>
                  <a:pt x="3448199" y="6304520"/>
                  <a:pt x="3460661" y="6266763"/>
                </a:cubicBezTo>
                <a:cubicBezTo>
                  <a:pt x="3477731" y="6216246"/>
                  <a:pt x="3498530" y="6165579"/>
                  <a:pt x="3518021" y="6117298"/>
                </a:cubicBezTo>
                <a:cubicBezTo>
                  <a:pt x="3530339" y="6087462"/>
                  <a:pt x="3542206" y="6058115"/>
                  <a:pt x="3554035" y="6027832"/>
                </a:cubicBezTo>
                <a:cubicBezTo>
                  <a:pt x="3602956" y="5900128"/>
                  <a:pt x="3640454" y="5766362"/>
                  <a:pt x="3677174" y="5636351"/>
                </a:cubicBezTo>
                <a:cubicBezTo>
                  <a:pt x="3685353" y="5608086"/>
                  <a:pt x="3692308" y="5584047"/>
                  <a:pt x="3698819" y="5560503"/>
                </a:cubicBezTo>
                <a:cubicBezTo>
                  <a:pt x="3699603" y="5556742"/>
                  <a:pt x="3701314" y="5552952"/>
                  <a:pt x="3702094" y="5549194"/>
                </a:cubicBezTo>
                <a:cubicBezTo>
                  <a:pt x="3586407" y="5684227"/>
                  <a:pt x="3491727" y="5855671"/>
                  <a:pt x="3398355" y="6094603"/>
                </a:cubicBezTo>
                <a:cubicBezTo>
                  <a:pt x="3309322" y="6322763"/>
                  <a:pt x="3241029" y="6558474"/>
                  <a:pt x="3193941" y="6798775"/>
                </a:cubicBezTo>
                <a:lnTo>
                  <a:pt x="3184140" y="6858000"/>
                </a:lnTo>
                <a:lnTo>
                  <a:pt x="3099978" y="6858000"/>
                </a:lnTo>
                <a:lnTo>
                  <a:pt x="3101556" y="6843337"/>
                </a:lnTo>
                <a:cubicBezTo>
                  <a:pt x="3144932" y="6479621"/>
                  <a:pt x="3209988" y="6112612"/>
                  <a:pt x="3370162" y="5785550"/>
                </a:cubicBezTo>
                <a:cubicBezTo>
                  <a:pt x="3467073" y="5588398"/>
                  <a:pt x="3627623" y="5538666"/>
                  <a:pt x="3746477" y="5377889"/>
                </a:cubicBezTo>
                <a:cubicBezTo>
                  <a:pt x="3800786" y="5303532"/>
                  <a:pt x="3818424" y="5173820"/>
                  <a:pt x="3863399" y="5087257"/>
                </a:cubicBezTo>
                <a:cubicBezTo>
                  <a:pt x="3894981" y="5026843"/>
                  <a:pt x="3930436" y="4970007"/>
                  <a:pt x="3968712" y="4913989"/>
                </a:cubicBezTo>
                <a:cubicBezTo>
                  <a:pt x="3564505" y="5020029"/>
                  <a:pt x="3170154" y="5174588"/>
                  <a:pt x="2792390" y="5382974"/>
                </a:cubicBezTo>
                <a:lnTo>
                  <a:pt x="2714982" y="5427051"/>
                </a:lnTo>
                <a:cubicBezTo>
                  <a:pt x="2773600" y="5623577"/>
                  <a:pt x="2823261" y="5817201"/>
                  <a:pt x="2813361" y="6023912"/>
                </a:cubicBezTo>
                <a:cubicBezTo>
                  <a:pt x="2800935" y="6283826"/>
                  <a:pt x="2738768" y="6546188"/>
                  <a:pt x="2688430" y="6801564"/>
                </a:cubicBezTo>
                <a:cubicBezTo>
                  <a:pt x="2680286" y="6842403"/>
                  <a:pt x="2633415" y="6776749"/>
                  <a:pt x="2629626" y="6763394"/>
                </a:cubicBezTo>
                <a:cubicBezTo>
                  <a:pt x="2507208" y="6357509"/>
                  <a:pt x="2389664" y="5910450"/>
                  <a:pt x="2565328" y="5516399"/>
                </a:cubicBezTo>
                <a:cubicBezTo>
                  <a:pt x="2340344" y="5655334"/>
                  <a:pt x="2126262" y="5810607"/>
                  <a:pt x="1922999" y="5980343"/>
                </a:cubicBezTo>
                <a:cubicBezTo>
                  <a:pt x="1913735" y="6121357"/>
                  <a:pt x="1951823" y="6270268"/>
                  <a:pt x="1950261" y="6405858"/>
                </a:cubicBezTo>
                <a:cubicBezTo>
                  <a:pt x="2095468" y="6403315"/>
                  <a:pt x="2243415" y="6568324"/>
                  <a:pt x="2365554" y="6759107"/>
                </a:cubicBezTo>
                <a:lnTo>
                  <a:pt x="2424142" y="6858000"/>
                </a:lnTo>
                <a:lnTo>
                  <a:pt x="2395994" y="6858000"/>
                </a:lnTo>
                <a:lnTo>
                  <a:pt x="2392863" y="6852964"/>
                </a:lnTo>
                <a:cubicBezTo>
                  <a:pt x="2286592" y="6697030"/>
                  <a:pt x="2128210" y="6530604"/>
                  <a:pt x="2017589" y="6493982"/>
                </a:cubicBezTo>
                <a:cubicBezTo>
                  <a:pt x="2065428" y="6525607"/>
                  <a:pt x="2108651" y="6558340"/>
                  <a:pt x="2147336" y="6594052"/>
                </a:cubicBezTo>
                <a:cubicBezTo>
                  <a:pt x="2168131" y="6613249"/>
                  <a:pt x="2188032" y="6633414"/>
                  <a:pt x="2207047" y="6654540"/>
                </a:cubicBezTo>
                <a:cubicBezTo>
                  <a:pt x="2240670" y="6691852"/>
                  <a:pt x="2268864" y="6733110"/>
                  <a:pt x="2299106" y="6778931"/>
                </a:cubicBezTo>
                <a:lnTo>
                  <a:pt x="2314430" y="6801144"/>
                </a:lnTo>
                <a:lnTo>
                  <a:pt x="2352406" y="6858000"/>
                </a:lnTo>
                <a:lnTo>
                  <a:pt x="2314492" y="6858000"/>
                </a:lnTo>
                <a:lnTo>
                  <a:pt x="2288095" y="6818030"/>
                </a:lnTo>
                <a:lnTo>
                  <a:pt x="2272768" y="6795822"/>
                </a:lnTo>
                <a:cubicBezTo>
                  <a:pt x="2242565" y="6750921"/>
                  <a:pt x="2214890" y="6711042"/>
                  <a:pt x="2182715" y="6675071"/>
                </a:cubicBezTo>
                <a:cubicBezTo>
                  <a:pt x="2139301" y="6626043"/>
                  <a:pt x="2090046" y="6582375"/>
                  <a:pt x="2032061" y="6541380"/>
                </a:cubicBezTo>
                <a:cubicBezTo>
                  <a:pt x="2113005" y="6632219"/>
                  <a:pt x="2185837" y="6729905"/>
                  <a:pt x="2257220" y="6826257"/>
                </a:cubicBezTo>
                <a:lnTo>
                  <a:pt x="2281324" y="6858000"/>
                </a:lnTo>
                <a:lnTo>
                  <a:pt x="2242860" y="6858000"/>
                </a:lnTo>
                <a:lnTo>
                  <a:pt x="2232818" y="6844926"/>
                </a:lnTo>
                <a:cubicBezTo>
                  <a:pt x="2156524" y="6742256"/>
                  <a:pt x="2077809" y="6637351"/>
                  <a:pt x="1990172" y="6542121"/>
                </a:cubicBezTo>
                <a:cubicBezTo>
                  <a:pt x="2025229" y="6615236"/>
                  <a:pt x="2072239" y="6690202"/>
                  <a:pt x="2124090" y="6761017"/>
                </a:cubicBezTo>
                <a:lnTo>
                  <a:pt x="2200380" y="6858000"/>
                </a:lnTo>
                <a:lnTo>
                  <a:pt x="2147507" y="6858000"/>
                </a:lnTo>
                <a:lnTo>
                  <a:pt x="2070668" y="6761520"/>
                </a:lnTo>
                <a:cubicBezTo>
                  <a:pt x="2050397" y="6732060"/>
                  <a:pt x="1955949" y="6524860"/>
                  <a:pt x="1975142" y="6585570"/>
                </a:cubicBezTo>
                <a:cubicBezTo>
                  <a:pt x="1998651" y="6661010"/>
                  <a:pt x="2025657" y="6736543"/>
                  <a:pt x="2050035" y="6813345"/>
                </a:cubicBezTo>
                <a:lnTo>
                  <a:pt x="2063025" y="6858000"/>
                </a:lnTo>
                <a:lnTo>
                  <a:pt x="2021675" y="6858000"/>
                </a:lnTo>
                <a:lnTo>
                  <a:pt x="2019308" y="6847118"/>
                </a:lnTo>
                <a:cubicBezTo>
                  <a:pt x="1994223" y="6748278"/>
                  <a:pt x="1963999" y="6650518"/>
                  <a:pt x="1938835" y="6551160"/>
                </a:cubicBezTo>
                <a:cubicBezTo>
                  <a:pt x="1929908" y="6619047"/>
                  <a:pt x="1941143" y="6690322"/>
                  <a:pt x="1953230" y="6759699"/>
                </a:cubicBezTo>
                <a:lnTo>
                  <a:pt x="1956763" y="6778191"/>
                </a:lnTo>
                <a:lnTo>
                  <a:pt x="1967925" y="6858000"/>
                </a:lnTo>
                <a:lnTo>
                  <a:pt x="1936622" y="6858000"/>
                </a:lnTo>
                <a:lnTo>
                  <a:pt x="1926261" y="6784064"/>
                </a:lnTo>
                <a:lnTo>
                  <a:pt x="1922724" y="6765577"/>
                </a:lnTo>
                <a:cubicBezTo>
                  <a:pt x="1915473" y="6723948"/>
                  <a:pt x="1907737" y="6681875"/>
                  <a:pt x="1904650" y="6639616"/>
                </a:cubicBezTo>
                <a:lnTo>
                  <a:pt x="1885273" y="6858000"/>
                </a:lnTo>
                <a:lnTo>
                  <a:pt x="1854363" y="6858000"/>
                </a:lnTo>
                <a:lnTo>
                  <a:pt x="1880391" y="6603796"/>
                </a:lnTo>
                <a:cubicBezTo>
                  <a:pt x="1857032" y="6636864"/>
                  <a:pt x="1833268" y="6671346"/>
                  <a:pt x="1818273" y="6715729"/>
                </a:cubicBezTo>
                <a:cubicBezTo>
                  <a:pt x="1804852" y="6755735"/>
                  <a:pt x="1797634" y="6798725"/>
                  <a:pt x="1794691" y="6843239"/>
                </a:cubicBezTo>
                <a:cubicBezTo>
                  <a:pt x="1794765" y="6848159"/>
                  <a:pt x="1794840" y="6853080"/>
                  <a:pt x="1794914" y="6858000"/>
                </a:cubicBezTo>
                <a:lnTo>
                  <a:pt x="1746128" y="6858000"/>
                </a:lnTo>
                <a:lnTo>
                  <a:pt x="1753934" y="6724796"/>
                </a:lnTo>
                <a:cubicBezTo>
                  <a:pt x="1761216" y="6674140"/>
                  <a:pt x="1773366" y="6623443"/>
                  <a:pt x="1792053" y="6572396"/>
                </a:cubicBezTo>
                <a:cubicBezTo>
                  <a:pt x="1831929" y="6463223"/>
                  <a:pt x="1865036" y="6394363"/>
                  <a:pt x="1862248" y="6266397"/>
                </a:cubicBezTo>
                <a:cubicBezTo>
                  <a:pt x="1860953" y="6187277"/>
                  <a:pt x="1859762" y="6110946"/>
                  <a:pt x="1862250" y="6033531"/>
                </a:cubicBezTo>
                <a:cubicBezTo>
                  <a:pt x="1629459" y="6233327"/>
                  <a:pt x="1412286" y="6451119"/>
                  <a:pt x="1211999" y="6683610"/>
                </a:cubicBezTo>
                <a:cubicBezTo>
                  <a:pt x="1212594" y="6686848"/>
                  <a:pt x="1213637" y="6689601"/>
                  <a:pt x="1213266" y="6691947"/>
                </a:cubicBezTo>
                <a:cubicBezTo>
                  <a:pt x="1207239" y="6745048"/>
                  <a:pt x="1203941" y="6797982"/>
                  <a:pt x="1203370" y="6850676"/>
                </a:cubicBezTo>
                <a:cubicBezTo>
                  <a:pt x="1203470" y="6853117"/>
                  <a:pt x="1203571" y="6855559"/>
                  <a:pt x="1203671" y="6858000"/>
                </a:cubicBezTo>
                <a:lnTo>
                  <a:pt x="1143180" y="6858000"/>
                </a:lnTo>
                <a:cubicBezTo>
                  <a:pt x="1142845" y="6827348"/>
                  <a:pt x="1142511" y="6796697"/>
                  <a:pt x="1142176" y="6766045"/>
                </a:cubicBezTo>
                <a:lnTo>
                  <a:pt x="1067484" y="6858000"/>
                </a:lnTo>
                <a:lnTo>
                  <a:pt x="953928" y="6858000"/>
                </a:lnTo>
                <a:lnTo>
                  <a:pt x="959715" y="6850185"/>
                </a:lnTo>
                <a:cubicBezTo>
                  <a:pt x="1122351" y="6642955"/>
                  <a:pt x="1297493" y="6445464"/>
                  <a:pt x="1483788" y="6259174"/>
                </a:cubicBezTo>
                <a:cubicBezTo>
                  <a:pt x="1354519" y="6252700"/>
                  <a:pt x="1219786" y="6272526"/>
                  <a:pt x="1100671" y="6252137"/>
                </a:cubicBezTo>
                <a:cubicBezTo>
                  <a:pt x="1097473" y="6253667"/>
                  <a:pt x="1093344" y="6255226"/>
                  <a:pt x="1090144" y="6256748"/>
                </a:cubicBezTo>
                <a:cubicBezTo>
                  <a:pt x="1093160" y="6262221"/>
                  <a:pt x="1095726" y="6268172"/>
                  <a:pt x="1095872" y="6271892"/>
                </a:cubicBezTo>
                <a:cubicBezTo>
                  <a:pt x="1117034" y="6614754"/>
                  <a:pt x="501310" y="6765589"/>
                  <a:pt x="262785" y="6845450"/>
                </a:cubicBezTo>
                <a:cubicBezTo>
                  <a:pt x="240730" y="6852851"/>
                  <a:pt x="197167" y="6788461"/>
                  <a:pt x="209968" y="6770713"/>
                </a:cubicBezTo>
                <a:cubicBezTo>
                  <a:pt x="383281" y="6527661"/>
                  <a:pt x="615742" y="6377713"/>
                  <a:pt x="873460" y="6253768"/>
                </a:cubicBezTo>
                <a:cubicBezTo>
                  <a:pt x="626943" y="6191900"/>
                  <a:pt x="365733" y="5960633"/>
                  <a:pt x="192686" y="5849257"/>
                </a:cubicBezTo>
                <a:cubicBezTo>
                  <a:pt x="116185" y="5799690"/>
                  <a:pt x="52073" y="5754165"/>
                  <a:pt x="4696" y="5697668"/>
                </a:cubicBezTo>
                <a:lnTo>
                  <a:pt x="0" y="5689984"/>
                </a:lnTo>
                <a:lnTo>
                  <a:pt x="0" y="5513472"/>
                </a:lnTo>
                <a:lnTo>
                  <a:pt x="174101" y="5620277"/>
                </a:lnTo>
                <a:cubicBezTo>
                  <a:pt x="413334" y="5759164"/>
                  <a:pt x="660435" y="5885160"/>
                  <a:pt x="891800" y="6036935"/>
                </a:cubicBezTo>
                <a:cubicBezTo>
                  <a:pt x="944884" y="6071606"/>
                  <a:pt x="1012106" y="6145300"/>
                  <a:pt x="1072219" y="6169443"/>
                </a:cubicBezTo>
                <a:cubicBezTo>
                  <a:pt x="1072700" y="6169886"/>
                  <a:pt x="1073629" y="6169850"/>
                  <a:pt x="1074117" y="6170301"/>
                </a:cubicBezTo>
                <a:cubicBezTo>
                  <a:pt x="1077423" y="6171567"/>
                  <a:pt x="1080285" y="6173315"/>
                  <a:pt x="1083114" y="6174131"/>
                </a:cubicBezTo>
                <a:cubicBezTo>
                  <a:pt x="1205686" y="6211148"/>
                  <a:pt x="1403553" y="6162717"/>
                  <a:pt x="1543010" y="6191140"/>
                </a:cubicBezTo>
                <a:cubicBezTo>
                  <a:pt x="1545352" y="6191516"/>
                  <a:pt x="1548218" y="6193258"/>
                  <a:pt x="1551080" y="6195006"/>
                </a:cubicBezTo>
                <a:cubicBezTo>
                  <a:pt x="1796784" y="5956970"/>
                  <a:pt x="2061981" y="5740521"/>
                  <a:pt x="2345443" y="5549882"/>
                </a:cubicBezTo>
                <a:cubicBezTo>
                  <a:pt x="2141371" y="5547786"/>
                  <a:pt x="1930334" y="5604666"/>
                  <a:pt x="1721499" y="5599969"/>
                </a:cubicBezTo>
                <a:cubicBezTo>
                  <a:pt x="1398951" y="5593309"/>
                  <a:pt x="1081337" y="5547329"/>
                  <a:pt x="767716" y="5472768"/>
                </a:cubicBezTo>
                <a:cubicBezTo>
                  <a:pt x="753133" y="5469162"/>
                  <a:pt x="700946" y="5398599"/>
                  <a:pt x="722147" y="5393091"/>
                </a:cubicBezTo>
                <a:cubicBezTo>
                  <a:pt x="968781" y="5329673"/>
                  <a:pt x="1232259" y="5326588"/>
                  <a:pt x="1485552" y="5313202"/>
                </a:cubicBezTo>
                <a:cubicBezTo>
                  <a:pt x="1722589" y="5300930"/>
                  <a:pt x="1934026" y="5312502"/>
                  <a:pt x="2143004" y="5402420"/>
                </a:cubicBezTo>
                <a:cubicBezTo>
                  <a:pt x="2072259" y="5321879"/>
                  <a:pt x="2001915" y="5239927"/>
                  <a:pt x="1933391" y="5156971"/>
                </a:cubicBezTo>
                <a:cubicBezTo>
                  <a:pt x="1884964" y="5098829"/>
                  <a:pt x="1830279" y="5047453"/>
                  <a:pt x="1827118" y="4968410"/>
                </a:cubicBezTo>
                <a:cubicBezTo>
                  <a:pt x="1826899" y="4962830"/>
                  <a:pt x="1831287" y="4956131"/>
                  <a:pt x="1837349" y="4956357"/>
                </a:cubicBezTo>
                <a:cubicBezTo>
                  <a:pt x="1954786" y="4958180"/>
                  <a:pt x="2095955" y="5099243"/>
                  <a:pt x="2162835" y="5187853"/>
                </a:cubicBezTo>
                <a:cubicBezTo>
                  <a:pt x="2223806" y="5268314"/>
                  <a:pt x="2261117" y="5362764"/>
                  <a:pt x="2257167" y="5462123"/>
                </a:cubicBezTo>
                <a:cubicBezTo>
                  <a:pt x="2258619" y="5463463"/>
                  <a:pt x="2260110" y="5465731"/>
                  <a:pt x="2261598" y="5467998"/>
                </a:cubicBezTo>
                <a:cubicBezTo>
                  <a:pt x="2319293" y="5466627"/>
                  <a:pt x="2377620" y="5469418"/>
                  <a:pt x="2437177" y="5479608"/>
                </a:cubicBezTo>
                <a:cubicBezTo>
                  <a:pt x="2440002" y="5480429"/>
                  <a:pt x="2442387" y="5481726"/>
                  <a:pt x="2445247" y="5483476"/>
                </a:cubicBezTo>
                <a:cubicBezTo>
                  <a:pt x="2542410" y="5420910"/>
                  <a:pt x="2642483" y="5361023"/>
                  <a:pt x="2743626" y="5304819"/>
                </a:cubicBezTo>
                <a:cubicBezTo>
                  <a:pt x="2843877" y="5249576"/>
                  <a:pt x="2945694" y="5198471"/>
                  <a:pt x="3048102" y="5150595"/>
                </a:cubicBezTo>
                <a:cubicBezTo>
                  <a:pt x="2585795" y="5154639"/>
                  <a:pt x="2153807" y="4996795"/>
                  <a:pt x="1799414" y="4694732"/>
                </a:cubicBezTo>
                <a:cubicBezTo>
                  <a:pt x="1791709" y="4688523"/>
                  <a:pt x="1742423" y="4620635"/>
                  <a:pt x="1771735" y="4619929"/>
                </a:cubicBezTo>
                <a:cubicBezTo>
                  <a:pt x="2256142" y="4609405"/>
                  <a:pt x="2784409" y="4670721"/>
                  <a:pt x="3104273" y="5076159"/>
                </a:cubicBezTo>
                <a:cubicBezTo>
                  <a:pt x="3108183" y="5080663"/>
                  <a:pt x="3110711" y="5085686"/>
                  <a:pt x="3113245" y="5090705"/>
                </a:cubicBezTo>
                <a:cubicBezTo>
                  <a:pt x="3118189" y="5097958"/>
                  <a:pt x="3122727" y="5106622"/>
                  <a:pt x="3126294" y="5114400"/>
                </a:cubicBezTo>
                <a:cubicBezTo>
                  <a:pt x="3390302" y="4996262"/>
                  <a:pt x="3661785" y="4902036"/>
                  <a:pt x="3937433" y="4830473"/>
                </a:cubicBezTo>
                <a:cubicBezTo>
                  <a:pt x="3836176" y="4732523"/>
                  <a:pt x="3721785" y="4620668"/>
                  <a:pt x="3590475" y="4597974"/>
                </a:cubicBezTo>
                <a:cubicBezTo>
                  <a:pt x="3435249" y="4571111"/>
                  <a:pt x="3264279" y="4616605"/>
                  <a:pt x="3100264" y="4579845"/>
                </a:cubicBezTo>
                <a:cubicBezTo>
                  <a:pt x="2787310" y="4510393"/>
                  <a:pt x="2468738" y="4370372"/>
                  <a:pt x="2183576" y="4227150"/>
                </a:cubicBezTo>
                <a:cubicBezTo>
                  <a:pt x="2170260" y="4220226"/>
                  <a:pt x="2115765" y="4150220"/>
                  <a:pt x="2151029" y="4146947"/>
                </a:cubicBezTo>
                <a:cubicBezTo>
                  <a:pt x="2677991" y="4094203"/>
                  <a:pt x="3159089" y="4117356"/>
                  <a:pt x="3563434" y="4469115"/>
                </a:cubicBezTo>
                <a:lnTo>
                  <a:pt x="3177952" y="3657386"/>
                </a:lnTo>
                <a:cubicBezTo>
                  <a:pt x="3171337" y="3643210"/>
                  <a:pt x="3161442" y="3605414"/>
                  <a:pt x="3189263" y="3625726"/>
                </a:cubicBezTo>
                <a:cubicBezTo>
                  <a:pt x="3348177" y="3744655"/>
                  <a:pt x="3463235" y="3908187"/>
                  <a:pt x="3560912" y="4079863"/>
                </a:cubicBezTo>
                <a:cubicBezTo>
                  <a:pt x="3646545" y="4229668"/>
                  <a:pt x="3658964" y="4353983"/>
                  <a:pt x="3626636" y="4512230"/>
                </a:cubicBezTo>
                <a:cubicBezTo>
                  <a:pt x="3635603" y="4515129"/>
                  <a:pt x="3644081" y="4517586"/>
                  <a:pt x="3653088" y="4521417"/>
                </a:cubicBezTo>
                <a:cubicBezTo>
                  <a:pt x="3765052" y="4572828"/>
                  <a:pt x="3892199" y="4724230"/>
                  <a:pt x="3988128" y="4817267"/>
                </a:cubicBezTo>
                <a:cubicBezTo>
                  <a:pt x="4265269" y="4747971"/>
                  <a:pt x="4547054" y="4701774"/>
                  <a:pt x="4830582" y="4676000"/>
                </a:cubicBezTo>
                <a:lnTo>
                  <a:pt x="4830100" y="4675554"/>
                </a:lnTo>
                <a:cubicBezTo>
                  <a:pt x="4727027" y="4369030"/>
                  <a:pt x="4271973" y="4333199"/>
                  <a:pt x="4036318" y="4147013"/>
                </a:cubicBezTo>
                <a:cubicBezTo>
                  <a:pt x="3810777" y="3969273"/>
                  <a:pt x="3654591" y="3720297"/>
                  <a:pt x="3432098" y="3537312"/>
                </a:cubicBezTo>
                <a:cubicBezTo>
                  <a:pt x="3405134" y="3515099"/>
                  <a:pt x="3391592" y="3444385"/>
                  <a:pt x="3446761" y="3461278"/>
                </a:cubicBezTo>
                <a:cubicBezTo>
                  <a:pt x="3801752" y="3568638"/>
                  <a:pt x="4119982" y="3746863"/>
                  <a:pt x="4419733" y="3963555"/>
                </a:cubicBezTo>
                <a:cubicBezTo>
                  <a:pt x="4597168" y="4091520"/>
                  <a:pt x="4760991" y="4228417"/>
                  <a:pt x="4781371" y="4458604"/>
                </a:cubicBezTo>
                <a:cubicBezTo>
                  <a:pt x="4781562" y="4463257"/>
                  <a:pt x="4780772" y="4467014"/>
                  <a:pt x="4780440" y="4470290"/>
                </a:cubicBezTo>
                <a:cubicBezTo>
                  <a:pt x="4830364" y="4519056"/>
                  <a:pt x="4870983" y="4579844"/>
                  <a:pt x="4898954" y="4662092"/>
                </a:cubicBezTo>
                <a:cubicBezTo>
                  <a:pt x="4900480" y="4665288"/>
                  <a:pt x="4900107" y="4667630"/>
                  <a:pt x="4900699" y="4670867"/>
                </a:cubicBezTo>
                <a:cubicBezTo>
                  <a:pt x="5170915" y="4649815"/>
                  <a:pt x="5442360" y="4647817"/>
                  <a:pt x="5714511" y="4663483"/>
                </a:cubicBezTo>
                <a:cubicBezTo>
                  <a:pt x="5651495" y="4555157"/>
                  <a:pt x="5582088" y="4449879"/>
                  <a:pt x="5464793" y="4393556"/>
                </a:cubicBezTo>
                <a:cubicBezTo>
                  <a:pt x="5463384" y="4393148"/>
                  <a:pt x="5462860" y="4391770"/>
                  <a:pt x="5461897" y="4390879"/>
                </a:cubicBezTo>
                <a:cubicBezTo>
                  <a:pt x="4970387" y="4293633"/>
                  <a:pt x="4556299" y="3674930"/>
                  <a:pt x="4294126" y="3303048"/>
                </a:cubicBezTo>
                <a:cubicBezTo>
                  <a:pt x="4284225" y="3288537"/>
                  <a:pt x="4271318" y="3233630"/>
                  <a:pt x="4305321" y="3256953"/>
                </a:cubicBezTo>
                <a:cubicBezTo>
                  <a:pt x="4530520" y="3414680"/>
                  <a:pt x="4740956" y="3587440"/>
                  <a:pt x="4949299" y="3766336"/>
                </a:cubicBezTo>
                <a:cubicBezTo>
                  <a:pt x="5065543" y="3866477"/>
                  <a:pt x="5184542" y="3965579"/>
                  <a:pt x="5291452" y="4076801"/>
                </a:cubicBezTo>
                <a:cubicBezTo>
                  <a:pt x="5309900" y="4095629"/>
                  <a:pt x="5393714" y="4211504"/>
                  <a:pt x="5434998" y="4254100"/>
                </a:cubicBezTo>
                <a:cubicBezTo>
                  <a:pt x="5369347" y="4172892"/>
                  <a:pt x="5356822" y="3836202"/>
                  <a:pt x="5351015" y="3760989"/>
                </a:cubicBezTo>
                <a:cubicBezTo>
                  <a:pt x="5330486" y="3492147"/>
                  <a:pt x="5355823" y="3228927"/>
                  <a:pt x="5413780" y="2966265"/>
                </a:cubicBezTo>
                <a:cubicBezTo>
                  <a:pt x="5415835" y="2956520"/>
                  <a:pt x="5420191" y="2953318"/>
                  <a:pt x="5425627" y="2954192"/>
                </a:cubicBezTo>
                <a:close/>
                <a:moveTo>
                  <a:pt x="6604735" y="2041381"/>
                </a:moveTo>
                <a:cubicBezTo>
                  <a:pt x="6726311" y="2327927"/>
                  <a:pt x="6916754" y="2606522"/>
                  <a:pt x="7204487" y="2742112"/>
                </a:cubicBezTo>
                <a:cubicBezTo>
                  <a:pt x="7179895" y="2719491"/>
                  <a:pt x="7154936" y="2696378"/>
                  <a:pt x="7131592" y="2672096"/>
                </a:cubicBezTo>
                <a:cubicBezTo>
                  <a:pt x="7084181" y="2622518"/>
                  <a:pt x="7039271" y="2569608"/>
                  <a:pt x="6996344" y="2518310"/>
                </a:cubicBezTo>
                <a:cubicBezTo>
                  <a:pt x="6908871" y="2414600"/>
                  <a:pt x="6818501" y="2306884"/>
                  <a:pt x="6735495" y="2196890"/>
                </a:cubicBezTo>
                <a:lnTo>
                  <a:pt x="6721901" y="2179274"/>
                </a:lnTo>
                <a:cubicBezTo>
                  <a:pt x="6685654" y="2131523"/>
                  <a:pt x="6648317" y="2082278"/>
                  <a:pt x="6604735" y="2041381"/>
                </a:cubicBezTo>
                <a:close/>
                <a:moveTo>
                  <a:pt x="6591670" y="1988277"/>
                </a:moveTo>
                <a:cubicBezTo>
                  <a:pt x="6653650" y="2036451"/>
                  <a:pt x="6701310" y="2098809"/>
                  <a:pt x="6747349" y="2160069"/>
                </a:cubicBezTo>
                <a:lnTo>
                  <a:pt x="6760943" y="2177686"/>
                </a:lnTo>
                <a:cubicBezTo>
                  <a:pt x="6844486" y="2287290"/>
                  <a:pt x="6934499" y="2394502"/>
                  <a:pt x="7021065" y="2498102"/>
                </a:cubicBezTo>
                <a:cubicBezTo>
                  <a:pt x="7063629" y="2548900"/>
                  <a:pt x="7108178" y="2601313"/>
                  <a:pt x="7155223" y="2650386"/>
                </a:cubicBezTo>
                <a:cubicBezTo>
                  <a:pt x="7170968" y="2666443"/>
                  <a:pt x="7186885" y="2681619"/>
                  <a:pt x="7203167" y="2697288"/>
                </a:cubicBezTo>
                <a:cubicBezTo>
                  <a:pt x="7124362" y="2565928"/>
                  <a:pt x="7030837" y="2441422"/>
                  <a:pt x="6937703" y="2321981"/>
                </a:cubicBezTo>
                <a:cubicBezTo>
                  <a:pt x="6842752" y="2200032"/>
                  <a:pt x="6742965" y="2048781"/>
                  <a:pt x="6591670" y="1988277"/>
                </a:cubicBezTo>
                <a:close/>
                <a:moveTo>
                  <a:pt x="5798671" y="1981601"/>
                </a:moveTo>
                <a:cubicBezTo>
                  <a:pt x="5784234" y="2008086"/>
                  <a:pt x="5768551" y="2036236"/>
                  <a:pt x="5754709" y="2071454"/>
                </a:cubicBezTo>
                <a:cubicBezTo>
                  <a:pt x="5651219" y="2330361"/>
                  <a:pt x="5694208" y="2592217"/>
                  <a:pt x="5763044" y="2842206"/>
                </a:cubicBezTo>
                <a:cubicBezTo>
                  <a:pt x="5763687" y="2828007"/>
                  <a:pt x="5764331" y="2813808"/>
                  <a:pt x="5764974" y="2799609"/>
                </a:cubicBezTo>
                <a:cubicBezTo>
                  <a:pt x="5766710" y="2755616"/>
                  <a:pt x="5768626" y="2710738"/>
                  <a:pt x="5767665" y="2666409"/>
                </a:cubicBezTo>
                <a:cubicBezTo>
                  <a:pt x="5766964" y="2637156"/>
                  <a:pt x="5764828" y="2608182"/>
                  <a:pt x="5763055" y="2579705"/>
                </a:cubicBezTo>
                <a:cubicBezTo>
                  <a:pt x="5760913" y="2550734"/>
                  <a:pt x="5758780" y="2521760"/>
                  <a:pt x="5758079" y="2492508"/>
                </a:cubicBezTo>
                <a:cubicBezTo>
                  <a:pt x="5755745" y="2394242"/>
                  <a:pt x="5767619" y="2294070"/>
                  <a:pt x="5779325" y="2197069"/>
                </a:cubicBezTo>
                <a:cubicBezTo>
                  <a:pt x="5787753" y="2126095"/>
                  <a:pt x="5796001" y="2053736"/>
                  <a:pt x="5798671" y="1981601"/>
                </a:cubicBezTo>
                <a:close/>
                <a:moveTo>
                  <a:pt x="5829202" y="1971679"/>
                </a:moveTo>
                <a:cubicBezTo>
                  <a:pt x="5826736" y="2047481"/>
                  <a:pt x="5818154" y="2123904"/>
                  <a:pt x="5809558" y="2198043"/>
                </a:cubicBezTo>
                <a:cubicBezTo>
                  <a:pt x="5798026" y="2294159"/>
                  <a:pt x="5785973" y="2392938"/>
                  <a:pt x="5788653" y="2489430"/>
                </a:cubicBezTo>
                <a:cubicBezTo>
                  <a:pt x="5789524" y="2517790"/>
                  <a:pt x="5791665" y="2546759"/>
                  <a:pt x="5793439" y="2575235"/>
                </a:cubicBezTo>
                <a:cubicBezTo>
                  <a:pt x="5794815" y="2596366"/>
                  <a:pt x="5795822" y="2617001"/>
                  <a:pt x="5796837" y="2637633"/>
                </a:cubicBezTo>
                <a:cubicBezTo>
                  <a:pt x="5803017" y="2582794"/>
                  <a:pt x="5810098" y="2528066"/>
                  <a:pt x="5818614" y="2473055"/>
                </a:cubicBezTo>
                <a:cubicBezTo>
                  <a:pt x="5845917" y="2299125"/>
                  <a:pt x="5877599" y="2135758"/>
                  <a:pt x="5829202" y="1971679"/>
                </a:cubicBezTo>
                <a:close/>
                <a:moveTo>
                  <a:pt x="5911389" y="1898371"/>
                </a:moveTo>
                <a:cubicBezTo>
                  <a:pt x="6006914" y="2026768"/>
                  <a:pt x="6112955" y="2136857"/>
                  <a:pt x="6237627" y="2231921"/>
                </a:cubicBezTo>
                <a:cubicBezTo>
                  <a:pt x="6161282" y="2090381"/>
                  <a:pt x="6060308" y="1952200"/>
                  <a:pt x="5911389" y="1898371"/>
                </a:cubicBezTo>
                <a:close/>
                <a:moveTo>
                  <a:pt x="6944437" y="1575402"/>
                </a:moveTo>
                <a:cubicBezTo>
                  <a:pt x="6732842" y="1643305"/>
                  <a:pt x="6518352" y="1707201"/>
                  <a:pt x="6304730" y="1766654"/>
                </a:cubicBezTo>
                <a:cubicBezTo>
                  <a:pt x="6527947" y="1784949"/>
                  <a:pt x="6737901" y="1680839"/>
                  <a:pt x="6944437" y="1575402"/>
                </a:cubicBezTo>
                <a:close/>
                <a:moveTo>
                  <a:pt x="7019523" y="1519450"/>
                </a:moveTo>
                <a:cubicBezTo>
                  <a:pt x="6766096" y="1537552"/>
                  <a:pt x="6524653" y="1609537"/>
                  <a:pt x="6298091" y="1737122"/>
                </a:cubicBezTo>
                <a:cubicBezTo>
                  <a:pt x="6539381" y="1670594"/>
                  <a:pt x="6780997" y="1597715"/>
                  <a:pt x="7019523" y="1519450"/>
                </a:cubicBezTo>
                <a:close/>
                <a:moveTo>
                  <a:pt x="2399523" y="1428234"/>
                </a:moveTo>
                <a:cubicBezTo>
                  <a:pt x="2324192" y="1539775"/>
                  <a:pt x="2267478" y="1713586"/>
                  <a:pt x="2224982" y="1826201"/>
                </a:cubicBezTo>
                <a:cubicBezTo>
                  <a:pt x="2161246" y="1995817"/>
                  <a:pt x="2120250" y="2168765"/>
                  <a:pt x="2096099" y="2345900"/>
                </a:cubicBezTo>
                <a:cubicBezTo>
                  <a:pt x="2166834" y="2165047"/>
                  <a:pt x="2226331" y="1978598"/>
                  <a:pt x="2283317" y="1796925"/>
                </a:cubicBezTo>
                <a:lnTo>
                  <a:pt x="2399523" y="1428234"/>
                </a:lnTo>
                <a:close/>
                <a:moveTo>
                  <a:pt x="2448558" y="1373435"/>
                </a:moveTo>
                <a:lnTo>
                  <a:pt x="2312521" y="1806140"/>
                </a:lnTo>
                <a:cubicBezTo>
                  <a:pt x="2255817" y="1985569"/>
                  <a:pt x="2197150" y="2169492"/>
                  <a:pt x="2127533" y="2348380"/>
                </a:cubicBezTo>
                <a:cubicBezTo>
                  <a:pt x="2230881" y="2201722"/>
                  <a:pt x="2307261" y="2041905"/>
                  <a:pt x="2358080" y="1866134"/>
                </a:cubicBezTo>
                <a:cubicBezTo>
                  <a:pt x="2378743" y="1795373"/>
                  <a:pt x="2394349" y="1722940"/>
                  <a:pt x="2407436" y="1651070"/>
                </a:cubicBezTo>
                <a:cubicBezTo>
                  <a:pt x="2417458" y="1596892"/>
                  <a:pt x="2466254" y="1384915"/>
                  <a:pt x="2448558" y="1373435"/>
                </a:cubicBezTo>
                <a:close/>
                <a:moveTo>
                  <a:pt x="278707" y="1352270"/>
                </a:moveTo>
                <a:lnTo>
                  <a:pt x="321570" y="1861610"/>
                </a:lnTo>
                <a:cubicBezTo>
                  <a:pt x="336248" y="1725752"/>
                  <a:pt x="317508" y="1584885"/>
                  <a:pt x="294281" y="1440658"/>
                </a:cubicBezTo>
                <a:lnTo>
                  <a:pt x="278707" y="1352270"/>
                </a:lnTo>
                <a:close/>
                <a:moveTo>
                  <a:pt x="1423821" y="1351958"/>
                </a:moveTo>
                <a:cubicBezTo>
                  <a:pt x="1426859" y="1507722"/>
                  <a:pt x="1587831" y="1796280"/>
                  <a:pt x="1638521" y="1908470"/>
                </a:cubicBezTo>
                <a:cubicBezTo>
                  <a:pt x="1674424" y="1987707"/>
                  <a:pt x="1711105" y="2070587"/>
                  <a:pt x="1754199" y="2149284"/>
                </a:cubicBezTo>
                <a:cubicBezTo>
                  <a:pt x="1797295" y="2227981"/>
                  <a:pt x="1846801" y="2302493"/>
                  <a:pt x="1908359" y="2364988"/>
                </a:cubicBezTo>
                <a:cubicBezTo>
                  <a:pt x="1805946" y="2193096"/>
                  <a:pt x="1725953" y="2007134"/>
                  <a:pt x="1647661" y="1825945"/>
                </a:cubicBezTo>
                <a:cubicBezTo>
                  <a:pt x="1579500" y="1667751"/>
                  <a:pt x="1508533" y="1505355"/>
                  <a:pt x="1423821" y="1351958"/>
                </a:cubicBezTo>
                <a:close/>
                <a:moveTo>
                  <a:pt x="1431890" y="1306475"/>
                </a:moveTo>
                <a:cubicBezTo>
                  <a:pt x="1458339" y="1352187"/>
                  <a:pt x="1483952" y="1399016"/>
                  <a:pt x="1507597" y="1446132"/>
                </a:cubicBezTo>
                <a:cubicBezTo>
                  <a:pt x="1568403" y="1567288"/>
                  <a:pt x="1621917" y="1692101"/>
                  <a:pt x="1674586" y="1813832"/>
                </a:cubicBezTo>
                <a:cubicBezTo>
                  <a:pt x="1719648" y="1918315"/>
                  <a:pt x="1765554" y="2024477"/>
                  <a:pt x="1815950" y="2128564"/>
                </a:cubicBezTo>
                <a:cubicBezTo>
                  <a:pt x="1866346" y="2232648"/>
                  <a:pt x="1921228" y="2334658"/>
                  <a:pt x="1984242" y="2430829"/>
                </a:cubicBezTo>
                <a:cubicBezTo>
                  <a:pt x="1994073" y="2437830"/>
                  <a:pt x="2003908" y="2444836"/>
                  <a:pt x="2014023" y="2450995"/>
                </a:cubicBezTo>
                <a:cubicBezTo>
                  <a:pt x="1956448" y="2239741"/>
                  <a:pt x="1853160" y="2049325"/>
                  <a:pt x="1747337" y="1855264"/>
                </a:cubicBezTo>
                <a:cubicBezTo>
                  <a:pt x="1678102" y="1728504"/>
                  <a:pt x="1608870" y="1601753"/>
                  <a:pt x="1533749" y="1478656"/>
                </a:cubicBezTo>
                <a:cubicBezTo>
                  <a:pt x="1510398" y="1440515"/>
                  <a:pt x="1454048" y="1294657"/>
                  <a:pt x="1431890" y="1306475"/>
                </a:cubicBezTo>
                <a:close/>
                <a:moveTo>
                  <a:pt x="5052692" y="1292994"/>
                </a:moveTo>
                <a:cubicBezTo>
                  <a:pt x="5103155" y="1406739"/>
                  <a:pt x="5153078" y="1520878"/>
                  <a:pt x="5200661" y="1635186"/>
                </a:cubicBezTo>
                <a:cubicBezTo>
                  <a:pt x="5238218" y="1725483"/>
                  <a:pt x="5273610" y="1815047"/>
                  <a:pt x="5297138" y="1906351"/>
                </a:cubicBezTo>
                <a:cubicBezTo>
                  <a:pt x="5281533" y="1683399"/>
                  <a:pt x="5177210" y="1491946"/>
                  <a:pt x="5052692" y="1292994"/>
                </a:cubicBezTo>
                <a:close/>
                <a:moveTo>
                  <a:pt x="5009948" y="1273619"/>
                </a:moveTo>
                <a:cubicBezTo>
                  <a:pt x="5013363" y="1406203"/>
                  <a:pt x="5078144" y="1538571"/>
                  <a:pt x="5121777" y="1654213"/>
                </a:cubicBezTo>
                <a:cubicBezTo>
                  <a:pt x="5175625" y="1795269"/>
                  <a:pt x="5233597" y="1934093"/>
                  <a:pt x="5293545" y="2072247"/>
                </a:cubicBezTo>
                <a:cubicBezTo>
                  <a:pt x="5293533" y="2069971"/>
                  <a:pt x="5294060" y="2067298"/>
                  <a:pt x="5294042" y="2065019"/>
                </a:cubicBezTo>
                <a:cubicBezTo>
                  <a:pt x="5282123" y="1924099"/>
                  <a:pt x="5230273" y="1786942"/>
                  <a:pt x="5171936" y="1647613"/>
                </a:cubicBezTo>
                <a:cubicBezTo>
                  <a:pt x="5119977" y="1522743"/>
                  <a:pt x="5065315" y="1397539"/>
                  <a:pt x="5009948" y="1273619"/>
                </a:cubicBezTo>
                <a:close/>
                <a:moveTo>
                  <a:pt x="655236" y="1268632"/>
                </a:moveTo>
                <a:cubicBezTo>
                  <a:pt x="717895" y="1408869"/>
                  <a:pt x="771574" y="1550454"/>
                  <a:pt x="839521" y="1685315"/>
                </a:cubicBezTo>
                <a:cubicBezTo>
                  <a:pt x="907470" y="1820177"/>
                  <a:pt x="989683" y="1948318"/>
                  <a:pt x="1109416" y="2061663"/>
                </a:cubicBezTo>
                <a:cubicBezTo>
                  <a:pt x="1177718" y="2126399"/>
                  <a:pt x="1244319" y="2184954"/>
                  <a:pt x="1298300" y="2247742"/>
                </a:cubicBezTo>
                <a:cubicBezTo>
                  <a:pt x="1250168" y="2156040"/>
                  <a:pt x="1187457" y="2071655"/>
                  <a:pt x="1125871" y="1989513"/>
                </a:cubicBezTo>
                <a:cubicBezTo>
                  <a:pt x="1076370" y="1923070"/>
                  <a:pt x="1025189" y="1854667"/>
                  <a:pt x="981574" y="1783157"/>
                </a:cubicBezTo>
                <a:cubicBezTo>
                  <a:pt x="960475" y="1748106"/>
                  <a:pt x="941058" y="1712211"/>
                  <a:pt x="922198" y="1677437"/>
                </a:cubicBezTo>
                <a:cubicBezTo>
                  <a:pt x="905028" y="1646031"/>
                  <a:pt x="887579" y="1614059"/>
                  <a:pt x="869293" y="1583214"/>
                </a:cubicBezTo>
                <a:cubicBezTo>
                  <a:pt x="832994" y="1522086"/>
                  <a:pt x="791368" y="1462924"/>
                  <a:pt x="751431" y="1405731"/>
                </a:cubicBezTo>
                <a:lnTo>
                  <a:pt x="655236" y="1268632"/>
                </a:lnTo>
                <a:close/>
                <a:moveTo>
                  <a:pt x="6516292" y="1263064"/>
                </a:moveTo>
                <a:cubicBezTo>
                  <a:pt x="6288018" y="1373581"/>
                  <a:pt x="6031500" y="1451909"/>
                  <a:pt x="5736320" y="1501803"/>
                </a:cubicBezTo>
                <a:cubicBezTo>
                  <a:pt x="6001708" y="1565837"/>
                  <a:pt x="6267694" y="1408906"/>
                  <a:pt x="6516292" y="1263064"/>
                </a:cubicBezTo>
                <a:close/>
                <a:moveTo>
                  <a:pt x="291466" y="1250369"/>
                </a:moveTo>
                <a:cubicBezTo>
                  <a:pt x="302228" y="1312380"/>
                  <a:pt x="313548" y="1374109"/>
                  <a:pt x="323180" y="1435283"/>
                </a:cubicBezTo>
                <a:cubicBezTo>
                  <a:pt x="347262" y="1585402"/>
                  <a:pt x="366566" y="1733005"/>
                  <a:pt x="349381" y="1875041"/>
                </a:cubicBezTo>
                <a:cubicBezTo>
                  <a:pt x="398887" y="1761016"/>
                  <a:pt x="404047" y="1643975"/>
                  <a:pt x="374363" y="1506494"/>
                </a:cubicBezTo>
                <a:cubicBezTo>
                  <a:pt x="356845" y="1425406"/>
                  <a:pt x="334841" y="1350786"/>
                  <a:pt x="302168" y="1274495"/>
                </a:cubicBezTo>
                <a:cubicBezTo>
                  <a:pt x="298229" y="1265236"/>
                  <a:pt x="295129" y="1257666"/>
                  <a:pt x="291466" y="1250369"/>
                </a:cubicBezTo>
                <a:close/>
                <a:moveTo>
                  <a:pt x="678222" y="1248670"/>
                </a:moveTo>
                <a:lnTo>
                  <a:pt x="775536" y="1388015"/>
                </a:lnTo>
                <a:cubicBezTo>
                  <a:pt x="815764" y="1445771"/>
                  <a:pt x="857669" y="1505484"/>
                  <a:pt x="894529" y="1567739"/>
                </a:cubicBezTo>
                <a:cubicBezTo>
                  <a:pt x="913103" y="1599148"/>
                  <a:pt x="930546" y="1631115"/>
                  <a:pt x="948000" y="1663088"/>
                </a:cubicBezTo>
                <a:cubicBezTo>
                  <a:pt x="966853" y="1697859"/>
                  <a:pt x="986277" y="1733757"/>
                  <a:pt x="1006812" y="1767683"/>
                </a:cubicBezTo>
                <a:cubicBezTo>
                  <a:pt x="1049303" y="1838347"/>
                  <a:pt x="1100205" y="1906189"/>
                  <a:pt x="1149133" y="1971513"/>
                </a:cubicBezTo>
                <a:cubicBezTo>
                  <a:pt x="1215506" y="2060384"/>
                  <a:pt x="1283561" y="2151216"/>
                  <a:pt x="1333952" y="2251620"/>
                </a:cubicBezTo>
                <a:lnTo>
                  <a:pt x="1337329" y="2258350"/>
                </a:lnTo>
                <a:cubicBezTo>
                  <a:pt x="1352131" y="2023413"/>
                  <a:pt x="1145204" y="1784597"/>
                  <a:pt x="1014726" y="1615556"/>
                </a:cubicBezTo>
                <a:cubicBezTo>
                  <a:pt x="911517" y="1481269"/>
                  <a:pt x="800192" y="1360189"/>
                  <a:pt x="678222" y="1248670"/>
                </a:cubicBezTo>
                <a:close/>
                <a:moveTo>
                  <a:pt x="6691602" y="1140573"/>
                </a:moveTo>
                <a:cubicBezTo>
                  <a:pt x="6646175" y="1158238"/>
                  <a:pt x="6598950" y="1175684"/>
                  <a:pt x="6571100" y="1183662"/>
                </a:cubicBezTo>
                <a:cubicBezTo>
                  <a:pt x="6462406" y="1213607"/>
                  <a:pt x="6352215" y="1234713"/>
                  <a:pt x="6241687" y="1257600"/>
                </a:cubicBezTo>
                <a:cubicBezTo>
                  <a:pt x="6040746" y="1299467"/>
                  <a:pt x="5893317" y="1420819"/>
                  <a:pt x="5693009" y="1478256"/>
                </a:cubicBezTo>
                <a:cubicBezTo>
                  <a:pt x="6021285" y="1426507"/>
                  <a:pt x="6301876" y="1340642"/>
                  <a:pt x="6548420" y="1214599"/>
                </a:cubicBezTo>
                <a:lnTo>
                  <a:pt x="6605473" y="1184686"/>
                </a:lnTo>
                <a:cubicBezTo>
                  <a:pt x="6633823" y="1169483"/>
                  <a:pt x="6662531" y="1154778"/>
                  <a:pt x="6691602" y="1140573"/>
                </a:cubicBezTo>
                <a:close/>
                <a:moveTo>
                  <a:pt x="4002475" y="1037802"/>
                </a:moveTo>
                <a:lnTo>
                  <a:pt x="4000324" y="1039362"/>
                </a:lnTo>
                <a:lnTo>
                  <a:pt x="4002862" y="1042866"/>
                </a:lnTo>
                <a:cubicBezTo>
                  <a:pt x="4002672" y="1041472"/>
                  <a:pt x="4002487" y="1040086"/>
                  <a:pt x="4002475" y="1037802"/>
                </a:cubicBezTo>
                <a:close/>
                <a:moveTo>
                  <a:pt x="506322" y="1020997"/>
                </a:moveTo>
                <a:cubicBezTo>
                  <a:pt x="513282" y="1018930"/>
                  <a:pt x="522180" y="1021005"/>
                  <a:pt x="533068" y="1029409"/>
                </a:cubicBezTo>
                <a:cubicBezTo>
                  <a:pt x="813777" y="1244537"/>
                  <a:pt x="1037861" y="1510547"/>
                  <a:pt x="1232525" y="1804675"/>
                </a:cubicBezTo>
                <a:cubicBezTo>
                  <a:pt x="1347857" y="1978510"/>
                  <a:pt x="1448039" y="2155739"/>
                  <a:pt x="1388858" y="2368011"/>
                </a:cubicBezTo>
                <a:cubicBezTo>
                  <a:pt x="1387462" y="2372226"/>
                  <a:pt x="1385496" y="2375314"/>
                  <a:pt x="1384098" y="2378125"/>
                </a:cubicBezTo>
                <a:cubicBezTo>
                  <a:pt x="1412260" y="2438425"/>
                  <a:pt x="1428077" y="2506324"/>
                  <a:pt x="1425393" y="2589124"/>
                </a:cubicBezTo>
                <a:cubicBezTo>
                  <a:pt x="1425681" y="2592488"/>
                  <a:pt x="1424559" y="2594453"/>
                  <a:pt x="1424001" y="2597541"/>
                </a:cubicBezTo>
                <a:cubicBezTo>
                  <a:pt x="1672217" y="2669579"/>
                  <a:pt x="1915127" y="2759032"/>
                  <a:pt x="2152729" y="2864487"/>
                </a:cubicBezTo>
                <a:cubicBezTo>
                  <a:pt x="2132903" y="2746636"/>
                  <a:pt x="2106350" y="2629357"/>
                  <a:pt x="2020609" y="2539671"/>
                </a:cubicBezTo>
                <a:cubicBezTo>
                  <a:pt x="2019486" y="2538832"/>
                  <a:pt x="2019482" y="2537426"/>
                  <a:pt x="2018920" y="2536309"/>
                </a:cubicBezTo>
                <a:cubicBezTo>
                  <a:pt x="1612986" y="2284320"/>
                  <a:pt x="1451410" y="1593008"/>
                  <a:pt x="1342441" y="1173017"/>
                </a:cubicBezTo>
                <a:cubicBezTo>
                  <a:pt x="1338482" y="1156742"/>
                  <a:pt x="1345418" y="1103405"/>
                  <a:pt x="1367925" y="1135648"/>
                </a:cubicBezTo>
                <a:cubicBezTo>
                  <a:pt x="1515878" y="1352095"/>
                  <a:pt x="1645605" y="1576999"/>
                  <a:pt x="1771401" y="1806673"/>
                </a:cubicBezTo>
                <a:cubicBezTo>
                  <a:pt x="1841477" y="1935111"/>
                  <a:pt x="1914363" y="2063547"/>
                  <a:pt x="1972385" y="2198735"/>
                </a:cubicBezTo>
                <a:cubicBezTo>
                  <a:pt x="1982518" y="2221738"/>
                  <a:pt x="2018367" y="2353316"/>
                  <a:pt x="2040892" y="2405205"/>
                </a:cubicBezTo>
                <a:cubicBezTo>
                  <a:pt x="2009600" y="2310668"/>
                  <a:pt x="2111587" y="2005996"/>
                  <a:pt x="2131689" y="1936926"/>
                </a:cubicBezTo>
                <a:cubicBezTo>
                  <a:pt x="2203731" y="1690111"/>
                  <a:pt x="2314813" y="1463729"/>
                  <a:pt x="2454820" y="1248808"/>
                </a:cubicBezTo>
                <a:cubicBezTo>
                  <a:pt x="2475264" y="1216788"/>
                  <a:pt x="2493340" y="1290570"/>
                  <a:pt x="2492512" y="1302920"/>
                </a:cubicBezTo>
                <a:cubicBezTo>
                  <a:pt x="2465675" y="1747535"/>
                  <a:pt x="2370053" y="2178216"/>
                  <a:pt x="2081216" y="2527513"/>
                </a:cubicBezTo>
                <a:cubicBezTo>
                  <a:pt x="2081497" y="2528073"/>
                  <a:pt x="2081211" y="2528916"/>
                  <a:pt x="2081211" y="2528916"/>
                </a:cubicBezTo>
                <a:cubicBezTo>
                  <a:pt x="2150699" y="2633778"/>
                  <a:pt x="2178105" y="2756954"/>
                  <a:pt x="2199067" y="2884061"/>
                </a:cubicBezTo>
                <a:cubicBezTo>
                  <a:pt x="2641128" y="3084915"/>
                  <a:pt x="3028660" y="3311628"/>
                  <a:pt x="3192586" y="3411496"/>
                </a:cubicBezTo>
                <a:cubicBezTo>
                  <a:pt x="3356510" y="3511368"/>
                  <a:pt x="3237401" y="3517312"/>
                  <a:pt x="3182620" y="3483279"/>
                </a:cubicBezTo>
                <a:cubicBezTo>
                  <a:pt x="3055506" y="3404310"/>
                  <a:pt x="2789863" y="3259545"/>
                  <a:pt x="2435119" y="3080173"/>
                </a:cubicBezTo>
                <a:lnTo>
                  <a:pt x="2410152" y="3063751"/>
                </a:lnTo>
                <a:lnTo>
                  <a:pt x="2408099" y="3064403"/>
                </a:lnTo>
                <a:lnTo>
                  <a:pt x="2407218" y="3070324"/>
                </a:lnTo>
                <a:cubicBezTo>
                  <a:pt x="2402612" y="3079171"/>
                  <a:pt x="2394080" y="3088906"/>
                  <a:pt x="2380138" y="3099341"/>
                </a:cubicBezTo>
                <a:cubicBezTo>
                  <a:pt x="2194333" y="3283170"/>
                  <a:pt x="1992503" y="3449064"/>
                  <a:pt x="1765923" y="3581043"/>
                </a:cubicBezTo>
                <a:cubicBezTo>
                  <a:pt x="1744896" y="3593696"/>
                  <a:pt x="1723857" y="3603555"/>
                  <a:pt x="1702258" y="3612286"/>
                </a:cubicBezTo>
                <a:cubicBezTo>
                  <a:pt x="1664333" y="3650747"/>
                  <a:pt x="1731601" y="3589836"/>
                  <a:pt x="1538370" y="3811804"/>
                </a:cubicBezTo>
                <a:cubicBezTo>
                  <a:pt x="1278852" y="4250311"/>
                  <a:pt x="915356" y="4600566"/>
                  <a:pt x="542867" y="4944092"/>
                </a:cubicBezTo>
                <a:cubicBezTo>
                  <a:pt x="521291" y="4964055"/>
                  <a:pt x="503482" y="4879596"/>
                  <a:pt x="515800" y="4862180"/>
                </a:cubicBezTo>
                <a:cubicBezTo>
                  <a:pt x="664236" y="4650055"/>
                  <a:pt x="747224" y="4402666"/>
                  <a:pt x="909145" y="4199225"/>
                </a:cubicBezTo>
                <a:cubicBezTo>
                  <a:pt x="998789" y="4086824"/>
                  <a:pt x="1101084" y="3991246"/>
                  <a:pt x="1214067" y="3908561"/>
                </a:cubicBezTo>
                <a:cubicBezTo>
                  <a:pt x="1023317" y="3973399"/>
                  <a:pt x="824392" y="4020568"/>
                  <a:pt x="640967" y="4105601"/>
                </a:cubicBezTo>
                <a:cubicBezTo>
                  <a:pt x="458381" y="4190213"/>
                  <a:pt x="284593" y="4292005"/>
                  <a:pt x="112563" y="4396952"/>
                </a:cubicBezTo>
                <a:lnTo>
                  <a:pt x="0" y="4466006"/>
                </a:lnTo>
                <a:lnTo>
                  <a:pt x="0" y="4233763"/>
                </a:lnTo>
                <a:lnTo>
                  <a:pt x="36881" y="4200118"/>
                </a:lnTo>
                <a:cubicBezTo>
                  <a:pt x="302143" y="3962792"/>
                  <a:pt x="585478" y="3740226"/>
                  <a:pt x="910534" y="3629753"/>
                </a:cubicBezTo>
                <a:cubicBezTo>
                  <a:pt x="1140280" y="3551663"/>
                  <a:pt x="1356783" y="3624873"/>
                  <a:pt x="1578717" y="3575982"/>
                </a:cubicBezTo>
                <a:cubicBezTo>
                  <a:pt x="1857881" y="3513822"/>
                  <a:pt x="2134207" y="3238918"/>
                  <a:pt x="2338780" y="3033725"/>
                </a:cubicBezTo>
                <a:cubicBezTo>
                  <a:pt x="2165203" y="2949506"/>
                  <a:pt x="1987990" y="2873430"/>
                  <a:pt x="1807991" y="2807184"/>
                </a:cubicBezTo>
                <a:cubicBezTo>
                  <a:pt x="1696192" y="2934214"/>
                  <a:pt x="1567238" y="3035444"/>
                  <a:pt x="1416358" y="3112571"/>
                </a:cubicBezTo>
                <a:cubicBezTo>
                  <a:pt x="1318658" y="3280278"/>
                  <a:pt x="1112986" y="3321000"/>
                  <a:pt x="939066" y="3378798"/>
                </a:cubicBezTo>
                <a:cubicBezTo>
                  <a:pt x="668357" y="3469020"/>
                  <a:pt x="393418" y="3543804"/>
                  <a:pt x="115099" y="3607650"/>
                </a:cubicBezTo>
                <a:cubicBezTo>
                  <a:pt x="80589" y="3615844"/>
                  <a:pt x="67554" y="3533906"/>
                  <a:pt x="97284" y="3520393"/>
                </a:cubicBezTo>
                <a:cubicBezTo>
                  <a:pt x="382521" y="3387774"/>
                  <a:pt x="642160" y="3215335"/>
                  <a:pt x="922050" y="3074867"/>
                </a:cubicBezTo>
                <a:cubicBezTo>
                  <a:pt x="1080787" y="2995199"/>
                  <a:pt x="1233979" y="2960447"/>
                  <a:pt x="1405265" y="3016319"/>
                </a:cubicBezTo>
                <a:cubicBezTo>
                  <a:pt x="1406106" y="3016600"/>
                  <a:pt x="1406671" y="3017724"/>
                  <a:pt x="1407512" y="3018001"/>
                </a:cubicBezTo>
                <a:cubicBezTo>
                  <a:pt x="1526420" y="2954115"/>
                  <a:pt x="1632390" y="2874245"/>
                  <a:pt x="1726266" y="2777274"/>
                </a:cubicBezTo>
                <a:cubicBezTo>
                  <a:pt x="1369635" y="2651515"/>
                  <a:pt x="1000990" y="2561972"/>
                  <a:pt x="625390" y="2514541"/>
                </a:cubicBezTo>
                <a:cubicBezTo>
                  <a:pt x="624559" y="2519877"/>
                  <a:pt x="622878" y="2524928"/>
                  <a:pt x="619799" y="2527180"/>
                </a:cubicBezTo>
                <a:cubicBezTo>
                  <a:pt x="509037" y="2598914"/>
                  <a:pt x="403069" y="2677377"/>
                  <a:pt x="310030" y="2771818"/>
                </a:cubicBezTo>
                <a:cubicBezTo>
                  <a:pt x="266034" y="2817076"/>
                  <a:pt x="224887" y="2891795"/>
                  <a:pt x="173877" y="2937056"/>
                </a:cubicBezTo>
                <a:cubicBezTo>
                  <a:pt x="145840" y="3003792"/>
                  <a:pt x="113686" y="3071134"/>
                  <a:pt x="77889" y="3138440"/>
                </a:cubicBezTo>
                <a:lnTo>
                  <a:pt x="0" y="3271395"/>
                </a:lnTo>
                <a:lnTo>
                  <a:pt x="0" y="3153002"/>
                </a:lnTo>
                <a:lnTo>
                  <a:pt x="2386" y="3149203"/>
                </a:lnTo>
                <a:cubicBezTo>
                  <a:pt x="33821" y="3095439"/>
                  <a:pt x="63030" y="3041490"/>
                  <a:pt x="89753" y="2987702"/>
                </a:cubicBezTo>
                <a:cubicBezTo>
                  <a:pt x="85546" y="2993322"/>
                  <a:pt x="81066" y="2999788"/>
                  <a:pt x="76869" y="3005404"/>
                </a:cubicBezTo>
                <a:cubicBezTo>
                  <a:pt x="63139" y="3024231"/>
                  <a:pt x="48575" y="3042776"/>
                  <a:pt x="32049" y="3065814"/>
                </a:cubicBezTo>
                <a:lnTo>
                  <a:pt x="0" y="3108744"/>
                </a:lnTo>
                <a:lnTo>
                  <a:pt x="0" y="3058059"/>
                </a:lnTo>
                <a:lnTo>
                  <a:pt x="7610" y="3047889"/>
                </a:lnTo>
                <a:cubicBezTo>
                  <a:pt x="24410" y="3025415"/>
                  <a:pt x="38695" y="3006301"/>
                  <a:pt x="52419" y="2987479"/>
                </a:cubicBezTo>
                <a:cubicBezTo>
                  <a:pt x="54382" y="2984385"/>
                  <a:pt x="57184" y="2981579"/>
                  <a:pt x="59142" y="2978488"/>
                </a:cubicBezTo>
                <a:lnTo>
                  <a:pt x="0" y="3015334"/>
                </a:lnTo>
                <a:lnTo>
                  <a:pt x="0" y="2914286"/>
                </a:lnTo>
                <a:lnTo>
                  <a:pt x="36383" y="2901128"/>
                </a:lnTo>
                <a:cubicBezTo>
                  <a:pt x="76283" y="2885228"/>
                  <a:pt x="116303" y="2866415"/>
                  <a:pt x="156329" y="2840533"/>
                </a:cubicBezTo>
                <a:cubicBezTo>
                  <a:pt x="229785" y="2792431"/>
                  <a:pt x="289125" y="2682604"/>
                  <a:pt x="358355" y="2620471"/>
                </a:cubicBezTo>
                <a:cubicBezTo>
                  <a:pt x="406846" y="2577174"/>
                  <a:pt x="457591" y="2538372"/>
                  <a:pt x="510577" y="2501244"/>
                </a:cubicBezTo>
                <a:cubicBezTo>
                  <a:pt x="411488" y="2490937"/>
                  <a:pt x="311929" y="2483543"/>
                  <a:pt x="211967" y="2479171"/>
                </a:cubicBezTo>
                <a:lnTo>
                  <a:pt x="0" y="2476398"/>
                </a:lnTo>
                <a:lnTo>
                  <a:pt x="0" y="2389189"/>
                </a:lnTo>
                <a:lnTo>
                  <a:pt x="103062" y="2389518"/>
                </a:lnTo>
                <a:cubicBezTo>
                  <a:pt x="239716" y="2392822"/>
                  <a:pt x="375712" y="2401808"/>
                  <a:pt x="510734" y="2416201"/>
                </a:cubicBezTo>
                <a:cubicBezTo>
                  <a:pt x="453295" y="2294758"/>
                  <a:pt x="388809" y="2156489"/>
                  <a:pt x="279257" y="2092102"/>
                </a:cubicBezTo>
                <a:cubicBezTo>
                  <a:pt x="214509" y="2054029"/>
                  <a:pt x="140169" y="2030776"/>
                  <a:pt x="65265" y="2006049"/>
                </a:cubicBezTo>
                <a:lnTo>
                  <a:pt x="0" y="1982532"/>
                </a:lnTo>
                <a:lnTo>
                  <a:pt x="0" y="1912789"/>
                </a:lnTo>
                <a:lnTo>
                  <a:pt x="97460" y="1953725"/>
                </a:lnTo>
                <a:cubicBezTo>
                  <a:pt x="140146" y="1968817"/>
                  <a:pt x="181972" y="1973804"/>
                  <a:pt x="221272" y="1980766"/>
                </a:cubicBezTo>
                <a:cubicBezTo>
                  <a:pt x="184478" y="1960612"/>
                  <a:pt x="148800" y="1938494"/>
                  <a:pt x="116765" y="1911033"/>
                </a:cubicBezTo>
                <a:cubicBezTo>
                  <a:pt x="78825" y="1878815"/>
                  <a:pt x="47051" y="1840696"/>
                  <a:pt x="16405" y="1803412"/>
                </a:cubicBezTo>
                <a:lnTo>
                  <a:pt x="0" y="1784777"/>
                </a:lnTo>
                <a:lnTo>
                  <a:pt x="0" y="1740082"/>
                </a:lnTo>
                <a:lnTo>
                  <a:pt x="39394" y="1784856"/>
                </a:lnTo>
                <a:cubicBezTo>
                  <a:pt x="69479" y="1821014"/>
                  <a:pt x="100126" y="1858299"/>
                  <a:pt x="135813" y="1888838"/>
                </a:cubicBezTo>
                <a:cubicBezTo>
                  <a:pt x="168411" y="1916009"/>
                  <a:pt x="204933" y="1938411"/>
                  <a:pt x="242575" y="1958841"/>
                </a:cubicBezTo>
                <a:cubicBezTo>
                  <a:pt x="195379" y="1882642"/>
                  <a:pt x="141547" y="1815083"/>
                  <a:pt x="82197" y="1754826"/>
                </a:cubicBezTo>
                <a:lnTo>
                  <a:pt x="0" y="1679650"/>
                </a:lnTo>
                <a:lnTo>
                  <a:pt x="0" y="1602463"/>
                </a:lnTo>
                <a:lnTo>
                  <a:pt x="84689" y="1677442"/>
                </a:lnTo>
                <a:cubicBezTo>
                  <a:pt x="165950" y="1759826"/>
                  <a:pt x="237786" y="1855565"/>
                  <a:pt x="298437" y="1968019"/>
                </a:cubicBezTo>
                <a:lnTo>
                  <a:pt x="227269" y="1114064"/>
                </a:lnTo>
                <a:cubicBezTo>
                  <a:pt x="226129" y="1099191"/>
                  <a:pt x="230003" y="1062136"/>
                  <a:pt x="248003" y="1089613"/>
                </a:cubicBezTo>
                <a:cubicBezTo>
                  <a:pt x="349844" y="1249160"/>
                  <a:pt x="397556" y="1433768"/>
                  <a:pt x="427020" y="1619803"/>
                </a:cubicBezTo>
                <a:cubicBezTo>
                  <a:pt x="453086" y="1782272"/>
                  <a:pt x="422387" y="1897385"/>
                  <a:pt x="340345" y="2027739"/>
                </a:cubicBezTo>
                <a:cubicBezTo>
                  <a:pt x="347373" y="2033339"/>
                  <a:pt x="354114" y="2038383"/>
                  <a:pt x="360865" y="2044827"/>
                </a:cubicBezTo>
                <a:cubicBezTo>
                  <a:pt x="443500" y="2128340"/>
                  <a:pt x="506078" y="2306190"/>
                  <a:pt x="560414" y="2421457"/>
                </a:cubicBezTo>
                <a:cubicBezTo>
                  <a:pt x="831022" y="2452769"/>
                  <a:pt x="1098019" y="2506255"/>
                  <a:pt x="1359703" y="2578554"/>
                </a:cubicBezTo>
                <a:lnTo>
                  <a:pt x="1359422" y="2577994"/>
                </a:lnTo>
                <a:cubicBezTo>
                  <a:pt x="1370467" y="2269807"/>
                  <a:pt x="976420" y="2084880"/>
                  <a:pt x="828701" y="1839520"/>
                </a:cubicBezTo>
                <a:cubicBezTo>
                  <a:pt x="687172" y="1605098"/>
                  <a:pt x="631475" y="1330413"/>
                  <a:pt x="494427" y="1092333"/>
                </a:cubicBezTo>
                <a:cubicBezTo>
                  <a:pt x="481980" y="1070671"/>
                  <a:pt x="485440" y="1027197"/>
                  <a:pt x="506322" y="1020997"/>
                </a:cubicBezTo>
                <a:close/>
                <a:moveTo>
                  <a:pt x="4570198" y="978081"/>
                </a:moveTo>
                <a:cubicBezTo>
                  <a:pt x="4555714" y="1028259"/>
                  <a:pt x="4540870" y="1077934"/>
                  <a:pt x="4523691" y="1127776"/>
                </a:cubicBezTo>
                <a:lnTo>
                  <a:pt x="4509875" y="1167552"/>
                </a:lnTo>
                <a:cubicBezTo>
                  <a:pt x="4498703" y="1198545"/>
                  <a:pt x="4488074" y="1229138"/>
                  <a:pt x="4478168" y="1260735"/>
                </a:cubicBezTo>
                <a:cubicBezTo>
                  <a:pt x="4437866" y="1392962"/>
                  <a:pt x="4423333" y="1532451"/>
                  <a:pt x="4409309" y="1666996"/>
                </a:cubicBezTo>
                <a:cubicBezTo>
                  <a:pt x="4399387" y="1761934"/>
                  <a:pt x="4389478" y="1859162"/>
                  <a:pt x="4370031" y="1955666"/>
                </a:cubicBezTo>
                <a:cubicBezTo>
                  <a:pt x="4495511" y="1636562"/>
                  <a:pt x="4590903" y="1311031"/>
                  <a:pt x="4570198" y="978081"/>
                </a:cubicBezTo>
                <a:close/>
                <a:moveTo>
                  <a:pt x="4557898" y="900011"/>
                </a:moveTo>
                <a:cubicBezTo>
                  <a:pt x="4330292" y="1199280"/>
                  <a:pt x="4335713" y="1567725"/>
                  <a:pt x="4344840" y="1922038"/>
                </a:cubicBezTo>
                <a:cubicBezTo>
                  <a:pt x="4360210" y="1836882"/>
                  <a:pt x="4369815" y="1750562"/>
                  <a:pt x="4378710" y="1665516"/>
                </a:cubicBezTo>
                <a:cubicBezTo>
                  <a:pt x="4393083" y="1529197"/>
                  <a:pt x="4407432" y="1388309"/>
                  <a:pt x="4448798" y="1253024"/>
                </a:cubicBezTo>
                <a:cubicBezTo>
                  <a:pt x="4458700" y="1221425"/>
                  <a:pt x="4469507" y="1189944"/>
                  <a:pt x="4480315" y="1158454"/>
                </a:cubicBezTo>
                <a:lnTo>
                  <a:pt x="4494133" y="1118676"/>
                </a:lnTo>
                <a:cubicBezTo>
                  <a:pt x="4518925" y="1046526"/>
                  <a:pt x="4539765" y="973431"/>
                  <a:pt x="4557898" y="900011"/>
                </a:cubicBezTo>
                <a:close/>
                <a:moveTo>
                  <a:pt x="5870151" y="898890"/>
                </a:moveTo>
                <a:cubicBezTo>
                  <a:pt x="5866911" y="898948"/>
                  <a:pt x="5864574" y="899121"/>
                  <a:pt x="5861335" y="899177"/>
                </a:cubicBezTo>
                <a:lnTo>
                  <a:pt x="5843702" y="899748"/>
                </a:lnTo>
                <a:cubicBezTo>
                  <a:pt x="5780018" y="902412"/>
                  <a:pt x="5714210" y="911192"/>
                  <a:pt x="5651107" y="920306"/>
                </a:cubicBezTo>
                <a:cubicBezTo>
                  <a:pt x="5588537" y="929031"/>
                  <a:pt x="5523624" y="937920"/>
                  <a:pt x="5459407" y="940975"/>
                </a:cubicBezTo>
                <a:cubicBezTo>
                  <a:pt x="5431523" y="942110"/>
                  <a:pt x="5402918" y="942237"/>
                  <a:pt x="5374846" y="941988"/>
                </a:cubicBezTo>
                <a:cubicBezTo>
                  <a:pt x="5336157" y="941792"/>
                  <a:pt x="5295497" y="942268"/>
                  <a:pt x="5256105" y="945632"/>
                </a:cubicBezTo>
                <a:cubicBezTo>
                  <a:pt x="5206829" y="950064"/>
                  <a:pt x="5155964" y="960232"/>
                  <a:pt x="5107071" y="969720"/>
                </a:cubicBezTo>
                <a:cubicBezTo>
                  <a:pt x="5071129" y="976700"/>
                  <a:pt x="5035177" y="983681"/>
                  <a:pt x="4998681" y="988771"/>
                </a:cubicBezTo>
                <a:cubicBezTo>
                  <a:pt x="5256175" y="1057755"/>
                  <a:pt x="5597864" y="989418"/>
                  <a:pt x="5870151" y="898890"/>
                </a:cubicBezTo>
                <a:close/>
                <a:moveTo>
                  <a:pt x="5504425" y="848067"/>
                </a:moveTo>
                <a:cubicBezTo>
                  <a:pt x="5313518" y="848319"/>
                  <a:pt x="5144450" y="894555"/>
                  <a:pt x="4968849" y="962318"/>
                </a:cubicBezTo>
                <a:cubicBezTo>
                  <a:pt x="5013986" y="957830"/>
                  <a:pt x="5059460" y="949291"/>
                  <a:pt x="5104039" y="940634"/>
                </a:cubicBezTo>
                <a:cubicBezTo>
                  <a:pt x="5153465" y="930752"/>
                  <a:pt x="5205230" y="920703"/>
                  <a:pt x="5256311" y="916490"/>
                </a:cubicBezTo>
                <a:cubicBezTo>
                  <a:pt x="5297138" y="912849"/>
                  <a:pt x="5338158" y="912871"/>
                  <a:pt x="5377381" y="912671"/>
                </a:cubicBezTo>
                <a:lnTo>
                  <a:pt x="5460148" y="911442"/>
                </a:lnTo>
                <a:cubicBezTo>
                  <a:pt x="5522934" y="908669"/>
                  <a:pt x="5586937" y="899666"/>
                  <a:pt x="5648971" y="891331"/>
                </a:cubicBezTo>
                <a:cubicBezTo>
                  <a:pt x="5712974" y="882328"/>
                  <a:pt x="5779324" y="873155"/>
                  <a:pt x="5844807" y="870718"/>
                </a:cubicBezTo>
                <a:lnTo>
                  <a:pt x="5862975" y="869756"/>
                </a:lnTo>
                <a:cubicBezTo>
                  <a:pt x="5882405" y="869405"/>
                  <a:pt x="5902011" y="868171"/>
                  <a:pt x="5920887" y="865929"/>
                </a:cubicBezTo>
                <a:cubicBezTo>
                  <a:pt x="5782825" y="855356"/>
                  <a:pt x="5643867" y="846954"/>
                  <a:pt x="5504425" y="848067"/>
                </a:cubicBezTo>
                <a:close/>
                <a:moveTo>
                  <a:pt x="3607114" y="467441"/>
                </a:moveTo>
                <a:cubicBezTo>
                  <a:pt x="3528124" y="599478"/>
                  <a:pt x="3410482" y="705343"/>
                  <a:pt x="3296242" y="807991"/>
                </a:cubicBezTo>
                <a:cubicBezTo>
                  <a:pt x="3255418" y="844446"/>
                  <a:pt x="3213877" y="882186"/>
                  <a:pt x="3174674" y="919759"/>
                </a:cubicBezTo>
                <a:cubicBezTo>
                  <a:pt x="3129209" y="963390"/>
                  <a:pt x="3085915" y="1010032"/>
                  <a:pt x="3042978" y="1054894"/>
                </a:cubicBezTo>
                <a:lnTo>
                  <a:pt x="2968914" y="1133756"/>
                </a:lnTo>
                <a:cubicBezTo>
                  <a:pt x="3001355" y="1109480"/>
                  <a:pt x="3045966" y="1074853"/>
                  <a:pt x="3103823" y="1026814"/>
                </a:cubicBezTo>
                <a:cubicBezTo>
                  <a:pt x="3260201" y="897449"/>
                  <a:pt x="3521192" y="681569"/>
                  <a:pt x="3607114" y="467441"/>
                </a:cubicBezTo>
                <a:close/>
                <a:moveTo>
                  <a:pt x="3744487" y="383136"/>
                </a:moveTo>
                <a:cubicBezTo>
                  <a:pt x="3789590" y="603780"/>
                  <a:pt x="3850997" y="811848"/>
                  <a:pt x="3970213" y="995559"/>
                </a:cubicBezTo>
                <a:cubicBezTo>
                  <a:pt x="3927384" y="796159"/>
                  <a:pt x="3865366" y="574806"/>
                  <a:pt x="3744487" y="383136"/>
                </a:cubicBezTo>
                <a:close/>
                <a:moveTo>
                  <a:pt x="3624562" y="367041"/>
                </a:moveTo>
                <a:cubicBezTo>
                  <a:pt x="3578160" y="403736"/>
                  <a:pt x="3532667" y="442805"/>
                  <a:pt x="3489712" y="485386"/>
                </a:cubicBezTo>
                <a:cubicBezTo>
                  <a:pt x="3380716" y="591858"/>
                  <a:pt x="3284219" y="714458"/>
                  <a:pt x="3182994" y="828265"/>
                </a:cubicBezTo>
                <a:cubicBezTo>
                  <a:pt x="3100902" y="919812"/>
                  <a:pt x="2899469" y="1135252"/>
                  <a:pt x="2892114" y="1172635"/>
                </a:cubicBezTo>
                <a:lnTo>
                  <a:pt x="3021459" y="1035385"/>
                </a:lnTo>
                <a:cubicBezTo>
                  <a:pt x="3064036" y="990026"/>
                  <a:pt x="3108229" y="943501"/>
                  <a:pt x="3153873" y="898971"/>
                </a:cubicBezTo>
                <a:cubicBezTo>
                  <a:pt x="3193783" y="860125"/>
                  <a:pt x="3235680" y="822883"/>
                  <a:pt x="3276511" y="786423"/>
                </a:cubicBezTo>
                <a:cubicBezTo>
                  <a:pt x="3390214" y="684175"/>
                  <a:pt x="3507852" y="578306"/>
                  <a:pt x="3584154" y="448218"/>
                </a:cubicBezTo>
                <a:cubicBezTo>
                  <a:pt x="3599491" y="421848"/>
                  <a:pt x="3612660" y="394752"/>
                  <a:pt x="3624562" y="367041"/>
                </a:cubicBezTo>
                <a:close/>
                <a:moveTo>
                  <a:pt x="3766672" y="359429"/>
                </a:moveTo>
                <a:cubicBezTo>
                  <a:pt x="3888797" y="549425"/>
                  <a:pt x="3952247" y="768223"/>
                  <a:pt x="3996338" y="968237"/>
                </a:cubicBezTo>
                <a:cubicBezTo>
                  <a:pt x="3973140" y="739339"/>
                  <a:pt x="3922473" y="455576"/>
                  <a:pt x="3766672" y="359429"/>
                </a:cubicBezTo>
                <a:close/>
                <a:moveTo>
                  <a:pt x="5805386" y="239240"/>
                </a:moveTo>
                <a:cubicBezTo>
                  <a:pt x="5783116" y="246988"/>
                  <a:pt x="5760847" y="254734"/>
                  <a:pt x="5736947" y="261367"/>
                </a:cubicBezTo>
                <a:cubicBezTo>
                  <a:pt x="5638133" y="287976"/>
                  <a:pt x="5538513" y="299897"/>
                  <a:pt x="5427012" y="311272"/>
                </a:cubicBezTo>
                <a:cubicBezTo>
                  <a:pt x="5345554" y="319953"/>
                  <a:pt x="5243942" y="330268"/>
                  <a:pt x="5147818" y="322112"/>
                </a:cubicBezTo>
                <a:cubicBezTo>
                  <a:pt x="5118835" y="319462"/>
                  <a:pt x="5090027" y="315925"/>
                  <a:pt x="5060854" y="311882"/>
                </a:cubicBezTo>
                <a:cubicBezTo>
                  <a:pt x="5021780" y="306636"/>
                  <a:pt x="4983964" y="301993"/>
                  <a:pt x="4945989" y="300516"/>
                </a:cubicBezTo>
                <a:cubicBezTo>
                  <a:pt x="5093776" y="343728"/>
                  <a:pt x="5255799" y="359063"/>
                  <a:pt x="5410479" y="348434"/>
                </a:cubicBezTo>
                <a:cubicBezTo>
                  <a:pt x="5535307" y="339607"/>
                  <a:pt x="5683741" y="304513"/>
                  <a:pt x="5805386" y="239240"/>
                </a:cubicBezTo>
                <a:close/>
                <a:moveTo>
                  <a:pt x="5905192" y="163079"/>
                </a:moveTo>
                <a:cubicBezTo>
                  <a:pt x="5892074" y="166484"/>
                  <a:pt x="5879136" y="168997"/>
                  <a:pt x="5865655" y="171901"/>
                </a:cubicBezTo>
                <a:cubicBezTo>
                  <a:pt x="5671371" y="212758"/>
                  <a:pt x="5464843" y="252569"/>
                  <a:pt x="5259740" y="257013"/>
                </a:cubicBezTo>
                <a:lnTo>
                  <a:pt x="5208466" y="257550"/>
                </a:lnTo>
                <a:cubicBezTo>
                  <a:pt x="5132177" y="258666"/>
                  <a:pt x="5054091" y="259560"/>
                  <a:pt x="4980204" y="271903"/>
                </a:cubicBezTo>
                <a:cubicBezTo>
                  <a:pt x="5009725" y="274165"/>
                  <a:pt x="5038894" y="278201"/>
                  <a:pt x="5068068" y="282244"/>
                </a:cubicBezTo>
                <a:cubicBezTo>
                  <a:pt x="5096338" y="286164"/>
                  <a:pt x="5124608" y="290090"/>
                  <a:pt x="5153231" y="292240"/>
                </a:cubicBezTo>
                <a:cubicBezTo>
                  <a:pt x="5246661" y="300067"/>
                  <a:pt x="5346469" y="289533"/>
                  <a:pt x="5426491" y="281128"/>
                </a:cubicBezTo>
                <a:cubicBezTo>
                  <a:pt x="5536189" y="269536"/>
                  <a:pt x="5634727" y="258390"/>
                  <a:pt x="5731212" y="231951"/>
                </a:cubicBezTo>
                <a:cubicBezTo>
                  <a:pt x="5794995" y="214721"/>
                  <a:pt x="5853525" y="191373"/>
                  <a:pt x="5905192" y="163079"/>
                </a:cubicBezTo>
                <a:close/>
                <a:moveTo>
                  <a:pt x="5944437" y="113829"/>
                </a:moveTo>
                <a:cubicBezTo>
                  <a:pt x="5917256" y="119186"/>
                  <a:pt x="5863594" y="140199"/>
                  <a:pt x="5825032" y="146405"/>
                </a:cubicBezTo>
                <a:cubicBezTo>
                  <a:pt x="5539893" y="189777"/>
                  <a:pt x="5237140" y="170377"/>
                  <a:pt x="4955599" y="247008"/>
                </a:cubicBezTo>
                <a:cubicBezTo>
                  <a:pt x="5038637" y="230314"/>
                  <a:pt x="5125543" y="229138"/>
                  <a:pt x="5210104" y="228123"/>
                </a:cubicBezTo>
                <a:lnTo>
                  <a:pt x="5261015" y="227087"/>
                </a:lnTo>
                <a:cubicBezTo>
                  <a:pt x="5463242" y="223204"/>
                  <a:pt x="5667966" y="183171"/>
                  <a:pt x="5861181" y="143093"/>
                </a:cubicBezTo>
                <a:cubicBezTo>
                  <a:pt x="5895331" y="135893"/>
                  <a:pt x="5928215" y="128080"/>
                  <a:pt x="5961252" y="114820"/>
                </a:cubicBezTo>
                <a:cubicBezTo>
                  <a:pt x="5959615" y="111998"/>
                  <a:pt x="5953497" y="112044"/>
                  <a:pt x="5944437" y="113829"/>
                </a:cubicBezTo>
                <a:close/>
                <a:moveTo>
                  <a:pt x="3882765" y="0"/>
                </a:moveTo>
                <a:lnTo>
                  <a:pt x="3995099" y="0"/>
                </a:lnTo>
                <a:lnTo>
                  <a:pt x="4163818" y="234104"/>
                </a:lnTo>
                <a:cubicBezTo>
                  <a:pt x="4167056" y="234046"/>
                  <a:pt x="4169933" y="233486"/>
                  <a:pt x="4172099" y="234207"/>
                </a:cubicBezTo>
                <a:cubicBezTo>
                  <a:pt x="4370329" y="290447"/>
                  <a:pt x="4575890" y="304753"/>
                  <a:pt x="4784282" y="276561"/>
                </a:cubicBezTo>
                <a:cubicBezTo>
                  <a:pt x="4788943" y="273941"/>
                  <a:pt x="4794689" y="270546"/>
                  <a:pt x="4801687" y="267764"/>
                </a:cubicBezTo>
                <a:cubicBezTo>
                  <a:pt x="5207052" y="98325"/>
                  <a:pt x="5661672" y="149587"/>
                  <a:pt x="6082788" y="64119"/>
                </a:cubicBezTo>
                <a:cubicBezTo>
                  <a:pt x="6097705" y="60940"/>
                  <a:pt x="6122565" y="65809"/>
                  <a:pt x="6099442" y="82568"/>
                </a:cubicBezTo>
                <a:cubicBezTo>
                  <a:pt x="5702970" y="366122"/>
                  <a:pt x="5250177" y="483706"/>
                  <a:pt x="4804137" y="320931"/>
                </a:cubicBezTo>
                <a:cubicBezTo>
                  <a:pt x="4608728" y="353445"/>
                  <a:pt x="4415104" y="351091"/>
                  <a:pt x="4227047" y="313415"/>
                </a:cubicBezTo>
                <a:cubicBezTo>
                  <a:pt x="4265992" y="361495"/>
                  <a:pt x="4305481" y="409180"/>
                  <a:pt x="4346041" y="456086"/>
                </a:cubicBezTo>
                <a:cubicBezTo>
                  <a:pt x="4508645" y="644218"/>
                  <a:pt x="4684629" y="811207"/>
                  <a:pt x="4870967" y="963061"/>
                </a:cubicBezTo>
                <a:cubicBezTo>
                  <a:pt x="4877428" y="960662"/>
                  <a:pt x="4883360" y="958653"/>
                  <a:pt x="4889647" y="957147"/>
                </a:cubicBezTo>
                <a:cubicBezTo>
                  <a:pt x="5063790" y="885104"/>
                  <a:pt x="5235998" y="820573"/>
                  <a:pt x="5422504" y="805191"/>
                </a:cubicBezTo>
                <a:cubicBezTo>
                  <a:pt x="5643719" y="786779"/>
                  <a:pt x="5869113" y="808075"/>
                  <a:pt x="6087656" y="826703"/>
                </a:cubicBezTo>
                <a:cubicBezTo>
                  <a:pt x="6118977" y="829180"/>
                  <a:pt x="6064821" y="863092"/>
                  <a:pt x="6058717" y="865992"/>
                </a:cubicBezTo>
                <a:cubicBezTo>
                  <a:pt x="5757093" y="988464"/>
                  <a:pt x="5312094" y="1115658"/>
                  <a:pt x="4974153" y="1045456"/>
                </a:cubicBezTo>
                <a:cubicBezTo>
                  <a:pt x="5180499" y="1203411"/>
                  <a:pt x="5398986" y="1344171"/>
                  <a:pt x="5627835" y="1472077"/>
                </a:cubicBezTo>
                <a:cubicBezTo>
                  <a:pt x="5628372" y="1471688"/>
                  <a:pt x="5629279" y="1471800"/>
                  <a:pt x="5629817" y="1471412"/>
                </a:cubicBezTo>
                <a:cubicBezTo>
                  <a:pt x="5631249" y="1471132"/>
                  <a:pt x="5633225" y="1470462"/>
                  <a:pt x="5634124" y="1470572"/>
                </a:cubicBezTo>
                <a:cubicBezTo>
                  <a:pt x="5647257" y="1469448"/>
                  <a:pt x="5751167" y="1386498"/>
                  <a:pt x="5755832" y="1383886"/>
                </a:cubicBezTo>
                <a:cubicBezTo>
                  <a:pt x="5837996" y="1338827"/>
                  <a:pt x="5925989" y="1306339"/>
                  <a:pt x="6014186" y="1279799"/>
                </a:cubicBezTo>
                <a:cubicBezTo>
                  <a:pt x="6310230" y="1190367"/>
                  <a:pt x="6608567" y="1157268"/>
                  <a:pt x="6901619" y="1047874"/>
                </a:cubicBezTo>
                <a:cubicBezTo>
                  <a:pt x="6921553" y="1040293"/>
                  <a:pt x="6976591" y="1037028"/>
                  <a:pt x="6931566" y="1062034"/>
                </a:cubicBezTo>
                <a:cubicBezTo>
                  <a:pt x="6610108" y="1243134"/>
                  <a:pt x="6183662" y="1573592"/>
                  <a:pt x="5790982" y="1561380"/>
                </a:cubicBezTo>
                <a:cubicBezTo>
                  <a:pt x="5920545" y="1629240"/>
                  <a:pt x="6053507" y="1693876"/>
                  <a:pt x="6188971" y="1755168"/>
                </a:cubicBezTo>
                <a:cubicBezTo>
                  <a:pt x="6193458" y="1753446"/>
                  <a:pt x="6198307" y="1752214"/>
                  <a:pt x="6202446" y="1752268"/>
                </a:cubicBezTo>
                <a:cubicBezTo>
                  <a:pt x="6504288" y="1570118"/>
                  <a:pt x="6833930" y="1471594"/>
                  <a:pt x="7179560" y="1467551"/>
                </a:cubicBezTo>
                <a:cubicBezTo>
                  <a:pt x="7221126" y="1467186"/>
                  <a:pt x="7172003" y="1501258"/>
                  <a:pt x="7158730" y="1507835"/>
                </a:cubicBezTo>
                <a:cubicBezTo>
                  <a:pt x="6888412" y="1630502"/>
                  <a:pt x="6618589" y="1809287"/>
                  <a:pt x="6326959" y="1817686"/>
                </a:cubicBezTo>
                <a:lnTo>
                  <a:pt x="6537433" y="1907790"/>
                </a:lnTo>
                <a:cubicBezTo>
                  <a:pt x="6542473" y="1907949"/>
                  <a:pt x="6546435" y="1908891"/>
                  <a:pt x="6550221" y="1910729"/>
                </a:cubicBezTo>
                <a:cubicBezTo>
                  <a:pt x="6742694" y="1932993"/>
                  <a:pt x="6849771" y="2068278"/>
                  <a:pt x="6964438" y="2209505"/>
                </a:cubicBezTo>
                <a:cubicBezTo>
                  <a:pt x="7113162" y="2393201"/>
                  <a:pt x="7266286" y="2592015"/>
                  <a:pt x="7367862" y="2806833"/>
                </a:cubicBezTo>
                <a:cubicBezTo>
                  <a:pt x="7371456" y="2814338"/>
                  <a:pt x="7369522" y="2821080"/>
                  <a:pt x="7364329" y="2826907"/>
                </a:cubicBezTo>
                <a:cubicBezTo>
                  <a:pt x="7348741" y="2844389"/>
                  <a:pt x="7303788" y="2853651"/>
                  <a:pt x="7290545" y="2850663"/>
                </a:cubicBezTo>
                <a:cubicBezTo>
                  <a:pt x="6859896" y="2738539"/>
                  <a:pt x="6609607" y="2342306"/>
                  <a:pt x="6472036" y="1959003"/>
                </a:cubicBezTo>
                <a:cubicBezTo>
                  <a:pt x="6239391" y="1862081"/>
                  <a:pt x="6011946" y="1759868"/>
                  <a:pt x="5792897" y="1647747"/>
                </a:cubicBezTo>
                <a:cubicBezTo>
                  <a:pt x="5817125" y="1702679"/>
                  <a:pt x="5838127" y="1759942"/>
                  <a:pt x="5842751" y="1816112"/>
                </a:cubicBezTo>
                <a:cubicBezTo>
                  <a:pt x="5844184" y="1815832"/>
                  <a:pt x="5846161" y="1815162"/>
                  <a:pt x="5847424" y="1815776"/>
                </a:cubicBezTo>
                <a:cubicBezTo>
                  <a:pt x="6140442" y="1830791"/>
                  <a:pt x="6291873" y="2115536"/>
                  <a:pt x="6399821" y="2344799"/>
                </a:cubicBezTo>
                <a:cubicBezTo>
                  <a:pt x="6413837" y="2374329"/>
                  <a:pt x="6342916" y="2402075"/>
                  <a:pt x="6323232" y="2389634"/>
                </a:cubicBezTo>
                <a:cubicBezTo>
                  <a:pt x="6177906" y="2301146"/>
                  <a:pt x="6052833" y="2198747"/>
                  <a:pt x="5942958" y="2077708"/>
                </a:cubicBezTo>
                <a:cubicBezTo>
                  <a:pt x="5949243" y="2174636"/>
                  <a:pt x="5937179" y="2273417"/>
                  <a:pt x="5921559" y="2378596"/>
                </a:cubicBezTo>
                <a:cubicBezTo>
                  <a:pt x="5888539" y="2593290"/>
                  <a:pt x="5878937" y="2813146"/>
                  <a:pt x="5817651" y="3023919"/>
                </a:cubicBezTo>
                <a:cubicBezTo>
                  <a:pt x="5810408" y="3049005"/>
                  <a:pt x="5741174" y="3089270"/>
                  <a:pt x="5729634" y="3051849"/>
                </a:cubicBezTo>
                <a:cubicBezTo>
                  <a:pt x="5657096" y="2815984"/>
                  <a:pt x="5581632" y="2571559"/>
                  <a:pt x="5611018" y="2316769"/>
                </a:cubicBezTo>
                <a:cubicBezTo>
                  <a:pt x="5622715" y="2217484"/>
                  <a:pt x="5656813" y="2135538"/>
                  <a:pt x="5687608" y="2039972"/>
                </a:cubicBezTo>
                <a:cubicBezTo>
                  <a:pt x="5744741" y="1859679"/>
                  <a:pt x="5733310" y="1742061"/>
                  <a:pt x="5657554" y="1576445"/>
                </a:cubicBezTo>
                <a:cubicBezTo>
                  <a:pt x="5483232" y="1483028"/>
                  <a:pt x="5313009" y="1382833"/>
                  <a:pt x="5150475" y="1274012"/>
                </a:cubicBezTo>
                <a:cubicBezTo>
                  <a:pt x="5326569" y="1559959"/>
                  <a:pt x="5457991" y="1838600"/>
                  <a:pt x="5349142" y="2204405"/>
                </a:cubicBezTo>
                <a:cubicBezTo>
                  <a:pt x="5342604" y="2225928"/>
                  <a:pt x="5273881" y="2261245"/>
                  <a:pt x="5262214" y="2233836"/>
                </a:cubicBezTo>
                <a:cubicBezTo>
                  <a:pt x="5160759" y="2006724"/>
                  <a:pt x="5064863" y="1777114"/>
                  <a:pt x="4981539" y="1542201"/>
                </a:cubicBezTo>
                <a:cubicBezTo>
                  <a:pt x="4932755" y="1405876"/>
                  <a:pt x="4893729" y="1278486"/>
                  <a:pt x="4958461" y="1136957"/>
                </a:cubicBezTo>
                <a:cubicBezTo>
                  <a:pt x="4854219" y="1059900"/>
                  <a:pt x="4753195" y="978221"/>
                  <a:pt x="4655015" y="891426"/>
                </a:cubicBezTo>
                <a:cubicBezTo>
                  <a:pt x="4700834" y="1342763"/>
                  <a:pt x="4530476" y="1779853"/>
                  <a:pt x="4348002" y="2205895"/>
                </a:cubicBezTo>
                <a:cubicBezTo>
                  <a:pt x="4337873" y="2229260"/>
                  <a:pt x="4261560" y="2258626"/>
                  <a:pt x="4262250" y="2219972"/>
                </a:cubicBezTo>
                <a:cubicBezTo>
                  <a:pt x="4268663" y="1744520"/>
                  <a:pt x="4175629" y="1214471"/>
                  <a:pt x="4550611" y="817540"/>
                </a:cubicBezTo>
                <a:cubicBezTo>
                  <a:pt x="4554014" y="814312"/>
                  <a:pt x="4558850" y="810804"/>
                  <a:pt x="4564418" y="808293"/>
                </a:cubicBezTo>
                <a:cubicBezTo>
                  <a:pt x="4461330" y="711325"/>
                  <a:pt x="4361455" y="609738"/>
                  <a:pt x="4266388" y="500083"/>
                </a:cubicBezTo>
                <a:cubicBezTo>
                  <a:pt x="4185451" y="406519"/>
                  <a:pt x="4107556" y="310364"/>
                  <a:pt x="4032842" y="211809"/>
                </a:cubicBezTo>
                <a:lnTo>
                  <a:pt x="3882765" y="0"/>
                </a:lnTo>
                <a:close/>
                <a:moveTo>
                  <a:pt x="3721337" y="0"/>
                </a:moveTo>
                <a:lnTo>
                  <a:pt x="3797544" y="0"/>
                </a:lnTo>
                <a:lnTo>
                  <a:pt x="3775734" y="95131"/>
                </a:lnTo>
                <a:cubicBezTo>
                  <a:pt x="3762598" y="156923"/>
                  <a:pt x="3748081" y="217234"/>
                  <a:pt x="3724807" y="272257"/>
                </a:cubicBezTo>
                <a:cubicBezTo>
                  <a:pt x="3725550" y="275539"/>
                  <a:pt x="3726109" y="279707"/>
                  <a:pt x="3726844" y="282988"/>
                </a:cubicBezTo>
                <a:cubicBezTo>
                  <a:pt x="3732776" y="280979"/>
                  <a:pt x="3739065" y="279475"/>
                  <a:pt x="3742664" y="279918"/>
                </a:cubicBezTo>
                <a:cubicBezTo>
                  <a:pt x="4076263" y="313585"/>
                  <a:pt x="4081377" y="922622"/>
                  <a:pt x="4103910" y="1161917"/>
                </a:cubicBezTo>
                <a:cubicBezTo>
                  <a:pt x="4106010" y="1184045"/>
                  <a:pt x="4034389" y="1215360"/>
                  <a:pt x="4020269" y="1200406"/>
                </a:cubicBezTo>
                <a:cubicBezTo>
                  <a:pt x="3826459" y="997506"/>
                  <a:pt x="3735339" y="752983"/>
                  <a:pt x="3674882" y="488524"/>
                </a:cubicBezTo>
                <a:cubicBezTo>
                  <a:pt x="3559684" y="713184"/>
                  <a:pt x="3278706" y="925237"/>
                  <a:pt x="3132682" y="1072284"/>
                </a:cubicBezTo>
                <a:cubicBezTo>
                  <a:pt x="3002939" y="1202191"/>
                  <a:pt x="2899935" y="1287527"/>
                  <a:pt x="2716346" y="1276376"/>
                </a:cubicBezTo>
                <a:cubicBezTo>
                  <a:pt x="2700863" y="1275390"/>
                  <a:pt x="2710506" y="1261536"/>
                  <a:pt x="2716772" y="1255462"/>
                </a:cubicBezTo>
                <a:cubicBezTo>
                  <a:pt x="2980750" y="993927"/>
                  <a:pt x="3207119" y="698608"/>
                  <a:pt x="3471096" y="437072"/>
                </a:cubicBezTo>
                <a:cubicBezTo>
                  <a:pt x="3516376" y="392044"/>
                  <a:pt x="3602281" y="339698"/>
                  <a:pt x="3639057" y="286334"/>
                </a:cubicBezTo>
                <a:cubicBezTo>
                  <a:pt x="3639591" y="285947"/>
                  <a:pt x="3639767" y="285058"/>
                  <a:pt x="3640309" y="284664"/>
                </a:cubicBezTo>
                <a:cubicBezTo>
                  <a:pt x="3642272" y="281720"/>
                  <a:pt x="3644597" y="279273"/>
                  <a:pt x="3646022" y="276711"/>
                </a:cubicBezTo>
                <a:cubicBezTo>
                  <a:pt x="3677659" y="221350"/>
                  <a:pt x="3693078" y="144742"/>
                  <a:pt x="3707943" y="65958"/>
                </a:cubicBezTo>
                <a:lnTo>
                  <a:pt x="3721337" y="0"/>
                </a:lnTo>
                <a:close/>
                <a:moveTo>
                  <a:pt x="2867960" y="0"/>
                </a:moveTo>
                <a:lnTo>
                  <a:pt x="2926351" y="0"/>
                </a:lnTo>
                <a:lnTo>
                  <a:pt x="2902823" y="262929"/>
                </a:lnTo>
                <a:cubicBezTo>
                  <a:pt x="2913215" y="221824"/>
                  <a:pt x="2926844" y="180662"/>
                  <a:pt x="2940663" y="140884"/>
                </a:cubicBezTo>
                <a:lnTo>
                  <a:pt x="2947039" y="122524"/>
                </a:lnTo>
                <a:lnTo>
                  <a:pt x="2984316" y="0"/>
                </a:lnTo>
                <a:lnTo>
                  <a:pt x="3016114" y="0"/>
                </a:lnTo>
                <a:lnTo>
                  <a:pt x="2979949" y="119274"/>
                </a:lnTo>
                <a:lnTo>
                  <a:pt x="3023879" y="0"/>
                </a:lnTo>
                <a:lnTo>
                  <a:pt x="3105400" y="0"/>
                </a:lnTo>
                <a:lnTo>
                  <a:pt x="3094669" y="30308"/>
                </a:lnTo>
                <a:cubicBezTo>
                  <a:pt x="3037894" y="178003"/>
                  <a:pt x="2973232" y="323305"/>
                  <a:pt x="2901945" y="466538"/>
                </a:cubicBezTo>
                <a:cubicBezTo>
                  <a:pt x="2895180" y="479835"/>
                  <a:pt x="2815686" y="518381"/>
                  <a:pt x="2815209" y="497361"/>
                </a:cubicBezTo>
                <a:cubicBezTo>
                  <a:pt x="2812746" y="375148"/>
                  <a:pt x="2825702" y="251298"/>
                  <a:pt x="2844845" y="127638"/>
                </a:cubicBezTo>
                <a:lnTo>
                  <a:pt x="2867960" y="0"/>
                </a:lnTo>
                <a:close/>
                <a:moveTo>
                  <a:pt x="1057230" y="0"/>
                </a:moveTo>
                <a:lnTo>
                  <a:pt x="1111003" y="0"/>
                </a:lnTo>
                <a:lnTo>
                  <a:pt x="1125553" y="52588"/>
                </a:lnTo>
                <a:cubicBezTo>
                  <a:pt x="1174409" y="196547"/>
                  <a:pt x="1244674" y="336170"/>
                  <a:pt x="1304276" y="476275"/>
                </a:cubicBezTo>
                <a:cubicBezTo>
                  <a:pt x="1351896" y="589579"/>
                  <a:pt x="1459984" y="863646"/>
                  <a:pt x="1492066" y="886333"/>
                </a:cubicBezTo>
                <a:lnTo>
                  <a:pt x="1423698" y="710817"/>
                </a:lnTo>
                <a:cubicBezTo>
                  <a:pt x="1401022" y="652964"/>
                  <a:pt x="1378015" y="593152"/>
                  <a:pt x="1357609" y="532892"/>
                </a:cubicBezTo>
                <a:cubicBezTo>
                  <a:pt x="1339853" y="480241"/>
                  <a:pt x="1324587" y="426487"/>
                  <a:pt x="1309550" y="374031"/>
                </a:cubicBezTo>
                <a:cubicBezTo>
                  <a:pt x="1277632" y="264242"/>
                  <a:pt x="1244842" y="151584"/>
                  <a:pt x="1193673" y="49533"/>
                </a:cubicBezTo>
                <a:lnTo>
                  <a:pt x="1164391" y="0"/>
                </a:lnTo>
                <a:lnTo>
                  <a:pt x="1200666" y="0"/>
                </a:lnTo>
                <a:lnTo>
                  <a:pt x="1223408" y="38996"/>
                </a:lnTo>
                <a:cubicBezTo>
                  <a:pt x="1274817" y="142454"/>
                  <a:pt x="1307626" y="255236"/>
                  <a:pt x="1339635" y="365517"/>
                </a:cubicBezTo>
                <a:cubicBezTo>
                  <a:pt x="1354670" y="417965"/>
                  <a:pt x="1370587" y="471608"/>
                  <a:pt x="1387469" y="523079"/>
                </a:cubicBezTo>
                <a:cubicBezTo>
                  <a:pt x="1407105" y="582792"/>
                  <a:pt x="1430659" y="641842"/>
                  <a:pt x="1452685" y="699806"/>
                </a:cubicBezTo>
                <a:lnTo>
                  <a:pt x="1492092" y="800424"/>
                </a:lnTo>
                <a:cubicBezTo>
                  <a:pt x="1484618" y="760762"/>
                  <a:pt x="1473155" y="705686"/>
                  <a:pt x="1455302" y="632913"/>
                </a:cubicBezTo>
                <a:cubicBezTo>
                  <a:pt x="1413478" y="460985"/>
                  <a:pt x="1347194" y="188426"/>
                  <a:pt x="1222336" y="9480"/>
                </a:cubicBezTo>
                <a:lnTo>
                  <a:pt x="1214634" y="0"/>
                </a:lnTo>
                <a:lnTo>
                  <a:pt x="1289827" y="0"/>
                </a:lnTo>
                <a:lnTo>
                  <a:pt x="1321076" y="59722"/>
                </a:lnTo>
                <a:cubicBezTo>
                  <a:pt x="1409905" y="250193"/>
                  <a:pt x="1460341" y="480374"/>
                  <a:pt x="1512579" y="626441"/>
                </a:cubicBezTo>
                <a:cubicBezTo>
                  <a:pt x="1573756" y="799163"/>
                  <a:pt x="1605359" y="928641"/>
                  <a:pt x="1506076" y="1089289"/>
                </a:cubicBezTo>
                <a:cubicBezTo>
                  <a:pt x="1497659" y="1102817"/>
                  <a:pt x="1489109" y="1088176"/>
                  <a:pt x="1486346" y="1079919"/>
                </a:cubicBezTo>
                <a:cubicBezTo>
                  <a:pt x="1364522" y="729689"/>
                  <a:pt x="1192335" y="398839"/>
                  <a:pt x="1070511" y="48609"/>
                </a:cubicBezTo>
                <a:lnTo>
                  <a:pt x="1057230" y="0"/>
                </a:lnTo>
                <a:close/>
                <a:moveTo>
                  <a:pt x="43151" y="0"/>
                </a:moveTo>
                <a:lnTo>
                  <a:pt x="95283" y="0"/>
                </a:lnTo>
                <a:lnTo>
                  <a:pt x="300708" y="154571"/>
                </a:lnTo>
                <a:cubicBezTo>
                  <a:pt x="379729" y="218614"/>
                  <a:pt x="456466" y="285481"/>
                  <a:pt x="530414" y="354673"/>
                </a:cubicBezTo>
                <a:cubicBezTo>
                  <a:pt x="466701" y="288424"/>
                  <a:pt x="401285" y="223977"/>
                  <a:pt x="333785" y="161564"/>
                </a:cubicBezTo>
                <a:lnTo>
                  <a:pt x="147005" y="0"/>
                </a:lnTo>
                <a:lnTo>
                  <a:pt x="272509" y="0"/>
                </a:lnTo>
                <a:lnTo>
                  <a:pt x="326276" y="45847"/>
                </a:lnTo>
                <a:cubicBezTo>
                  <a:pt x="505803" y="208268"/>
                  <a:pt x="670600" y="385490"/>
                  <a:pt x="823759" y="574145"/>
                </a:cubicBezTo>
                <a:cubicBezTo>
                  <a:pt x="833168" y="585952"/>
                  <a:pt x="831522" y="674146"/>
                  <a:pt x="811254" y="665546"/>
                </a:cubicBezTo>
                <a:cubicBezTo>
                  <a:pt x="575890" y="564984"/>
                  <a:pt x="364063" y="406029"/>
                  <a:pt x="154042" y="261522"/>
                </a:cubicBezTo>
                <a:cubicBezTo>
                  <a:pt x="104946" y="227663"/>
                  <a:pt x="58037" y="193597"/>
                  <a:pt x="13550" y="158423"/>
                </a:cubicBezTo>
                <a:lnTo>
                  <a:pt x="0" y="146618"/>
                </a:lnTo>
                <a:lnTo>
                  <a:pt x="0" y="59161"/>
                </a:lnTo>
                <a:lnTo>
                  <a:pt x="45427" y="101078"/>
                </a:lnTo>
                <a:cubicBezTo>
                  <a:pt x="223783" y="254949"/>
                  <a:pt x="433006" y="385896"/>
                  <a:pt x="630103" y="485885"/>
                </a:cubicBezTo>
                <a:cubicBezTo>
                  <a:pt x="595938" y="458865"/>
                  <a:pt x="563284" y="428899"/>
                  <a:pt x="532040" y="399359"/>
                </a:cubicBezTo>
                <a:lnTo>
                  <a:pt x="517618" y="385726"/>
                </a:lnTo>
                <a:cubicBezTo>
                  <a:pt x="442853" y="315667"/>
                  <a:pt x="365106" y="247799"/>
                  <a:pt x="285074" y="182755"/>
                </a:cubicBezTo>
                <a:lnTo>
                  <a:pt x="43151" y="0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D888B23-07FA-482A-96DF-47E31AF1A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2900" y="990600"/>
            <a:ext cx="8458200" cy="48768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>
            <a:outerShdw blurRad="3175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1676400"/>
            <a:ext cx="2857500" cy="3505200"/>
          </a:xfrm>
        </p:spPr>
        <p:txBody>
          <a:bodyPr anchor="t">
            <a:normAutofit/>
          </a:bodyPr>
          <a:lstStyle/>
          <a:p>
            <a:r>
              <a:rPr lang="my-MM" sz="3500"/>
              <a:t>ဆော့ဖ်ဝဲ ဖွံ့ဖြိုးရေး </a:t>
            </a:r>
            <a:r>
              <a:rPr lang="en-US" sz="3500"/>
              <a:t>Methodology </a:t>
            </a:r>
            <a:r>
              <a:rPr lang="my-MM" sz="3500"/>
              <a:t>များ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3" y="1676400"/>
            <a:ext cx="4229097" cy="3505200"/>
          </a:xfrm>
        </p:spPr>
        <p:txBody>
          <a:bodyPr>
            <a:normAutofit/>
          </a:bodyPr>
          <a:lstStyle/>
          <a:p>
            <a:r>
              <a:rPr lang="en-US" sz="2100">
                <a:solidFill>
                  <a:schemeClr val="tx1">
                    <a:alpha val="55000"/>
                  </a:schemeClr>
                </a:solidFill>
              </a:rPr>
              <a:t>Software Development Methodology </a:t>
            </a:r>
            <a:r>
              <a:rPr lang="my-MM" sz="2100">
                <a:solidFill>
                  <a:schemeClr val="tx1">
                    <a:alpha val="55000"/>
                  </a:schemeClr>
                </a:solidFill>
              </a:rPr>
              <a:t>ဆိုသည်မှာ ဆော့ဖ်ဝဲတစ်ခုကို စတင်ဖန်တီးသည်မှစ၍ ပြီးဆုံးလာသည်အထိ လုပ်ငန်းစဉ်များကို စနစ်တကျ ဖန်တီးလုပ်ဆောင်ရာတွင် အသုံးပြုသော နည်းလမ်းများဖြစ်သည်။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0ED5182-D1D9-8728-B82D-7950A68375DA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10999" b="-1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t>Waterfall Methodology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0CD6724-5C56-D54C-C596-4E16F2D24AE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19329022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Agile Methodology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0D66873-DBE0-18EC-B9BF-F079343F423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5455782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336136" y="1336710"/>
            <a:ext cx="6858000" cy="418458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088181" y="1092216"/>
            <a:ext cx="6346209" cy="41820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833933" y="3515977"/>
            <a:ext cx="2501979" cy="418206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176002" y="1496845"/>
            <a:ext cx="6858001" cy="386430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74277" y="1668285"/>
            <a:ext cx="4318303" cy="3238727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797" y="586855"/>
            <a:ext cx="3172575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3500">
                <a:solidFill>
                  <a:srgbClr val="FFFFFF"/>
                </a:solidFill>
              </a:rPr>
              <a:t>Scrum Framework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7368" y="649480"/>
            <a:ext cx="3646835" cy="5546047"/>
          </a:xfrm>
        </p:spPr>
        <p:txBody>
          <a:bodyPr anchor="ctr">
            <a:normAutofit/>
          </a:bodyPr>
          <a:lstStyle/>
          <a:p>
            <a:r>
              <a:rPr lang="en-US" sz="1700"/>
              <a:t>Scrum </a:t>
            </a:r>
            <a:r>
              <a:rPr lang="my-MM" sz="1700"/>
              <a:t>သည် </a:t>
            </a:r>
            <a:r>
              <a:rPr lang="en-US" sz="1700"/>
              <a:t>Agile </a:t>
            </a:r>
            <a:r>
              <a:rPr lang="my-MM" sz="1700"/>
              <a:t>၏ အစိတ်အပိုင်းဖြစ်ပြီး </a:t>
            </a:r>
            <a:r>
              <a:rPr lang="en-US" sz="1700"/>
              <a:t>Sprint </a:t>
            </a:r>
            <a:r>
              <a:rPr lang="my-MM" sz="1700"/>
              <a:t>များအတိုင်း ဖွဲ့စည်းသည်။</a:t>
            </a:r>
          </a:p>
          <a:p>
            <a:endParaRPr lang="my-MM" sz="1700"/>
          </a:p>
          <a:p>
            <a:r>
              <a:rPr lang="en-US" sz="1700"/>
              <a:t>Roles:</a:t>
            </a:r>
          </a:p>
          <a:p>
            <a:r>
              <a:rPr lang="en-US" sz="1700"/>
              <a:t>- Product Owner</a:t>
            </a:r>
          </a:p>
          <a:p>
            <a:r>
              <a:rPr lang="en-US" sz="1700"/>
              <a:t>- Scrum Master</a:t>
            </a:r>
          </a:p>
          <a:p>
            <a:r>
              <a:rPr lang="en-US" sz="1700"/>
              <a:t>- Development Team</a:t>
            </a:r>
          </a:p>
          <a:p>
            <a:endParaRPr lang="en-US" sz="1700"/>
          </a:p>
          <a:p>
            <a:r>
              <a:rPr lang="en-US" sz="1700"/>
              <a:t>Events:</a:t>
            </a:r>
          </a:p>
          <a:p>
            <a:r>
              <a:rPr lang="en-US" sz="1700"/>
              <a:t>- Sprint Planning</a:t>
            </a:r>
          </a:p>
          <a:p>
            <a:r>
              <a:rPr lang="en-US" sz="1700"/>
              <a:t>- Daily Scrum</a:t>
            </a:r>
          </a:p>
          <a:p>
            <a:r>
              <a:rPr lang="en-US" sz="1700"/>
              <a:t>- Sprint Review</a:t>
            </a:r>
          </a:p>
          <a:p>
            <a:r>
              <a:rPr lang="en-US" sz="1700"/>
              <a:t>- Sprint Retrospective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Jira Tool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FF6E47B-C015-638B-F3A5-DC2980DF969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6772688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my-MM" sz="3500">
                <a:solidFill>
                  <a:srgbClr val="FFFFFF"/>
                </a:solidFill>
              </a:rPr>
              <a:t>နိဂုံးချုပ်</a:t>
            </a:r>
          </a:p>
        </p:txBody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A20FFAF4-6729-4C6D-505E-E3F32E653B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202819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602</Words>
  <Application>Microsoft Office PowerPoint</Application>
  <PresentationFormat>On-screen Show (4:3)</PresentationFormat>
  <Paragraphs>47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Software Development Methodologies Overview</vt:lpstr>
      <vt:lpstr>ဆော့ဖ်ဝဲ ဖွံ့ဖြိုးရေး Methodology များ</vt:lpstr>
      <vt:lpstr>Waterfall Methodology</vt:lpstr>
      <vt:lpstr>Agile Methodology</vt:lpstr>
      <vt:lpstr>Scrum Framework</vt:lpstr>
      <vt:lpstr>Jira Tool</vt:lpstr>
      <vt:lpstr>နိဂုံးချုပ်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mg kyaing -</cp:lastModifiedBy>
  <cp:revision>2</cp:revision>
  <dcterms:created xsi:type="dcterms:W3CDTF">2013-01-27T09:14:16Z</dcterms:created>
  <dcterms:modified xsi:type="dcterms:W3CDTF">2025-04-12T17:48:27Z</dcterms:modified>
  <cp:category/>
</cp:coreProperties>
</file>