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67" r:id="rId5"/>
    <p:sldId id="268" r:id="rId6"/>
    <p:sldId id="269" r:id="rId7"/>
    <p:sldId id="258" r:id="rId8"/>
    <p:sldId id="273" r:id="rId9"/>
    <p:sldId id="270" r:id="rId10"/>
    <p:sldId id="271" r:id="rId11"/>
    <p:sldId id="260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4" r:id="rId22"/>
    <p:sldId id="265" r:id="rId23"/>
    <p:sldId id="262" r:id="rId24"/>
    <p:sldId id="259" r:id="rId25"/>
    <p:sldId id="261" r:id="rId26"/>
    <p:sldId id="263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58A15-01B6-44AE-8D4E-74688CE068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1788F7-C9F8-4048-96CD-EE4D593047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DSA is the core of effective programming.</a:t>
          </a:r>
        </a:p>
      </dgm:t>
    </dgm:pt>
    <dgm:pt modelId="{38C7843A-7B25-49C9-B41A-7C41C2E960B2}" type="parTrans" cxnId="{F583C9CD-40D5-4985-94CC-7E4752FC1158}">
      <dgm:prSet/>
      <dgm:spPr/>
      <dgm:t>
        <a:bodyPr/>
        <a:lstStyle/>
        <a:p>
          <a:endParaRPr lang="en-US"/>
        </a:p>
      </dgm:t>
    </dgm:pt>
    <dgm:pt modelId="{A61D890B-FB2C-4917-9052-AD676B646663}" type="sibTrans" cxnId="{F583C9CD-40D5-4985-94CC-7E4752FC1158}">
      <dgm:prSet/>
      <dgm:spPr/>
      <dgm:t>
        <a:bodyPr/>
        <a:lstStyle/>
        <a:p>
          <a:endParaRPr lang="en-US"/>
        </a:p>
      </dgm:t>
    </dgm:pt>
    <dgm:pt modelId="{00E97C5D-0776-4B06-A433-5B278845FD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Data Structures: organize and manage data.</a:t>
          </a:r>
        </a:p>
      </dgm:t>
    </dgm:pt>
    <dgm:pt modelId="{BB58B081-772A-434B-9A3D-F5492716A527}" type="parTrans" cxnId="{110F0BBE-E740-43EB-82A7-07B9A75E2C94}">
      <dgm:prSet/>
      <dgm:spPr/>
      <dgm:t>
        <a:bodyPr/>
        <a:lstStyle/>
        <a:p>
          <a:endParaRPr lang="en-US"/>
        </a:p>
      </dgm:t>
    </dgm:pt>
    <dgm:pt modelId="{8A331FBE-6A52-4DAA-9BFC-4F35ABBD53B5}" type="sibTrans" cxnId="{110F0BBE-E740-43EB-82A7-07B9A75E2C94}">
      <dgm:prSet/>
      <dgm:spPr/>
      <dgm:t>
        <a:bodyPr/>
        <a:lstStyle/>
        <a:p>
          <a:endParaRPr lang="en-US"/>
        </a:p>
      </dgm:t>
    </dgm:pt>
    <dgm:pt modelId="{33124D47-0599-46F2-8714-DE2866765F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Algorithms: define logic to manipulate data.</a:t>
          </a:r>
        </a:p>
      </dgm:t>
    </dgm:pt>
    <dgm:pt modelId="{4CA1B0DE-44D3-4E95-B269-C9112ABC3E17}" type="parTrans" cxnId="{A4ECBAE2-E8DD-46FD-83D9-482811DFCE3C}">
      <dgm:prSet/>
      <dgm:spPr/>
      <dgm:t>
        <a:bodyPr/>
        <a:lstStyle/>
        <a:p>
          <a:endParaRPr lang="en-US"/>
        </a:p>
      </dgm:t>
    </dgm:pt>
    <dgm:pt modelId="{F657BA40-CC6C-4BD8-A334-E5FAB24DC6F7}" type="sibTrans" cxnId="{A4ECBAE2-E8DD-46FD-83D9-482811DFCE3C}">
      <dgm:prSet/>
      <dgm:spPr/>
      <dgm:t>
        <a:bodyPr/>
        <a:lstStyle/>
        <a:p>
          <a:endParaRPr lang="en-US"/>
        </a:p>
      </dgm:t>
    </dgm:pt>
    <dgm:pt modelId="{56FFD417-FC5D-4CEE-BA36-87E011638B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Benefits:</a:t>
          </a:r>
        </a:p>
      </dgm:t>
    </dgm:pt>
    <dgm:pt modelId="{EDDA94F9-511C-4F75-B3A4-2F34F7290298}" type="parTrans" cxnId="{68AFC91F-12EB-4614-878A-CB4F55CA1F34}">
      <dgm:prSet/>
      <dgm:spPr/>
      <dgm:t>
        <a:bodyPr/>
        <a:lstStyle/>
        <a:p>
          <a:endParaRPr lang="en-US"/>
        </a:p>
      </dgm:t>
    </dgm:pt>
    <dgm:pt modelId="{D43AC234-536A-4163-BBCB-DC7EEAE92099}" type="sibTrans" cxnId="{68AFC91F-12EB-4614-878A-CB4F55CA1F34}">
      <dgm:prSet/>
      <dgm:spPr/>
      <dgm:t>
        <a:bodyPr/>
        <a:lstStyle/>
        <a:p>
          <a:endParaRPr lang="en-US"/>
        </a:p>
      </dgm:t>
    </dgm:pt>
    <dgm:pt modelId="{6DF26F18-F8F2-4790-BCD8-67149F86E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Improve performance</a:t>
          </a:r>
        </a:p>
      </dgm:t>
    </dgm:pt>
    <dgm:pt modelId="{2493BCD3-8280-424F-986F-584E266A71BF}" type="parTrans" cxnId="{95613DCD-14CF-4815-BB3D-F04BF26877BB}">
      <dgm:prSet/>
      <dgm:spPr/>
      <dgm:t>
        <a:bodyPr/>
        <a:lstStyle/>
        <a:p>
          <a:endParaRPr lang="en-US"/>
        </a:p>
      </dgm:t>
    </dgm:pt>
    <dgm:pt modelId="{0A894180-5622-48E6-8C75-A45B817DC850}" type="sibTrans" cxnId="{95613DCD-14CF-4815-BB3D-F04BF26877BB}">
      <dgm:prSet/>
      <dgm:spPr/>
      <dgm:t>
        <a:bodyPr/>
        <a:lstStyle/>
        <a:p>
          <a:endParaRPr lang="en-US"/>
        </a:p>
      </dgm:t>
    </dgm:pt>
    <dgm:pt modelId="{88661E16-B76E-4452-9D53-6C7A69F2BD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Scalability</a:t>
          </a:r>
        </a:p>
      </dgm:t>
    </dgm:pt>
    <dgm:pt modelId="{E0E50CD1-947B-4934-A4CE-5FD5254D4C2E}" type="parTrans" cxnId="{19A65C71-95A4-48D0-987B-0DAB1F82D6FC}">
      <dgm:prSet/>
      <dgm:spPr/>
      <dgm:t>
        <a:bodyPr/>
        <a:lstStyle/>
        <a:p>
          <a:endParaRPr lang="en-US"/>
        </a:p>
      </dgm:t>
    </dgm:pt>
    <dgm:pt modelId="{B1655375-B81F-406F-984B-2EAF1D9A9376}" type="sibTrans" cxnId="{19A65C71-95A4-48D0-987B-0DAB1F82D6FC}">
      <dgm:prSet/>
      <dgm:spPr/>
      <dgm:t>
        <a:bodyPr/>
        <a:lstStyle/>
        <a:p>
          <a:endParaRPr lang="en-US"/>
        </a:p>
      </dgm:t>
    </dgm:pt>
    <dgm:pt modelId="{3D85C531-CB35-4879-A888-023790E6FA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Master coding interviews and real-world problem solving.</a:t>
          </a:r>
        </a:p>
      </dgm:t>
    </dgm:pt>
    <dgm:pt modelId="{1852D524-A960-4B13-87BF-139C2B32EE13}" type="parTrans" cxnId="{9102D9F1-6A31-43DF-8329-3F217D21761D}">
      <dgm:prSet/>
      <dgm:spPr/>
      <dgm:t>
        <a:bodyPr/>
        <a:lstStyle/>
        <a:p>
          <a:endParaRPr lang="en-US"/>
        </a:p>
      </dgm:t>
    </dgm:pt>
    <dgm:pt modelId="{FE3178C0-D2C2-4542-A1EE-35B67EE59D37}" type="sibTrans" cxnId="{9102D9F1-6A31-43DF-8329-3F217D21761D}">
      <dgm:prSet/>
      <dgm:spPr/>
      <dgm:t>
        <a:bodyPr/>
        <a:lstStyle/>
        <a:p>
          <a:endParaRPr lang="en-US"/>
        </a:p>
      </dgm:t>
    </dgm:pt>
    <dgm:pt modelId="{564913A9-CFD3-4B4F-B752-93C5571D3F15}" type="pres">
      <dgm:prSet presAssocID="{31558A15-01B6-44AE-8D4E-74688CE0688B}" presName="root" presStyleCnt="0">
        <dgm:presLayoutVars>
          <dgm:dir/>
          <dgm:resizeHandles val="exact"/>
        </dgm:presLayoutVars>
      </dgm:prSet>
      <dgm:spPr/>
    </dgm:pt>
    <dgm:pt modelId="{F7884B53-510C-4D55-88DC-50DAEAC4AE15}" type="pres">
      <dgm:prSet presAssocID="{B41788F7-C9F8-4048-96CD-EE4D59304783}" presName="compNode" presStyleCnt="0"/>
      <dgm:spPr/>
    </dgm:pt>
    <dgm:pt modelId="{210F642F-6EFD-4028-8F45-F0E04905F99E}" type="pres">
      <dgm:prSet presAssocID="{B41788F7-C9F8-4048-96CD-EE4D59304783}" presName="bgRect" presStyleLbl="bgShp" presStyleIdx="0" presStyleCnt="7"/>
      <dgm:spPr/>
    </dgm:pt>
    <dgm:pt modelId="{DF8B02CA-9051-4F53-841A-71FE19131F65}" type="pres">
      <dgm:prSet presAssocID="{B41788F7-C9F8-4048-96CD-EE4D5930478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BA7597B-747B-45BA-94D9-92CED341D0C4}" type="pres">
      <dgm:prSet presAssocID="{B41788F7-C9F8-4048-96CD-EE4D59304783}" presName="spaceRect" presStyleCnt="0"/>
      <dgm:spPr/>
    </dgm:pt>
    <dgm:pt modelId="{EF53AA4C-5859-42D5-A209-7A09BD3DD38C}" type="pres">
      <dgm:prSet presAssocID="{B41788F7-C9F8-4048-96CD-EE4D59304783}" presName="parTx" presStyleLbl="revTx" presStyleIdx="0" presStyleCnt="7">
        <dgm:presLayoutVars>
          <dgm:chMax val="0"/>
          <dgm:chPref val="0"/>
        </dgm:presLayoutVars>
      </dgm:prSet>
      <dgm:spPr/>
    </dgm:pt>
    <dgm:pt modelId="{A9CF4F8B-43FB-4E49-854D-D5AED5CE65AA}" type="pres">
      <dgm:prSet presAssocID="{A61D890B-FB2C-4917-9052-AD676B646663}" presName="sibTrans" presStyleCnt="0"/>
      <dgm:spPr/>
    </dgm:pt>
    <dgm:pt modelId="{DF5AC06B-8B25-41CF-8189-0AE41EFF9077}" type="pres">
      <dgm:prSet presAssocID="{00E97C5D-0776-4B06-A433-5B278845FD4C}" presName="compNode" presStyleCnt="0"/>
      <dgm:spPr/>
    </dgm:pt>
    <dgm:pt modelId="{FF1B6A4C-D0DA-4E02-9518-820B0AEEFFBF}" type="pres">
      <dgm:prSet presAssocID="{00E97C5D-0776-4B06-A433-5B278845FD4C}" presName="bgRect" presStyleLbl="bgShp" presStyleIdx="1" presStyleCnt="7"/>
      <dgm:spPr/>
    </dgm:pt>
    <dgm:pt modelId="{48708337-20FB-4EF7-9CA3-EACCAC0FB105}" type="pres">
      <dgm:prSet presAssocID="{00E97C5D-0776-4B06-A433-5B278845FD4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1500103-22CF-4746-B67F-F555FD05C701}" type="pres">
      <dgm:prSet presAssocID="{00E97C5D-0776-4B06-A433-5B278845FD4C}" presName="spaceRect" presStyleCnt="0"/>
      <dgm:spPr/>
    </dgm:pt>
    <dgm:pt modelId="{A750BE8E-4AD2-4CC8-9539-50D04498E352}" type="pres">
      <dgm:prSet presAssocID="{00E97C5D-0776-4B06-A433-5B278845FD4C}" presName="parTx" presStyleLbl="revTx" presStyleIdx="1" presStyleCnt="7">
        <dgm:presLayoutVars>
          <dgm:chMax val="0"/>
          <dgm:chPref val="0"/>
        </dgm:presLayoutVars>
      </dgm:prSet>
      <dgm:spPr/>
    </dgm:pt>
    <dgm:pt modelId="{84D4B5AC-FD55-423D-B1DA-33784F42D2C4}" type="pres">
      <dgm:prSet presAssocID="{8A331FBE-6A52-4DAA-9BFC-4F35ABBD53B5}" presName="sibTrans" presStyleCnt="0"/>
      <dgm:spPr/>
    </dgm:pt>
    <dgm:pt modelId="{A5B5E509-CC4E-448C-8CA9-6003A9B04E9C}" type="pres">
      <dgm:prSet presAssocID="{33124D47-0599-46F2-8714-DE2866765F03}" presName="compNode" presStyleCnt="0"/>
      <dgm:spPr/>
    </dgm:pt>
    <dgm:pt modelId="{22098146-0F41-4E3D-A9F5-BCD5BB5E0039}" type="pres">
      <dgm:prSet presAssocID="{33124D47-0599-46F2-8714-DE2866765F03}" presName="bgRect" presStyleLbl="bgShp" presStyleIdx="2" presStyleCnt="7"/>
      <dgm:spPr/>
    </dgm:pt>
    <dgm:pt modelId="{89218966-3FAE-4447-A430-EEE3E2EFD7AC}" type="pres">
      <dgm:prSet presAssocID="{33124D47-0599-46F2-8714-DE2866765F0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428BD02-AB95-490C-A86F-2EF3E5EAB860}" type="pres">
      <dgm:prSet presAssocID="{33124D47-0599-46F2-8714-DE2866765F03}" presName="spaceRect" presStyleCnt="0"/>
      <dgm:spPr/>
    </dgm:pt>
    <dgm:pt modelId="{41341CCB-E95B-4F83-A127-640A9F5255CB}" type="pres">
      <dgm:prSet presAssocID="{33124D47-0599-46F2-8714-DE2866765F03}" presName="parTx" presStyleLbl="revTx" presStyleIdx="2" presStyleCnt="7">
        <dgm:presLayoutVars>
          <dgm:chMax val="0"/>
          <dgm:chPref val="0"/>
        </dgm:presLayoutVars>
      </dgm:prSet>
      <dgm:spPr/>
    </dgm:pt>
    <dgm:pt modelId="{6DD2156B-FBB1-47C2-92D0-D5A9B21FEA78}" type="pres">
      <dgm:prSet presAssocID="{F657BA40-CC6C-4BD8-A334-E5FAB24DC6F7}" presName="sibTrans" presStyleCnt="0"/>
      <dgm:spPr/>
    </dgm:pt>
    <dgm:pt modelId="{C6290116-B353-4389-8BA2-9E9AFF202E5E}" type="pres">
      <dgm:prSet presAssocID="{56FFD417-FC5D-4CEE-BA36-87E011638BC6}" presName="compNode" presStyleCnt="0"/>
      <dgm:spPr/>
    </dgm:pt>
    <dgm:pt modelId="{3B4D50BA-056E-4811-95A8-3C6F45B2015D}" type="pres">
      <dgm:prSet presAssocID="{56FFD417-FC5D-4CEE-BA36-87E011638BC6}" presName="bgRect" presStyleLbl="bgShp" presStyleIdx="3" presStyleCnt="7"/>
      <dgm:spPr/>
    </dgm:pt>
    <dgm:pt modelId="{8B6AD1C7-47F6-4AC7-910F-9E3D39876BC3}" type="pres">
      <dgm:prSet presAssocID="{56FFD417-FC5D-4CEE-BA36-87E011638BC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AB8ED7B-85FE-4C8A-960C-13A591FC53EB}" type="pres">
      <dgm:prSet presAssocID="{56FFD417-FC5D-4CEE-BA36-87E011638BC6}" presName="spaceRect" presStyleCnt="0"/>
      <dgm:spPr/>
    </dgm:pt>
    <dgm:pt modelId="{7C7298F6-CE64-47A7-8927-B501BDC66DA9}" type="pres">
      <dgm:prSet presAssocID="{56FFD417-FC5D-4CEE-BA36-87E011638BC6}" presName="parTx" presStyleLbl="revTx" presStyleIdx="3" presStyleCnt="7">
        <dgm:presLayoutVars>
          <dgm:chMax val="0"/>
          <dgm:chPref val="0"/>
        </dgm:presLayoutVars>
      </dgm:prSet>
      <dgm:spPr/>
    </dgm:pt>
    <dgm:pt modelId="{D3BF520D-9EDE-43E6-9B24-41285A7B024F}" type="pres">
      <dgm:prSet presAssocID="{D43AC234-536A-4163-BBCB-DC7EEAE92099}" presName="sibTrans" presStyleCnt="0"/>
      <dgm:spPr/>
    </dgm:pt>
    <dgm:pt modelId="{4299CE9B-1C3F-4C1B-8F19-507DC8499651}" type="pres">
      <dgm:prSet presAssocID="{6DF26F18-F8F2-4790-BCD8-67149F86E632}" presName="compNode" presStyleCnt="0"/>
      <dgm:spPr/>
    </dgm:pt>
    <dgm:pt modelId="{C9130C8D-883A-489D-A2F4-9EEBE3C6C655}" type="pres">
      <dgm:prSet presAssocID="{6DF26F18-F8F2-4790-BCD8-67149F86E632}" presName="bgRect" presStyleLbl="bgShp" presStyleIdx="4" presStyleCnt="7"/>
      <dgm:spPr/>
    </dgm:pt>
    <dgm:pt modelId="{29E4912E-5773-4B41-96AC-0E7DED3AEEF4}" type="pres">
      <dgm:prSet presAssocID="{6DF26F18-F8F2-4790-BCD8-67149F86E63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615361C-C054-464A-AF4D-989E3389669A}" type="pres">
      <dgm:prSet presAssocID="{6DF26F18-F8F2-4790-BCD8-67149F86E632}" presName="spaceRect" presStyleCnt="0"/>
      <dgm:spPr/>
    </dgm:pt>
    <dgm:pt modelId="{85A9CC6E-4BD2-49A0-9D4E-5C3F8F07CD2E}" type="pres">
      <dgm:prSet presAssocID="{6DF26F18-F8F2-4790-BCD8-67149F86E632}" presName="parTx" presStyleLbl="revTx" presStyleIdx="4" presStyleCnt="7">
        <dgm:presLayoutVars>
          <dgm:chMax val="0"/>
          <dgm:chPref val="0"/>
        </dgm:presLayoutVars>
      </dgm:prSet>
      <dgm:spPr/>
    </dgm:pt>
    <dgm:pt modelId="{FC9EC073-6E2E-4656-ADDA-72EEC9D8BA7D}" type="pres">
      <dgm:prSet presAssocID="{0A894180-5622-48E6-8C75-A45B817DC850}" presName="sibTrans" presStyleCnt="0"/>
      <dgm:spPr/>
    </dgm:pt>
    <dgm:pt modelId="{1588F470-55F0-488A-AD54-1F24DD4405A5}" type="pres">
      <dgm:prSet presAssocID="{88661E16-B76E-4452-9D53-6C7A69F2BDAB}" presName="compNode" presStyleCnt="0"/>
      <dgm:spPr/>
    </dgm:pt>
    <dgm:pt modelId="{9AAB5B99-2584-48DE-9E6C-55EA5FDCD5C0}" type="pres">
      <dgm:prSet presAssocID="{88661E16-B76E-4452-9D53-6C7A69F2BDAB}" presName="bgRect" presStyleLbl="bgShp" presStyleIdx="5" presStyleCnt="7"/>
      <dgm:spPr/>
    </dgm:pt>
    <dgm:pt modelId="{60595B23-3AF9-4BBC-8DF3-AE3338044343}" type="pres">
      <dgm:prSet presAssocID="{88661E16-B76E-4452-9D53-6C7A69F2BDA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34B0F8B-6EBD-4CF8-AC5C-435B0636235B}" type="pres">
      <dgm:prSet presAssocID="{88661E16-B76E-4452-9D53-6C7A69F2BDAB}" presName="spaceRect" presStyleCnt="0"/>
      <dgm:spPr/>
    </dgm:pt>
    <dgm:pt modelId="{8E741908-BA74-465B-A8E4-3EF59FC394DF}" type="pres">
      <dgm:prSet presAssocID="{88661E16-B76E-4452-9D53-6C7A69F2BDAB}" presName="parTx" presStyleLbl="revTx" presStyleIdx="5" presStyleCnt="7">
        <dgm:presLayoutVars>
          <dgm:chMax val="0"/>
          <dgm:chPref val="0"/>
        </dgm:presLayoutVars>
      </dgm:prSet>
      <dgm:spPr/>
    </dgm:pt>
    <dgm:pt modelId="{005CE063-6C76-4231-9C0D-6A982B3803E8}" type="pres">
      <dgm:prSet presAssocID="{B1655375-B81F-406F-984B-2EAF1D9A9376}" presName="sibTrans" presStyleCnt="0"/>
      <dgm:spPr/>
    </dgm:pt>
    <dgm:pt modelId="{6FA24292-EC38-4C55-915B-4BBB9B638CD8}" type="pres">
      <dgm:prSet presAssocID="{3D85C531-CB35-4879-A888-023790E6FAA8}" presName="compNode" presStyleCnt="0"/>
      <dgm:spPr/>
    </dgm:pt>
    <dgm:pt modelId="{7FDAF520-D7BD-4B54-BBFB-DEE8A1BDA903}" type="pres">
      <dgm:prSet presAssocID="{3D85C531-CB35-4879-A888-023790E6FAA8}" presName="bgRect" presStyleLbl="bgShp" presStyleIdx="6" presStyleCnt="7"/>
      <dgm:spPr/>
    </dgm:pt>
    <dgm:pt modelId="{CA35C5FC-37CA-48DB-BF80-C69625A09818}" type="pres">
      <dgm:prSet presAssocID="{3D85C531-CB35-4879-A888-023790E6FAA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7DE1321-E98A-4DE2-9A00-E38768E92052}" type="pres">
      <dgm:prSet presAssocID="{3D85C531-CB35-4879-A888-023790E6FAA8}" presName="spaceRect" presStyleCnt="0"/>
      <dgm:spPr/>
    </dgm:pt>
    <dgm:pt modelId="{95E870E0-1DBE-4144-AD6D-7B3BC570F59F}" type="pres">
      <dgm:prSet presAssocID="{3D85C531-CB35-4879-A888-023790E6FAA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8AFC91F-12EB-4614-878A-CB4F55CA1F34}" srcId="{31558A15-01B6-44AE-8D4E-74688CE0688B}" destId="{56FFD417-FC5D-4CEE-BA36-87E011638BC6}" srcOrd="3" destOrd="0" parTransId="{EDDA94F9-511C-4F75-B3A4-2F34F7290298}" sibTransId="{D43AC234-536A-4163-BBCB-DC7EEAE92099}"/>
    <dgm:cxn modelId="{6207BE20-0DAC-4A8F-A7AB-7BFC729872E3}" type="presOf" srcId="{00E97C5D-0776-4B06-A433-5B278845FD4C}" destId="{A750BE8E-4AD2-4CC8-9539-50D04498E352}" srcOrd="0" destOrd="0" presId="urn:microsoft.com/office/officeart/2018/2/layout/IconVerticalSolidList"/>
    <dgm:cxn modelId="{64971C22-5CA9-4844-A4E0-818ABA6A5D58}" type="presOf" srcId="{31558A15-01B6-44AE-8D4E-74688CE0688B}" destId="{564913A9-CFD3-4B4F-B752-93C5571D3F15}" srcOrd="0" destOrd="0" presId="urn:microsoft.com/office/officeart/2018/2/layout/IconVerticalSolidList"/>
    <dgm:cxn modelId="{94AC242E-DC9E-46A3-82D4-EAFCF6EC48EC}" type="presOf" srcId="{B41788F7-C9F8-4048-96CD-EE4D59304783}" destId="{EF53AA4C-5859-42D5-A209-7A09BD3DD38C}" srcOrd="0" destOrd="0" presId="urn:microsoft.com/office/officeart/2018/2/layout/IconVerticalSolidList"/>
    <dgm:cxn modelId="{61522D61-EA30-4460-B85C-7F1FE1C86765}" type="presOf" srcId="{6DF26F18-F8F2-4790-BCD8-67149F86E632}" destId="{85A9CC6E-4BD2-49A0-9D4E-5C3F8F07CD2E}" srcOrd="0" destOrd="0" presId="urn:microsoft.com/office/officeart/2018/2/layout/IconVerticalSolidList"/>
    <dgm:cxn modelId="{9145604D-0D7E-4D95-B485-97CB64794B95}" type="presOf" srcId="{88661E16-B76E-4452-9D53-6C7A69F2BDAB}" destId="{8E741908-BA74-465B-A8E4-3EF59FC394DF}" srcOrd="0" destOrd="0" presId="urn:microsoft.com/office/officeart/2018/2/layout/IconVerticalSolidList"/>
    <dgm:cxn modelId="{19A65C71-95A4-48D0-987B-0DAB1F82D6FC}" srcId="{31558A15-01B6-44AE-8D4E-74688CE0688B}" destId="{88661E16-B76E-4452-9D53-6C7A69F2BDAB}" srcOrd="5" destOrd="0" parTransId="{E0E50CD1-947B-4934-A4CE-5FD5254D4C2E}" sibTransId="{B1655375-B81F-406F-984B-2EAF1D9A9376}"/>
    <dgm:cxn modelId="{110F0BBE-E740-43EB-82A7-07B9A75E2C94}" srcId="{31558A15-01B6-44AE-8D4E-74688CE0688B}" destId="{00E97C5D-0776-4B06-A433-5B278845FD4C}" srcOrd="1" destOrd="0" parTransId="{BB58B081-772A-434B-9A3D-F5492716A527}" sibTransId="{8A331FBE-6A52-4DAA-9BFC-4F35ABBD53B5}"/>
    <dgm:cxn modelId="{95613DCD-14CF-4815-BB3D-F04BF26877BB}" srcId="{31558A15-01B6-44AE-8D4E-74688CE0688B}" destId="{6DF26F18-F8F2-4790-BCD8-67149F86E632}" srcOrd="4" destOrd="0" parTransId="{2493BCD3-8280-424F-986F-584E266A71BF}" sibTransId="{0A894180-5622-48E6-8C75-A45B817DC850}"/>
    <dgm:cxn modelId="{F583C9CD-40D5-4985-94CC-7E4752FC1158}" srcId="{31558A15-01B6-44AE-8D4E-74688CE0688B}" destId="{B41788F7-C9F8-4048-96CD-EE4D59304783}" srcOrd="0" destOrd="0" parTransId="{38C7843A-7B25-49C9-B41A-7C41C2E960B2}" sibTransId="{A61D890B-FB2C-4917-9052-AD676B646663}"/>
    <dgm:cxn modelId="{54E237E2-1712-4EEB-8D15-963A57F33D82}" type="presOf" srcId="{3D85C531-CB35-4879-A888-023790E6FAA8}" destId="{95E870E0-1DBE-4144-AD6D-7B3BC570F59F}" srcOrd="0" destOrd="0" presId="urn:microsoft.com/office/officeart/2018/2/layout/IconVerticalSolidList"/>
    <dgm:cxn modelId="{A4ECBAE2-E8DD-46FD-83D9-482811DFCE3C}" srcId="{31558A15-01B6-44AE-8D4E-74688CE0688B}" destId="{33124D47-0599-46F2-8714-DE2866765F03}" srcOrd="2" destOrd="0" parTransId="{4CA1B0DE-44D3-4E95-B269-C9112ABC3E17}" sibTransId="{F657BA40-CC6C-4BD8-A334-E5FAB24DC6F7}"/>
    <dgm:cxn modelId="{D81ACFE8-1059-40A3-A264-B2D5103C259B}" type="presOf" srcId="{33124D47-0599-46F2-8714-DE2866765F03}" destId="{41341CCB-E95B-4F83-A127-640A9F5255CB}" srcOrd="0" destOrd="0" presId="urn:microsoft.com/office/officeart/2018/2/layout/IconVerticalSolidList"/>
    <dgm:cxn modelId="{9102D9F1-6A31-43DF-8329-3F217D21761D}" srcId="{31558A15-01B6-44AE-8D4E-74688CE0688B}" destId="{3D85C531-CB35-4879-A888-023790E6FAA8}" srcOrd="6" destOrd="0" parTransId="{1852D524-A960-4B13-87BF-139C2B32EE13}" sibTransId="{FE3178C0-D2C2-4542-A1EE-35B67EE59D37}"/>
    <dgm:cxn modelId="{F33C8EF6-4AC4-450D-9F47-7DF83CB1D394}" type="presOf" srcId="{56FFD417-FC5D-4CEE-BA36-87E011638BC6}" destId="{7C7298F6-CE64-47A7-8927-B501BDC66DA9}" srcOrd="0" destOrd="0" presId="urn:microsoft.com/office/officeart/2018/2/layout/IconVerticalSolidList"/>
    <dgm:cxn modelId="{1901EE7F-67FE-461A-B894-B9805DB27462}" type="presParOf" srcId="{564913A9-CFD3-4B4F-B752-93C5571D3F15}" destId="{F7884B53-510C-4D55-88DC-50DAEAC4AE15}" srcOrd="0" destOrd="0" presId="urn:microsoft.com/office/officeart/2018/2/layout/IconVerticalSolidList"/>
    <dgm:cxn modelId="{776E6DEA-B0B6-443A-847C-E3740568BE99}" type="presParOf" srcId="{F7884B53-510C-4D55-88DC-50DAEAC4AE15}" destId="{210F642F-6EFD-4028-8F45-F0E04905F99E}" srcOrd="0" destOrd="0" presId="urn:microsoft.com/office/officeart/2018/2/layout/IconVerticalSolidList"/>
    <dgm:cxn modelId="{61437F02-B000-40ED-8C8B-DE1AA4EB05D6}" type="presParOf" srcId="{F7884B53-510C-4D55-88DC-50DAEAC4AE15}" destId="{DF8B02CA-9051-4F53-841A-71FE19131F65}" srcOrd="1" destOrd="0" presId="urn:microsoft.com/office/officeart/2018/2/layout/IconVerticalSolidList"/>
    <dgm:cxn modelId="{C86C77D7-E814-48D5-B6C3-49AD767A08C4}" type="presParOf" srcId="{F7884B53-510C-4D55-88DC-50DAEAC4AE15}" destId="{4BA7597B-747B-45BA-94D9-92CED341D0C4}" srcOrd="2" destOrd="0" presId="urn:microsoft.com/office/officeart/2018/2/layout/IconVerticalSolidList"/>
    <dgm:cxn modelId="{F9A0D764-C1A6-43D3-AF9A-A2102EAFA4B7}" type="presParOf" srcId="{F7884B53-510C-4D55-88DC-50DAEAC4AE15}" destId="{EF53AA4C-5859-42D5-A209-7A09BD3DD38C}" srcOrd="3" destOrd="0" presId="urn:microsoft.com/office/officeart/2018/2/layout/IconVerticalSolidList"/>
    <dgm:cxn modelId="{D5132F90-2D9E-439E-A328-166B28C205A7}" type="presParOf" srcId="{564913A9-CFD3-4B4F-B752-93C5571D3F15}" destId="{A9CF4F8B-43FB-4E49-854D-D5AED5CE65AA}" srcOrd="1" destOrd="0" presId="urn:microsoft.com/office/officeart/2018/2/layout/IconVerticalSolidList"/>
    <dgm:cxn modelId="{3EC0DF9F-9BC7-440B-B268-97581E6837DD}" type="presParOf" srcId="{564913A9-CFD3-4B4F-B752-93C5571D3F15}" destId="{DF5AC06B-8B25-41CF-8189-0AE41EFF9077}" srcOrd="2" destOrd="0" presId="urn:microsoft.com/office/officeart/2018/2/layout/IconVerticalSolidList"/>
    <dgm:cxn modelId="{06033979-FB6A-4D5A-9A2D-37A26B9436D9}" type="presParOf" srcId="{DF5AC06B-8B25-41CF-8189-0AE41EFF9077}" destId="{FF1B6A4C-D0DA-4E02-9518-820B0AEEFFBF}" srcOrd="0" destOrd="0" presId="urn:microsoft.com/office/officeart/2018/2/layout/IconVerticalSolidList"/>
    <dgm:cxn modelId="{E38B829C-D364-4860-9781-6CD7CAC6C08F}" type="presParOf" srcId="{DF5AC06B-8B25-41CF-8189-0AE41EFF9077}" destId="{48708337-20FB-4EF7-9CA3-EACCAC0FB105}" srcOrd="1" destOrd="0" presId="urn:microsoft.com/office/officeart/2018/2/layout/IconVerticalSolidList"/>
    <dgm:cxn modelId="{CFB022A1-45B2-4DFE-8BFD-4DC9D4A7E4EF}" type="presParOf" srcId="{DF5AC06B-8B25-41CF-8189-0AE41EFF9077}" destId="{C1500103-22CF-4746-B67F-F555FD05C701}" srcOrd="2" destOrd="0" presId="urn:microsoft.com/office/officeart/2018/2/layout/IconVerticalSolidList"/>
    <dgm:cxn modelId="{355D9508-BE97-4E07-832A-E7E952676B1B}" type="presParOf" srcId="{DF5AC06B-8B25-41CF-8189-0AE41EFF9077}" destId="{A750BE8E-4AD2-4CC8-9539-50D04498E352}" srcOrd="3" destOrd="0" presId="urn:microsoft.com/office/officeart/2018/2/layout/IconVerticalSolidList"/>
    <dgm:cxn modelId="{E15D1FB9-61AA-41C5-B923-12DAC79944F9}" type="presParOf" srcId="{564913A9-CFD3-4B4F-B752-93C5571D3F15}" destId="{84D4B5AC-FD55-423D-B1DA-33784F42D2C4}" srcOrd="3" destOrd="0" presId="urn:microsoft.com/office/officeart/2018/2/layout/IconVerticalSolidList"/>
    <dgm:cxn modelId="{DA33F389-4FFF-4F71-90E8-B64F348222BB}" type="presParOf" srcId="{564913A9-CFD3-4B4F-B752-93C5571D3F15}" destId="{A5B5E509-CC4E-448C-8CA9-6003A9B04E9C}" srcOrd="4" destOrd="0" presId="urn:microsoft.com/office/officeart/2018/2/layout/IconVerticalSolidList"/>
    <dgm:cxn modelId="{93398275-5D25-4FD5-BB33-84ED8CA5C387}" type="presParOf" srcId="{A5B5E509-CC4E-448C-8CA9-6003A9B04E9C}" destId="{22098146-0F41-4E3D-A9F5-BCD5BB5E0039}" srcOrd="0" destOrd="0" presId="urn:microsoft.com/office/officeart/2018/2/layout/IconVerticalSolidList"/>
    <dgm:cxn modelId="{51A7EF07-E3C1-4A94-87B3-26022F54F1D2}" type="presParOf" srcId="{A5B5E509-CC4E-448C-8CA9-6003A9B04E9C}" destId="{89218966-3FAE-4447-A430-EEE3E2EFD7AC}" srcOrd="1" destOrd="0" presId="urn:microsoft.com/office/officeart/2018/2/layout/IconVerticalSolidList"/>
    <dgm:cxn modelId="{B0CFAF57-3BEB-451D-9AA2-26A9479BD4A3}" type="presParOf" srcId="{A5B5E509-CC4E-448C-8CA9-6003A9B04E9C}" destId="{2428BD02-AB95-490C-A86F-2EF3E5EAB860}" srcOrd="2" destOrd="0" presId="urn:microsoft.com/office/officeart/2018/2/layout/IconVerticalSolidList"/>
    <dgm:cxn modelId="{E6B50BBE-DA4B-469B-835B-08D85671F7DB}" type="presParOf" srcId="{A5B5E509-CC4E-448C-8CA9-6003A9B04E9C}" destId="{41341CCB-E95B-4F83-A127-640A9F5255CB}" srcOrd="3" destOrd="0" presId="urn:microsoft.com/office/officeart/2018/2/layout/IconVerticalSolidList"/>
    <dgm:cxn modelId="{F9A663B0-586F-4D3A-821B-5B43A1B1A529}" type="presParOf" srcId="{564913A9-CFD3-4B4F-B752-93C5571D3F15}" destId="{6DD2156B-FBB1-47C2-92D0-D5A9B21FEA78}" srcOrd="5" destOrd="0" presId="urn:microsoft.com/office/officeart/2018/2/layout/IconVerticalSolidList"/>
    <dgm:cxn modelId="{49C47515-2C45-49A0-94C6-F3031F91D3AD}" type="presParOf" srcId="{564913A9-CFD3-4B4F-B752-93C5571D3F15}" destId="{C6290116-B353-4389-8BA2-9E9AFF202E5E}" srcOrd="6" destOrd="0" presId="urn:microsoft.com/office/officeart/2018/2/layout/IconVerticalSolidList"/>
    <dgm:cxn modelId="{ABD7AAC6-5D08-48AF-9FD6-530965D14A77}" type="presParOf" srcId="{C6290116-B353-4389-8BA2-9E9AFF202E5E}" destId="{3B4D50BA-056E-4811-95A8-3C6F45B2015D}" srcOrd="0" destOrd="0" presId="urn:microsoft.com/office/officeart/2018/2/layout/IconVerticalSolidList"/>
    <dgm:cxn modelId="{ABEC7542-A1AC-46CA-BCAA-C34B20CF1D97}" type="presParOf" srcId="{C6290116-B353-4389-8BA2-9E9AFF202E5E}" destId="{8B6AD1C7-47F6-4AC7-910F-9E3D39876BC3}" srcOrd="1" destOrd="0" presId="urn:microsoft.com/office/officeart/2018/2/layout/IconVerticalSolidList"/>
    <dgm:cxn modelId="{8AFFE258-745B-4A7E-97F3-CA7E1DE27967}" type="presParOf" srcId="{C6290116-B353-4389-8BA2-9E9AFF202E5E}" destId="{CAB8ED7B-85FE-4C8A-960C-13A591FC53EB}" srcOrd="2" destOrd="0" presId="urn:microsoft.com/office/officeart/2018/2/layout/IconVerticalSolidList"/>
    <dgm:cxn modelId="{4254D7D9-B66E-4A90-90EA-E50AC61C1154}" type="presParOf" srcId="{C6290116-B353-4389-8BA2-9E9AFF202E5E}" destId="{7C7298F6-CE64-47A7-8927-B501BDC66DA9}" srcOrd="3" destOrd="0" presId="urn:microsoft.com/office/officeart/2018/2/layout/IconVerticalSolidList"/>
    <dgm:cxn modelId="{DB91F373-A437-49EF-AD2B-76E65FEC0FF0}" type="presParOf" srcId="{564913A9-CFD3-4B4F-B752-93C5571D3F15}" destId="{D3BF520D-9EDE-43E6-9B24-41285A7B024F}" srcOrd="7" destOrd="0" presId="urn:microsoft.com/office/officeart/2018/2/layout/IconVerticalSolidList"/>
    <dgm:cxn modelId="{8D2B173D-0462-45CA-B51E-CB9C1261BD01}" type="presParOf" srcId="{564913A9-CFD3-4B4F-B752-93C5571D3F15}" destId="{4299CE9B-1C3F-4C1B-8F19-507DC8499651}" srcOrd="8" destOrd="0" presId="urn:microsoft.com/office/officeart/2018/2/layout/IconVerticalSolidList"/>
    <dgm:cxn modelId="{F58CA8CB-9ADB-4D3A-B982-B962E50DB744}" type="presParOf" srcId="{4299CE9B-1C3F-4C1B-8F19-507DC8499651}" destId="{C9130C8D-883A-489D-A2F4-9EEBE3C6C655}" srcOrd="0" destOrd="0" presId="urn:microsoft.com/office/officeart/2018/2/layout/IconVerticalSolidList"/>
    <dgm:cxn modelId="{6EE64F63-670B-4807-AB2D-A447D3112065}" type="presParOf" srcId="{4299CE9B-1C3F-4C1B-8F19-507DC8499651}" destId="{29E4912E-5773-4B41-96AC-0E7DED3AEEF4}" srcOrd="1" destOrd="0" presId="urn:microsoft.com/office/officeart/2018/2/layout/IconVerticalSolidList"/>
    <dgm:cxn modelId="{0F26433E-F674-42B5-A2FC-80CBAB11170C}" type="presParOf" srcId="{4299CE9B-1C3F-4C1B-8F19-507DC8499651}" destId="{C615361C-C054-464A-AF4D-989E3389669A}" srcOrd="2" destOrd="0" presId="urn:microsoft.com/office/officeart/2018/2/layout/IconVerticalSolidList"/>
    <dgm:cxn modelId="{9DF6DC5E-E534-4BDB-B668-42C867161BA2}" type="presParOf" srcId="{4299CE9B-1C3F-4C1B-8F19-507DC8499651}" destId="{85A9CC6E-4BD2-49A0-9D4E-5C3F8F07CD2E}" srcOrd="3" destOrd="0" presId="urn:microsoft.com/office/officeart/2018/2/layout/IconVerticalSolidList"/>
    <dgm:cxn modelId="{0A970ED7-AC60-4504-896E-2E87588A9C45}" type="presParOf" srcId="{564913A9-CFD3-4B4F-B752-93C5571D3F15}" destId="{FC9EC073-6E2E-4656-ADDA-72EEC9D8BA7D}" srcOrd="9" destOrd="0" presId="urn:microsoft.com/office/officeart/2018/2/layout/IconVerticalSolidList"/>
    <dgm:cxn modelId="{AB26B2F2-C7AA-446F-B7F1-7B0A90E0C6B7}" type="presParOf" srcId="{564913A9-CFD3-4B4F-B752-93C5571D3F15}" destId="{1588F470-55F0-488A-AD54-1F24DD4405A5}" srcOrd="10" destOrd="0" presId="urn:microsoft.com/office/officeart/2018/2/layout/IconVerticalSolidList"/>
    <dgm:cxn modelId="{8ABA254C-1E47-4C67-9D9A-D4CEEB990686}" type="presParOf" srcId="{1588F470-55F0-488A-AD54-1F24DD4405A5}" destId="{9AAB5B99-2584-48DE-9E6C-55EA5FDCD5C0}" srcOrd="0" destOrd="0" presId="urn:microsoft.com/office/officeart/2018/2/layout/IconVerticalSolidList"/>
    <dgm:cxn modelId="{E6BF5610-155C-47EF-AE1E-56C4186ACF95}" type="presParOf" srcId="{1588F470-55F0-488A-AD54-1F24DD4405A5}" destId="{60595B23-3AF9-4BBC-8DF3-AE3338044343}" srcOrd="1" destOrd="0" presId="urn:microsoft.com/office/officeart/2018/2/layout/IconVerticalSolidList"/>
    <dgm:cxn modelId="{CD60D332-760F-40F6-AC15-BE226C3C4F20}" type="presParOf" srcId="{1588F470-55F0-488A-AD54-1F24DD4405A5}" destId="{134B0F8B-6EBD-4CF8-AC5C-435B0636235B}" srcOrd="2" destOrd="0" presId="urn:microsoft.com/office/officeart/2018/2/layout/IconVerticalSolidList"/>
    <dgm:cxn modelId="{3D71CAF2-8044-4C21-86C7-063D34BE07AC}" type="presParOf" srcId="{1588F470-55F0-488A-AD54-1F24DD4405A5}" destId="{8E741908-BA74-465B-A8E4-3EF59FC394DF}" srcOrd="3" destOrd="0" presId="urn:microsoft.com/office/officeart/2018/2/layout/IconVerticalSolidList"/>
    <dgm:cxn modelId="{D1D664F5-3166-4D62-BBF1-0295475B7FBC}" type="presParOf" srcId="{564913A9-CFD3-4B4F-B752-93C5571D3F15}" destId="{005CE063-6C76-4231-9C0D-6A982B3803E8}" srcOrd="11" destOrd="0" presId="urn:microsoft.com/office/officeart/2018/2/layout/IconVerticalSolidList"/>
    <dgm:cxn modelId="{D761F2E1-9798-4621-9AF1-4303040C15DB}" type="presParOf" srcId="{564913A9-CFD3-4B4F-B752-93C5571D3F15}" destId="{6FA24292-EC38-4C55-915B-4BBB9B638CD8}" srcOrd="12" destOrd="0" presId="urn:microsoft.com/office/officeart/2018/2/layout/IconVerticalSolidList"/>
    <dgm:cxn modelId="{4BB6D2CB-72BE-4380-BD69-E0826FE69D47}" type="presParOf" srcId="{6FA24292-EC38-4C55-915B-4BBB9B638CD8}" destId="{7FDAF520-D7BD-4B54-BBFB-DEE8A1BDA903}" srcOrd="0" destOrd="0" presId="urn:microsoft.com/office/officeart/2018/2/layout/IconVerticalSolidList"/>
    <dgm:cxn modelId="{05C608BE-77B3-4EFD-83D4-E2DAC7D6B66E}" type="presParOf" srcId="{6FA24292-EC38-4C55-915B-4BBB9B638CD8}" destId="{CA35C5FC-37CA-48DB-BF80-C69625A09818}" srcOrd="1" destOrd="0" presId="urn:microsoft.com/office/officeart/2018/2/layout/IconVerticalSolidList"/>
    <dgm:cxn modelId="{28F2620E-6534-446D-B5F3-432D77DE8F73}" type="presParOf" srcId="{6FA24292-EC38-4C55-915B-4BBB9B638CD8}" destId="{77DE1321-E98A-4DE2-9A00-E38768E92052}" srcOrd="2" destOrd="0" presId="urn:microsoft.com/office/officeart/2018/2/layout/IconVerticalSolidList"/>
    <dgm:cxn modelId="{3CAF22D5-3D7F-4CB1-BE56-DBA67AD8CC0F}" type="presParOf" srcId="{6FA24292-EC38-4C55-915B-4BBB9B638CD8}" destId="{95E870E0-1DBE-4144-AD6D-7B3BC570F5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2D006-F847-4368-8FED-81ABE54618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959D518-A502-4220-936B-E78B1A5D7AF5}">
      <dgm:prSet/>
      <dgm:spPr/>
      <dgm:t>
        <a:bodyPr/>
        <a:lstStyle/>
        <a:p>
          <a:r>
            <a:rPr lang="en-US"/>
            <a:t>❑ A particular way of storing and organizing data in a computer so that it can be used efficiently and effectively. </a:t>
          </a:r>
        </a:p>
      </dgm:t>
    </dgm:pt>
    <dgm:pt modelId="{1EF290E6-68BF-4483-AA4C-5B5958C0375D}" type="parTrans" cxnId="{8F11BBE7-1ACF-4E3B-8A5B-E8785BB94024}">
      <dgm:prSet/>
      <dgm:spPr/>
      <dgm:t>
        <a:bodyPr/>
        <a:lstStyle/>
        <a:p>
          <a:endParaRPr lang="en-US"/>
        </a:p>
      </dgm:t>
    </dgm:pt>
    <dgm:pt modelId="{6BABC8FD-E992-4727-AB08-E5EE17A09A79}" type="sibTrans" cxnId="{8F11BBE7-1ACF-4E3B-8A5B-E8785BB94024}">
      <dgm:prSet/>
      <dgm:spPr/>
      <dgm:t>
        <a:bodyPr/>
        <a:lstStyle/>
        <a:p>
          <a:endParaRPr lang="en-US"/>
        </a:p>
      </dgm:t>
    </dgm:pt>
    <dgm:pt modelId="{9A88793A-A3CF-420E-B7F6-6702D326E59F}">
      <dgm:prSet/>
      <dgm:spPr/>
      <dgm:t>
        <a:bodyPr/>
        <a:lstStyle/>
        <a:p>
          <a:r>
            <a:rPr lang="en-US"/>
            <a:t>❑Data Structures are the programmatic way of storing data so that data can be used efficiently. ❑Data structure is the logical or mathematical model of a particular organization of data. </a:t>
          </a:r>
        </a:p>
      </dgm:t>
    </dgm:pt>
    <dgm:pt modelId="{F54F03C9-BFD8-42FF-AE6E-B96226A946EC}" type="parTrans" cxnId="{7E3A85F3-0AA5-454B-8284-F036490AFA6B}">
      <dgm:prSet/>
      <dgm:spPr/>
      <dgm:t>
        <a:bodyPr/>
        <a:lstStyle/>
        <a:p>
          <a:endParaRPr lang="en-US"/>
        </a:p>
      </dgm:t>
    </dgm:pt>
    <dgm:pt modelId="{9CDA242A-8087-4C83-8335-09331F308030}" type="sibTrans" cxnId="{7E3A85F3-0AA5-454B-8284-F036490AFA6B}">
      <dgm:prSet/>
      <dgm:spPr/>
      <dgm:t>
        <a:bodyPr/>
        <a:lstStyle/>
        <a:p>
          <a:endParaRPr lang="en-US"/>
        </a:p>
      </dgm:t>
    </dgm:pt>
    <dgm:pt modelId="{E9DB7F20-46E4-4757-B601-E7B4A3EF55DA}">
      <dgm:prSet/>
      <dgm:spPr/>
      <dgm:t>
        <a:bodyPr/>
        <a:lstStyle/>
        <a:p>
          <a:r>
            <a:rPr lang="en-US"/>
            <a:t>❑ A group of data elements grouped together under one name. ▪ For example, an array of integers </a:t>
          </a:r>
        </a:p>
      </dgm:t>
    </dgm:pt>
    <dgm:pt modelId="{A869856D-44E7-4324-889E-6695A3600579}" type="parTrans" cxnId="{13A005AD-4B9E-4053-945B-8F9FE00D9737}">
      <dgm:prSet/>
      <dgm:spPr/>
      <dgm:t>
        <a:bodyPr/>
        <a:lstStyle/>
        <a:p>
          <a:endParaRPr lang="en-US"/>
        </a:p>
      </dgm:t>
    </dgm:pt>
    <dgm:pt modelId="{59150DF6-BBE0-4B6C-881C-C221920E9760}" type="sibTrans" cxnId="{13A005AD-4B9E-4053-945B-8F9FE00D9737}">
      <dgm:prSet/>
      <dgm:spPr/>
      <dgm:t>
        <a:bodyPr/>
        <a:lstStyle/>
        <a:p>
          <a:endParaRPr lang="en-US"/>
        </a:p>
      </dgm:t>
    </dgm:pt>
    <dgm:pt modelId="{89829F9D-0F9D-45F9-B92D-27379D972C4B}" type="pres">
      <dgm:prSet presAssocID="{82B2D006-F847-4368-8FED-81ABE54618B9}" presName="root" presStyleCnt="0">
        <dgm:presLayoutVars>
          <dgm:dir/>
          <dgm:resizeHandles val="exact"/>
        </dgm:presLayoutVars>
      </dgm:prSet>
      <dgm:spPr/>
    </dgm:pt>
    <dgm:pt modelId="{785A1C83-C2BA-46F5-AA3C-83BBD8D0AF8A}" type="pres">
      <dgm:prSet presAssocID="{C959D518-A502-4220-936B-E78B1A5D7AF5}" presName="compNode" presStyleCnt="0"/>
      <dgm:spPr/>
    </dgm:pt>
    <dgm:pt modelId="{88A97BF8-B627-4C84-9D1F-0F51948B74F5}" type="pres">
      <dgm:prSet presAssocID="{C959D518-A502-4220-936B-E78B1A5D7AF5}" presName="bgRect" presStyleLbl="bgShp" presStyleIdx="0" presStyleCnt="3"/>
      <dgm:spPr/>
    </dgm:pt>
    <dgm:pt modelId="{610556FC-F671-4196-AE81-E7C5D1DC93AB}" type="pres">
      <dgm:prSet presAssocID="{C959D518-A502-4220-936B-E78B1A5D7A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9FEF0E5-4253-4583-ACF8-2A28EE3B9929}" type="pres">
      <dgm:prSet presAssocID="{C959D518-A502-4220-936B-E78B1A5D7AF5}" presName="spaceRect" presStyleCnt="0"/>
      <dgm:spPr/>
    </dgm:pt>
    <dgm:pt modelId="{7B8B9730-941A-48A9-B930-628DCEC3D96B}" type="pres">
      <dgm:prSet presAssocID="{C959D518-A502-4220-936B-E78B1A5D7AF5}" presName="parTx" presStyleLbl="revTx" presStyleIdx="0" presStyleCnt="3">
        <dgm:presLayoutVars>
          <dgm:chMax val="0"/>
          <dgm:chPref val="0"/>
        </dgm:presLayoutVars>
      </dgm:prSet>
      <dgm:spPr/>
    </dgm:pt>
    <dgm:pt modelId="{36425BDF-A448-4AB2-A22B-C01F6B9D2549}" type="pres">
      <dgm:prSet presAssocID="{6BABC8FD-E992-4727-AB08-E5EE17A09A79}" presName="sibTrans" presStyleCnt="0"/>
      <dgm:spPr/>
    </dgm:pt>
    <dgm:pt modelId="{761BC6DB-D7D7-427E-B7F7-1342D548B8C8}" type="pres">
      <dgm:prSet presAssocID="{9A88793A-A3CF-420E-B7F6-6702D326E59F}" presName="compNode" presStyleCnt="0"/>
      <dgm:spPr/>
    </dgm:pt>
    <dgm:pt modelId="{F2F75C83-4F23-482E-983A-8698CD124B0F}" type="pres">
      <dgm:prSet presAssocID="{9A88793A-A3CF-420E-B7F6-6702D326E59F}" presName="bgRect" presStyleLbl="bgShp" presStyleIdx="1" presStyleCnt="3"/>
      <dgm:spPr/>
    </dgm:pt>
    <dgm:pt modelId="{FEC2EAD6-8614-4A46-9534-C5D244E049E7}" type="pres">
      <dgm:prSet presAssocID="{9A88793A-A3CF-420E-B7F6-6702D326E5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4FB976-56C1-4A71-8C34-EC42CAFBD61F}" type="pres">
      <dgm:prSet presAssocID="{9A88793A-A3CF-420E-B7F6-6702D326E59F}" presName="spaceRect" presStyleCnt="0"/>
      <dgm:spPr/>
    </dgm:pt>
    <dgm:pt modelId="{07102053-91B3-4A99-923D-D89948840E33}" type="pres">
      <dgm:prSet presAssocID="{9A88793A-A3CF-420E-B7F6-6702D326E59F}" presName="parTx" presStyleLbl="revTx" presStyleIdx="1" presStyleCnt="3">
        <dgm:presLayoutVars>
          <dgm:chMax val="0"/>
          <dgm:chPref val="0"/>
        </dgm:presLayoutVars>
      </dgm:prSet>
      <dgm:spPr/>
    </dgm:pt>
    <dgm:pt modelId="{4F444196-ED78-45C4-9E08-9A499DA7A164}" type="pres">
      <dgm:prSet presAssocID="{9CDA242A-8087-4C83-8335-09331F308030}" presName="sibTrans" presStyleCnt="0"/>
      <dgm:spPr/>
    </dgm:pt>
    <dgm:pt modelId="{87B929E9-4CF7-4B53-B32C-B16CED467D85}" type="pres">
      <dgm:prSet presAssocID="{E9DB7F20-46E4-4757-B601-E7B4A3EF55DA}" presName="compNode" presStyleCnt="0"/>
      <dgm:spPr/>
    </dgm:pt>
    <dgm:pt modelId="{887E6E73-F0F8-48C3-B369-4CA4D2D83319}" type="pres">
      <dgm:prSet presAssocID="{E9DB7F20-46E4-4757-B601-E7B4A3EF55DA}" presName="bgRect" presStyleLbl="bgShp" presStyleIdx="2" presStyleCnt="3"/>
      <dgm:spPr/>
    </dgm:pt>
    <dgm:pt modelId="{EA60B895-8821-4965-A4B2-B317C8CE2F56}" type="pres">
      <dgm:prSet presAssocID="{E9DB7F20-46E4-4757-B601-E7B4A3EF55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919EA70-8F20-43DA-A1F8-587467F36B51}" type="pres">
      <dgm:prSet presAssocID="{E9DB7F20-46E4-4757-B601-E7B4A3EF55DA}" presName="spaceRect" presStyleCnt="0"/>
      <dgm:spPr/>
    </dgm:pt>
    <dgm:pt modelId="{BCD032A5-A42F-4C4F-BBA5-C3DBCDD35D1D}" type="pres">
      <dgm:prSet presAssocID="{E9DB7F20-46E4-4757-B601-E7B4A3EF55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8E0B08-E8DA-4EAD-96C5-8915610C02BF}" type="presOf" srcId="{82B2D006-F847-4368-8FED-81ABE54618B9}" destId="{89829F9D-0F9D-45F9-B92D-27379D972C4B}" srcOrd="0" destOrd="0" presId="urn:microsoft.com/office/officeart/2018/2/layout/IconVerticalSolidList"/>
    <dgm:cxn modelId="{F7D3FE4C-77C3-4455-8CB0-DA1B1DB54C4B}" type="presOf" srcId="{E9DB7F20-46E4-4757-B601-E7B4A3EF55DA}" destId="{BCD032A5-A42F-4C4F-BBA5-C3DBCDD35D1D}" srcOrd="0" destOrd="0" presId="urn:microsoft.com/office/officeart/2018/2/layout/IconVerticalSolidList"/>
    <dgm:cxn modelId="{3146608B-B02C-4BEE-92C7-A617F0A793CD}" type="presOf" srcId="{C959D518-A502-4220-936B-E78B1A5D7AF5}" destId="{7B8B9730-941A-48A9-B930-628DCEC3D96B}" srcOrd="0" destOrd="0" presId="urn:microsoft.com/office/officeart/2018/2/layout/IconVerticalSolidList"/>
    <dgm:cxn modelId="{13A005AD-4B9E-4053-945B-8F9FE00D9737}" srcId="{82B2D006-F847-4368-8FED-81ABE54618B9}" destId="{E9DB7F20-46E4-4757-B601-E7B4A3EF55DA}" srcOrd="2" destOrd="0" parTransId="{A869856D-44E7-4324-889E-6695A3600579}" sibTransId="{59150DF6-BBE0-4B6C-881C-C221920E9760}"/>
    <dgm:cxn modelId="{E98C8AD2-5C4D-4D05-8EE2-D776541C6786}" type="presOf" srcId="{9A88793A-A3CF-420E-B7F6-6702D326E59F}" destId="{07102053-91B3-4A99-923D-D89948840E33}" srcOrd="0" destOrd="0" presId="urn:microsoft.com/office/officeart/2018/2/layout/IconVerticalSolidList"/>
    <dgm:cxn modelId="{8F11BBE7-1ACF-4E3B-8A5B-E8785BB94024}" srcId="{82B2D006-F847-4368-8FED-81ABE54618B9}" destId="{C959D518-A502-4220-936B-E78B1A5D7AF5}" srcOrd="0" destOrd="0" parTransId="{1EF290E6-68BF-4483-AA4C-5B5958C0375D}" sibTransId="{6BABC8FD-E992-4727-AB08-E5EE17A09A79}"/>
    <dgm:cxn modelId="{7E3A85F3-0AA5-454B-8284-F036490AFA6B}" srcId="{82B2D006-F847-4368-8FED-81ABE54618B9}" destId="{9A88793A-A3CF-420E-B7F6-6702D326E59F}" srcOrd="1" destOrd="0" parTransId="{F54F03C9-BFD8-42FF-AE6E-B96226A946EC}" sibTransId="{9CDA242A-8087-4C83-8335-09331F308030}"/>
    <dgm:cxn modelId="{E93DC882-5082-453C-817E-94F0CE6FF222}" type="presParOf" srcId="{89829F9D-0F9D-45F9-B92D-27379D972C4B}" destId="{785A1C83-C2BA-46F5-AA3C-83BBD8D0AF8A}" srcOrd="0" destOrd="0" presId="urn:microsoft.com/office/officeart/2018/2/layout/IconVerticalSolidList"/>
    <dgm:cxn modelId="{0A164E5D-788B-4DCC-87E6-B5ED8C21B015}" type="presParOf" srcId="{785A1C83-C2BA-46F5-AA3C-83BBD8D0AF8A}" destId="{88A97BF8-B627-4C84-9D1F-0F51948B74F5}" srcOrd="0" destOrd="0" presId="urn:microsoft.com/office/officeart/2018/2/layout/IconVerticalSolidList"/>
    <dgm:cxn modelId="{9FC4BA86-72CC-4F2F-A8C9-C7C4471F3FDA}" type="presParOf" srcId="{785A1C83-C2BA-46F5-AA3C-83BBD8D0AF8A}" destId="{610556FC-F671-4196-AE81-E7C5D1DC93AB}" srcOrd="1" destOrd="0" presId="urn:microsoft.com/office/officeart/2018/2/layout/IconVerticalSolidList"/>
    <dgm:cxn modelId="{B95D21CB-C69C-44C7-BC3D-CA2EE9A34338}" type="presParOf" srcId="{785A1C83-C2BA-46F5-AA3C-83BBD8D0AF8A}" destId="{39FEF0E5-4253-4583-ACF8-2A28EE3B9929}" srcOrd="2" destOrd="0" presId="urn:microsoft.com/office/officeart/2018/2/layout/IconVerticalSolidList"/>
    <dgm:cxn modelId="{ED0792F9-947F-434F-802E-0F65C0D7D7A4}" type="presParOf" srcId="{785A1C83-C2BA-46F5-AA3C-83BBD8D0AF8A}" destId="{7B8B9730-941A-48A9-B930-628DCEC3D96B}" srcOrd="3" destOrd="0" presId="urn:microsoft.com/office/officeart/2018/2/layout/IconVerticalSolidList"/>
    <dgm:cxn modelId="{C5E9E8C4-C114-43AB-A513-0115B53E6D02}" type="presParOf" srcId="{89829F9D-0F9D-45F9-B92D-27379D972C4B}" destId="{36425BDF-A448-4AB2-A22B-C01F6B9D2549}" srcOrd="1" destOrd="0" presId="urn:microsoft.com/office/officeart/2018/2/layout/IconVerticalSolidList"/>
    <dgm:cxn modelId="{12C1E935-2FFE-4450-BADF-5830989CEE78}" type="presParOf" srcId="{89829F9D-0F9D-45F9-B92D-27379D972C4B}" destId="{761BC6DB-D7D7-427E-B7F7-1342D548B8C8}" srcOrd="2" destOrd="0" presId="urn:microsoft.com/office/officeart/2018/2/layout/IconVerticalSolidList"/>
    <dgm:cxn modelId="{D776BEB2-8A3D-451C-9CDE-1CC88EC90EE3}" type="presParOf" srcId="{761BC6DB-D7D7-427E-B7F7-1342D548B8C8}" destId="{F2F75C83-4F23-482E-983A-8698CD124B0F}" srcOrd="0" destOrd="0" presId="urn:microsoft.com/office/officeart/2018/2/layout/IconVerticalSolidList"/>
    <dgm:cxn modelId="{D1420BBF-076A-4726-8DE6-5FA7143AA70B}" type="presParOf" srcId="{761BC6DB-D7D7-427E-B7F7-1342D548B8C8}" destId="{FEC2EAD6-8614-4A46-9534-C5D244E049E7}" srcOrd="1" destOrd="0" presId="urn:microsoft.com/office/officeart/2018/2/layout/IconVerticalSolidList"/>
    <dgm:cxn modelId="{8E6F4544-4FFE-4842-B126-60E888A0F6C4}" type="presParOf" srcId="{761BC6DB-D7D7-427E-B7F7-1342D548B8C8}" destId="{EB4FB976-56C1-4A71-8C34-EC42CAFBD61F}" srcOrd="2" destOrd="0" presId="urn:microsoft.com/office/officeart/2018/2/layout/IconVerticalSolidList"/>
    <dgm:cxn modelId="{78BFACFB-F0F8-4AC2-8D9F-89C37372AAA1}" type="presParOf" srcId="{761BC6DB-D7D7-427E-B7F7-1342D548B8C8}" destId="{07102053-91B3-4A99-923D-D89948840E33}" srcOrd="3" destOrd="0" presId="urn:microsoft.com/office/officeart/2018/2/layout/IconVerticalSolidList"/>
    <dgm:cxn modelId="{97B1530D-24FB-4458-BE46-C26B2A6C9E9B}" type="presParOf" srcId="{89829F9D-0F9D-45F9-B92D-27379D972C4B}" destId="{4F444196-ED78-45C4-9E08-9A499DA7A164}" srcOrd="3" destOrd="0" presId="urn:microsoft.com/office/officeart/2018/2/layout/IconVerticalSolidList"/>
    <dgm:cxn modelId="{9A1E6E89-42F2-47FD-96C9-94ABC0992169}" type="presParOf" srcId="{89829F9D-0F9D-45F9-B92D-27379D972C4B}" destId="{87B929E9-4CF7-4B53-B32C-B16CED467D85}" srcOrd="4" destOrd="0" presId="urn:microsoft.com/office/officeart/2018/2/layout/IconVerticalSolidList"/>
    <dgm:cxn modelId="{20BBBB6F-464B-40B4-9DF1-F1E94A52267F}" type="presParOf" srcId="{87B929E9-4CF7-4B53-B32C-B16CED467D85}" destId="{887E6E73-F0F8-48C3-B369-4CA4D2D83319}" srcOrd="0" destOrd="0" presId="urn:microsoft.com/office/officeart/2018/2/layout/IconVerticalSolidList"/>
    <dgm:cxn modelId="{5C012F9E-143B-49F0-A8AC-4129979354D4}" type="presParOf" srcId="{87B929E9-4CF7-4B53-B32C-B16CED467D85}" destId="{EA60B895-8821-4965-A4B2-B317C8CE2F56}" srcOrd="1" destOrd="0" presId="urn:microsoft.com/office/officeart/2018/2/layout/IconVerticalSolidList"/>
    <dgm:cxn modelId="{B8601AAD-32D2-48B2-B2AE-DFEC5718E852}" type="presParOf" srcId="{87B929E9-4CF7-4B53-B32C-B16CED467D85}" destId="{2919EA70-8F20-43DA-A1F8-587467F36B51}" srcOrd="2" destOrd="0" presId="urn:microsoft.com/office/officeart/2018/2/layout/IconVerticalSolidList"/>
    <dgm:cxn modelId="{840A826A-8478-48EB-A14C-BB1BDD90F974}" type="presParOf" srcId="{87B929E9-4CF7-4B53-B32C-B16CED467D85}" destId="{BCD032A5-A42F-4C4F-BBA5-C3DBCDD35D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D01423-8C0C-4010-B5AD-1BAD11816E5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302C9F-538F-4713-8003-F116EC284B2A}">
      <dgm:prSet/>
      <dgm:spPr/>
      <dgm:t>
        <a:bodyPr/>
        <a:lstStyle/>
        <a:p>
          <a:r>
            <a:rPr lang="en-US"/>
            <a:t>• Mastering DSA improves coding, logic, and design.</a:t>
          </a:r>
        </a:p>
      </dgm:t>
    </dgm:pt>
    <dgm:pt modelId="{6D7FEBAD-B9E4-4189-BDB2-E138BB5FF4AA}" type="parTrans" cxnId="{9A2D32EC-1C80-4F8D-B5C3-D0CC6B931A16}">
      <dgm:prSet/>
      <dgm:spPr/>
      <dgm:t>
        <a:bodyPr/>
        <a:lstStyle/>
        <a:p>
          <a:endParaRPr lang="en-US"/>
        </a:p>
      </dgm:t>
    </dgm:pt>
    <dgm:pt modelId="{9DFE1E61-9A1C-4FFE-9098-9B3DABC2AF08}" type="sibTrans" cxnId="{9A2D32EC-1C80-4F8D-B5C3-D0CC6B931A16}">
      <dgm:prSet/>
      <dgm:spPr/>
      <dgm:t>
        <a:bodyPr/>
        <a:lstStyle/>
        <a:p>
          <a:endParaRPr lang="en-US"/>
        </a:p>
      </dgm:t>
    </dgm:pt>
    <dgm:pt modelId="{A5176BBC-5373-450C-9468-430634B0060E}">
      <dgm:prSet/>
      <dgm:spPr/>
      <dgm:t>
        <a:bodyPr/>
        <a:lstStyle/>
        <a:p>
          <a:r>
            <a:rPr lang="en-US"/>
            <a:t>• Helps in interviews, system development, and optimization.</a:t>
          </a:r>
        </a:p>
      </dgm:t>
    </dgm:pt>
    <dgm:pt modelId="{7642ADE3-9EE9-49FC-BE60-4D213B002399}" type="parTrans" cxnId="{7B83DD04-9445-45A9-AE3B-90008B7CBDCA}">
      <dgm:prSet/>
      <dgm:spPr/>
      <dgm:t>
        <a:bodyPr/>
        <a:lstStyle/>
        <a:p>
          <a:endParaRPr lang="en-US"/>
        </a:p>
      </dgm:t>
    </dgm:pt>
    <dgm:pt modelId="{10011851-CF43-4353-9FD8-C4632C907DD6}" type="sibTrans" cxnId="{7B83DD04-9445-45A9-AE3B-90008B7CBDCA}">
      <dgm:prSet/>
      <dgm:spPr/>
      <dgm:t>
        <a:bodyPr/>
        <a:lstStyle/>
        <a:p>
          <a:endParaRPr lang="en-US"/>
        </a:p>
      </dgm:t>
    </dgm:pt>
    <dgm:pt modelId="{B243B60E-5CF0-4A05-BD3E-E1D6F15FAC3B}">
      <dgm:prSet/>
      <dgm:spPr/>
      <dgm:t>
        <a:bodyPr/>
        <a:lstStyle/>
        <a:p>
          <a:r>
            <a:rPr lang="en-US"/>
            <a:t>Recommended Practice Platforms:</a:t>
          </a:r>
        </a:p>
      </dgm:t>
    </dgm:pt>
    <dgm:pt modelId="{1A53A8FC-8918-4CF5-8128-C19C23685AC8}" type="parTrans" cxnId="{7936BDD8-7A93-4A5E-B679-7DF111BABB23}">
      <dgm:prSet/>
      <dgm:spPr/>
      <dgm:t>
        <a:bodyPr/>
        <a:lstStyle/>
        <a:p>
          <a:endParaRPr lang="en-US"/>
        </a:p>
      </dgm:t>
    </dgm:pt>
    <dgm:pt modelId="{874B97C8-180C-4393-A22A-5CE6C106067A}" type="sibTrans" cxnId="{7936BDD8-7A93-4A5E-B679-7DF111BABB23}">
      <dgm:prSet/>
      <dgm:spPr/>
      <dgm:t>
        <a:bodyPr/>
        <a:lstStyle/>
        <a:p>
          <a:endParaRPr lang="en-US"/>
        </a:p>
      </dgm:t>
    </dgm:pt>
    <dgm:pt modelId="{18636052-21C2-4018-A7E8-114E7CB5B65E}">
      <dgm:prSet/>
      <dgm:spPr/>
      <dgm:t>
        <a:bodyPr/>
        <a:lstStyle/>
        <a:p>
          <a:r>
            <a:rPr lang="en-US"/>
            <a:t>- LeetCode</a:t>
          </a:r>
        </a:p>
      </dgm:t>
    </dgm:pt>
    <dgm:pt modelId="{D07B5683-BF6C-498D-B76A-8B724DE91860}" type="parTrans" cxnId="{D76656FB-7D52-4E06-A52E-1E40F250140B}">
      <dgm:prSet/>
      <dgm:spPr/>
      <dgm:t>
        <a:bodyPr/>
        <a:lstStyle/>
        <a:p>
          <a:endParaRPr lang="en-US"/>
        </a:p>
      </dgm:t>
    </dgm:pt>
    <dgm:pt modelId="{E9B3FCA1-9FF3-4510-8A42-3EC85D66CA95}" type="sibTrans" cxnId="{D76656FB-7D52-4E06-A52E-1E40F250140B}">
      <dgm:prSet/>
      <dgm:spPr/>
      <dgm:t>
        <a:bodyPr/>
        <a:lstStyle/>
        <a:p>
          <a:endParaRPr lang="en-US"/>
        </a:p>
      </dgm:t>
    </dgm:pt>
    <dgm:pt modelId="{1B8FF25F-09A1-459B-BA0F-D3D66C6B6658}">
      <dgm:prSet/>
      <dgm:spPr/>
      <dgm:t>
        <a:bodyPr/>
        <a:lstStyle/>
        <a:p>
          <a:r>
            <a:rPr lang="en-US"/>
            <a:t>- HackerRank</a:t>
          </a:r>
        </a:p>
      </dgm:t>
    </dgm:pt>
    <dgm:pt modelId="{2BF352DB-8C0F-47F7-BE32-DEA9507BA13E}" type="parTrans" cxnId="{BAB13A11-33F6-4911-9153-898DF79AEDF6}">
      <dgm:prSet/>
      <dgm:spPr/>
      <dgm:t>
        <a:bodyPr/>
        <a:lstStyle/>
        <a:p>
          <a:endParaRPr lang="en-US"/>
        </a:p>
      </dgm:t>
    </dgm:pt>
    <dgm:pt modelId="{BEAF15EC-48E1-4743-9436-D6346CD2D0A9}" type="sibTrans" cxnId="{BAB13A11-33F6-4911-9153-898DF79AEDF6}">
      <dgm:prSet/>
      <dgm:spPr/>
      <dgm:t>
        <a:bodyPr/>
        <a:lstStyle/>
        <a:p>
          <a:endParaRPr lang="en-US"/>
        </a:p>
      </dgm:t>
    </dgm:pt>
    <dgm:pt modelId="{181D4113-0A8E-478D-B250-B107B57F0E0A}">
      <dgm:prSet/>
      <dgm:spPr/>
      <dgm:t>
        <a:bodyPr/>
        <a:lstStyle/>
        <a:p>
          <a:r>
            <a:rPr lang="en-US"/>
            <a:t>- GeeksforGeeks</a:t>
          </a:r>
        </a:p>
      </dgm:t>
    </dgm:pt>
    <dgm:pt modelId="{A63030B1-930F-49B0-AEB5-5928D28209A9}" type="parTrans" cxnId="{A48A72B5-8939-45AB-A7E3-6EB9B61B30A1}">
      <dgm:prSet/>
      <dgm:spPr/>
      <dgm:t>
        <a:bodyPr/>
        <a:lstStyle/>
        <a:p>
          <a:endParaRPr lang="en-US"/>
        </a:p>
      </dgm:t>
    </dgm:pt>
    <dgm:pt modelId="{AEB658C4-5CAB-4786-B48D-9B1E0F0FD5F9}" type="sibTrans" cxnId="{A48A72B5-8939-45AB-A7E3-6EB9B61B30A1}">
      <dgm:prSet/>
      <dgm:spPr/>
      <dgm:t>
        <a:bodyPr/>
        <a:lstStyle/>
        <a:p>
          <a:endParaRPr lang="en-US"/>
        </a:p>
      </dgm:t>
    </dgm:pt>
    <dgm:pt modelId="{DFFEE2FE-05CD-4808-99C1-2FA0AB356568}">
      <dgm:prSet/>
      <dgm:spPr/>
      <dgm:t>
        <a:bodyPr/>
        <a:lstStyle/>
        <a:p>
          <a:r>
            <a:rPr lang="en-US"/>
            <a:t>Keep coding, keep learning!</a:t>
          </a:r>
        </a:p>
      </dgm:t>
    </dgm:pt>
    <dgm:pt modelId="{3CD1B35B-BC4E-47E4-A2CC-9F4CF4713291}" type="parTrans" cxnId="{61563B4E-FCE0-425C-84D3-40CFB5EFDB62}">
      <dgm:prSet/>
      <dgm:spPr/>
      <dgm:t>
        <a:bodyPr/>
        <a:lstStyle/>
        <a:p>
          <a:endParaRPr lang="en-US"/>
        </a:p>
      </dgm:t>
    </dgm:pt>
    <dgm:pt modelId="{E5F14FA7-C737-45B2-9A3F-42728DCD1383}" type="sibTrans" cxnId="{61563B4E-FCE0-425C-84D3-40CFB5EFDB62}">
      <dgm:prSet/>
      <dgm:spPr/>
      <dgm:t>
        <a:bodyPr/>
        <a:lstStyle/>
        <a:p>
          <a:endParaRPr lang="en-US"/>
        </a:p>
      </dgm:t>
    </dgm:pt>
    <dgm:pt modelId="{F295F9F0-2AED-4E72-B0AE-9032E4CC530E}" type="pres">
      <dgm:prSet presAssocID="{98D01423-8C0C-4010-B5AD-1BAD11816E51}" presName="vert0" presStyleCnt="0">
        <dgm:presLayoutVars>
          <dgm:dir/>
          <dgm:animOne val="branch"/>
          <dgm:animLvl val="lvl"/>
        </dgm:presLayoutVars>
      </dgm:prSet>
      <dgm:spPr/>
    </dgm:pt>
    <dgm:pt modelId="{EAD3E30B-7F9E-4EA7-A68C-F4CFFA318560}" type="pres">
      <dgm:prSet presAssocID="{82302C9F-538F-4713-8003-F116EC284B2A}" presName="thickLine" presStyleLbl="alignNode1" presStyleIdx="0" presStyleCnt="7"/>
      <dgm:spPr/>
    </dgm:pt>
    <dgm:pt modelId="{0AB845F6-3129-4EF0-B423-4D5C830EA555}" type="pres">
      <dgm:prSet presAssocID="{82302C9F-538F-4713-8003-F116EC284B2A}" presName="horz1" presStyleCnt="0"/>
      <dgm:spPr/>
    </dgm:pt>
    <dgm:pt modelId="{F8343403-8D82-4F13-9C99-043A267D5A7D}" type="pres">
      <dgm:prSet presAssocID="{82302C9F-538F-4713-8003-F116EC284B2A}" presName="tx1" presStyleLbl="revTx" presStyleIdx="0" presStyleCnt="7"/>
      <dgm:spPr/>
    </dgm:pt>
    <dgm:pt modelId="{39AFD56A-35EA-4492-A1AC-1B955123A71E}" type="pres">
      <dgm:prSet presAssocID="{82302C9F-538F-4713-8003-F116EC284B2A}" presName="vert1" presStyleCnt="0"/>
      <dgm:spPr/>
    </dgm:pt>
    <dgm:pt modelId="{4DC69B91-7253-4297-9195-8755111BF939}" type="pres">
      <dgm:prSet presAssocID="{A5176BBC-5373-450C-9468-430634B0060E}" presName="thickLine" presStyleLbl="alignNode1" presStyleIdx="1" presStyleCnt="7"/>
      <dgm:spPr/>
    </dgm:pt>
    <dgm:pt modelId="{073BE3F5-D15E-462F-97F2-2BDF32DB3749}" type="pres">
      <dgm:prSet presAssocID="{A5176BBC-5373-450C-9468-430634B0060E}" presName="horz1" presStyleCnt="0"/>
      <dgm:spPr/>
    </dgm:pt>
    <dgm:pt modelId="{D6C87688-F373-4F9E-A524-00C37E992225}" type="pres">
      <dgm:prSet presAssocID="{A5176BBC-5373-450C-9468-430634B0060E}" presName="tx1" presStyleLbl="revTx" presStyleIdx="1" presStyleCnt="7"/>
      <dgm:spPr/>
    </dgm:pt>
    <dgm:pt modelId="{81A44BBC-B997-4B96-8C24-E9928442BD8E}" type="pres">
      <dgm:prSet presAssocID="{A5176BBC-5373-450C-9468-430634B0060E}" presName="vert1" presStyleCnt="0"/>
      <dgm:spPr/>
    </dgm:pt>
    <dgm:pt modelId="{5FA4DA6B-0E38-4ECD-AB18-54C6D5530593}" type="pres">
      <dgm:prSet presAssocID="{B243B60E-5CF0-4A05-BD3E-E1D6F15FAC3B}" presName="thickLine" presStyleLbl="alignNode1" presStyleIdx="2" presStyleCnt="7"/>
      <dgm:spPr/>
    </dgm:pt>
    <dgm:pt modelId="{8F2F690D-F05C-4C8D-9B53-C7673EE497C5}" type="pres">
      <dgm:prSet presAssocID="{B243B60E-5CF0-4A05-BD3E-E1D6F15FAC3B}" presName="horz1" presStyleCnt="0"/>
      <dgm:spPr/>
    </dgm:pt>
    <dgm:pt modelId="{012C452C-0B67-4439-AD81-38F116B4F8A0}" type="pres">
      <dgm:prSet presAssocID="{B243B60E-5CF0-4A05-BD3E-E1D6F15FAC3B}" presName="tx1" presStyleLbl="revTx" presStyleIdx="2" presStyleCnt="7"/>
      <dgm:spPr/>
    </dgm:pt>
    <dgm:pt modelId="{1A9664A9-D01E-412C-B29E-B24C21509D1E}" type="pres">
      <dgm:prSet presAssocID="{B243B60E-5CF0-4A05-BD3E-E1D6F15FAC3B}" presName="vert1" presStyleCnt="0"/>
      <dgm:spPr/>
    </dgm:pt>
    <dgm:pt modelId="{08FE99EC-08E1-416F-872B-4B5B0D95D7D7}" type="pres">
      <dgm:prSet presAssocID="{18636052-21C2-4018-A7E8-114E7CB5B65E}" presName="thickLine" presStyleLbl="alignNode1" presStyleIdx="3" presStyleCnt="7"/>
      <dgm:spPr/>
    </dgm:pt>
    <dgm:pt modelId="{97B9F05A-912C-47D8-A30A-E5BF3F38E6B5}" type="pres">
      <dgm:prSet presAssocID="{18636052-21C2-4018-A7E8-114E7CB5B65E}" presName="horz1" presStyleCnt="0"/>
      <dgm:spPr/>
    </dgm:pt>
    <dgm:pt modelId="{E186CEE8-D72C-4578-98BC-C4C9539FDA7A}" type="pres">
      <dgm:prSet presAssocID="{18636052-21C2-4018-A7E8-114E7CB5B65E}" presName="tx1" presStyleLbl="revTx" presStyleIdx="3" presStyleCnt="7"/>
      <dgm:spPr/>
    </dgm:pt>
    <dgm:pt modelId="{409201E5-0F6D-41BF-8BD3-691A9327CFC0}" type="pres">
      <dgm:prSet presAssocID="{18636052-21C2-4018-A7E8-114E7CB5B65E}" presName="vert1" presStyleCnt="0"/>
      <dgm:spPr/>
    </dgm:pt>
    <dgm:pt modelId="{4637038A-C4D8-42E1-B80A-19F5AC364FED}" type="pres">
      <dgm:prSet presAssocID="{1B8FF25F-09A1-459B-BA0F-D3D66C6B6658}" presName="thickLine" presStyleLbl="alignNode1" presStyleIdx="4" presStyleCnt="7"/>
      <dgm:spPr/>
    </dgm:pt>
    <dgm:pt modelId="{AE91BD99-7D93-4D1C-AAC2-E537C41875DD}" type="pres">
      <dgm:prSet presAssocID="{1B8FF25F-09A1-459B-BA0F-D3D66C6B6658}" presName="horz1" presStyleCnt="0"/>
      <dgm:spPr/>
    </dgm:pt>
    <dgm:pt modelId="{E7001310-C8CD-45D1-846D-5BCA68B1ADD8}" type="pres">
      <dgm:prSet presAssocID="{1B8FF25F-09A1-459B-BA0F-D3D66C6B6658}" presName="tx1" presStyleLbl="revTx" presStyleIdx="4" presStyleCnt="7"/>
      <dgm:spPr/>
    </dgm:pt>
    <dgm:pt modelId="{1F8FF410-5169-4AA6-90A1-85EC55F42ED2}" type="pres">
      <dgm:prSet presAssocID="{1B8FF25F-09A1-459B-BA0F-D3D66C6B6658}" presName="vert1" presStyleCnt="0"/>
      <dgm:spPr/>
    </dgm:pt>
    <dgm:pt modelId="{03AC0FDB-736B-448D-B679-BC2A2B4DE16B}" type="pres">
      <dgm:prSet presAssocID="{181D4113-0A8E-478D-B250-B107B57F0E0A}" presName="thickLine" presStyleLbl="alignNode1" presStyleIdx="5" presStyleCnt="7"/>
      <dgm:spPr/>
    </dgm:pt>
    <dgm:pt modelId="{D1E8493E-EFE2-44CF-A501-745AECA4960A}" type="pres">
      <dgm:prSet presAssocID="{181D4113-0A8E-478D-B250-B107B57F0E0A}" presName="horz1" presStyleCnt="0"/>
      <dgm:spPr/>
    </dgm:pt>
    <dgm:pt modelId="{245698F6-A4BC-41FB-AC5E-0C514F24C2DF}" type="pres">
      <dgm:prSet presAssocID="{181D4113-0A8E-478D-B250-B107B57F0E0A}" presName="tx1" presStyleLbl="revTx" presStyleIdx="5" presStyleCnt="7"/>
      <dgm:spPr/>
    </dgm:pt>
    <dgm:pt modelId="{46F242C4-5DBF-4C4C-956B-A790AE280037}" type="pres">
      <dgm:prSet presAssocID="{181D4113-0A8E-478D-B250-B107B57F0E0A}" presName="vert1" presStyleCnt="0"/>
      <dgm:spPr/>
    </dgm:pt>
    <dgm:pt modelId="{F711C80E-6ED6-41AC-948C-9306EBF1096D}" type="pres">
      <dgm:prSet presAssocID="{DFFEE2FE-05CD-4808-99C1-2FA0AB356568}" presName="thickLine" presStyleLbl="alignNode1" presStyleIdx="6" presStyleCnt="7"/>
      <dgm:spPr/>
    </dgm:pt>
    <dgm:pt modelId="{5A9EFAAD-F817-4A8A-9C0A-0F7EB2967E6C}" type="pres">
      <dgm:prSet presAssocID="{DFFEE2FE-05CD-4808-99C1-2FA0AB356568}" presName="horz1" presStyleCnt="0"/>
      <dgm:spPr/>
    </dgm:pt>
    <dgm:pt modelId="{5C086965-6C91-43EB-9D4B-965E5A34B253}" type="pres">
      <dgm:prSet presAssocID="{DFFEE2FE-05CD-4808-99C1-2FA0AB356568}" presName="tx1" presStyleLbl="revTx" presStyleIdx="6" presStyleCnt="7"/>
      <dgm:spPr/>
    </dgm:pt>
    <dgm:pt modelId="{11A391C1-2E67-4BDC-B6B9-91611FA74223}" type="pres">
      <dgm:prSet presAssocID="{DFFEE2FE-05CD-4808-99C1-2FA0AB356568}" presName="vert1" presStyleCnt="0"/>
      <dgm:spPr/>
    </dgm:pt>
  </dgm:ptLst>
  <dgm:cxnLst>
    <dgm:cxn modelId="{7B83DD04-9445-45A9-AE3B-90008B7CBDCA}" srcId="{98D01423-8C0C-4010-B5AD-1BAD11816E51}" destId="{A5176BBC-5373-450C-9468-430634B0060E}" srcOrd="1" destOrd="0" parTransId="{7642ADE3-9EE9-49FC-BE60-4D213B002399}" sibTransId="{10011851-CF43-4353-9FD8-C4632C907DD6}"/>
    <dgm:cxn modelId="{BAB13A11-33F6-4911-9153-898DF79AEDF6}" srcId="{98D01423-8C0C-4010-B5AD-1BAD11816E51}" destId="{1B8FF25F-09A1-459B-BA0F-D3D66C6B6658}" srcOrd="4" destOrd="0" parTransId="{2BF352DB-8C0F-47F7-BE32-DEA9507BA13E}" sibTransId="{BEAF15EC-48E1-4743-9436-D6346CD2D0A9}"/>
    <dgm:cxn modelId="{B8069E61-AF41-429C-BEBF-6398B440085C}" type="presOf" srcId="{1B8FF25F-09A1-459B-BA0F-D3D66C6B6658}" destId="{E7001310-C8CD-45D1-846D-5BCA68B1ADD8}" srcOrd="0" destOrd="0" presId="urn:microsoft.com/office/officeart/2008/layout/LinedList"/>
    <dgm:cxn modelId="{61563B4E-FCE0-425C-84D3-40CFB5EFDB62}" srcId="{98D01423-8C0C-4010-B5AD-1BAD11816E51}" destId="{DFFEE2FE-05CD-4808-99C1-2FA0AB356568}" srcOrd="6" destOrd="0" parTransId="{3CD1B35B-BC4E-47E4-A2CC-9F4CF4713291}" sibTransId="{E5F14FA7-C737-45B2-9A3F-42728DCD1383}"/>
    <dgm:cxn modelId="{9CB49555-39D3-49E9-8BAF-F199741419B0}" type="presOf" srcId="{98D01423-8C0C-4010-B5AD-1BAD11816E51}" destId="{F295F9F0-2AED-4E72-B0AE-9032E4CC530E}" srcOrd="0" destOrd="0" presId="urn:microsoft.com/office/officeart/2008/layout/LinedList"/>
    <dgm:cxn modelId="{C05B328B-E901-4072-A5B6-793265AE5B22}" type="presOf" srcId="{181D4113-0A8E-478D-B250-B107B57F0E0A}" destId="{245698F6-A4BC-41FB-AC5E-0C514F24C2DF}" srcOrd="0" destOrd="0" presId="urn:microsoft.com/office/officeart/2008/layout/LinedList"/>
    <dgm:cxn modelId="{46F71C95-10BC-4F90-8686-10A251A79544}" type="presOf" srcId="{82302C9F-538F-4713-8003-F116EC284B2A}" destId="{F8343403-8D82-4F13-9C99-043A267D5A7D}" srcOrd="0" destOrd="0" presId="urn:microsoft.com/office/officeart/2008/layout/LinedList"/>
    <dgm:cxn modelId="{F012A1AB-939B-42D7-80F0-6CC4F6820990}" type="presOf" srcId="{B243B60E-5CF0-4A05-BD3E-E1D6F15FAC3B}" destId="{012C452C-0B67-4439-AD81-38F116B4F8A0}" srcOrd="0" destOrd="0" presId="urn:microsoft.com/office/officeart/2008/layout/LinedList"/>
    <dgm:cxn modelId="{A48A72B5-8939-45AB-A7E3-6EB9B61B30A1}" srcId="{98D01423-8C0C-4010-B5AD-1BAD11816E51}" destId="{181D4113-0A8E-478D-B250-B107B57F0E0A}" srcOrd="5" destOrd="0" parTransId="{A63030B1-930F-49B0-AEB5-5928D28209A9}" sibTransId="{AEB658C4-5CAB-4786-B48D-9B1E0F0FD5F9}"/>
    <dgm:cxn modelId="{BA4AADBA-19F7-476B-93C1-B6BEEFF127D4}" type="presOf" srcId="{18636052-21C2-4018-A7E8-114E7CB5B65E}" destId="{E186CEE8-D72C-4578-98BC-C4C9539FDA7A}" srcOrd="0" destOrd="0" presId="urn:microsoft.com/office/officeart/2008/layout/LinedList"/>
    <dgm:cxn modelId="{73649CBF-9CC8-40DB-826E-48249FEA141A}" type="presOf" srcId="{DFFEE2FE-05CD-4808-99C1-2FA0AB356568}" destId="{5C086965-6C91-43EB-9D4B-965E5A34B253}" srcOrd="0" destOrd="0" presId="urn:microsoft.com/office/officeart/2008/layout/LinedList"/>
    <dgm:cxn modelId="{7936BDD8-7A93-4A5E-B679-7DF111BABB23}" srcId="{98D01423-8C0C-4010-B5AD-1BAD11816E51}" destId="{B243B60E-5CF0-4A05-BD3E-E1D6F15FAC3B}" srcOrd="2" destOrd="0" parTransId="{1A53A8FC-8918-4CF5-8128-C19C23685AC8}" sibTransId="{874B97C8-180C-4393-A22A-5CE6C106067A}"/>
    <dgm:cxn modelId="{9A2D32EC-1C80-4F8D-B5C3-D0CC6B931A16}" srcId="{98D01423-8C0C-4010-B5AD-1BAD11816E51}" destId="{82302C9F-538F-4713-8003-F116EC284B2A}" srcOrd="0" destOrd="0" parTransId="{6D7FEBAD-B9E4-4189-BDB2-E138BB5FF4AA}" sibTransId="{9DFE1E61-9A1C-4FFE-9098-9B3DABC2AF08}"/>
    <dgm:cxn modelId="{D76656FB-7D52-4E06-A52E-1E40F250140B}" srcId="{98D01423-8C0C-4010-B5AD-1BAD11816E51}" destId="{18636052-21C2-4018-A7E8-114E7CB5B65E}" srcOrd="3" destOrd="0" parTransId="{D07B5683-BF6C-498D-B76A-8B724DE91860}" sibTransId="{E9B3FCA1-9FF3-4510-8A42-3EC85D66CA95}"/>
    <dgm:cxn modelId="{E0D257FC-E5B1-4E7B-8DB6-2BCE64E9AACE}" type="presOf" srcId="{A5176BBC-5373-450C-9468-430634B0060E}" destId="{D6C87688-F373-4F9E-A524-00C37E992225}" srcOrd="0" destOrd="0" presId="urn:microsoft.com/office/officeart/2008/layout/LinedList"/>
    <dgm:cxn modelId="{30CB919F-964C-46F8-A304-470ABC99AEA0}" type="presParOf" srcId="{F295F9F0-2AED-4E72-B0AE-9032E4CC530E}" destId="{EAD3E30B-7F9E-4EA7-A68C-F4CFFA318560}" srcOrd="0" destOrd="0" presId="urn:microsoft.com/office/officeart/2008/layout/LinedList"/>
    <dgm:cxn modelId="{C65BA673-BB75-429A-8DDF-2A8080E4CDA9}" type="presParOf" srcId="{F295F9F0-2AED-4E72-B0AE-9032E4CC530E}" destId="{0AB845F6-3129-4EF0-B423-4D5C830EA555}" srcOrd="1" destOrd="0" presId="urn:microsoft.com/office/officeart/2008/layout/LinedList"/>
    <dgm:cxn modelId="{0823E744-D1AB-4C38-9F66-3950D6A5D711}" type="presParOf" srcId="{0AB845F6-3129-4EF0-B423-4D5C830EA555}" destId="{F8343403-8D82-4F13-9C99-043A267D5A7D}" srcOrd="0" destOrd="0" presId="urn:microsoft.com/office/officeart/2008/layout/LinedList"/>
    <dgm:cxn modelId="{6D9A2C3F-2BBB-45FB-8B0D-1478BCF46910}" type="presParOf" srcId="{0AB845F6-3129-4EF0-B423-4D5C830EA555}" destId="{39AFD56A-35EA-4492-A1AC-1B955123A71E}" srcOrd="1" destOrd="0" presId="urn:microsoft.com/office/officeart/2008/layout/LinedList"/>
    <dgm:cxn modelId="{89FABE3A-CEFC-4225-8E75-79B8AE03709D}" type="presParOf" srcId="{F295F9F0-2AED-4E72-B0AE-9032E4CC530E}" destId="{4DC69B91-7253-4297-9195-8755111BF939}" srcOrd="2" destOrd="0" presId="urn:microsoft.com/office/officeart/2008/layout/LinedList"/>
    <dgm:cxn modelId="{996CF49A-A0AA-450D-B132-C41B7F8A659D}" type="presParOf" srcId="{F295F9F0-2AED-4E72-B0AE-9032E4CC530E}" destId="{073BE3F5-D15E-462F-97F2-2BDF32DB3749}" srcOrd="3" destOrd="0" presId="urn:microsoft.com/office/officeart/2008/layout/LinedList"/>
    <dgm:cxn modelId="{79790B6A-2C4B-42E4-B8E5-C8A6D4776EFA}" type="presParOf" srcId="{073BE3F5-D15E-462F-97F2-2BDF32DB3749}" destId="{D6C87688-F373-4F9E-A524-00C37E992225}" srcOrd="0" destOrd="0" presId="urn:microsoft.com/office/officeart/2008/layout/LinedList"/>
    <dgm:cxn modelId="{CD1B248D-7948-45CC-BAF6-0E5759116CD6}" type="presParOf" srcId="{073BE3F5-D15E-462F-97F2-2BDF32DB3749}" destId="{81A44BBC-B997-4B96-8C24-E9928442BD8E}" srcOrd="1" destOrd="0" presId="urn:microsoft.com/office/officeart/2008/layout/LinedList"/>
    <dgm:cxn modelId="{F582B9AE-E46A-4476-B033-D74774D10097}" type="presParOf" srcId="{F295F9F0-2AED-4E72-B0AE-9032E4CC530E}" destId="{5FA4DA6B-0E38-4ECD-AB18-54C6D5530593}" srcOrd="4" destOrd="0" presId="urn:microsoft.com/office/officeart/2008/layout/LinedList"/>
    <dgm:cxn modelId="{873D3C4F-D1E0-408A-A1C7-0D80046D9BBC}" type="presParOf" srcId="{F295F9F0-2AED-4E72-B0AE-9032E4CC530E}" destId="{8F2F690D-F05C-4C8D-9B53-C7673EE497C5}" srcOrd="5" destOrd="0" presId="urn:microsoft.com/office/officeart/2008/layout/LinedList"/>
    <dgm:cxn modelId="{5CE4AEBC-3F27-4476-A3CE-C21BDB66E640}" type="presParOf" srcId="{8F2F690D-F05C-4C8D-9B53-C7673EE497C5}" destId="{012C452C-0B67-4439-AD81-38F116B4F8A0}" srcOrd="0" destOrd="0" presId="urn:microsoft.com/office/officeart/2008/layout/LinedList"/>
    <dgm:cxn modelId="{B5049541-6424-4382-8126-A2E63FF93B3A}" type="presParOf" srcId="{8F2F690D-F05C-4C8D-9B53-C7673EE497C5}" destId="{1A9664A9-D01E-412C-B29E-B24C21509D1E}" srcOrd="1" destOrd="0" presId="urn:microsoft.com/office/officeart/2008/layout/LinedList"/>
    <dgm:cxn modelId="{3E4234B2-6794-432F-997E-C16A8F6792AC}" type="presParOf" srcId="{F295F9F0-2AED-4E72-B0AE-9032E4CC530E}" destId="{08FE99EC-08E1-416F-872B-4B5B0D95D7D7}" srcOrd="6" destOrd="0" presId="urn:microsoft.com/office/officeart/2008/layout/LinedList"/>
    <dgm:cxn modelId="{53EB0726-4B38-438F-95E6-84768DE748DD}" type="presParOf" srcId="{F295F9F0-2AED-4E72-B0AE-9032E4CC530E}" destId="{97B9F05A-912C-47D8-A30A-E5BF3F38E6B5}" srcOrd="7" destOrd="0" presId="urn:microsoft.com/office/officeart/2008/layout/LinedList"/>
    <dgm:cxn modelId="{1C17B4A5-D5E2-426D-90E6-EB5C96DC2F91}" type="presParOf" srcId="{97B9F05A-912C-47D8-A30A-E5BF3F38E6B5}" destId="{E186CEE8-D72C-4578-98BC-C4C9539FDA7A}" srcOrd="0" destOrd="0" presId="urn:microsoft.com/office/officeart/2008/layout/LinedList"/>
    <dgm:cxn modelId="{CE9EE0ED-B4FF-4FFE-AAE9-0EB555C3CAAA}" type="presParOf" srcId="{97B9F05A-912C-47D8-A30A-E5BF3F38E6B5}" destId="{409201E5-0F6D-41BF-8BD3-691A9327CFC0}" srcOrd="1" destOrd="0" presId="urn:microsoft.com/office/officeart/2008/layout/LinedList"/>
    <dgm:cxn modelId="{4CE0578C-C708-4055-93A7-00DB97D722FF}" type="presParOf" srcId="{F295F9F0-2AED-4E72-B0AE-9032E4CC530E}" destId="{4637038A-C4D8-42E1-B80A-19F5AC364FED}" srcOrd="8" destOrd="0" presId="urn:microsoft.com/office/officeart/2008/layout/LinedList"/>
    <dgm:cxn modelId="{7A5FFE1C-1D61-4168-94AB-20CAE6EF58FC}" type="presParOf" srcId="{F295F9F0-2AED-4E72-B0AE-9032E4CC530E}" destId="{AE91BD99-7D93-4D1C-AAC2-E537C41875DD}" srcOrd="9" destOrd="0" presId="urn:microsoft.com/office/officeart/2008/layout/LinedList"/>
    <dgm:cxn modelId="{6D8526A6-405A-42A3-825A-47B265DCC029}" type="presParOf" srcId="{AE91BD99-7D93-4D1C-AAC2-E537C41875DD}" destId="{E7001310-C8CD-45D1-846D-5BCA68B1ADD8}" srcOrd="0" destOrd="0" presId="urn:microsoft.com/office/officeart/2008/layout/LinedList"/>
    <dgm:cxn modelId="{D377BF58-0D72-4BFA-9990-074F31CDB985}" type="presParOf" srcId="{AE91BD99-7D93-4D1C-AAC2-E537C41875DD}" destId="{1F8FF410-5169-4AA6-90A1-85EC55F42ED2}" srcOrd="1" destOrd="0" presId="urn:microsoft.com/office/officeart/2008/layout/LinedList"/>
    <dgm:cxn modelId="{E806EDC0-4DFA-42D9-9C54-D3159F550938}" type="presParOf" srcId="{F295F9F0-2AED-4E72-B0AE-9032E4CC530E}" destId="{03AC0FDB-736B-448D-B679-BC2A2B4DE16B}" srcOrd="10" destOrd="0" presId="urn:microsoft.com/office/officeart/2008/layout/LinedList"/>
    <dgm:cxn modelId="{8DC592C2-C7C4-405F-BBD0-891B9726E93A}" type="presParOf" srcId="{F295F9F0-2AED-4E72-B0AE-9032E4CC530E}" destId="{D1E8493E-EFE2-44CF-A501-745AECA4960A}" srcOrd="11" destOrd="0" presId="urn:microsoft.com/office/officeart/2008/layout/LinedList"/>
    <dgm:cxn modelId="{ACFE0A1F-4056-41FA-A1B4-C661ECC96288}" type="presParOf" srcId="{D1E8493E-EFE2-44CF-A501-745AECA4960A}" destId="{245698F6-A4BC-41FB-AC5E-0C514F24C2DF}" srcOrd="0" destOrd="0" presId="urn:microsoft.com/office/officeart/2008/layout/LinedList"/>
    <dgm:cxn modelId="{B38F8773-F7EE-45C6-98CA-ACCAEE4A7AA9}" type="presParOf" srcId="{D1E8493E-EFE2-44CF-A501-745AECA4960A}" destId="{46F242C4-5DBF-4C4C-956B-A790AE280037}" srcOrd="1" destOrd="0" presId="urn:microsoft.com/office/officeart/2008/layout/LinedList"/>
    <dgm:cxn modelId="{7EE0EDD0-A9F1-4CF7-A355-A08C24E2B4B8}" type="presParOf" srcId="{F295F9F0-2AED-4E72-B0AE-9032E4CC530E}" destId="{F711C80E-6ED6-41AC-948C-9306EBF1096D}" srcOrd="12" destOrd="0" presId="urn:microsoft.com/office/officeart/2008/layout/LinedList"/>
    <dgm:cxn modelId="{9D132199-E0A1-4637-81E2-86739246CAAA}" type="presParOf" srcId="{F295F9F0-2AED-4E72-B0AE-9032E4CC530E}" destId="{5A9EFAAD-F817-4A8A-9C0A-0F7EB2967E6C}" srcOrd="13" destOrd="0" presId="urn:microsoft.com/office/officeart/2008/layout/LinedList"/>
    <dgm:cxn modelId="{4CBFF673-6F8A-4040-B009-4881E9BC4D2E}" type="presParOf" srcId="{5A9EFAAD-F817-4A8A-9C0A-0F7EB2967E6C}" destId="{5C086965-6C91-43EB-9D4B-965E5A34B253}" srcOrd="0" destOrd="0" presId="urn:microsoft.com/office/officeart/2008/layout/LinedList"/>
    <dgm:cxn modelId="{FCD51C69-94C9-4533-8DD5-39B07F8E54CD}" type="presParOf" srcId="{5A9EFAAD-F817-4A8A-9C0A-0F7EB2967E6C}" destId="{11A391C1-2E67-4BDC-B6B9-91611FA742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F642F-6EFD-4028-8F45-F0E04905F99E}">
      <dsp:nvSpPr>
        <dsp:cNvPr id="0" name=""/>
        <dsp:cNvSpPr/>
      </dsp:nvSpPr>
      <dsp:spPr>
        <a:xfrm>
          <a:off x="0" y="477"/>
          <a:ext cx="4683949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B02CA-9051-4F53-841A-71FE19131F65}">
      <dsp:nvSpPr>
        <dsp:cNvPr id="0" name=""/>
        <dsp:cNvSpPr/>
      </dsp:nvSpPr>
      <dsp:spPr>
        <a:xfrm>
          <a:off x="198881" y="148405"/>
          <a:ext cx="361601" cy="361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3AA4C-5859-42D5-A209-7A09BD3DD38C}">
      <dsp:nvSpPr>
        <dsp:cNvPr id="0" name=""/>
        <dsp:cNvSpPr/>
      </dsp:nvSpPr>
      <dsp:spPr>
        <a:xfrm>
          <a:off x="759363" y="477"/>
          <a:ext cx="3924585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DSA is the core of effective programming.</a:t>
          </a:r>
        </a:p>
      </dsp:txBody>
      <dsp:txXfrm>
        <a:off x="759363" y="477"/>
        <a:ext cx="3924585" cy="657457"/>
      </dsp:txXfrm>
    </dsp:sp>
    <dsp:sp modelId="{FF1B6A4C-D0DA-4E02-9518-820B0AEEFFBF}">
      <dsp:nvSpPr>
        <dsp:cNvPr id="0" name=""/>
        <dsp:cNvSpPr/>
      </dsp:nvSpPr>
      <dsp:spPr>
        <a:xfrm>
          <a:off x="0" y="822299"/>
          <a:ext cx="4683949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08337-20FB-4EF7-9CA3-EACCAC0FB105}">
      <dsp:nvSpPr>
        <dsp:cNvPr id="0" name=""/>
        <dsp:cNvSpPr/>
      </dsp:nvSpPr>
      <dsp:spPr>
        <a:xfrm>
          <a:off x="198881" y="970227"/>
          <a:ext cx="361601" cy="361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0BE8E-4AD2-4CC8-9539-50D04498E352}">
      <dsp:nvSpPr>
        <dsp:cNvPr id="0" name=""/>
        <dsp:cNvSpPr/>
      </dsp:nvSpPr>
      <dsp:spPr>
        <a:xfrm>
          <a:off x="759363" y="822299"/>
          <a:ext cx="3924585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Data Structures: organize and manage data.</a:t>
          </a:r>
        </a:p>
      </dsp:txBody>
      <dsp:txXfrm>
        <a:off x="759363" y="822299"/>
        <a:ext cx="3924585" cy="657457"/>
      </dsp:txXfrm>
    </dsp:sp>
    <dsp:sp modelId="{22098146-0F41-4E3D-A9F5-BCD5BB5E0039}">
      <dsp:nvSpPr>
        <dsp:cNvPr id="0" name=""/>
        <dsp:cNvSpPr/>
      </dsp:nvSpPr>
      <dsp:spPr>
        <a:xfrm>
          <a:off x="0" y="1644122"/>
          <a:ext cx="4683949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18966-3FAE-4447-A430-EEE3E2EFD7AC}">
      <dsp:nvSpPr>
        <dsp:cNvPr id="0" name=""/>
        <dsp:cNvSpPr/>
      </dsp:nvSpPr>
      <dsp:spPr>
        <a:xfrm>
          <a:off x="198881" y="1792050"/>
          <a:ext cx="361601" cy="361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41CCB-E95B-4F83-A127-640A9F5255CB}">
      <dsp:nvSpPr>
        <dsp:cNvPr id="0" name=""/>
        <dsp:cNvSpPr/>
      </dsp:nvSpPr>
      <dsp:spPr>
        <a:xfrm>
          <a:off x="759363" y="1644122"/>
          <a:ext cx="3924585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Algorithms: define logic to manipulate data.</a:t>
          </a:r>
        </a:p>
      </dsp:txBody>
      <dsp:txXfrm>
        <a:off x="759363" y="1644122"/>
        <a:ext cx="3924585" cy="657457"/>
      </dsp:txXfrm>
    </dsp:sp>
    <dsp:sp modelId="{3B4D50BA-056E-4811-95A8-3C6F45B2015D}">
      <dsp:nvSpPr>
        <dsp:cNvPr id="0" name=""/>
        <dsp:cNvSpPr/>
      </dsp:nvSpPr>
      <dsp:spPr>
        <a:xfrm>
          <a:off x="0" y="2465944"/>
          <a:ext cx="4683949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AD1C7-47F6-4AC7-910F-9E3D39876BC3}">
      <dsp:nvSpPr>
        <dsp:cNvPr id="0" name=""/>
        <dsp:cNvSpPr/>
      </dsp:nvSpPr>
      <dsp:spPr>
        <a:xfrm>
          <a:off x="198881" y="2613872"/>
          <a:ext cx="361601" cy="361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298F6-CE64-47A7-8927-B501BDC66DA9}">
      <dsp:nvSpPr>
        <dsp:cNvPr id="0" name=""/>
        <dsp:cNvSpPr/>
      </dsp:nvSpPr>
      <dsp:spPr>
        <a:xfrm>
          <a:off x="759363" y="2465944"/>
          <a:ext cx="3924585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Benefits:</a:t>
          </a:r>
        </a:p>
      </dsp:txBody>
      <dsp:txXfrm>
        <a:off x="759363" y="2465944"/>
        <a:ext cx="3924585" cy="657457"/>
      </dsp:txXfrm>
    </dsp:sp>
    <dsp:sp modelId="{C9130C8D-883A-489D-A2F4-9EEBE3C6C655}">
      <dsp:nvSpPr>
        <dsp:cNvPr id="0" name=""/>
        <dsp:cNvSpPr/>
      </dsp:nvSpPr>
      <dsp:spPr>
        <a:xfrm>
          <a:off x="0" y="3287766"/>
          <a:ext cx="4683949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4912E-5773-4B41-96AC-0E7DED3AEEF4}">
      <dsp:nvSpPr>
        <dsp:cNvPr id="0" name=""/>
        <dsp:cNvSpPr/>
      </dsp:nvSpPr>
      <dsp:spPr>
        <a:xfrm>
          <a:off x="198881" y="3435694"/>
          <a:ext cx="361601" cy="3616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9CC6E-4BD2-49A0-9D4E-5C3F8F07CD2E}">
      <dsp:nvSpPr>
        <dsp:cNvPr id="0" name=""/>
        <dsp:cNvSpPr/>
      </dsp:nvSpPr>
      <dsp:spPr>
        <a:xfrm>
          <a:off x="759363" y="3287766"/>
          <a:ext cx="3924585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Improve performance</a:t>
          </a:r>
        </a:p>
      </dsp:txBody>
      <dsp:txXfrm>
        <a:off x="759363" y="3287766"/>
        <a:ext cx="3924585" cy="657457"/>
      </dsp:txXfrm>
    </dsp:sp>
    <dsp:sp modelId="{9AAB5B99-2584-48DE-9E6C-55EA5FDCD5C0}">
      <dsp:nvSpPr>
        <dsp:cNvPr id="0" name=""/>
        <dsp:cNvSpPr/>
      </dsp:nvSpPr>
      <dsp:spPr>
        <a:xfrm>
          <a:off x="0" y="4109589"/>
          <a:ext cx="4683949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95B23-3AF9-4BBC-8DF3-AE3338044343}">
      <dsp:nvSpPr>
        <dsp:cNvPr id="0" name=""/>
        <dsp:cNvSpPr/>
      </dsp:nvSpPr>
      <dsp:spPr>
        <a:xfrm>
          <a:off x="198881" y="4257517"/>
          <a:ext cx="361601" cy="3616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41908-BA74-465B-A8E4-3EF59FC394DF}">
      <dsp:nvSpPr>
        <dsp:cNvPr id="0" name=""/>
        <dsp:cNvSpPr/>
      </dsp:nvSpPr>
      <dsp:spPr>
        <a:xfrm>
          <a:off x="759363" y="4109589"/>
          <a:ext cx="3924585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Scalability</a:t>
          </a:r>
        </a:p>
      </dsp:txBody>
      <dsp:txXfrm>
        <a:off x="759363" y="4109589"/>
        <a:ext cx="3924585" cy="657457"/>
      </dsp:txXfrm>
    </dsp:sp>
    <dsp:sp modelId="{7FDAF520-D7BD-4B54-BBFB-DEE8A1BDA903}">
      <dsp:nvSpPr>
        <dsp:cNvPr id="0" name=""/>
        <dsp:cNvSpPr/>
      </dsp:nvSpPr>
      <dsp:spPr>
        <a:xfrm>
          <a:off x="0" y="4931411"/>
          <a:ext cx="4683949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5C5FC-37CA-48DB-BF80-C69625A09818}">
      <dsp:nvSpPr>
        <dsp:cNvPr id="0" name=""/>
        <dsp:cNvSpPr/>
      </dsp:nvSpPr>
      <dsp:spPr>
        <a:xfrm>
          <a:off x="198881" y="5079339"/>
          <a:ext cx="361601" cy="3616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870E0-1DBE-4144-AD6D-7B3BC570F59F}">
      <dsp:nvSpPr>
        <dsp:cNvPr id="0" name=""/>
        <dsp:cNvSpPr/>
      </dsp:nvSpPr>
      <dsp:spPr>
        <a:xfrm>
          <a:off x="759363" y="4931411"/>
          <a:ext cx="3924585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Master coding interviews and real-world problem solving.</a:t>
          </a:r>
        </a:p>
      </dsp:txBody>
      <dsp:txXfrm>
        <a:off x="759363" y="4931411"/>
        <a:ext cx="3924585" cy="657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97BF8-B627-4C84-9D1F-0F51948B74F5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556FC-F671-4196-AE81-E7C5D1DC93A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B9730-941A-48A9-B930-628DCEC3D96B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❑ A particular way of storing and organizing data in a computer so that it can be used efficiently and effectively. </a:t>
          </a:r>
        </a:p>
      </dsp:txBody>
      <dsp:txXfrm>
        <a:off x="1437631" y="531"/>
        <a:ext cx="6449068" cy="1244702"/>
      </dsp:txXfrm>
    </dsp:sp>
    <dsp:sp modelId="{F2F75C83-4F23-482E-983A-8698CD124B0F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2EAD6-8614-4A46-9534-C5D244E049E7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02053-91B3-4A99-923D-D89948840E33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❑Data Structures are the programmatic way of storing data so that data can be used efficiently. ❑Data structure is the logical or mathematical model of a particular organization of data. </a:t>
          </a:r>
        </a:p>
      </dsp:txBody>
      <dsp:txXfrm>
        <a:off x="1437631" y="1556410"/>
        <a:ext cx="6449068" cy="1244702"/>
      </dsp:txXfrm>
    </dsp:sp>
    <dsp:sp modelId="{887E6E73-F0F8-48C3-B369-4CA4D2D83319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0B895-8821-4965-A4B2-B317C8CE2F56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032A5-A42F-4C4F-BBA5-C3DBCDD35D1D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❑ A group of data elements grouped together under one name. ▪ For example, an array of integers </a:t>
          </a:r>
        </a:p>
      </dsp:txBody>
      <dsp:txXfrm>
        <a:off x="1437631" y="3112289"/>
        <a:ext cx="64490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3E30B-7F9E-4EA7-A68C-F4CFFA318560}">
      <dsp:nvSpPr>
        <dsp:cNvPr id="0" name=""/>
        <dsp:cNvSpPr/>
      </dsp:nvSpPr>
      <dsp:spPr>
        <a:xfrm>
          <a:off x="0" y="478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43403-8D82-4F13-9C99-043A267D5A7D}">
      <dsp:nvSpPr>
        <dsp:cNvPr id="0" name=""/>
        <dsp:cNvSpPr/>
      </dsp:nvSpPr>
      <dsp:spPr>
        <a:xfrm>
          <a:off x="0" y="478"/>
          <a:ext cx="3993357" cy="559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Mastering DSA improves coding, logic, and design.</a:t>
          </a:r>
        </a:p>
      </dsp:txBody>
      <dsp:txXfrm>
        <a:off x="0" y="478"/>
        <a:ext cx="3993357" cy="559797"/>
      </dsp:txXfrm>
    </dsp:sp>
    <dsp:sp modelId="{4DC69B91-7253-4297-9195-8755111BF939}">
      <dsp:nvSpPr>
        <dsp:cNvPr id="0" name=""/>
        <dsp:cNvSpPr/>
      </dsp:nvSpPr>
      <dsp:spPr>
        <a:xfrm>
          <a:off x="0" y="560275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87688-F373-4F9E-A524-00C37E992225}">
      <dsp:nvSpPr>
        <dsp:cNvPr id="0" name=""/>
        <dsp:cNvSpPr/>
      </dsp:nvSpPr>
      <dsp:spPr>
        <a:xfrm>
          <a:off x="0" y="560275"/>
          <a:ext cx="3993357" cy="559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Helps in interviews, system development, and optimization.</a:t>
          </a:r>
        </a:p>
      </dsp:txBody>
      <dsp:txXfrm>
        <a:off x="0" y="560275"/>
        <a:ext cx="3993357" cy="559797"/>
      </dsp:txXfrm>
    </dsp:sp>
    <dsp:sp modelId="{5FA4DA6B-0E38-4ECD-AB18-54C6D5530593}">
      <dsp:nvSpPr>
        <dsp:cNvPr id="0" name=""/>
        <dsp:cNvSpPr/>
      </dsp:nvSpPr>
      <dsp:spPr>
        <a:xfrm>
          <a:off x="0" y="1120073"/>
          <a:ext cx="39933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C452C-0B67-4439-AD81-38F116B4F8A0}">
      <dsp:nvSpPr>
        <dsp:cNvPr id="0" name=""/>
        <dsp:cNvSpPr/>
      </dsp:nvSpPr>
      <dsp:spPr>
        <a:xfrm>
          <a:off x="0" y="1120073"/>
          <a:ext cx="3993357" cy="559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Recommended Practice Platforms:</a:t>
          </a:r>
        </a:p>
      </dsp:txBody>
      <dsp:txXfrm>
        <a:off x="0" y="1120073"/>
        <a:ext cx="3993357" cy="559797"/>
      </dsp:txXfrm>
    </dsp:sp>
    <dsp:sp modelId="{08FE99EC-08E1-416F-872B-4B5B0D95D7D7}">
      <dsp:nvSpPr>
        <dsp:cNvPr id="0" name=""/>
        <dsp:cNvSpPr/>
      </dsp:nvSpPr>
      <dsp:spPr>
        <a:xfrm>
          <a:off x="0" y="1679870"/>
          <a:ext cx="39933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CEE8-D72C-4578-98BC-C4C9539FDA7A}">
      <dsp:nvSpPr>
        <dsp:cNvPr id="0" name=""/>
        <dsp:cNvSpPr/>
      </dsp:nvSpPr>
      <dsp:spPr>
        <a:xfrm>
          <a:off x="0" y="1679870"/>
          <a:ext cx="3993357" cy="559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LeetCode</a:t>
          </a:r>
        </a:p>
      </dsp:txBody>
      <dsp:txXfrm>
        <a:off x="0" y="1679870"/>
        <a:ext cx="3993357" cy="559797"/>
      </dsp:txXfrm>
    </dsp:sp>
    <dsp:sp modelId="{4637038A-C4D8-42E1-B80A-19F5AC364FED}">
      <dsp:nvSpPr>
        <dsp:cNvPr id="0" name=""/>
        <dsp:cNvSpPr/>
      </dsp:nvSpPr>
      <dsp:spPr>
        <a:xfrm>
          <a:off x="0" y="2239667"/>
          <a:ext cx="39933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01310-C8CD-45D1-846D-5BCA68B1ADD8}">
      <dsp:nvSpPr>
        <dsp:cNvPr id="0" name=""/>
        <dsp:cNvSpPr/>
      </dsp:nvSpPr>
      <dsp:spPr>
        <a:xfrm>
          <a:off x="0" y="2239667"/>
          <a:ext cx="3993357" cy="559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HackerRank</a:t>
          </a:r>
        </a:p>
      </dsp:txBody>
      <dsp:txXfrm>
        <a:off x="0" y="2239667"/>
        <a:ext cx="3993357" cy="559797"/>
      </dsp:txXfrm>
    </dsp:sp>
    <dsp:sp modelId="{03AC0FDB-736B-448D-B679-BC2A2B4DE16B}">
      <dsp:nvSpPr>
        <dsp:cNvPr id="0" name=""/>
        <dsp:cNvSpPr/>
      </dsp:nvSpPr>
      <dsp:spPr>
        <a:xfrm>
          <a:off x="0" y="2799464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698F6-A4BC-41FB-AC5E-0C514F24C2DF}">
      <dsp:nvSpPr>
        <dsp:cNvPr id="0" name=""/>
        <dsp:cNvSpPr/>
      </dsp:nvSpPr>
      <dsp:spPr>
        <a:xfrm>
          <a:off x="0" y="2799464"/>
          <a:ext cx="3993357" cy="559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GeeksforGeeks</a:t>
          </a:r>
        </a:p>
      </dsp:txBody>
      <dsp:txXfrm>
        <a:off x="0" y="2799464"/>
        <a:ext cx="3993357" cy="559797"/>
      </dsp:txXfrm>
    </dsp:sp>
    <dsp:sp modelId="{F711C80E-6ED6-41AC-948C-9306EBF1096D}">
      <dsp:nvSpPr>
        <dsp:cNvPr id="0" name=""/>
        <dsp:cNvSpPr/>
      </dsp:nvSpPr>
      <dsp:spPr>
        <a:xfrm>
          <a:off x="0" y="3359262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86965-6C91-43EB-9D4B-965E5A34B253}">
      <dsp:nvSpPr>
        <dsp:cNvPr id="0" name=""/>
        <dsp:cNvSpPr/>
      </dsp:nvSpPr>
      <dsp:spPr>
        <a:xfrm>
          <a:off x="0" y="3359262"/>
          <a:ext cx="3993357" cy="559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Keep coding, keep learning!</a:t>
          </a:r>
        </a:p>
      </dsp:txBody>
      <dsp:txXfrm>
        <a:off x="0" y="3359262"/>
        <a:ext cx="3993357" cy="559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" y="735106"/>
            <a:ext cx="9143998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Data Structures and Algorithms (DSA) 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in Java 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Day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FB7F8F-CF28-B210-7274-2852BB322C41}"/>
              </a:ext>
            </a:extLst>
          </p:cNvPr>
          <p:cNvSpPr txBox="1">
            <a:spLocks/>
          </p:cNvSpPr>
          <p:nvPr/>
        </p:nvSpPr>
        <p:spPr>
          <a:xfrm>
            <a:off x="6577603" y="5941191"/>
            <a:ext cx="2456079" cy="916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/>
              <a:t>by MG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3DE56D-7F36-7297-3499-DD506A7BC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95F5F4-AF24-436D-46B4-93DFB21D1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36" y="141052"/>
            <a:ext cx="7585893" cy="658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4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Stacks 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dirty="0"/>
              <a:t>• Stack: LIFO(Last-In-First-Out)</a:t>
            </a:r>
          </a:p>
          <a:p>
            <a:pPr marL="0" indent="0">
              <a:buNone/>
            </a:pPr>
            <a:r>
              <a:rPr lang="en-US" sz="1700" dirty="0"/>
              <a:t>  - Methods: push(), pop(), peek(),</a:t>
            </a:r>
            <a:r>
              <a:rPr lang="en-US" sz="1700" dirty="0" err="1"/>
              <a:t>isEmpty</a:t>
            </a:r>
            <a:r>
              <a:rPr lang="en-US" sz="1700" dirty="0"/>
              <a:t>(),</a:t>
            </a:r>
            <a:r>
              <a:rPr lang="en-US" sz="1700" dirty="0" err="1"/>
              <a:t>isFull</a:t>
            </a:r>
            <a:r>
              <a:rPr lang="en-US" sz="1700"/>
              <a:t>()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 - Example: Call stack, Undo feature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• Queue: FIFO</a:t>
            </a:r>
          </a:p>
          <a:p>
            <a:pPr marL="0" indent="0">
              <a:buNone/>
            </a:pPr>
            <a:r>
              <a:rPr lang="en-US" sz="1700" dirty="0"/>
              <a:t>  - Methods: offer(), poll(), peek()</a:t>
            </a:r>
          </a:p>
          <a:p>
            <a:pPr marL="0" indent="0">
              <a:buNone/>
            </a:pPr>
            <a:r>
              <a:rPr lang="en-US" sz="1700" dirty="0"/>
              <a:t>  - Example: Job scheduling, Messaging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Use Java's Stack and LinkedList classes to implement.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45701-EE48-F6CD-69A0-13E5CBE7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0" r="42208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7BA1-741A-8971-FC31-4BCE8BA8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Stack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41169-85C3-4B11-C10E-21B626683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350837" cy="20113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72D4C3-A5AE-A4EF-F457-CAFE28FE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73" y="3429000"/>
            <a:ext cx="8190689" cy="290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9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3BB4-E677-1250-F54E-BDEE63C4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Queue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04F79-A283-FDC9-B283-051F282B2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54408"/>
            <a:ext cx="8229600" cy="1944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79797-F4DA-0B01-CE06-FD928BBA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65" y="3558805"/>
            <a:ext cx="7636213" cy="28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7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9C4A-7F34-F507-5C24-2DF75610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What is algorithm?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34440-2EFC-B971-151A-63246B43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072" y="1600200"/>
            <a:ext cx="8027855" cy="4525963"/>
          </a:xfrm>
        </p:spPr>
      </p:pic>
    </p:spTree>
    <p:extLst>
      <p:ext uri="{BB962C8B-B14F-4D97-AF65-F5344CB8AC3E}">
        <p14:creationId xmlns:p14="http://schemas.microsoft.com/office/powerpoint/2010/main" val="122353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C7D3-5292-4139-7E56-D6E28604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algorithm? continued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3A144-DC54-518B-7E5B-DAD5E7B48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40" y="1443492"/>
            <a:ext cx="7294564" cy="5336687"/>
          </a:xfrm>
        </p:spPr>
      </p:pic>
    </p:spTree>
    <p:extLst>
      <p:ext uri="{BB962C8B-B14F-4D97-AF65-F5344CB8AC3E}">
        <p14:creationId xmlns:p14="http://schemas.microsoft.com/office/powerpoint/2010/main" val="309126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DAF9C-B274-CFC4-57C7-B2154CBAB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001" y="384242"/>
            <a:ext cx="8557998" cy="5666362"/>
          </a:xfrm>
        </p:spPr>
      </p:pic>
    </p:spTree>
    <p:extLst>
      <p:ext uri="{BB962C8B-B14F-4D97-AF65-F5344CB8AC3E}">
        <p14:creationId xmlns:p14="http://schemas.microsoft.com/office/powerpoint/2010/main" val="2402325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90D3E-BE43-E8FC-489C-5BC0240BE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14" y="724711"/>
            <a:ext cx="8656172" cy="5209161"/>
          </a:xfrm>
        </p:spPr>
      </p:pic>
    </p:spTree>
    <p:extLst>
      <p:ext uri="{BB962C8B-B14F-4D97-AF65-F5344CB8AC3E}">
        <p14:creationId xmlns:p14="http://schemas.microsoft.com/office/powerpoint/2010/main" val="3892722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EEEFE-E792-D5A6-3473-60EFD0E15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254" y="512283"/>
            <a:ext cx="8291005" cy="5489684"/>
          </a:xfrm>
        </p:spPr>
      </p:pic>
    </p:spTree>
    <p:extLst>
      <p:ext uri="{BB962C8B-B14F-4D97-AF65-F5344CB8AC3E}">
        <p14:creationId xmlns:p14="http://schemas.microsoft.com/office/powerpoint/2010/main" val="139258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8A3BD-FBC6-8D1F-FB52-C94DA3D3C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81" y="413425"/>
            <a:ext cx="8707438" cy="5890099"/>
          </a:xfrm>
        </p:spPr>
      </p:pic>
    </p:spTree>
    <p:extLst>
      <p:ext uri="{BB962C8B-B14F-4D97-AF65-F5344CB8AC3E}">
        <p14:creationId xmlns:p14="http://schemas.microsoft.com/office/powerpoint/2010/main" val="143543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3900"/>
              <a:t>Introduction to DSA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CC546A-7863-8CA4-98D5-90BEA7F83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811158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BC099-0E39-28AD-DC41-23A08F41E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854" y="593389"/>
            <a:ext cx="8002706" cy="5476672"/>
          </a:xfrm>
        </p:spPr>
      </p:pic>
    </p:spTree>
    <p:extLst>
      <p:ext uri="{BB962C8B-B14F-4D97-AF65-F5344CB8AC3E}">
        <p14:creationId xmlns:p14="http://schemas.microsoft.com/office/powerpoint/2010/main" val="3327396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ubbles on a multi-colored background">
            <a:extLst>
              <a:ext uri="{FF2B5EF4-FFF2-40B4-BE49-F238E27FC236}">
                <a16:creationId xmlns:a16="http://schemas.microsoft.com/office/drawing/2014/main" id="{0FF424D0-E971-3A00-4ACD-E6358A6E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73" r="32245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• Bubble Sort: O(n²), simple but slow.</a:t>
            </a:r>
          </a:p>
          <a:p>
            <a:pPr marL="0" indent="0">
              <a:buNone/>
            </a:pPr>
            <a:r>
              <a:rPr lang="en-US" sz="1700"/>
              <a:t>• Merge Sort: O(n log n), stable.</a:t>
            </a:r>
          </a:p>
          <a:p>
            <a:pPr marL="0" indent="0">
              <a:buNone/>
            </a:pPr>
            <a:r>
              <a:rPr lang="en-US" sz="1700"/>
              <a:t>• Quick Sort: O(n log n), fast but not stable.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Use Cases:</a:t>
            </a:r>
          </a:p>
          <a:p>
            <a:pPr marL="0" indent="0">
              <a:buNone/>
            </a:pPr>
            <a:r>
              <a:rPr lang="en-US" sz="1700"/>
              <a:t>- Preparing data for search</a:t>
            </a:r>
          </a:p>
          <a:p>
            <a:pPr marL="0" indent="0">
              <a:buNone/>
            </a:pPr>
            <a:r>
              <a:rPr lang="en-US" sz="1700"/>
              <a:t>- Efficient display</a:t>
            </a:r>
          </a:p>
          <a:p>
            <a:pPr marL="0" indent="0">
              <a:buNone/>
            </a:pPr>
            <a:r>
              <a:rPr lang="en-US" sz="1700"/>
              <a:t>- Analytics and processing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4900">
                <a:solidFill>
                  <a:srgbClr val="FFFFFF"/>
                </a:solidFill>
              </a:rPr>
              <a:t>Searching Algorithms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Linear Search: O(n), unsorted data.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Binary Search: O(log n), sorted arrays only.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Code Example (Binary Search):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while (low &lt;= high) {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int mid = (low + high) / 2;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if (arr[mid] == key) return mid;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...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Use Cases: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Name lookups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ID verification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HashMap and HashSet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• HashMap: Key-Value pairs.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• HashSet: Unique values only (internally uses HashMap).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Java: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Map&lt;String, Integer&gt; map = new HashMap&lt;&gt;();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Set&lt;String&gt; set = new HashSet&lt;&gt;();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Use Cases: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- Caching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- Fast data access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- Removing duplicates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US" sz="4900">
                <a:solidFill>
                  <a:srgbClr val="FFFFFF"/>
                </a:solidFill>
              </a:rPr>
              <a:t>Singly Linked List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Linear data structure where elements (nodes) point to the next.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Node Example: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class Node {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int data;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Node next;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Node(int d) { data = d; next = null; }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Operations: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Insert, Delete, Search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Traversal using loops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Use Cases: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Dynamic memory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Undo/Redo features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US" sz="4900">
                <a:solidFill>
                  <a:srgbClr val="FFFFFF"/>
                </a:solidFill>
              </a:rPr>
              <a:t>Binary Search Tree (BST)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Tree where left &lt; root &lt; right.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Node: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class Node {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int key;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Node left, right;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Operations: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Insertion, Search, Deletion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Inorder Traversal = Sorted Order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Use Cases: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Indexing in databases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Auto-complete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Graphs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295" y="649480"/>
            <a:ext cx="226897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• Set of vertices connected by edges.</a:t>
            </a:r>
          </a:p>
          <a:p>
            <a:pPr marL="0" indent="0">
              <a:buNone/>
            </a:pPr>
            <a:r>
              <a:rPr lang="en-US" sz="1700"/>
              <a:t>• Directed/Undirected, Weighted/Unweighted.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Representations:</a:t>
            </a:r>
          </a:p>
          <a:p>
            <a:pPr marL="0" indent="0">
              <a:buNone/>
            </a:pPr>
            <a:r>
              <a:rPr lang="en-US" sz="1700"/>
              <a:t>- Adjacency Matrix</a:t>
            </a:r>
          </a:p>
          <a:p>
            <a:pPr marL="0" indent="0">
              <a:buNone/>
            </a:pPr>
            <a:r>
              <a:rPr lang="en-US" sz="1700"/>
              <a:t>- Adjacency List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Use Cases:</a:t>
            </a:r>
          </a:p>
          <a:p>
            <a:pPr marL="0" indent="0">
              <a:buNone/>
            </a:pPr>
            <a:r>
              <a:rPr lang="en-US" sz="1700"/>
              <a:t>- Navigation systems</a:t>
            </a:r>
          </a:p>
          <a:p>
            <a:pPr marL="0" indent="0">
              <a:buNone/>
            </a:pPr>
            <a:r>
              <a:rPr lang="en-US" sz="1700"/>
              <a:t>- Social networks</a:t>
            </a:r>
          </a:p>
          <a:p>
            <a:pPr marL="0" indent="0">
              <a:buNone/>
            </a:pPr>
            <a:r>
              <a:rPr lang="en-US" sz="1700"/>
              <a:t>- Recommendations</a:t>
            </a:r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57444257-AD9B-41EC-D9A0-501617F8F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2126" y="2079023"/>
            <a:ext cx="2711832" cy="271183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n-US" sz="3100"/>
              <a:t>Conclusion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A2ACC3-AE59-6CF7-826D-557E74A4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48" r="40195" b="-2"/>
          <a:stretch>
            <a:fillRect/>
          </a:stretch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1693E00-8464-67EA-D597-9C6EEF3A4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613979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45A6-CA65-97A0-0B2E-A1A25E1E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Could you tell me that you know on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D373-6333-F8A0-855F-8763B23E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data types are there and know?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which algorithms do you know a and use in your program or system?</a:t>
            </a:r>
          </a:p>
        </p:txBody>
      </p:sp>
      <p:pic>
        <p:nvPicPr>
          <p:cNvPr id="2050" name="Picture 2" descr="❓ Red Question Mark Emoji: Meaning &amp; Usage">
            <a:extLst>
              <a:ext uri="{FF2B5EF4-FFF2-40B4-BE49-F238E27FC236}">
                <a16:creationId xmlns:a16="http://schemas.microsoft.com/office/drawing/2014/main" id="{63088A2C-559E-6928-1D84-68FDEFA2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40" y="4216940"/>
            <a:ext cx="2641060" cy="264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❓ Red Question Mark Emoji: Meaning &amp; Usage">
            <a:extLst>
              <a:ext uri="{FF2B5EF4-FFF2-40B4-BE49-F238E27FC236}">
                <a16:creationId xmlns:a16="http://schemas.microsoft.com/office/drawing/2014/main" id="{37DEAF09-E102-5DD0-780D-F5A983A8C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9" y="4872426"/>
            <a:ext cx="1619656" cy="16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❓ Red Question Mark Emoji: Meaning &amp; Usage">
            <a:extLst>
              <a:ext uri="{FF2B5EF4-FFF2-40B4-BE49-F238E27FC236}">
                <a16:creationId xmlns:a16="http://schemas.microsoft.com/office/drawing/2014/main" id="{608E120E-1185-9F2E-9683-A747F0B74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50" y="1417638"/>
            <a:ext cx="1838191" cy="183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4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0C42F-980D-BA61-5DAD-1C0E1E59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What is data structure?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C2668D-6490-301C-660B-CC1AA69B1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598367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324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9A96D-2A4E-76B2-1E8E-5F8E17E39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159" y="643467"/>
            <a:ext cx="757968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2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2C9E0-598B-ECBF-50E2-90A86EDD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2D array </a:t>
            </a:r>
          </a:p>
        </p:txBody>
      </p:sp>
      <p:pic>
        <p:nvPicPr>
          <p:cNvPr id="1026" name="Picture 2" descr="JavaScript 2D Array – Two Dimensional Arrays in JS">
            <a:extLst>
              <a:ext uri="{FF2B5EF4-FFF2-40B4-BE49-F238E27FC236}">
                <a16:creationId xmlns:a16="http://schemas.microsoft.com/office/drawing/2014/main" id="{08449CED-CD20-3681-54CF-095F24305A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68" y="2758731"/>
            <a:ext cx="8495662" cy="28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55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Arrays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• Fixed-size container holding elements of the same type.</a:t>
            </a:r>
          </a:p>
          <a:p>
            <a:pPr marL="0" indent="0">
              <a:buNone/>
            </a:pPr>
            <a:r>
              <a:rPr lang="en-US" sz="1700" dirty="0"/>
              <a:t>• Indexed access starting from 0.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Syntax:</a:t>
            </a:r>
          </a:p>
          <a:p>
            <a:pPr marL="0" indent="0">
              <a:buNone/>
            </a:pPr>
            <a:r>
              <a:rPr lang="en-US" sz="1700" dirty="0"/>
              <a:t>int[] </a:t>
            </a:r>
            <a:r>
              <a:rPr lang="en-US" sz="1700" dirty="0" err="1"/>
              <a:t>arr</a:t>
            </a:r>
            <a:r>
              <a:rPr lang="en-US" sz="1700" dirty="0"/>
              <a:t> = new int[5];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Common Operations:</a:t>
            </a:r>
          </a:p>
          <a:p>
            <a:pPr marL="0" indent="0">
              <a:buNone/>
            </a:pPr>
            <a:r>
              <a:rPr lang="en-US" sz="1700" dirty="0"/>
              <a:t>- Access: O(1)</a:t>
            </a:r>
          </a:p>
          <a:p>
            <a:pPr marL="0" indent="0">
              <a:buNone/>
            </a:pPr>
            <a:r>
              <a:rPr lang="en-US" sz="1700" dirty="0"/>
              <a:t>- Search: O(n)</a:t>
            </a:r>
          </a:p>
          <a:p>
            <a:pPr marL="0" indent="0">
              <a:buNone/>
            </a:pPr>
            <a:r>
              <a:rPr lang="en-US" sz="1700" dirty="0"/>
              <a:t>- Insert/Delete: O(n)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Use Cases:</a:t>
            </a:r>
          </a:p>
          <a:p>
            <a:pPr marL="0" indent="0">
              <a:buNone/>
            </a:pPr>
            <a:r>
              <a:rPr lang="en-US" sz="1700" dirty="0"/>
              <a:t>- Lookup tables (master data setup)</a:t>
            </a:r>
          </a:p>
          <a:p>
            <a:pPr marL="0" indent="0">
              <a:buNone/>
            </a:pPr>
            <a:r>
              <a:rPr lang="en-US" sz="1700" dirty="0"/>
              <a:t>- Image 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85FFF-546D-7BC9-2242-356517D4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 types of array in Programs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92F200-5F7F-4C71-B105-0B1DADFAB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563" y="768003"/>
            <a:ext cx="5587794" cy="52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ED98A-87CC-896B-10FE-160208F6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Characteristics of Data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F903C-8FBC-C1FA-5CC3-E9EF07A43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8" y="3066698"/>
            <a:ext cx="8495662" cy="22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4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721</Words>
  <Application>Microsoft Office PowerPoint</Application>
  <PresentationFormat>On-screen Show (4:3)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Data Structures and Algorithms (DSA)  in Java  Day 2</vt:lpstr>
      <vt:lpstr>Introduction to DSA</vt:lpstr>
      <vt:lpstr>Could you tell me that you know on it?</vt:lpstr>
      <vt:lpstr>What is data structure?</vt:lpstr>
      <vt:lpstr>PowerPoint Presentation</vt:lpstr>
      <vt:lpstr>2D array </vt:lpstr>
      <vt:lpstr>Arrays in Java</vt:lpstr>
      <vt:lpstr>2 types of array in Programs</vt:lpstr>
      <vt:lpstr>Characteristics of Data Structure</vt:lpstr>
      <vt:lpstr>PowerPoint Presentation</vt:lpstr>
      <vt:lpstr>Stacks and Queues</vt:lpstr>
      <vt:lpstr>Stack</vt:lpstr>
      <vt:lpstr>Queue</vt:lpstr>
      <vt:lpstr>What is algorithm?</vt:lpstr>
      <vt:lpstr>What is algorithm? continued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Algorithms</vt:lpstr>
      <vt:lpstr>Searching Algorithms</vt:lpstr>
      <vt:lpstr>HashMap and HashSet</vt:lpstr>
      <vt:lpstr>Singly Linked List</vt:lpstr>
      <vt:lpstr>Binary Search Tree (BST)</vt:lpstr>
      <vt:lpstr>Graphs in Java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MG</dc:creator>
  <cp:keywords/>
  <dc:description>generated using python-pptx</dc:description>
  <cp:lastModifiedBy>mg kyaing -</cp:lastModifiedBy>
  <cp:revision>6</cp:revision>
  <dcterms:created xsi:type="dcterms:W3CDTF">2013-01-27T09:14:16Z</dcterms:created>
  <dcterms:modified xsi:type="dcterms:W3CDTF">2025-06-19T15:32:27Z</dcterms:modified>
  <cp:category/>
</cp:coreProperties>
</file>