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68" r:id="rId5"/>
    <p:sldId id="277" r:id="rId6"/>
    <p:sldId id="272" r:id="rId7"/>
    <p:sldId id="273" r:id="rId8"/>
    <p:sldId id="280" r:id="rId9"/>
    <p:sldId id="281" r:id="rId10"/>
    <p:sldId id="282" r:id="rId11"/>
    <p:sldId id="283" r:id="rId12"/>
    <p:sldId id="284" r:id="rId13"/>
    <p:sldId id="285" r:id="rId14"/>
    <p:sldId id="286" r:id="rId15"/>
    <p:sldId id="310" r:id="rId16"/>
    <p:sldId id="309" r:id="rId17"/>
    <p:sldId id="311" r:id="rId18"/>
    <p:sldId id="31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73060" autoAdjust="0"/>
  </p:normalViewPr>
  <p:slideViewPr>
    <p:cSldViewPr snapToGrid="0" showGuides="1">
      <p:cViewPr varScale="1">
        <p:scale>
          <a:sx n="86" d="100"/>
          <a:sy n="86" d="100"/>
        </p:scale>
        <p:origin x="1926"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FA0D5-4CB2-A34D-955B-DB52B50757B8}"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89584752-5ABC-C74D-AF0D-7CA7EC64F49C}">
      <dgm:prSet phldrT="[Text]"/>
      <dgm:spPr>
        <a:solidFill>
          <a:schemeClr val="accent1"/>
        </a:solidFill>
        <a:ln>
          <a:solidFill>
            <a:schemeClr val="accent6"/>
          </a:solidFill>
          <a:prstDash val="solid"/>
        </a:ln>
      </dgm:spPr>
      <dgm:t>
        <a:bodyPr/>
        <a:lstStyle/>
        <a:p>
          <a:r>
            <a:rPr lang="en-US" b="1" dirty="0"/>
            <a:t>ENVIRONMENT</a:t>
          </a:r>
        </a:p>
      </dgm:t>
    </dgm:pt>
    <dgm:pt modelId="{EF2FDE35-262E-5942-AC99-C686579E4E1B}" type="parTrans" cxnId="{6F7B3B85-8B68-354E-8CEC-7913A82A1B1A}">
      <dgm:prSet/>
      <dgm:spPr/>
      <dgm:t>
        <a:bodyPr/>
        <a:lstStyle/>
        <a:p>
          <a:endParaRPr lang="en-US"/>
        </a:p>
      </dgm:t>
    </dgm:pt>
    <dgm:pt modelId="{99CD3217-E420-0541-9BDB-4CBC720A6EA9}" type="sibTrans" cxnId="{6F7B3B85-8B68-354E-8CEC-7913A82A1B1A}">
      <dgm:prSet/>
      <dgm:spPr/>
      <dgm:t>
        <a:bodyPr/>
        <a:lstStyle/>
        <a:p>
          <a:endParaRPr lang="en-US"/>
        </a:p>
      </dgm:t>
    </dgm:pt>
    <dgm:pt modelId="{74E0B878-A741-B049-BE42-745C3DE3756F}">
      <dgm:prSet phldrT="[Text]"/>
      <dgm:spPr>
        <a:ln>
          <a:solidFill>
            <a:schemeClr val="tx1">
              <a:lumMod val="20000"/>
              <a:lumOff val="80000"/>
            </a:schemeClr>
          </a:solidFill>
        </a:ln>
      </dgm:spPr>
      <dgm:t>
        <a:bodyPr/>
        <a:lstStyle/>
        <a:p>
          <a:r>
            <a:rPr lang="en-US" b="0" dirty="0"/>
            <a:t>TERMS</a:t>
          </a:r>
        </a:p>
      </dgm:t>
    </dgm:pt>
    <dgm:pt modelId="{BA5BCC34-F811-6C44-B564-AA438F82BD1B}" type="parTrans" cxnId="{71F492BD-06B5-5A4F-9C17-4C8940E744E2}">
      <dgm:prSet/>
      <dgm:spPr/>
      <dgm:t>
        <a:bodyPr/>
        <a:lstStyle/>
        <a:p>
          <a:endParaRPr lang="en-US"/>
        </a:p>
      </dgm:t>
    </dgm:pt>
    <dgm:pt modelId="{6314AEE6-80DE-E844-88EE-839A172F00D0}" type="sibTrans" cxnId="{71F492BD-06B5-5A4F-9C17-4C8940E744E2}">
      <dgm:prSet/>
      <dgm:spPr/>
      <dgm:t>
        <a:bodyPr/>
        <a:lstStyle/>
        <a:p>
          <a:endParaRPr lang="en-US"/>
        </a:p>
      </dgm:t>
    </dgm:pt>
    <dgm:pt modelId="{6F4AAD32-86D6-524B-AEB2-C3E4D9EC1D0A}">
      <dgm:prSet phldrT="[Text]"/>
      <dgm:spPr>
        <a:ln>
          <a:solidFill>
            <a:schemeClr val="tx1">
              <a:lumMod val="20000"/>
              <a:lumOff val="80000"/>
            </a:schemeClr>
          </a:solidFill>
        </a:ln>
      </dgm:spPr>
      <dgm:t>
        <a:bodyPr/>
        <a:lstStyle/>
        <a:p>
          <a:r>
            <a:rPr lang="en-US" dirty="0"/>
            <a:t>EXECUTION CONTEXTS &amp; SCOPE CHAIN</a:t>
          </a:r>
        </a:p>
      </dgm:t>
    </dgm:pt>
    <dgm:pt modelId="{44CF63FA-6134-FA42-916D-F93CA6EA8F74}" type="parTrans" cxnId="{6FF5DDBB-30C6-4342-8793-66F8DF575DF4}">
      <dgm:prSet/>
      <dgm:spPr/>
      <dgm:t>
        <a:bodyPr/>
        <a:lstStyle/>
        <a:p>
          <a:endParaRPr lang="en-US"/>
        </a:p>
      </dgm:t>
    </dgm:pt>
    <dgm:pt modelId="{DB86E086-C7B5-D747-B6AA-A571857C6344}" type="sibTrans" cxnId="{6FF5DDBB-30C6-4342-8793-66F8DF575DF4}">
      <dgm:prSet/>
      <dgm:spPr/>
      <dgm:t>
        <a:bodyPr/>
        <a:lstStyle/>
        <a:p>
          <a:endParaRPr lang="en-US"/>
        </a:p>
      </dgm:t>
    </dgm:pt>
    <dgm:pt modelId="{60733EB0-908A-5E4A-9442-621F0409894B}">
      <dgm:prSet phldrT="[Text]"/>
      <dgm:spPr>
        <a:solidFill>
          <a:schemeClr val="accent1"/>
        </a:solidFill>
        <a:ln>
          <a:solidFill>
            <a:schemeClr val="accent6"/>
          </a:solidFill>
        </a:ln>
      </dgm:spPr>
      <dgm:t>
        <a:bodyPr/>
        <a:lstStyle/>
        <a:p>
          <a:r>
            <a:rPr lang="en-US" b="1" dirty="0"/>
            <a:t>ECMASCRIPT</a:t>
          </a:r>
        </a:p>
      </dgm:t>
    </dgm:pt>
    <dgm:pt modelId="{0FA830D2-AEA6-EC49-B4CF-7F21077A7E1E}" type="parTrans" cxnId="{C3E6008C-8C8C-AD4E-B32D-135F493A32B9}">
      <dgm:prSet/>
      <dgm:spPr/>
      <dgm:t>
        <a:bodyPr/>
        <a:lstStyle/>
        <a:p>
          <a:endParaRPr lang="en-US"/>
        </a:p>
      </dgm:t>
    </dgm:pt>
    <dgm:pt modelId="{D3EA61CA-DDBA-0242-B6F2-9CE551953601}" type="sibTrans" cxnId="{C3E6008C-8C8C-AD4E-B32D-135F493A32B9}">
      <dgm:prSet/>
      <dgm:spPr/>
      <dgm:t>
        <a:bodyPr/>
        <a:lstStyle/>
        <a:p>
          <a:endParaRPr lang="en-US"/>
        </a:p>
      </dgm:t>
    </dgm:pt>
    <dgm:pt modelId="{64CA644C-D0B5-CE48-8AE7-5E41359DA029}">
      <dgm:prSet phldrT="[Text]"/>
      <dgm:spPr>
        <a:ln>
          <a:solidFill>
            <a:schemeClr val="accent1">
              <a:tint val="40000"/>
              <a:hueOff val="0"/>
              <a:satOff val="0"/>
              <a:lumOff val="0"/>
            </a:schemeClr>
          </a:solidFill>
        </a:ln>
      </dgm:spPr>
      <dgm:t>
        <a:bodyPr/>
        <a:lstStyle/>
        <a:p>
          <a:r>
            <a:rPr lang="en-US" dirty="0"/>
            <a:t>OVERVIEW</a:t>
          </a:r>
        </a:p>
      </dgm:t>
    </dgm:pt>
    <dgm:pt modelId="{8747E774-A6AD-0F4C-8148-836FE6BFD014}" type="parTrans" cxnId="{CE818BCC-04F0-3049-B0F8-EC5D96B83E42}">
      <dgm:prSet/>
      <dgm:spPr/>
      <dgm:t>
        <a:bodyPr/>
        <a:lstStyle/>
        <a:p>
          <a:endParaRPr lang="en-US"/>
        </a:p>
      </dgm:t>
    </dgm:pt>
    <dgm:pt modelId="{946BEEB6-1E8A-D641-909E-A1866E68EF50}" type="sibTrans" cxnId="{CE818BCC-04F0-3049-B0F8-EC5D96B83E42}">
      <dgm:prSet/>
      <dgm:spPr/>
      <dgm:t>
        <a:bodyPr/>
        <a:lstStyle/>
        <a:p>
          <a:endParaRPr lang="en-US"/>
        </a:p>
      </dgm:t>
    </dgm:pt>
    <dgm:pt modelId="{9A23C3B9-57B8-AD4D-8D8D-AE68CB30968E}">
      <dgm:prSet phldrT="[Text]"/>
      <dgm:spPr>
        <a:ln>
          <a:solidFill>
            <a:schemeClr val="accent1">
              <a:tint val="40000"/>
              <a:hueOff val="0"/>
              <a:satOff val="0"/>
              <a:lumOff val="0"/>
            </a:schemeClr>
          </a:solidFill>
        </a:ln>
      </dgm:spPr>
      <dgm:t>
        <a:bodyPr/>
        <a:lstStyle/>
        <a:p>
          <a:r>
            <a:rPr lang="en-US" dirty="0"/>
            <a:t>FEATURES &amp; VERSIONS</a:t>
          </a:r>
        </a:p>
      </dgm:t>
    </dgm:pt>
    <dgm:pt modelId="{0F2A512A-3B27-1E46-84A5-223A7DA7D409}" type="parTrans" cxnId="{FD33A9A1-497B-C54C-874D-4D4F10B10E0D}">
      <dgm:prSet/>
      <dgm:spPr/>
      <dgm:t>
        <a:bodyPr/>
        <a:lstStyle/>
        <a:p>
          <a:endParaRPr lang="en-US"/>
        </a:p>
      </dgm:t>
    </dgm:pt>
    <dgm:pt modelId="{A528770D-D492-CB40-88D2-4A8343BC8D3E}" type="sibTrans" cxnId="{FD33A9A1-497B-C54C-874D-4D4F10B10E0D}">
      <dgm:prSet/>
      <dgm:spPr/>
      <dgm:t>
        <a:bodyPr/>
        <a:lstStyle/>
        <a:p>
          <a:endParaRPr lang="en-US"/>
        </a:p>
      </dgm:t>
    </dgm:pt>
    <dgm:pt modelId="{ED6D7E8A-19A6-164B-AE22-C3806B47EA51}">
      <dgm:prSet phldrT="[Text]"/>
      <dgm:spPr>
        <a:solidFill>
          <a:schemeClr val="accent1"/>
        </a:solidFill>
        <a:ln>
          <a:noFill/>
        </a:ln>
      </dgm:spPr>
      <dgm:t>
        <a:bodyPr/>
        <a:lstStyle/>
        <a:p>
          <a:r>
            <a:rPr lang="en-US" b="1" dirty="0"/>
            <a:t>FEATURES</a:t>
          </a:r>
        </a:p>
      </dgm:t>
    </dgm:pt>
    <dgm:pt modelId="{6268004E-BB46-3344-BDC7-24D30E04AFFA}" type="parTrans" cxnId="{38D2A042-9AC1-AB44-AFD5-DFD7E61195BD}">
      <dgm:prSet/>
      <dgm:spPr/>
      <dgm:t>
        <a:bodyPr/>
        <a:lstStyle/>
        <a:p>
          <a:endParaRPr lang="en-US"/>
        </a:p>
      </dgm:t>
    </dgm:pt>
    <dgm:pt modelId="{B13875CB-7D3B-AB4B-931F-0B0E728E9777}" type="sibTrans" cxnId="{38D2A042-9AC1-AB44-AFD5-DFD7E61195BD}">
      <dgm:prSet/>
      <dgm:spPr/>
      <dgm:t>
        <a:bodyPr/>
        <a:lstStyle/>
        <a:p>
          <a:endParaRPr lang="en-US"/>
        </a:p>
      </dgm:t>
    </dgm:pt>
    <dgm:pt modelId="{2E1446C5-4BA8-4343-8D0D-D7A75D855428}">
      <dgm:prSet/>
      <dgm:spPr>
        <a:ln>
          <a:solidFill>
            <a:schemeClr val="tx1">
              <a:lumMod val="20000"/>
              <a:lumOff val="80000"/>
              <a:alpha val="90000"/>
            </a:schemeClr>
          </a:solidFill>
        </a:ln>
      </dgm:spPr>
      <dgm:t>
        <a:bodyPr/>
        <a:lstStyle/>
        <a:p>
          <a:r>
            <a:rPr lang="en-US" dirty="0"/>
            <a:t>LET &amp; CONST</a:t>
          </a:r>
        </a:p>
      </dgm:t>
    </dgm:pt>
    <dgm:pt modelId="{040D9B14-D450-2B4A-B4B5-C118343FF9A9}" type="parTrans" cxnId="{D1D6CBB4-9A86-3349-BB43-6FFE12981AE7}">
      <dgm:prSet/>
      <dgm:spPr/>
      <dgm:t>
        <a:bodyPr/>
        <a:lstStyle/>
        <a:p>
          <a:endParaRPr lang="en-US"/>
        </a:p>
      </dgm:t>
    </dgm:pt>
    <dgm:pt modelId="{199B2B89-833D-0B46-A295-0ADC34D6F469}" type="sibTrans" cxnId="{D1D6CBB4-9A86-3349-BB43-6FFE12981AE7}">
      <dgm:prSet/>
      <dgm:spPr/>
      <dgm:t>
        <a:bodyPr/>
        <a:lstStyle/>
        <a:p>
          <a:endParaRPr lang="en-US"/>
        </a:p>
      </dgm:t>
    </dgm:pt>
    <dgm:pt modelId="{6FE8456B-8A84-774C-BEE9-5C98C3353AD5}">
      <dgm:prSet/>
      <dgm:spPr/>
      <dgm:t>
        <a:bodyPr/>
        <a:lstStyle/>
        <a:p>
          <a:r>
            <a:rPr lang="en-US" dirty="0"/>
            <a:t>ARROW FUNCTIONS</a:t>
          </a:r>
        </a:p>
      </dgm:t>
    </dgm:pt>
    <dgm:pt modelId="{48772806-5DFF-EB4E-B870-9C20838A2F22}" type="parTrans" cxnId="{237D5ECA-003B-6842-A8B9-990B8F82F2AD}">
      <dgm:prSet/>
      <dgm:spPr/>
      <dgm:t>
        <a:bodyPr/>
        <a:lstStyle/>
        <a:p>
          <a:endParaRPr lang="en-US"/>
        </a:p>
      </dgm:t>
    </dgm:pt>
    <dgm:pt modelId="{D0CE51F2-1635-A64D-99AB-A1BDD399D76D}" type="sibTrans" cxnId="{237D5ECA-003B-6842-A8B9-990B8F82F2AD}">
      <dgm:prSet/>
      <dgm:spPr/>
      <dgm:t>
        <a:bodyPr/>
        <a:lstStyle/>
        <a:p>
          <a:endParaRPr lang="en-US"/>
        </a:p>
      </dgm:t>
    </dgm:pt>
    <dgm:pt modelId="{63A20298-0224-1E47-B968-BF0E1B6834B6}" type="pres">
      <dgm:prSet presAssocID="{A16FA0D5-4CB2-A34D-955B-DB52B50757B8}" presName="Name0" presStyleCnt="0">
        <dgm:presLayoutVars>
          <dgm:dir/>
          <dgm:animLvl val="lvl"/>
          <dgm:resizeHandles val="exact"/>
        </dgm:presLayoutVars>
      </dgm:prSet>
      <dgm:spPr/>
      <dgm:t>
        <a:bodyPr/>
        <a:lstStyle/>
        <a:p>
          <a:endParaRPr lang="en-US"/>
        </a:p>
      </dgm:t>
    </dgm:pt>
    <dgm:pt modelId="{BEE4CA0D-C933-734A-9805-75229D48F68E}" type="pres">
      <dgm:prSet presAssocID="{ED6D7E8A-19A6-164B-AE22-C3806B47EA51}" presName="boxAndChildren" presStyleCnt="0"/>
      <dgm:spPr/>
    </dgm:pt>
    <dgm:pt modelId="{BE793889-9A13-AA45-8E15-6717070E9BC5}" type="pres">
      <dgm:prSet presAssocID="{ED6D7E8A-19A6-164B-AE22-C3806B47EA51}" presName="parentTextBox" presStyleLbl="node1" presStyleIdx="0" presStyleCnt="3"/>
      <dgm:spPr/>
      <dgm:t>
        <a:bodyPr/>
        <a:lstStyle/>
        <a:p>
          <a:endParaRPr lang="en-US"/>
        </a:p>
      </dgm:t>
    </dgm:pt>
    <dgm:pt modelId="{FDD9792A-B2F9-E243-A17F-B0AF9DD3DFF1}" type="pres">
      <dgm:prSet presAssocID="{ED6D7E8A-19A6-164B-AE22-C3806B47EA51}" presName="entireBox" presStyleLbl="node1" presStyleIdx="0" presStyleCnt="3"/>
      <dgm:spPr/>
      <dgm:t>
        <a:bodyPr/>
        <a:lstStyle/>
        <a:p>
          <a:endParaRPr lang="en-US"/>
        </a:p>
      </dgm:t>
    </dgm:pt>
    <dgm:pt modelId="{2E078850-9303-7142-9850-2B4F48CD6714}" type="pres">
      <dgm:prSet presAssocID="{ED6D7E8A-19A6-164B-AE22-C3806B47EA51}" presName="descendantBox" presStyleCnt="0"/>
      <dgm:spPr/>
    </dgm:pt>
    <dgm:pt modelId="{624EC40C-79F8-8547-A80B-730E31154A60}" type="pres">
      <dgm:prSet presAssocID="{2E1446C5-4BA8-4343-8D0D-D7A75D855428}" presName="childTextBox" presStyleLbl="fgAccFollowNode1" presStyleIdx="0" presStyleCnt="6">
        <dgm:presLayoutVars>
          <dgm:bulletEnabled val="1"/>
        </dgm:presLayoutVars>
      </dgm:prSet>
      <dgm:spPr/>
      <dgm:t>
        <a:bodyPr/>
        <a:lstStyle/>
        <a:p>
          <a:endParaRPr lang="en-US"/>
        </a:p>
      </dgm:t>
    </dgm:pt>
    <dgm:pt modelId="{1F756852-BFF7-BB4B-983E-230DF0485ED5}" type="pres">
      <dgm:prSet presAssocID="{6FE8456B-8A84-774C-BEE9-5C98C3353AD5}" presName="childTextBox" presStyleLbl="fgAccFollowNode1" presStyleIdx="1" presStyleCnt="6">
        <dgm:presLayoutVars>
          <dgm:bulletEnabled val="1"/>
        </dgm:presLayoutVars>
      </dgm:prSet>
      <dgm:spPr/>
      <dgm:t>
        <a:bodyPr/>
        <a:lstStyle/>
        <a:p>
          <a:endParaRPr lang="en-US"/>
        </a:p>
      </dgm:t>
    </dgm:pt>
    <dgm:pt modelId="{690C5046-53C9-144F-9CF0-B908F9E3DB19}" type="pres">
      <dgm:prSet presAssocID="{D3EA61CA-DDBA-0242-B6F2-9CE551953601}" presName="sp" presStyleCnt="0"/>
      <dgm:spPr/>
    </dgm:pt>
    <dgm:pt modelId="{9551F5CB-A6FF-DD4A-A4BE-71A2EA94D979}" type="pres">
      <dgm:prSet presAssocID="{60733EB0-908A-5E4A-9442-621F0409894B}" presName="arrowAndChildren" presStyleCnt="0"/>
      <dgm:spPr/>
    </dgm:pt>
    <dgm:pt modelId="{24B48FCF-1424-6948-8F80-25D3EABB9924}" type="pres">
      <dgm:prSet presAssocID="{60733EB0-908A-5E4A-9442-621F0409894B}" presName="parentTextArrow" presStyleLbl="node1" presStyleIdx="0" presStyleCnt="3"/>
      <dgm:spPr/>
      <dgm:t>
        <a:bodyPr/>
        <a:lstStyle/>
        <a:p>
          <a:endParaRPr lang="en-US"/>
        </a:p>
      </dgm:t>
    </dgm:pt>
    <dgm:pt modelId="{77DBF189-4342-FC4F-8CCA-EBECF199F08A}" type="pres">
      <dgm:prSet presAssocID="{60733EB0-908A-5E4A-9442-621F0409894B}" presName="arrow" presStyleLbl="node1" presStyleIdx="1" presStyleCnt="3"/>
      <dgm:spPr/>
      <dgm:t>
        <a:bodyPr/>
        <a:lstStyle/>
        <a:p>
          <a:endParaRPr lang="en-US"/>
        </a:p>
      </dgm:t>
    </dgm:pt>
    <dgm:pt modelId="{8770255D-45C4-504B-95AD-52B194254520}" type="pres">
      <dgm:prSet presAssocID="{60733EB0-908A-5E4A-9442-621F0409894B}" presName="descendantArrow" presStyleCnt="0"/>
      <dgm:spPr/>
    </dgm:pt>
    <dgm:pt modelId="{EB05A055-97F1-6447-81D2-1404379D9049}" type="pres">
      <dgm:prSet presAssocID="{64CA644C-D0B5-CE48-8AE7-5E41359DA029}" presName="childTextArrow" presStyleLbl="fgAccFollowNode1" presStyleIdx="2" presStyleCnt="6">
        <dgm:presLayoutVars>
          <dgm:bulletEnabled val="1"/>
        </dgm:presLayoutVars>
      </dgm:prSet>
      <dgm:spPr/>
      <dgm:t>
        <a:bodyPr/>
        <a:lstStyle/>
        <a:p>
          <a:endParaRPr lang="en-US"/>
        </a:p>
      </dgm:t>
    </dgm:pt>
    <dgm:pt modelId="{90E0542D-0F18-A84D-AA61-7F4FD125260E}" type="pres">
      <dgm:prSet presAssocID="{9A23C3B9-57B8-AD4D-8D8D-AE68CB30968E}" presName="childTextArrow" presStyleLbl="fgAccFollowNode1" presStyleIdx="3" presStyleCnt="6">
        <dgm:presLayoutVars>
          <dgm:bulletEnabled val="1"/>
        </dgm:presLayoutVars>
      </dgm:prSet>
      <dgm:spPr/>
      <dgm:t>
        <a:bodyPr/>
        <a:lstStyle/>
        <a:p>
          <a:endParaRPr lang="en-US"/>
        </a:p>
      </dgm:t>
    </dgm:pt>
    <dgm:pt modelId="{6C9650CA-EC05-F449-918C-A05414BEBF07}" type="pres">
      <dgm:prSet presAssocID="{99CD3217-E420-0541-9BDB-4CBC720A6EA9}" presName="sp" presStyleCnt="0"/>
      <dgm:spPr/>
    </dgm:pt>
    <dgm:pt modelId="{CC9AE04B-BEF5-CC44-BD4B-995878312AB5}" type="pres">
      <dgm:prSet presAssocID="{89584752-5ABC-C74D-AF0D-7CA7EC64F49C}" presName="arrowAndChildren" presStyleCnt="0"/>
      <dgm:spPr/>
    </dgm:pt>
    <dgm:pt modelId="{053ED055-D1AC-534F-8938-72052EDE4813}" type="pres">
      <dgm:prSet presAssocID="{89584752-5ABC-C74D-AF0D-7CA7EC64F49C}" presName="parentTextArrow" presStyleLbl="node1" presStyleIdx="1" presStyleCnt="3"/>
      <dgm:spPr/>
      <dgm:t>
        <a:bodyPr/>
        <a:lstStyle/>
        <a:p>
          <a:endParaRPr lang="en-US"/>
        </a:p>
      </dgm:t>
    </dgm:pt>
    <dgm:pt modelId="{B4A0A073-49B1-F144-BDEE-CEE2F9D68B77}" type="pres">
      <dgm:prSet presAssocID="{89584752-5ABC-C74D-AF0D-7CA7EC64F49C}" presName="arrow" presStyleLbl="node1" presStyleIdx="2" presStyleCnt="3" custLinFactNeighborX="191"/>
      <dgm:spPr/>
      <dgm:t>
        <a:bodyPr/>
        <a:lstStyle/>
        <a:p>
          <a:endParaRPr lang="en-US"/>
        </a:p>
      </dgm:t>
    </dgm:pt>
    <dgm:pt modelId="{10E30D14-A05A-F64F-A92D-8C72B72675B1}" type="pres">
      <dgm:prSet presAssocID="{89584752-5ABC-C74D-AF0D-7CA7EC64F49C}" presName="descendantArrow" presStyleCnt="0"/>
      <dgm:spPr/>
    </dgm:pt>
    <dgm:pt modelId="{1B6C39C9-C600-5241-A1DE-098FF2ACA6D4}" type="pres">
      <dgm:prSet presAssocID="{74E0B878-A741-B049-BE42-745C3DE3756F}" presName="childTextArrow" presStyleLbl="fgAccFollowNode1" presStyleIdx="4" presStyleCnt="6">
        <dgm:presLayoutVars>
          <dgm:bulletEnabled val="1"/>
        </dgm:presLayoutVars>
      </dgm:prSet>
      <dgm:spPr/>
      <dgm:t>
        <a:bodyPr/>
        <a:lstStyle/>
        <a:p>
          <a:endParaRPr lang="en-US"/>
        </a:p>
      </dgm:t>
    </dgm:pt>
    <dgm:pt modelId="{CDDD1B59-D3A7-3B4B-A832-70A6201775D5}" type="pres">
      <dgm:prSet presAssocID="{6F4AAD32-86D6-524B-AEB2-C3E4D9EC1D0A}" presName="childTextArrow" presStyleLbl="fgAccFollowNode1" presStyleIdx="5" presStyleCnt="6">
        <dgm:presLayoutVars>
          <dgm:bulletEnabled val="1"/>
        </dgm:presLayoutVars>
      </dgm:prSet>
      <dgm:spPr/>
      <dgm:t>
        <a:bodyPr/>
        <a:lstStyle/>
        <a:p>
          <a:endParaRPr lang="en-US"/>
        </a:p>
      </dgm:t>
    </dgm:pt>
  </dgm:ptLst>
  <dgm:cxnLst>
    <dgm:cxn modelId="{6219D550-4EA8-7F49-8018-8E6401EDA951}" type="presOf" srcId="{74E0B878-A741-B049-BE42-745C3DE3756F}" destId="{1B6C39C9-C600-5241-A1DE-098FF2ACA6D4}" srcOrd="0" destOrd="0" presId="urn:microsoft.com/office/officeart/2005/8/layout/process4"/>
    <dgm:cxn modelId="{492E4E00-7E1F-C740-8D18-05D5E1F12633}" type="presOf" srcId="{A16FA0D5-4CB2-A34D-955B-DB52B50757B8}" destId="{63A20298-0224-1E47-B968-BF0E1B6834B6}" srcOrd="0" destOrd="0" presId="urn:microsoft.com/office/officeart/2005/8/layout/process4"/>
    <dgm:cxn modelId="{D911B288-C36E-5343-BE4F-E5BA6853996C}" type="presOf" srcId="{89584752-5ABC-C74D-AF0D-7CA7EC64F49C}" destId="{B4A0A073-49B1-F144-BDEE-CEE2F9D68B77}" srcOrd="1" destOrd="0" presId="urn:microsoft.com/office/officeart/2005/8/layout/process4"/>
    <dgm:cxn modelId="{6F7B3B85-8B68-354E-8CEC-7913A82A1B1A}" srcId="{A16FA0D5-4CB2-A34D-955B-DB52B50757B8}" destId="{89584752-5ABC-C74D-AF0D-7CA7EC64F49C}" srcOrd="0" destOrd="0" parTransId="{EF2FDE35-262E-5942-AC99-C686579E4E1B}" sibTransId="{99CD3217-E420-0541-9BDB-4CBC720A6EA9}"/>
    <dgm:cxn modelId="{0036F94A-8936-154F-BF7C-C841D8E4BAF2}" type="presOf" srcId="{64CA644C-D0B5-CE48-8AE7-5E41359DA029}" destId="{EB05A055-97F1-6447-81D2-1404379D9049}" srcOrd="0" destOrd="0" presId="urn:microsoft.com/office/officeart/2005/8/layout/process4"/>
    <dgm:cxn modelId="{6FF5DDBB-30C6-4342-8793-66F8DF575DF4}" srcId="{89584752-5ABC-C74D-AF0D-7CA7EC64F49C}" destId="{6F4AAD32-86D6-524B-AEB2-C3E4D9EC1D0A}" srcOrd="1" destOrd="0" parTransId="{44CF63FA-6134-FA42-916D-F93CA6EA8F74}" sibTransId="{DB86E086-C7B5-D747-B6AA-A571857C6344}"/>
    <dgm:cxn modelId="{38D2A042-9AC1-AB44-AFD5-DFD7E61195BD}" srcId="{A16FA0D5-4CB2-A34D-955B-DB52B50757B8}" destId="{ED6D7E8A-19A6-164B-AE22-C3806B47EA51}" srcOrd="2" destOrd="0" parTransId="{6268004E-BB46-3344-BDC7-24D30E04AFFA}" sibTransId="{B13875CB-7D3B-AB4B-931F-0B0E728E9777}"/>
    <dgm:cxn modelId="{F47A808D-9A61-D545-900F-5A9CE1729C82}" type="presOf" srcId="{6FE8456B-8A84-774C-BEE9-5C98C3353AD5}" destId="{1F756852-BFF7-BB4B-983E-230DF0485ED5}" srcOrd="0" destOrd="0" presId="urn:microsoft.com/office/officeart/2005/8/layout/process4"/>
    <dgm:cxn modelId="{71F492BD-06B5-5A4F-9C17-4C8940E744E2}" srcId="{89584752-5ABC-C74D-AF0D-7CA7EC64F49C}" destId="{74E0B878-A741-B049-BE42-745C3DE3756F}" srcOrd="0" destOrd="0" parTransId="{BA5BCC34-F811-6C44-B564-AA438F82BD1B}" sibTransId="{6314AEE6-80DE-E844-88EE-839A172F00D0}"/>
    <dgm:cxn modelId="{5B820D20-8BD3-F84C-B682-08916336A51F}" type="presOf" srcId="{60733EB0-908A-5E4A-9442-621F0409894B}" destId="{77DBF189-4342-FC4F-8CCA-EBECF199F08A}" srcOrd="1" destOrd="0" presId="urn:microsoft.com/office/officeart/2005/8/layout/process4"/>
    <dgm:cxn modelId="{C3E6008C-8C8C-AD4E-B32D-135F493A32B9}" srcId="{A16FA0D5-4CB2-A34D-955B-DB52B50757B8}" destId="{60733EB0-908A-5E4A-9442-621F0409894B}" srcOrd="1" destOrd="0" parTransId="{0FA830D2-AEA6-EC49-B4CF-7F21077A7E1E}" sibTransId="{D3EA61CA-DDBA-0242-B6F2-9CE551953601}"/>
    <dgm:cxn modelId="{237D5ECA-003B-6842-A8B9-990B8F82F2AD}" srcId="{ED6D7E8A-19A6-164B-AE22-C3806B47EA51}" destId="{6FE8456B-8A84-774C-BEE9-5C98C3353AD5}" srcOrd="1" destOrd="0" parTransId="{48772806-5DFF-EB4E-B870-9C20838A2F22}" sibTransId="{D0CE51F2-1635-A64D-99AB-A1BDD399D76D}"/>
    <dgm:cxn modelId="{0348FFDE-2A15-A645-87F1-513A2E2B9F30}" type="presOf" srcId="{9A23C3B9-57B8-AD4D-8D8D-AE68CB30968E}" destId="{90E0542D-0F18-A84D-AA61-7F4FD125260E}" srcOrd="0" destOrd="0" presId="urn:microsoft.com/office/officeart/2005/8/layout/process4"/>
    <dgm:cxn modelId="{3DCD4C0C-D386-984F-B294-2F1752B7D4A9}" type="presOf" srcId="{ED6D7E8A-19A6-164B-AE22-C3806B47EA51}" destId="{FDD9792A-B2F9-E243-A17F-B0AF9DD3DFF1}" srcOrd="1" destOrd="0" presId="urn:microsoft.com/office/officeart/2005/8/layout/process4"/>
    <dgm:cxn modelId="{140FF0D6-0C51-884F-8923-FBE36D81354D}" type="presOf" srcId="{60733EB0-908A-5E4A-9442-621F0409894B}" destId="{24B48FCF-1424-6948-8F80-25D3EABB9924}" srcOrd="0" destOrd="0" presId="urn:microsoft.com/office/officeart/2005/8/layout/process4"/>
    <dgm:cxn modelId="{2C3E878A-AE4E-3A44-A0B3-2FE8A2C1AFAB}" type="presOf" srcId="{89584752-5ABC-C74D-AF0D-7CA7EC64F49C}" destId="{053ED055-D1AC-534F-8938-72052EDE4813}" srcOrd="0" destOrd="0" presId="urn:microsoft.com/office/officeart/2005/8/layout/process4"/>
    <dgm:cxn modelId="{FD33A9A1-497B-C54C-874D-4D4F10B10E0D}" srcId="{60733EB0-908A-5E4A-9442-621F0409894B}" destId="{9A23C3B9-57B8-AD4D-8D8D-AE68CB30968E}" srcOrd="1" destOrd="0" parTransId="{0F2A512A-3B27-1E46-84A5-223A7DA7D409}" sibTransId="{A528770D-D492-CB40-88D2-4A8343BC8D3E}"/>
    <dgm:cxn modelId="{A977B56E-12F0-0E4C-848B-600C2874B2CC}" type="presOf" srcId="{ED6D7E8A-19A6-164B-AE22-C3806B47EA51}" destId="{BE793889-9A13-AA45-8E15-6717070E9BC5}" srcOrd="0" destOrd="0" presId="urn:microsoft.com/office/officeart/2005/8/layout/process4"/>
    <dgm:cxn modelId="{D1D6CBB4-9A86-3349-BB43-6FFE12981AE7}" srcId="{ED6D7E8A-19A6-164B-AE22-C3806B47EA51}" destId="{2E1446C5-4BA8-4343-8D0D-D7A75D855428}" srcOrd="0" destOrd="0" parTransId="{040D9B14-D450-2B4A-B4B5-C118343FF9A9}" sibTransId="{199B2B89-833D-0B46-A295-0ADC34D6F469}"/>
    <dgm:cxn modelId="{98989857-DC1D-6A49-AC2D-FF931D0F4094}" type="presOf" srcId="{2E1446C5-4BA8-4343-8D0D-D7A75D855428}" destId="{624EC40C-79F8-8547-A80B-730E31154A60}" srcOrd="0" destOrd="0" presId="urn:microsoft.com/office/officeart/2005/8/layout/process4"/>
    <dgm:cxn modelId="{A4D27D45-77E5-5146-A7A6-FEBABAFFC5EA}" type="presOf" srcId="{6F4AAD32-86D6-524B-AEB2-C3E4D9EC1D0A}" destId="{CDDD1B59-D3A7-3B4B-A832-70A6201775D5}" srcOrd="0" destOrd="0" presId="urn:microsoft.com/office/officeart/2005/8/layout/process4"/>
    <dgm:cxn modelId="{CE818BCC-04F0-3049-B0F8-EC5D96B83E42}" srcId="{60733EB0-908A-5E4A-9442-621F0409894B}" destId="{64CA644C-D0B5-CE48-8AE7-5E41359DA029}" srcOrd="0" destOrd="0" parTransId="{8747E774-A6AD-0F4C-8148-836FE6BFD014}" sibTransId="{946BEEB6-1E8A-D641-909E-A1866E68EF50}"/>
    <dgm:cxn modelId="{EAEF4CAB-B0EE-784E-99FB-36DC858DD849}" type="presParOf" srcId="{63A20298-0224-1E47-B968-BF0E1B6834B6}" destId="{BEE4CA0D-C933-734A-9805-75229D48F68E}" srcOrd="0" destOrd="0" presId="urn:microsoft.com/office/officeart/2005/8/layout/process4"/>
    <dgm:cxn modelId="{4EB5271A-5FDB-2848-94D1-EFE6305D831A}" type="presParOf" srcId="{BEE4CA0D-C933-734A-9805-75229D48F68E}" destId="{BE793889-9A13-AA45-8E15-6717070E9BC5}" srcOrd="0" destOrd="0" presId="urn:microsoft.com/office/officeart/2005/8/layout/process4"/>
    <dgm:cxn modelId="{3C69B17F-D644-9649-BCB4-3CAC85B5CF3E}" type="presParOf" srcId="{BEE4CA0D-C933-734A-9805-75229D48F68E}" destId="{FDD9792A-B2F9-E243-A17F-B0AF9DD3DFF1}" srcOrd="1" destOrd="0" presId="urn:microsoft.com/office/officeart/2005/8/layout/process4"/>
    <dgm:cxn modelId="{FB3FB488-0EC8-F548-BCC4-DB3C23FE7946}" type="presParOf" srcId="{BEE4CA0D-C933-734A-9805-75229D48F68E}" destId="{2E078850-9303-7142-9850-2B4F48CD6714}" srcOrd="2" destOrd="0" presId="urn:microsoft.com/office/officeart/2005/8/layout/process4"/>
    <dgm:cxn modelId="{5F89D90E-F463-C043-982D-C7367F26E532}" type="presParOf" srcId="{2E078850-9303-7142-9850-2B4F48CD6714}" destId="{624EC40C-79F8-8547-A80B-730E31154A60}" srcOrd="0" destOrd="0" presId="urn:microsoft.com/office/officeart/2005/8/layout/process4"/>
    <dgm:cxn modelId="{171C40B3-876D-284E-8868-9FCF867B4891}" type="presParOf" srcId="{2E078850-9303-7142-9850-2B4F48CD6714}" destId="{1F756852-BFF7-BB4B-983E-230DF0485ED5}" srcOrd="1" destOrd="0" presId="urn:microsoft.com/office/officeart/2005/8/layout/process4"/>
    <dgm:cxn modelId="{F9F99218-5D0B-0A4E-9B4F-E7D93F621975}" type="presParOf" srcId="{63A20298-0224-1E47-B968-BF0E1B6834B6}" destId="{690C5046-53C9-144F-9CF0-B908F9E3DB19}" srcOrd="1" destOrd="0" presId="urn:microsoft.com/office/officeart/2005/8/layout/process4"/>
    <dgm:cxn modelId="{D76FBBCC-C8C0-6B48-B9EE-9E8487192292}" type="presParOf" srcId="{63A20298-0224-1E47-B968-BF0E1B6834B6}" destId="{9551F5CB-A6FF-DD4A-A4BE-71A2EA94D979}" srcOrd="2" destOrd="0" presId="urn:microsoft.com/office/officeart/2005/8/layout/process4"/>
    <dgm:cxn modelId="{37262513-A2C3-8047-9295-6322471A246A}" type="presParOf" srcId="{9551F5CB-A6FF-DD4A-A4BE-71A2EA94D979}" destId="{24B48FCF-1424-6948-8F80-25D3EABB9924}" srcOrd="0" destOrd="0" presId="urn:microsoft.com/office/officeart/2005/8/layout/process4"/>
    <dgm:cxn modelId="{5781FA15-9BDA-6146-9BF0-2412E32CDD41}" type="presParOf" srcId="{9551F5CB-A6FF-DD4A-A4BE-71A2EA94D979}" destId="{77DBF189-4342-FC4F-8CCA-EBECF199F08A}" srcOrd="1" destOrd="0" presId="urn:microsoft.com/office/officeart/2005/8/layout/process4"/>
    <dgm:cxn modelId="{E716155F-5F55-6F4A-A01A-FA2D2FB81B51}" type="presParOf" srcId="{9551F5CB-A6FF-DD4A-A4BE-71A2EA94D979}" destId="{8770255D-45C4-504B-95AD-52B194254520}" srcOrd="2" destOrd="0" presId="urn:microsoft.com/office/officeart/2005/8/layout/process4"/>
    <dgm:cxn modelId="{9ED69A28-C987-2147-B496-E45383D2B86A}" type="presParOf" srcId="{8770255D-45C4-504B-95AD-52B194254520}" destId="{EB05A055-97F1-6447-81D2-1404379D9049}" srcOrd="0" destOrd="0" presId="urn:microsoft.com/office/officeart/2005/8/layout/process4"/>
    <dgm:cxn modelId="{387B1DE0-CE88-2644-A5DB-D460E005CF63}" type="presParOf" srcId="{8770255D-45C4-504B-95AD-52B194254520}" destId="{90E0542D-0F18-A84D-AA61-7F4FD125260E}" srcOrd="1" destOrd="0" presId="urn:microsoft.com/office/officeart/2005/8/layout/process4"/>
    <dgm:cxn modelId="{217D2EC4-7B28-A547-9F70-2A1C90DB6017}" type="presParOf" srcId="{63A20298-0224-1E47-B968-BF0E1B6834B6}" destId="{6C9650CA-EC05-F449-918C-A05414BEBF07}" srcOrd="3" destOrd="0" presId="urn:microsoft.com/office/officeart/2005/8/layout/process4"/>
    <dgm:cxn modelId="{E8351967-9517-DF4D-8B65-7CE90E69C73C}" type="presParOf" srcId="{63A20298-0224-1E47-B968-BF0E1B6834B6}" destId="{CC9AE04B-BEF5-CC44-BD4B-995878312AB5}" srcOrd="4" destOrd="0" presId="urn:microsoft.com/office/officeart/2005/8/layout/process4"/>
    <dgm:cxn modelId="{08BA886D-258F-AB4F-B5E6-D7BF4A47582E}" type="presParOf" srcId="{CC9AE04B-BEF5-CC44-BD4B-995878312AB5}" destId="{053ED055-D1AC-534F-8938-72052EDE4813}" srcOrd="0" destOrd="0" presId="urn:microsoft.com/office/officeart/2005/8/layout/process4"/>
    <dgm:cxn modelId="{44771910-B7BA-9041-A4CE-0C8D00B552BF}" type="presParOf" srcId="{CC9AE04B-BEF5-CC44-BD4B-995878312AB5}" destId="{B4A0A073-49B1-F144-BDEE-CEE2F9D68B77}" srcOrd="1" destOrd="0" presId="urn:microsoft.com/office/officeart/2005/8/layout/process4"/>
    <dgm:cxn modelId="{75A75B0B-8DFC-044F-AB3E-9D34950DC642}" type="presParOf" srcId="{CC9AE04B-BEF5-CC44-BD4B-995878312AB5}" destId="{10E30D14-A05A-F64F-A92D-8C72B72675B1}" srcOrd="2" destOrd="0" presId="urn:microsoft.com/office/officeart/2005/8/layout/process4"/>
    <dgm:cxn modelId="{155DE03E-565B-BC4A-92B5-963D6BFDE674}" type="presParOf" srcId="{10E30D14-A05A-F64F-A92D-8C72B72675B1}" destId="{1B6C39C9-C600-5241-A1DE-098FF2ACA6D4}" srcOrd="0" destOrd="0" presId="urn:microsoft.com/office/officeart/2005/8/layout/process4"/>
    <dgm:cxn modelId="{CF0D9BD5-0A68-2449-9E57-A3601673FACE}" type="presParOf" srcId="{10E30D14-A05A-F64F-A92D-8C72B72675B1}" destId="{CDDD1B59-D3A7-3B4B-A832-70A6201775D5}" srcOrd="1" destOrd="0" presId="urn:microsoft.com/office/officeart/2005/8/layout/process4"/>
  </dgm:cxnLst>
  <dgm:bg>
    <a:noFill/>
  </dgm:bg>
  <dgm:whole>
    <a:ln>
      <a:noFill/>
      <a:prstDash val="sysDot"/>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9792A-B2F9-E243-A17F-B0AF9DD3DFF1}">
      <dsp:nvSpPr>
        <dsp:cNvPr id="0" name=""/>
        <dsp:cNvSpPr/>
      </dsp:nvSpPr>
      <dsp:spPr>
        <a:xfrm>
          <a:off x="0" y="2646993"/>
          <a:ext cx="6650865" cy="868802"/>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FEATURES</a:t>
          </a:r>
        </a:p>
      </dsp:txBody>
      <dsp:txXfrm>
        <a:off x="0" y="2646993"/>
        <a:ext cx="6650865" cy="469153"/>
      </dsp:txXfrm>
    </dsp:sp>
    <dsp:sp modelId="{624EC40C-79F8-8547-A80B-730E31154A60}">
      <dsp:nvSpPr>
        <dsp:cNvPr id="0" name=""/>
        <dsp:cNvSpPr/>
      </dsp:nvSpPr>
      <dsp:spPr>
        <a:xfrm>
          <a:off x="0" y="3098771"/>
          <a:ext cx="3325432" cy="399649"/>
        </a:xfrm>
        <a:prstGeom prst="rect">
          <a:avLst/>
        </a:prstGeom>
        <a:solidFill>
          <a:schemeClr val="accent1">
            <a:alpha val="90000"/>
            <a:tint val="40000"/>
            <a:hueOff val="0"/>
            <a:satOff val="0"/>
            <a:lumOff val="0"/>
            <a:alphaOff val="0"/>
          </a:schemeClr>
        </a:solidFill>
        <a:ln w="12700" cap="flat" cmpd="sng" algn="ctr">
          <a:solidFill>
            <a:schemeClr val="tx1">
              <a:lumMod val="20000"/>
              <a:lumOff val="8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a:t>LET &amp; CONST</a:t>
          </a:r>
        </a:p>
      </dsp:txBody>
      <dsp:txXfrm>
        <a:off x="0" y="3098771"/>
        <a:ext cx="3325432" cy="399649"/>
      </dsp:txXfrm>
    </dsp:sp>
    <dsp:sp modelId="{1F756852-BFF7-BB4B-983E-230DF0485ED5}">
      <dsp:nvSpPr>
        <dsp:cNvPr id="0" name=""/>
        <dsp:cNvSpPr/>
      </dsp:nvSpPr>
      <dsp:spPr>
        <a:xfrm>
          <a:off x="3325432" y="3098771"/>
          <a:ext cx="3325432" cy="3996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a:t>ARROW FUNCTIONS</a:t>
          </a:r>
        </a:p>
      </dsp:txBody>
      <dsp:txXfrm>
        <a:off x="3325432" y="3098771"/>
        <a:ext cx="3325432" cy="399649"/>
      </dsp:txXfrm>
    </dsp:sp>
    <dsp:sp modelId="{77DBF189-4342-FC4F-8CCA-EBECF199F08A}">
      <dsp:nvSpPr>
        <dsp:cNvPr id="0" name=""/>
        <dsp:cNvSpPr/>
      </dsp:nvSpPr>
      <dsp:spPr>
        <a:xfrm rot="10800000">
          <a:off x="0" y="1323807"/>
          <a:ext cx="6650865" cy="1336218"/>
        </a:xfrm>
        <a:prstGeom prst="upArrowCallout">
          <a:avLst/>
        </a:prstGeom>
        <a:solidFill>
          <a:schemeClr val="accent1"/>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ECMASCRIPT</a:t>
          </a:r>
        </a:p>
      </dsp:txBody>
      <dsp:txXfrm rot="-10800000">
        <a:off x="0" y="1323807"/>
        <a:ext cx="6650865" cy="469012"/>
      </dsp:txXfrm>
    </dsp:sp>
    <dsp:sp modelId="{EB05A055-97F1-6447-81D2-1404379D9049}">
      <dsp:nvSpPr>
        <dsp:cNvPr id="0" name=""/>
        <dsp:cNvSpPr/>
      </dsp:nvSpPr>
      <dsp:spPr>
        <a:xfrm>
          <a:off x="0" y="1792820"/>
          <a:ext cx="3325432" cy="399529"/>
        </a:xfrm>
        <a:prstGeom prst="rect">
          <a:avLst/>
        </a:prstGeom>
        <a:solidFill>
          <a:schemeClr val="accent1">
            <a:alpha val="90000"/>
            <a:tint val="40000"/>
            <a:hueOff val="0"/>
            <a:satOff val="0"/>
            <a:lumOff val="0"/>
            <a:alphaOff val="0"/>
          </a:schemeClr>
        </a:solidFill>
        <a:ln w="12700" cap="flat" cmpd="sng" algn="ctr">
          <a:solidFill>
            <a:schemeClr val="accent1">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a:t>OVERVIEW</a:t>
          </a:r>
        </a:p>
      </dsp:txBody>
      <dsp:txXfrm>
        <a:off x="0" y="1792820"/>
        <a:ext cx="3325432" cy="399529"/>
      </dsp:txXfrm>
    </dsp:sp>
    <dsp:sp modelId="{90E0542D-0F18-A84D-AA61-7F4FD125260E}">
      <dsp:nvSpPr>
        <dsp:cNvPr id="0" name=""/>
        <dsp:cNvSpPr/>
      </dsp:nvSpPr>
      <dsp:spPr>
        <a:xfrm>
          <a:off x="3325432" y="1792820"/>
          <a:ext cx="3325432" cy="399529"/>
        </a:xfrm>
        <a:prstGeom prst="rect">
          <a:avLst/>
        </a:prstGeom>
        <a:solidFill>
          <a:schemeClr val="accent1">
            <a:alpha val="90000"/>
            <a:tint val="40000"/>
            <a:hueOff val="0"/>
            <a:satOff val="0"/>
            <a:lumOff val="0"/>
            <a:alphaOff val="0"/>
          </a:schemeClr>
        </a:solidFill>
        <a:ln w="12700" cap="flat" cmpd="sng" algn="ctr">
          <a:solidFill>
            <a:schemeClr val="accent1">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a:t>FEATURES &amp; VERSIONS</a:t>
          </a:r>
        </a:p>
      </dsp:txBody>
      <dsp:txXfrm>
        <a:off x="3325432" y="1792820"/>
        <a:ext cx="3325432" cy="399529"/>
      </dsp:txXfrm>
    </dsp:sp>
    <dsp:sp modelId="{B4A0A073-49B1-F144-BDEE-CEE2F9D68B77}">
      <dsp:nvSpPr>
        <dsp:cNvPr id="0" name=""/>
        <dsp:cNvSpPr/>
      </dsp:nvSpPr>
      <dsp:spPr>
        <a:xfrm rot="10800000">
          <a:off x="0" y="621"/>
          <a:ext cx="6650865" cy="1336218"/>
        </a:xfrm>
        <a:prstGeom prst="upArrowCallout">
          <a:avLst/>
        </a:prstGeom>
        <a:solidFill>
          <a:schemeClr val="accent1"/>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ENVIRONMENT</a:t>
          </a:r>
        </a:p>
      </dsp:txBody>
      <dsp:txXfrm rot="-10800000">
        <a:off x="0" y="621"/>
        <a:ext cx="6650865" cy="469012"/>
      </dsp:txXfrm>
    </dsp:sp>
    <dsp:sp modelId="{1B6C39C9-C600-5241-A1DE-098FF2ACA6D4}">
      <dsp:nvSpPr>
        <dsp:cNvPr id="0" name=""/>
        <dsp:cNvSpPr/>
      </dsp:nvSpPr>
      <dsp:spPr>
        <a:xfrm>
          <a:off x="0" y="469634"/>
          <a:ext cx="3325432" cy="399529"/>
        </a:xfrm>
        <a:prstGeom prst="rect">
          <a:avLst/>
        </a:prstGeom>
        <a:solidFill>
          <a:schemeClr val="accent1">
            <a:alpha val="90000"/>
            <a:tint val="40000"/>
            <a:hueOff val="0"/>
            <a:satOff val="0"/>
            <a:lumOff val="0"/>
            <a:alphaOff val="0"/>
          </a:schemeClr>
        </a:solidFill>
        <a:ln w="12700" cap="flat" cmpd="sng" algn="ctr">
          <a:solidFill>
            <a:schemeClr val="tx1">
              <a:lumMod val="20000"/>
              <a:lumOff val="8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dirty="0"/>
            <a:t>TERMS</a:t>
          </a:r>
        </a:p>
      </dsp:txBody>
      <dsp:txXfrm>
        <a:off x="0" y="469634"/>
        <a:ext cx="3325432" cy="399529"/>
      </dsp:txXfrm>
    </dsp:sp>
    <dsp:sp modelId="{CDDD1B59-D3A7-3B4B-A832-70A6201775D5}">
      <dsp:nvSpPr>
        <dsp:cNvPr id="0" name=""/>
        <dsp:cNvSpPr/>
      </dsp:nvSpPr>
      <dsp:spPr>
        <a:xfrm>
          <a:off x="3325432" y="469634"/>
          <a:ext cx="3325432" cy="399529"/>
        </a:xfrm>
        <a:prstGeom prst="rect">
          <a:avLst/>
        </a:prstGeom>
        <a:solidFill>
          <a:schemeClr val="accent1">
            <a:alpha val="90000"/>
            <a:tint val="40000"/>
            <a:hueOff val="0"/>
            <a:satOff val="0"/>
            <a:lumOff val="0"/>
            <a:alphaOff val="0"/>
          </a:schemeClr>
        </a:solidFill>
        <a:ln w="12700" cap="flat" cmpd="sng" algn="ctr">
          <a:solidFill>
            <a:schemeClr val="tx1">
              <a:lumMod val="20000"/>
              <a:lumOff val="8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a:t>EXECUTION CONTEXTS &amp; SCOPE CHAIN</a:t>
          </a:r>
        </a:p>
      </dsp:txBody>
      <dsp:txXfrm>
        <a:off x="3325432" y="469634"/>
        <a:ext cx="3325432" cy="3995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19-04-2019</a:t>
            </a:fld>
            <a:endParaRPr lang="en-IN"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19-04-2019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Spread_synta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prototyp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eloper.mozilla.org/en-US/docs/Web/JavaScript/Inheritance_and_the_prototype_chai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JavaScript/Reference/Clas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Web/JavaScript/Reference/Classes/construc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khóa</a:t>
            </a:r>
            <a:r>
              <a:rPr lang="en-US" dirty="0"/>
              <a:t>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thành</a:t>
            </a:r>
            <a:r>
              <a:rPr lang="en-US" dirty="0"/>
              <a:t> </a:t>
            </a:r>
            <a:r>
              <a:rPr lang="en-US" dirty="0" err="1"/>
              <a:t>phần</a:t>
            </a:r>
            <a:r>
              <a:rPr lang="en-US" dirty="0"/>
              <a:t> </a:t>
            </a:r>
            <a:r>
              <a:rPr lang="en-US" dirty="0" err="1"/>
              <a:t>tham</a:t>
            </a:r>
            <a:r>
              <a:rPr lang="en-US" dirty="0"/>
              <a:t> </a:t>
            </a:r>
            <a:r>
              <a:rPr lang="en-US" dirty="0" err="1"/>
              <a:t>gia</a:t>
            </a:r>
            <a:r>
              <a:rPr lang="en-US" dirty="0"/>
              <a:t> </a:t>
            </a:r>
            <a:r>
              <a:rPr lang="en-US" dirty="0" err="1"/>
              <a:t>dự</a:t>
            </a:r>
            <a:endParaRPr lang="en-US" dirty="0"/>
          </a:p>
          <a:p>
            <a:r>
              <a:rPr lang="en-US" dirty="0" err="1"/>
              <a:t>Nội</a:t>
            </a:r>
            <a:r>
              <a:rPr lang="en-US" dirty="0"/>
              <a:t> dung </a:t>
            </a:r>
            <a:r>
              <a:rPr lang="en-US" dirty="0" err="1"/>
              <a:t>chính</a:t>
            </a:r>
            <a:r>
              <a:rPr lang="en-US" dirty="0"/>
              <a:t>, </a:t>
            </a:r>
            <a:r>
              <a:rPr lang="en-US" dirty="0" err="1"/>
              <a:t>lịch</a:t>
            </a:r>
            <a:r>
              <a:rPr lang="en-US" dirty="0"/>
              <a:t> </a:t>
            </a:r>
            <a:r>
              <a:rPr lang="en-US" dirty="0" err="1"/>
              <a:t>trình</a:t>
            </a:r>
            <a:r>
              <a:rPr lang="en-US" dirty="0"/>
              <a:t>, </a:t>
            </a:r>
            <a:r>
              <a:rPr lang="en-US" dirty="0" err="1"/>
              <a:t>tiêu</a:t>
            </a:r>
            <a:r>
              <a:rPr lang="en-US" dirty="0"/>
              <a:t> </a:t>
            </a:r>
            <a:r>
              <a:rPr lang="en-US" dirty="0" err="1"/>
              <a:t>chí</a:t>
            </a:r>
            <a:r>
              <a:rPr lang="en-US" dirty="0"/>
              <a:t> </a:t>
            </a:r>
            <a:r>
              <a:rPr lang="en-US" dirty="0" err="1"/>
              <a:t>và</a:t>
            </a:r>
            <a:r>
              <a:rPr lang="en-US" dirty="0"/>
              <a:t> </a:t>
            </a:r>
            <a:r>
              <a:rPr lang="en-US" dirty="0" err="1"/>
              <a:t>những</a:t>
            </a:r>
            <a:r>
              <a:rPr lang="en-US" dirty="0"/>
              <a:t> </a:t>
            </a:r>
            <a:r>
              <a:rPr lang="en-US" dirty="0" err="1"/>
              <a:t>quy</a:t>
            </a:r>
            <a:r>
              <a:rPr lang="en-US" dirty="0"/>
              <a:t> </a:t>
            </a:r>
            <a:r>
              <a:rPr lang="en-US" dirty="0" err="1"/>
              <a:t>định</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106511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11</a:t>
            </a:fld>
            <a:endParaRPr lang="en-IN" dirty="0"/>
          </a:p>
        </p:txBody>
      </p:sp>
    </p:spTree>
    <p:extLst>
      <p:ext uri="{BB962C8B-B14F-4D97-AF65-F5344CB8AC3E}">
        <p14:creationId xmlns:p14="http://schemas.microsoft.com/office/powerpoint/2010/main" val="412917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12</a:t>
            </a:fld>
            <a:endParaRPr lang="en-IN" dirty="0"/>
          </a:p>
        </p:txBody>
      </p:sp>
    </p:spTree>
    <p:extLst>
      <p:ext uri="{BB962C8B-B14F-4D97-AF65-F5344CB8AC3E}">
        <p14:creationId xmlns:p14="http://schemas.microsoft.com/office/powerpoint/2010/main" val="200753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13</a:t>
            </a:fld>
            <a:endParaRPr lang="en-IN" dirty="0"/>
          </a:p>
        </p:txBody>
      </p:sp>
    </p:spTree>
    <p:extLst>
      <p:ext uri="{BB962C8B-B14F-4D97-AF65-F5344CB8AC3E}">
        <p14:creationId xmlns:p14="http://schemas.microsoft.com/office/powerpoint/2010/main" val="320218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14</a:t>
            </a:fld>
            <a:endParaRPr lang="en-IN" dirty="0"/>
          </a:p>
        </p:txBody>
      </p:sp>
    </p:spTree>
    <p:extLst>
      <p:ext uri="{BB962C8B-B14F-4D97-AF65-F5344CB8AC3E}">
        <p14:creationId xmlns:p14="http://schemas.microsoft.com/office/powerpoint/2010/main" val="4120027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https://developer.mozilla.org/en-US/docs/Web/JavaScript/Reference/Operators/Spread_syntax</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15</a:t>
            </a:fld>
            <a:endParaRPr lang="en-IN" dirty="0"/>
          </a:p>
        </p:txBody>
      </p:sp>
    </p:spTree>
    <p:extLst>
      <p:ext uri="{BB962C8B-B14F-4D97-AF65-F5344CB8AC3E}">
        <p14:creationId xmlns:p14="http://schemas.microsoft.com/office/powerpoint/2010/main" val="68609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16</a:t>
            </a:fld>
            <a:endParaRPr lang="en-IN" dirty="0"/>
          </a:p>
        </p:txBody>
      </p:sp>
    </p:spTree>
    <p:extLst>
      <p:ext uri="{BB962C8B-B14F-4D97-AF65-F5344CB8AC3E}">
        <p14:creationId xmlns:p14="http://schemas.microsoft.com/office/powerpoint/2010/main" val="323706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426538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a:t>
            </a:r>
            <a:r>
              <a:rPr lang="en-US" dirty="0" err="1"/>
              <a:t>thời</a:t>
            </a:r>
            <a:r>
              <a:rPr lang="en-US" dirty="0"/>
              <a:t> </a:t>
            </a:r>
            <a:r>
              <a:rPr lang="en-US" dirty="0" err="1"/>
              <a:t>kỳ</a:t>
            </a:r>
            <a:r>
              <a:rPr lang="en-US" dirty="0"/>
              <a:t> </a:t>
            </a:r>
            <a:r>
              <a:rPr lang="en-US" dirty="0" err="1"/>
              <a:t>trước</a:t>
            </a:r>
            <a:r>
              <a:rPr lang="en-US" dirty="0"/>
              <a:t> </a:t>
            </a:r>
            <a:r>
              <a:rPr lang="en-US" dirty="0" err="1"/>
              <a:t>sự</a:t>
            </a:r>
            <a:r>
              <a:rPr lang="en-US" dirty="0"/>
              <a:t> </a:t>
            </a:r>
            <a:r>
              <a:rPr lang="en-US" dirty="0" err="1"/>
              <a:t>có</a:t>
            </a:r>
            <a:r>
              <a:rPr lang="en-US" dirty="0"/>
              <a:t> </a:t>
            </a:r>
            <a:r>
              <a:rPr lang="en-US" dirty="0" err="1"/>
              <a:t>mặt</a:t>
            </a:r>
            <a:r>
              <a:rPr lang="en-US" dirty="0"/>
              <a:t> </a:t>
            </a:r>
            <a:r>
              <a:rPr lang="en-US" dirty="0" err="1"/>
              <a:t>của</a:t>
            </a:r>
            <a:r>
              <a:rPr lang="en-US" dirty="0"/>
              <a:t> Node.js</a:t>
            </a:r>
          </a:p>
          <a:p>
            <a:endParaRPr lang="en-US" dirty="0"/>
          </a:p>
          <a:p>
            <a:r>
              <a:rPr lang="en-US" dirty="0"/>
              <a:t>Concepts,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Node.js</a:t>
            </a:r>
          </a:p>
          <a:p>
            <a:endParaRPr lang="en-US" dirty="0"/>
          </a:p>
          <a:p>
            <a:r>
              <a:rPr lang="en-US" dirty="0" err="1"/>
              <a:t>Kiến</a:t>
            </a:r>
            <a:r>
              <a:rPr lang="en-US" dirty="0"/>
              <a:t> </a:t>
            </a:r>
            <a:r>
              <a:rPr lang="en-US" dirty="0" err="1"/>
              <a:t>trúc</a:t>
            </a:r>
            <a:r>
              <a:rPr lang="en-US" dirty="0"/>
              <a:t> </a:t>
            </a:r>
            <a:r>
              <a:rPr lang="en-US" dirty="0" err="1"/>
              <a:t>tổng</a:t>
            </a:r>
            <a:r>
              <a:rPr lang="en-US" dirty="0"/>
              <a:t> </a:t>
            </a:r>
            <a:r>
              <a:rPr lang="en-US" dirty="0" err="1"/>
              <a:t>quan</a:t>
            </a:r>
            <a:r>
              <a:rPr lang="en-US" dirty="0"/>
              <a:t> </a:t>
            </a:r>
            <a:r>
              <a:rPr lang="en-US" dirty="0" err="1"/>
              <a:t>và</a:t>
            </a:r>
            <a:r>
              <a:rPr lang="en-US" dirty="0"/>
              <a:t> </a:t>
            </a:r>
            <a:r>
              <a:rPr lang="en-US" dirty="0" err="1"/>
              <a:t>một</a:t>
            </a:r>
            <a:r>
              <a:rPr lang="en-US" dirty="0"/>
              <a:t> </a:t>
            </a:r>
            <a:r>
              <a:rPr lang="en-US" dirty="0" err="1"/>
              <a:t>số</a:t>
            </a:r>
            <a:r>
              <a:rPr lang="en-US" dirty="0"/>
              <a:t> chi </a:t>
            </a:r>
            <a:r>
              <a:rPr lang="en-US" dirty="0" err="1"/>
              <a:t>tiết</a:t>
            </a:r>
            <a:r>
              <a:rPr lang="en-US" dirty="0"/>
              <a:t> </a:t>
            </a:r>
            <a:r>
              <a:rPr lang="en-US" dirty="0" err="1"/>
              <a:t>về</a:t>
            </a:r>
            <a:r>
              <a:rPr lang="en-US" dirty="0"/>
              <a:t> Node.js</a:t>
            </a:r>
          </a:p>
          <a:p>
            <a:endParaRPr lang="en-US" dirty="0"/>
          </a:p>
          <a:p>
            <a:r>
              <a:rPr lang="en-US" dirty="0" err="1"/>
              <a:t>Cách</a:t>
            </a:r>
            <a:r>
              <a:rPr lang="en-US" dirty="0"/>
              <a:t> </a:t>
            </a:r>
            <a:r>
              <a:rPr lang="en-US" dirty="0" err="1"/>
              <a:t>cài</a:t>
            </a:r>
            <a:r>
              <a:rPr lang="en-US" dirty="0"/>
              <a:t> </a:t>
            </a:r>
            <a:r>
              <a:rPr lang="en-US" dirty="0" err="1"/>
              <a:t>đặt</a:t>
            </a:r>
            <a:r>
              <a:rPr lang="en-US" dirty="0"/>
              <a:t> &amp;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r>
              <a:rPr lang="en-US" dirty="0"/>
              <a:t> Node.js, </a:t>
            </a:r>
            <a:r>
              <a:rPr lang="en-US" dirty="0" err="1"/>
              <a:t>quản</a:t>
            </a:r>
            <a:r>
              <a:rPr lang="en-US" dirty="0"/>
              <a:t> </a:t>
            </a:r>
            <a:r>
              <a:rPr lang="en-US" dirty="0" err="1"/>
              <a:t>lý</a:t>
            </a:r>
            <a:r>
              <a:rPr lang="en-US" dirty="0"/>
              <a:t> </a:t>
            </a:r>
            <a:r>
              <a:rPr lang="en-US" dirty="0" err="1"/>
              <a:t>gói</a:t>
            </a:r>
            <a:r>
              <a:rPr lang="en-US" dirty="0"/>
              <a:t>/package/</a:t>
            </a:r>
            <a:r>
              <a:rPr lang="en-US" dirty="0" err="1"/>
              <a:t>thư</a:t>
            </a:r>
            <a:r>
              <a:rPr lang="en-US" dirty="0"/>
              <a:t> </a:t>
            </a:r>
            <a:r>
              <a:rPr lang="en-US" dirty="0" err="1"/>
              <a:t>viện</a:t>
            </a:r>
            <a:r>
              <a:rPr lang="en-US" dirty="0"/>
              <a:t> – dependencies </a:t>
            </a:r>
            <a:r>
              <a:rPr lang="en-US" dirty="0" err="1"/>
              <a:t>và</a:t>
            </a:r>
            <a:r>
              <a:rPr lang="en-US" dirty="0"/>
              <a:t> </a:t>
            </a:r>
            <a:r>
              <a:rPr lang="en-US" dirty="0" err="1"/>
              <a:t>cách</a:t>
            </a:r>
            <a:r>
              <a:rPr lang="en-US" dirty="0"/>
              <a:t> </a:t>
            </a:r>
            <a:r>
              <a:rPr lang="en-US" dirty="0" err="1"/>
              <a:t>thực</a:t>
            </a:r>
            <a:r>
              <a:rPr lang="en-US" dirty="0"/>
              <a:t> </a:t>
            </a:r>
            <a:r>
              <a:rPr lang="en-US" dirty="0" err="1"/>
              <a:t>thi</a:t>
            </a:r>
            <a:r>
              <a:rPr lang="en-US" dirty="0"/>
              <a:t> binaries </a:t>
            </a:r>
            <a:r>
              <a:rPr lang="en-US" dirty="0" err="1"/>
              <a:t>của</a:t>
            </a:r>
            <a:r>
              <a:rPr lang="en-US" dirty="0"/>
              <a:t> </a:t>
            </a:r>
            <a:r>
              <a:rPr lang="en-US" dirty="0" err="1"/>
              <a:t>gói</a:t>
            </a:r>
            <a:r>
              <a:rPr lang="en-US" dirty="0"/>
              <a:t>/package.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2377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sym typeface="Wingdings" pitchFamily="2" charset="2"/>
              </a:rPr>
              <a:t>Phân</a:t>
            </a:r>
            <a:r>
              <a:rPr lang="en-US" dirty="0">
                <a:sym typeface="Wingdings" pitchFamily="2" charset="2"/>
              </a:rPr>
              <a:t> </a:t>
            </a:r>
            <a:r>
              <a:rPr lang="en-US" dirty="0" err="1">
                <a:sym typeface="Wingdings" pitchFamily="2" charset="2"/>
              </a:rPr>
              <a:t>tích</a:t>
            </a:r>
            <a:r>
              <a:rPr lang="en-US" dirty="0">
                <a:sym typeface="Wingdings" pitchFamily="2" charset="2"/>
              </a:rPr>
              <a:t> </a:t>
            </a:r>
            <a:r>
              <a:rPr lang="en-US" dirty="0" err="1">
                <a:sym typeface="Wingdings" pitchFamily="2" charset="2"/>
              </a:rPr>
              <a:t>cú</a:t>
            </a:r>
            <a:r>
              <a:rPr lang="en-US" dirty="0">
                <a:sym typeface="Wingdings" pitchFamily="2" charset="2"/>
              </a:rPr>
              <a:t> </a:t>
            </a:r>
            <a:r>
              <a:rPr lang="en-US" dirty="0" err="1">
                <a:sym typeface="Wingdings" pitchFamily="2" charset="2"/>
              </a:rPr>
              <a:t>pháp</a:t>
            </a:r>
            <a:endParaRPr lang="en-US" dirty="0">
              <a:sym typeface="Wingdings"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sym typeface="Wingdings" pitchFamily="2" charset="2"/>
              </a:rPr>
              <a:t>Môi</a:t>
            </a:r>
            <a:r>
              <a:rPr lang="en-US" dirty="0">
                <a:sym typeface="Wingdings" pitchFamily="2" charset="2"/>
              </a:rPr>
              <a:t> </a:t>
            </a:r>
            <a:r>
              <a:rPr lang="en-US" dirty="0" err="1">
                <a:sym typeface="Wingdings" pitchFamily="2" charset="2"/>
              </a:rPr>
              <a:t>trường</a:t>
            </a:r>
            <a:r>
              <a:rPr lang="en-US" dirty="0">
                <a:sym typeface="Wingdings" pitchFamily="2" charset="2"/>
              </a:rPr>
              <a:t> </a:t>
            </a:r>
          </a:p>
        </p:txBody>
      </p:sp>
      <p:sp>
        <p:nvSpPr>
          <p:cNvPr id="4" name="Slide Number Placeholder 3"/>
          <p:cNvSpPr>
            <a:spLocks noGrp="1"/>
          </p:cNvSpPr>
          <p:nvPr>
            <p:ph type="sldNum" sz="quarter" idx="5"/>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122431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a:r>
            <a:br>
              <a:rPr lang="vi-VN" dirty="0"/>
            </a:br>
            <a:r>
              <a:rPr lang="en-US" dirty="0" smtClean="0">
                <a:hlinkClick r:id="rId3"/>
              </a:rPr>
              <a:t>https://developer.mozilla.org/en-US/docs/Web/JavaScript/Reference/Global_Objects/Object/prototype</a:t>
            </a:r>
            <a:endParaRPr lang="en-US" dirty="0" smtClean="0"/>
          </a:p>
          <a:p>
            <a:r>
              <a:rPr lang="en-US" dirty="0" smtClean="0">
                <a:hlinkClick r:id="rId4"/>
              </a:rPr>
              <a:t>https://developer.mozilla.org/en-US/docs/Web/JavaScript/Inheritance_and_the_prototype_chain</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6</a:t>
            </a:fld>
            <a:endParaRPr lang="en-IN" dirty="0"/>
          </a:p>
        </p:txBody>
      </p:sp>
    </p:spTree>
    <p:extLst>
      <p:ext uri="{BB962C8B-B14F-4D97-AF65-F5344CB8AC3E}">
        <p14:creationId xmlns:p14="http://schemas.microsoft.com/office/powerpoint/2010/main" val="272806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170387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https://developer.mozilla.org/en-US/docs/Web/JavaScript/Guide/Working_with_Objects</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418483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https://developer.mozilla.org/en-US/docs/Web/JavaScript/Reference/Classes</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76942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https://developer.mozilla.org/en-US/docs/Web/JavaScript/Reference/Classes/constructor</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10</a:t>
            </a:fld>
            <a:endParaRPr lang="en-IN" dirty="0"/>
          </a:p>
        </p:txBody>
      </p:sp>
    </p:spTree>
    <p:extLst>
      <p:ext uri="{BB962C8B-B14F-4D97-AF65-F5344CB8AC3E}">
        <p14:creationId xmlns:p14="http://schemas.microsoft.com/office/powerpoint/2010/main" val="2196098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6481D87A-8569-DD4B-B3E2-55F94BC58A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24071" y="-62830"/>
            <a:ext cx="6852583" cy="6852583"/>
          </a:xfrm>
          <a:prstGeom prst="rect">
            <a:avLst/>
          </a:prstGeom>
        </p:spPr>
      </p:pic>
      <p:sp>
        <p:nvSpPr>
          <p:cNvPr id="13" name="Title 1" title="Title">
            <a:extLst>
              <a:ext uri="{FF2B5EF4-FFF2-40B4-BE49-F238E27FC236}">
                <a16:creationId xmlns:a16="http://schemas.microsoft.com/office/drawing/2014/main" xmlns="" id="{067FA8ED-21C9-6040-87A6-88BE3A38A4EF}"/>
              </a:ext>
            </a:extLst>
          </p:cNvPr>
          <p:cNvSpPr>
            <a:spLocks noGrp="1"/>
          </p:cNvSpPr>
          <p:nvPr>
            <p:ph type="title" hasCustomPrompt="1"/>
          </p:nvPr>
        </p:nvSpPr>
        <p:spPr>
          <a:xfrm>
            <a:off x="5731532" y="2418777"/>
            <a:ext cx="4911633" cy="1241214"/>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a:t>
            </a:r>
            <a:endParaRPr lang="en-US" dirty="0"/>
          </a:p>
        </p:txBody>
      </p:sp>
      <p:sp>
        <p:nvSpPr>
          <p:cNvPr id="14" name="Text Placeholder 2" title="Subtitle">
            <a:extLst>
              <a:ext uri="{FF2B5EF4-FFF2-40B4-BE49-F238E27FC236}">
                <a16:creationId xmlns:a16="http://schemas.microsoft.com/office/drawing/2014/main" xmlns="" id="{367A956E-AB1A-9146-B432-A8E56CFA4978}"/>
              </a:ext>
            </a:extLst>
          </p:cNvPr>
          <p:cNvSpPr>
            <a:spLocks noGrp="1"/>
          </p:cNvSpPr>
          <p:nvPr>
            <p:ph type="body" idx="1" hasCustomPrompt="1"/>
          </p:nvPr>
        </p:nvSpPr>
        <p:spPr>
          <a:xfrm>
            <a:off x="5731532" y="3706452"/>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Slide Number Placeholder 7">
            <a:extLst>
              <a:ext uri="{FF2B5EF4-FFF2-40B4-BE49-F238E27FC236}">
                <a16:creationId xmlns:a16="http://schemas.microsoft.com/office/drawing/2014/main" xmlns="" id="{C2580272-C1CE-4341-BD8B-F7E93D29166D}"/>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1750045013"/>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transition>
    <p:fade/>
  </p:transition>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168553" y="5148486"/>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304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8131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22678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43026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89184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Graphic 14">
            <a:extLst>
              <a:ext uri="{FF2B5EF4-FFF2-40B4-BE49-F238E27FC236}">
                <a16:creationId xmlns:a16="http://schemas.microsoft.com/office/drawing/2014/main" xmlns="" id="{207B862C-9489-FE4F-A8B4-DE6D7E6AA25E}"/>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24071" y="-62830"/>
            <a:ext cx="6852583" cy="6852583"/>
          </a:xfrm>
          <a:prstGeom prst="rect">
            <a:avLst/>
          </a:prstGeom>
        </p:spPr>
      </p:pic>
      <p:sp>
        <p:nvSpPr>
          <p:cNvPr id="20" name="Title 1" title="Title">
            <a:extLst>
              <a:ext uri="{FF2B5EF4-FFF2-40B4-BE49-F238E27FC236}">
                <a16:creationId xmlns:a16="http://schemas.microsoft.com/office/drawing/2014/main" xmlns="" id="{BCACBA80-9223-8640-A578-C1BC7A91A85C}"/>
              </a:ext>
            </a:extLst>
          </p:cNvPr>
          <p:cNvSpPr>
            <a:spLocks noGrp="1"/>
          </p:cNvSpPr>
          <p:nvPr>
            <p:ph type="title" hasCustomPrompt="1"/>
          </p:nvPr>
        </p:nvSpPr>
        <p:spPr>
          <a:xfrm>
            <a:off x="5731532" y="2418777"/>
            <a:ext cx="4911633" cy="1241214"/>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a:t>
            </a:r>
            <a:endParaRPr lang="en-US" dirty="0"/>
          </a:p>
        </p:txBody>
      </p:sp>
      <p:sp>
        <p:nvSpPr>
          <p:cNvPr id="22" name="Text Placeholder 2" title="Subtitle">
            <a:extLst>
              <a:ext uri="{FF2B5EF4-FFF2-40B4-BE49-F238E27FC236}">
                <a16:creationId xmlns:a16="http://schemas.microsoft.com/office/drawing/2014/main" xmlns="" id="{A517DA1B-AD78-5C49-A645-129FDC79BA42}"/>
              </a:ext>
            </a:extLst>
          </p:cNvPr>
          <p:cNvSpPr>
            <a:spLocks noGrp="1"/>
          </p:cNvSpPr>
          <p:nvPr>
            <p:ph type="body" idx="1" hasCustomPrompt="1"/>
          </p:nvPr>
        </p:nvSpPr>
        <p:spPr>
          <a:xfrm>
            <a:off x="5731532" y="3706452"/>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Slide Number Placeholder 2">
            <a:extLst>
              <a:ext uri="{FF2B5EF4-FFF2-40B4-BE49-F238E27FC236}">
                <a16:creationId xmlns:a16="http://schemas.microsoft.com/office/drawing/2014/main" xmlns="" id="{0D5B92C7-2E75-E94E-A911-B6CAF477DDE3}"/>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1123998309"/>
      </p:ext>
    </p:extLst>
  </p:cSld>
  <p:clrMapOvr>
    <a:masterClrMapping/>
  </p:clrMapOvr>
  <p:transition>
    <p:fade/>
  </p:transition>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3842657"/>
            <a:ext cx="5816600" cy="3007821"/>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pic>
        <p:nvPicPr>
          <p:cNvPr id="13" name="Picture 12">
            <a:extLst>
              <a:ext uri="{FF2B5EF4-FFF2-40B4-BE49-F238E27FC236}">
                <a16:creationId xmlns:a16="http://schemas.microsoft.com/office/drawing/2014/main" xmlns="" id="{56240389-E273-564D-8A23-64935E5F9DB8}"/>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3442230584"/>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endParaRPr lang="en-IN"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pic>
        <p:nvPicPr>
          <p:cNvPr id="15" name="Picture 14">
            <a:extLst>
              <a:ext uri="{FF2B5EF4-FFF2-40B4-BE49-F238E27FC236}">
                <a16:creationId xmlns:a16="http://schemas.microsoft.com/office/drawing/2014/main" xmlns="" id="{1C8EE8AD-60F8-D640-B1E4-673EF126A703}"/>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4283110927"/>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dirty="0"/>
              <a:t>Edit Master text styles</a:t>
            </a:r>
          </a:p>
          <a:p>
            <a:pPr lvl="1">
              <a:buClr>
                <a:schemeClr val="accent2"/>
              </a:buClr>
            </a:pPr>
            <a:r>
              <a:rPr lang="en-US" dirty="0"/>
              <a:t>Second level</a:t>
            </a:r>
          </a:p>
          <a:p>
            <a:pPr lvl="2">
              <a:buClr>
                <a:schemeClr val="accent2"/>
              </a:buClr>
            </a:pPr>
            <a:r>
              <a:rPr lang="en-US" dirty="0"/>
              <a:t>Third level</a:t>
            </a:r>
          </a:p>
          <a:p>
            <a:pPr lvl="3">
              <a:buClr>
                <a:schemeClr val="accent2"/>
              </a:buClr>
            </a:pPr>
            <a:r>
              <a:rPr lang="en-US" dirty="0"/>
              <a:t>Fourth level</a:t>
            </a:r>
          </a:p>
          <a:p>
            <a:pPr lvl="4">
              <a:buClr>
                <a:schemeClr val="accent2"/>
              </a:buClr>
            </a:pPr>
            <a:r>
              <a:rPr lang="en-US" dirty="0"/>
              <a:t>Fifth level</a:t>
            </a:r>
            <a:endParaRPr lang="en-IN" dirty="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dirty="0"/>
              <a:t>Edit Master text styles</a:t>
            </a:r>
          </a:p>
          <a:p>
            <a:pPr lvl="1">
              <a:buClr>
                <a:schemeClr val="accent2"/>
              </a:buClr>
            </a:pPr>
            <a:r>
              <a:rPr lang="en-US" dirty="0"/>
              <a:t>Second level</a:t>
            </a:r>
          </a:p>
          <a:p>
            <a:pPr lvl="2">
              <a:buClr>
                <a:schemeClr val="accent2"/>
              </a:buClr>
            </a:pPr>
            <a:r>
              <a:rPr lang="en-US" dirty="0"/>
              <a:t>Third level</a:t>
            </a:r>
          </a:p>
          <a:p>
            <a:pPr lvl="3">
              <a:buClr>
                <a:schemeClr val="accent2"/>
              </a:buClr>
            </a:pPr>
            <a:r>
              <a:rPr lang="en-US" dirty="0"/>
              <a:t>Fourth level</a:t>
            </a:r>
          </a:p>
          <a:p>
            <a:pPr lvl="4">
              <a:buClr>
                <a:schemeClr val="accent2"/>
              </a:buClr>
            </a:pPr>
            <a:r>
              <a:rPr lang="en-US" dirty="0"/>
              <a:t>Fifth level</a:t>
            </a:r>
            <a:endParaRPr lang="en-IN" dirty="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981011"/>
            <a:ext cx="11473542" cy="5550418"/>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97"/>
            <a:ext cx="8333222" cy="98160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pic>
        <p:nvPicPr>
          <p:cNvPr id="10" name="Picture 9">
            <a:extLst>
              <a:ext uri="{FF2B5EF4-FFF2-40B4-BE49-F238E27FC236}">
                <a16:creationId xmlns:a16="http://schemas.microsoft.com/office/drawing/2014/main" xmlns="" id="{57E1018A-FBB9-5344-9428-1D45455C2826}"/>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4237576771"/>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xmlns="" id="{1C193DA9-3953-C742-BB3D-847A0C7B527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24071" y="-62830"/>
            <a:ext cx="6852583" cy="6852583"/>
          </a:xfrm>
          <a:prstGeom prst="rect">
            <a:avLst/>
          </a:prstGeom>
        </p:spPr>
      </p:pic>
      <p:sp>
        <p:nvSpPr>
          <p:cNvPr id="26" name="Title 1" title="Title">
            <a:extLst>
              <a:ext uri="{FF2B5EF4-FFF2-40B4-BE49-F238E27FC236}">
                <a16:creationId xmlns:a16="http://schemas.microsoft.com/office/drawing/2014/main" xmlns="" id="{5B0B30F6-8CDB-4246-885A-92BEB1DF2385}"/>
              </a:ext>
            </a:extLst>
          </p:cNvPr>
          <p:cNvSpPr>
            <a:spLocks noGrp="1"/>
          </p:cNvSpPr>
          <p:nvPr>
            <p:ph type="title" hasCustomPrompt="1"/>
          </p:nvPr>
        </p:nvSpPr>
        <p:spPr>
          <a:xfrm>
            <a:off x="5634661" y="2405743"/>
            <a:ext cx="5457882" cy="1883228"/>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 Master</a:t>
            </a:r>
            <a:endParaRPr lang="en-US" dirty="0"/>
          </a:p>
        </p:txBody>
      </p:sp>
      <p:sp>
        <p:nvSpPr>
          <p:cNvPr id="4" name="Slide Number Placeholder 3">
            <a:extLst>
              <a:ext uri="{FF2B5EF4-FFF2-40B4-BE49-F238E27FC236}">
                <a16:creationId xmlns:a16="http://schemas.microsoft.com/office/drawing/2014/main" xmlns="" id="{BEE6072E-9055-E94B-A7A6-7DD2362074E5}"/>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3839051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dirty="0"/>
              <a:t>Click to edit Master title style</a:t>
            </a:r>
          </a:p>
        </p:txBody>
      </p:sp>
      <p:pic>
        <p:nvPicPr>
          <p:cNvPr id="7" name="Picture 6">
            <a:extLst>
              <a:ext uri="{FF2B5EF4-FFF2-40B4-BE49-F238E27FC236}">
                <a16:creationId xmlns:a16="http://schemas.microsoft.com/office/drawing/2014/main" xmlns="" id="{8877C3F4-570D-3B43-B071-85781A6C0EA7}"/>
              </a:ext>
            </a:extLst>
          </p:cNvPr>
          <p:cNvPicPr>
            <a:picLocks noChangeAspect="1"/>
          </p:cNvPicPr>
          <p:nvPr userDrawn="1"/>
        </p:nvPicPr>
        <p:blipFill>
          <a:blip r:embed="rId21"/>
          <a:stretch>
            <a:fillRect/>
          </a:stretch>
        </p:blipFill>
        <p:spPr>
          <a:xfrm>
            <a:off x="11351930" y="83616"/>
            <a:ext cx="813774" cy="813774"/>
          </a:xfrm>
          <a:prstGeom prst="rect">
            <a:avLst/>
          </a:prstGeom>
        </p:spPr>
      </p:pic>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transition>
    <p:fade/>
  </p:transition>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a:extLst>
              <a:ext uri="{FF2B5EF4-FFF2-40B4-BE49-F238E27FC236}">
                <a16:creationId xmlns:a16="http://schemas.microsoft.com/office/drawing/2014/main" xmlns="" id="{79E0A6BE-4C74-484D-89D1-340C3E8E42D6}"/>
              </a:ext>
            </a:extLst>
          </p:cNvPr>
          <p:cNvSpPr txBox="1">
            <a:spLocks/>
          </p:cNvSpPr>
          <p:nvPr/>
        </p:nvSpPr>
        <p:spPr>
          <a:xfrm>
            <a:off x="5772360" y="3308018"/>
            <a:ext cx="5456568" cy="1257574"/>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2400" dirty="0"/>
              <a:t>A JavaScript runtime built on Chrome’s V8 Engine</a:t>
            </a:r>
          </a:p>
        </p:txBody>
      </p:sp>
      <p:sp>
        <p:nvSpPr>
          <p:cNvPr id="6" name="Title 1">
            <a:extLst>
              <a:ext uri="{FF2B5EF4-FFF2-40B4-BE49-F238E27FC236}">
                <a16:creationId xmlns:a16="http://schemas.microsoft.com/office/drawing/2014/main" xmlns="" id="{CF58D8A5-EA98-2545-8427-5341C9E00685}"/>
              </a:ext>
            </a:extLst>
          </p:cNvPr>
          <p:cNvSpPr>
            <a:spLocks noGrp="1"/>
          </p:cNvSpPr>
          <p:nvPr>
            <p:ph type="title"/>
          </p:nvPr>
        </p:nvSpPr>
        <p:spPr>
          <a:xfrm>
            <a:off x="5731532" y="2368673"/>
            <a:ext cx="5715830" cy="1241214"/>
          </a:xfrm>
        </p:spPr>
        <p:txBody>
          <a:bodyPr/>
          <a:lstStyle/>
          <a:p>
            <a:r>
              <a:rPr lang="en-US" sz="4300" dirty="0"/>
              <a:t>Node</a:t>
            </a:r>
            <a:r>
              <a:rPr lang="en-US" dirty="0"/>
              <a:t>.js</a:t>
            </a:r>
          </a:p>
        </p:txBody>
      </p:sp>
    </p:spTree>
    <p:extLst>
      <p:ext uri="{BB962C8B-B14F-4D97-AF65-F5344CB8AC3E}">
        <p14:creationId xmlns:p14="http://schemas.microsoft.com/office/powerpoint/2010/main" val="42926613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2870F7B-CD13-CA41-84F1-94B5AA690AE8}"/>
              </a:ext>
            </a:extLst>
          </p:cNvPr>
          <p:cNvSpPr>
            <a:spLocks noGrp="1"/>
          </p:cNvSpPr>
          <p:nvPr>
            <p:ph type="sldNum" sz="quarter" idx="18"/>
          </p:nvPr>
        </p:nvSpPr>
        <p:spPr/>
        <p:txBody>
          <a:bodyPr/>
          <a:lstStyle/>
          <a:p>
            <a:fld id="{8699F50C-BE38-4BD0-BA84-9B090E1F2B9B}" type="slidenum">
              <a:rPr lang="en-IN" smtClean="0"/>
              <a:t>10</a:t>
            </a:fld>
            <a:endParaRPr lang="en-IN" dirty="0"/>
          </a:p>
        </p:txBody>
      </p:sp>
      <p:sp>
        <p:nvSpPr>
          <p:cNvPr id="3" name="Title 2">
            <a:extLst>
              <a:ext uri="{FF2B5EF4-FFF2-40B4-BE49-F238E27FC236}">
                <a16:creationId xmlns:a16="http://schemas.microsoft.com/office/drawing/2014/main" xmlns="" id="{A6B259F9-589F-2040-AA7D-9FC5F72BA010}"/>
              </a:ext>
            </a:extLst>
          </p:cNvPr>
          <p:cNvSpPr>
            <a:spLocks noGrp="1"/>
          </p:cNvSpPr>
          <p:nvPr>
            <p:ph type="title"/>
          </p:nvPr>
        </p:nvSpPr>
        <p:spPr/>
        <p:txBody>
          <a:bodyPr/>
          <a:lstStyle/>
          <a:p>
            <a:r>
              <a:rPr lang="en-US" dirty="0"/>
              <a:t>Inheritance</a:t>
            </a:r>
            <a:endParaRPr lang="en-US" dirty="0"/>
          </a:p>
        </p:txBody>
      </p:sp>
      <p:sp>
        <p:nvSpPr>
          <p:cNvPr id="4" name="Content Placeholder 3"/>
          <p:cNvSpPr>
            <a:spLocks noGrp="1"/>
          </p:cNvSpPr>
          <p:nvPr>
            <p:ph idx="1"/>
          </p:nvPr>
        </p:nvSpPr>
        <p:spPr/>
        <p:txBody>
          <a:bodyPr/>
          <a:lstStyle/>
          <a:p>
            <a:r>
              <a:rPr lang="en-US" dirty="0"/>
              <a:t>The </a:t>
            </a:r>
            <a:r>
              <a:rPr lang="en-US" dirty="0">
                <a:solidFill>
                  <a:schemeClr val="accent6"/>
                </a:solidFill>
              </a:rPr>
              <a:t>extends</a:t>
            </a:r>
            <a:r>
              <a:rPr lang="en-US" dirty="0"/>
              <a:t> keyword is used in class declarations or class expressions to create a class which is a child of another </a:t>
            </a:r>
            <a:r>
              <a:rPr lang="en-US" dirty="0" smtClean="0"/>
              <a:t>class</a:t>
            </a:r>
          </a:p>
          <a:p>
            <a:endParaRPr lang="en-US" dirty="0"/>
          </a:p>
        </p:txBody>
      </p:sp>
      <p:pic>
        <p:nvPicPr>
          <p:cNvPr id="8" name="Picture 7"/>
          <p:cNvPicPr>
            <a:picLocks noChangeAspect="1"/>
          </p:cNvPicPr>
          <p:nvPr/>
        </p:nvPicPr>
        <p:blipFill>
          <a:blip r:embed="rId3"/>
          <a:stretch>
            <a:fillRect/>
          </a:stretch>
        </p:blipFill>
        <p:spPr>
          <a:xfrm>
            <a:off x="977475" y="2547633"/>
            <a:ext cx="5911368" cy="3808717"/>
          </a:xfrm>
          <a:prstGeom prst="rect">
            <a:avLst/>
          </a:prstGeom>
        </p:spPr>
      </p:pic>
    </p:spTree>
    <p:extLst>
      <p:ext uri="{BB962C8B-B14F-4D97-AF65-F5344CB8AC3E}">
        <p14:creationId xmlns:p14="http://schemas.microsoft.com/office/powerpoint/2010/main" val="34074754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A8CF19-0EA6-8C41-90F9-0751106894BB}"/>
              </a:ext>
            </a:extLst>
          </p:cNvPr>
          <p:cNvSpPr>
            <a:spLocks noGrp="1"/>
          </p:cNvSpPr>
          <p:nvPr>
            <p:ph type="sldNum" sz="quarter" idx="18"/>
          </p:nvPr>
        </p:nvSpPr>
        <p:spPr/>
        <p:txBody>
          <a:bodyPr/>
          <a:lstStyle/>
          <a:p>
            <a:fld id="{8699F50C-BE38-4BD0-BA84-9B090E1F2B9B}" type="slidenum">
              <a:rPr lang="en-IN" smtClean="0"/>
              <a:t>11</a:t>
            </a:fld>
            <a:endParaRPr lang="en-IN" dirty="0"/>
          </a:p>
        </p:txBody>
      </p:sp>
      <p:sp>
        <p:nvSpPr>
          <p:cNvPr id="3" name="Title 2">
            <a:extLst>
              <a:ext uri="{FF2B5EF4-FFF2-40B4-BE49-F238E27FC236}">
                <a16:creationId xmlns:a16="http://schemas.microsoft.com/office/drawing/2014/main" xmlns="" id="{2F63427B-37D4-644B-9191-E19CC8AB4BC8}"/>
              </a:ext>
            </a:extLst>
          </p:cNvPr>
          <p:cNvSpPr>
            <a:spLocks noGrp="1"/>
          </p:cNvSpPr>
          <p:nvPr>
            <p:ph type="title"/>
          </p:nvPr>
        </p:nvSpPr>
        <p:spPr/>
        <p:txBody>
          <a:bodyPr/>
          <a:lstStyle/>
          <a:p>
            <a:r>
              <a:rPr lang="en-US" dirty="0"/>
              <a:t>getter, setter, static</a:t>
            </a:r>
          </a:p>
        </p:txBody>
      </p:sp>
      <p:sp>
        <p:nvSpPr>
          <p:cNvPr id="4" name="Content Placeholder 3"/>
          <p:cNvSpPr>
            <a:spLocks noGrp="1"/>
          </p:cNvSpPr>
          <p:nvPr>
            <p:ph idx="1"/>
          </p:nvPr>
        </p:nvSpPr>
        <p:spPr/>
        <p:txBody>
          <a:bodyPr/>
          <a:lstStyle/>
          <a:p>
            <a:r>
              <a:rPr lang="en-US" dirty="0"/>
              <a:t>The </a:t>
            </a:r>
            <a:r>
              <a:rPr lang="en-US" dirty="0">
                <a:solidFill>
                  <a:schemeClr val="accent6"/>
                </a:solidFill>
              </a:rPr>
              <a:t>set</a:t>
            </a:r>
            <a:r>
              <a:rPr lang="en-US" dirty="0"/>
              <a:t> syntax binds an object property to a function to be called when there is an attempt to set that property.</a:t>
            </a:r>
          </a:p>
        </p:txBody>
      </p:sp>
      <p:pic>
        <p:nvPicPr>
          <p:cNvPr id="8" name="Picture 7"/>
          <p:cNvPicPr>
            <a:picLocks noChangeAspect="1"/>
          </p:cNvPicPr>
          <p:nvPr/>
        </p:nvPicPr>
        <p:blipFill>
          <a:blip r:embed="rId3"/>
          <a:stretch>
            <a:fillRect/>
          </a:stretch>
        </p:blipFill>
        <p:spPr>
          <a:xfrm>
            <a:off x="970021" y="2661222"/>
            <a:ext cx="3715268" cy="2896004"/>
          </a:xfrm>
          <a:prstGeom prst="rect">
            <a:avLst/>
          </a:prstGeom>
        </p:spPr>
      </p:pic>
    </p:spTree>
    <p:extLst>
      <p:ext uri="{BB962C8B-B14F-4D97-AF65-F5344CB8AC3E}">
        <p14:creationId xmlns:p14="http://schemas.microsoft.com/office/powerpoint/2010/main" val="31208348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A8CF19-0EA6-8C41-90F9-0751106894BB}"/>
              </a:ext>
            </a:extLst>
          </p:cNvPr>
          <p:cNvSpPr>
            <a:spLocks noGrp="1"/>
          </p:cNvSpPr>
          <p:nvPr>
            <p:ph type="sldNum" sz="quarter" idx="18"/>
          </p:nvPr>
        </p:nvSpPr>
        <p:spPr/>
        <p:txBody>
          <a:bodyPr/>
          <a:lstStyle/>
          <a:p>
            <a:fld id="{8699F50C-BE38-4BD0-BA84-9B090E1F2B9B}" type="slidenum">
              <a:rPr lang="en-IN" smtClean="0"/>
              <a:t>12</a:t>
            </a:fld>
            <a:endParaRPr lang="en-IN" dirty="0"/>
          </a:p>
        </p:txBody>
      </p:sp>
      <p:sp>
        <p:nvSpPr>
          <p:cNvPr id="3" name="Title 2">
            <a:extLst>
              <a:ext uri="{FF2B5EF4-FFF2-40B4-BE49-F238E27FC236}">
                <a16:creationId xmlns:a16="http://schemas.microsoft.com/office/drawing/2014/main" xmlns="" id="{2F63427B-37D4-644B-9191-E19CC8AB4BC8}"/>
              </a:ext>
            </a:extLst>
          </p:cNvPr>
          <p:cNvSpPr>
            <a:spLocks noGrp="1"/>
          </p:cNvSpPr>
          <p:nvPr>
            <p:ph type="title"/>
          </p:nvPr>
        </p:nvSpPr>
        <p:spPr/>
        <p:txBody>
          <a:bodyPr/>
          <a:lstStyle/>
          <a:p>
            <a:r>
              <a:rPr lang="en-US" dirty="0"/>
              <a:t>getter, setter, static</a:t>
            </a:r>
          </a:p>
        </p:txBody>
      </p:sp>
      <p:sp>
        <p:nvSpPr>
          <p:cNvPr id="4" name="Content Placeholder 3"/>
          <p:cNvSpPr>
            <a:spLocks noGrp="1"/>
          </p:cNvSpPr>
          <p:nvPr>
            <p:ph idx="1"/>
          </p:nvPr>
        </p:nvSpPr>
        <p:spPr/>
        <p:txBody>
          <a:bodyPr/>
          <a:lstStyle/>
          <a:p>
            <a:r>
              <a:rPr lang="en-US" dirty="0"/>
              <a:t>The </a:t>
            </a:r>
            <a:r>
              <a:rPr lang="en-US" dirty="0">
                <a:solidFill>
                  <a:schemeClr val="accent6"/>
                </a:solidFill>
              </a:rPr>
              <a:t>get</a:t>
            </a:r>
            <a:r>
              <a:rPr lang="en-US" dirty="0"/>
              <a:t> syntax binds an object property to a function that will be called when that property is looked up.</a:t>
            </a:r>
          </a:p>
        </p:txBody>
      </p:sp>
      <p:pic>
        <p:nvPicPr>
          <p:cNvPr id="6" name="Picture 5"/>
          <p:cNvPicPr>
            <a:picLocks noChangeAspect="1"/>
          </p:cNvPicPr>
          <p:nvPr/>
        </p:nvPicPr>
        <p:blipFill>
          <a:blip r:embed="rId3"/>
          <a:stretch>
            <a:fillRect/>
          </a:stretch>
        </p:blipFill>
        <p:spPr>
          <a:xfrm>
            <a:off x="947738" y="2709029"/>
            <a:ext cx="4286848" cy="1952898"/>
          </a:xfrm>
          <a:prstGeom prst="rect">
            <a:avLst/>
          </a:prstGeom>
        </p:spPr>
      </p:pic>
    </p:spTree>
    <p:extLst>
      <p:ext uri="{BB962C8B-B14F-4D97-AF65-F5344CB8AC3E}">
        <p14:creationId xmlns:p14="http://schemas.microsoft.com/office/powerpoint/2010/main" val="33134776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A8CF19-0EA6-8C41-90F9-0751106894BB}"/>
              </a:ext>
            </a:extLst>
          </p:cNvPr>
          <p:cNvSpPr>
            <a:spLocks noGrp="1"/>
          </p:cNvSpPr>
          <p:nvPr>
            <p:ph type="sldNum" sz="quarter" idx="18"/>
          </p:nvPr>
        </p:nvSpPr>
        <p:spPr/>
        <p:txBody>
          <a:bodyPr/>
          <a:lstStyle/>
          <a:p>
            <a:fld id="{8699F50C-BE38-4BD0-BA84-9B090E1F2B9B}" type="slidenum">
              <a:rPr lang="en-IN" smtClean="0"/>
              <a:t>13</a:t>
            </a:fld>
            <a:endParaRPr lang="en-IN" dirty="0"/>
          </a:p>
        </p:txBody>
      </p:sp>
      <p:sp>
        <p:nvSpPr>
          <p:cNvPr id="3" name="Title 2">
            <a:extLst>
              <a:ext uri="{FF2B5EF4-FFF2-40B4-BE49-F238E27FC236}">
                <a16:creationId xmlns:a16="http://schemas.microsoft.com/office/drawing/2014/main" xmlns="" id="{2F63427B-37D4-644B-9191-E19CC8AB4BC8}"/>
              </a:ext>
            </a:extLst>
          </p:cNvPr>
          <p:cNvSpPr>
            <a:spLocks noGrp="1"/>
          </p:cNvSpPr>
          <p:nvPr>
            <p:ph type="title"/>
          </p:nvPr>
        </p:nvSpPr>
        <p:spPr/>
        <p:txBody>
          <a:bodyPr/>
          <a:lstStyle/>
          <a:p>
            <a:r>
              <a:rPr lang="en-US" dirty="0"/>
              <a:t>getter, setter, static</a:t>
            </a:r>
          </a:p>
        </p:txBody>
      </p:sp>
      <p:sp>
        <p:nvSpPr>
          <p:cNvPr id="4" name="Content Placeholder 3"/>
          <p:cNvSpPr>
            <a:spLocks noGrp="1"/>
          </p:cNvSpPr>
          <p:nvPr>
            <p:ph idx="1"/>
          </p:nvPr>
        </p:nvSpPr>
        <p:spPr/>
        <p:txBody>
          <a:bodyPr/>
          <a:lstStyle/>
          <a:p>
            <a:r>
              <a:rPr lang="en-US" dirty="0"/>
              <a:t>The </a:t>
            </a:r>
            <a:r>
              <a:rPr lang="en-US" dirty="0">
                <a:solidFill>
                  <a:schemeClr val="accent6"/>
                </a:solidFill>
              </a:rPr>
              <a:t>static</a:t>
            </a:r>
            <a:r>
              <a:rPr lang="en-US" dirty="0"/>
              <a:t> keyword defines a static method for a class. Static methods aren't called on instances of the class. Instead, they're called on the class itself. These are often utility functions, such as functions to create or clone objects.</a:t>
            </a:r>
          </a:p>
        </p:txBody>
      </p:sp>
      <p:pic>
        <p:nvPicPr>
          <p:cNvPr id="7" name="Picture 6"/>
          <p:cNvPicPr>
            <a:picLocks noChangeAspect="1"/>
          </p:cNvPicPr>
          <p:nvPr/>
        </p:nvPicPr>
        <p:blipFill>
          <a:blip r:embed="rId3"/>
          <a:stretch>
            <a:fillRect/>
          </a:stretch>
        </p:blipFill>
        <p:spPr>
          <a:xfrm>
            <a:off x="1127621" y="2917541"/>
            <a:ext cx="3982006" cy="1848108"/>
          </a:xfrm>
          <a:prstGeom prst="rect">
            <a:avLst/>
          </a:prstGeom>
        </p:spPr>
      </p:pic>
    </p:spTree>
    <p:extLst>
      <p:ext uri="{BB962C8B-B14F-4D97-AF65-F5344CB8AC3E}">
        <p14:creationId xmlns:p14="http://schemas.microsoft.com/office/powerpoint/2010/main" val="34795461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A8CF19-0EA6-8C41-90F9-0751106894BB}"/>
              </a:ext>
            </a:extLst>
          </p:cNvPr>
          <p:cNvSpPr>
            <a:spLocks noGrp="1"/>
          </p:cNvSpPr>
          <p:nvPr>
            <p:ph type="sldNum" sz="quarter" idx="18"/>
          </p:nvPr>
        </p:nvSpPr>
        <p:spPr/>
        <p:txBody>
          <a:bodyPr/>
          <a:lstStyle/>
          <a:p>
            <a:fld id="{8699F50C-BE38-4BD0-BA84-9B090E1F2B9B}" type="slidenum">
              <a:rPr lang="en-IN" smtClean="0"/>
              <a:t>14</a:t>
            </a:fld>
            <a:endParaRPr lang="en-IN" dirty="0"/>
          </a:p>
        </p:txBody>
      </p:sp>
      <p:sp>
        <p:nvSpPr>
          <p:cNvPr id="3" name="Title 2">
            <a:extLst>
              <a:ext uri="{FF2B5EF4-FFF2-40B4-BE49-F238E27FC236}">
                <a16:creationId xmlns:a16="http://schemas.microsoft.com/office/drawing/2014/main" xmlns="" id="{2F63427B-37D4-644B-9191-E19CC8AB4BC8}"/>
              </a:ext>
            </a:extLst>
          </p:cNvPr>
          <p:cNvSpPr>
            <a:spLocks noGrp="1"/>
          </p:cNvSpPr>
          <p:nvPr>
            <p:ph type="title"/>
          </p:nvPr>
        </p:nvSpPr>
        <p:spPr/>
        <p:txBody>
          <a:bodyPr/>
          <a:lstStyle/>
          <a:p>
            <a:r>
              <a:rPr lang="en-US" dirty="0"/>
              <a:t>Default parameters</a:t>
            </a:r>
          </a:p>
        </p:txBody>
      </p:sp>
      <p:sp>
        <p:nvSpPr>
          <p:cNvPr id="4" name="Content Placeholder 3"/>
          <p:cNvSpPr>
            <a:spLocks noGrp="1"/>
          </p:cNvSpPr>
          <p:nvPr>
            <p:ph idx="1"/>
          </p:nvPr>
        </p:nvSpPr>
        <p:spPr/>
        <p:txBody>
          <a:bodyPr/>
          <a:lstStyle/>
          <a:p>
            <a:r>
              <a:rPr lang="en-US" dirty="0"/>
              <a:t>Default function parameters allow named parameters to be initialized with default values if no value or undefined is passed.</a:t>
            </a:r>
          </a:p>
        </p:txBody>
      </p:sp>
      <p:pic>
        <p:nvPicPr>
          <p:cNvPr id="5" name="Picture 4"/>
          <p:cNvPicPr>
            <a:picLocks noChangeAspect="1"/>
          </p:cNvPicPr>
          <p:nvPr/>
        </p:nvPicPr>
        <p:blipFill>
          <a:blip r:embed="rId3"/>
          <a:stretch>
            <a:fillRect/>
          </a:stretch>
        </p:blipFill>
        <p:spPr>
          <a:xfrm>
            <a:off x="947738" y="2522708"/>
            <a:ext cx="3029373" cy="1991003"/>
          </a:xfrm>
          <a:prstGeom prst="rect">
            <a:avLst/>
          </a:prstGeom>
        </p:spPr>
      </p:pic>
    </p:spTree>
    <p:extLst>
      <p:ext uri="{BB962C8B-B14F-4D97-AF65-F5344CB8AC3E}">
        <p14:creationId xmlns:p14="http://schemas.microsoft.com/office/powerpoint/2010/main" val="1688404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A8CF19-0EA6-8C41-90F9-0751106894BB}"/>
              </a:ext>
            </a:extLst>
          </p:cNvPr>
          <p:cNvSpPr>
            <a:spLocks noGrp="1"/>
          </p:cNvSpPr>
          <p:nvPr>
            <p:ph type="sldNum" sz="quarter" idx="18"/>
          </p:nvPr>
        </p:nvSpPr>
        <p:spPr/>
        <p:txBody>
          <a:bodyPr/>
          <a:lstStyle/>
          <a:p>
            <a:fld id="{8699F50C-BE38-4BD0-BA84-9B090E1F2B9B}" type="slidenum">
              <a:rPr lang="en-IN" smtClean="0"/>
              <a:t>15</a:t>
            </a:fld>
            <a:endParaRPr lang="en-IN" dirty="0"/>
          </a:p>
        </p:txBody>
      </p:sp>
      <p:sp>
        <p:nvSpPr>
          <p:cNvPr id="3" name="Title 2">
            <a:extLst>
              <a:ext uri="{FF2B5EF4-FFF2-40B4-BE49-F238E27FC236}">
                <a16:creationId xmlns:a16="http://schemas.microsoft.com/office/drawing/2014/main" xmlns="" id="{2F63427B-37D4-644B-9191-E19CC8AB4BC8}"/>
              </a:ext>
            </a:extLst>
          </p:cNvPr>
          <p:cNvSpPr>
            <a:spLocks noGrp="1"/>
          </p:cNvSpPr>
          <p:nvPr>
            <p:ph type="title"/>
          </p:nvPr>
        </p:nvSpPr>
        <p:spPr/>
        <p:txBody>
          <a:bodyPr/>
          <a:lstStyle/>
          <a:p>
            <a:r>
              <a:rPr lang="en-US" dirty="0"/>
              <a:t>Spread syntax</a:t>
            </a:r>
          </a:p>
        </p:txBody>
      </p:sp>
      <p:sp>
        <p:nvSpPr>
          <p:cNvPr id="4" name="Content Placeholder 3"/>
          <p:cNvSpPr>
            <a:spLocks noGrp="1"/>
          </p:cNvSpPr>
          <p:nvPr>
            <p:ph idx="1"/>
          </p:nvPr>
        </p:nvSpPr>
        <p:spPr/>
        <p:txBody>
          <a:bodyPr/>
          <a:lstStyle/>
          <a:p>
            <a:r>
              <a:rPr lang="en-US" dirty="0"/>
              <a:t>Spread syntax allows an </a:t>
            </a:r>
            <a:r>
              <a:rPr lang="en-US" dirty="0" err="1"/>
              <a:t>iterable</a:t>
            </a:r>
            <a:r>
              <a:rPr lang="en-US"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p>
        </p:txBody>
      </p:sp>
      <p:pic>
        <p:nvPicPr>
          <p:cNvPr id="6" name="Picture 5"/>
          <p:cNvPicPr>
            <a:picLocks noChangeAspect="1"/>
          </p:cNvPicPr>
          <p:nvPr/>
        </p:nvPicPr>
        <p:blipFill>
          <a:blip r:embed="rId3"/>
          <a:stretch>
            <a:fillRect/>
          </a:stretch>
        </p:blipFill>
        <p:spPr>
          <a:xfrm>
            <a:off x="947738" y="3340777"/>
            <a:ext cx="3477110" cy="2495898"/>
          </a:xfrm>
          <a:prstGeom prst="rect">
            <a:avLst/>
          </a:prstGeom>
        </p:spPr>
      </p:pic>
    </p:spTree>
    <p:extLst>
      <p:ext uri="{BB962C8B-B14F-4D97-AF65-F5344CB8AC3E}">
        <p14:creationId xmlns:p14="http://schemas.microsoft.com/office/powerpoint/2010/main" val="13152034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25BCE6F-E86D-0D41-A105-69BBFE64FDC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60955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625947E-8814-8443-9281-C2D2CE04FC0B}"/>
              </a:ext>
            </a:extLst>
          </p:cNvPr>
          <p:cNvSpPr>
            <a:spLocks noGrp="1"/>
          </p:cNvSpPr>
          <p:nvPr>
            <p:ph type="sldNum" sz="quarter" idx="18"/>
          </p:nvPr>
        </p:nvSpPr>
        <p:spPr/>
        <p:txBody>
          <a:bodyPr/>
          <a:lstStyle/>
          <a:p>
            <a:fld id="{8699F50C-BE38-4BD0-BA84-9B090E1F2B9B}" type="slidenum">
              <a:rPr lang="en-IN" smtClean="0"/>
              <a:t>2</a:t>
            </a:fld>
            <a:endParaRPr lang="en-IN" dirty="0"/>
          </a:p>
        </p:txBody>
      </p:sp>
      <p:sp>
        <p:nvSpPr>
          <p:cNvPr id="3" name="Title 2">
            <a:extLst>
              <a:ext uri="{FF2B5EF4-FFF2-40B4-BE49-F238E27FC236}">
                <a16:creationId xmlns:a16="http://schemas.microsoft.com/office/drawing/2014/main" xmlns="" id="{E43E5F4D-3457-484D-A873-930280199465}"/>
              </a:ext>
            </a:extLst>
          </p:cNvPr>
          <p:cNvSpPr>
            <a:spLocks noGrp="1"/>
          </p:cNvSpPr>
          <p:nvPr>
            <p:ph type="title"/>
          </p:nvPr>
        </p:nvSpPr>
        <p:spPr/>
        <p:txBody>
          <a:bodyPr anchor="b"/>
          <a:lstStyle/>
          <a:p>
            <a:r>
              <a:rPr lang="en-US" dirty="0"/>
              <a:t>Criteria &amp; Regulations</a:t>
            </a:r>
          </a:p>
        </p:txBody>
      </p:sp>
      <p:sp>
        <p:nvSpPr>
          <p:cNvPr id="4" name="Content Placeholder 3">
            <a:extLst>
              <a:ext uri="{FF2B5EF4-FFF2-40B4-BE49-F238E27FC236}">
                <a16:creationId xmlns:a16="http://schemas.microsoft.com/office/drawing/2014/main" xmlns="" id="{47A07970-8863-6148-ACF3-A0D7943C9A5C}"/>
              </a:ext>
            </a:extLst>
          </p:cNvPr>
          <p:cNvSpPr>
            <a:spLocks noGrp="1"/>
          </p:cNvSpPr>
          <p:nvPr>
            <p:ph idx="1"/>
          </p:nvPr>
        </p:nvSpPr>
        <p:spPr/>
        <p:txBody>
          <a:bodyPr/>
          <a:lstStyle/>
          <a:p>
            <a:r>
              <a:rPr lang="en-US" dirty="0"/>
              <a:t>Criteria:</a:t>
            </a:r>
          </a:p>
          <a:p>
            <a:pPr lvl="1"/>
            <a:r>
              <a:rPr lang="en-US" dirty="0"/>
              <a:t>1</a:t>
            </a:r>
          </a:p>
          <a:p>
            <a:pPr lvl="1"/>
            <a:r>
              <a:rPr lang="en-US" dirty="0"/>
              <a:t>2</a:t>
            </a:r>
          </a:p>
          <a:p>
            <a:pPr lvl="1"/>
            <a:r>
              <a:rPr lang="en-US" dirty="0"/>
              <a:t>3</a:t>
            </a:r>
          </a:p>
          <a:p>
            <a:pPr lvl="1"/>
            <a:r>
              <a:rPr lang="en-US" dirty="0"/>
              <a:t>4</a:t>
            </a:r>
          </a:p>
          <a:p>
            <a:pPr lvl="1"/>
            <a:r>
              <a:rPr lang="en-US" dirty="0"/>
              <a:t>5</a:t>
            </a:r>
          </a:p>
          <a:p>
            <a:r>
              <a:rPr lang="en-US" dirty="0"/>
              <a:t>Regulations:</a:t>
            </a:r>
          </a:p>
          <a:p>
            <a:pPr lvl="1"/>
            <a:r>
              <a:rPr lang="en-US" dirty="0"/>
              <a:t>1</a:t>
            </a:r>
          </a:p>
          <a:p>
            <a:pPr lvl="1"/>
            <a:r>
              <a:rPr lang="en-US" dirty="0"/>
              <a:t>2</a:t>
            </a:r>
          </a:p>
          <a:p>
            <a:pPr lvl="1"/>
            <a:r>
              <a:rPr lang="en-US" dirty="0"/>
              <a:t>3</a:t>
            </a:r>
          </a:p>
          <a:p>
            <a:pPr lvl="1"/>
            <a:r>
              <a:rPr lang="en-US" dirty="0"/>
              <a:t>4</a:t>
            </a:r>
          </a:p>
          <a:p>
            <a:pPr lvl="1"/>
            <a:r>
              <a:rPr lang="en-US" dirty="0"/>
              <a:t>5</a:t>
            </a:r>
          </a:p>
        </p:txBody>
      </p:sp>
    </p:spTree>
    <p:extLst>
      <p:ext uri="{BB962C8B-B14F-4D97-AF65-F5344CB8AC3E}">
        <p14:creationId xmlns:p14="http://schemas.microsoft.com/office/powerpoint/2010/main" val="40015184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B0955-70B6-5042-80F2-C65EF833F512}"/>
              </a:ext>
            </a:extLst>
          </p:cNvPr>
          <p:cNvSpPr>
            <a:spLocks noGrp="1"/>
          </p:cNvSpPr>
          <p:nvPr>
            <p:ph type="title"/>
          </p:nvPr>
        </p:nvSpPr>
        <p:spPr>
          <a:xfrm>
            <a:off x="5623044" y="1805270"/>
            <a:ext cx="5863568" cy="1241214"/>
          </a:xfrm>
        </p:spPr>
        <p:txBody>
          <a:bodyPr anchor="b"/>
          <a:lstStyle/>
          <a:p>
            <a:r>
              <a:rPr lang="en-US" sz="4300" dirty="0"/>
              <a:t>Node</a:t>
            </a:r>
            <a:r>
              <a:rPr lang="en-US" dirty="0"/>
              <a:t>.js – Training course</a:t>
            </a:r>
          </a:p>
        </p:txBody>
      </p:sp>
      <p:sp>
        <p:nvSpPr>
          <p:cNvPr id="3" name="Text Placeholder 2">
            <a:extLst>
              <a:ext uri="{FF2B5EF4-FFF2-40B4-BE49-F238E27FC236}">
                <a16:creationId xmlns:a16="http://schemas.microsoft.com/office/drawing/2014/main" xmlns="" id="{68A5115F-0CCD-0448-9996-9E10284CC92A}"/>
              </a:ext>
            </a:extLst>
          </p:cNvPr>
          <p:cNvSpPr>
            <a:spLocks noGrp="1"/>
          </p:cNvSpPr>
          <p:nvPr>
            <p:ph type="body" idx="1"/>
          </p:nvPr>
        </p:nvSpPr>
        <p:spPr>
          <a:xfrm>
            <a:off x="5623044" y="3046484"/>
            <a:ext cx="4911633" cy="1246546"/>
          </a:xfrm>
        </p:spPr>
        <p:txBody>
          <a:bodyPr/>
          <a:lstStyle/>
          <a:p>
            <a:r>
              <a:rPr lang="en-US" dirty="0"/>
              <a:t>Section 2 – Day 1</a:t>
            </a:r>
          </a:p>
          <a:p>
            <a:r>
              <a:rPr lang="en-US" dirty="0"/>
              <a:t>How </a:t>
            </a:r>
            <a:r>
              <a:rPr lang="en-US" dirty="0" err="1"/>
              <a:t>javascript</a:t>
            </a:r>
            <a:r>
              <a:rPr lang="en-US" dirty="0"/>
              <a:t> works?</a:t>
            </a:r>
          </a:p>
          <a:p>
            <a:r>
              <a:rPr lang="en-US" dirty="0"/>
              <a:t>Trainer: </a:t>
            </a:r>
            <a:r>
              <a:rPr lang="en-US" dirty="0" err="1"/>
              <a:t>kphong</a:t>
            </a:r>
            <a:endParaRPr lang="en-US" dirty="0"/>
          </a:p>
        </p:txBody>
      </p:sp>
    </p:spTree>
    <p:extLst>
      <p:ext uri="{BB962C8B-B14F-4D97-AF65-F5344CB8AC3E}">
        <p14:creationId xmlns:p14="http://schemas.microsoft.com/office/powerpoint/2010/main" val="12260371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xmlns="" id="{57516E56-C25F-9D4D-ABA7-96054B47B8DE}"/>
              </a:ext>
            </a:extLst>
          </p:cNvPr>
          <p:cNvPicPr>
            <a:picLocks noGrp="1" noChangeAspect="1"/>
          </p:cNvPicPr>
          <p:nvPr>
            <p:ph type="pic" sz="quarter" idx="14"/>
          </p:nvPr>
        </p:nvPicPr>
        <p:blipFill>
          <a:blip r:embed="rId3">
            <a:alphaModFix amt="53000"/>
            <a:extLst>
              <a:ext uri="{BEBA8EAE-BF5A-486C-A8C5-ECC9F3942E4B}">
                <a14:imgProps xmlns:a14="http://schemas.microsoft.com/office/drawing/2010/main">
                  <a14:imgLayer>
                    <a14:imgEffect>
                      <a14:colorTemperature colorTemp="6339"/>
                    </a14:imgEffect>
                    <a14:imgEffect>
                      <a14:saturation sat="115000"/>
                    </a14:imgEffect>
                    <a14:imgEffect>
                      <a14:brightnessContrast bright="-2000" contrast="37000"/>
                    </a14:imgEffect>
                  </a14:imgLayer>
                </a14:imgProps>
              </a:ext>
            </a:extLst>
          </a:blip>
          <a:srcRect l="12988" r="12988"/>
          <a:stretch>
            <a:fillRect/>
          </a:stretch>
        </p:blipFill>
        <p:spPr/>
      </p:pic>
      <p:graphicFrame>
        <p:nvGraphicFramePr>
          <p:cNvPr id="9" name="Content Placeholder 8">
            <a:extLst>
              <a:ext uri="{FF2B5EF4-FFF2-40B4-BE49-F238E27FC236}">
                <a16:creationId xmlns:a16="http://schemas.microsoft.com/office/drawing/2014/main" xmlns="" id="{0A082186-CEB9-CF4A-92CB-F9133D1D7264}"/>
              </a:ext>
            </a:extLst>
          </p:cNvPr>
          <p:cNvGraphicFramePr>
            <a:graphicFrameLocks noGrp="1"/>
          </p:cNvGraphicFramePr>
          <p:nvPr>
            <p:ph idx="1"/>
            <p:extLst>
              <p:ext uri="{D42A27DB-BD31-4B8C-83A1-F6EECF244321}">
                <p14:modId xmlns:p14="http://schemas.microsoft.com/office/powerpoint/2010/main" val="573414153"/>
              </p:ext>
            </p:extLst>
          </p:nvPr>
        </p:nvGraphicFramePr>
        <p:xfrm>
          <a:off x="582178" y="2928832"/>
          <a:ext cx="6650865" cy="35164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xmlns="" id="{EA6AE8DD-822F-1843-92E0-90A0B6ADEA7A}"/>
              </a:ext>
            </a:extLst>
          </p:cNvPr>
          <p:cNvSpPr>
            <a:spLocks noGrp="1"/>
          </p:cNvSpPr>
          <p:nvPr>
            <p:ph type="body" sz="quarter" idx="13"/>
          </p:nvPr>
        </p:nvSpPr>
        <p:spPr>
          <a:xfrm>
            <a:off x="531378" y="2028651"/>
            <a:ext cx="7342621" cy="811281"/>
          </a:xfrm>
        </p:spPr>
        <p:txBody>
          <a:bodyPr/>
          <a:lstStyle/>
          <a:p>
            <a:r>
              <a:rPr lang="en-US" dirty="0">
                <a:solidFill>
                  <a:schemeClr val="accent1"/>
                </a:solidFill>
              </a:rPr>
              <a:t>INTRODUCTION ABOUT NODE.JS,</a:t>
            </a:r>
          </a:p>
          <a:p>
            <a:r>
              <a:rPr lang="en-US" dirty="0">
                <a:solidFill>
                  <a:schemeClr val="accent1"/>
                </a:solidFill>
              </a:rPr>
              <a:t>ARCHITECTURE, INSTALLATION AND USAGE</a:t>
            </a:r>
          </a:p>
        </p:txBody>
      </p:sp>
      <p:sp>
        <p:nvSpPr>
          <p:cNvPr id="5" name="Title 4">
            <a:extLst>
              <a:ext uri="{FF2B5EF4-FFF2-40B4-BE49-F238E27FC236}">
                <a16:creationId xmlns:a16="http://schemas.microsoft.com/office/drawing/2014/main" xmlns="" id="{113BAEFB-0D02-2E47-A3BE-308ADD35D486}"/>
              </a:ext>
            </a:extLst>
          </p:cNvPr>
          <p:cNvSpPr>
            <a:spLocks noGrp="1"/>
          </p:cNvSpPr>
          <p:nvPr>
            <p:ph type="title"/>
          </p:nvPr>
        </p:nvSpPr>
        <p:spPr>
          <a:xfrm>
            <a:off x="531378" y="1308483"/>
            <a:ext cx="7342622" cy="672507"/>
          </a:xfrm>
        </p:spPr>
        <p:txBody>
          <a:bodyPr anchor="t">
            <a:normAutofit/>
          </a:bodyPr>
          <a:lstStyle/>
          <a:p>
            <a:r>
              <a:rPr lang="en-US" dirty="0"/>
              <a:t>SECTION 2 – MAIN CONTENT</a:t>
            </a:r>
          </a:p>
        </p:txBody>
      </p:sp>
      <p:sp>
        <p:nvSpPr>
          <p:cNvPr id="7" name="Slide Number Placeholder 6">
            <a:extLst>
              <a:ext uri="{FF2B5EF4-FFF2-40B4-BE49-F238E27FC236}">
                <a16:creationId xmlns:a16="http://schemas.microsoft.com/office/drawing/2014/main" xmlns="" id="{31F1787E-19FA-974B-9489-62806DEA9A33}"/>
              </a:ext>
            </a:extLst>
          </p:cNvPr>
          <p:cNvSpPr>
            <a:spLocks noGrp="1"/>
          </p:cNvSpPr>
          <p:nvPr>
            <p:ph type="sldNum" sz="quarter" idx="16"/>
          </p:nvPr>
        </p:nvSpPr>
        <p:spPr/>
        <p:txBody>
          <a:bodyPr/>
          <a:lstStyle/>
          <a:p>
            <a:fld id="{8699F50C-BE38-4BD0-BA84-9B090E1F2B9B}" type="slidenum">
              <a:rPr lang="en-IN" smtClean="0"/>
              <a:t>4</a:t>
            </a:fld>
            <a:endParaRPr lang="en-IN" dirty="0"/>
          </a:p>
        </p:txBody>
      </p:sp>
    </p:spTree>
    <p:extLst>
      <p:ext uri="{BB962C8B-B14F-4D97-AF65-F5344CB8AC3E}">
        <p14:creationId xmlns:p14="http://schemas.microsoft.com/office/powerpoint/2010/main" val="39949541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3E7CE69-8D81-5845-9EA7-F4834EB92CCB}"/>
              </a:ext>
            </a:extLst>
          </p:cNvPr>
          <p:cNvSpPr>
            <a:spLocks noGrp="1"/>
          </p:cNvSpPr>
          <p:nvPr>
            <p:ph type="title"/>
          </p:nvPr>
        </p:nvSpPr>
        <p:spPr/>
        <p:txBody>
          <a:bodyPr anchor="b"/>
          <a:lstStyle/>
          <a:p>
            <a:r>
              <a:rPr lang="en-US" dirty="0"/>
              <a:t>TERMS</a:t>
            </a:r>
          </a:p>
        </p:txBody>
      </p:sp>
      <p:sp>
        <p:nvSpPr>
          <p:cNvPr id="12" name="Content Placeholder 11">
            <a:extLst>
              <a:ext uri="{FF2B5EF4-FFF2-40B4-BE49-F238E27FC236}">
                <a16:creationId xmlns:a16="http://schemas.microsoft.com/office/drawing/2014/main" xmlns="" id="{01EAC10C-8427-AF42-82D8-B1D4277456A2}"/>
              </a:ext>
            </a:extLst>
          </p:cNvPr>
          <p:cNvSpPr>
            <a:spLocks noGrp="1"/>
          </p:cNvSpPr>
          <p:nvPr>
            <p:ph idx="1"/>
          </p:nvPr>
        </p:nvSpPr>
        <p:spPr/>
        <p:txBody>
          <a:bodyPr/>
          <a:lstStyle/>
          <a:p>
            <a:r>
              <a:rPr lang="en-US" dirty="0" smtClean="0"/>
              <a:t>Prototype,</a:t>
            </a:r>
          </a:p>
          <a:p>
            <a:r>
              <a:rPr lang="en-US" dirty="0" smtClean="0"/>
              <a:t>Object Literal</a:t>
            </a:r>
          </a:p>
          <a:p>
            <a:r>
              <a:rPr lang="en-US" dirty="0" smtClean="0"/>
              <a:t>Class </a:t>
            </a:r>
            <a:r>
              <a:rPr lang="en-US" dirty="0"/>
              <a:t>&amp; Abstract </a:t>
            </a:r>
            <a:r>
              <a:rPr lang="en-US" dirty="0" smtClean="0"/>
              <a:t>Class</a:t>
            </a:r>
          </a:p>
          <a:p>
            <a:r>
              <a:rPr lang="en-US" dirty="0" smtClean="0"/>
              <a:t>Inheritance</a:t>
            </a:r>
            <a:endParaRPr lang="en-US" dirty="0"/>
          </a:p>
          <a:p>
            <a:r>
              <a:rPr lang="en-US" dirty="0" smtClean="0"/>
              <a:t>getter, setter, static</a:t>
            </a:r>
          </a:p>
          <a:p>
            <a:r>
              <a:rPr lang="en-US" dirty="0" smtClean="0"/>
              <a:t>Default parameters</a:t>
            </a:r>
            <a:endParaRPr lang="en-US" dirty="0"/>
          </a:p>
          <a:p>
            <a:r>
              <a:rPr lang="en-US"/>
              <a:t>Spread </a:t>
            </a:r>
            <a:r>
              <a:rPr lang="en-US" smtClean="0"/>
              <a:t>Syntax</a:t>
            </a:r>
            <a:endParaRPr lang="en-US" dirty="0"/>
          </a:p>
          <a:p>
            <a:pPr lvl="1"/>
            <a:endParaRPr lang="en-US" dirty="0"/>
          </a:p>
        </p:txBody>
      </p:sp>
      <p:pic>
        <p:nvPicPr>
          <p:cNvPr id="11" name="Picture 10">
            <a:extLst>
              <a:ext uri="{FF2B5EF4-FFF2-40B4-BE49-F238E27FC236}">
                <a16:creationId xmlns:a16="http://schemas.microsoft.com/office/drawing/2014/main" xmlns="" id="{3EEF8165-68CE-0748-9FB9-03FCA29CD55B}"/>
              </a:ext>
            </a:extLst>
          </p:cNvPr>
          <p:cNvPicPr>
            <a:picLocks noChangeAspect="1"/>
          </p:cNvPicPr>
          <p:nvPr/>
        </p:nvPicPr>
        <p:blipFill>
          <a:blip r:embed="rId3"/>
          <a:stretch>
            <a:fillRect/>
          </a:stretch>
        </p:blipFill>
        <p:spPr>
          <a:xfrm>
            <a:off x="9395978" y="4064870"/>
            <a:ext cx="3251200" cy="3251200"/>
          </a:xfrm>
          <a:prstGeom prst="rect">
            <a:avLst/>
          </a:prstGeom>
        </p:spPr>
      </p:pic>
    </p:spTree>
    <p:extLst>
      <p:ext uri="{BB962C8B-B14F-4D97-AF65-F5344CB8AC3E}">
        <p14:creationId xmlns:p14="http://schemas.microsoft.com/office/powerpoint/2010/main" val="37131199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F9F99F8-A6DD-A047-B0A9-60003F6B587A}"/>
              </a:ext>
            </a:extLst>
          </p:cNvPr>
          <p:cNvSpPr>
            <a:spLocks noGrp="1"/>
          </p:cNvSpPr>
          <p:nvPr>
            <p:ph type="sldNum" sz="quarter" idx="18"/>
          </p:nvPr>
        </p:nvSpPr>
        <p:spPr/>
        <p:txBody>
          <a:bodyPr/>
          <a:lstStyle/>
          <a:p>
            <a:fld id="{8699F50C-BE38-4BD0-BA84-9B090E1F2B9B}" type="slidenum">
              <a:rPr lang="en-IN" smtClean="0"/>
              <a:t>6</a:t>
            </a:fld>
            <a:endParaRPr lang="en-IN" dirty="0"/>
          </a:p>
        </p:txBody>
      </p:sp>
      <p:sp>
        <p:nvSpPr>
          <p:cNvPr id="3" name="Title 2">
            <a:extLst>
              <a:ext uri="{FF2B5EF4-FFF2-40B4-BE49-F238E27FC236}">
                <a16:creationId xmlns:a16="http://schemas.microsoft.com/office/drawing/2014/main" xmlns="" id="{BCDE4DB1-849A-F749-99DD-BF473C799E91}"/>
              </a:ext>
            </a:extLst>
          </p:cNvPr>
          <p:cNvSpPr>
            <a:spLocks noGrp="1"/>
          </p:cNvSpPr>
          <p:nvPr>
            <p:ph type="title"/>
          </p:nvPr>
        </p:nvSpPr>
        <p:spPr/>
        <p:txBody>
          <a:bodyPr/>
          <a:lstStyle/>
          <a:p>
            <a:r>
              <a:rPr lang="en-US" dirty="0" smtClean="0"/>
              <a:t>Prototype</a:t>
            </a:r>
            <a:endParaRPr lang="en-US" dirty="0"/>
          </a:p>
        </p:txBody>
      </p:sp>
      <p:pic>
        <p:nvPicPr>
          <p:cNvPr id="10" name="Content Placeholder 9"/>
          <p:cNvPicPr>
            <a:picLocks noGrp="1" noChangeAspect="1"/>
          </p:cNvPicPr>
          <p:nvPr>
            <p:ph idx="1"/>
          </p:nvPr>
        </p:nvPicPr>
        <p:blipFill>
          <a:blip r:embed="rId3"/>
          <a:stretch>
            <a:fillRect/>
          </a:stretch>
        </p:blipFill>
        <p:spPr>
          <a:xfrm>
            <a:off x="947738" y="1654979"/>
            <a:ext cx="7058838" cy="4337147"/>
          </a:xfrm>
          <a:prstGeom prst="rect">
            <a:avLst/>
          </a:prstGeom>
        </p:spPr>
      </p:pic>
    </p:spTree>
    <p:extLst>
      <p:ext uri="{BB962C8B-B14F-4D97-AF65-F5344CB8AC3E}">
        <p14:creationId xmlns:p14="http://schemas.microsoft.com/office/powerpoint/2010/main" val="15967480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F885F49-2F9E-FE41-AE74-EA04EFDBC198}"/>
              </a:ext>
            </a:extLst>
          </p:cNvPr>
          <p:cNvSpPr>
            <a:spLocks noGrp="1"/>
          </p:cNvSpPr>
          <p:nvPr>
            <p:ph type="sldNum" sz="quarter" idx="18"/>
          </p:nvPr>
        </p:nvSpPr>
        <p:spPr/>
        <p:txBody>
          <a:bodyPr/>
          <a:lstStyle/>
          <a:p>
            <a:fld id="{8699F50C-BE38-4BD0-BA84-9B090E1F2B9B}" type="slidenum">
              <a:rPr lang="en-IN" smtClean="0"/>
              <a:t>7</a:t>
            </a:fld>
            <a:endParaRPr lang="en-IN" dirty="0"/>
          </a:p>
        </p:txBody>
      </p:sp>
      <p:sp>
        <p:nvSpPr>
          <p:cNvPr id="3" name="Title 2">
            <a:extLst>
              <a:ext uri="{FF2B5EF4-FFF2-40B4-BE49-F238E27FC236}">
                <a16:creationId xmlns:a16="http://schemas.microsoft.com/office/drawing/2014/main" xmlns="" id="{90E8BCC3-0C27-1243-B99A-187FFBE9896F}"/>
              </a:ext>
            </a:extLst>
          </p:cNvPr>
          <p:cNvSpPr>
            <a:spLocks noGrp="1"/>
          </p:cNvSpPr>
          <p:nvPr>
            <p:ph type="title"/>
          </p:nvPr>
        </p:nvSpPr>
        <p:spPr/>
        <p:txBody>
          <a:bodyPr/>
          <a:lstStyle/>
          <a:p>
            <a:r>
              <a:rPr lang="en-US" dirty="0" smtClean="0"/>
              <a:t>Prototype</a:t>
            </a:r>
            <a:endParaRPr lang="en-US" dirty="0"/>
          </a:p>
        </p:txBody>
      </p:sp>
      <p:sp>
        <p:nvSpPr>
          <p:cNvPr id="11" name="Content Placeholder 10">
            <a:extLst>
              <a:ext uri="{FF2B5EF4-FFF2-40B4-BE49-F238E27FC236}">
                <a16:creationId xmlns:a16="http://schemas.microsoft.com/office/drawing/2014/main" xmlns="" id="{EC1F021F-B5E7-F94A-838B-2DB611D8620F}"/>
              </a:ext>
            </a:extLst>
          </p:cNvPr>
          <p:cNvSpPr>
            <a:spLocks noGrp="1"/>
          </p:cNvSpPr>
          <p:nvPr>
            <p:ph idx="1"/>
          </p:nvPr>
        </p:nvSpPr>
        <p:spPr/>
        <p:txBody>
          <a:bodyPr/>
          <a:lstStyle/>
          <a:p>
            <a:endParaRPr lang="en-US" sz="2200" dirty="0"/>
          </a:p>
          <a:p>
            <a:endParaRPr lang="en-US" sz="2200" dirty="0"/>
          </a:p>
        </p:txBody>
      </p:sp>
      <p:sp>
        <p:nvSpPr>
          <p:cNvPr id="6" name="Rectangle 5"/>
          <p:cNvSpPr/>
          <p:nvPr/>
        </p:nvSpPr>
        <p:spPr>
          <a:xfrm>
            <a:off x="947737" y="1356997"/>
            <a:ext cx="10836275" cy="1477328"/>
          </a:xfrm>
          <a:prstGeom prst="rect">
            <a:avLst/>
          </a:prstGeom>
        </p:spPr>
        <p:txBody>
          <a:bodyPr wrap="square">
            <a:spAutoFit/>
          </a:bodyPr>
          <a:lstStyle/>
          <a:p>
            <a:r>
              <a:rPr lang="en-US" dirty="0">
                <a:latin typeface="medium-content-serif-font"/>
              </a:rPr>
              <a:t>As prototype object is an object, we can attach properties and methods to the prototype object. Thus, enabling all the objects created using the constructor function to share those properties and methods</a:t>
            </a:r>
            <a:r>
              <a:rPr lang="en-US" dirty="0" smtClean="0">
                <a:latin typeface="medium-content-serif-font"/>
              </a:rPr>
              <a:t>.</a:t>
            </a:r>
          </a:p>
          <a:p>
            <a:endParaRPr lang="en-US" dirty="0">
              <a:latin typeface="medium-content-serif-font"/>
            </a:endParaRPr>
          </a:p>
          <a:p>
            <a:r>
              <a:rPr lang="en-US" dirty="0">
                <a:latin typeface="medium-content-serif-font"/>
              </a:rPr>
              <a:t>New property can be added to the constructor function’s prototype property using either the dot notation or square bracket notation as shown </a:t>
            </a:r>
            <a:r>
              <a:rPr lang="en-US" dirty="0" smtClean="0">
                <a:latin typeface="medium-content-serif-font"/>
              </a:rPr>
              <a:t>below</a:t>
            </a:r>
            <a:endParaRPr lang="en-US" b="0" i="0" dirty="0">
              <a:effectLst/>
              <a:latin typeface="medium-content-serif-font"/>
            </a:endParaRPr>
          </a:p>
        </p:txBody>
      </p:sp>
    </p:spTree>
    <p:extLst>
      <p:ext uri="{BB962C8B-B14F-4D97-AF65-F5344CB8AC3E}">
        <p14:creationId xmlns:p14="http://schemas.microsoft.com/office/powerpoint/2010/main" val="38156332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4B9A8F5-4321-F141-874D-FA0E8CBDDEA1}"/>
              </a:ext>
            </a:extLst>
          </p:cNvPr>
          <p:cNvSpPr>
            <a:spLocks noGrp="1"/>
          </p:cNvSpPr>
          <p:nvPr>
            <p:ph type="sldNum" sz="quarter" idx="18"/>
          </p:nvPr>
        </p:nvSpPr>
        <p:spPr/>
        <p:txBody>
          <a:bodyPr/>
          <a:lstStyle/>
          <a:p>
            <a:fld id="{8699F50C-BE38-4BD0-BA84-9B090E1F2B9B}" type="slidenum">
              <a:rPr lang="en-IN" smtClean="0"/>
              <a:t>8</a:t>
            </a:fld>
            <a:endParaRPr lang="en-IN" dirty="0"/>
          </a:p>
        </p:txBody>
      </p:sp>
      <p:sp>
        <p:nvSpPr>
          <p:cNvPr id="3" name="Title 2">
            <a:extLst>
              <a:ext uri="{FF2B5EF4-FFF2-40B4-BE49-F238E27FC236}">
                <a16:creationId xmlns:a16="http://schemas.microsoft.com/office/drawing/2014/main" xmlns="" id="{C0B09657-D198-834A-9C55-3F901BBAD466}"/>
              </a:ext>
            </a:extLst>
          </p:cNvPr>
          <p:cNvSpPr>
            <a:spLocks noGrp="1"/>
          </p:cNvSpPr>
          <p:nvPr>
            <p:ph type="title"/>
          </p:nvPr>
        </p:nvSpPr>
        <p:spPr/>
        <p:txBody>
          <a:bodyPr/>
          <a:lstStyle/>
          <a:p>
            <a:r>
              <a:rPr lang="en-US" dirty="0"/>
              <a:t>Object </a:t>
            </a:r>
            <a:r>
              <a:rPr lang="en-US" dirty="0" smtClean="0"/>
              <a:t>Literal</a:t>
            </a:r>
            <a:endParaRPr lang="en-US" dirty="0"/>
          </a:p>
        </p:txBody>
      </p:sp>
      <p:sp>
        <p:nvSpPr>
          <p:cNvPr id="4" name="Content Placeholder 3">
            <a:extLst>
              <a:ext uri="{FF2B5EF4-FFF2-40B4-BE49-F238E27FC236}">
                <a16:creationId xmlns:a16="http://schemas.microsoft.com/office/drawing/2014/main" xmlns="" id="{8D60C8BB-430D-DE4C-8EC7-899C0EE1C81A}"/>
              </a:ext>
            </a:extLst>
          </p:cNvPr>
          <p:cNvSpPr>
            <a:spLocks noGrp="1"/>
          </p:cNvSpPr>
          <p:nvPr>
            <p:ph idx="1"/>
          </p:nvPr>
        </p:nvSpPr>
        <p:spPr/>
        <p:txBody>
          <a:bodyPr/>
          <a:lstStyle/>
          <a:p>
            <a:endParaRPr lang="en-US" sz="2000" b="1" dirty="0" smtClean="0"/>
          </a:p>
          <a:p>
            <a:endParaRPr lang="en-US" sz="2000" dirty="0" smtClean="0"/>
          </a:p>
          <a:p>
            <a:r>
              <a:rPr lang="en-US" sz="2000" dirty="0"/>
              <a:t>JavaScript is designed on a simple object-based paradigm. An object is a collection of properties, and a property is an association between a name (or </a:t>
            </a:r>
            <a:r>
              <a:rPr lang="en-US" sz="2000" i="1" dirty="0"/>
              <a:t>key</a:t>
            </a:r>
            <a:r>
              <a:rPr lang="en-US" sz="2000" dirty="0"/>
              <a:t>) and a value. A property's value can be a function, in which case the property is known as a method. In addition to objects that are predefined in the browser, you can define your own objects. This chapter describes how to use objects, properties, functions, and methods, and how to create your own objects.</a:t>
            </a:r>
          </a:p>
          <a:p>
            <a:r>
              <a:rPr lang="en-US" sz="2000" dirty="0">
                <a:hlinkClick r:id="rId3"/>
              </a:rPr>
              <a:t>https://developer.mozilla.org/en-US/docs/Web/JavaScript/Guide/Working_with_Objects</a:t>
            </a:r>
            <a:endParaRPr lang="en-US" sz="1900" dirty="0"/>
          </a:p>
        </p:txBody>
      </p:sp>
      <p:pic>
        <p:nvPicPr>
          <p:cNvPr id="5" name="Picture 4"/>
          <p:cNvPicPr>
            <a:picLocks noChangeAspect="1"/>
          </p:cNvPicPr>
          <p:nvPr/>
        </p:nvPicPr>
        <p:blipFill>
          <a:blip r:embed="rId4"/>
          <a:stretch>
            <a:fillRect/>
          </a:stretch>
        </p:blipFill>
        <p:spPr>
          <a:xfrm>
            <a:off x="947738" y="1525344"/>
            <a:ext cx="1619476" cy="314369"/>
          </a:xfrm>
          <a:prstGeom prst="rect">
            <a:avLst/>
          </a:prstGeom>
        </p:spPr>
      </p:pic>
      <p:pic>
        <p:nvPicPr>
          <p:cNvPr id="6" name="Picture 5"/>
          <p:cNvPicPr>
            <a:picLocks noChangeAspect="1"/>
          </p:cNvPicPr>
          <p:nvPr/>
        </p:nvPicPr>
        <p:blipFill>
          <a:blip r:embed="rId5"/>
          <a:stretch>
            <a:fillRect/>
          </a:stretch>
        </p:blipFill>
        <p:spPr>
          <a:xfrm>
            <a:off x="947738" y="2007502"/>
            <a:ext cx="4553585" cy="409632"/>
          </a:xfrm>
          <a:prstGeom prst="rect">
            <a:avLst/>
          </a:prstGeom>
        </p:spPr>
      </p:pic>
    </p:spTree>
    <p:extLst>
      <p:ext uri="{BB962C8B-B14F-4D97-AF65-F5344CB8AC3E}">
        <p14:creationId xmlns:p14="http://schemas.microsoft.com/office/powerpoint/2010/main" val="1864993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0D0AB1B-03FB-1845-A2AB-2C22E35737A1}"/>
              </a:ext>
            </a:extLst>
          </p:cNvPr>
          <p:cNvSpPr>
            <a:spLocks noGrp="1"/>
          </p:cNvSpPr>
          <p:nvPr>
            <p:ph type="sldNum" sz="quarter" idx="18"/>
          </p:nvPr>
        </p:nvSpPr>
        <p:spPr/>
        <p:txBody>
          <a:bodyPr/>
          <a:lstStyle/>
          <a:p>
            <a:fld id="{8699F50C-BE38-4BD0-BA84-9B090E1F2B9B}" type="slidenum">
              <a:rPr lang="en-IN" smtClean="0"/>
              <a:t>9</a:t>
            </a:fld>
            <a:endParaRPr lang="en-IN" dirty="0"/>
          </a:p>
        </p:txBody>
      </p:sp>
      <p:sp>
        <p:nvSpPr>
          <p:cNvPr id="3" name="Title 2">
            <a:extLst>
              <a:ext uri="{FF2B5EF4-FFF2-40B4-BE49-F238E27FC236}">
                <a16:creationId xmlns:a16="http://schemas.microsoft.com/office/drawing/2014/main" xmlns="" id="{21A75D45-D1A3-FD42-8633-62ED5B960DEF}"/>
              </a:ext>
            </a:extLst>
          </p:cNvPr>
          <p:cNvSpPr>
            <a:spLocks noGrp="1"/>
          </p:cNvSpPr>
          <p:nvPr>
            <p:ph type="title"/>
          </p:nvPr>
        </p:nvSpPr>
        <p:spPr/>
        <p:txBody>
          <a:bodyPr/>
          <a:lstStyle/>
          <a:p>
            <a:r>
              <a:rPr lang="en-US" dirty="0" smtClean="0"/>
              <a:t>Class</a:t>
            </a:r>
            <a:endParaRPr lang="en-US" dirty="0"/>
          </a:p>
        </p:txBody>
      </p:sp>
      <p:pic>
        <p:nvPicPr>
          <p:cNvPr id="4" name="Content Placeholder 3"/>
          <p:cNvPicPr>
            <a:picLocks noGrp="1" noChangeAspect="1"/>
          </p:cNvPicPr>
          <p:nvPr>
            <p:ph idx="1"/>
          </p:nvPr>
        </p:nvPicPr>
        <p:blipFill>
          <a:blip r:embed="rId3"/>
          <a:stretch>
            <a:fillRect/>
          </a:stretch>
        </p:blipFill>
        <p:spPr>
          <a:xfrm>
            <a:off x="966322" y="1659806"/>
            <a:ext cx="4040575" cy="1961443"/>
          </a:xfrm>
          <a:prstGeom prst="rect">
            <a:avLst/>
          </a:prstGeom>
        </p:spPr>
      </p:pic>
    </p:spTree>
    <p:extLst>
      <p:ext uri="{BB962C8B-B14F-4D97-AF65-F5344CB8AC3E}">
        <p14:creationId xmlns:p14="http://schemas.microsoft.com/office/powerpoint/2010/main" val="1247810644"/>
      </p:ext>
    </p:extLst>
  </p:cSld>
  <p:clrMapOvr>
    <a:masterClrMapping/>
  </p:clrMapOvr>
  <p:transition>
    <p:fade/>
  </p:transition>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 id="{39323504-E356-F44C-90B1-600E7DF62647}" vid="{027BF35B-1824-3A49-BAF8-9AD6B893D7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523</Words>
  <Application>Microsoft Office PowerPoint</Application>
  <PresentationFormat>Widescreen</PresentationFormat>
  <Paragraphs>108</Paragraphs>
  <Slides>16</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CiscoSans ExtraLight</vt:lpstr>
      <vt:lpstr>medium-content-serif-font</vt:lpstr>
      <vt:lpstr>Arial</vt:lpstr>
      <vt:lpstr>Calibri</vt:lpstr>
      <vt:lpstr>Calibri Light</vt:lpstr>
      <vt:lpstr>Times New Roman</vt:lpstr>
      <vt:lpstr>Wingdings</vt:lpstr>
      <vt:lpstr>Office Theme</vt:lpstr>
      <vt:lpstr>Node.js</vt:lpstr>
      <vt:lpstr>Criteria &amp; Regulations</vt:lpstr>
      <vt:lpstr>Node.js – Training course</vt:lpstr>
      <vt:lpstr>SECTION 2 – MAIN CONTENT</vt:lpstr>
      <vt:lpstr>TERMS</vt:lpstr>
      <vt:lpstr>Prototype</vt:lpstr>
      <vt:lpstr>Prototype</vt:lpstr>
      <vt:lpstr>Object Literal</vt:lpstr>
      <vt:lpstr>Class</vt:lpstr>
      <vt:lpstr>Inheritance</vt:lpstr>
      <vt:lpstr>getter, setter, static</vt:lpstr>
      <vt:lpstr>getter, setter, static</vt:lpstr>
      <vt:lpstr>getter, setter, static</vt:lpstr>
      <vt:lpstr>Default parameters</vt:lpstr>
      <vt:lpstr>Spread syntax</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2018-06-07T22:37:10Z</dcterms:created>
  <dcterms:modified xsi:type="dcterms:W3CDTF">2019-04-19T05:55:59Z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