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68" r:id="rId5"/>
    <p:sldId id="277" r:id="rId6"/>
    <p:sldId id="272" r:id="rId7"/>
    <p:sldId id="273" r:id="rId8"/>
    <p:sldId id="280" r:id="rId9"/>
    <p:sldId id="281" r:id="rId10"/>
    <p:sldId id="313" r:id="rId11"/>
    <p:sldId id="314" r:id="rId12"/>
    <p:sldId id="315" r:id="rId13"/>
    <p:sldId id="316" r:id="rId14"/>
    <p:sldId id="318" r:id="rId15"/>
    <p:sldId id="317" r:id="rId16"/>
    <p:sldId id="320" r:id="rId17"/>
    <p:sldId id="319"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73060" autoAdjust="0"/>
  </p:normalViewPr>
  <p:slideViewPr>
    <p:cSldViewPr snapToGrid="0" showGuides="1">
      <p:cViewPr varScale="1">
        <p:scale>
          <a:sx n="86" d="100"/>
          <a:sy n="86" d="100"/>
        </p:scale>
        <p:origin x="1926" y="8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6FA0D5-4CB2-A34D-955B-DB52B50757B8}"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US"/>
        </a:p>
      </dgm:t>
    </dgm:pt>
    <dgm:pt modelId="{89584752-5ABC-C74D-AF0D-7CA7EC64F49C}">
      <dgm:prSet phldrT="[Text]"/>
      <dgm:spPr>
        <a:solidFill>
          <a:schemeClr val="accent1"/>
        </a:solidFill>
        <a:ln>
          <a:solidFill>
            <a:schemeClr val="accent6"/>
          </a:solidFill>
          <a:prstDash val="solid"/>
        </a:ln>
      </dgm:spPr>
      <dgm:t>
        <a:bodyPr/>
        <a:lstStyle/>
        <a:p>
          <a:r>
            <a:rPr lang="en-US" b="1" dirty="0"/>
            <a:t>ENVIRONMENT</a:t>
          </a:r>
        </a:p>
      </dgm:t>
    </dgm:pt>
    <dgm:pt modelId="{EF2FDE35-262E-5942-AC99-C686579E4E1B}" type="parTrans" cxnId="{6F7B3B85-8B68-354E-8CEC-7913A82A1B1A}">
      <dgm:prSet/>
      <dgm:spPr/>
      <dgm:t>
        <a:bodyPr/>
        <a:lstStyle/>
        <a:p>
          <a:endParaRPr lang="en-US"/>
        </a:p>
      </dgm:t>
    </dgm:pt>
    <dgm:pt modelId="{99CD3217-E420-0541-9BDB-4CBC720A6EA9}" type="sibTrans" cxnId="{6F7B3B85-8B68-354E-8CEC-7913A82A1B1A}">
      <dgm:prSet/>
      <dgm:spPr/>
      <dgm:t>
        <a:bodyPr/>
        <a:lstStyle/>
        <a:p>
          <a:endParaRPr lang="en-US"/>
        </a:p>
      </dgm:t>
    </dgm:pt>
    <dgm:pt modelId="{74E0B878-A741-B049-BE42-745C3DE3756F}">
      <dgm:prSet phldrT="[Text]"/>
      <dgm:spPr>
        <a:ln>
          <a:solidFill>
            <a:schemeClr val="tx1">
              <a:lumMod val="20000"/>
              <a:lumOff val="80000"/>
            </a:schemeClr>
          </a:solidFill>
        </a:ln>
      </dgm:spPr>
      <dgm:t>
        <a:bodyPr/>
        <a:lstStyle/>
        <a:p>
          <a:r>
            <a:rPr lang="en-US" b="0" dirty="0"/>
            <a:t>TERMS</a:t>
          </a:r>
        </a:p>
      </dgm:t>
    </dgm:pt>
    <dgm:pt modelId="{BA5BCC34-F811-6C44-B564-AA438F82BD1B}" type="parTrans" cxnId="{71F492BD-06B5-5A4F-9C17-4C8940E744E2}">
      <dgm:prSet/>
      <dgm:spPr/>
      <dgm:t>
        <a:bodyPr/>
        <a:lstStyle/>
        <a:p>
          <a:endParaRPr lang="en-US"/>
        </a:p>
      </dgm:t>
    </dgm:pt>
    <dgm:pt modelId="{6314AEE6-80DE-E844-88EE-839A172F00D0}" type="sibTrans" cxnId="{71F492BD-06B5-5A4F-9C17-4C8940E744E2}">
      <dgm:prSet/>
      <dgm:spPr/>
      <dgm:t>
        <a:bodyPr/>
        <a:lstStyle/>
        <a:p>
          <a:endParaRPr lang="en-US"/>
        </a:p>
      </dgm:t>
    </dgm:pt>
    <dgm:pt modelId="{6F4AAD32-86D6-524B-AEB2-C3E4D9EC1D0A}">
      <dgm:prSet phldrT="[Text]"/>
      <dgm:spPr>
        <a:ln>
          <a:solidFill>
            <a:schemeClr val="tx1">
              <a:lumMod val="20000"/>
              <a:lumOff val="80000"/>
            </a:schemeClr>
          </a:solidFill>
        </a:ln>
      </dgm:spPr>
      <dgm:t>
        <a:bodyPr/>
        <a:lstStyle/>
        <a:p>
          <a:r>
            <a:rPr lang="en-US" dirty="0"/>
            <a:t>EXECUTION CONTEXTS &amp; SCOPE CHAIN</a:t>
          </a:r>
        </a:p>
      </dgm:t>
    </dgm:pt>
    <dgm:pt modelId="{44CF63FA-6134-FA42-916D-F93CA6EA8F74}" type="parTrans" cxnId="{6FF5DDBB-30C6-4342-8793-66F8DF575DF4}">
      <dgm:prSet/>
      <dgm:spPr/>
      <dgm:t>
        <a:bodyPr/>
        <a:lstStyle/>
        <a:p>
          <a:endParaRPr lang="en-US"/>
        </a:p>
      </dgm:t>
    </dgm:pt>
    <dgm:pt modelId="{DB86E086-C7B5-D747-B6AA-A571857C6344}" type="sibTrans" cxnId="{6FF5DDBB-30C6-4342-8793-66F8DF575DF4}">
      <dgm:prSet/>
      <dgm:spPr/>
      <dgm:t>
        <a:bodyPr/>
        <a:lstStyle/>
        <a:p>
          <a:endParaRPr lang="en-US"/>
        </a:p>
      </dgm:t>
    </dgm:pt>
    <dgm:pt modelId="{60733EB0-908A-5E4A-9442-621F0409894B}">
      <dgm:prSet phldrT="[Text]"/>
      <dgm:spPr>
        <a:solidFill>
          <a:schemeClr val="accent1"/>
        </a:solidFill>
        <a:ln>
          <a:solidFill>
            <a:schemeClr val="accent6"/>
          </a:solidFill>
        </a:ln>
      </dgm:spPr>
      <dgm:t>
        <a:bodyPr/>
        <a:lstStyle/>
        <a:p>
          <a:r>
            <a:rPr lang="en-US" b="1" dirty="0"/>
            <a:t>ECMASCRIPT</a:t>
          </a:r>
        </a:p>
      </dgm:t>
    </dgm:pt>
    <dgm:pt modelId="{0FA830D2-AEA6-EC49-B4CF-7F21077A7E1E}" type="parTrans" cxnId="{C3E6008C-8C8C-AD4E-B32D-135F493A32B9}">
      <dgm:prSet/>
      <dgm:spPr/>
      <dgm:t>
        <a:bodyPr/>
        <a:lstStyle/>
        <a:p>
          <a:endParaRPr lang="en-US"/>
        </a:p>
      </dgm:t>
    </dgm:pt>
    <dgm:pt modelId="{D3EA61CA-DDBA-0242-B6F2-9CE551953601}" type="sibTrans" cxnId="{C3E6008C-8C8C-AD4E-B32D-135F493A32B9}">
      <dgm:prSet/>
      <dgm:spPr/>
      <dgm:t>
        <a:bodyPr/>
        <a:lstStyle/>
        <a:p>
          <a:endParaRPr lang="en-US"/>
        </a:p>
      </dgm:t>
    </dgm:pt>
    <dgm:pt modelId="{64CA644C-D0B5-CE48-8AE7-5E41359DA029}">
      <dgm:prSet phldrT="[Text]"/>
      <dgm:spPr>
        <a:ln>
          <a:solidFill>
            <a:schemeClr val="accent1">
              <a:tint val="40000"/>
              <a:hueOff val="0"/>
              <a:satOff val="0"/>
              <a:lumOff val="0"/>
            </a:schemeClr>
          </a:solidFill>
        </a:ln>
      </dgm:spPr>
      <dgm:t>
        <a:bodyPr/>
        <a:lstStyle/>
        <a:p>
          <a:r>
            <a:rPr lang="en-US" dirty="0"/>
            <a:t>OVERVIEW</a:t>
          </a:r>
        </a:p>
      </dgm:t>
    </dgm:pt>
    <dgm:pt modelId="{8747E774-A6AD-0F4C-8148-836FE6BFD014}" type="parTrans" cxnId="{CE818BCC-04F0-3049-B0F8-EC5D96B83E42}">
      <dgm:prSet/>
      <dgm:spPr/>
      <dgm:t>
        <a:bodyPr/>
        <a:lstStyle/>
        <a:p>
          <a:endParaRPr lang="en-US"/>
        </a:p>
      </dgm:t>
    </dgm:pt>
    <dgm:pt modelId="{946BEEB6-1E8A-D641-909E-A1866E68EF50}" type="sibTrans" cxnId="{CE818BCC-04F0-3049-B0F8-EC5D96B83E42}">
      <dgm:prSet/>
      <dgm:spPr/>
      <dgm:t>
        <a:bodyPr/>
        <a:lstStyle/>
        <a:p>
          <a:endParaRPr lang="en-US"/>
        </a:p>
      </dgm:t>
    </dgm:pt>
    <dgm:pt modelId="{9A23C3B9-57B8-AD4D-8D8D-AE68CB30968E}">
      <dgm:prSet phldrT="[Text]"/>
      <dgm:spPr>
        <a:ln>
          <a:solidFill>
            <a:schemeClr val="accent1">
              <a:tint val="40000"/>
              <a:hueOff val="0"/>
              <a:satOff val="0"/>
              <a:lumOff val="0"/>
            </a:schemeClr>
          </a:solidFill>
        </a:ln>
      </dgm:spPr>
      <dgm:t>
        <a:bodyPr/>
        <a:lstStyle/>
        <a:p>
          <a:r>
            <a:rPr lang="en-US" dirty="0"/>
            <a:t>FEATURES &amp; VERSIONS</a:t>
          </a:r>
        </a:p>
      </dgm:t>
    </dgm:pt>
    <dgm:pt modelId="{0F2A512A-3B27-1E46-84A5-223A7DA7D409}" type="parTrans" cxnId="{FD33A9A1-497B-C54C-874D-4D4F10B10E0D}">
      <dgm:prSet/>
      <dgm:spPr/>
      <dgm:t>
        <a:bodyPr/>
        <a:lstStyle/>
        <a:p>
          <a:endParaRPr lang="en-US"/>
        </a:p>
      </dgm:t>
    </dgm:pt>
    <dgm:pt modelId="{A528770D-D492-CB40-88D2-4A8343BC8D3E}" type="sibTrans" cxnId="{FD33A9A1-497B-C54C-874D-4D4F10B10E0D}">
      <dgm:prSet/>
      <dgm:spPr/>
      <dgm:t>
        <a:bodyPr/>
        <a:lstStyle/>
        <a:p>
          <a:endParaRPr lang="en-US"/>
        </a:p>
      </dgm:t>
    </dgm:pt>
    <dgm:pt modelId="{ED6D7E8A-19A6-164B-AE22-C3806B47EA51}">
      <dgm:prSet phldrT="[Text]"/>
      <dgm:spPr>
        <a:solidFill>
          <a:schemeClr val="accent1"/>
        </a:solidFill>
        <a:ln>
          <a:noFill/>
        </a:ln>
      </dgm:spPr>
      <dgm:t>
        <a:bodyPr/>
        <a:lstStyle/>
        <a:p>
          <a:r>
            <a:rPr lang="en-US" b="1" dirty="0"/>
            <a:t>FEATURES</a:t>
          </a:r>
        </a:p>
      </dgm:t>
    </dgm:pt>
    <dgm:pt modelId="{6268004E-BB46-3344-BDC7-24D30E04AFFA}" type="parTrans" cxnId="{38D2A042-9AC1-AB44-AFD5-DFD7E61195BD}">
      <dgm:prSet/>
      <dgm:spPr/>
      <dgm:t>
        <a:bodyPr/>
        <a:lstStyle/>
        <a:p>
          <a:endParaRPr lang="en-US"/>
        </a:p>
      </dgm:t>
    </dgm:pt>
    <dgm:pt modelId="{B13875CB-7D3B-AB4B-931F-0B0E728E9777}" type="sibTrans" cxnId="{38D2A042-9AC1-AB44-AFD5-DFD7E61195BD}">
      <dgm:prSet/>
      <dgm:spPr/>
      <dgm:t>
        <a:bodyPr/>
        <a:lstStyle/>
        <a:p>
          <a:endParaRPr lang="en-US"/>
        </a:p>
      </dgm:t>
    </dgm:pt>
    <dgm:pt modelId="{2E1446C5-4BA8-4343-8D0D-D7A75D855428}">
      <dgm:prSet/>
      <dgm:spPr>
        <a:ln>
          <a:solidFill>
            <a:schemeClr val="tx1">
              <a:lumMod val="20000"/>
              <a:lumOff val="80000"/>
              <a:alpha val="90000"/>
            </a:schemeClr>
          </a:solidFill>
        </a:ln>
      </dgm:spPr>
      <dgm:t>
        <a:bodyPr/>
        <a:lstStyle/>
        <a:p>
          <a:r>
            <a:rPr lang="en-US" dirty="0"/>
            <a:t>LET &amp; CONST</a:t>
          </a:r>
        </a:p>
      </dgm:t>
    </dgm:pt>
    <dgm:pt modelId="{040D9B14-D450-2B4A-B4B5-C118343FF9A9}" type="parTrans" cxnId="{D1D6CBB4-9A86-3349-BB43-6FFE12981AE7}">
      <dgm:prSet/>
      <dgm:spPr/>
      <dgm:t>
        <a:bodyPr/>
        <a:lstStyle/>
        <a:p>
          <a:endParaRPr lang="en-US"/>
        </a:p>
      </dgm:t>
    </dgm:pt>
    <dgm:pt modelId="{199B2B89-833D-0B46-A295-0ADC34D6F469}" type="sibTrans" cxnId="{D1D6CBB4-9A86-3349-BB43-6FFE12981AE7}">
      <dgm:prSet/>
      <dgm:spPr/>
      <dgm:t>
        <a:bodyPr/>
        <a:lstStyle/>
        <a:p>
          <a:endParaRPr lang="en-US"/>
        </a:p>
      </dgm:t>
    </dgm:pt>
    <dgm:pt modelId="{6FE8456B-8A84-774C-BEE9-5C98C3353AD5}">
      <dgm:prSet/>
      <dgm:spPr/>
      <dgm:t>
        <a:bodyPr/>
        <a:lstStyle/>
        <a:p>
          <a:r>
            <a:rPr lang="en-US" dirty="0"/>
            <a:t>ARROW FUNCTIONS</a:t>
          </a:r>
        </a:p>
      </dgm:t>
    </dgm:pt>
    <dgm:pt modelId="{48772806-5DFF-EB4E-B870-9C20838A2F22}" type="parTrans" cxnId="{237D5ECA-003B-6842-A8B9-990B8F82F2AD}">
      <dgm:prSet/>
      <dgm:spPr/>
      <dgm:t>
        <a:bodyPr/>
        <a:lstStyle/>
        <a:p>
          <a:endParaRPr lang="en-US"/>
        </a:p>
      </dgm:t>
    </dgm:pt>
    <dgm:pt modelId="{D0CE51F2-1635-A64D-99AB-A1BDD399D76D}" type="sibTrans" cxnId="{237D5ECA-003B-6842-A8B9-990B8F82F2AD}">
      <dgm:prSet/>
      <dgm:spPr/>
      <dgm:t>
        <a:bodyPr/>
        <a:lstStyle/>
        <a:p>
          <a:endParaRPr lang="en-US"/>
        </a:p>
      </dgm:t>
    </dgm:pt>
    <dgm:pt modelId="{63A20298-0224-1E47-B968-BF0E1B6834B6}" type="pres">
      <dgm:prSet presAssocID="{A16FA0D5-4CB2-A34D-955B-DB52B50757B8}" presName="Name0" presStyleCnt="0">
        <dgm:presLayoutVars>
          <dgm:dir/>
          <dgm:animLvl val="lvl"/>
          <dgm:resizeHandles val="exact"/>
        </dgm:presLayoutVars>
      </dgm:prSet>
      <dgm:spPr/>
      <dgm:t>
        <a:bodyPr/>
        <a:lstStyle/>
        <a:p>
          <a:endParaRPr lang="en-US"/>
        </a:p>
      </dgm:t>
    </dgm:pt>
    <dgm:pt modelId="{BEE4CA0D-C933-734A-9805-75229D48F68E}" type="pres">
      <dgm:prSet presAssocID="{ED6D7E8A-19A6-164B-AE22-C3806B47EA51}" presName="boxAndChildren" presStyleCnt="0"/>
      <dgm:spPr/>
    </dgm:pt>
    <dgm:pt modelId="{BE793889-9A13-AA45-8E15-6717070E9BC5}" type="pres">
      <dgm:prSet presAssocID="{ED6D7E8A-19A6-164B-AE22-C3806B47EA51}" presName="parentTextBox" presStyleLbl="node1" presStyleIdx="0" presStyleCnt="3"/>
      <dgm:spPr/>
      <dgm:t>
        <a:bodyPr/>
        <a:lstStyle/>
        <a:p>
          <a:endParaRPr lang="en-US"/>
        </a:p>
      </dgm:t>
    </dgm:pt>
    <dgm:pt modelId="{FDD9792A-B2F9-E243-A17F-B0AF9DD3DFF1}" type="pres">
      <dgm:prSet presAssocID="{ED6D7E8A-19A6-164B-AE22-C3806B47EA51}" presName="entireBox" presStyleLbl="node1" presStyleIdx="0" presStyleCnt="3"/>
      <dgm:spPr/>
      <dgm:t>
        <a:bodyPr/>
        <a:lstStyle/>
        <a:p>
          <a:endParaRPr lang="en-US"/>
        </a:p>
      </dgm:t>
    </dgm:pt>
    <dgm:pt modelId="{2E078850-9303-7142-9850-2B4F48CD6714}" type="pres">
      <dgm:prSet presAssocID="{ED6D7E8A-19A6-164B-AE22-C3806B47EA51}" presName="descendantBox" presStyleCnt="0"/>
      <dgm:spPr/>
    </dgm:pt>
    <dgm:pt modelId="{624EC40C-79F8-8547-A80B-730E31154A60}" type="pres">
      <dgm:prSet presAssocID="{2E1446C5-4BA8-4343-8D0D-D7A75D855428}" presName="childTextBox" presStyleLbl="fgAccFollowNode1" presStyleIdx="0" presStyleCnt="6">
        <dgm:presLayoutVars>
          <dgm:bulletEnabled val="1"/>
        </dgm:presLayoutVars>
      </dgm:prSet>
      <dgm:spPr/>
      <dgm:t>
        <a:bodyPr/>
        <a:lstStyle/>
        <a:p>
          <a:endParaRPr lang="en-US"/>
        </a:p>
      </dgm:t>
    </dgm:pt>
    <dgm:pt modelId="{1F756852-BFF7-BB4B-983E-230DF0485ED5}" type="pres">
      <dgm:prSet presAssocID="{6FE8456B-8A84-774C-BEE9-5C98C3353AD5}" presName="childTextBox" presStyleLbl="fgAccFollowNode1" presStyleIdx="1" presStyleCnt="6">
        <dgm:presLayoutVars>
          <dgm:bulletEnabled val="1"/>
        </dgm:presLayoutVars>
      </dgm:prSet>
      <dgm:spPr/>
      <dgm:t>
        <a:bodyPr/>
        <a:lstStyle/>
        <a:p>
          <a:endParaRPr lang="en-US"/>
        </a:p>
      </dgm:t>
    </dgm:pt>
    <dgm:pt modelId="{690C5046-53C9-144F-9CF0-B908F9E3DB19}" type="pres">
      <dgm:prSet presAssocID="{D3EA61CA-DDBA-0242-B6F2-9CE551953601}" presName="sp" presStyleCnt="0"/>
      <dgm:spPr/>
    </dgm:pt>
    <dgm:pt modelId="{9551F5CB-A6FF-DD4A-A4BE-71A2EA94D979}" type="pres">
      <dgm:prSet presAssocID="{60733EB0-908A-5E4A-9442-621F0409894B}" presName="arrowAndChildren" presStyleCnt="0"/>
      <dgm:spPr/>
    </dgm:pt>
    <dgm:pt modelId="{24B48FCF-1424-6948-8F80-25D3EABB9924}" type="pres">
      <dgm:prSet presAssocID="{60733EB0-908A-5E4A-9442-621F0409894B}" presName="parentTextArrow" presStyleLbl="node1" presStyleIdx="0" presStyleCnt="3"/>
      <dgm:spPr/>
      <dgm:t>
        <a:bodyPr/>
        <a:lstStyle/>
        <a:p>
          <a:endParaRPr lang="en-US"/>
        </a:p>
      </dgm:t>
    </dgm:pt>
    <dgm:pt modelId="{77DBF189-4342-FC4F-8CCA-EBECF199F08A}" type="pres">
      <dgm:prSet presAssocID="{60733EB0-908A-5E4A-9442-621F0409894B}" presName="arrow" presStyleLbl="node1" presStyleIdx="1" presStyleCnt="3"/>
      <dgm:spPr/>
      <dgm:t>
        <a:bodyPr/>
        <a:lstStyle/>
        <a:p>
          <a:endParaRPr lang="en-US"/>
        </a:p>
      </dgm:t>
    </dgm:pt>
    <dgm:pt modelId="{8770255D-45C4-504B-95AD-52B194254520}" type="pres">
      <dgm:prSet presAssocID="{60733EB0-908A-5E4A-9442-621F0409894B}" presName="descendantArrow" presStyleCnt="0"/>
      <dgm:spPr/>
    </dgm:pt>
    <dgm:pt modelId="{EB05A055-97F1-6447-81D2-1404379D9049}" type="pres">
      <dgm:prSet presAssocID="{64CA644C-D0B5-CE48-8AE7-5E41359DA029}" presName="childTextArrow" presStyleLbl="fgAccFollowNode1" presStyleIdx="2" presStyleCnt="6">
        <dgm:presLayoutVars>
          <dgm:bulletEnabled val="1"/>
        </dgm:presLayoutVars>
      </dgm:prSet>
      <dgm:spPr/>
      <dgm:t>
        <a:bodyPr/>
        <a:lstStyle/>
        <a:p>
          <a:endParaRPr lang="en-US"/>
        </a:p>
      </dgm:t>
    </dgm:pt>
    <dgm:pt modelId="{90E0542D-0F18-A84D-AA61-7F4FD125260E}" type="pres">
      <dgm:prSet presAssocID="{9A23C3B9-57B8-AD4D-8D8D-AE68CB30968E}" presName="childTextArrow" presStyleLbl="fgAccFollowNode1" presStyleIdx="3" presStyleCnt="6">
        <dgm:presLayoutVars>
          <dgm:bulletEnabled val="1"/>
        </dgm:presLayoutVars>
      </dgm:prSet>
      <dgm:spPr/>
      <dgm:t>
        <a:bodyPr/>
        <a:lstStyle/>
        <a:p>
          <a:endParaRPr lang="en-US"/>
        </a:p>
      </dgm:t>
    </dgm:pt>
    <dgm:pt modelId="{6C9650CA-EC05-F449-918C-A05414BEBF07}" type="pres">
      <dgm:prSet presAssocID="{99CD3217-E420-0541-9BDB-4CBC720A6EA9}" presName="sp" presStyleCnt="0"/>
      <dgm:spPr/>
    </dgm:pt>
    <dgm:pt modelId="{CC9AE04B-BEF5-CC44-BD4B-995878312AB5}" type="pres">
      <dgm:prSet presAssocID="{89584752-5ABC-C74D-AF0D-7CA7EC64F49C}" presName="arrowAndChildren" presStyleCnt="0"/>
      <dgm:spPr/>
    </dgm:pt>
    <dgm:pt modelId="{053ED055-D1AC-534F-8938-72052EDE4813}" type="pres">
      <dgm:prSet presAssocID="{89584752-5ABC-C74D-AF0D-7CA7EC64F49C}" presName="parentTextArrow" presStyleLbl="node1" presStyleIdx="1" presStyleCnt="3"/>
      <dgm:spPr/>
      <dgm:t>
        <a:bodyPr/>
        <a:lstStyle/>
        <a:p>
          <a:endParaRPr lang="en-US"/>
        </a:p>
      </dgm:t>
    </dgm:pt>
    <dgm:pt modelId="{B4A0A073-49B1-F144-BDEE-CEE2F9D68B77}" type="pres">
      <dgm:prSet presAssocID="{89584752-5ABC-C74D-AF0D-7CA7EC64F49C}" presName="arrow" presStyleLbl="node1" presStyleIdx="2" presStyleCnt="3" custLinFactNeighborX="191"/>
      <dgm:spPr/>
      <dgm:t>
        <a:bodyPr/>
        <a:lstStyle/>
        <a:p>
          <a:endParaRPr lang="en-US"/>
        </a:p>
      </dgm:t>
    </dgm:pt>
    <dgm:pt modelId="{10E30D14-A05A-F64F-A92D-8C72B72675B1}" type="pres">
      <dgm:prSet presAssocID="{89584752-5ABC-C74D-AF0D-7CA7EC64F49C}" presName="descendantArrow" presStyleCnt="0"/>
      <dgm:spPr/>
    </dgm:pt>
    <dgm:pt modelId="{1B6C39C9-C600-5241-A1DE-098FF2ACA6D4}" type="pres">
      <dgm:prSet presAssocID="{74E0B878-A741-B049-BE42-745C3DE3756F}" presName="childTextArrow" presStyleLbl="fgAccFollowNode1" presStyleIdx="4" presStyleCnt="6">
        <dgm:presLayoutVars>
          <dgm:bulletEnabled val="1"/>
        </dgm:presLayoutVars>
      </dgm:prSet>
      <dgm:spPr/>
      <dgm:t>
        <a:bodyPr/>
        <a:lstStyle/>
        <a:p>
          <a:endParaRPr lang="en-US"/>
        </a:p>
      </dgm:t>
    </dgm:pt>
    <dgm:pt modelId="{CDDD1B59-D3A7-3B4B-A832-70A6201775D5}" type="pres">
      <dgm:prSet presAssocID="{6F4AAD32-86D6-524B-AEB2-C3E4D9EC1D0A}" presName="childTextArrow" presStyleLbl="fgAccFollowNode1" presStyleIdx="5" presStyleCnt="6">
        <dgm:presLayoutVars>
          <dgm:bulletEnabled val="1"/>
        </dgm:presLayoutVars>
      </dgm:prSet>
      <dgm:spPr/>
      <dgm:t>
        <a:bodyPr/>
        <a:lstStyle/>
        <a:p>
          <a:endParaRPr lang="en-US"/>
        </a:p>
      </dgm:t>
    </dgm:pt>
  </dgm:ptLst>
  <dgm:cxnLst>
    <dgm:cxn modelId="{6219D550-4EA8-7F49-8018-8E6401EDA951}" type="presOf" srcId="{74E0B878-A741-B049-BE42-745C3DE3756F}" destId="{1B6C39C9-C600-5241-A1DE-098FF2ACA6D4}" srcOrd="0" destOrd="0" presId="urn:microsoft.com/office/officeart/2005/8/layout/process4"/>
    <dgm:cxn modelId="{492E4E00-7E1F-C740-8D18-05D5E1F12633}" type="presOf" srcId="{A16FA0D5-4CB2-A34D-955B-DB52B50757B8}" destId="{63A20298-0224-1E47-B968-BF0E1B6834B6}" srcOrd="0" destOrd="0" presId="urn:microsoft.com/office/officeart/2005/8/layout/process4"/>
    <dgm:cxn modelId="{D911B288-C36E-5343-BE4F-E5BA6853996C}" type="presOf" srcId="{89584752-5ABC-C74D-AF0D-7CA7EC64F49C}" destId="{B4A0A073-49B1-F144-BDEE-CEE2F9D68B77}" srcOrd="1" destOrd="0" presId="urn:microsoft.com/office/officeart/2005/8/layout/process4"/>
    <dgm:cxn modelId="{6F7B3B85-8B68-354E-8CEC-7913A82A1B1A}" srcId="{A16FA0D5-4CB2-A34D-955B-DB52B50757B8}" destId="{89584752-5ABC-C74D-AF0D-7CA7EC64F49C}" srcOrd="0" destOrd="0" parTransId="{EF2FDE35-262E-5942-AC99-C686579E4E1B}" sibTransId="{99CD3217-E420-0541-9BDB-4CBC720A6EA9}"/>
    <dgm:cxn modelId="{0036F94A-8936-154F-BF7C-C841D8E4BAF2}" type="presOf" srcId="{64CA644C-D0B5-CE48-8AE7-5E41359DA029}" destId="{EB05A055-97F1-6447-81D2-1404379D9049}" srcOrd="0" destOrd="0" presId="urn:microsoft.com/office/officeart/2005/8/layout/process4"/>
    <dgm:cxn modelId="{6FF5DDBB-30C6-4342-8793-66F8DF575DF4}" srcId="{89584752-5ABC-C74D-AF0D-7CA7EC64F49C}" destId="{6F4AAD32-86D6-524B-AEB2-C3E4D9EC1D0A}" srcOrd="1" destOrd="0" parTransId="{44CF63FA-6134-FA42-916D-F93CA6EA8F74}" sibTransId="{DB86E086-C7B5-D747-B6AA-A571857C6344}"/>
    <dgm:cxn modelId="{38D2A042-9AC1-AB44-AFD5-DFD7E61195BD}" srcId="{A16FA0D5-4CB2-A34D-955B-DB52B50757B8}" destId="{ED6D7E8A-19A6-164B-AE22-C3806B47EA51}" srcOrd="2" destOrd="0" parTransId="{6268004E-BB46-3344-BDC7-24D30E04AFFA}" sibTransId="{B13875CB-7D3B-AB4B-931F-0B0E728E9777}"/>
    <dgm:cxn modelId="{F47A808D-9A61-D545-900F-5A9CE1729C82}" type="presOf" srcId="{6FE8456B-8A84-774C-BEE9-5C98C3353AD5}" destId="{1F756852-BFF7-BB4B-983E-230DF0485ED5}" srcOrd="0" destOrd="0" presId="urn:microsoft.com/office/officeart/2005/8/layout/process4"/>
    <dgm:cxn modelId="{71F492BD-06B5-5A4F-9C17-4C8940E744E2}" srcId="{89584752-5ABC-C74D-AF0D-7CA7EC64F49C}" destId="{74E0B878-A741-B049-BE42-745C3DE3756F}" srcOrd="0" destOrd="0" parTransId="{BA5BCC34-F811-6C44-B564-AA438F82BD1B}" sibTransId="{6314AEE6-80DE-E844-88EE-839A172F00D0}"/>
    <dgm:cxn modelId="{5B820D20-8BD3-F84C-B682-08916336A51F}" type="presOf" srcId="{60733EB0-908A-5E4A-9442-621F0409894B}" destId="{77DBF189-4342-FC4F-8CCA-EBECF199F08A}" srcOrd="1" destOrd="0" presId="urn:microsoft.com/office/officeart/2005/8/layout/process4"/>
    <dgm:cxn modelId="{C3E6008C-8C8C-AD4E-B32D-135F493A32B9}" srcId="{A16FA0D5-4CB2-A34D-955B-DB52B50757B8}" destId="{60733EB0-908A-5E4A-9442-621F0409894B}" srcOrd="1" destOrd="0" parTransId="{0FA830D2-AEA6-EC49-B4CF-7F21077A7E1E}" sibTransId="{D3EA61CA-DDBA-0242-B6F2-9CE551953601}"/>
    <dgm:cxn modelId="{237D5ECA-003B-6842-A8B9-990B8F82F2AD}" srcId="{ED6D7E8A-19A6-164B-AE22-C3806B47EA51}" destId="{6FE8456B-8A84-774C-BEE9-5C98C3353AD5}" srcOrd="1" destOrd="0" parTransId="{48772806-5DFF-EB4E-B870-9C20838A2F22}" sibTransId="{D0CE51F2-1635-A64D-99AB-A1BDD399D76D}"/>
    <dgm:cxn modelId="{0348FFDE-2A15-A645-87F1-513A2E2B9F30}" type="presOf" srcId="{9A23C3B9-57B8-AD4D-8D8D-AE68CB30968E}" destId="{90E0542D-0F18-A84D-AA61-7F4FD125260E}" srcOrd="0" destOrd="0" presId="urn:microsoft.com/office/officeart/2005/8/layout/process4"/>
    <dgm:cxn modelId="{3DCD4C0C-D386-984F-B294-2F1752B7D4A9}" type="presOf" srcId="{ED6D7E8A-19A6-164B-AE22-C3806B47EA51}" destId="{FDD9792A-B2F9-E243-A17F-B0AF9DD3DFF1}" srcOrd="1" destOrd="0" presId="urn:microsoft.com/office/officeart/2005/8/layout/process4"/>
    <dgm:cxn modelId="{140FF0D6-0C51-884F-8923-FBE36D81354D}" type="presOf" srcId="{60733EB0-908A-5E4A-9442-621F0409894B}" destId="{24B48FCF-1424-6948-8F80-25D3EABB9924}" srcOrd="0" destOrd="0" presId="urn:microsoft.com/office/officeart/2005/8/layout/process4"/>
    <dgm:cxn modelId="{2C3E878A-AE4E-3A44-A0B3-2FE8A2C1AFAB}" type="presOf" srcId="{89584752-5ABC-C74D-AF0D-7CA7EC64F49C}" destId="{053ED055-D1AC-534F-8938-72052EDE4813}" srcOrd="0" destOrd="0" presId="urn:microsoft.com/office/officeart/2005/8/layout/process4"/>
    <dgm:cxn modelId="{FD33A9A1-497B-C54C-874D-4D4F10B10E0D}" srcId="{60733EB0-908A-5E4A-9442-621F0409894B}" destId="{9A23C3B9-57B8-AD4D-8D8D-AE68CB30968E}" srcOrd="1" destOrd="0" parTransId="{0F2A512A-3B27-1E46-84A5-223A7DA7D409}" sibTransId="{A528770D-D492-CB40-88D2-4A8343BC8D3E}"/>
    <dgm:cxn modelId="{A977B56E-12F0-0E4C-848B-600C2874B2CC}" type="presOf" srcId="{ED6D7E8A-19A6-164B-AE22-C3806B47EA51}" destId="{BE793889-9A13-AA45-8E15-6717070E9BC5}" srcOrd="0" destOrd="0" presId="urn:microsoft.com/office/officeart/2005/8/layout/process4"/>
    <dgm:cxn modelId="{D1D6CBB4-9A86-3349-BB43-6FFE12981AE7}" srcId="{ED6D7E8A-19A6-164B-AE22-C3806B47EA51}" destId="{2E1446C5-4BA8-4343-8D0D-D7A75D855428}" srcOrd="0" destOrd="0" parTransId="{040D9B14-D450-2B4A-B4B5-C118343FF9A9}" sibTransId="{199B2B89-833D-0B46-A295-0ADC34D6F469}"/>
    <dgm:cxn modelId="{98989857-DC1D-6A49-AC2D-FF931D0F4094}" type="presOf" srcId="{2E1446C5-4BA8-4343-8D0D-D7A75D855428}" destId="{624EC40C-79F8-8547-A80B-730E31154A60}" srcOrd="0" destOrd="0" presId="urn:microsoft.com/office/officeart/2005/8/layout/process4"/>
    <dgm:cxn modelId="{A4D27D45-77E5-5146-A7A6-FEBABAFFC5EA}" type="presOf" srcId="{6F4AAD32-86D6-524B-AEB2-C3E4D9EC1D0A}" destId="{CDDD1B59-D3A7-3B4B-A832-70A6201775D5}" srcOrd="0" destOrd="0" presId="urn:microsoft.com/office/officeart/2005/8/layout/process4"/>
    <dgm:cxn modelId="{CE818BCC-04F0-3049-B0F8-EC5D96B83E42}" srcId="{60733EB0-908A-5E4A-9442-621F0409894B}" destId="{64CA644C-D0B5-CE48-8AE7-5E41359DA029}" srcOrd="0" destOrd="0" parTransId="{8747E774-A6AD-0F4C-8148-836FE6BFD014}" sibTransId="{946BEEB6-1E8A-D641-909E-A1866E68EF50}"/>
    <dgm:cxn modelId="{EAEF4CAB-B0EE-784E-99FB-36DC858DD849}" type="presParOf" srcId="{63A20298-0224-1E47-B968-BF0E1B6834B6}" destId="{BEE4CA0D-C933-734A-9805-75229D48F68E}" srcOrd="0" destOrd="0" presId="urn:microsoft.com/office/officeart/2005/8/layout/process4"/>
    <dgm:cxn modelId="{4EB5271A-5FDB-2848-94D1-EFE6305D831A}" type="presParOf" srcId="{BEE4CA0D-C933-734A-9805-75229D48F68E}" destId="{BE793889-9A13-AA45-8E15-6717070E9BC5}" srcOrd="0" destOrd="0" presId="urn:microsoft.com/office/officeart/2005/8/layout/process4"/>
    <dgm:cxn modelId="{3C69B17F-D644-9649-BCB4-3CAC85B5CF3E}" type="presParOf" srcId="{BEE4CA0D-C933-734A-9805-75229D48F68E}" destId="{FDD9792A-B2F9-E243-A17F-B0AF9DD3DFF1}" srcOrd="1" destOrd="0" presId="urn:microsoft.com/office/officeart/2005/8/layout/process4"/>
    <dgm:cxn modelId="{FB3FB488-0EC8-F548-BCC4-DB3C23FE7946}" type="presParOf" srcId="{BEE4CA0D-C933-734A-9805-75229D48F68E}" destId="{2E078850-9303-7142-9850-2B4F48CD6714}" srcOrd="2" destOrd="0" presId="urn:microsoft.com/office/officeart/2005/8/layout/process4"/>
    <dgm:cxn modelId="{5F89D90E-F463-C043-982D-C7367F26E532}" type="presParOf" srcId="{2E078850-9303-7142-9850-2B4F48CD6714}" destId="{624EC40C-79F8-8547-A80B-730E31154A60}" srcOrd="0" destOrd="0" presId="urn:microsoft.com/office/officeart/2005/8/layout/process4"/>
    <dgm:cxn modelId="{171C40B3-876D-284E-8868-9FCF867B4891}" type="presParOf" srcId="{2E078850-9303-7142-9850-2B4F48CD6714}" destId="{1F756852-BFF7-BB4B-983E-230DF0485ED5}" srcOrd="1" destOrd="0" presId="urn:microsoft.com/office/officeart/2005/8/layout/process4"/>
    <dgm:cxn modelId="{F9F99218-5D0B-0A4E-9B4F-E7D93F621975}" type="presParOf" srcId="{63A20298-0224-1E47-B968-BF0E1B6834B6}" destId="{690C5046-53C9-144F-9CF0-B908F9E3DB19}" srcOrd="1" destOrd="0" presId="urn:microsoft.com/office/officeart/2005/8/layout/process4"/>
    <dgm:cxn modelId="{D76FBBCC-C8C0-6B48-B9EE-9E8487192292}" type="presParOf" srcId="{63A20298-0224-1E47-B968-BF0E1B6834B6}" destId="{9551F5CB-A6FF-DD4A-A4BE-71A2EA94D979}" srcOrd="2" destOrd="0" presId="urn:microsoft.com/office/officeart/2005/8/layout/process4"/>
    <dgm:cxn modelId="{37262513-A2C3-8047-9295-6322471A246A}" type="presParOf" srcId="{9551F5CB-A6FF-DD4A-A4BE-71A2EA94D979}" destId="{24B48FCF-1424-6948-8F80-25D3EABB9924}" srcOrd="0" destOrd="0" presId="urn:microsoft.com/office/officeart/2005/8/layout/process4"/>
    <dgm:cxn modelId="{5781FA15-9BDA-6146-9BF0-2412E32CDD41}" type="presParOf" srcId="{9551F5CB-A6FF-DD4A-A4BE-71A2EA94D979}" destId="{77DBF189-4342-FC4F-8CCA-EBECF199F08A}" srcOrd="1" destOrd="0" presId="urn:microsoft.com/office/officeart/2005/8/layout/process4"/>
    <dgm:cxn modelId="{E716155F-5F55-6F4A-A01A-FA2D2FB81B51}" type="presParOf" srcId="{9551F5CB-A6FF-DD4A-A4BE-71A2EA94D979}" destId="{8770255D-45C4-504B-95AD-52B194254520}" srcOrd="2" destOrd="0" presId="urn:microsoft.com/office/officeart/2005/8/layout/process4"/>
    <dgm:cxn modelId="{9ED69A28-C987-2147-B496-E45383D2B86A}" type="presParOf" srcId="{8770255D-45C4-504B-95AD-52B194254520}" destId="{EB05A055-97F1-6447-81D2-1404379D9049}" srcOrd="0" destOrd="0" presId="urn:microsoft.com/office/officeart/2005/8/layout/process4"/>
    <dgm:cxn modelId="{387B1DE0-CE88-2644-A5DB-D460E005CF63}" type="presParOf" srcId="{8770255D-45C4-504B-95AD-52B194254520}" destId="{90E0542D-0F18-A84D-AA61-7F4FD125260E}" srcOrd="1" destOrd="0" presId="urn:microsoft.com/office/officeart/2005/8/layout/process4"/>
    <dgm:cxn modelId="{217D2EC4-7B28-A547-9F70-2A1C90DB6017}" type="presParOf" srcId="{63A20298-0224-1E47-B968-BF0E1B6834B6}" destId="{6C9650CA-EC05-F449-918C-A05414BEBF07}" srcOrd="3" destOrd="0" presId="urn:microsoft.com/office/officeart/2005/8/layout/process4"/>
    <dgm:cxn modelId="{E8351967-9517-DF4D-8B65-7CE90E69C73C}" type="presParOf" srcId="{63A20298-0224-1E47-B968-BF0E1B6834B6}" destId="{CC9AE04B-BEF5-CC44-BD4B-995878312AB5}" srcOrd="4" destOrd="0" presId="urn:microsoft.com/office/officeart/2005/8/layout/process4"/>
    <dgm:cxn modelId="{08BA886D-258F-AB4F-B5E6-D7BF4A47582E}" type="presParOf" srcId="{CC9AE04B-BEF5-CC44-BD4B-995878312AB5}" destId="{053ED055-D1AC-534F-8938-72052EDE4813}" srcOrd="0" destOrd="0" presId="urn:microsoft.com/office/officeart/2005/8/layout/process4"/>
    <dgm:cxn modelId="{44771910-B7BA-9041-A4CE-0C8D00B552BF}" type="presParOf" srcId="{CC9AE04B-BEF5-CC44-BD4B-995878312AB5}" destId="{B4A0A073-49B1-F144-BDEE-CEE2F9D68B77}" srcOrd="1" destOrd="0" presId="urn:microsoft.com/office/officeart/2005/8/layout/process4"/>
    <dgm:cxn modelId="{75A75B0B-8DFC-044F-AB3E-9D34950DC642}" type="presParOf" srcId="{CC9AE04B-BEF5-CC44-BD4B-995878312AB5}" destId="{10E30D14-A05A-F64F-A92D-8C72B72675B1}" srcOrd="2" destOrd="0" presId="urn:microsoft.com/office/officeart/2005/8/layout/process4"/>
    <dgm:cxn modelId="{155DE03E-565B-BC4A-92B5-963D6BFDE674}" type="presParOf" srcId="{10E30D14-A05A-F64F-A92D-8C72B72675B1}" destId="{1B6C39C9-C600-5241-A1DE-098FF2ACA6D4}" srcOrd="0" destOrd="0" presId="urn:microsoft.com/office/officeart/2005/8/layout/process4"/>
    <dgm:cxn modelId="{CF0D9BD5-0A68-2449-9E57-A3601673FACE}" type="presParOf" srcId="{10E30D14-A05A-F64F-A92D-8C72B72675B1}" destId="{CDDD1B59-D3A7-3B4B-A832-70A6201775D5}" srcOrd="1" destOrd="0" presId="urn:microsoft.com/office/officeart/2005/8/layout/process4"/>
  </dgm:cxnLst>
  <dgm:bg>
    <a:noFill/>
  </dgm:bg>
  <dgm:whole>
    <a:ln>
      <a:noFill/>
      <a:prstDash val="sysDot"/>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22-04-2019</a:t>
            </a:fld>
            <a:endParaRPr lang="en-IN" dirty="0"/>
          </a:p>
        </p:txBody>
      </p:sp>
      <p:sp>
        <p:nvSpPr>
          <p:cNvPr id="4" name="Footer Placeholder 3">
            <a:extLst>
              <a:ext uri="{FF2B5EF4-FFF2-40B4-BE49-F238E27FC236}">
                <a16:creationId xmlns=""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22-04-2019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khóa</a:t>
            </a:r>
            <a:r>
              <a:rPr lang="en-US" dirty="0"/>
              <a:t> training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Các</a:t>
            </a:r>
            <a:r>
              <a:rPr lang="en-US" dirty="0"/>
              <a:t> </a:t>
            </a:r>
            <a:r>
              <a:rPr lang="en-US" dirty="0" err="1"/>
              <a:t>thành</a:t>
            </a:r>
            <a:r>
              <a:rPr lang="en-US" dirty="0"/>
              <a:t> </a:t>
            </a:r>
            <a:r>
              <a:rPr lang="en-US" dirty="0" err="1"/>
              <a:t>phần</a:t>
            </a:r>
            <a:r>
              <a:rPr lang="en-US" dirty="0"/>
              <a:t> </a:t>
            </a:r>
            <a:r>
              <a:rPr lang="en-US" dirty="0" err="1"/>
              <a:t>tham</a:t>
            </a:r>
            <a:r>
              <a:rPr lang="en-US" dirty="0"/>
              <a:t> </a:t>
            </a:r>
            <a:r>
              <a:rPr lang="en-US" dirty="0" err="1"/>
              <a:t>gia</a:t>
            </a:r>
            <a:r>
              <a:rPr lang="en-US" dirty="0"/>
              <a:t> </a:t>
            </a:r>
            <a:r>
              <a:rPr lang="en-US" dirty="0" err="1"/>
              <a:t>dự</a:t>
            </a:r>
            <a:endParaRPr lang="en-US" dirty="0"/>
          </a:p>
          <a:p>
            <a:r>
              <a:rPr lang="en-US" dirty="0" err="1"/>
              <a:t>Nội</a:t>
            </a:r>
            <a:r>
              <a:rPr lang="en-US" dirty="0"/>
              <a:t> dung </a:t>
            </a:r>
            <a:r>
              <a:rPr lang="en-US" dirty="0" err="1"/>
              <a:t>chính</a:t>
            </a:r>
            <a:r>
              <a:rPr lang="en-US" dirty="0"/>
              <a:t>, </a:t>
            </a:r>
            <a:r>
              <a:rPr lang="en-US" dirty="0" err="1"/>
              <a:t>lịch</a:t>
            </a:r>
            <a:r>
              <a:rPr lang="en-US" dirty="0"/>
              <a:t> </a:t>
            </a:r>
            <a:r>
              <a:rPr lang="en-US" dirty="0" err="1"/>
              <a:t>trình</a:t>
            </a:r>
            <a:r>
              <a:rPr lang="en-US" dirty="0"/>
              <a:t>, </a:t>
            </a:r>
            <a:r>
              <a:rPr lang="en-US" dirty="0" err="1"/>
              <a:t>tiêu</a:t>
            </a:r>
            <a:r>
              <a:rPr lang="en-US" dirty="0"/>
              <a:t> </a:t>
            </a:r>
            <a:r>
              <a:rPr lang="en-US" dirty="0" err="1"/>
              <a:t>chí</a:t>
            </a:r>
            <a:r>
              <a:rPr lang="en-US" dirty="0"/>
              <a:t> </a:t>
            </a:r>
            <a:r>
              <a:rPr lang="en-US" dirty="0" err="1"/>
              <a:t>và</a:t>
            </a:r>
            <a:r>
              <a:rPr lang="en-US" dirty="0"/>
              <a:t> </a:t>
            </a:r>
            <a:r>
              <a:rPr lang="en-US" dirty="0" err="1"/>
              <a:t>những</a:t>
            </a:r>
            <a:r>
              <a:rPr lang="en-US" dirty="0"/>
              <a:t> </a:t>
            </a:r>
            <a:r>
              <a:rPr lang="en-US" dirty="0" err="1"/>
              <a:t>quy</a:t>
            </a:r>
            <a:r>
              <a:rPr lang="en-US" dirty="0"/>
              <a:t> </a:t>
            </a:r>
            <a:r>
              <a:rPr lang="en-US" dirty="0" err="1"/>
              <a:t>định</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a:t>
            </a:fld>
            <a:endParaRPr lang="en-IN" dirty="0"/>
          </a:p>
        </p:txBody>
      </p:sp>
    </p:spTree>
    <p:extLst>
      <p:ext uri="{BB962C8B-B14F-4D97-AF65-F5344CB8AC3E}">
        <p14:creationId xmlns:p14="http://schemas.microsoft.com/office/powerpoint/2010/main" val="1065112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11</a:t>
            </a:fld>
            <a:endParaRPr lang="en-IN" dirty="0"/>
          </a:p>
        </p:txBody>
      </p:sp>
    </p:spTree>
    <p:extLst>
      <p:ext uri="{BB962C8B-B14F-4D97-AF65-F5344CB8AC3E}">
        <p14:creationId xmlns:p14="http://schemas.microsoft.com/office/powerpoint/2010/main" val="3249075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12</a:t>
            </a:fld>
            <a:endParaRPr lang="en-IN" dirty="0"/>
          </a:p>
        </p:txBody>
      </p:sp>
    </p:spTree>
    <p:extLst>
      <p:ext uri="{BB962C8B-B14F-4D97-AF65-F5344CB8AC3E}">
        <p14:creationId xmlns:p14="http://schemas.microsoft.com/office/powerpoint/2010/main" val="3668892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13</a:t>
            </a:fld>
            <a:endParaRPr lang="en-IN" dirty="0"/>
          </a:p>
        </p:txBody>
      </p:sp>
    </p:spTree>
    <p:extLst>
      <p:ext uri="{BB962C8B-B14F-4D97-AF65-F5344CB8AC3E}">
        <p14:creationId xmlns:p14="http://schemas.microsoft.com/office/powerpoint/2010/main" val="734424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14</a:t>
            </a:fld>
            <a:endParaRPr lang="en-IN" dirty="0"/>
          </a:p>
        </p:txBody>
      </p:sp>
    </p:spTree>
    <p:extLst>
      <p:ext uri="{BB962C8B-B14F-4D97-AF65-F5344CB8AC3E}">
        <p14:creationId xmlns:p14="http://schemas.microsoft.com/office/powerpoint/2010/main" val="375072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15</a:t>
            </a:fld>
            <a:endParaRPr lang="en-IN" dirty="0"/>
          </a:p>
        </p:txBody>
      </p:sp>
    </p:spTree>
    <p:extLst>
      <p:ext uri="{BB962C8B-B14F-4D97-AF65-F5344CB8AC3E}">
        <p14:creationId xmlns:p14="http://schemas.microsoft.com/office/powerpoint/2010/main" val="323706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3</a:t>
            </a:fld>
            <a:endParaRPr lang="en-IN" dirty="0"/>
          </a:p>
        </p:txBody>
      </p:sp>
    </p:spTree>
    <p:extLst>
      <p:ext uri="{BB962C8B-B14F-4D97-AF65-F5344CB8AC3E}">
        <p14:creationId xmlns:p14="http://schemas.microsoft.com/office/powerpoint/2010/main" val="426538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a:t>
            </a:r>
            <a:r>
              <a:rPr lang="en-US" dirty="0" err="1"/>
              <a:t>thời</a:t>
            </a:r>
            <a:r>
              <a:rPr lang="en-US" dirty="0"/>
              <a:t> </a:t>
            </a:r>
            <a:r>
              <a:rPr lang="en-US" dirty="0" err="1"/>
              <a:t>kỳ</a:t>
            </a:r>
            <a:r>
              <a:rPr lang="en-US" dirty="0"/>
              <a:t> </a:t>
            </a:r>
            <a:r>
              <a:rPr lang="en-US" dirty="0" err="1"/>
              <a:t>trước</a:t>
            </a:r>
            <a:r>
              <a:rPr lang="en-US" dirty="0"/>
              <a:t> </a:t>
            </a:r>
            <a:r>
              <a:rPr lang="en-US" dirty="0" err="1"/>
              <a:t>sự</a:t>
            </a:r>
            <a:r>
              <a:rPr lang="en-US" dirty="0"/>
              <a:t> </a:t>
            </a:r>
            <a:r>
              <a:rPr lang="en-US" dirty="0" err="1"/>
              <a:t>có</a:t>
            </a:r>
            <a:r>
              <a:rPr lang="en-US" dirty="0"/>
              <a:t> </a:t>
            </a:r>
            <a:r>
              <a:rPr lang="en-US" dirty="0" err="1"/>
              <a:t>mặt</a:t>
            </a:r>
            <a:r>
              <a:rPr lang="en-US" dirty="0"/>
              <a:t> </a:t>
            </a:r>
            <a:r>
              <a:rPr lang="en-US" dirty="0" err="1"/>
              <a:t>của</a:t>
            </a:r>
            <a:r>
              <a:rPr lang="en-US" dirty="0"/>
              <a:t> Node.js</a:t>
            </a:r>
          </a:p>
          <a:p>
            <a:endParaRPr lang="en-US" dirty="0"/>
          </a:p>
          <a:p>
            <a:r>
              <a:rPr lang="en-US" dirty="0"/>
              <a:t>Concepts,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Node.js</a:t>
            </a:r>
          </a:p>
          <a:p>
            <a:endParaRPr lang="en-US" dirty="0"/>
          </a:p>
          <a:p>
            <a:r>
              <a:rPr lang="en-US" dirty="0" err="1"/>
              <a:t>Kiến</a:t>
            </a:r>
            <a:r>
              <a:rPr lang="en-US" dirty="0"/>
              <a:t> </a:t>
            </a:r>
            <a:r>
              <a:rPr lang="en-US" dirty="0" err="1"/>
              <a:t>trúc</a:t>
            </a:r>
            <a:r>
              <a:rPr lang="en-US" dirty="0"/>
              <a:t> </a:t>
            </a:r>
            <a:r>
              <a:rPr lang="en-US" dirty="0" err="1"/>
              <a:t>tổng</a:t>
            </a:r>
            <a:r>
              <a:rPr lang="en-US" dirty="0"/>
              <a:t> </a:t>
            </a:r>
            <a:r>
              <a:rPr lang="en-US" dirty="0" err="1"/>
              <a:t>quan</a:t>
            </a:r>
            <a:r>
              <a:rPr lang="en-US" dirty="0"/>
              <a:t> </a:t>
            </a:r>
            <a:r>
              <a:rPr lang="en-US" dirty="0" err="1"/>
              <a:t>và</a:t>
            </a:r>
            <a:r>
              <a:rPr lang="en-US" dirty="0"/>
              <a:t> </a:t>
            </a:r>
            <a:r>
              <a:rPr lang="en-US" dirty="0" err="1"/>
              <a:t>một</a:t>
            </a:r>
            <a:r>
              <a:rPr lang="en-US" dirty="0"/>
              <a:t> </a:t>
            </a:r>
            <a:r>
              <a:rPr lang="en-US" dirty="0" err="1"/>
              <a:t>số</a:t>
            </a:r>
            <a:r>
              <a:rPr lang="en-US" dirty="0"/>
              <a:t> chi </a:t>
            </a:r>
            <a:r>
              <a:rPr lang="en-US" dirty="0" err="1"/>
              <a:t>tiết</a:t>
            </a:r>
            <a:r>
              <a:rPr lang="en-US" dirty="0"/>
              <a:t> </a:t>
            </a:r>
            <a:r>
              <a:rPr lang="en-US" dirty="0" err="1"/>
              <a:t>về</a:t>
            </a:r>
            <a:r>
              <a:rPr lang="en-US" dirty="0"/>
              <a:t> Node.js</a:t>
            </a:r>
          </a:p>
          <a:p>
            <a:endParaRPr lang="en-US" dirty="0"/>
          </a:p>
          <a:p>
            <a:r>
              <a:rPr lang="en-US" dirty="0" err="1"/>
              <a:t>Cách</a:t>
            </a:r>
            <a:r>
              <a:rPr lang="en-US" dirty="0"/>
              <a:t> </a:t>
            </a:r>
            <a:r>
              <a:rPr lang="en-US" dirty="0" err="1"/>
              <a:t>cài</a:t>
            </a:r>
            <a:r>
              <a:rPr lang="en-US" dirty="0"/>
              <a:t> </a:t>
            </a:r>
            <a:r>
              <a:rPr lang="en-US" dirty="0" err="1"/>
              <a:t>đặt</a:t>
            </a:r>
            <a:r>
              <a:rPr lang="en-US" dirty="0"/>
              <a:t> &amp; </a:t>
            </a:r>
            <a:r>
              <a:rPr lang="en-US" dirty="0" err="1"/>
              <a:t>sử</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phiên</a:t>
            </a:r>
            <a:r>
              <a:rPr lang="en-US" dirty="0"/>
              <a:t> </a:t>
            </a:r>
            <a:r>
              <a:rPr lang="en-US" dirty="0" err="1"/>
              <a:t>bản</a:t>
            </a:r>
            <a:r>
              <a:rPr lang="en-US" dirty="0"/>
              <a:t> Node.js, </a:t>
            </a:r>
            <a:r>
              <a:rPr lang="en-US" dirty="0" err="1"/>
              <a:t>quản</a:t>
            </a:r>
            <a:r>
              <a:rPr lang="en-US" dirty="0"/>
              <a:t> </a:t>
            </a:r>
            <a:r>
              <a:rPr lang="en-US" dirty="0" err="1"/>
              <a:t>lý</a:t>
            </a:r>
            <a:r>
              <a:rPr lang="en-US" dirty="0"/>
              <a:t> </a:t>
            </a:r>
            <a:r>
              <a:rPr lang="en-US" dirty="0" err="1"/>
              <a:t>gói</a:t>
            </a:r>
            <a:r>
              <a:rPr lang="en-US" dirty="0"/>
              <a:t>/package/</a:t>
            </a:r>
            <a:r>
              <a:rPr lang="en-US" dirty="0" err="1"/>
              <a:t>thư</a:t>
            </a:r>
            <a:r>
              <a:rPr lang="en-US" dirty="0"/>
              <a:t> </a:t>
            </a:r>
            <a:r>
              <a:rPr lang="en-US" dirty="0" err="1"/>
              <a:t>viện</a:t>
            </a:r>
            <a:r>
              <a:rPr lang="en-US" dirty="0"/>
              <a:t> – dependencies </a:t>
            </a:r>
            <a:r>
              <a:rPr lang="en-US" dirty="0" err="1"/>
              <a:t>và</a:t>
            </a:r>
            <a:r>
              <a:rPr lang="en-US" dirty="0"/>
              <a:t> </a:t>
            </a:r>
            <a:r>
              <a:rPr lang="en-US" dirty="0" err="1"/>
              <a:t>cách</a:t>
            </a:r>
            <a:r>
              <a:rPr lang="en-US" dirty="0"/>
              <a:t> </a:t>
            </a:r>
            <a:r>
              <a:rPr lang="en-US" dirty="0" err="1"/>
              <a:t>thực</a:t>
            </a:r>
            <a:r>
              <a:rPr lang="en-US" dirty="0"/>
              <a:t> </a:t>
            </a:r>
            <a:r>
              <a:rPr lang="en-US" dirty="0" err="1"/>
              <a:t>thi</a:t>
            </a:r>
            <a:r>
              <a:rPr lang="en-US" dirty="0"/>
              <a:t> binaries </a:t>
            </a:r>
            <a:r>
              <a:rPr lang="en-US" dirty="0" err="1"/>
              <a:t>của</a:t>
            </a:r>
            <a:r>
              <a:rPr lang="en-US" dirty="0"/>
              <a:t> </a:t>
            </a:r>
            <a:r>
              <a:rPr lang="en-US" dirty="0" err="1"/>
              <a:t>gói</a:t>
            </a:r>
            <a:r>
              <a:rPr lang="en-US" dirty="0"/>
              <a:t>/package.</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4</a:t>
            </a:fld>
            <a:endParaRPr lang="en-IN" dirty="0"/>
          </a:p>
        </p:txBody>
      </p:sp>
    </p:spTree>
    <p:extLst>
      <p:ext uri="{BB962C8B-B14F-4D97-AF65-F5344CB8AC3E}">
        <p14:creationId xmlns:p14="http://schemas.microsoft.com/office/powerpoint/2010/main" val="23772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sym typeface="Wingdings" pitchFamily="2" charset="2"/>
              </a:rPr>
              <a:t>Phân</a:t>
            </a:r>
            <a:r>
              <a:rPr lang="en-US" dirty="0">
                <a:sym typeface="Wingdings" pitchFamily="2" charset="2"/>
              </a:rPr>
              <a:t> </a:t>
            </a:r>
            <a:r>
              <a:rPr lang="en-US" dirty="0" err="1">
                <a:sym typeface="Wingdings" pitchFamily="2" charset="2"/>
              </a:rPr>
              <a:t>tích</a:t>
            </a:r>
            <a:r>
              <a:rPr lang="en-US" dirty="0">
                <a:sym typeface="Wingdings" pitchFamily="2" charset="2"/>
              </a:rPr>
              <a:t> </a:t>
            </a:r>
            <a:r>
              <a:rPr lang="en-US" dirty="0" err="1">
                <a:sym typeface="Wingdings" pitchFamily="2" charset="2"/>
              </a:rPr>
              <a:t>cú</a:t>
            </a:r>
            <a:r>
              <a:rPr lang="en-US" dirty="0">
                <a:sym typeface="Wingdings" pitchFamily="2" charset="2"/>
              </a:rPr>
              <a:t> </a:t>
            </a:r>
            <a:r>
              <a:rPr lang="en-US" dirty="0" err="1">
                <a:sym typeface="Wingdings" pitchFamily="2" charset="2"/>
              </a:rPr>
              <a:t>pháp</a:t>
            </a:r>
            <a:endParaRPr lang="en-US" dirty="0">
              <a:sym typeface="Wingdings"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sym typeface="Wingdings" pitchFamily="2" charset="2"/>
              </a:rPr>
              <a:t>Môi</a:t>
            </a:r>
            <a:r>
              <a:rPr lang="en-US" dirty="0">
                <a:sym typeface="Wingdings" pitchFamily="2" charset="2"/>
              </a:rPr>
              <a:t> </a:t>
            </a:r>
            <a:r>
              <a:rPr lang="en-US" dirty="0" err="1">
                <a:sym typeface="Wingdings" pitchFamily="2" charset="2"/>
              </a:rPr>
              <a:t>trường</a:t>
            </a:r>
            <a:r>
              <a:rPr lang="en-US" dirty="0">
                <a:sym typeface="Wingdings" pitchFamily="2" charset="2"/>
              </a:rPr>
              <a:t> </a:t>
            </a:r>
          </a:p>
        </p:txBody>
      </p:sp>
      <p:sp>
        <p:nvSpPr>
          <p:cNvPr id="4" name="Slide Number Placeholder 3"/>
          <p:cNvSpPr>
            <a:spLocks noGrp="1"/>
          </p:cNvSpPr>
          <p:nvPr>
            <p:ph type="sldNum" sz="quarter" idx="5"/>
          </p:nvPr>
        </p:nvSpPr>
        <p:spPr/>
        <p:txBody>
          <a:bodyPr/>
          <a:lstStyle/>
          <a:p>
            <a:fld id="{79230CFA-805A-4FD3-B3A0-DAAA5993DA17}" type="slidenum">
              <a:rPr lang="en-IN" smtClean="0"/>
              <a:t>5</a:t>
            </a:fld>
            <a:endParaRPr lang="en-IN" dirty="0"/>
          </a:p>
        </p:txBody>
      </p:sp>
    </p:spTree>
    <p:extLst>
      <p:ext uri="{BB962C8B-B14F-4D97-AF65-F5344CB8AC3E}">
        <p14:creationId xmlns:p14="http://schemas.microsoft.com/office/powerpoint/2010/main" val="122431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6</a:t>
            </a:fld>
            <a:endParaRPr lang="en-IN" dirty="0"/>
          </a:p>
        </p:txBody>
      </p:sp>
    </p:spTree>
    <p:extLst>
      <p:ext uri="{BB962C8B-B14F-4D97-AF65-F5344CB8AC3E}">
        <p14:creationId xmlns:p14="http://schemas.microsoft.com/office/powerpoint/2010/main" val="272806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7</a:t>
            </a:fld>
            <a:endParaRPr lang="en-IN" dirty="0"/>
          </a:p>
        </p:txBody>
      </p:sp>
    </p:spTree>
    <p:extLst>
      <p:ext uri="{BB962C8B-B14F-4D97-AF65-F5344CB8AC3E}">
        <p14:creationId xmlns:p14="http://schemas.microsoft.com/office/powerpoint/2010/main" val="11842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8</a:t>
            </a:fld>
            <a:endParaRPr lang="en-IN" dirty="0"/>
          </a:p>
        </p:txBody>
      </p:sp>
    </p:spTree>
    <p:extLst>
      <p:ext uri="{BB962C8B-B14F-4D97-AF65-F5344CB8AC3E}">
        <p14:creationId xmlns:p14="http://schemas.microsoft.com/office/powerpoint/2010/main" val="3545672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9</a:t>
            </a:fld>
            <a:endParaRPr lang="en-IN" dirty="0"/>
          </a:p>
        </p:txBody>
      </p:sp>
    </p:spTree>
    <p:extLst>
      <p:ext uri="{BB962C8B-B14F-4D97-AF65-F5344CB8AC3E}">
        <p14:creationId xmlns:p14="http://schemas.microsoft.com/office/powerpoint/2010/main" val="122737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10</a:t>
            </a:fld>
            <a:endParaRPr lang="en-IN" dirty="0"/>
          </a:p>
        </p:txBody>
      </p:sp>
    </p:spTree>
    <p:extLst>
      <p:ext uri="{BB962C8B-B14F-4D97-AF65-F5344CB8AC3E}">
        <p14:creationId xmlns:p14="http://schemas.microsoft.com/office/powerpoint/2010/main" val="4049762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 xmlns:a16="http://schemas.microsoft.com/office/drawing/2014/main" id="{6481D87A-8569-DD4B-B3E2-55F94BC58A2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24071" y="-62830"/>
            <a:ext cx="6852583" cy="6852583"/>
          </a:xfrm>
          <a:prstGeom prst="rect">
            <a:avLst/>
          </a:prstGeom>
        </p:spPr>
      </p:pic>
      <p:sp>
        <p:nvSpPr>
          <p:cNvPr id="13" name="Title 1" title="Title">
            <a:extLst>
              <a:ext uri="{FF2B5EF4-FFF2-40B4-BE49-F238E27FC236}">
                <a16:creationId xmlns="" xmlns:a16="http://schemas.microsoft.com/office/drawing/2014/main" id="{067FA8ED-21C9-6040-87A6-88BE3A38A4EF}"/>
              </a:ext>
            </a:extLst>
          </p:cNvPr>
          <p:cNvSpPr>
            <a:spLocks noGrp="1"/>
          </p:cNvSpPr>
          <p:nvPr>
            <p:ph type="title" hasCustomPrompt="1"/>
          </p:nvPr>
        </p:nvSpPr>
        <p:spPr>
          <a:xfrm>
            <a:off x="5731532" y="2418777"/>
            <a:ext cx="4911633" cy="1241214"/>
          </a:xfrm>
          <a:prstGeom prst="rect">
            <a:avLst/>
          </a:prstGeom>
        </p:spPr>
        <p:txBody>
          <a:bodyPr anchor="ctr">
            <a:normAutofit/>
          </a:bodyPr>
          <a:lstStyle>
            <a:lvl1pPr>
              <a:defRPr sz="4000" b="1">
                <a:solidFill>
                  <a:schemeClr val="accent1"/>
                </a:solidFill>
                <a:latin typeface="+mj-lt"/>
                <a:cs typeface="Calibri Light" panose="020F0302020204030204" pitchFamily="34" charset="0"/>
              </a:defRPr>
            </a:lvl1pPr>
          </a:lstStyle>
          <a:p>
            <a:r>
              <a:rPr lang="en-IN" dirty="0"/>
              <a:t>Click To Edit</a:t>
            </a:r>
            <a:endParaRPr lang="en-US" dirty="0"/>
          </a:p>
        </p:txBody>
      </p:sp>
      <p:sp>
        <p:nvSpPr>
          <p:cNvPr id="14" name="Text Placeholder 2" title="Subtitle">
            <a:extLst>
              <a:ext uri="{FF2B5EF4-FFF2-40B4-BE49-F238E27FC236}">
                <a16:creationId xmlns="" xmlns:a16="http://schemas.microsoft.com/office/drawing/2014/main" id="{367A956E-AB1A-9146-B432-A8E56CFA4978}"/>
              </a:ext>
            </a:extLst>
          </p:cNvPr>
          <p:cNvSpPr>
            <a:spLocks noGrp="1"/>
          </p:cNvSpPr>
          <p:nvPr>
            <p:ph type="body" idx="1" hasCustomPrompt="1"/>
          </p:nvPr>
        </p:nvSpPr>
        <p:spPr>
          <a:xfrm>
            <a:off x="5731532" y="3706452"/>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Slide Number Placeholder 7">
            <a:extLst>
              <a:ext uri="{FF2B5EF4-FFF2-40B4-BE49-F238E27FC236}">
                <a16:creationId xmlns="" xmlns:a16="http://schemas.microsoft.com/office/drawing/2014/main" id="{C2580272-C1CE-4341-BD8B-F7E93D29166D}"/>
              </a:ext>
            </a:extLst>
          </p:cNvPr>
          <p:cNvSpPr>
            <a:spLocks noGrp="1"/>
          </p:cNvSpPr>
          <p:nvPr>
            <p:ph type="sldNum" sz="quarter" idx="11"/>
          </p:nvPr>
        </p:nvSpPr>
        <p:spPr/>
        <p:txBody>
          <a:bodyPr/>
          <a:lstStyle/>
          <a:p>
            <a:fld id="{8699F50C-BE38-4BD0-BA84-9B090E1F2B9B}" type="slidenum">
              <a:rPr lang="en-IN" smtClean="0"/>
              <a:pPr/>
              <a:t>‹#›</a:t>
            </a:fld>
            <a:endParaRPr lang="en-IN" dirty="0"/>
          </a:p>
        </p:txBody>
      </p:sp>
    </p:spTree>
    <p:extLst>
      <p:ext uri="{BB962C8B-B14F-4D97-AF65-F5344CB8AC3E}">
        <p14:creationId xmlns:p14="http://schemas.microsoft.com/office/powerpoint/2010/main" val="1750045013"/>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86568"/>
      </p:ext>
    </p:extLst>
  </p:cSld>
  <p:clrMapOvr>
    <a:masterClrMapping/>
  </p:clrMapOvr>
  <p:transition>
    <p:fade/>
  </p:transition>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168553" y="5148486"/>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43043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481316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a:t>Edit Master text styles</a:t>
            </a:r>
          </a:p>
        </p:txBody>
      </p:sp>
      <p:sp>
        <p:nvSpPr>
          <p:cNvPr id="20" name="Text Placeholder 4">
            <a:extLst>
              <a:ext uri="{FF2B5EF4-FFF2-40B4-BE49-F238E27FC236}">
                <a16:creationId xmlns=""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Content Placeholder 5">
            <a:extLst>
              <a:ext uri="{FF2B5EF4-FFF2-40B4-BE49-F238E27FC236}">
                <a16:creationId xmlns=""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226781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26537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Picture Placeholder 2">
            <a:extLst>
              <a:ext uri="{FF2B5EF4-FFF2-40B4-BE49-F238E27FC236}">
                <a16:creationId xmlns=""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61430260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6" name="Group 25">
            <a:extLst>
              <a:ext uri="{FF2B5EF4-FFF2-40B4-BE49-F238E27FC236}">
                <a16:creationId xmlns=""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3" name="Title 1" title="Title ">
            <a:extLst>
              <a:ext uri="{FF2B5EF4-FFF2-40B4-BE49-F238E27FC236}">
                <a16:creationId xmlns=""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dirty="0"/>
              <a:t>Click to Edit Master Title Style </a:t>
            </a:r>
            <a:endParaRPr lang="en-IN" dirty="0"/>
          </a:p>
        </p:txBody>
      </p:sp>
      <p:sp>
        <p:nvSpPr>
          <p:cNvPr id="3" name="Slide Number Placeholder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658419099"/>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5CE2EB-00DF-4EBA-BF1F-D37805D45585}"/>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589184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Graphic 14">
            <a:extLst>
              <a:ext uri="{FF2B5EF4-FFF2-40B4-BE49-F238E27FC236}">
                <a16:creationId xmlns="" xmlns:a16="http://schemas.microsoft.com/office/drawing/2014/main" id="{207B862C-9489-FE4F-A8B4-DE6D7E6AA25E}"/>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24071" y="-62830"/>
            <a:ext cx="6852583" cy="6852583"/>
          </a:xfrm>
          <a:prstGeom prst="rect">
            <a:avLst/>
          </a:prstGeom>
        </p:spPr>
      </p:pic>
      <p:sp>
        <p:nvSpPr>
          <p:cNvPr id="20" name="Title 1" title="Title">
            <a:extLst>
              <a:ext uri="{FF2B5EF4-FFF2-40B4-BE49-F238E27FC236}">
                <a16:creationId xmlns="" xmlns:a16="http://schemas.microsoft.com/office/drawing/2014/main" id="{BCACBA80-9223-8640-A578-C1BC7A91A85C}"/>
              </a:ext>
            </a:extLst>
          </p:cNvPr>
          <p:cNvSpPr>
            <a:spLocks noGrp="1"/>
          </p:cNvSpPr>
          <p:nvPr>
            <p:ph type="title" hasCustomPrompt="1"/>
          </p:nvPr>
        </p:nvSpPr>
        <p:spPr>
          <a:xfrm>
            <a:off x="5731532" y="2418777"/>
            <a:ext cx="4911633" cy="1241214"/>
          </a:xfrm>
          <a:prstGeom prst="rect">
            <a:avLst/>
          </a:prstGeom>
        </p:spPr>
        <p:txBody>
          <a:bodyPr anchor="ctr">
            <a:normAutofit/>
          </a:bodyPr>
          <a:lstStyle>
            <a:lvl1pPr>
              <a:defRPr sz="4000" b="1">
                <a:solidFill>
                  <a:schemeClr val="accent1"/>
                </a:solidFill>
                <a:latin typeface="+mj-lt"/>
                <a:cs typeface="Calibri Light" panose="020F0302020204030204" pitchFamily="34" charset="0"/>
              </a:defRPr>
            </a:lvl1pPr>
          </a:lstStyle>
          <a:p>
            <a:r>
              <a:rPr lang="en-IN" dirty="0"/>
              <a:t>Click To Edit</a:t>
            </a:r>
            <a:endParaRPr lang="en-US" dirty="0"/>
          </a:p>
        </p:txBody>
      </p:sp>
      <p:sp>
        <p:nvSpPr>
          <p:cNvPr id="22" name="Text Placeholder 2" title="Subtitle">
            <a:extLst>
              <a:ext uri="{FF2B5EF4-FFF2-40B4-BE49-F238E27FC236}">
                <a16:creationId xmlns="" xmlns:a16="http://schemas.microsoft.com/office/drawing/2014/main" id="{A517DA1B-AD78-5C49-A645-129FDC79BA42}"/>
              </a:ext>
            </a:extLst>
          </p:cNvPr>
          <p:cNvSpPr>
            <a:spLocks noGrp="1"/>
          </p:cNvSpPr>
          <p:nvPr>
            <p:ph type="body" idx="1" hasCustomPrompt="1"/>
          </p:nvPr>
        </p:nvSpPr>
        <p:spPr>
          <a:xfrm>
            <a:off x="5731532" y="3706452"/>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Slide Number Placeholder 2">
            <a:extLst>
              <a:ext uri="{FF2B5EF4-FFF2-40B4-BE49-F238E27FC236}">
                <a16:creationId xmlns="" xmlns:a16="http://schemas.microsoft.com/office/drawing/2014/main" id="{0D5B92C7-2E75-E94E-A911-B6CAF477DDE3}"/>
              </a:ext>
            </a:extLst>
          </p:cNvPr>
          <p:cNvSpPr>
            <a:spLocks noGrp="1"/>
          </p:cNvSpPr>
          <p:nvPr>
            <p:ph type="sldNum" sz="quarter" idx="11"/>
          </p:nvPr>
        </p:nvSpPr>
        <p:spPr/>
        <p:txBody>
          <a:bodyPr/>
          <a:lstStyle/>
          <a:p>
            <a:fld id="{8699F50C-BE38-4BD0-BA84-9B090E1F2B9B}" type="slidenum">
              <a:rPr lang="en-IN" smtClean="0"/>
              <a:pPr/>
              <a:t>‹#›</a:t>
            </a:fld>
            <a:endParaRPr lang="en-IN" dirty="0"/>
          </a:p>
        </p:txBody>
      </p:sp>
    </p:spTree>
    <p:extLst>
      <p:ext uri="{BB962C8B-B14F-4D97-AF65-F5344CB8AC3E}">
        <p14:creationId xmlns:p14="http://schemas.microsoft.com/office/powerpoint/2010/main" val="1123998309"/>
      </p:ext>
    </p:extLst>
  </p:cSld>
  <p:clrMapOvr>
    <a:masterClrMapping/>
  </p:clrMapOvr>
  <p:transition>
    <p:fade/>
  </p:transition>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Right Triangle 23">
            <a:extLst>
              <a:ext uri="{FF2B5EF4-FFF2-40B4-BE49-F238E27FC236}">
                <a16:creationId xmlns=""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6375400" y="3842657"/>
            <a:ext cx="5816600" cy="3007821"/>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6" name="Slide Number Placeholder 5">
            <a:extLst>
              <a:ext uri="{FF2B5EF4-FFF2-40B4-BE49-F238E27FC236}">
                <a16:creationId xmlns=""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pic>
        <p:nvPicPr>
          <p:cNvPr id="13" name="Picture 12">
            <a:extLst>
              <a:ext uri="{FF2B5EF4-FFF2-40B4-BE49-F238E27FC236}">
                <a16:creationId xmlns="" xmlns:a16="http://schemas.microsoft.com/office/drawing/2014/main" id="{56240389-E273-564D-8A23-64935E5F9DB8}"/>
              </a:ext>
            </a:extLst>
          </p:cNvPr>
          <p:cNvPicPr>
            <a:picLocks noChangeAspect="1"/>
          </p:cNvPicPr>
          <p:nvPr userDrawn="1"/>
        </p:nvPicPr>
        <p:blipFill>
          <a:blip r:embed="rId2"/>
          <a:stretch>
            <a:fillRect/>
          </a:stretch>
        </p:blipFill>
        <p:spPr>
          <a:xfrm>
            <a:off x="11351930" y="83616"/>
            <a:ext cx="813774" cy="813774"/>
          </a:xfrm>
          <a:prstGeom prst="rect">
            <a:avLst/>
          </a:prstGeom>
        </p:spPr>
      </p:pic>
    </p:spTree>
    <p:extLst>
      <p:ext uri="{BB962C8B-B14F-4D97-AF65-F5344CB8AC3E}">
        <p14:creationId xmlns:p14="http://schemas.microsoft.com/office/powerpoint/2010/main" val="3442230584"/>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endParaRPr lang="en-IN" dirty="0"/>
          </a:p>
        </p:txBody>
      </p:sp>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4" name="Slide Number Placeholder 3">
            <a:extLst>
              <a:ext uri="{FF2B5EF4-FFF2-40B4-BE49-F238E27FC236}">
                <a16:creationId xmlns=""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pic>
        <p:nvPicPr>
          <p:cNvPr id="15" name="Picture 14">
            <a:extLst>
              <a:ext uri="{FF2B5EF4-FFF2-40B4-BE49-F238E27FC236}">
                <a16:creationId xmlns="" xmlns:a16="http://schemas.microsoft.com/office/drawing/2014/main" id="{1C8EE8AD-60F8-D640-B1E4-673EF126A703}"/>
              </a:ext>
            </a:extLst>
          </p:cNvPr>
          <p:cNvPicPr>
            <a:picLocks noChangeAspect="1"/>
          </p:cNvPicPr>
          <p:nvPr userDrawn="1"/>
        </p:nvPicPr>
        <p:blipFill>
          <a:blip r:embed="rId2"/>
          <a:stretch>
            <a:fillRect/>
          </a:stretch>
        </p:blipFill>
        <p:spPr>
          <a:xfrm>
            <a:off x="11351930" y="83616"/>
            <a:ext cx="813774" cy="813774"/>
          </a:xfrm>
          <a:prstGeom prst="rect">
            <a:avLst/>
          </a:prstGeom>
        </p:spPr>
      </p:pic>
    </p:spTree>
    <p:extLst>
      <p:ext uri="{BB962C8B-B14F-4D97-AF65-F5344CB8AC3E}">
        <p14:creationId xmlns:p14="http://schemas.microsoft.com/office/powerpoint/2010/main" val="4283110927"/>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8" name="Content Placeholder 3" title="Bullet Points">
            <a:extLst>
              <a:ext uri="{FF2B5EF4-FFF2-40B4-BE49-F238E27FC236}">
                <a16:creationId xmlns=""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dirty="0"/>
              <a:t>Edit Master text styles</a:t>
            </a:r>
          </a:p>
          <a:p>
            <a:pPr lvl="1">
              <a:buClr>
                <a:schemeClr val="accent2"/>
              </a:buClr>
            </a:pPr>
            <a:r>
              <a:rPr lang="en-US" dirty="0"/>
              <a:t>Second level</a:t>
            </a:r>
          </a:p>
          <a:p>
            <a:pPr lvl="2">
              <a:buClr>
                <a:schemeClr val="accent2"/>
              </a:buClr>
            </a:pPr>
            <a:r>
              <a:rPr lang="en-US" dirty="0"/>
              <a:t>Third level</a:t>
            </a:r>
          </a:p>
          <a:p>
            <a:pPr lvl="3">
              <a:buClr>
                <a:schemeClr val="accent2"/>
              </a:buClr>
            </a:pPr>
            <a:r>
              <a:rPr lang="en-US" dirty="0"/>
              <a:t>Fourth level</a:t>
            </a:r>
          </a:p>
          <a:p>
            <a:pPr lvl="4">
              <a:buClr>
                <a:schemeClr val="accent2"/>
              </a:buClr>
            </a:pPr>
            <a:r>
              <a:rPr lang="en-US" dirty="0"/>
              <a:t>Fifth level</a:t>
            </a:r>
            <a:endParaRPr lang="en-IN" dirty="0"/>
          </a:p>
        </p:txBody>
      </p:sp>
      <p:sp>
        <p:nvSpPr>
          <p:cNvPr id="19" name="Text Placeholder 4">
            <a:extLst>
              <a:ext uri="{FF2B5EF4-FFF2-40B4-BE49-F238E27FC236}">
                <a16:creationId xmlns=""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Content Placeholder 5" title="Bullet Points">
            <a:extLst>
              <a:ext uri="{FF2B5EF4-FFF2-40B4-BE49-F238E27FC236}">
                <a16:creationId xmlns=""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dirty="0"/>
              <a:t>Edit Master text styles</a:t>
            </a:r>
          </a:p>
          <a:p>
            <a:pPr lvl="1">
              <a:buClr>
                <a:schemeClr val="accent2"/>
              </a:buClr>
            </a:pPr>
            <a:r>
              <a:rPr lang="en-US" dirty="0"/>
              <a:t>Second level</a:t>
            </a:r>
          </a:p>
          <a:p>
            <a:pPr lvl="2">
              <a:buClr>
                <a:schemeClr val="accent2"/>
              </a:buClr>
            </a:pPr>
            <a:r>
              <a:rPr lang="en-US" dirty="0"/>
              <a:t>Third level</a:t>
            </a:r>
          </a:p>
          <a:p>
            <a:pPr lvl="3">
              <a:buClr>
                <a:schemeClr val="accent2"/>
              </a:buClr>
            </a:pPr>
            <a:r>
              <a:rPr lang="en-US" dirty="0"/>
              <a:t>Fourth level</a:t>
            </a:r>
          </a:p>
          <a:p>
            <a:pPr lvl="4">
              <a:buClr>
                <a:schemeClr val="accent2"/>
              </a:buClr>
            </a:pPr>
            <a:r>
              <a:rPr lang="en-US" dirty="0"/>
              <a:t>Fifth level</a:t>
            </a:r>
            <a:endParaRPr lang="en-IN" dirty="0"/>
          </a:p>
        </p:txBody>
      </p:sp>
      <p:sp>
        <p:nvSpPr>
          <p:cNvPr id="24" name="Text Placeholder 4" title="Subtitle">
            <a:extLst>
              <a:ext uri="{FF2B5EF4-FFF2-40B4-BE49-F238E27FC236}">
                <a16:creationId xmlns=""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 name="Slide Number Placeholder 2">
            <a:extLst>
              <a:ext uri="{FF2B5EF4-FFF2-40B4-BE49-F238E27FC236}">
                <a16:creationId xmlns=""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a:t>Click icon to add chart</a:t>
            </a:r>
          </a:p>
        </p:txBody>
      </p:sp>
    </p:spTree>
    <p:extLst>
      <p:ext uri="{BB962C8B-B14F-4D97-AF65-F5344CB8AC3E}">
        <p14:creationId xmlns:p14="http://schemas.microsoft.com/office/powerpoint/2010/main" val="2200477079"/>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a:t>Click icon to add table</a:t>
            </a:r>
            <a:endParaRPr lang="en-GB" noProof="0" dirty="0"/>
          </a:p>
        </p:txBody>
      </p:sp>
      <p:grpSp>
        <p:nvGrpSpPr>
          <p:cNvPr id="26" name="Group 25">
            <a:extLst>
              <a:ext uri="{FF2B5EF4-FFF2-40B4-BE49-F238E27FC236}">
                <a16:creationId xmlns=""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 name="Slide Number Placeholder 2">
            <a:extLst>
              <a:ext uri="{FF2B5EF4-FFF2-40B4-BE49-F238E27FC236}">
                <a16:creationId xmlns=""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415060917"/>
      </p:ext>
    </p:extLst>
  </p:cSld>
  <p:clrMapOvr>
    <a:masterClrMapping/>
  </p:clrMapOvr>
  <p:transition>
    <p:fade/>
  </p:transition>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 xmlns:a16="http://schemas.microsoft.com/office/drawing/2014/main" id="{D683190A-95C6-428D-AEE4-FC8350C3246D}"/>
              </a:ext>
            </a:extLst>
          </p:cNvPr>
          <p:cNvSpPr>
            <a:spLocks noGrp="1"/>
          </p:cNvSpPr>
          <p:nvPr>
            <p:ph type="pic" sz="quarter" idx="13" hasCustomPrompt="1"/>
          </p:nvPr>
        </p:nvSpPr>
        <p:spPr>
          <a:xfrm>
            <a:off x="359229" y="981011"/>
            <a:ext cx="11473542" cy="5550418"/>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 xmlns:a16="http://schemas.microsoft.com/office/drawing/2014/main" id="{D9A8085F-72C4-4DFB-813E-C5666B0CCF3A}"/>
              </a:ext>
            </a:extLst>
          </p:cNvPr>
          <p:cNvSpPr>
            <a:spLocks noGrp="1"/>
          </p:cNvSpPr>
          <p:nvPr>
            <p:ph type="title" hasCustomPrompt="1"/>
          </p:nvPr>
        </p:nvSpPr>
        <p:spPr>
          <a:xfrm>
            <a:off x="359229" y="-597"/>
            <a:ext cx="8333222" cy="98160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pic>
        <p:nvPicPr>
          <p:cNvPr id="10" name="Picture 9">
            <a:extLst>
              <a:ext uri="{FF2B5EF4-FFF2-40B4-BE49-F238E27FC236}">
                <a16:creationId xmlns="" xmlns:a16="http://schemas.microsoft.com/office/drawing/2014/main" id="{57E1018A-FBB9-5344-9428-1D45455C2826}"/>
              </a:ext>
            </a:extLst>
          </p:cNvPr>
          <p:cNvPicPr>
            <a:picLocks noChangeAspect="1"/>
          </p:cNvPicPr>
          <p:nvPr userDrawn="1"/>
        </p:nvPicPr>
        <p:blipFill>
          <a:blip r:embed="rId2"/>
          <a:stretch>
            <a:fillRect/>
          </a:stretch>
        </p:blipFill>
        <p:spPr>
          <a:xfrm>
            <a:off x="11351930" y="83616"/>
            <a:ext cx="813774" cy="813774"/>
          </a:xfrm>
          <a:prstGeom prst="rect">
            <a:avLst/>
          </a:prstGeom>
        </p:spPr>
      </p:pic>
    </p:spTree>
    <p:extLst>
      <p:ext uri="{BB962C8B-B14F-4D97-AF65-F5344CB8AC3E}">
        <p14:creationId xmlns:p14="http://schemas.microsoft.com/office/powerpoint/2010/main" val="4237576771"/>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1" name="Right Triangle 20">
            <a:extLst>
              <a:ext uri="{FF2B5EF4-FFF2-40B4-BE49-F238E27FC236}">
                <a16:creationId xmlns=""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 xmlns:a16="http://schemas.microsoft.com/office/drawing/2014/main" id="{1C193DA9-3953-C742-BB3D-847A0C7B5277}"/>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24071" y="-62830"/>
            <a:ext cx="6852583" cy="6852583"/>
          </a:xfrm>
          <a:prstGeom prst="rect">
            <a:avLst/>
          </a:prstGeom>
        </p:spPr>
      </p:pic>
      <p:sp>
        <p:nvSpPr>
          <p:cNvPr id="26" name="Title 1" title="Title">
            <a:extLst>
              <a:ext uri="{FF2B5EF4-FFF2-40B4-BE49-F238E27FC236}">
                <a16:creationId xmlns="" xmlns:a16="http://schemas.microsoft.com/office/drawing/2014/main" id="{5B0B30F6-8CDB-4246-885A-92BEB1DF2385}"/>
              </a:ext>
            </a:extLst>
          </p:cNvPr>
          <p:cNvSpPr>
            <a:spLocks noGrp="1"/>
          </p:cNvSpPr>
          <p:nvPr>
            <p:ph type="title" hasCustomPrompt="1"/>
          </p:nvPr>
        </p:nvSpPr>
        <p:spPr>
          <a:xfrm>
            <a:off x="5634661" y="2405743"/>
            <a:ext cx="5457882" cy="1883228"/>
          </a:xfrm>
          <a:prstGeom prst="rect">
            <a:avLst/>
          </a:prstGeom>
        </p:spPr>
        <p:txBody>
          <a:bodyPr anchor="ctr">
            <a:normAutofit/>
          </a:bodyPr>
          <a:lstStyle>
            <a:lvl1pPr>
              <a:defRPr sz="4000" b="1">
                <a:solidFill>
                  <a:schemeClr val="accent1"/>
                </a:solidFill>
                <a:latin typeface="+mj-lt"/>
                <a:cs typeface="Calibri Light" panose="020F0302020204030204" pitchFamily="34" charset="0"/>
              </a:defRPr>
            </a:lvl1pPr>
          </a:lstStyle>
          <a:p>
            <a:r>
              <a:rPr lang="en-IN" dirty="0"/>
              <a:t>Click To Edit Master</a:t>
            </a:r>
            <a:endParaRPr lang="en-US" dirty="0"/>
          </a:p>
        </p:txBody>
      </p:sp>
      <p:sp>
        <p:nvSpPr>
          <p:cNvPr id="4" name="Slide Number Placeholder 3">
            <a:extLst>
              <a:ext uri="{FF2B5EF4-FFF2-40B4-BE49-F238E27FC236}">
                <a16:creationId xmlns="" xmlns:a16="http://schemas.microsoft.com/office/drawing/2014/main" id="{BEE6072E-9055-E94B-A7A6-7DD2362074E5}"/>
              </a:ext>
            </a:extLst>
          </p:cNvPr>
          <p:cNvSpPr>
            <a:spLocks noGrp="1"/>
          </p:cNvSpPr>
          <p:nvPr>
            <p:ph type="sldNum" sz="quarter" idx="11"/>
          </p:nvPr>
        </p:nvSpPr>
        <p:spPr/>
        <p:txBody>
          <a:bodyPr/>
          <a:lstStyle/>
          <a:p>
            <a:fld id="{8699F50C-BE38-4BD0-BA84-9B090E1F2B9B}" type="slidenum">
              <a:rPr lang="en-IN" smtClean="0"/>
              <a:pPr/>
              <a:t>‹#›</a:t>
            </a:fld>
            <a:endParaRPr lang="en-IN" dirty="0"/>
          </a:p>
        </p:txBody>
      </p:sp>
    </p:spTree>
    <p:extLst>
      <p:ext uri="{BB962C8B-B14F-4D97-AF65-F5344CB8AC3E}">
        <p14:creationId xmlns:p14="http://schemas.microsoft.com/office/powerpoint/2010/main" val="38390512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dirty="0"/>
              <a:t>Click to edit Master title style</a:t>
            </a:r>
          </a:p>
        </p:txBody>
      </p:sp>
      <p:pic>
        <p:nvPicPr>
          <p:cNvPr id="7" name="Picture 6">
            <a:extLst>
              <a:ext uri="{FF2B5EF4-FFF2-40B4-BE49-F238E27FC236}">
                <a16:creationId xmlns="" xmlns:a16="http://schemas.microsoft.com/office/drawing/2014/main" id="{8877C3F4-570D-3B43-B071-85781A6C0EA7}"/>
              </a:ext>
            </a:extLst>
          </p:cNvPr>
          <p:cNvPicPr>
            <a:picLocks noChangeAspect="1"/>
          </p:cNvPicPr>
          <p:nvPr userDrawn="1"/>
        </p:nvPicPr>
        <p:blipFill>
          <a:blip r:embed="rId21"/>
          <a:stretch>
            <a:fillRect/>
          </a:stretch>
        </p:blipFill>
        <p:spPr>
          <a:xfrm>
            <a:off x="11351930" y="83616"/>
            <a:ext cx="813774" cy="813774"/>
          </a:xfrm>
          <a:prstGeom prst="rect">
            <a:avLst/>
          </a:prstGeom>
        </p:spPr>
      </p:pic>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transition>
    <p:fade/>
  </p:transition>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of"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_each...in"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Template_literals"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2ality.com/2014/09/es6-modules-final.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nodejs.org/api/modules.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requirejs.org/"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requirejs.org/"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a:extLst>
              <a:ext uri="{FF2B5EF4-FFF2-40B4-BE49-F238E27FC236}">
                <a16:creationId xmlns="" xmlns:a16="http://schemas.microsoft.com/office/drawing/2014/main" id="{79E0A6BE-4C74-484D-89D1-340C3E8E42D6}"/>
              </a:ext>
            </a:extLst>
          </p:cNvPr>
          <p:cNvSpPr txBox="1">
            <a:spLocks/>
          </p:cNvSpPr>
          <p:nvPr/>
        </p:nvSpPr>
        <p:spPr>
          <a:xfrm>
            <a:off x="5772360" y="3308018"/>
            <a:ext cx="5456568" cy="1257574"/>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sz="2400" dirty="0"/>
              <a:t>A JavaScript runtime built on Chrome’s V8 Engine</a:t>
            </a:r>
          </a:p>
        </p:txBody>
      </p:sp>
      <p:sp>
        <p:nvSpPr>
          <p:cNvPr id="6" name="Title 1">
            <a:extLst>
              <a:ext uri="{FF2B5EF4-FFF2-40B4-BE49-F238E27FC236}">
                <a16:creationId xmlns="" xmlns:a16="http://schemas.microsoft.com/office/drawing/2014/main" id="{CF58D8A5-EA98-2545-8427-5341C9E00685}"/>
              </a:ext>
            </a:extLst>
          </p:cNvPr>
          <p:cNvSpPr>
            <a:spLocks noGrp="1"/>
          </p:cNvSpPr>
          <p:nvPr>
            <p:ph type="title"/>
          </p:nvPr>
        </p:nvSpPr>
        <p:spPr>
          <a:xfrm>
            <a:off x="5731532" y="2368673"/>
            <a:ext cx="5715830" cy="1241214"/>
          </a:xfrm>
        </p:spPr>
        <p:txBody>
          <a:bodyPr/>
          <a:lstStyle/>
          <a:p>
            <a:r>
              <a:rPr lang="en-US" sz="4300" dirty="0"/>
              <a:t>Node</a:t>
            </a:r>
            <a:r>
              <a:rPr lang="en-US" dirty="0"/>
              <a:t>.js</a:t>
            </a:r>
          </a:p>
        </p:txBody>
      </p:sp>
    </p:spTree>
    <p:extLst>
      <p:ext uri="{BB962C8B-B14F-4D97-AF65-F5344CB8AC3E}">
        <p14:creationId xmlns:p14="http://schemas.microsoft.com/office/powerpoint/2010/main" val="429266137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F9F99F8-A6DD-A047-B0A9-60003F6B587A}"/>
              </a:ext>
            </a:extLst>
          </p:cNvPr>
          <p:cNvSpPr>
            <a:spLocks noGrp="1"/>
          </p:cNvSpPr>
          <p:nvPr>
            <p:ph type="sldNum" sz="quarter" idx="18"/>
          </p:nvPr>
        </p:nvSpPr>
        <p:spPr/>
        <p:txBody>
          <a:bodyPr/>
          <a:lstStyle/>
          <a:p>
            <a:fld id="{8699F50C-BE38-4BD0-BA84-9B090E1F2B9B}" type="slidenum">
              <a:rPr lang="en-IN" smtClean="0"/>
              <a:t>10</a:t>
            </a:fld>
            <a:endParaRPr lang="en-IN" dirty="0"/>
          </a:p>
        </p:txBody>
      </p:sp>
      <p:sp>
        <p:nvSpPr>
          <p:cNvPr id="3" name="Title 2">
            <a:extLst>
              <a:ext uri="{FF2B5EF4-FFF2-40B4-BE49-F238E27FC236}">
                <a16:creationId xmlns="" xmlns:a16="http://schemas.microsoft.com/office/drawing/2014/main" id="{BCDE4DB1-849A-F749-99DD-BF473C799E91}"/>
              </a:ext>
            </a:extLst>
          </p:cNvPr>
          <p:cNvSpPr>
            <a:spLocks noGrp="1"/>
          </p:cNvSpPr>
          <p:nvPr>
            <p:ph type="title"/>
          </p:nvPr>
        </p:nvSpPr>
        <p:spPr/>
        <p:txBody>
          <a:bodyPr>
            <a:normAutofit/>
          </a:bodyPr>
          <a:lstStyle/>
          <a:p>
            <a:r>
              <a:rPr lang="en-US" dirty="0"/>
              <a:t>f</a:t>
            </a:r>
            <a:r>
              <a:rPr lang="en-US" dirty="0" smtClean="0"/>
              <a:t>or…of</a:t>
            </a:r>
            <a:endParaRPr lang="en-US" dirty="0"/>
          </a:p>
        </p:txBody>
      </p:sp>
      <p:sp>
        <p:nvSpPr>
          <p:cNvPr id="5" name="Content Placeholder 4"/>
          <p:cNvSpPr>
            <a:spLocks noGrp="1"/>
          </p:cNvSpPr>
          <p:nvPr>
            <p:ph idx="1"/>
          </p:nvPr>
        </p:nvSpPr>
        <p:spPr/>
        <p:txBody>
          <a:bodyPr/>
          <a:lstStyle/>
          <a:p>
            <a:r>
              <a:rPr lang="en-US" b="1" dirty="0"/>
              <a:t>The for...of statement creates a loop iterating over </a:t>
            </a:r>
            <a:r>
              <a:rPr lang="en-US" b="1" dirty="0" err="1"/>
              <a:t>iterable</a:t>
            </a:r>
            <a:r>
              <a:rPr lang="en-US" b="1" dirty="0"/>
              <a:t> objects, including: built-in String, Array, Array-like objects (e.g., arguments or </a:t>
            </a:r>
            <a:r>
              <a:rPr lang="en-US" b="1" dirty="0" err="1"/>
              <a:t>NodeList</a:t>
            </a:r>
            <a:r>
              <a:rPr lang="en-US" b="1" dirty="0"/>
              <a:t>), </a:t>
            </a:r>
            <a:r>
              <a:rPr lang="en-US" b="1" dirty="0" err="1"/>
              <a:t>TypedArray</a:t>
            </a:r>
            <a:r>
              <a:rPr lang="en-US" b="1" dirty="0"/>
              <a:t>, Map, Set, and user-defined </a:t>
            </a:r>
            <a:r>
              <a:rPr lang="en-US" b="1" dirty="0" err="1"/>
              <a:t>iterables</a:t>
            </a:r>
            <a:r>
              <a:rPr lang="en-US" b="1" dirty="0"/>
              <a:t>. It invokes a custom iteration hook with statements to be executed for the value of each distinct property of the object</a:t>
            </a:r>
            <a:r>
              <a:rPr lang="en-US" b="1" dirty="0" smtClean="0"/>
              <a:t>.</a:t>
            </a:r>
          </a:p>
          <a:p>
            <a:r>
              <a:rPr lang="en-US" dirty="0">
                <a:hlinkClick r:id="rId3"/>
              </a:rPr>
              <a:t>https://developer.mozilla.org/</a:t>
            </a:r>
            <a:r>
              <a:rPr lang="en-US" dirty="0" err="1">
                <a:hlinkClick r:id="rId3"/>
              </a:rPr>
              <a:t>en</a:t>
            </a:r>
            <a:r>
              <a:rPr lang="en-US" dirty="0">
                <a:hlinkClick r:id="rId3"/>
              </a:rPr>
              <a:t>-US/docs/Web/JavaScript/Reference/Statements/for...of</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039830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F9F99F8-A6DD-A047-B0A9-60003F6B587A}"/>
              </a:ext>
            </a:extLst>
          </p:cNvPr>
          <p:cNvSpPr>
            <a:spLocks noGrp="1"/>
          </p:cNvSpPr>
          <p:nvPr>
            <p:ph type="sldNum" sz="quarter" idx="18"/>
          </p:nvPr>
        </p:nvSpPr>
        <p:spPr/>
        <p:txBody>
          <a:bodyPr/>
          <a:lstStyle/>
          <a:p>
            <a:fld id="{8699F50C-BE38-4BD0-BA84-9B090E1F2B9B}" type="slidenum">
              <a:rPr lang="en-IN" smtClean="0"/>
              <a:t>11</a:t>
            </a:fld>
            <a:endParaRPr lang="en-IN" dirty="0"/>
          </a:p>
        </p:txBody>
      </p:sp>
      <p:sp>
        <p:nvSpPr>
          <p:cNvPr id="3" name="Title 2">
            <a:extLst>
              <a:ext uri="{FF2B5EF4-FFF2-40B4-BE49-F238E27FC236}">
                <a16:creationId xmlns="" xmlns:a16="http://schemas.microsoft.com/office/drawing/2014/main" id="{BCDE4DB1-849A-F749-99DD-BF473C799E91}"/>
              </a:ext>
            </a:extLst>
          </p:cNvPr>
          <p:cNvSpPr>
            <a:spLocks noGrp="1"/>
          </p:cNvSpPr>
          <p:nvPr>
            <p:ph type="title"/>
          </p:nvPr>
        </p:nvSpPr>
        <p:spPr/>
        <p:txBody>
          <a:bodyPr>
            <a:normAutofit/>
          </a:bodyPr>
          <a:lstStyle/>
          <a:p>
            <a:r>
              <a:rPr lang="en-US" dirty="0"/>
              <a:t>f</a:t>
            </a:r>
            <a:r>
              <a:rPr lang="en-US" dirty="0" smtClean="0"/>
              <a:t>or…in</a:t>
            </a:r>
            <a:endParaRPr lang="en-US" dirty="0"/>
          </a:p>
        </p:txBody>
      </p:sp>
      <p:sp>
        <p:nvSpPr>
          <p:cNvPr id="5" name="Content Placeholder 4"/>
          <p:cNvSpPr>
            <a:spLocks noGrp="1"/>
          </p:cNvSpPr>
          <p:nvPr>
            <p:ph idx="1"/>
          </p:nvPr>
        </p:nvSpPr>
        <p:spPr/>
        <p:txBody>
          <a:bodyPr/>
          <a:lstStyle/>
          <a:p>
            <a:r>
              <a:rPr lang="en-US" b="1" dirty="0"/>
              <a:t>A for...in loop only iterates over enumerable, non-Symbol properties. Objects created from built–in constructors like Array and Object have inherited non–enumerable properties from </a:t>
            </a:r>
            <a:r>
              <a:rPr lang="en-US" b="1" dirty="0" err="1"/>
              <a:t>Object.prototype</a:t>
            </a:r>
            <a:r>
              <a:rPr lang="en-US" b="1" dirty="0"/>
              <a:t> and </a:t>
            </a:r>
            <a:r>
              <a:rPr lang="en-US" b="1" dirty="0" err="1"/>
              <a:t>String.prototype</a:t>
            </a:r>
            <a:r>
              <a:rPr lang="en-US" b="1" dirty="0"/>
              <a:t>, such as String's </a:t>
            </a:r>
            <a:r>
              <a:rPr lang="en-US" b="1" dirty="0" err="1"/>
              <a:t>indexOf</a:t>
            </a:r>
            <a:r>
              <a:rPr lang="en-US" b="1" dirty="0"/>
              <a:t>() method or Object's </a:t>
            </a:r>
            <a:r>
              <a:rPr lang="en-US" b="1" dirty="0" err="1"/>
              <a:t>toString</a:t>
            </a:r>
            <a:r>
              <a:rPr lang="en-US" b="1" dirty="0"/>
              <a:t>() method. The loop will iterate over all enumerable properties of the object itself and those the object inherits from its constructor's prototype (properties closer to the object in the prototype chain override prototypes' properties).</a:t>
            </a:r>
            <a:endParaRPr lang="en-US" b="1" dirty="0" smtClean="0"/>
          </a:p>
          <a:p>
            <a:r>
              <a:rPr lang="en-US" dirty="0">
                <a:hlinkClick r:id="rId3"/>
              </a:rPr>
              <a:t>https://developer.mozilla.org/</a:t>
            </a:r>
            <a:r>
              <a:rPr lang="en-US" dirty="0" err="1">
                <a:hlinkClick r:id="rId3"/>
              </a:rPr>
              <a:t>en</a:t>
            </a:r>
            <a:r>
              <a:rPr lang="en-US" dirty="0">
                <a:hlinkClick r:id="rId3"/>
              </a:rPr>
              <a:t>-US/docs/Web/JavaScript/Reference/Statements/for...in</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548344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F9F99F8-A6DD-A047-B0A9-60003F6B587A}"/>
              </a:ext>
            </a:extLst>
          </p:cNvPr>
          <p:cNvSpPr>
            <a:spLocks noGrp="1"/>
          </p:cNvSpPr>
          <p:nvPr>
            <p:ph type="sldNum" sz="quarter" idx="18"/>
          </p:nvPr>
        </p:nvSpPr>
        <p:spPr/>
        <p:txBody>
          <a:bodyPr/>
          <a:lstStyle/>
          <a:p>
            <a:fld id="{8699F50C-BE38-4BD0-BA84-9B090E1F2B9B}" type="slidenum">
              <a:rPr lang="en-IN" smtClean="0"/>
              <a:t>12</a:t>
            </a:fld>
            <a:endParaRPr lang="en-IN" dirty="0"/>
          </a:p>
        </p:txBody>
      </p:sp>
      <p:sp>
        <p:nvSpPr>
          <p:cNvPr id="3" name="Title 2">
            <a:extLst>
              <a:ext uri="{FF2B5EF4-FFF2-40B4-BE49-F238E27FC236}">
                <a16:creationId xmlns="" xmlns:a16="http://schemas.microsoft.com/office/drawing/2014/main" id="{BCDE4DB1-849A-F749-99DD-BF473C799E91}"/>
              </a:ext>
            </a:extLst>
          </p:cNvPr>
          <p:cNvSpPr>
            <a:spLocks noGrp="1"/>
          </p:cNvSpPr>
          <p:nvPr>
            <p:ph type="title"/>
          </p:nvPr>
        </p:nvSpPr>
        <p:spPr/>
        <p:txBody>
          <a:bodyPr>
            <a:normAutofit/>
          </a:bodyPr>
          <a:lstStyle/>
          <a:p>
            <a:r>
              <a:rPr lang="en-US" dirty="0"/>
              <a:t>f</a:t>
            </a:r>
            <a:r>
              <a:rPr lang="en-US" dirty="0" smtClean="0"/>
              <a:t>or reach…in</a:t>
            </a:r>
            <a:endParaRPr lang="en-US" dirty="0"/>
          </a:p>
        </p:txBody>
      </p:sp>
      <p:sp>
        <p:nvSpPr>
          <p:cNvPr id="5" name="Content Placeholder 4"/>
          <p:cNvSpPr>
            <a:spLocks noGrp="1"/>
          </p:cNvSpPr>
          <p:nvPr>
            <p:ph idx="1"/>
          </p:nvPr>
        </p:nvSpPr>
        <p:spPr/>
        <p:txBody>
          <a:bodyPr/>
          <a:lstStyle/>
          <a:p>
            <a:r>
              <a:rPr lang="en-US" dirty="0">
                <a:hlinkClick r:id="rId3"/>
              </a:rPr>
              <a:t>https://developer.mozilla.org/</a:t>
            </a:r>
            <a:r>
              <a:rPr lang="en-US" dirty="0" err="1">
                <a:hlinkClick r:id="rId3"/>
              </a:rPr>
              <a:t>en</a:t>
            </a:r>
            <a:r>
              <a:rPr lang="en-US" dirty="0">
                <a:hlinkClick r:id="rId3"/>
              </a:rPr>
              <a:t>-US/docs/Web/JavaScript/Reference/Statements/</a:t>
            </a:r>
            <a:r>
              <a:rPr lang="en-US" dirty="0" err="1">
                <a:hlinkClick r:id="rId3"/>
              </a:rPr>
              <a:t>for_each</a:t>
            </a:r>
            <a:r>
              <a:rPr lang="en-US" dirty="0">
                <a:hlinkClick r:id="rId3"/>
              </a:rPr>
              <a:t>...</a:t>
            </a:r>
            <a:r>
              <a:rPr lang="en-US" dirty="0" smtClean="0">
                <a:hlinkClick r:id="rId3"/>
              </a:rPr>
              <a:t>in</a:t>
            </a:r>
            <a:endParaRPr lang="en-US" dirty="0"/>
          </a:p>
          <a:p>
            <a:r>
              <a:rPr lang="en-US" dirty="0"/>
              <a:t>The for each...in statement iterates a specified variable over all values of object's properties. For each distinct property, a specified statement is executed.</a:t>
            </a:r>
            <a:endParaRPr lang="en-US" dirty="0"/>
          </a:p>
        </p:txBody>
      </p:sp>
    </p:spTree>
    <p:extLst>
      <p:ext uri="{BB962C8B-B14F-4D97-AF65-F5344CB8AC3E}">
        <p14:creationId xmlns:p14="http://schemas.microsoft.com/office/powerpoint/2010/main" val="6764079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F9F99F8-A6DD-A047-B0A9-60003F6B587A}"/>
              </a:ext>
            </a:extLst>
          </p:cNvPr>
          <p:cNvSpPr>
            <a:spLocks noGrp="1"/>
          </p:cNvSpPr>
          <p:nvPr>
            <p:ph type="sldNum" sz="quarter" idx="18"/>
          </p:nvPr>
        </p:nvSpPr>
        <p:spPr/>
        <p:txBody>
          <a:bodyPr/>
          <a:lstStyle/>
          <a:p>
            <a:fld id="{8699F50C-BE38-4BD0-BA84-9B090E1F2B9B}" type="slidenum">
              <a:rPr lang="en-IN" smtClean="0"/>
              <a:t>13</a:t>
            </a:fld>
            <a:endParaRPr lang="en-IN" dirty="0"/>
          </a:p>
        </p:txBody>
      </p:sp>
      <p:sp>
        <p:nvSpPr>
          <p:cNvPr id="3" name="Title 2">
            <a:extLst>
              <a:ext uri="{FF2B5EF4-FFF2-40B4-BE49-F238E27FC236}">
                <a16:creationId xmlns="" xmlns:a16="http://schemas.microsoft.com/office/drawing/2014/main" id="{BCDE4DB1-849A-F749-99DD-BF473C799E91}"/>
              </a:ext>
            </a:extLst>
          </p:cNvPr>
          <p:cNvSpPr>
            <a:spLocks noGrp="1"/>
          </p:cNvSpPr>
          <p:nvPr>
            <p:ph type="title"/>
          </p:nvPr>
        </p:nvSpPr>
        <p:spPr/>
        <p:txBody>
          <a:bodyPr>
            <a:normAutofit/>
          </a:bodyPr>
          <a:lstStyle/>
          <a:p>
            <a:r>
              <a:rPr lang="en-US" dirty="0"/>
              <a:t>Difference </a:t>
            </a:r>
            <a:r>
              <a:rPr lang="en-US" dirty="0" err="1"/>
              <a:t>foreach</a:t>
            </a:r>
            <a:r>
              <a:rPr lang="en-US" dirty="0"/>
              <a:t> vs for in</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4434401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F9F99F8-A6DD-A047-B0A9-60003F6B587A}"/>
              </a:ext>
            </a:extLst>
          </p:cNvPr>
          <p:cNvSpPr>
            <a:spLocks noGrp="1"/>
          </p:cNvSpPr>
          <p:nvPr>
            <p:ph type="sldNum" sz="quarter" idx="18"/>
          </p:nvPr>
        </p:nvSpPr>
        <p:spPr/>
        <p:txBody>
          <a:bodyPr/>
          <a:lstStyle/>
          <a:p>
            <a:fld id="{8699F50C-BE38-4BD0-BA84-9B090E1F2B9B}" type="slidenum">
              <a:rPr lang="en-IN" smtClean="0"/>
              <a:t>14</a:t>
            </a:fld>
            <a:endParaRPr lang="en-IN" dirty="0"/>
          </a:p>
        </p:txBody>
      </p:sp>
      <p:sp>
        <p:nvSpPr>
          <p:cNvPr id="3" name="Title 2">
            <a:extLst>
              <a:ext uri="{FF2B5EF4-FFF2-40B4-BE49-F238E27FC236}">
                <a16:creationId xmlns="" xmlns:a16="http://schemas.microsoft.com/office/drawing/2014/main" id="{BCDE4DB1-849A-F749-99DD-BF473C799E91}"/>
              </a:ext>
            </a:extLst>
          </p:cNvPr>
          <p:cNvSpPr>
            <a:spLocks noGrp="1"/>
          </p:cNvSpPr>
          <p:nvPr>
            <p:ph type="title"/>
          </p:nvPr>
        </p:nvSpPr>
        <p:spPr/>
        <p:txBody>
          <a:bodyPr>
            <a:normAutofit/>
          </a:bodyPr>
          <a:lstStyle/>
          <a:p>
            <a:r>
              <a:rPr lang="en-US" dirty="0" smtClean="0"/>
              <a:t>Template Literals(Template String)</a:t>
            </a:r>
            <a:endParaRPr lang="en-US" dirty="0"/>
          </a:p>
        </p:txBody>
      </p:sp>
      <p:sp>
        <p:nvSpPr>
          <p:cNvPr id="5" name="Content Placeholder 4"/>
          <p:cNvSpPr>
            <a:spLocks noGrp="1"/>
          </p:cNvSpPr>
          <p:nvPr>
            <p:ph idx="1"/>
          </p:nvPr>
        </p:nvSpPr>
        <p:spPr/>
        <p:txBody>
          <a:bodyPr/>
          <a:lstStyle/>
          <a:p>
            <a:r>
              <a:rPr lang="en-US" dirty="0">
                <a:hlinkClick r:id="rId3"/>
              </a:rPr>
              <a:t>https://</a:t>
            </a:r>
            <a:r>
              <a:rPr lang="en-US" dirty="0" smtClean="0">
                <a:hlinkClick r:id="rId3"/>
              </a:rPr>
              <a:t>developer.mozilla.org/en-US/docs/Web/JavaScript/Reference/Template_literals</a:t>
            </a:r>
            <a:endParaRPr lang="en-US" dirty="0" smtClean="0"/>
          </a:p>
          <a:p>
            <a:r>
              <a:rPr lang="en-US" dirty="0"/>
              <a:t>Template literals are string literals allowing embedded expressions. You can use multi-line strings and string interpolation features with them. They were called "template strings" in </a:t>
            </a:r>
            <a:r>
              <a:rPr lang="en-US" dirty="0" smtClean="0"/>
              <a:t>prior </a:t>
            </a:r>
            <a:r>
              <a:rPr lang="en-US" dirty="0"/>
              <a:t>editions of the ES2015 specification</a:t>
            </a:r>
            <a:r>
              <a:rPr lang="en-US" dirty="0" smtClean="0"/>
              <a:t>.</a:t>
            </a:r>
          </a:p>
          <a:p>
            <a:endParaRPr lang="en-US" dirty="0"/>
          </a:p>
        </p:txBody>
      </p:sp>
      <p:pic>
        <p:nvPicPr>
          <p:cNvPr id="4" name="Picture 3"/>
          <p:cNvPicPr>
            <a:picLocks noChangeAspect="1"/>
          </p:cNvPicPr>
          <p:nvPr/>
        </p:nvPicPr>
        <p:blipFill>
          <a:blip r:embed="rId4"/>
          <a:stretch>
            <a:fillRect/>
          </a:stretch>
        </p:blipFill>
        <p:spPr>
          <a:xfrm>
            <a:off x="947738" y="3604803"/>
            <a:ext cx="6439799" cy="2934109"/>
          </a:xfrm>
          <a:prstGeom prst="rect">
            <a:avLst/>
          </a:prstGeom>
        </p:spPr>
      </p:pic>
    </p:spTree>
    <p:extLst>
      <p:ext uri="{BB962C8B-B14F-4D97-AF65-F5344CB8AC3E}">
        <p14:creationId xmlns:p14="http://schemas.microsoft.com/office/powerpoint/2010/main" val="12062872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 xmlns:a16="http://schemas.microsoft.com/office/drawing/2014/main" id="{725BCE6F-E86D-0D41-A105-69BBFE64FDC1}"/>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609557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625947E-8814-8443-9281-C2D2CE04FC0B}"/>
              </a:ext>
            </a:extLst>
          </p:cNvPr>
          <p:cNvSpPr>
            <a:spLocks noGrp="1"/>
          </p:cNvSpPr>
          <p:nvPr>
            <p:ph type="sldNum" sz="quarter" idx="18"/>
          </p:nvPr>
        </p:nvSpPr>
        <p:spPr/>
        <p:txBody>
          <a:bodyPr/>
          <a:lstStyle/>
          <a:p>
            <a:fld id="{8699F50C-BE38-4BD0-BA84-9B090E1F2B9B}" type="slidenum">
              <a:rPr lang="en-IN" smtClean="0"/>
              <a:t>2</a:t>
            </a:fld>
            <a:endParaRPr lang="en-IN" dirty="0"/>
          </a:p>
        </p:txBody>
      </p:sp>
      <p:sp>
        <p:nvSpPr>
          <p:cNvPr id="3" name="Title 2">
            <a:extLst>
              <a:ext uri="{FF2B5EF4-FFF2-40B4-BE49-F238E27FC236}">
                <a16:creationId xmlns="" xmlns:a16="http://schemas.microsoft.com/office/drawing/2014/main" id="{E43E5F4D-3457-484D-A873-930280199465}"/>
              </a:ext>
            </a:extLst>
          </p:cNvPr>
          <p:cNvSpPr>
            <a:spLocks noGrp="1"/>
          </p:cNvSpPr>
          <p:nvPr>
            <p:ph type="title"/>
          </p:nvPr>
        </p:nvSpPr>
        <p:spPr/>
        <p:txBody>
          <a:bodyPr anchor="b"/>
          <a:lstStyle/>
          <a:p>
            <a:r>
              <a:rPr lang="en-US" dirty="0"/>
              <a:t>Criteria &amp; Regulations</a:t>
            </a:r>
          </a:p>
        </p:txBody>
      </p:sp>
      <p:sp>
        <p:nvSpPr>
          <p:cNvPr id="4" name="Content Placeholder 3">
            <a:extLst>
              <a:ext uri="{FF2B5EF4-FFF2-40B4-BE49-F238E27FC236}">
                <a16:creationId xmlns="" xmlns:a16="http://schemas.microsoft.com/office/drawing/2014/main" id="{47A07970-8863-6148-ACF3-A0D7943C9A5C}"/>
              </a:ext>
            </a:extLst>
          </p:cNvPr>
          <p:cNvSpPr>
            <a:spLocks noGrp="1"/>
          </p:cNvSpPr>
          <p:nvPr>
            <p:ph idx="1"/>
          </p:nvPr>
        </p:nvSpPr>
        <p:spPr/>
        <p:txBody>
          <a:bodyPr/>
          <a:lstStyle/>
          <a:p>
            <a:r>
              <a:rPr lang="en-US" dirty="0"/>
              <a:t>Criteria:</a:t>
            </a:r>
          </a:p>
          <a:p>
            <a:pPr lvl="1"/>
            <a:r>
              <a:rPr lang="en-US" dirty="0"/>
              <a:t>1</a:t>
            </a:r>
          </a:p>
          <a:p>
            <a:pPr lvl="1"/>
            <a:r>
              <a:rPr lang="en-US" dirty="0"/>
              <a:t>2</a:t>
            </a:r>
          </a:p>
          <a:p>
            <a:pPr lvl="1"/>
            <a:r>
              <a:rPr lang="en-US" dirty="0"/>
              <a:t>3</a:t>
            </a:r>
          </a:p>
          <a:p>
            <a:pPr lvl="1"/>
            <a:r>
              <a:rPr lang="en-US" dirty="0"/>
              <a:t>4</a:t>
            </a:r>
          </a:p>
          <a:p>
            <a:pPr lvl="1"/>
            <a:r>
              <a:rPr lang="en-US" dirty="0"/>
              <a:t>5</a:t>
            </a:r>
          </a:p>
          <a:p>
            <a:r>
              <a:rPr lang="en-US" dirty="0"/>
              <a:t>Regulations:</a:t>
            </a:r>
          </a:p>
          <a:p>
            <a:pPr lvl="1"/>
            <a:r>
              <a:rPr lang="en-US" dirty="0"/>
              <a:t>1</a:t>
            </a:r>
          </a:p>
          <a:p>
            <a:pPr lvl="1"/>
            <a:r>
              <a:rPr lang="en-US" dirty="0"/>
              <a:t>2</a:t>
            </a:r>
          </a:p>
          <a:p>
            <a:pPr lvl="1"/>
            <a:r>
              <a:rPr lang="en-US" dirty="0"/>
              <a:t>3</a:t>
            </a:r>
          </a:p>
          <a:p>
            <a:pPr lvl="1"/>
            <a:r>
              <a:rPr lang="en-US" dirty="0"/>
              <a:t>4</a:t>
            </a:r>
          </a:p>
          <a:p>
            <a:pPr lvl="1"/>
            <a:r>
              <a:rPr lang="en-US" dirty="0"/>
              <a:t>5</a:t>
            </a:r>
          </a:p>
        </p:txBody>
      </p:sp>
    </p:spTree>
    <p:extLst>
      <p:ext uri="{BB962C8B-B14F-4D97-AF65-F5344CB8AC3E}">
        <p14:creationId xmlns:p14="http://schemas.microsoft.com/office/powerpoint/2010/main" val="40015184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0B0955-70B6-5042-80F2-C65EF833F512}"/>
              </a:ext>
            </a:extLst>
          </p:cNvPr>
          <p:cNvSpPr>
            <a:spLocks noGrp="1"/>
          </p:cNvSpPr>
          <p:nvPr>
            <p:ph type="title"/>
          </p:nvPr>
        </p:nvSpPr>
        <p:spPr>
          <a:xfrm>
            <a:off x="5623044" y="1805270"/>
            <a:ext cx="5863568" cy="1241214"/>
          </a:xfrm>
        </p:spPr>
        <p:txBody>
          <a:bodyPr anchor="b"/>
          <a:lstStyle/>
          <a:p>
            <a:r>
              <a:rPr lang="en-US" sz="4300" dirty="0"/>
              <a:t>Node</a:t>
            </a:r>
            <a:r>
              <a:rPr lang="en-US" dirty="0"/>
              <a:t>.js – Training course</a:t>
            </a:r>
          </a:p>
        </p:txBody>
      </p:sp>
      <p:sp>
        <p:nvSpPr>
          <p:cNvPr id="3" name="Text Placeholder 2">
            <a:extLst>
              <a:ext uri="{FF2B5EF4-FFF2-40B4-BE49-F238E27FC236}">
                <a16:creationId xmlns="" xmlns:a16="http://schemas.microsoft.com/office/drawing/2014/main" id="{68A5115F-0CCD-0448-9996-9E10284CC92A}"/>
              </a:ext>
            </a:extLst>
          </p:cNvPr>
          <p:cNvSpPr>
            <a:spLocks noGrp="1"/>
          </p:cNvSpPr>
          <p:nvPr>
            <p:ph type="body" idx="1"/>
          </p:nvPr>
        </p:nvSpPr>
        <p:spPr>
          <a:xfrm>
            <a:off x="5623044" y="3046484"/>
            <a:ext cx="4911633" cy="1246546"/>
          </a:xfrm>
        </p:spPr>
        <p:txBody>
          <a:bodyPr/>
          <a:lstStyle/>
          <a:p>
            <a:r>
              <a:rPr lang="en-US" dirty="0"/>
              <a:t>Section 2 – Day 1</a:t>
            </a:r>
          </a:p>
          <a:p>
            <a:r>
              <a:rPr lang="en-US" dirty="0"/>
              <a:t>How </a:t>
            </a:r>
            <a:r>
              <a:rPr lang="en-US" dirty="0" err="1"/>
              <a:t>javascript</a:t>
            </a:r>
            <a:r>
              <a:rPr lang="en-US" dirty="0"/>
              <a:t> works?</a:t>
            </a:r>
          </a:p>
          <a:p>
            <a:r>
              <a:rPr lang="en-US" dirty="0"/>
              <a:t>Trainer: </a:t>
            </a:r>
            <a:r>
              <a:rPr lang="en-US" dirty="0" err="1"/>
              <a:t>kphong</a:t>
            </a:r>
            <a:endParaRPr lang="en-US" dirty="0"/>
          </a:p>
        </p:txBody>
      </p:sp>
    </p:spTree>
    <p:extLst>
      <p:ext uri="{BB962C8B-B14F-4D97-AF65-F5344CB8AC3E}">
        <p14:creationId xmlns:p14="http://schemas.microsoft.com/office/powerpoint/2010/main" val="12260371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 xmlns:a16="http://schemas.microsoft.com/office/drawing/2014/main" id="{57516E56-C25F-9D4D-ABA7-96054B47B8DE}"/>
              </a:ext>
            </a:extLst>
          </p:cNvPr>
          <p:cNvPicPr>
            <a:picLocks noGrp="1" noChangeAspect="1"/>
          </p:cNvPicPr>
          <p:nvPr>
            <p:ph type="pic" sz="quarter" idx="14"/>
          </p:nvPr>
        </p:nvPicPr>
        <p:blipFill>
          <a:blip r:embed="rId3">
            <a:alphaModFix amt="53000"/>
            <a:extLst>
              <a:ext uri="{BEBA8EAE-BF5A-486C-A8C5-ECC9F3942E4B}">
                <a14:imgProps xmlns:a14="http://schemas.microsoft.com/office/drawing/2010/main">
                  <a14:imgLayer>
                    <a14:imgEffect>
                      <a14:colorTemperature colorTemp="6339"/>
                    </a14:imgEffect>
                    <a14:imgEffect>
                      <a14:saturation sat="115000"/>
                    </a14:imgEffect>
                    <a14:imgEffect>
                      <a14:brightnessContrast bright="-2000" contrast="37000"/>
                    </a14:imgEffect>
                  </a14:imgLayer>
                </a14:imgProps>
              </a:ext>
            </a:extLst>
          </a:blip>
          <a:srcRect l="12988" r="12988"/>
          <a:stretch>
            <a:fillRect/>
          </a:stretch>
        </p:blipFill>
        <p:spPr/>
      </p:pic>
      <p:graphicFrame>
        <p:nvGraphicFramePr>
          <p:cNvPr id="9" name="Content Placeholder 8">
            <a:extLst>
              <a:ext uri="{FF2B5EF4-FFF2-40B4-BE49-F238E27FC236}">
                <a16:creationId xmlns="" xmlns:a16="http://schemas.microsoft.com/office/drawing/2014/main" id="{0A082186-CEB9-CF4A-92CB-F9133D1D7264}"/>
              </a:ext>
            </a:extLst>
          </p:cNvPr>
          <p:cNvGraphicFramePr>
            <a:graphicFrameLocks noGrp="1"/>
          </p:cNvGraphicFramePr>
          <p:nvPr>
            <p:ph idx="1"/>
            <p:extLst>
              <p:ext uri="{D42A27DB-BD31-4B8C-83A1-F6EECF244321}">
                <p14:modId xmlns:p14="http://schemas.microsoft.com/office/powerpoint/2010/main" val="573414153"/>
              </p:ext>
            </p:extLst>
          </p:nvPr>
        </p:nvGraphicFramePr>
        <p:xfrm>
          <a:off x="582178" y="2928832"/>
          <a:ext cx="6650865" cy="35164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 xmlns:a16="http://schemas.microsoft.com/office/drawing/2014/main" id="{EA6AE8DD-822F-1843-92E0-90A0B6ADEA7A}"/>
              </a:ext>
            </a:extLst>
          </p:cNvPr>
          <p:cNvSpPr>
            <a:spLocks noGrp="1"/>
          </p:cNvSpPr>
          <p:nvPr>
            <p:ph type="body" sz="quarter" idx="13"/>
          </p:nvPr>
        </p:nvSpPr>
        <p:spPr>
          <a:xfrm>
            <a:off x="531378" y="2028651"/>
            <a:ext cx="7342621" cy="811281"/>
          </a:xfrm>
        </p:spPr>
        <p:txBody>
          <a:bodyPr/>
          <a:lstStyle/>
          <a:p>
            <a:r>
              <a:rPr lang="en-US" dirty="0">
                <a:solidFill>
                  <a:schemeClr val="accent1"/>
                </a:solidFill>
              </a:rPr>
              <a:t>INTRODUCTION ABOUT NODE.JS,</a:t>
            </a:r>
          </a:p>
          <a:p>
            <a:r>
              <a:rPr lang="en-US" dirty="0">
                <a:solidFill>
                  <a:schemeClr val="accent1"/>
                </a:solidFill>
              </a:rPr>
              <a:t>ARCHITECTURE, INSTALLATION AND USAGE</a:t>
            </a:r>
          </a:p>
        </p:txBody>
      </p:sp>
      <p:sp>
        <p:nvSpPr>
          <p:cNvPr id="5" name="Title 4">
            <a:extLst>
              <a:ext uri="{FF2B5EF4-FFF2-40B4-BE49-F238E27FC236}">
                <a16:creationId xmlns="" xmlns:a16="http://schemas.microsoft.com/office/drawing/2014/main" id="{113BAEFB-0D02-2E47-A3BE-308ADD35D486}"/>
              </a:ext>
            </a:extLst>
          </p:cNvPr>
          <p:cNvSpPr>
            <a:spLocks noGrp="1"/>
          </p:cNvSpPr>
          <p:nvPr>
            <p:ph type="title"/>
          </p:nvPr>
        </p:nvSpPr>
        <p:spPr>
          <a:xfrm>
            <a:off x="531378" y="1308483"/>
            <a:ext cx="7342622" cy="672507"/>
          </a:xfrm>
        </p:spPr>
        <p:txBody>
          <a:bodyPr anchor="t">
            <a:normAutofit/>
          </a:bodyPr>
          <a:lstStyle/>
          <a:p>
            <a:r>
              <a:rPr lang="en-US" dirty="0"/>
              <a:t>SECTION 2 – MAIN CONTENT</a:t>
            </a:r>
          </a:p>
        </p:txBody>
      </p:sp>
      <p:sp>
        <p:nvSpPr>
          <p:cNvPr id="7" name="Slide Number Placeholder 6">
            <a:extLst>
              <a:ext uri="{FF2B5EF4-FFF2-40B4-BE49-F238E27FC236}">
                <a16:creationId xmlns="" xmlns:a16="http://schemas.microsoft.com/office/drawing/2014/main" id="{31F1787E-19FA-974B-9489-62806DEA9A33}"/>
              </a:ext>
            </a:extLst>
          </p:cNvPr>
          <p:cNvSpPr>
            <a:spLocks noGrp="1"/>
          </p:cNvSpPr>
          <p:nvPr>
            <p:ph type="sldNum" sz="quarter" idx="16"/>
          </p:nvPr>
        </p:nvSpPr>
        <p:spPr/>
        <p:txBody>
          <a:bodyPr/>
          <a:lstStyle/>
          <a:p>
            <a:fld id="{8699F50C-BE38-4BD0-BA84-9B090E1F2B9B}" type="slidenum">
              <a:rPr lang="en-IN" smtClean="0"/>
              <a:t>4</a:t>
            </a:fld>
            <a:endParaRPr lang="en-IN" dirty="0"/>
          </a:p>
        </p:txBody>
      </p:sp>
    </p:spTree>
    <p:extLst>
      <p:ext uri="{BB962C8B-B14F-4D97-AF65-F5344CB8AC3E}">
        <p14:creationId xmlns:p14="http://schemas.microsoft.com/office/powerpoint/2010/main" val="39949541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D3E7CE69-8D81-5845-9EA7-F4834EB92CCB}"/>
              </a:ext>
            </a:extLst>
          </p:cNvPr>
          <p:cNvSpPr>
            <a:spLocks noGrp="1"/>
          </p:cNvSpPr>
          <p:nvPr>
            <p:ph type="title"/>
          </p:nvPr>
        </p:nvSpPr>
        <p:spPr/>
        <p:txBody>
          <a:bodyPr anchor="b"/>
          <a:lstStyle/>
          <a:p>
            <a:r>
              <a:rPr lang="en-US" dirty="0"/>
              <a:t>TERMS</a:t>
            </a:r>
          </a:p>
        </p:txBody>
      </p:sp>
      <p:sp>
        <p:nvSpPr>
          <p:cNvPr id="12" name="Content Placeholder 11">
            <a:extLst>
              <a:ext uri="{FF2B5EF4-FFF2-40B4-BE49-F238E27FC236}">
                <a16:creationId xmlns="" xmlns:a16="http://schemas.microsoft.com/office/drawing/2014/main" id="{01EAC10C-8427-AF42-82D8-B1D4277456A2}"/>
              </a:ext>
            </a:extLst>
          </p:cNvPr>
          <p:cNvSpPr>
            <a:spLocks noGrp="1"/>
          </p:cNvSpPr>
          <p:nvPr>
            <p:ph idx="1"/>
          </p:nvPr>
        </p:nvSpPr>
        <p:spPr/>
        <p:txBody>
          <a:bodyPr/>
          <a:lstStyle/>
          <a:p>
            <a:r>
              <a:rPr lang="en-US" dirty="0"/>
              <a:t>ES6 module final </a:t>
            </a:r>
            <a:r>
              <a:rPr lang="en-US" dirty="0" smtClean="0"/>
              <a:t>syntax</a:t>
            </a:r>
            <a:endParaRPr lang="en-US" dirty="0" smtClean="0"/>
          </a:p>
          <a:p>
            <a:r>
              <a:rPr lang="en-US" dirty="0" smtClean="0"/>
              <a:t>For … of loop</a:t>
            </a:r>
            <a:endParaRPr lang="en-US" dirty="0" smtClean="0"/>
          </a:p>
          <a:p>
            <a:r>
              <a:rPr lang="en-US" dirty="0" err="1" smtClean="0"/>
              <a:t>Foreach</a:t>
            </a:r>
            <a:endParaRPr lang="en-US" dirty="0"/>
          </a:p>
          <a:p>
            <a:r>
              <a:rPr lang="en-US" dirty="0" smtClean="0"/>
              <a:t>For… in</a:t>
            </a:r>
            <a:endParaRPr lang="en-US" dirty="0" smtClean="0"/>
          </a:p>
          <a:p>
            <a:r>
              <a:rPr lang="en-US" dirty="0" smtClean="0"/>
              <a:t>Difference </a:t>
            </a:r>
            <a:r>
              <a:rPr lang="en-US" dirty="0" err="1" smtClean="0"/>
              <a:t>foreach</a:t>
            </a:r>
            <a:r>
              <a:rPr lang="en-US" dirty="0" smtClean="0"/>
              <a:t> vs for in</a:t>
            </a:r>
            <a:endParaRPr lang="en-US" dirty="0"/>
          </a:p>
          <a:p>
            <a:r>
              <a:rPr lang="en-US" dirty="0" smtClean="0"/>
              <a:t>Template Literals</a:t>
            </a:r>
            <a:endParaRPr lang="en-US" dirty="0"/>
          </a:p>
          <a:p>
            <a:pPr lvl="1"/>
            <a:endParaRPr lang="en-US" dirty="0"/>
          </a:p>
        </p:txBody>
      </p:sp>
      <p:pic>
        <p:nvPicPr>
          <p:cNvPr id="11" name="Picture 10">
            <a:extLst>
              <a:ext uri="{FF2B5EF4-FFF2-40B4-BE49-F238E27FC236}">
                <a16:creationId xmlns="" xmlns:a16="http://schemas.microsoft.com/office/drawing/2014/main" id="{3EEF8165-68CE-0748-9FB9-03FCA29CD55B}"/>
              </a:ext>
            </a:extLst>
          </p:cNvPr>
          <p:cNvPicPr>
            <a:picLocks noChangeAspect="1"/>
          </p:cNvPicPr>
          <p:nvPr/>
        </p:nvPicPr>
        <p:blipFill>
          <a:blip r:embed="rId3"/>
          <a:stretch>
            <a:fillRect/>
          </a:stretch>
        </p:blipFill>
        <p:spPr>
          <a:xfrm>
            <a:off x="9395978" y="4064870"/>
            <a:ext cx="3251200" cy="3251200"/>
          </a:xfrm>
          <a:prstGeom prst="rect">
            <a:avLst/>
          </a:prstGeom>
        </p:spPr>
      </p:pic>
    </p:spTree>
    <p:extLst>
      <p:ext uri="{BB962C8B-B14F-4D97-AF65-F5344CB8AC3E}">
        <p14:creationId xmlns:p14="http://schemas.microsoft.com/office/powerpoint/2010/main" val="37131199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F9F99F8-A6DD-A047-B0A9-60003F6B587A}"/>
              </a:ext>
            </a:extLst>
          </p:cNvPr>
          <p:cNvSpPr>
            <a:spLocks noGrp="1"/>
          </p:cNvSpPr>
          <p:nvPr>
            <p:ph type="sldNum" sz="quarter" idx="18"/>
          </p:nvPr>
        </p:nvSpPr>
        <p:spPr/>
        <p:txBody>
          <a:bodyPr/>
          <a:lstStyle/>
          <a:p>
            <a:fld id="{8699F50C-BE38-4BD0-BA84-9B090E1F2B9B}" type="slidenum">
              <a:rPr lang="en-IN" smtClean="0"/>
              <a:t>6</a:t>
            </a:fld>
            <a:endParaRPr lang="en-IN" dirty="0"/>
          </a:p>
        </p:txBody>
      </p:sp>
      <p:sp>
        <p:nvSpPr>
          <p:cNvPr id="3" name="Title 2">
            <a:extLst>
              <a:ext uri="{FF2B5EF4-FFF2-40B4-BE49-F238E27FC236}">
                <a16:creationId xmlns="" xmlns:a16="http://schemas.microsoft.com/office/drawing/2014/main" id="{BCDE4DB1-849A-F749-99DD-BF473C799E91}"/>
              </a:ext>
            </a:extLst>
          </p:cNvPr>
          <p:cNvSpPr>
            <a:spLocks noGrp="1"/>
          </p:cNvSpPr>
          <p:nvPr>
            <p:ph type="title"/>
          </p:nvPr>
        </p:nvSpPr>
        <p:spPr/>
        <p:txBody>
          <a:bodyPr>
            <a:normAutofit/>
          </a:bodyPr>
          <a:lstStyle/>
          <a:p>
            <a:r>
              <a:rPr lang="en-US" dirty="0"/>
              <a:t>ES6 module final </a:t>
            </a:r>
            <a:r>
              <a:rPr lang="en-US" dirty="0" smtClean="0"/>
              <a:t>syntax</a:t>
            </a:r>
            <a:endParaRPr lang="en-US" dirty="0"/>
          </a:p>
        </p:txBody>
      </p:sp>
      <p:sp>
        <p:nvSpPr>
          <p:cNvPr id="5" name="Content Placeholder 4"/>
          <p:cNvSpPr>
            <a:spLocks noGrp="1"/>
          </p:cNvSpPr>
          <p:nvPr>
            <p:ph idx="1"/>
          </p:nvPr>
        </p:nvSpPr>
        <p:spPr/>
        <p:txBody>
          <a:bodyPr/>
          <a:lstStyle/>
          <a:p>
            <a:r>
              <a:rPr lang="en-US" dirty="0">
                <a:hlinkClick r:id="rId3"/>
              </a:rPr>
              <a:t>http://</a:t>
            </a:r>
            <a:r>
              <a:rPr lang="en-US" dirty="0" smtClean="0">
                <a:hlinkClick r:id="rId3"/>
              </a:rPr>
              <a:t>2ality.com/2014/09/es6-modules-final.html</a:t>
            </a:r>
            <a:endParaRPr lang="en-US" dirty="0" smtClean="0"/>
          </a:p>
          <a:p>
            <a:r>
              <a:rPr lang="en-US" dirty="0"/>
              <a:t>JavaScript does not have built-in support for modules, but the community has created impressive work-arounds. The two most important (and unfortunately incompatible) standards </a:t>
            </a:r>
            <a:r>
              <a:rPr lang="en-US" dirty="0" smtClean="0"/>
              <a:t>are</a:t>
            </a:r>
          </a:p>
          <a:p>
            <a:r>
              <a:rPr lang="en-US" b="1" dirty="0" err="1"/>
              <a:t>CommonJS</a:t>
            </a:r>
            <a:r>
              <a:rPr lang="en-US" b="1" dirty="0"/>
              <a:t> </a:t>
            </a:r>
            <a:r>
              <a:rPr lang="en-US" b="1" dirty="0" smtClean="0"/>
              <a:t>Modules</a:t>
            </a:r>
          </a:p>
          <a:p>
            <a:r>
              <a:rPr lang="en-US" b="1" dirty="0"/>
              <a:t>Asynchronous Module Definition (AMD)</a:t>
            </a:r>
            <a:endParaRPr lang="en-US" dirty="0"/>
          </a:p>
        </p:txBody>
      </p:sp>
    </p:spTree>
    <p:extLst>
      <p:ext uri="{BB962C8B-B14F-4D97-AF65-F5344CB8AC3E}">
        <p14:creationId xmlns:p14="http://schemas.microsoft.com/office/powerpoint/2010/main" val="15967480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F9F99F8-A6DD-A047-B0A9-60003F6B587A}"/>
              </a:ext>
            </a:extLst>
          </p:cNvPr>
          <p:cNvSpPr>
            <a:spLocks noGrp="1"/>
          </p:cNvSpPr>
          <p:nvPr>
            <p:ph type="sldNum" sz="quarter" idx="18"/>
          </p:nvPr>
        </p:nvSpPr>
        <p:spPr/>
        <p:txBody>
          <a:bodyPr/>
          <a:lstStyle/>
          <a:p>
            <a:fld id="{8699F50C-BE38-4BD0-BA84-9B090E1F2B9B}" type="slidenum">
              <a:rPr lang="en-IN" smtClean="0"/>
              <a:t>7</a:t>
            </a:fld>
            <a:endParaRPr lang="en-IN" dirty="0"/>
          </a:p>
        </p:txBody>
      </p:sp>
      <p:sp>
        <p:nvSpPr>
          <p:cNvPr id="3" name="Title 2">
            <a:extLst>
              <a:ext uri="{FF2B5EF4-FFF2-40B4-BE49-F238E27FC236}">
                <a16:creationId xmlns="" xmlns:a16="http://schemas.microsoft.com/office/drawing/2014/main" id="{BCDE4DB1-849A-F749-99DD-BF473C799E91}"/>
              </a:ext>
            </a:extLst>
          </p:cNvPr>
          <p:cNvSpPr>
            <a:spLocks noGrp="1"/>
          </p:cNvSpPr>
          <p:nvPr>
            <p:ph type="title"/>
          </p:nvPr>
        </p:nvSpPr>
        <p:spPr/>
        <p:txBody>
          <a:bodyPr>
            <a:normAutofit/>
          </a:bodyPr>
          <a:lstStyle/>
          <a:p>
            <a:r>
              <a:rPr lang="en-US" dirty="0"/>
              <a:t>ES6 module final </a:t>
            </a:r>
            <a:r>
              <a:rPr lang="en-US" dirty="0" smtClean="0"/>
              <a:t>syntax</a:t>
            </a:r>
            <a:endParaRPr lang="en-US" dirty="0"/>
          </a:p>
        </p:txBody>
      </p:sp>
      <p:sp>
        <p:nvSpPr>
          <p:cNvPr id="5" name="Content Placeholder 4"/>
          <p:cNvSpPr>
            <a:spLocks noGrp="1"/>
          </p:cNvSpPr>
          <p:nvPr>
            <p:ph idx="1"/>
          </p:nvPr>
        </p:nvSpPr>
        <p:spPr/>
        <p:txBody>
          <a:bodyPr/>
          <a:lstStyle/>
          <a:p>
            <a:r>
              <a:rPr lang="en-US" b="1" dirty="0" err="1"/>
              <a:t>CommonJS</a:t>
            </a:r>
            <a:r>
              <a:rPr lang="en-US" b="1" dirty="0"/>
              <a:t> Modules</a:t>
            </a:r>
            <a:endParaRPr lang="en-US" dirty="0" smtClean="0"/>
          </a:p>
          <a:p>
            <a:r>
              <a:rPr lang="en-US" dirty="0"/>
              <a:t>The dominant implementation of this standard is </a:t>
            </a:r>
            <a:r>
              <a:rPr lang="en-US" dirty="0">
                <a:hlinkClick r:id="rId3"/>
              </a:rPr>
              <a:t>in Node.js</a:t>
            </a:r>
            <a:r>
              <a:rPr lang="en-US" dirty="0"/>
              <a:t> (Node.js modules have a few features that go beyond </a:t>
            </a:r>
            <a:r>
              <a:rPr lang="en-US" dirty="0" err="1"/>
              <a:t>CommonJS</a:t>
            </a:r>
            <a:r>
              <a:rPr lang="en-US" dirty="0"/>
              <a:t>). </a:t>
            </a:r>
            <a:r>
              <a:rPr lang="en-US" dirty="0" err="1"/>
              <a:t>Characteristics:Compact</a:t>
            </a:r>
            <a:r>
              <a:rPr lang="en-US" dirty="0"/>
              <a:t> syntax</a:t>
            </a:r>
          </a:p>
          <a:p>
            <a:r>
              <a:rPr lang="en-US" dirty="0"/>
              <a:t>Designed for synchronous loading</a:t>
            </a:r>
          </a:p>
          <a:p>
            <a:r>
              <a:rPr lang="en-US" dirty="0"/>
              <a:t>Main use: server</a:t>
            </a:r>
          </a:p>
          <a:p>
            <a:pPr marL="0" indent="0">
              <a:buNone/>
            </a:pPr>
            <a:endParaRPr lang="en-US" dirty="0"/>
          </a:p>
        </p:txBody>
      </p:sp>
    </p:spTree>
    <p:extLst>
      <p:ext uri="{BB962C8B-B14F-4D97-AF65-F5344CB8AC3E}">
        <p14:creationId xmlns:p14="http://schemas.microsoft.com/office/powerpoint/2010/main" val="13328187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F9F99F8-A6DD-A047-B0A9-60003F6B587A}"/>
              </a:ext>
            </a:extLst>
          </p:cNvPr>
          <p:cNvSpPr>
            <a:spLocks noGrp="1"/>
          </p:cNvSpPr>
          <p:nvPr>
            <p:ph type="sldNum" sz="quarter" idx="18"/>
          </p:nvPr>
        </p:nvSpPr>
        <p:spPr/>
        <p:txBody>
          <a:bodyPr/>
          <a:lstStyle/>
          <a:p>
            <a:fld id="{8699F50C-BE38-4BD0-BA84-9B090E1F2B9B}" type="slidenum">
              <a:rPr lang="en-IN" smtClean="0"/>
              <a:t>8</a:t>
            </a:fld>
            <a:endParaRPr lang="en-IN" dirty="0"/>
          </a:p>
        </p:txBody>
      </p:sp>
      <p:sp>
        <p:nvSpPr>
          <p:cNvPr id="3" name="Title 2">
            <a:extLst>
              <a:ext uri="{FF2B5EF4-FFF2-40B4-BE49-F238E27FC236}">
                <a16:creationId xmlns="" xmlns:a16="http://schemas.microsoft.com/office/drawing/2014/main" id="{BCDE4DB1-849A-F749-99DD-BF473C799E91}"/>
              </a:ext>
            </a:extLst>
          </p:cNvPr>
          <p:cNvSpPr>
            <a:spLocks noGrp="1"/>
          </p:cNvSpPr>
          <p:nvPr>
            <p:ph type="title"/>
          </p:nvPr>
        </p:nvSpPr>
        <p:spPr/>
        <p:txBody>
          <a:bodyPr>
            <a:normAutofit/>
          </a:bodyPr>
          <a:lstStyle/>
          <a:p>
            <a:r>
              <a:rPr lang="en-US" dirty="0"/>
              <a:t>ES6 module final </a:t>
            </a:r>
            <a:r>
              <a:rPr lang="en-US" dirty="0" smtClean="0"/>
              <a:t>syntax</a:t>
            </a:r>
            <a:endParaRPr lang="en-US" dirty="0"/>
          </a:p>
        </p:txBody>
      </p:sp>
      <p:sp>
        <p:nvSpPr>
          <p:cNvPr id="5" name="Content Placeholder 4"/>
          <p:cNvSpPr>
            <a:spLocks noGrp="1"/>
          </p:cNvSpPr>
          <p:nvPr>
            <p:ph idx="1"/>
          </p:nvPr>
        </p:nvSpPr>
        <p:spPr/>
        <p:txBody>
          <a:bodyPr/>
          <a:lstStyle/>
          <a:p>
            <a:r>
              <a:rPr lang="en-US" b="1" dirty="0"/>
              <a:t>Asynchronous Module Definition (AMD)</a:t>
            </a:r>
            <a:endParaRPr lang="en-US" dirty="0" smtClean="0"/>
          </a:p>
          <a:p>
            <a:r>
              <a:rPr lang="en-US" dirty="0"/>
              <a:t>The most popular implementation of this standard is </a:t>
            </a:r>
            <a:r>
              <a:rPr lang="en-US" dirty="0" err="1">
                <a:hlinkClick r:id="rId3"/>
              </a:rPr>
              <a:t>RequireJS</a:t>
            </a:r>
            <a:r>
              <a:rPr lang="en-US" dirty="0"/>
              <a:t>. </a:t>
            </a:r>
            <a:r>
              <a:rPr lang="en-US" dirty="0" err="1"/>
              <a:t>Characteristics:Slightly</a:t>
            </a:r>
            <a:r>
              <a:rPr lang="en-US" dirty="0"/>
              <a:t> more complicated syntax, enabling AMD to work without </a:t>
            </a:r>
            <a:r>
              <a:rPr lang="en-US" dirty="0" err="1"/>
              <a:t>eval</a:t>
            </a:r>
            <a:r>
              <a:rPr lang="en-US" dirty="0"/>
              <a:t>() (or a compilation step).</a:t>
            </a:r>
          </a:p>
          <a:p>
            <a:r>
              <a:rPr lang="en-US" dirty="0"/>
              <a:t>Designed for asynchronous loading</a:t>
            </a:r>
          </a:p>
          <a:p>
            <a:r>
              <a:rPr lang="en-US" dirty="0"/>
              <a:t>Main use: browsers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43790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F9F99F8-A6DD-A047-B0A9-60003F6B587A}"/>
              </a:ext>
            </a:extLst>
          </p:cNvPr>
          <p:cNvSpPr>
            <a:spLocks noGrp="1"/>
          </p:cNvSpPr>
          <p:nvPr>
            <p:ph type="sldNum" sz="quarter" idx="18"/>
          </p:nvPr>
        </p:nvSpPr>
        <p:spPr/>
        <p:txBody>
          <a:bodyPr/>
          <a:lstStyle/>
          <a:p>
            <a:fld id="{8699F50C-BE38-4BD0-BA84-9B090E1F2B9B}" type="slidenum">
              <a:rPr lang="en-IN" smtClean="0"/>
              <a:t>9</a:t>
            </a:fld>
            <a:endParaRPr lang="en-IN" dirty="0"/>
          </a:p>
        </p:txBody>
      </p:sp>
      <p:sp>
        <p:nvSpPr>
          <p:cNvPr id="3" name="Title 2">
            <a:extLst>
              <a:ext uri="{FF2B5EF4-FFF2-40B4-BE49-F238E27FC236}">
                <a16:creationId xmlns="" xmlns:a16="http://schemas.microsoft.com/office/drawing/2014/main" id="{BCDE4DB1-849A-F749-99DD-BF473C799E91}"/>
              </a:ext>
            </a:extLst>
          </p:cNvPr>
          <p:cNvSpPr>
            <a:spLocks noGrp="1"/>
          </p:cNvSpPr>
          <p:nvPr>
            <p:ph type="title"/>
          </p:nvPr>
        </p:nvSpPr>
        <p:spPr/>
        <p:txBody>
          <a:bodyPr>
            <a:normAutofit/>
          </a:bodyPr>
          <a:lstStyle/>
          <a:p>
            <a:r>
              <a:rPr lang="en-US" dirty="0"/>
              <a:t>ES6 module final </a:t>
            </a:r>
            <a:r>
              <a:rPr lang="en-US" dirty="0" smtClean="0"/>
              <a:t>syntax</a:t>
            </a:r>
            <a:endParaRPr lang="en-US" dirty="0"/>
          </a:p>
        </p:txBody>
      </p:sp>
      <p:sp>
        <p:nvSpPr>
          <p:cNvPr id="5" name="Content Placeholder 4"/>
          <p:cNvSpPr>
            <a:spLocks noGrp="1"/>
          </p:cNvSpPr>
          <p:nvPr>
            <p:ph idx="1"/>
          </p:nvPr>
        </p:nvSpPr>
        <p:spPr/>
        <p:txBody>
          <a:bodyPr/>
          <a:lstStyle/>
          <a:p>
            <a:r>
              <a:rPr lang="en-US" b="1" dirty="0"/>
              <a:t>Asynchronous Module Definition (AMD)</a:t>
            </a:r>
            <a:endParaRPr lang="en-US" dirty="0" smtClean="0"/>
          </a:p>
          <a:p>
            <a:r>
              <a:rPr lang="en-US" dirty="0"/>
              <a:t>The most popular implementation of this standard is </a:t>
            </a:r>
            <a:r>
              <a:rPr lang="en-US" dirty="0" err="1">
                <a:hlinkClick r:id="rId3"/>
              </a:rPr>
              <a:t>RequireJS</a:t>
            </a:r>
            <a:r>
              <a:rPr lang="en-US" dirty="0"/>
              <a:t>. </a:t>
            </a:r>
            <a:r>
              <a:rPr lang="en-US" dirty="0" err="1"/>
              <a:t>Characteristics:Slightly</a:t>
            </a:r>
            <a:r>
              <a:rPr lang="en-US" dirty="0"/>
              <a:t> more complicated syntax, enabling AMD to work without </a:t>
            </a:r>
            <a:r>
              <a:rPr lang="en-US" dirty="0" err="1"/>
              <a:t>eval</a:t>
            </a:r>
            <a:r>
              <a:rPr lang="en-US" dirty="0"/>
              <a:t>() (or a compilation step).</a:t>
            </a:r>
          </a:p>
          <a:p>
            <a:r>
              <a:rPr lang="en-US" dirty="0"/>
              <a:t>Designed for asynchronous loading</a:t>
            </a:r>
          </a:p>
          <a:p>
            <a:r>
              <a:rPr lang="en-US" dirty="0"/>
              <a:t>Main use: browsers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35063087"/>
      </p:ext>
    </p:extLst>
  </p:cSld>
  <p:clrMapOvr>
    <a:masterClrMapping/>
  </p:clrMapOvr>
  <p:transition>
    <p:fade/>
  </p:transition>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 id="{39323504-E356-F44C-90B1-600E7DF62647}" vid="{027BF35B-1824-3A49-BAF8-9AD6B893D7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2.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534</Words>
  <Application>Microsoft Office PowerPoint</Application>
  <PresentationFormat>Widescreen</PresentationFormat>
  <Paragraphs>109</Paragraphs>
  <Slides>15</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CiscoSans ExtraLight</vt:lpstr>
      <vt:lpstr>Arial</vt:lpstr>
      <vt:lpstr>Calibri</vt:lpstr>
      <vt:lpstr>Calibri Light</vt:lpstr>
      <vt:lpstr>Times New Roman</vt:lpstr>
      <vt:lpstr>Wingdings</vt:lpstr>
      <vt:lpstr>Office Theme</vt:lpstr>
      <vt:lpstr>Node.js</vt:lpstr>
      <vt:lpstr>Criteria &amp; Regulations</vt:lpstr>
      <vt:lpstr>Node.js – Training course</vt:lpstr>
      <vt:lpstr>SECTION 2 – MAIN CONTENT</vt:lpstr>
      <vt:lpstr>TERMS</vt:lpstr>
      <vt:lpstr>ES6 module final syntax</vt:lpstr>
      <vt:lpstr>ES6 module final syntax</vt:lpstr>
      <vt:lpstr>ES6 module final syntax</vt:lpstr>
      <vt:lpstr>ES6 module final syntax</vt:lpstr>
      <vt:lpstr>for…of</vt:lpstr>
      <vt:lpstr>for…in</vt:lpstr>
      <vt:lpstr>for reach…in</vt:lpstr>
      <vt:lpstr>Difference foreach vs for in</vt:lpstr>
      <vt:lpstr>Template Literals(Template String)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2018-06-07T22:37:10Z</dcterms:created>
  <dcterms:modified xsi:type="dcterms:W3CDTF">2019-04-22T05:55:00Z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