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40" r:id="rId10"/>
  </p:sldMasterIdLst>
  <p:notesMasterIdLst>
    <p:notesMasterId r:id="rId37"/>
  </p:notesMasterIdLst>
  <p:handoutMasterIdLst>
    <p:handoutMasterId r:id="rId38"/>
  </p:handoutMasterIdLst>
  <p:sldIdLst>
    <p:sldId id="258" r:id="rId11"/>
    <p:sldId id="280" r:id="rId12"/>
    <p:sldId id="260" r:id="rId13"/>
    <p:sldId id="284" r:id="rId14"/>
    <p:sldId id="261" r:id="rId15"/>
    <p:sldId id="262" r:id="rId16"/>
    <p:sldId id="282" r:id="rId17"/>
    <p:sldId id="263" r:id="rId18"/>
    <p:sldId id="264" r:id="rId19"/>
    <p:sldId id="281" r:id="rId20"/>
    <p:sldId id="283" r:id="rId21"/>
    <p:sldId id="265" r:id="rId22"/>
    <p:sldId id="267" r:id="rId23"/>
    <p:sldId id="268" r:id="rId24"/>
    <p:sldId id="266" r:id="rId25"/>
    <p:sldId id="274" r:id="rId26"/>
    <p:sldId id="273" r:id="rId27"/>
    <p:sldId id="271" r:id="rId28"/>
    <p:sldId id="276" r:id="rId29"/>
    <p:sldId id="269" r:id="rId30"/>
    <p:sldId id="270" r:id="rId31"/>
    <p:sldId id="272" r:id="rId32"/>
    <p:sldId id="275" r:id="rId33"/>
    <p:sldId id="279" r:id="rId34"/>
    <p:sldId id="277" r:id="rId35"/>
    <p:sldId id="278"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23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2" autoAdjust="0"/>
    <p:restoredTop sz="94660"/>
  </p:normalViewPr>
  <p:slideViewPr>
    <p:cSldViewPr snapToGrid="0">
      <p:cViewPr varScale="1">
        <p:scale>
          <a:sx n="74" d="100"/>
          <a:sy n="74" d="100"/>
        </p:scale>
        <p:origin x="540" y="72"/>
      </p:cViewPr>
      <p:guideLst>
        <p:guide orient="horz" pos="2160"/>
        <p:guide pos="3840"/>
      </p:guideLst>
    </p:cSldViewPr>
  </p:slideViewPr>
  <p:notesTextViewPr>
    <p:cViewPr>
      <p:scale>
        <a:sx n="1" d="1"/>
        <a:sy n="1" d="1"/>
      </p:scale>
      <p:origin x="0" y="0"/>
    </p:cViewPr>
  </p:notesTextViewPr>
  <p:notesViewPr>
    <p:cSldViewPr snapToGrid="0">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ustomXml" Target="../customXml/item8.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tableStyles" Target="tableStyles.xml"/><Relationship Id="rId7" Type="http://schemas.openxmlformats.org/officeDocument/2006/relationships/customXml" Target="../customXml/item7.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10" Type="http://schemas.openxmlformats.org/officeDocument/2006/relationships/slideMaster" Target="slideMasters/slideMaster1.xml"/><Relationship Id="rId19" Type="http://schemas.openxmlformats.org/officeDocument/2006/relationships/slide" Target="slides/slide9.xml"/><Relationship Id="rId31" Type="http://schemas.openxmlformats.org/officeDocument/2006/relationships/slide" Target="slides/slide2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1EBC95-D3F9-4C61-8272-AAB9222D3A7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GB"/>
        </a:p>
      </dgm:t>
    </dgm:pt>
    <dgm:pt modelId="{218F094A-2D75-4390-8BAC-6AA1C258EC3F}">
      <dgm:prSet phldrT="[Text]" custT="1"/>
      <dgm:spPr>
        <a:solidFill>
          <a:srgbClr val="00B0F0"/>
        </a:solidFill>
      </dgm:spPr>
      <dgm:t>
        <a:bodyPr anchor="ctr"/>
        <a:lstStyle/>
        <a:p>
          <a:pPr algn="ctr"/>
          <a:r>
            <a:rPr lang="en-GB" sz="2600" dirty="0" smtClean="0"/>
            <a:t>Reach any device, platform or customer wherever they are</a:t>
          </a:r>
          <a:endParaRPr lang="en-GB" sz="2600" dirty="0"/>
        </a:p>
      </dgm:t>
    </dgm:pt>
    <dgm:pt modelId="{433C40F8-5E20-45A6-9083-C39AA9B96C23}" type="parTrans" cxnId="{A804D801-E8CA-4BB7-9B11-88664F4B273E}">
      <dgm:prSet/>
      <dgm:spPr/>
      <dgm:t>
        <a:bodyPr/>
        <a:lstStyle/>
        <a:p>
          <a:endParaRPr lang="en-GB"/>
        </a:p>
      </dgm:t>
    </dgm:pt>
    <dgm:pt modelId="{007506AF-65C3-44A5-BF4A-C5B67C571FE1}" type="sibTrans" cxnId="{A804D801-E8CA-4BB7-9B11-88664F4B273E}">
      <dgm:prSet/>
      <dgm:spPr/>
      <dgm:t>
        <a:bodyPr/>
        <a:lstStyle/>
        <a:p>
          <a:endParaRPr lang="en-GB"/>
        </a:p>
      </dgm:t>
    </dgm:pt>
    <dgm:pt modelId="{02FCAD00-3978-4359-BBF7-29BFA66BFF8C}">
      <dgm:prSet phldrT="[Text]"/>
      <dgm:spPr>
        <a:solidFill>
          <a:srgbClr val="00B0F0"/>
        </a:solidFill>
      </dgm:spPr>
      <dgm:t>
        <a:bodyPr/>
        <a:lstStyle/>
        <a:p>
          <a:r>
            <a:rPr lang="en-GB" dirty="0" smtClean="0"/>
            <a:t>Deliver top performance at scale, with high reliability and efficiency</a:t>
          </a:r>
          <a:endParaRPr lang="en-GB" dirty="0"/>
        </a:p>
      </dgm:t>
    </dgm:pt>
    <dgm:pt modelId="{4E714F76-C913-49A3-A267-F4CABC933EC2}" type="parTrans" cxnId="{06E01103-FEE4-46ED-B4C7-A5F840B574F1}">
      <dgm:prSet/>
      <dgm:spPr/>
      <dgm:t>
        <a:bodyPr/>
        <a:lstStyle/>
        <a:p>
          <a:endParaRPr lang="en-GB"/>
        </a:p>
      </dgm:t>
    </dgm:pt>
    <dgm:pt modelId="{BFC15C05-19C3-4841-BF58-FD45CC037C50}" type="sibTrans" cxnId="{06E01103-FEE4-46ED-B4C7-A5F840B574F1}">
      <dgm:prSet/>
      <dgm:spPr/>
      <dgm:t>
        <a:bodyPr/>
        <a:lstStyle/>
        <a:p>
          <a:endParaRPr lang="en-GB"/>
        </a:p>
      </dgm:t>
    </dgm:pt>
    <dgm:pt modelId="{284771E6-650E-4433-9B0A-2699496BA9A6}">
      <dgm:prSet phldrT="[Text]"/>
      <dgm:spPr>
        <a:solidFill>
          <a:srgbClr val="00B0F0"/>
        </a:solidFill>
      </dgm:spPr>
      <dgm:t>
        <a:bodyPr/>
        <a:lstStyle/>
        <a:p>
          <a:r>
            <a:rPr lang="en-GB" dirty="0" smtClean="0"/>
            <a:t>Extend to cloud for development, test, production and operations</a:t>
          </a:r>
          <a:endParaRPr lang="en-GB" dirty="0"/>
        </a:p>
      </dgm:t>
    </dgm:pt>
    <dgm:pt modelId="{ADB77C33-1BEB-4D05-B732-C43521B89625}" type="parTrans" cxnId="{4A5C4A22-7C03-4D1D-A46D-A8A696C769DC}">
      <dgm:prSet/>
      <dgm:spPr/>
      <dgm:t>
        <a:bodyPr/>
        <a:lstStyle/>
        <a:p>
          <a:endParaRPr lang="en-GB"/>
        </a:p>
      </dgm:t>
    </dgm:pt>
    <dgm:pt modelId="{AAF0D6BA-7168-4C15-A74A-4FFADA246E38}" type="sibTrans" cxnId="{4A5C4A22-7C03-4D1D-A46D-A8A696C769DC}">
      <dgm:prSet/>
      <dgm:spPr/>
      <dgm:t>
        <a:bodyPr/>
        <a:lstStyle/>
        <a:p>
          <a:endParaRPr lang="en-GB"/>
        </a:p>
      </dgm:t>
    </dgm:pt>
    <dgm:pt modelId="{5B34F242-CAD7-462E-91D1-07EC2AA975FE}">
      <dgm:prSet phldrT="[Text]"/>
      <dgm:spPr>
        <a:solidFill>
          <a:srgbClr val="00B0F0"/>
        </a:solidFill>
      </dgm:spPr>
      <dgm:t>
        <a:bodyPr/>
        <a:lstStyle/>
        <a:p>
          <a:r>
            <a:rPr lang="en-GB" dirty="0" smtClean="0"/>
            <a:t>Value delivery</a:t>
          </a:r>
          <a:endParaRPr lang="en-GB" dirty="0"/>
        </a:p>
      </dgm:t>
    </dgm:pt>
    <dgm:pt modelId="{2DFC401C-80F3-4439-8616-CD070D2F4D4E}" type="parTrans" cxnId="{50117A2E-CD82-45ED-8D39-FEAFFD990492}">
      <dgm:prSet/>
      <dgm:spPr/>
      <dgm:t>
        <a:bodyPr/>
        <a:lstStyle/>
        <a:p>
          <a:endParaRPr lang="en-GB"/>
        </a:p>
      </dgm:t>
    </dgm:pt>
    <dgm:pt modelId="{1EC56B06-989A-4A47-999D-4857F37099B1}" type="sibTrans" cxnId="{50117A2E-CD82-45ED-8D39-FEAFFD990492}">
      <dgm:prSet/>
      <dgm:spPr/>
      <dgm:t>
        <a:bodyPr/>
        <a:lstStyle/>
        <a:p>
          <a:endParaRPr lang="en-GB"/>
        </a:p>
      </dgm:t>
    </dgm:pt>
    <dgm:pt modelId="{4E85D5BC-B80D-47A0-94FB-5746430D9DFC}" type="pres">
      <dgm:prSet presAssocID="{171EBC95-D3F9-4C61-8272-AAB9222D3A78}" presName="diagram" presStyleCnt="0">
        <dgm:presLayoutVars>
          <dgm:dir/>
          <dgm:resizeHandles val="exact"/>
        </dgm:presLayoutVars>
      </dgm:prSet>
      <dgm:spPr/>
      <dgm:t>
        <a:bodyPr/>
        <a:lstStyle/>
        <a:p>
          <a:endParaRPr lang="en-GB"/>
        </a:p>
      </dgm:t>
    </dgm:pt>
    <dgm:pt modelId="{5EECF16E-847A-473A-AE17-290DA8593F12}" type="pres">
      <dgm:prSet presAssocID="{218F094A-2D75-4390-8BAC-6AA1C258EC3F}" presName="node" presStyleLbl="node1" presStyleIdx="0" presStyleCnt="4" custLinFactNeighborY="-34140">
        <dgm:presLayoutVars>
          <dgm:bulletEnabled val="1"/>
        </dgm:presLayoutVars>
      </dgm:prSet>
      <dgm:spPr/>
      <dgm:t>
        <a:bodyPr/>
        <a:lstStyle/>
        <a:p>
          <a:endParaRPr lang="en-GB"/>
        </a:p>
      </dgm:t>
    </dgm:pt>
    <dgm:pt modelId="{FB9618FE-51D2-47CD-9A64-BE4012FCCD2F}" type="pres">
      <dgm:prSet presAssocID="{007506AF-65C3-44A5-BF4A-C5B67C571FE1}" presName="sibTrans" presStyleCnt="0"/>
      <dgm:spPr/>
    </dgm:pt>
    <dgm:pt modelId="{D1E7F281-E56E-4E43-A08E-8E2DB48C0411}" type="pres">
      <dgm:prSet presAssocID="{02FCAD00-3978-4359-BBF7-29BFA66BFF8C}" presName="node" presStyleLbl="node1" presStyleIdx="1" presStyleCnt="4" custLinFactNeighborX="-567" custLinFactNeighborY="-34140">
        <dgm:presLayoutVars>
          <dgm:bulletEnabled val="1"/>
        </dgm:presLayoutVars>
      </dgm:prSet>
      <dgm:spPr/>
      <dgm:t>
        <a:bodyPr/>
        <a:lstStyle/>
        <a:p>
          <a:endParaRPr lang="en-GB"/>
        </a:p>
      </dgm:t>
    </dgm:pt>
    <dgm:pt modelId="{933EFA51-5F9C-4FBB-A098-8B17FE8E5100}" type="pres">
      <dgm:prSet presAssocID="{BFC15C05-19C3-4841-BF58-FD45CC037C50}" presName="sibTrans" presStyleCnt="0"/>
      <dgm:spPr/>
    </dgm:pt>
    <dgm:pt modelId="{2A4A64C1-BFF4-4E65-B4CF-90681E064B3A}" type="pres">
      <dgm:prSet presAssocID="{284771E6-650E-4433-9B0A-2699496BA9A6}" presName="node" presStyleLbl="node1" presStyleIdx="2" presStyleCnt="4" custLinFactNeighborY="-34140">
        <dgm:presLayoutVars>
          <dgm:bulletEnabled val="1"/>
        </dgm:presLayoutVars>
      </dgm:prSet>
      <dgm:spPr/>
      <dgm:t>
        <a:bodyPr/>
        <a:lstStyle/>
        <a:p>
          <a:endParaRPr lang="en-GB"/>
        </a:p>
      </dgm:t>
    </dgm:pt>
    <dgm:pt modelId="{E46342BC-BA15-4688-8BAD-58E954242BEA}" type="pres">
      <dgm:prSet presAssocID="{AAF0D6BA-7168-4C15-A74A-4FFADA246E38}" presName="sibTrans" presStyleCnt="0"/>
      <dgm:spPr/>
    </dgm:pt>
    <dgm:pt modelId="{66F7AE4E-C29E-4472-98E3-D8FCF481400E}" type="pres">
      <dgm:prSet presAssocID="{5B34F242-CAD7-462E-91D1-07EC2AA975FE}" presName="node" presStyleLbl="node1" presStyleIdx="3" presStyleCnt="4" custScaleX="320000" custScaleY="37409" custLinFactNeighborY="-7471">
        <dgm:presLayoutVars>
          <dgm:bulletEnabled val="1"/>
        </dgm:presLayoutVars>
      </dgm:prSet>
      <dgm:spPr/>
      <dgm:t>
        <a:bodyPr/>
        <a:lstStyle/>
        <a:p>
          <a:endParaRPr lang="en-GB"/>
        </a:p>
      </dgm:t>
    </dgm:pt>
  </dgm:ptLst>
  <dgm:cxnLst>
    <dgm:cxn modelId="{671CAF58-1CC3-48C7-A414-D6BF35DA4F92}" type="presOf" srcId="{5B34F242-CAD7-462E-91D1-07EC2AA975FE}" destId="{66F7AE4E-C29E-4472-98E3-D8FCF481400E}" srcOrd="0" destOrd="0" presId="urn:microsoft.com/office/officeart/2005/8/layout/default"/>
    <dgm:cxn modelId="{EF315C8D-0BFD-4577-854E-1230E9222F49}" type="presOf" srcId="{02FCAD00-3978-4359-BBF7-29BFA66BFF8C}" destId="{D1E7F281-E56E-4E43-A08E-8E2DB48C0411}" srcOrd="0" destOrd="0" presId="urn:microsoft.com/office/officeart/2005/8/layout/default"/>
    <dgm:cxn modelId="{64552493-BDE4-468D-984F-DAC51616B32F}" type="presOf" srcId="{171EBC95-D3F9-4C61-8272-AAB9222D3A78}" destId="{4E85D5BC-B80D-47A0-94FB-5746430D9DFC}" srcOrd="0" destOrd="0" presId="urn:microsoft.com/office/officeart/2005/8/layout/default"/>
    <dgm:cxn modelId="{A804D801-E8CA-4BB7-9B11-88664F4B273E}" srcId="{171EBC95-D3F9-4C61-8272-AAB9222D3A78}" destId="{218F094A-2D75-4390-8BAC-6AA1C258EC3F}" srcOrd="0" destOrd="0" parTransId="{433C40F8-5E20-45A6-9083-C39AA9B96C23}" sibTransId="{007506AF-65C3-44A5-BF4A-C5B67C571FE1}"/>
    <dgm:cxn modelId="{F551B8CF-3426-4194-A330-6EAC86D2F53A}" type="presOf" srcId="{284771E6-650E-4433-9B0A-2699496BA9A6}" destId="{2A4A64C1-BFF4-4E65-B4CF-90681E064B3A}" srcOrd="0" destOrd="0" presId="urn:microsoft.com/office/officeart/2005/8/layout/default"/>
    <dgm:cxn modelId="{50117A2E-CD82-45ED-8D39-FEAFFD990492}" srcId="{171EBC95-D3F9-4C61-8272-AAB9222D3A78}" destId="{5B34F242-CAD7-462E-91D1-07EC2AA975FE}" srcOrd="3" destOrd="0" parTransId="{2DFC401C-80F3-4439-8616-CD070D2F4D4E}" sibTransId="{1EC56B06-989A-4A47-999D-4857F37099B1}"/>
    <dgm:cxn modelId="{06E01103-FEE4-46ED-B4C7-A5F840B574F1}" srcId="{171EBC95-D3F9-4C61-8272-AAB9222D3A78}" destId="{02FCAD00-3978-4359-BBF7-29BFA66BFF8C}" srcOrd="1" destOrd="0" parTransId="{4E714F76-C913-49A3-A267-F4CABC933EC2}" sibTransId="{BFC15C05-19C3-4841-BF58-FD45CC037C50}"/>
    <dgm:cxn modelId="{4A5C4A22-7C03-4D1D-A46D-A8A696C769DC}" srcId="{171EBC95-D3F9-4C61-8272-AAB9222D3A78}" destId="{284771E6-650E-4433-9B0A-2699496BA9A6}" srcOrd="2" destOrd="0" parTransId="{ADB77C33-1BEB-4D05-B732-C43521B89625}" sibTransId="{AAF0D6BA-7168-4C15-A74A-4FFADA246E38}"/>
    <dgm:cxn modelId="{3CC676ED-88B9-48F8-8D75-A85B35F113E4}" type="presOf" srcId="{218F094A-2D75-4390-8BAC-6AA1C258EC3F}" destId="{5EECF16E-847A-473A-AE17-290DA8593F12}" srcOrd="0" destOrd="0" presId="urn:microsoft.com/office/officeart/2005/8/layout/default"/>
    <dgm:cxn modelId="{0AD3785C-3C38-4B95-B03D-4FDF2AAECC7D}" type="presParOf" srcId="{4E85D5BC-B80D-47A0-94FB-5746430D9DFC}" destId="{5EECF16E-847A-473A-AE17-290DA8593F12}" srcOrd="0" destOrd="0" presId="urn:microsoft.com/office/officeart/2005/8/layout/default"/>
    <dgm:cxn modelId="{4F798DBC-D2A8-4218-9DEF-9F081A94C6A6}" type="presParOf" srcId="{4E85D5BC-B80D-47A0-94FB-5746430D9DFC}" destId="{FB9618FE-51D2-47CD-9A64-BE4012FCCD2F}" srcOrd="1" destOrd="0" presId="urn:microsoft.com/office/officeart/2005/8/layout/default"/>
    <dgm:cxn modelId="{CDE2F777-3F09-4B1F-AF9D-E5359C4392C4}" type="presParOf" srcId="{4E85D5BC-B80D-47A0-94FB-5746430D9DFC}" destId="{D1E7F281-E56E-4E43-A08E-8E2DB48C0411}" srcOrd="2" destOrd="0" presId="urn:microsoft.com/office/officeart/2005/8/layout/default"/>
    <dgm:cxn modelId="{5DBEF3AE-8794-483C-AD7F-7D98B483E715}" type="presParOf" srcId="{4E85D5BC-B80D-47A0-94FB-5746430D9DFC}" destId="{933EFA51-5F9C-4FBB-A098-8B17FE8E5100}" srcOrd="3" destOrd="0" presId="urn:microsoft.com/office/officeart/2005/8/layout/default"/>
    <dgm:cxn modelId="{2B27E2A6-42E7-4C95-A06C-35BA3FABB040}" type="presParOf" srcId="{4E85D5BC-B80D-47A0-94FB-5746430D9DFC}" destId="{2A4A64C1-BFF4-4E65-B4CF-90681E064B3A}" srcOrd="4" destOrd="0" presId="urn:microsoft.com/office/officeart/2005/8/layout/default"/>
    <dgm:cxn modelId="{D874D3FE-0B60-4561-BA5C-364F93268282}" type="presParOf" srcId="{4E85D5BC-B80D-47A0-94FB-5746430D9DFC}" destId="{E46342BC-BA15-4688-8BAD-58E954242BEA}" srcOrd="5" destOrd="0" presId="urn:microsoft.com/office/officeart/2005/8/layout/default"/>
    <dgm:cxn modelId="{78D0E9A7-C188-476A-ADC1-A447F9865598}" type="presParOf" srcId="{4E85D5BC-B80D-47A0-94FB-5746430D9DFC}" destId="{66F7AE4E-C29E-4472-98E3-D8FCF481400E}"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FD7294F-F3B5-4592-A516-D0EE426E504B}" type="doc">
      <dgm:prSet loTypeId="urn:microsoft.com/office/officeart/2005/8/layout/arrow2" loCatId="process" qsTypeId="urn:microsoft.com/office/officeart/2005/8/quickstyle/simple1" qsCatId="simple" csTypeId="urn:microsoft.com/office/officeart/2005/8/colors/colorful5" csCatId="colorful" phldr="1"/>
      <dgm:spPr/>
    </dgm:pt>
    <dgm:pt modelId="{2B530D3B-0B22-42C5-BF01-5E1A9967661F}">
      <dgm:prSet phldrT="[Text]"/>
      <dgm:spPr/>
      <dgm:t>
        <a:bodyPr/>
        <a:lstStyle/>
        <a:p>
          <a:r>
            <a:rPr lang="en-GB" dirty="0" smtClean="0"/>
            <a:t>Availability</a:t>
          </a:r>
          <a:endParaRPr lang="en-GB" dirty="0"/>
        </a:p>
      </dgm:t>
    </dgm:pt>
    <dgm:pt modelId="{6D28E192-F460-4A63-A546-134DD6E73096}" type="parTrans" cxnId="{BC513AD2-1AD5-4154-B5F3-82F591080EE7}">
      <dgm:prSet/>
      <dgm:spPr/>
      <dgm:t>
        <a:bodyPr/>
        <a:lstStyle/>
        <a:p>
          <a:endParaRPr lang="en-GB"/>
        </a:p>
      </dgm:t>
    </dgm:pt>
    <dgm:pt modelId="{B4B1B481-81FB-4756-A106-16A5115F1EA8}" type="sibTrans" cxnId="{BC513AD2-1AD5-4154-B5F3-82F591080EE7}">
      <dgm:prSet/>
      <dgm:spPr/>
      <dgm:t>
        <a:bodyPr/>
        <a:lstStyle/>
        <a:p>
          <a:endParaRPr lang="en-GB"/>
        </a:p>
      </dgm:t>
    </dgm:pt>
    <dgm:pt modelId="{B2A3F5AC-3D4E-48C8-A82E-02D3B69D0D27}">
      <dgm:prSet phldrT="[Text]"/>
      <dgm:spPr/>
      <dgm:t>
        <a:bodyPr/>
        <a:lstStyle/>
        <a:p>
          <a:r>
            <a:rPr lang="en-GB" dirty="0" smtClean="0"/>
            <a:t>Usage</a:t>
          </a:r>
          <a:endParaRPr lang="en-GB" dirty="0"/>
        </a:p>
      </dgm:t>
    </dgm:pt>
    <dgm:pt modelId="{57C178FF-F5BE-496B-A5CC-89B8BA4C6305}" type="parTrans" cxnId="{27F53C96-1128-4E4B-A561-FFAFD1FCF67B}">
      <dgm:prSet/>
      <dgm:spPr/>
      <dgm:t>
        <a:bodyPr/>
        <a:lstStyle/>
        <a:p>
          <a:endParaRPr lang="en-GB"/>
        </a:p>
      </dgm:t>
    </dgm:pt>
    <dgm:pt modelId="{D29C8409-04F1-43EB-9F8F-F75EB63D53C8}" type="sibTrans" cxnId="{27F53C96-1128-4E4B-A561-FFAFD1FCF67B}">
      <dgm:prSet/>
      <dgm:spPr/>
      <dgm:t>
        <a:bodyPr/>
        <a:lstStyle/>
        <a:p>
          <a:endParaRPr lang="en-GB"/>
        </a:p>
      </dgm:t>
    </dgm:pt>
    <dgm:pt modelId="{484C9F38-BA31-4EC8-A2C3-F0F63849543B}">
      <dgm:prSet phldrT="[Text]"/>
      <dgm:spPr/>
      <dgm:t>
        <a:bodyPr/>
        <a:lstStyle/>
        <a:p>
          <a:r>
            <a:rPr lang="en-GB" dirty="0" smtClean="0"/>
            <a:t>Diagnostics</a:t>
          </a:r>
          <a:endParaRPr lang="en-GB" dirty="0"/>
        </a:p>
      </dgm:t>
    </dgm:pt>
    <dgm:pt modelId="{2A50175F-065F-4E10-A620-07106F23A3D4}" type="parTrans" cxnId="{B4736BD6-6368-4D1C-AB55-EBC0966FE369}">
      <dgm:prSet/>
      <dgm:spPr/>
      <dgm:t>
        <a:bodyPr/>
        <a:lstStyle/>
        <a:p>
          <a:endParaRPr lang="en-GB"/>
        </a:p>
      </dgm:t>
    </dgm:pt>
    <dgm:pt modelId="{FECE463A-1310-41DC-B52D-A1CB261A6420}" type="sibTrans" cxnId="{B4736BD6-6368-4D1C-AB55-EBC0966FE369}">
      <dgm:prSet/>
      <dgm:spPr/>
      <dgm:t>
        <a:bodyPr/>
        <a:lstStyle/>
        <a:p>
          <a:endParaRPr lang="en-GB"/>
        </a:p>
      </dgm:t>
    </dgm:pt>
    <dgm:pt modelId="{718FE391-6706-4061-B71C-ACAED54BD66B}">
      <dgm:prSet phldrT="[Text]"/>
      <dgm:spPr/>
      <dgm:t>
        <a:bodyPr/>
        <a:lstStyle/>
        <a:p>
          <a:r>
            <a:rPr lang="en-GB" dirty="0" smtClean="0"/>
            <a:t>Health</a:t>
          </a:r>
          <a:endParaRPr lang="en-GB" dirty="0"/>
        </a:p>
      </dgm:t>
    </dgm:pt>
    <dgm:pt modelId="{67D4CE28-2275-4201-A2D4-62B312922015}" type="parTrans" cxnId="{3F28ABF5-38E1-480C-BF16-CFFA11FE9731}">
      <dgm:prSet/>
      <dgm:spPr/>
      <dgm:t>
        <a:bodyPr/>
        <a:lstStyle/>
        <a:p>
          <a:endParaRPr lang="en-GB"/>
        </a:p>
      </dgm:t>
    </dgm:pt>
    <dgm:pt modelId="{1563CB1D-7037-437D-A7AE-AA1D7DE21E42}" type="sibTrans" cxnId="{3F28ABF5-38E1-480C-BF16-CFFA11FE9731}">
      <dgm:prSet/>
      <dgm:spPr/>
      <dgm:t>
        <a:bodyPr/>
        <a:lstStyle/>
        <a:p>
          <a:endParaRPr lang="en-GB"/>
        </a:p>
      </dgm:t>
    </dgm:pt>
    <dgm:pt modelId="{3B6ED4C8-3F77-4C32-88CD-6278A435A8E2}" type="pres">
      <dgm:prSet presAssocID="{0FD7294F-F3B5-4592-A516-D0EE426E504B}" presName="arrowDiagram" presStyleCnt="0">
        <dgm:presLayoutVars>
          <dgm:chMax val="5"/>
          <dgm:dir/>
          <dgm:resizeHandles val="exact"/>
        </dgm:presLayoutVars>
      </dgm:prSet>
      <dgm:spPr/>
    </dgm:pt>
    <dgm:pt modelId="{F563D69E-D106-40C3-9461-C59C6CABDE88}" type="pres">
      <dgm:prSet presAssocID="{0FD7294F-F3B5-4592-A516-D0EE426E504B}" presName="arrow" presStyleLbl="bgShp" presStyleIdx="0" presStyleCnt="1"/>
      <dgm:spPr>
        <a:solidFill>
          <a:srgbClr val="00B0F0"/>
        </a:solidFill>
        <a:ln>
          <a:solidFill>
            <a:srgbClr val="00B0F0"/>
          </a:solidFill>
        </a:ln>
      </dgm:spPr>
    </dgm:pt>
    <dgm:pt modelId="{09824DF1-010C-4F6F-85BD-0BF76A6FB336}" type="pres">
      <dgm:prSet presAssocID="{0FD7294F-F3B5-4592-A516-D0EE426E504B}" presName="arrowDiagram4" presStyleCnt="0"/>
      <dgm:spPr/>
    </dgm:pt>
    <dgm:pt modelId="{9B80616B-96BD-4C91-9324-EE9A0B1A7FFB}" type="pres">
      <dgm:prSet presAssocID="{2B530D3B-0B22-42C5-BF01-5E1A9967661F}" presName="bullet4a" presStyleLbl="node1" presStyleIdx="0" presStyleCnt="4"/>
      <dgm:spPr>
        <a:solidFill>
          <a:srgbClr val="002060"/>
        </a:solidFill>
      </dgm:spPr>
    </dgm:pt>
    <dgm:pt modelId="{CB52B12C-11BE-4765-A546-5818E4A22A0F}" type="pres">
      <dgm:prSet presAssocID="{2B530D3B-0B22-42C5-BF01-5E1A9967661F}" presName="textBox4a" presStyleLbl="revTx" presStyleIdx="0" presStyleCnt="4">
        <dgm:presLayoutVars>
          <dgm:bulletEnabled val="1"/>
        </dgm:presLayoutVars>
      </dgm:prSet>
      <dgm:spPr/>
      <dgm:t>
        <a:bodyPr/>
        <a:lstStyle/>
        <a:p>
          <a:endParaRPr lang="en-US"/>
        </a:p>
      </dgm:t>
    </dgm:pt>
    <dgm:pt modelId="{B81189E2-17E1-4F0E-8DE3-EEFBC62CB257}" type="pres">
      <dgm:prSet presAssocID="{718FE391-6706-4061-B71C-ACAED54BD66B}" presName="bullet4b" presStyleLbl="node1" presStyleIdx="1" presStyleCnt="4"/>
      <dgm:spPr>
        <a:solidFill>
          <a:srgbClr val="002060"/>
        </a:solidFill>
      </dgm:spPr>
    </dgm:pt>
    <dgm:pt modelId="{1C3FEE94-4D75-4685-A8FD-319BE2C03F6F}" type="pres">
      <dgm:prSet presAssocID="{718FE391-6706-4061-B71C-ACAED54BD66B}" presName="textBox4b" presStyleLbl="revTx" presStyleIdx="1" presStyleCnt="4" custLinFactNeighborY="614">
        <dgm:presLayoutVars>
          <dgm:bulletEnabled val="1"/>
        </dgm:presLayoutVars>
      </dgm:prSet>
      <dgm:spPr/>
      <dgm:t>
        <a:bodyPr/>
        <a:lstStyle/>
        <a:p>
          <a:endParaRPr lang="en-US"/>
        </a:p>
      </dgm:t>
    </dgm:pt>
    <dgm:pt modelId="{D7EE1075-0347-4169-BC12-145512E4D52E}" type="pres">
      <dgm:prSet presAssocID="{B2A3F5AC-3D4E-48C8-A82E-02D3B69D0D27}" presName="bullet4c" presStyleLbl="node1" presStyleIdx="2" presStyleCnt="4"/>
      <dgm:spPr>
        <a:solidFill>
          <a:srgbClr val="002060"/>
        </a:solidFill>
      </dgm:spPr>
    </dgm:pt>
    <dgm:pt modelId="{D877BA20-89E8-45D0-B29D-9DCF0635A0F7}" type="pres">
      <dgm:prSet presAssocID="{B2A3F5AC-3D4E-48C8-A82E-02D3B69D0D27}" presName="textBox4c" presStyleLbl="revTx" presStyleIdx="2" presStyleCnt="4">
        <dgm:presLayoutVars>
          <dgm:bulletEnabled val="1"/>
        </dgm:presLayoutVars>
      </dgm:prSet>
      <dgm:spPr/>
      <dgm:t>
        <a:bodyPr/>
        <a:lstStyle/>
        <a:p>
          <a:endParaRPr lang="en-US"/>
        </a:p>
      </dgm:t>
    </dgm:pt>
    <dgm:pt modelId="{2E86003F-9702-42D5-B0C8-4DF6C2F0A4DB}" type="pres">
      <dgm:prSet presAssocID="{484C9F38-BA31-4EC8-A2C3-F0F63849543B}" presName="bullet4d" presStyleLbl="node1" presStyleIdx="3" presStyleCnt="4"/>
      <dgm:spPr>
        <a:solidFill>
          <a:srgbClr val="002060"/>
        </a:solidFill>
      </dgm:spPr>
    </dgm:pt>
    <dgm:pt modelId="{4CC7A130-B97E-44DE-BCB6-2B06E301F7C7}" type="pres">
      <dgm:prSet presAssocID="{484C9F38-BA31-4EC8-A2C3-F0F63849543B}" presName="textBox4d" presStyleLbl="revTx" presStyleIdx="3" presStyleCnt="4">
        <dgm:presLayoutVars>
          <dgm:bulletEnabled val="1"/>
        </dgm:presLayoutVars>
      </dgm:prSet>
      <dgm:spPr/>
      <dgm:t>
        <a:bodyPr/>
        <a:lstStyle/>
        <a:p>
          <a:endParaRPr lang="en-US"/>
        </a:p>
      </dgm:t>
    </dgm:pt>
  </dgm:ptLst>
  <dgm:cxnLst>
    <dgm:cxn modelId="{C3BF1FDA-5ABA-4443-BBC1-A69C0368A3A1}" type="presOf" srcId="{B2A3F5AC-3D4E-48C8-A82E-02D3B69D0D27}" destId="{D877BA20-89E8-45D0-B29D-9DCF0635A0F7}" srcOrd="0" destOrd="0" presId="urn:microsoft.com/office/officeart/2005/8/layout/arrow2"/>
    <dgm:cxn modelId="{B4736BD6-6368-4D1C-AB55-EBC0966FE369}" srcId="{0FD7294F-F3B5-4592-A516-D0EE426E504B}" destId="{484C9F38-BA31-4EC8-A2C3-F0F63849543B}" srcOrd="3" destOrd="0" parTransId="{2A50175F-065F-4E10-A620-07106F23A3D4}" sibTransId="{FECE463A-1310-41DC-B52D-A1CB261A6420}"/>
    <dgm:cxn modelId="{27F53C96-1128-4E4B-A561-FFAFD1FCF67B}" srcId="{0FD7294F-F3B5-4592-A516-D0EE426E504B}" destId="{B2A3F5AC-3D4E-48C8-A82E-02D3B69D0D27}" srcOrd="2" destOrd="0" parTransId="{57C178FF-F5BE-496B-A5CC-89B8BA4C6305}" sibTransId="{D29C8409-04F1-43EB-9F8F-F75EB63D53C8}"/>
    <dgm:cxn modelId="{3272B188-13BF-494A-9DAD-57D23D8D3683}" type="presOf" srcId="{484C9F38-BA31-4EC8-A2C3-F0F63849543B}" destId="{4CC7A130-B97E-44DE-BCB6-2B06E301F7C7}" srcOrd="0" destOrd="0" presId="urn:microsoft.com/office/officeart/2005/8/layout/arrow2"/>
    <dgm:cxn modelId="{977DED7A-C749-4761-B17C-B258B26933A4}" type="presOf" srcId="{0FD7294F-F3B5-4592-A516-D0EE426E504B}" destId="{3B6ED4C8-3F77-4C32-88CD-6278A435A8E2}" srcOrd="0" destOrd="0" presId="urn:microsoft.com/office/officeart/2005/8/layout/arrow2"/>
    <dgm:cxn modelId="{FB257034-A5DF-4A2B-B173-28ABBCE2A43F}" type="presOf" srcId="{2B530D3B-0B22-42C5-BF01-5E1A9967661F}" destId="{CB52B12C-11BE-4765-A546-5818E4A22A0F}" srcOrd="0" destOrd="0" presId="urn:microsoft.com/office/officeart/2005/8/layout/arrow2"/>
    <dgm:cxn modelId="{3F28ABF5-38E1-480C-BF16-CFFA11FE9731}" srcId="{0FD7294F-F3B5-4592-A516-D0EE426E504B}" destId="{718FE391-6706-4061-B71C-ACAED54BD66B}" srcOrd="1" destOrd="0" parTransId="{67D4CE28-2275-4201-A2D4-62B312922015}" sibTransId="{1563CB1D-7037-437D-A7AE-AA1D7DE21E42}"/>
    <dgm:cxn modelId="{884F3B3E-71AB-4FD5-9F0C-0EE16F4C861F}" type="presOf" srcId="{718FE391-6706-4061-B71C-ACAED54BD66B}" destId="{1C3FEE94-4D75-4685-A8FD-319BE2C03F6F}" srcOrd="0" destOrd="0" presId="urn:microsoft.com/office/officeart/2005/8/layout/arrow2"/>
    <dgm:cxn modelId="{BC513AD2-1AD5-4154-B5F3-82F591080EE7}" srcId="{0FD7294F-F3B5-4592-A516-D0EE426E504B}" destId="{2B530D3B-0B22-42C5-BF01-5E1A9967661F}" srcOrd="0" destOrd="0" parTransId="{6D28E192-F460-4A63-A546-134DD6E73096}" sibTransId="{B4B1B481-81FB-4756-A106-16A5115F1EA8}"/>
    <dgm:cxn modelId="{19977DD1-DBEC-413E-A8A1-D747FDE108D0}" type="presParOf" srcId="{3B6ED4C8-3F77-4C32-88CD-6278A435A8E2}" destId="{F563D69E-D106-40C3-9461-C59C6CABDE88}" srcOrd="0" destOrd="0" presId="urn:microsoft.com/office/officeart/2005/8/layout/arrow2"/>
    <dgm:cxn modelId="{5C073667-7B37-4F72-A966-E9A09272CC89}" type="presParOf" srcId="{3B6ED4C8-3F77-4C32-88CD-6278A435A8E2}" destId="{09824DF1-010C-4F6F-85BD-0BF76A6FB336}" srcOrd="1" destOrd="0" presId="urn:microsoft.com/office/officeart/2005/8/layout/arrow2"/>
    <dgm:cxn modelId="{43675A14-40F4-4811-94EB-5032C41D590C}" type="presParOf" srcId="{09824DF1-010C-4F6F-85BD-0BF76A6FB336}" destId="{9B80616B-96BD-4C91-9324-EE9A0B1A7FFB}" srcOrd="0" destOrd="0" presId="urn:microsoft.com/office/officeart/2005/8/layout/arrow2"/>
    <dgm:cxn modelId="{F05FA701-5A7C-47A5-9D75-C6101FE86258}" type="presParOf" srcId="{09824DF1-010C-4F6F-85BD-0BF76A6FB336}" destId="{CB52B12C-11BE-4765-A546-5818E4A22A0F}" srcOrd="1" destOrd="0" presId="urn:microsoft.com/office/officeart/2005/8/layout/arrow2"/>
    <dgm:cxn modelId="{4CD96C59-5144-44FD-BF3E-EC696DE11810}" type="presParOf" srcId="{09824DF1-010C-4F6F-85BD-0BF76A6FB336}" destId="{B81189E2-17E1-4F0E-8DE3-EEFBC62CB257}" srcOrd="2" destOrd="0" presId="urn:microsoft.com/office/officeart/2005/8/layout/arrow2"/>
    <dgm:cxn modelId="{D794E33F-43F2-466E-BB46-3EC8AC538A3E}" type="presParOf" srcId="{09824DF1-010C-4F6F-85BD-0BF76A6FB336}" destId="{1C3FEE94-4D75-4685-A8FD-319BE2C03F6F}" srcOrd="3" destOrd="0" presId="urn:microsoft.com/office/officeart/2005/8/layout/arrow2"/>
    <dgm:cxn modelId="{9F921C11-2EE5-4310-90F0-FDA019A57500}" type="presParOf" srcId="{09824DF1-010C-4F6F-85BD-0BF76A6FB336}" destId="{D7EE1075-0347-4169-BC12-145512E4D52E}" srcOrd="4" destOrd="0" presId="urn:microsoft.com/office/officeart/2005/8/layout/arrow2"/>
    <dgm:cxn modelId="{2AD6A737-F901-4D7C-B64E-3243F467FE93}" type="presParOf" srcId="{09824DF1-010C-4F6F-85BD-0BF76A6FB336}" destId="{D877BA20-89E8-45D0-B29D-9DCF0635A0F7}" srcOrd="5" destOrd="0" presId="urn:microsoft.com/office/officeart/2005/8/layout/arrow2"/>
    <dgm:cxn modelId="{D8B3072E-F2C8-4959-9847-3BC3EBAE9073}" type="presParOf" srcId="{09824DF1-010C-4F6F-85BD-0BF76A6FB336}" destId="{2E86003F-9702-42D5-B0C8-4DF6C2F0A4DB}" srcOrd="6" destOrd="0" presId="urn:microsoft.com/office/officeart/2005/8/layout/arrow2"/>
    <dgm:cxn modelId="{933FB933-E4B8-4956-B64E-D656888D0EC9}" type="presParOf" srcId="{09824DF1-010C-4F6F-85BD-0BF76A6FB336}" destId="{4CC7A130-B97E-44DE-BCB6-2B06E301F7C7}" srcOrd="7"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FD7294F-F3B5-4592-A516-D0EE426E504B}" type="doc">
      <dgm:prSet loTypeId="urn:microsoft.com/office/officeart/2005/8/layout/arrow2" loCatId="process" qsTypeId="urn:microsoft.com/office/officeart/2005/8/quickstyle/simple1" qsCatId="simple" csTypeId="urn:microsoft.com/office/officeart/2005/8/colors/colorful5" csCatId="colorful" phldr="1"/>
      <dgm:spPr/>
    </dgm:pt>
    <dgm:pt modelId="{2B530D3B-0B22-42C5-BF01-5E1A9967661F}">
      <dgm:prSet phldrT="[Text]"/>
      <dgm:spPr/>
      <dgm:t>
        <a:bodyPr/>
        <a:lstStyle/>
        <a:p>
          <a:r>
            <a:rPr lang="en-GB" dirty="0" smtClean="0"/>
            <a:t>Availability</a:t>
          </a:r>
          <a:endParaRPr lang="en-GB" dirty="0"/>
        </a:p>
      </dgm:t>
    </dgm:pt>
    <dgm:pt modelId="{6D28E192-F460-4A63-A546-134DD6E73096}" type="parTrans" cxnId="{BC513AD2-1AD5-4154-B5F3-82F591080EE7}">
      <dgm:prSet/>
      <dgm:spPr/>
      <dgm:t>
        <a:bodyPr/>
        <a:lstStyle/>
        <a:p>
          <a:endParaRPr lang="en-GB"/>
        </a:p>
      </dgm:t>
    </dgm:pt>
    <dgm:pt modelId="{B4B1B481-81FB-4756-A106-16A5115F1EA8}" type="sibTrans" cxnId="{BC513AD2-1AD5-4154-B5F3-82F591080EE7}">
      <dgm:prSet/>
      <dgm:spPr/>
      <dgm:t>
        <a:bodyPr/>
        <a:lstStyle/>
        <a:p>
          <a:endParaRPr lang="en-GB"/>
        </a:p>
      </dgm:t>
    </dgm:pt>
    <dgm:pt modelId="{B2A3F5AC-3D4E-48C8-A82E-02D3B69D0D27}">
      <dgm:prSet phldrT="[Text]"/>
      <dgm:spPr/>
      <dgm:t>
        <a:bodyPr/>
        <a:lstStyle/>
        <a:p>
          <a:r>
            <a:rPr lang="en-GB" dirty="0" smtClean="0"/>
            <a:t>Usage</a:t>
          </a:r>
          <a:endParaRPr lang="en-GB" dirty="0"/>
        </a:p>
      </dgm:t>
    </dgm:pt>
    <dgm:pt modelId="{57C178FF-F5BE-496B-A5CC-89B8BA4C6305}" type="parTrans" cxnId="{27F53C96-1128-4E4B-A561-FFAFD1FCF67B}">
      <dgm:prSet/>
      <dgm:spPr/>
      <dgm:t>
        <a:bodyPr/>
        <a:lstStyle/>
        <a:p>
          <a:endParaRPr lang="en-GB"/>
        </a:p>
      </dgm:t>
    </dgm:pt>
    <dgm:pt modelId="{D29C8409-04F1-43EB-9F8F-F75EB63D53C8}" type="sibTrans" cxnId="{27F53C96-1128-4E4B-A561-FFAFD1FCF67B}">
      <dgm:prSet/>
      <dgm:spPr/>
      <dgm:t>
        <a:bodyPr/>
        <a:lstStyle/>
        <a:p>
          <a:endParaRPr lang="en-GB"/>
        </a:p>
      </dgm:t>
    </dgm:pt>
    <dgm:pt modelId="{484C9F38-BA31-4EC8-A2C3-F0F63849543B}">
      <dgm:prSet phldrT="[Text]"/>
      <dgm:spPr/>
      <dgm:t>
        <a:bodyPr/>
        <a:lstStyle/>
        <a:p>
          <a:r>
            <a:rPr lang="en-GB" dirty="0" smtClean="0"/>
            <a:t>Diagnostics</a:t>
          </a:r>
          <a:endParaRPr lang="en-GB" dirty="0"/>
        </a:p>
      </dgm:t>
    </dgm:pt>
    <dgm:pt modelId="{2A50175F-065F-4E10-A620-07106F23A3D4}" type="parTrans" cxnId="{B4736BD6-6368-4D1C-AB55-EBC0966FE369}">
      <dgm:prSet/>
      <dgm:spPr/>
      <dgm:t>
        <a:bodyPr/>
        <a:lstStyle/>
        <a:p>
          <a:endParaRPr lang="en-GB"/>
        </a:p>
      </dgm:t>
    </dgm:pt>
    <dgm:pt modelId="{FECE463A-1310-41DC-B52D-A1CB261A6420}" type="sibTrans" cxnId="{B4736BD6-6368-4D1C-AB55-EBC0966FE369}">
      <dgm:prSet/>
      <dgm:spPr/>
      <dgm:t>
        <a:bodyPr/>
        <a:lstStyle/>
        <a:p>
          <a:endParaRPr lang="en-GB"/>
        </a:p>
      </dgm:t>
    </dgm:pt>
    <dgm:pt modelId="{718FE391-6706-4061-B71C-ACAED54BD66B}">
      <dgm:prSet phldrT="[Text]"/>
      <dgm:spPr/>
      <dgm:t>
        <a:bodyPr/>
        <a:lstStyle/>
        <a:p>
          <a:r>
            <a:rPr lang="en-GB" dirty="0" smtClean="0"/>
            <a:t>Health</a:t>
          </a:r>
          <a:endParaRPr lang="en-GB" dirty="0"/>
        </a:p>
      </dgm:t>
    </dgm:pt>
    <dgm:pt modelId="{67D4CE28-2275-4201-A2D4-62B312922015}" type="parTrans" cxnId="{3F28ABF5-38E1-480C-BF16-CFFA11FE9731}">
      <dgm:prSet/>
      <dgm:spPr/>
      <dgm:t>
        <a:bodyPr/>
        <a:lstStyle/>
        <a:p>
          <a:endParaRPr lang="en-GB"/>
        </a:p>
      </dgm:t>
    </dgm:pt>
    <dgm:pt modelId="{1563CB1D-7037-437D-A7AE-AA1D7DE21E42}" type="sibTrans" cxnId="{3F28ABF5-38E1-480C-BF16-CFFA11FE9731}">
      <dgm:prSet/>
      <dgm:spPr/>
      <dgm:t>
        <a:bodyPr/>
        <a:lstStyle/>
        <a:p>
          <a:endParaRPr lang="en-GB"/>
        </a:p>
      </dgm:t>
    </dgm:pt>
    <dgm:pt modelId="{3B6ED4C8-3F77-4C32-88CD-6278A435A8E2}" type="pres">
      <dgm:prSet presAssocID="{0FD7294F-F3B5-4592-A516-D0EE426E504B}" presName="arrowDiagram" presStyleCnt="0">
        <dgm:presLayoutVars>
          <dgm:chMax val="5"/>
          <dgm:dir/>
          <dgm:resizeHandles val="exact"/>
        </dgm:presLayoutVars>
      </dgm:prSet>
      <dgm:spPr/>
    </dgm:pt>
    <dgm:pt modelId="{F563D69E-D106-40C3-9461-C59C6CABDE88}" type="pres">
      <dgm:prSet presAssocID="{0FD7294F-F3B5-4592-A516-D0EE426E504B}" presName="arrow" presStyleLbl="bgShp" presStyleIdx="0" presStyleCnt="1"/>
      <dgm:spPr>
        <a:solidFill>
          <a:srgbClr val="00B0F0"/>
        </a:solidFill>
        <a:ln>
          <a:solidFill>
            <a:srgbClr val="00B0F0"/>
          </a:solidFill>
        </a:ln>
      </dgm:spPr>
    </dgm:pt>
    <dgm:pt modelId="{09824DF1-010C-4F6F-85BD-0BF76A6FB336}" type="pres">
      <dgm:prSet presAssocID="{0FD7294F-F3B5-4592-A516-D0EE426E504B}" presName="arrowDiagram4" presStyleCnt="0"/>
      <dgm:spPr/>
    </dgm:pt>
    <dgm:pt modelId="{9B80616B-96BD-4C91-9324-EE9A0B1A7FFB}" type="pres">
      <dgm:prSet presAssocID="{2B530D3B-0B22-42C5-BF01-5E1A9967661F}" presName="bullet4a" presStyleLbl="node1" presStyleIdx="0" presStyleCnt="4"/>
      <dgm:spPr>
        <a:solidFill>
          <a:srgbClr val="002060"/>
        </a:solidFill>
      </dgm:spPr>
    </dgm:pt>
    <dgm:pt modelId="{CB52B12C-11BE-4765-A546-5818E4A22A0F}" type="pres">
      <dgm:prSet presAssocID="{2B530D3B-0B22-42C5-BF01-5E1A9967661F}" presName="textBox4a" presStyleLbl="revTx" presStyleIdx="0" presStyleCnt="4">
        <dgm:presLayoutVars>
          <dgm:bulletEnabled val="1"/>
        </dgm:presLayoutVars>
      </dgm:prSet>
      <dgm:spPr/>
      <dgm:t>
        <a:bodyPr/>
        <a:lstStyle/>
        <a:p>
          <a:endParaRPr lang="en-US"/>
        </a:p>
      </dgm:t>
    </dgm:pt>
    <dgm:pt modelId="{B81189E2-17E1-4F0E-8DE3-EEFBC62CB257}" type="pres">
      <dgm:prSet presAssocID="{718FE391-6706-4061-B71C-ACAED54BD66B}" presName="bullet4b" presStyleLbl="node1" presStyleIdx="1" presStyleCnt="4"/>
      <dgm:spPr>
        <a:solidFill>
          <a:srgbClr val="002060"/>
        </a:solidFill>
      </dgm:spPr>
    </dgm:pt>
    <dgm:pt modelId="{1C3FEE94-4D75-4685-A8FD-319BE2C03F6F}" type="pres">
      <dgm:prSet presAssocID="{718FE391-6706-4061-B71C-ACAED54BD66B}" presName="textBox4b" presStyleLbl="revTx" presStyleIdx="1" presStyleCnt="4" custLinFactNeighborY="614">
        <dgm:presLayoutVars>
          <dgm:bulletEnabled val="1"/>
        </dgm:presLayoutVars>
      </dgm:prSet>
      <dgm:spPr/>
      <dgm:t>
        <a:bodyPr/>
        <a:lstStyle/>
        <a:p>
          <a:endParaRPr lang="en-US"/>
        </a:p>
      </dgm:t>
    </dgm:pt>
    <dgm:pt modelId="{D7EE1075-0347-4169-BC12-145512E4D52E}" type="pres">
      <dgm:prSet presAssocID="{B2A3F5AC-3D4E-48C8-A82E-02D3B69D0D27}" presName="bullet4c" presStyleLbl="node1" presStyleIdx="2" presStyleCnt="4"/>
      <dgm:spPr>
        <a:solidFill>
          <a:srgbClr val="002060"/>
        </a:solidFill>
      </dgm:spPr>
    </dgm:pt>
    <dgm:pt modelId="{D877BA20-89E8-45D0-B29D-9DCF0635A0F7}" type="pres">
      <dgm:prSet presAssocID="{B2A3F5AC-3D4E-48C8-A82E-02D3B69D0D27}" presName="textBox4c" presStyleLbl="revTx" presStyleIdx="2" presStyleCnt="4">
        <dgm:presLayoutVars>
          <dgm:bulletEnabled val="1"/>
        </dgm:presLayoutVars>
      </dgm:prSet>
      <dgm:spPr/>
      <dgm:t>
        <a:bodyPr/>
        <a:lstStyle/>
        <a:p>
          <a:endParaRPr lang="en-US"/>
        </a:p>
      </dgm:t>
    </dgm:pt>
    <dgm:pt modelId="{2E86003F-9702-42D5-B0C8-4DF6C2F0A4DB}" type="pres">
      <dgm:prSet presAssocID="{484C9F38-BA31-4EC8-A2C3-F0F63849543B}" presName="bullet4d" presStyleLbl="node1" presStyleIdx="3" presStyleCnt="4"/>
      <dgm:spPr>
        <a:solidFill>
          <a:srgbClr val="002060"/>
        </a:solidFill>
      </dgm:spPr>
    </dgm:pt>
    <dgm:pt modelId="{4CC7A130-B97E-44DE-BCB6-2B06E301F7C7}" type="pres">
      <dgm:prSet presAssocID="{484C9F38-BA31-4EC8-A2C3-F0F63849543B}" presName="textBox4d" presStyleLbl="revTx" presStyleIdx="3" presStyleCnt="4">
        <dgm:presLayoutVars>
          <dgm:bulletEnabled val="1"/>
        </dgm:presLayoutVars>
      </dgm:prSet>
      <dgm:spPr/>
      <dgm:t>
        <a:bodyPr/>
        <a:lstStyle/>
        <a:p>
          <a:endParaRPr lang="en-US"/>
        </a:p>
      </dgm:t>
    </dgm:pt>
  </dgm:ptLst>
  <dgm:cxnLst>
    <dgm:cxn modelId="{7ADEF46A-20F3-4854-BC06-29B1718DA4D3}" type="presOf" srcId="{484C9F38-BA31-4EC8-A2C3-F0F63849543B}" destId="{4CC7A130-B97E-44DE-BCB6-2B06E301F7C7}" srcOrd="0" destOrd="0" presId="urn:microsoft.com/office/officeart/2005/8/layout/arrow2"/>
    <dgm:cxn modelId="{B4736BD6-6368-4D1C-AB55-EBC0966FE369}" srcId="{0FD7294F-F3B5-4592-A516-D0EE426E504B}" destId="{484C9F38-BA31-4EC8-A2C3-F0F63849543B}" srcOrd="3" destOrd="0" parTransId="{2A50175F-065F-4E10-A620-07106F23A3D4}" sibTransId="{FECE463A-1310-41DC-B52D-A1CB261A6420}"/>
    <dgm:cxn modelId="{34CBD2A3-5710-4489-91B3-0758AE9AC2E7}" type="presOf" srcId="{2B530D3B-0B22-42C5-BF01-5E1A9967661F}" destId="{CB52B12C-11BE-4765-A546-5818E4A22A0F}" srcOrd="0" destOrd="0" presId="urn:microsoft.com/office/officeart/2005/8/layout/arrow2"/>
    <dgm:cxn modelId="{27F53C96-1128-4E4B-A561-FFAFD1FCF67B}" srcId="{0FD7294F-F3B5-4592-A516-D0EE426E504B}" destId="{B2A3F5AC-3D4E-48C8-A82E-02D3B69D0D27}" srcOrd="2" destOrd="0" parTransId="{57C178FF-F5BE-496B-A5CC-89B8BA4C6305}" sibTransId="{D29C8409-04F1-43EB-9F8F-F75EB63D53C8}"/>
    <dgm:cxn modelId="{BE83FA8A-8EB7-4794-862D-7F1E10E62229}" type="presOf" srcId="{718FE391-6706-4061-B71C-ACAED54BD66B}" destId="{1C3FEE94-4D75-4685-A8FD-319BE2C03F6F}" srcOrd="0" destOrd="0" presId="urn:microsoft.com/office/officeart/2005/8/layout/arrow2"/>
    <dgm:cxn modelId="{515A8037-D4DA-4D56-81C2-D0089111AA86}" type="presOf" srcId="{B2A3F5AC-3D4E-48C8-A82E-02D3B69D0D27}" destId="{D877BA20-89E8-45D0-B29D-9DCF0635A0F7}" srcOrd="0" destOrd="0" presId="urn:microsoft.com/office/officeart/2005/8/layout/arrow2"/>
    <dgm:cxn modelId="{731875B9-B7B4-4B05-B36D-DC8C87549949}" type="presOf" srcId="{0FD7294F-F3B5-4592-A516-D0EE426E504B}" destId="{3B6ED4C8-3F77-4C32-88CD-6278A435A8E2}" srcOrd="0" destOrd="0" presId="urn:microsoft.com/office/officeart/2005/8/layout/arrow2"/>
    <dgm:cxn modelId="{BC513AD2-1AD5-4154-B5F3-82F591080EE7}" srcId="{0FD7294F-F3B5-4592-A516-D0EE426E504B}" destId="{2B530D3B-0B22-42C5-BF01-5E1A9967661F}" srcOrd="0" destOrd="0" parTransId="{6D28E192-F460-4A63-A546-134DD6E73096}" sibTransId="{B4B1B481-81FB-4756-A106-16A5115F1EA8}"/>
    <dgm:cxn modelId="{3F28ABF5-38E1-480C-BF16-CFFA11FE9731}" srcId="{0FD7294F-F3B5-4592-A516-D0EE426E504B}" destId="{718FE391-6706-4061-B71C-ACAED54BD66B}" srcOrd="1" destOrd="0" parTransId="{67D4CE28-2275-4201-A2D4-62B312922015}" sibTransId="{1563CB1D-7037-437D-A7AE-AA1D7DE21E42}"/>
    <dgm:cxn modelId="{8E989B1D-F190-470D-A816-A0487EAAD5DC}" type="presParOf" srcId="{3B6ED4C8-3F77-4C32-88CD-6278A435A8E2}" destId="{F563D69E-D106-40C3-9461-C59C6CABDE88}" srcOrd="0" destOrd="0" presId="urn:microsoft.com/office/officeart/2005/8/layout/arrow2"/>
    <dgm:cxn modelId="{40827130-7875-4C16-9C3C-EFD9C6F2BEC6}" type="presParOf" srcId="{3B6ED4C8-3F77-4C32-88CD-6278A435A8E2}" destId="{09824DF1-010C-4F6F-85BD-0BF76A6FB336}" srcOrd="1" destOrd="0" presId="urn:microsoft.com/office/officeart/2005/8/layout/arrow2"/>
    <dgm:cxn modelId="{9AEEF4B7-C135-45B1-82AD-70D4D1D6BB6A}" type="presParOf" srcId="{09824DF1-010C-4F6F-85BD-0BF76A6FB336}" destId="{9B80616B-96BD-4C91-9324-EE9A0B1A7FFB}" srcOrd="0" destOrd="0" presId="urn:microsoft.com/office/officeart/2005/8/layout/arrow2"/>
    <dgm:cxn modelId="{820E51C3-3676-47F1-9C7D-E191EF609154}" type="presParOf" srcId="{09824DF1-010C-4F6F-85BD-0BF76A6FB336}" destId="{CB52B12C-11BE-4765-A546-5818E4A22A0F}" srcOrd="1" destOrd="0" presId="urn:microsoft.com/office/officeart/2005/8/layout/arrow2"/>
    <dgm:cxn modelId="{4BB34486-54FC-4F9B-BEC8-CAEDED413D8C}" type="presParOf" srcId="{09824DF1-010C-4F6F-85BD-0BF76A6FB336}" destId="{B81189E2-17E1-4F0E-8DE3-EEFBC62CB257}" srcOrd="2" destOrd="0" presId="urn:microsoft.com/office/officeart/2005/8/layout/arrow2"/>
    <dgm:cxn modelId="{5252FDA7-738F-446A-AA7E-569F1841EA72}" type="presParOf" srcId="{09824DF1-010C-4F6F-85BD-0BF76A6FB336}" destId="{1C3FEE94-4D75-4685-A8FD-319BE2C03F6F}" srcOrd="3" destOrd="0" presId="urn:microsoft.com/office/officeart/2005/8/layout/arrow2"/>
    <dgm:cxn modelId="{E4BDC643-3950-45E7-A2D4-B3F2B80DE998}" type="presParOf" srcId="{09824DF1-010C-4F6F-85BD-0BF76A6FB336}" destId="{D7EE1075-0347-4169-BC12-145512E4D52E}" srcOrd="4" destOrd="0" presId="urn:microsoft.com/office/officeart/2005/8/layout/arrow2"/>
    <dgm:cxn modelId="{6CA3E7DA-955D-4504-9342-6561B5C0ED05}" type="presParOf" srcId="{09824DF1-010C-4F6F-85BD-0BF76A6FB336}" destId="{D877BA20-89E8-45D0-B29D-9DCF0635A0F7}" srcOrd="5" destOrd="0" presId="urn:microsoft.com/office/officeart/2005/8/layout/arrow2"/>
    <dgm:cxn modelId="{A8359293-E52F-4562-AA6F-8F91A06ED9D5}" type="presParOf" srcId="{09824DF1-010C-4F6F-85BD-0BF76A6FB336}" destId="{2E86003F-9702-42D5-B0C8-4DF6C2F0A4DB}" srcOrd="6" destOrd="0" presId="urn:microsoft.com/office/officeart/2005/8/layout/arrow2"/>
    <dgm:cxn modelId="{D094594C-3A36-48FD-955D-94E204CBA1EB}" type="presParOf" srcId="{09824DF1-010C-4F6F-85BD-0BF76A6FB336}" destId="{4CC7A130-B97E-44DE-BCB6-2B06E301F7C7}" srcOrd="7"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ECF16E-847A-473A-AE17-290DA8593F12}">
      <dsp:nvSpPr>
        <dsp:cNvPr id="0" name=""/>
        <dsp:cNvSpPr/>
      </dsp:nvSpPr>
      <dsp:spPr>
        <a:xfrm>
          <a:off x="0" y="0"/>
          <a:ext cx="3286125" cy="1971675"/>
        </a:xfrm>
        <a:prstGeom prst="rect">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GB" sz="2600" kern="1200" dirty="0" smtClean="0"/>
            <a:t>Reach any device, platform or customer wherever they are</a:t>
          </a:r>
          <a:endParaRPr lang="en-GB" sz="2600" kern="1200" dirty="0"/>
        </a:p>
      </dsp:txBody>
      <dsp:txXfrm>
        <a:off x="0" y="0"/>
        <a:ext cx="3286125" cy="1971675"/>
      </dsp:txXfrm>
    </dsp:sp>
    <dsp:sp modelId="{D1E7F281-E56E-4E43-A08E-8E2DB48C0411}">
      <dsp:nvSpPr>
        <dsp:cNvPr id="0" name=""/>
        <dsp:cNvSpPr/>
      </dsp:nvSpPr>
      <dsp:spPr>
        <a:xfrm>
          <a:off x="3596105" y="0"/>
          <a:ext cx="3286125" cy="1971675"/>
        </a:xfrm>
        <a:prstGeom prst="rect">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GB" sz="2600" kern="1200" dirty="0" smtClean="0"/>
            <a:t>Deliver top performance at scale, with high reliability and efficiency</a:t>
          </a:r>
          <a:endParaRPr lang="en-GB" sz="2600" kern="1200" dirty="0"/>
        </a:p>
      </dsp:txBody>
      <dsp:txXfrm>
        <a:off x="3596105" y="0"/>
        <a:ext cx="3286125" cy="1971675"/>
      </dsp:txXfrm>
    </dsp:sp>
    <dsp:sp modelId="{2A4A64C1-BFF4-4E65-B4CF-90681E064B3A}">
      <dsp:nvSpPr>
        <dsp:cNvPr id="0" name=""/>
        <dsp:cNvSpPr/>
      </dsp:nvSpPr>
      <dsp:spPr>
        <a:xfrm>
          <a:off x="7229475" y="0"/>
          <a:ext cx="3286125" cy="1971675"/>
        </a:xfrm>
        <a:prstGeom prst="rect">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GB" sz="2600" kern="1200" dirty="0" smtClean="0"/>
            <a:t>Extend to cloud for development, test, production and operations</a:t>
          </a:r>
          <a:endParaRPr lang="en-GB" sz="2600" kern="1200" dirty="0"/>
        </a:p>
      </dsp:txBody>
      <dsp:txXfrm>
        <a:off x="7229475" y="0"/>
        <a:ext cx="3286125" cy="1971675"/>
      </dsp:txXfrm>
    </dsp:sp>
    <dsp:sp modelId="{66F7AE4E-C29E-4472-98E3-D8FCF481400E}">
      <dsp:nvSpPr>
        <dsp:cNvPr id="0" name=""/>
        <dsp:cNvSpPr/>
      </dsp:nvSpPr>
      <dsp:spPr>
        <a:xfrm>
          <a:off x="0" y="2303523"/>
          <a:ext cx="10515600" cy="737583"/>
        </a:xfrm>
        <a:prstGeom prst="rect">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GB" sz="2600" kern="1200" dirty="0" smtClean="0"/>
            <a:t>Value delivery</a:t>
          </a:r>
          <a:endParaRPr lang="en-GB" sz="2600" kern="1200" dirty="0"/>
        </a:p>
      </dsp:txBody>
      <dsp:txXfrm>
        <a:off x="0" y="2303523"/>
        <a:ext cx="10515600" cy="7375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63D69E-D106-40C3-9461-C59C6CABDE88}">
      <dsp:nvSpPr>
        <dsp:cNvPr id="0" name=""/>
        <dsp:cNvSpPr/>
      </dsp:nvSpPr>
      <dsp:spPr>
        <a:xfrm>
          <a:off x="494030" y="0"/>
          <a:ext cx="7241539" cy="4525962"/>
        </a:xfrm>
        <a:prstGeom prst="swooshArrow">
          <a:avLst>
            <a:gd name="adj1" fmla="val 25000"/>
            <a:gd name="adj2" fmla="val 25000"/>
          </a:avLst>
        </a:prstGeom>
        <a:solidFill>
          <a:srgbClr val="00B0F0"/>
        </a:solidFill>
        <a:ln>
          <a:solidFill>
            <a:srgbClr val="00B0F0"/>
          </a:solidFill>
        </a:ln>
        <a:effectLst/>
      </dsp:spPr>
      <dsp:style>
        <a:lnRef idx="0">
          <a:scrgbClr r="0" g="0" b="0"/>
        </a:lnRef>
        <a:fillRef idx="1">
          <a:scrgbClr r="0" g="0" b="0"/>
        </a:fillRef>
        <a:effectRef idx="0">
          <a:scrgbClr r="0" g="0" b="0"/>
        </a:effectRef>
        <a:fontRef idx="minor"/>
      </dsp:style>
    </dsp:sp>
    <dsp:sp modelId="{9B80616B-96BD-4C91-9324-EE9A0B1A7FFB}">
      <dsp:nvSpPr>
        <dsp:cNvPr id="0" name=""/>
        <dsp:cNvSpPr/>
      </dsp:nvSpPr>
      <dsp:spPr>
        <a:xfrm>
          <a:off x="1207322" y="3365505"/>
          <a:ext cx="166555" cy="166555"/>
        </a:xfrm>
        <a:prstGeom prst="ellipse">
          <a:avLst/>
        </a:prstGeom>
        <a:solidFill>
          <a:srgbClr val="00206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52B12C-11BE-4765-A546-5818E4A22A0F}">
      <dsp:nvSpPr>
        <dsp:cNvPr id="0" name=""/>
        <dsp:cNvSpPr/>
      </dsp:nvSpPr>
      <dsp:spPr>
        <a:xfrm>
          <a:off x="1290599" y="3448783"/>
          <a:ext cx="1238303" cy="10771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254" tIns="0" rIns="0" bIns="0" numCol="1" spcCol="1270" anchor="t" anchorCtr="0">
          <a:noAutofit/>
        </a:bodyPr>
        <a:lstStyle/>
        <a:p>
          <a:pPr lvl="0" algn="l" defTabSz="844550">
            <a:lnSpc>
              <a:spcPct val="90000"/>
            </a:lnSpc>
            <a:spcBef>
              <a:spcPct val="0"/>
            </a:spcBef>
            <a:spcAft>
              <a:spcPct val="35000"/>
            </a:spcAft>
          </a:pPr>
          <a:r>
            <a:rPr lang="en-GB" sz="1900" kern="1200" dirty="0" smtClean="0"/>
            <a:t>Availability</a:t>
          </a:r>
          <a:endParaRPr lang="en-GB" sz="1900" kern="1200" dirty="0"/>
        </a:p>
      </dsp:txBody>
      <dsp:txXfrm>
        <a:off x="1290599" y="3448783"/>
        <a:ext cx="1238303" cy="1077178"/>
      </dsp:txXfrm>
    </dsp:sp>
    <dsp:sp modelId="{B81189E2-17E1-4F0E-8DE3-EEFBC62CB257}">
      <dsp:nvSpPr>
        <dsp:cNvPr id="0" name=""/>
        <dsp:cNvSpPr/>
      </dsp:nvSpPr>
      <dsp:spPr>
        <a:xfrm>
          <a:off x="2384072" y="2312766"/>
          <a:ext cx="289661" cy="289661"/>
        </a:xfrm>
        <a:prstGeom prst="ellipse">
          <a:avLst/>
        </a:prstGeom>
        <a:solidFill>
          <a:srgbClr val="00206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3FEE94-4D75-4685-A8FD-319BE2C03F6F}">
      <dsp:nvSpPr>
        <dsp:cNvPr id="0" name=""/>
        <dsp:cNvSpPr/>
      </dsp:nvSpPr>
      <dsp:spPr>
        <a:xfrm>
          <a:off x="2528902" y="2457597"/>
          <a:ext cx="1520723" cy="2068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486" tIns="0" rIns="0" bIns="0" numCol="1" spcCol="1270" anchor="t" anchorCtr="0">
          <a:noAutofit/>
        </a:bodyPr>
        <a:lstStyle/>
        <a:p>
          <a:pPr lvl="0" algn="l" defTabSz="844550">
            <a:lnSpc>
              <a:spcPct val="90000"/>
            </a:lnSpc>
            <a:spcBef>
              <a:spcPct val="0"/>
            </a:spcBef>
            <a:spcAft>
              <a:spcPct val="35000"/>
            </a:spcAft>
          </a:pPr>
          <a:r>
            <a:rPr lang="en-GB" sz="1900" kern="1200" dirty="0" smtClean="0"/>
            <a:t>Health</a:t>
          </a:r>
          <a:endParaRPr lang="en-GB" sz="1900" kern="1200" dirty="0"/>
        </a:p>
      </dsp:txBody>
      <dsp:txXfrm>
        <a:off x="2528902" y="2457597"/>
        <a:ext cx="1520723" cy="2068364"/>
      </dsp:txXfrm>
    </dsp:sp>
    <dsp:sp modelId="{D7EE1075-0347-4169-BC12-145512E4D52E}">
      <dsp:nvSpPr>
        <dsp:cNvPr id="0" name=""/>
        <dsp:cNvSpPr/>
      </dsp:nvSpPr>
      <dsp:spPr>
        <a:xfrm>
          <a:off x="3886691" y="1537016"/>
          <a:ext cx="383801" cy="383801"/>
        </a:xfrm>
        <a:prstGeom prst="ellipse">
          <a:avLst/>
        </a:prstGeom>
        <a:solidFill>
          <a:srgbClr val="00206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77BA20-89E8-45D0-B29D-9DCF0635A0F7}">
      <dsp:nvSpPr>
        <dsp:cNvPr id="0" name=""/>
        <dsp:cNvSpPr/>
      </dsp:nvSpPr>
      <dsp:spPr>
        <a:xfrm>
          <a:off x="4078592" y="1728917"/>
          <a:ext cx="1520723" cy="2797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369" tIns="0" rIns="0" bIns="0" numCol="1" spcCol="1270" anchor="t" anchorCtr="0">
          <a:noAutofit/>
        </a:bodyPr>
        <a:lstStyle/>
        <a:p>
          <a:pPr lvl="0" algn="l" defTabSz="844550">
            <a:lnSpc>
              <a:spcPct val="90000"/>
            </a:lnSpc>
            <a:spcBef>
              <a:spcPct val="0"/>
            </a:spcBef>
            <a:spcAft>
              <a:spcPct val="35000"/>
            </a:spcAft>
          </a:pPr>
          <a:r>
            <a:rPr lang="en-GB" sz="1900" kern="1200" dirty="0" smtClean="0"/>
            <a:t>Usage</a:t>
          </a:r>
          <a:endParaRPr lang="en-GB" sz="1900" kern="1200" dirty="0"/>
        </a:p>
      </dsp:txBody>
      <dsp:txXfrm>
        <a:off x="4078592" y="1728917"/>
        <a:ext cx="1520723" cy="2797044"/>
      </dsp:txXfrm>
    </dsp:sp>
    <dsp:sp modelId="{2E86003F-9702-42D5-B0C8-4DF6C2F0A4DB}">
      <dsp:nvSpPr>
        <dsp:cNvPr id="0" name=""/>
        <dsp:cNvSpPr/>
      </dsp:nvSpPr>
      <dsp:spPr>
        <a:xfrm>
          <a:off x="5523279" y="1023772"/>
          <a:ext cx="514149" cy="514149"/>
        </a:xfrm>
        <a:prstGeom prst="ellipse">
          <a:avLst/>
        </a:prstGeom>
        <a:solidFill>
          <a:srgbClr val="00206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C7A130-B97E-44DE-BCB6-2B06E301F7C7}">
      <dsp:nvSpPr>
        <dsp:cNvPr id="0" name=""/>
        <dsp:cNvSpPr/>
      </dsp:nvSpPr>
      <dsp:spPr>
        <a:xfrm>
          <a:off x="5780354" y="1280847"/>
          <a:ext cx="1520723" cy="3245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2437" tIns="0" rIns="0" bIns="0" numCol="1" spcCol="1270" anchor="t" anchorCtr="0">
          <a:noAutofit/>
        </a:bodyPr>
        <a:lstStyle/>
        <a:p>
          <a:pPr lvl="0" algn="l" defTabSz="844550">
            <a:lnSpc>
              <a:spcPct val="90000"/>
            </a:lnSpc>
            <a:spcBef>
              <a:spcPct val="0"/>
            </a:spcBef>
            <a:spcAft>
              <a:spcPct val="35000"/>
            </a:spcAft>
          </a:pPr>
          <a:r>
            <a:rPr lang="en-GB" sz="1900" kern="1200" dirty="0" smtClean="0"/>
            <a:t>Diagnostics</a:t>
          </a:r>
          <a:endParaRPr lang="en-GB" sz="1900" kern="1200" dirty="0"/>
        </a:p>
      </dsp:txBody>
      <dsp:txXfrm>
        <a:off x="5780354" y="1280847"/>
        <a:ext cx="1520723" cy="32451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63D69E-D106-40C3-9461-C59C6CABDE88}">
      <dsp:nvSpPr>
        <dsp:cNvPr id="0" name=""/>
        <dsp:cNvSpPr/>
      </dsp:nvSpPr>
      <dsp:spPr>
        <a:xfrm>
          <a:off x="494030" y="0"/>
          <a:ext cx="7241539" cy="4525962"/>
        </a:xfrm>
        <a:prstGeom prst="swooshArrow">
          <a:avLst>
            <a:gd name="adj1" fmla="val 25000"/>
            <a:gd name="adj2" fmla="val 25000"/>
          </a:avLst>
        </a:prstGeom>
        <a:solidFill>
          <a:srgbClr val="00B0F0"/>
        </a:solidFill>
        <a:ln>
          <a:solidFill>
            <a:srgbClr val="00B0F0"/>
          </a:solidFill>
        </a:ln>
        <a:effectLst/>
      </dsp:spPr>
      <dsp:style>
        <a:lnRef idx="0">
          <a:scrgbClr r="0" g="0" b="0"/>
        </a:lnRef>
        <a:fillRef idx="1">
          <a:scrgbClr r="0" g="0" b="0"/>
        </a:fillRef>
        <a:effectRef idx="0">
          <a:scrgbClr r="0" g="0" b="0"/>
        </a:effectRef>
        <a:fontRef idx="minor"/>
      </dsp:style>
    </dsp:sp>
    <dsp:sp modelId="{9B80616B-96BD-4C91-9324-EE9A0B1A7FFB}">
      <dsp:nvSpPr>
        <dsp:cNvPr id="0" name=""/>
        <dsp:cNvSpPr/>
      </dsp:nvSpPr>
      <dsp:spPr>
        <a:xfrm>
          <a:off x="1207322" y="3365505"/>
          <a:ext cx="166555" cy="166555"/>
        </a:xfrm>
        <a:prstGeom prst="ellipse">
          <a:avLst/>
        </a:prstGeom>
        <a:solidFill>
          <a:srgbClr val="00206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52B12C-11BE-4765-A546-5818E4A22A0F}">
      <dsp:nvSpPr>
        <dsp:cNvPr id="0" name=""/>
        <dsp:cNvSpPr/>
      </dsp:nvSpPr>
      <dsp:spPr>
        <a:xfrm>
          <a:off x="1290599" y="3448783"/>
          <a:ext cx="1238303" cy="10771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254" tIns="0" rIns="0" bIns="0" numCol="1" spcCol="1270" anchor="t" anchorCtr="0">
          <a:noAutofit/>
        </a:bodyPr>
        <a:lstStyle/>
        <a:p>
          <a:pPr lvl="0" algn="l" defTabSz="844550">
            <a:lnSpc>
              <a:spcPct val="90000"/>
            </a:lnSpc>
            <a:spcBef>
              <a:spcPct val="0"/>
            </a:spcBef>
            <a:spcAft>
              <a:spcPct val="35000"/>
            </a:spcAft>
          </a:pPr>
          <a:r>
            <a:rPr lang="en-GB" sz="1900" kern="1200" dirty="0" smtClean="0"/>
            <a:t>Availability</a:t>
          </a:r>
          <a:endParaRPr lang="en-GB" sz="1900" kern="1200" dirty="0"/>
        </a:p>
      </dsp:txBody>
      <dsp:txXfrm>
        <a:off x="1290599" y="3448783"/>
        <a:ext cx="1238303" cy="1077178"/>
      </dsp:txXfrm>
    </dsp:sp>
    <dsp:sp modelId="{B81189E2-17E1-4F0E-8DE3-EEFBC62CB257}">
      <dsp:nvSpPr>
        <dsp:cNvPr id="0" name=""/>
        <dsp:cNvSpPr/>
      </dsp:nvSpPr>
      <dsp:spPr>
        <a:xfrm>
          <a:off x="2384072" y="2312766"/>
          <a:ext cx="289661" cy="289661"/>
        </a:xfrm>
        <a:prstGeom prst="ellipse">
          <a:avLst/>
        </a:prstGeom>
        <a:solidFill>
          <a:srgbClr val="00206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3FEE94-4D75-4685-A8FD-319BE2C03F6F}">
      <dsp:nvSpPr>
        <dsp:cNvPr id="0" name=""/>
        <dsp:cNvSpPr/>
      </dsp:nvSpPr>
      <dsp:spPr>
        <a:xfrm>
          <a:off x="2528902" y="2457597"/>
          <a:ext cx="1520723" cy="2068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486" tIns="0" rIns="0" bIns="0" numCol="1" spcCol="1270" anchor="t" anchorCtr="0">
          <a:noAutofit/>
        </a:bodyPr>
        <a:lstStyle/>
        <a:p>
          <a:pPr lvl="0" algn="l" defTabSz="844550">
            <a:lnSpc>
              <a:spcPct val="90000"/>
            </a:lnSpc>
            <a:spcBef>
              <a:spcPct val="0"/>
            </a:spcBef>
            <a:spcAft>
              <a:spcPct val="35000"/>
            </a:spcAft>
          </a:pPr>
          <a:r>
            <a:rPr lang="en-GB" sz="1900" kern="1200" dirty="0" smtClean="0"/>
            <a:t>Health</a:t>
          </a:r>
          <a:endParaRPr lang="en-GB" sz="1900" kern="1200" dirty="0"/>
        </a:p>
      </dsp:txBody>
      <dsp:txXfrm>
        <a:off x="2528902" y="2457597"/>
        <a:ext cx="1520723" cy="2068364"/>
      </dsp:txXfrm>
    </dsp:sp>
    <dsp:sp modelId="{D7EE1075-0347-4169-BC12-145512E4D52E}">
      <dsp:nvSpPr>
        <dsp:cNvPr id="0" name=""/>
        <dsp:cNvSpPr/>
      </dsp:nvSpPr>
      <dsp:spPr>
        <a:xfrm>
          <a:off x="3886691" y="1537016"/>
          <a:ext cx="383801" cy="383801"/>
        </a:xfrm>
        <a:prstGeom prst="ellipse">
          <a:avLst/>
        </a:prstGeom>
        <a:solidFill>
          <a:srgbClr val="00206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77BA20-89E8-45D0-B29D-9DCF0635A0F7}">
      <dsp:nvSpPr>
        <dsp:cNvPr id="0" name=""/>
        <dsp:cNvSpPr/>
      </dsp:nvSpPr>
      <dsp:spPr>
        <a:xfrm>
          <a:off x="4078592" y="1728917"/>
          <a:ext cx="1520723" cy="2797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369" tIns="0" rIns="0" bIns="0" numCol="1" spcCol="1270" anchor="t" anchorCtr="0">
          <a:noAutofit/>
        </a:bodyPr>
        <a:lstStyle/>
        <a:p>
          <a:pPr lvl="0" algn="l" defTabSz="844550">
            <a:lnSpc>
              <a:spcPct val="90000"/>
            </a:lnSpc>
            <a:spcBef>
              <a:spcPct val="0"/>
            </a:spcBef>
            <a:spcAft>
              <a:spcPct val="35000"/>
            </a:spcAft>
          </a:pPr>
          <a:r>
            <a:rPr lang="en-GB" sz="1900" kern="1200" dirty="0" smtClean="0"/>
            <a:t>Usage</a:t>
          </a:r>
          <a:endParaRPr lang="en-GB" sz="1900" kern="1200" dirty="0"/>
        </a:p>
      </dsp:txBody>
      <dsp:txXfrm>
        <a:off x="4078592" y="1728917"/>
        <a:ext cx="1520723" cy="2797044"/>
      </dsp:txXfrm>
    </dsp:sp>
    <dsp:sp modelId="{2E86003F-9702-42D5-B0C8-4DF6C2F0A4DB}">
      <dsp:nvSpPr>
        <dsp:cNvPr id="0" name=""/>
        <dsp:cNvSpPr/>
      </dsp:nvSpPr>
      <dsp:spPr>
        <a:xfrm>
          <a:off x="5523279" y="1023772"/>
          <a:ext cx="514149" cy="514149"/>
        </a:xfrm>
        <a:prstGeom prst="ellipse">
          <a:avLst/>
        </a:prstGeom>
        <a:solidFill>
          <a:srgbClr val="00206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C7A130-B97E-44DE-BCB6-2B06E301F7C7}">
      <dsp:nvSpPr>
        <dsp:cNvPr id="0" name=""/>
        <dsp:cNvSpPr/>
      </dsp:nvSpPr>
      <dsp:spPr>
        <a:xfrm>
          <a:off x="5780354" y="1280847"/>
          <a:ext cx="1520723" cy="3245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2437" tIns="0" rIns="0" bIns="0" numCol="1" spcCol="1270" anchor="t" anchorCtr="0">
          <a:noAutofit/>
        </a:bodyPr>
        <a:lstStyle/>
        <a:p>
          <a:pPr lvl="0" algn="l" defTabSz="844550">
            <a:lnSpc>
              <a:spcPct val="90000"/>
            </a:lnSpc>
            <a:spcBef>
              <a:spcPct val="0"/>
            </a:spcBef>
            <a:spcAft>
              <a:spcPct val="35000"/>
            </a:spcAft>
          </a:pPr>
          <a:r>
            <a:rPr lang="en-GB" sz="1900" kern="1200" dirty="0" smtClean="0"/>
            <a:t>Diagnostics</a:t>
          </a:r>
          <a:endParaRPr lang="en-GB" sz="1900" kern="1200" dirty="0"/>
        </a:p>
      </dsp:txBody>
      <dsp:txXfrm>
        <a:off x="5780354" y="1280847"/>
        <a:ext cx="1520723" cy="324511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3.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F5ACF7C-7294-4E84-A925-7276A86EB2C9}" type="datetimeFigureOut">
              <a:rPr lang="en-US"/>
              <a:t>24-Sep-14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8944CD9-4CE2-4E83-8137-D0C5AC1970FD}" type="slidenum">
              <a:rPr/>
              <a:t>‹#›</a:t>
            </a:fld>
            <a:endParaRPr/>
          </a:p>
        </p:txBody>
      </p:sp>
    </p:spTree>
    <p:extLst>
      <p:ext uri="{BB962C8B-B14F-4D97-AF65-F5344CB8AC3E}">
        <p14:creationId xmlns:p14="http://schemas.microsoft.com/office/powerpoint/2010/main" val="28252130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4ECB3C-A007-49FF-BDDA-56443C398E16}" type="datetimeFigureOut">
              <a:rPr lang="en-US"/>
              <a:t>24-Sep-14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A3235D-6603-4F32-8645-42F908939C8F}" type="slidenum">
              <a:rPr/>
              <a:t>‹#›</a:t>
            </a:fld>
            <a:endParaRPr/>
          </a:p>
        </p:txBody>
      </p:sp>
    </p:spTree>
    <p:extLst>
      <p:ext uri="{BB962C8B-B14F-4D97-AF65-F5344CB8AC3E}">
        <p14:creationId xmlns:p14="http://schemas.microsoft.com/office/powerpoint/2010/main" val="4147945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A3235D-6603-4F32-8645-42F908939C8F}" type="slidenum">
              <a:rPr lang="en-US"/>
              <a:t>1</a:t>
            </a:fld>
            <a:endParaRPr lang="en-US"/>
          </a:p>
        </p:txBody>
      </p:sp>
    </p:spTree>
    <p:extLst>
      <p:ext uri="{BB962C8B-B14F-4D97-AF65-F5344CB8AC3E}">
        <p14:creationId xmlns:p14="http://schemas.microsoft.com/office/powerpoint/2010/main" val="21181138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 typeface="Arial" panose="020B0604020202020204" pitchFamily="34" charset="0"/>
              <a:buNone/>
              <a:tabLst/>
              <a:defRPr/>
            </a:pP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Visual Studio 11</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endParaRPr>
          </a:p>
        </p:txBody>
      </p:sp>
      <p:sp>
        <p:nvSpPr>
          <p:cNvPr id="6" name="Date Placeholder 5"/>
          <p:cNvSpPr>
            <a:spLocks noGrp="1"/>
          </p:cNvSpPr>
          <p:nvPr>
            <p:ph type="dt" idx="12"/>
          </p:nvPr>
        </p:nvSpPr>
        <p:spPr/>
        <p:txBody>
          <a:bodyPr/>
          <a:lstStyle/>
          <a:p>
            <a:fld id="{630DD690-6CB8-4549-BE7E-DD1B9C0B04A0}" type="datetime1">
              <a:rPr lang="en-US" smtClean="0">
                <a:solidFill>
                  <a:prstClr val="black"/>
                </a:solidFill>
              </a:rPr>
              <a:pPr/>
              <a:t>24-Sep-14</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3867819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a:t>Click to edit Master subtitle style</a:t>
            </a:r>
          </a:p>
        </p:txBody>
      </p:sp>
      <p:sp>
        <p:nvSpPr>
          <p:cNvPr id="4" name="Date Placeholder 3"/>
          <p:cNvSpPr>
            <a:spLocks noGrp="1"/>
          </p:cNvSpPr>
          <p:nvPr>
            <p:ph type="dt" sz="half" idx="10"/>
          </p:nvPr>
        </p:nvSpPr>
        <p:spPr/>
        <p:txBody>
          <a:bodyPr/>
          <a:lstStyle/>
          <a:p>
            <a:fld id="{A8224893-DBDA-4BFA-9CE1-4BFE7CD0F8CF}" type="datetime1">
              <a:rPr lang="en-US"/>
              <a:t>24-Sep-14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294236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Click to edit Master title style</a:t>
            </a:r>
          </a:p>
        </p:txBody>
      </p:sp>
      <p:sp>
        <p:nvSpPr>
          <p:cNvPr id="3" name="Vertical Text Placeholder 2"/>
          <p:cNvSpPr>
            <a:spLocks noGrp="1"/>
          </p:cNvSpPr>
          <p:nvPr>
            <p:ph type="body" orient="vert" idx="1"/>
          </p:nvPr>
        </p:nvSpPr>
        <p:spPr/>
        <p:txBody>
          <a:bodyPr vert="eaVert"/>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5F4E5243-F52A-4D37-9694-EB26C6C31910}" type="datetime1">
              <a:rPr lang="en-US"/>
              <a:t>24-Sep-14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536256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a:t>Click to edit Master title style</a:t>
            </a: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3A77B6E1-634A-48DC-9E8B-D894023267EF}" type="datetime1">
              <a:rPr lang="en-US"/>
              <a:t>24-Sep-14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135865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Click to edit Master title style</a:t>
            </a:r>
          </a:p>
        </p:txBody>
      </p:sp>
      <p:sp>
        <p:nvSpPr>
          <p:cNvPr id="3" name="Content Placeholder 2"/>
          <p:cNvSpPr>
            <a:spLocks noGrp="1"/>
          </p:cNvSpPr>
          <p:nvPr>
            <p:ph idx="1"/>
          </p:nvPr>
        </p:nvSpPr>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7B2D3E9E-A95C-48F2-B4BF-A71542E0BE9A}" type="datetime1">
              <a:rPr lang="en-US"/>
              <a:t>24-Sep-14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405082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a:t>Click to edit Master title style</a:t>
            </a:r>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a:t>Click to edit Master text styles</a:t>
            </a:r>
          </a:p>
        </p:txBody>
      </p:sp>
      <p:sp>
        <p:nvSpPr>
          <p:cNvPr id="4" name="Date Placeholder 3"/>
          <p:cNvSpPr>
            <a:spLocks noGrp="1"/>
          </p:cNvSpPr>
          <p:nvPr>
            <p:ph type="dt" sz="half" idx="10"/>
          </p:nvPr>
        </p:nvSpPr>
        <p:spPr/>
        <p:txBody>
          <a:bodyPr/>
          <a:lstStyle/>
          <a:p>
            <a:fld id="{A50F84E2-2D7A-43CF-AC90-352A289A783A}" type="datetime1">
              <a:rPr lang="en-US"/>
              <a:t>24-Sep-14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04355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Click to edit Master title style</a:t>
            </a:r>
          </a:p>
        </p:txBody>
      </p:sp>
      <p:sp>
        <p:nvSpPr>
          <p:cNvPr id="3" name="Content Placeholder 2"/>
          <p:cNvSpPr>
            <a:spLocks noGrp="1"/>
          </p:cNvSpPr>
          <p:nvPr>
            <p:ph sz="half" idx="1"/>
          </p:nvPr>
        </p:nvSpPr>
        <p:spPr>
          <a:xfrm>
            <a:off x="838200" y="1828800"/>
            <a:ext cx="5181600" cy="43513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Content Placeholder 3"/>
          <p:cNvSpPr>
            <a:spLocks noGrp="1"/>
          </p:cNvSpPr>
          <p:nvPr>
            <p:ph sz="half" idx="2"/>
          </p:nvPr>
        </p:nvSpPr>
        <p:spPr>
          <a:xfrm>
            <a:off x="6172200" y="1828800"/>
            <a:ext cx="5181600" cy="43513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5" name="Date Placeholder 4"/>
          <p:cNvSpPr>
            <a:spLocks noGrp="1"/>
          </p:cNvSpPr>
          <p:nvPr>
            <p:ph type="dt" sz="half" idx="10"/>
          </p:nvPr>
        </p:nvSpPr>
        <p:spPr/>
        <p:txBody>
          <a:bodyPr/>
          <a:lstStyle/>
          <a:p>
            <a:fld id="{F12952B5-7A2F-4CC8-B7CE-9234E21C2837}" type="datetime1">
              <a:rPr lang="en-US"/>
              <a:t>24-Sep-14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424937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1248" y="1681851"/>
            <a:ext cx="5156200" cy="731520"/>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edit Master text styles</a:t>
            </a:r>
          </a:p>
        </p:txBody>
      </p:sp>
      <p:sp>
        <p:nvSpPr>
          <p:cNvPr id="4" name="Content Placeholder 3"/>
          <p:cNvSpPr>
            <a:spLocks noGrp="1"/>
          </p:cNvSpPr>
          <p:nvPr>
            <p:ph sz="half" idx="2"/>
          </p:nvPr>
        </p:nvSpPr>
        <p:spPr>
          <a:xfrm>
            <a:off x="841248" y="2507550"/>
            <a:ext cx="5156200" cy="372825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5" name="Text Placeholder 4"/>
          <p:cNvSpPr>
            <a:spLocks noGrp="1"/>
          </p:cNvSpPr>
          <p:nvPr>
            <p:ph type="body" sz="quarter" idx="3"/>
          </p:nvPr>
        </p:nvSpPr>
        <p:spPr>
          <a:xfrm>
            <a:off x="6215064" y="1681851"/>
            <a:ext cx="5157787" cy="73152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edit Master text styles</a:t>
            </a:r>
          </a:p>
        </p:txBody>
      </p:sp>
      <p:sp>
        <p:nvSpPr>
          <p:cNvPr id="6" name="Content Placeholder 5"/>
          <p:cNvSpPr>
            <a:spLocks noGrp="1"/>
          </p:cNvSpPr>
          <p:nvPr>
            <p:ph sz="quarter" idx="4"/>
          </p:nvPr>
        </p:nvSpPr>
        <p:spPr>
          <a:xfrm>
            <a:off x="6215064" y="2507550"/>
            <a:ext cx="5157787" cy="372825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7" name="Date Placeholder 6"/>
          <p:cNvSpPr>
            <a:spLocks noGrp="1"/>
          </p:cNvSpPr>
          <p:nvPr>
            <p:ph type="dt" sz="half" idx="10"/>
          </p:nvPr>
        </p:nvSpPr>
        <p:spPr/>
        <p:txBody>
          <a:bodyPr/>
          <a:lstStyle/>
          <a:p>
            <a:fld id="{CE1DA07A-9201-4B4B-BAF2-015AFA30F520}" type="datetime1">
              <a:rPr lang="en-US"/>
              <a:t>24-Sep-14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4FAB73BC-B049-4115-A692-8D63A059BFB8}" type="slidenum">
              <a:rPr/>
              <a:t>‹#›</a:t>
            </a:fld>
            <a:endParaRPr/>
          </a:p>
        </p:txBody>
      </p:sp>
      <p:sp>
        <p:nvSpPr>
          <p:cNvPr id="10" name="Title 9"/>
          <p:cNvSpPr>
            <a:spLocks noGrp="1"/>
          </p:cNvSpPr>
          <p:nvPr>
            <p:ph type="title"/>
          </p:nvPr>
        </p:nvSpPr>
        <p:spPr/>
        <p:txBody>
          <a:bodyPr/>
          <a:lstStyle/>
          <a:p>
            <a:r>
              <a:rPr/>
              <a:t>Click to edit Master title style</a:t>
            </a:r>
          </a:p>
        </p:txBody>
      </p:sp>
    </p:spTree>
    <p:extLst>
      <p:ext uri="{BB962C8B-B14F-4D97-AF65-F5344CB8AC3E}">
        <p14:creationId xmlns:p14="http://schemas.microsoft.com/office/powerpoint/2010/main" val="107237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a:t>24-Sep-14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4FAB73BC-B049-4115-A692-8D63A059BFB8}" type="slidenum">
              <a:rPr/>
              <a:t>‹#›</a:t>
            </a:fld>
            <a:endParaRPr/>
          </a:p>
        </p:txBody>
      </p:sp>
      <p:sp>
        <p:nvSpPr>
          <p:cNvPr id="6" name="Title 5"/>
          <p:cNvSpPr>
            <a:spLocks noGrp="1"/>
          </p:cNvSpPr>
          <p:nvPr>
            <p:ph type="title"/>
          </p:nvPr>
        </p:nvSpPr>
        <p:spPr/>
        <p:txBody>
          <a:bodyPr/>
          <a:lstStyle/>
          <a:p>
            <a:r>
              <a:rPr/>
              <a:t>Click to edit Master title style</a:t>
            </a:r>
          </a:p>
        </p:txBody>
      </p:sp>
    </p:spTree>
    <p:extLst>
      <p:ext uri="{BB962C8B-B14F-4D97-AF65-F5344CB8AC3E}">
        <p14:creationId xmlns:p14="http://schemas.microsoft.com/office/powerpoint/2010/main" val="36818866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1">
              <a:rPr lang="en-US"/>
              <a:t>24-Sep-14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49226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a:t>Click to edit Master title style</a:t>
            </a:r>
          </a:p>
        </p:txBody>
      </p:sp>
      <p:sp>
        <p:nvSpPr>
          <p:cNvPr id="3" name="Content Placeholder 2"/>
          <p:cNvSpPr>
            <a:spLocks noGrp="1"/>
          </p:cNvSpPr>
          <p:nvPr>
            <p:ph idx="1"/>
          </p:nvPr>
        </p:nvSpPr>
        <p:spPr>
          <a:xfrm>
            <a:off x="5181600" y="990600"/>
            <a:ext cx="6039484"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100000"/>
              </a:lnSpc>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a:t>Click to edit Master text styles</a:t>
            </a:r>
          </a:p>
        </p:txBody>
      </p:sp>
      <p:sp>
        <p:nvSpPr>
          <p:cNvPr id="5" name="Date Placeholder 4"/>
          <p:cNvSpPr>
            <a:spLocks noGrp="1"/>
          </p:cNvSpPr>
          <p:nvPr>
            <p:ph type="dt" sz="half" idx="10"/>
          </p:nvPr>
        </p:nvSpPr>
        <p:spPr/>
        <p:txBody>
          <a:bodyPr/>
          <a:lstStyle/>
          <a:p>
            <a:fld id="{AF6E2C9B-5FA2-460D-9BE7-B0812FC2A6FF}" type="datetime1">
              <a:rPr lang="en-US"/>
              <a:t>24-Sep-14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148389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a:t>Click to edit Master title style</a:t>
            </a:r>
          </a:p>
        </p:txBody>
      </p:sp>
      <p:sp>
        <p:nvSpPr>
          <p:cNvPr id="3" name="Picture Placeholder 2"/>
          <p:cNvSpPr>
            <a:spLocks noGrp="1"/>
          </p:cNvSpPr>
          <p:nvPr>
            <p:ph type="pic" idx="1"/>
          </p:nvPr>
        </p:nvSpPr>
        <p:spPr>
          <a:xfrm>
            <a:off x="5181600" y="990600"/>
            <a:ext cx="6041136"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a:t>Click icon to add picture</a:t>
            </a:r>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100000"/>
              </a:lnSpc>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a:t>Click to edit Master text styles</a:t>
            </a:r>
          </a:p>
        </p:txBody>
      </p:sp>
      <p:sp>
        <p:nvSpPr>
          <p:cNvPr id="5" name="Date Placeholder 4"/>
          <p:cNvSpPr>
            <a:spLocks noGrp="1"/>
          </p:cNvSpPr>
          <p:nvPr>
            <p:ph type="dt" sz="half" idx="10"/>
          </p:nvPr>
        </p:nvSpPr>
        <p:spPr/>
        <p:txBody>
          <a:bodyPr/>
          <a:lstStyle/>
          <a:p>
            <a:fld id="{1D374940-A916-4C8B-9648-02A2D3898F9E}" type="datetime1">
              <a:rPr lang="en-US"/>
              <a:t>24-Sep-14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4216615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a:t>Click to edit Master title style</a:t>
            </a:r>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5586B75A-687E-405C-8A0B-8D00578BA2C3}" type="datetime1">
              <a:rPr lang="en-US"/>
              <a:t>24-Sep-14</a:t>
            </a:fld>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4FAB73BC-B049-4115-A692-8D63A059BFB8}" type="slidenum">
              <a:rPr/>
              <a:t>‹#›</a:t>
            </a:fld>
            <a:endParaRPr/>
          </a:p>
        </p:txBody>
      </p:sp>
    </p:spTree>
    <p:extLst>
      <p:ext uri="{BB962C8B-B14F-4D97-AF65-F5344CB8AC3E}">
        <p14:creationId xmlns:p14="http://schemas.microsoft.com/office/powerpoint/2010/main" val="3877551537"/>
      </p:ext>
    </p:extLst>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SzPct val="80000"/>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SzPct val="80000"/>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80000"/>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SzPct val="80000"/>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SzPct val="80000"/>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matteo.emili@live.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twitter.com/MattVSTS" TargetMode="External"/><Relationship Id="rId4" Type="http://schemas.openxmlformats.org/officeDocument/2006/relationships/hyperlink" Target="http://mattvsts.blogspot.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customXml" Target="../../customXml/item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emf"/><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smtClean="0"/>
              <a:t>Application Insights in Modern Apps</a:t>
            </a:r>
            <a:endParaRPr lang="en-GB" dirty="0"/>
          </a:p>
        </p:txBody>
      </p:sp>
      <p:sp>
        <p:nvSpPr>
          <p:cNvPr id="5" name="Subtitle 4"/>
          <p:cNvSpPr>
            <a:spLocks noGrp="1"/>
          </p:cNvSpPr>
          <p:nvPr>
            <p:ph type="subTitle" idx="1"/>
          </p:nvPr>
        </p:nvSpPr>
        <p:spPr>
          <a:xfrm>
            <a:off x="1524000" y="3602038"/>
            <a:ext cx="9144000" cy="2064666"/>
          </a:xfrm>
        </p:spPr>
        <p:txBody>
          <a:bodyPr>
            <a:normAutofit/>
          </a:bodyPr>
          <a:lstStyle/>
          <a:p>
            <a:r>
              <a:rPr lang="en-GB" dirty="0" smtClean="0"/>
              <a:t>Matteo Emili</a:t>
            </a:r>
          </a:p>
          <a:p>
            <a:r>
              <a:rPr lang="en-GB" dirty="0" smtClean="0"/>
              <a:t>Microsoft MVP – Visual Studio ALM</a:t>
            </a:r>
          </a:p>
          <a:p>
            <a:r>
              <a:rPr lang="en-GB" dirty="0" smtClean="0">
                <a:hlinkClick r:id="rId3"/>
              </a:rPr>
              <a:t>matteo.emili@live.com</a:t>
            </a:r>
            <a:endParaRPr lang="en-GB" dirty="0" smtClean="0"/>
          </a:p>
          <a:p>
            <a:r>
              <a:rPr lang="en-GB" dirty="0" smtClean="0">
                <a:hlinkClick r:id="rId4"/>
              </a:rPr>
              <a:t>http://mattvsts.blogspot.com</a:t>
            </a:r>
            <a:r>
              <a:rPr lang="en-GB" dirty="0" smtClean="0"/>
              <a:t> </a:t>
            </a:r>
            <a:r>
              <a:rPr lang="en-GB" dirty="0" smtClean="0"/>
              <a:t>|| </a:t>
            </a:r>
            <a:r>
              <a:rPr lang="en-GB" dirty="0" smtClean="0">
                <a:hlinkClick r:id="rId5"/>
              </a:rPr>
              <a:t>http://twitter.com/MattVSTS</a:t>
            </a:r>
            <a:endParaRPr lang="en-GB" dirty="0" smtClean="0"/>
          </a:p>
          <a:p>
            <a:endParaRPr lang="en-GB" dirty="0"/>
          </a:p>
        </p:txBody>
      </p:sp>
    </p:spTree>
    <p:extLst>
      <p:ext uri="{BB962C8B-B14F-4D97-AF65-F5344CB8AC3E}">
        <p14:creationId xmlns:p14="http://schemas.microsoft.com/office/powerpoint/2010/main" val="15796866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 everything, everywhere</a:t>
            </a:r>
            <a:endParaRPr lang="en-US" dirty="0"/>
          </a:p>
        </p:txBody>
      </p:sp>
      <p:sp>
        <p:nvSpPr>
          <p:cNvPr id="3" name="Content Placeholder 2"/>
          <p:cNvSpPr>
            <a:spLocks noGrp="1"/>
          </p:cNvSpPr>
          <p:nvPr>
            <p:ph idx="1"/>
          </p:nvPr>
        </p:nvSpPr>
        <p:spPr/>
        <p:txBody>
          <a:bodyPr/>
          <a:lstStyle/>
          <a:p>
            <a:r>
              <a:rPr lang="en-US" dirty="0" smtClean="0"/>
              <a:t>Application Insights is a standalone component</a:t>
            </a:r>
          </a:p>
          <a:p>
            <a:pPr lvl="1"/>
            <a:r>
              <a:rPr lang="en-US" dirty="0" smtClean="0"/>
              <a:t>No specific need for VSO, TFS, or Microsoft technologies</a:t>
            </a:r>
          </a:p>
          <a:p>
            <a:r>
              <a:rPr lang="en-US" dirty="0" smtClean="0"/>
              <a:t>It currently supports a variety of technologies</a:t>
            </a:r>
          </a:p>
          <a:p>
            <a:pPr lvl="1"/>
            <a:r>
              <a:rPr lang="en-US" dirty="0" smtClean="0"/>
              <a:t>ASP.NET</a:t>
            </a:r>
          </a:p>
          <a:p>
            <a:pPr lvl="1"/>
            <a:r>
              <a:rPr lang="en-US" dirty="0" smtClean="0"/>
              <a:t>Azure – Web Sites and Cloud Services</a:t>
            </a:r>
          </a:p>
          <a:p>
            <a:pPr lvl="1"/>
            <a:r>
              <a:rPr lang="en-US" dirty="0" smtClean="0"/>
              <a:t>Windows Phone and Windows Store Applications</a:t>
            </a:r>
          </a:p>
          <a:p>
            <a:pPr lvl="1"/>
            <a:r>
              <a:rPr lang="en-US" dirty="0" smtClean="0"/>
              <a:t>Windows Services</a:t>
            </a:r>
          </a:p>
          <a:p>
            <a:pPr lvl="1"/>
            <a:r>
              <a:rPr lang="en-US" dirty="0" smtClean="0"/>
              <a:t>Java Web Applications hosted on </a:t>
            </a:r>
            <a:r>
              <a:rPr lang="en-US" dirty="0" err="1" smtClean="0"/>
              <a:t>JBoss</a:t>
            </a:r>
            <a:r>
              <a:rPr lang="en-US" dirty="0" smtClean="0"/>
              <a:t> and Tomcat, running on Windows and Linux</a:t>
            </a:r>
          </a:p>
        </p:txBody>
      </p:sp>
    </p:spTree>
    <p:extLst>
      <p:ext uri="{BB962C8B-B14F-4D97-AF65-F5344CB8AC3E}">
        <p14:creationId xmlns:p14="http://schemas.microsoft.com/office/powerpoint/2010/main" val="34173106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a:t>
            </a:r>
            <a:endParaRPr lang="en-US" dirty="0"/>
          </a:p>
        </p:txBody>
      </p:sp>
      <p:sp>
        <p:nvSpPr>
          <p:cNvPr id="3" name="Content Placeholder 2"/>
          <p:cNvSpPr>
            <a:spLocks noGrp="1"/>
          </p:cNvSpPr>
          <p:nvPr>
            <p:ph idx="1"/>
          </p:nvPr>
        </p:nvSpPr>
        <p:spPr/>
        <p:txBody>
          <a:bodyPr/>
          <a:lstStyle/>
          <a:p>
            <a:pPr marL="457200" indent="-457200"/>
            <a:r>
              <a:rPr lang="en-US" dirty="0"/>
              <a:t>There are several choices of techniques, but the most prominent separation is between an </a:t>
            </a:r>
            <a:r>
              <a:rPr lang="en-US" b="1" dirty="0"/>
              <a:t>obtrusive</a:t>
            </a:r>
            <a:r>
              <a:rPr lang="en-US" dirty="0"/>
              <a:t> one and an </a:t>
            </a:r>
            <a:r>
              <a:rPr lang="en-US" b="1" dirty="0"/>
              <a:t>unobtrusive</a:t>
            </a:r>
            <a:r>
              <a:rPr lang="en-US" dirty="0"/>
              <a:t> one</a:t>
            </a:r>
          </a:p>
          <a:p>
            <a:pPr marL="457200" indent="-457200"/>
            <a:r>
              <a:rPr lang="en-US" dirty="0"/>
              <a:t>The </a:t>
            </a:r>
            <a:r>
              <a:rPr lang="en-US" b="1" dirty="0"/>
              <a:t>obtrusive</a:t>
            </a:r>
            <a:r>
              <a:rPr lang="en-US" dirty="0"/>
              <a:t> </a:t>
            </a:r>
            <a:r>
              <a:rPr lang="en-US" dirty="0" smtClean="0"/>
              <a:t>monitoring implies </a:t>
            </a:r>
            <a:r>
              <a:rPr lang="en-US" dirty="0"/>
              <a:t>you must inject some custom code into your application</a:t>
            </a:r>
          </a:p>
          <a:p>
            <a:pPr marL="457200" indent="-457200"/>
            <a:r>
              <a:rPr lang="en-US" dirty="0"/>
              <a:t>The </a:t>
            </a:r>
            <a:r>
              <a:rPr lang="en-US" b="1" dirty="0"/>
              <a:t>unobtrusive</a:t>
            </a:r>
            <a:r>
              <a:rPr lang="en-US" dirty="0"/>
              <a:t> </a:t>
            </a:r>
            <a:r>
              <a:rPr lang="en-US" dirty="0" smtClean="0"/>
              <a:t>monitoring is </a:t>
            </a:r>
            <a:r>
              <a:rPr lang="en-US" dirty="0"/>
              <a:t>a </a:t>
            </a:r>
            <a:r>
              <a:rPr lang="en-US" dirty="0" smtClean="0"/>
              <a:t>technique </a:t>
            </a:r>
            <a:r>
              <a:rPr lang="en-US" dirty="0"/>
              <a:t>based on using existing tools to create a consistent data model from the monitored application</a:t>
            </a:r>
          </a:p>
          <a:p>
            <a:endParaRPr lang="en-US" dirty="0"/>
          </a:p>
        </p:txBody>
      </p:sp>
    </p:spTree>
    <p:extLst>
      <p:ext uri="{BB962C8B-B14F-4D97-AF65-F5344CB8AC3E}">
        <p14:creationId xmlns:p14="http://schemas.microsoft.com/office/powerpoint/2010/main" val="29120515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Monitoring techniques</a:t>
            </a:r>
            <a:endParaRPr lang="en-GB" dirty="0"/>
          </a:p>
        </p:txBody>
      </p:sp>
      <p:sp>
        <p:nvSpPr>
          <p:cNvPr id="3" name="Content Placeholder 2"/>
          <p:cNvSpPr>
            <a:spLocks noGrp="1"/>
          </p:cNvSpPr>
          <p:nvPr>
            <p:ph idx="1"/>
          </p:nvPr>
        </p:nvSpPr>
        <p:spPr/>
        <p:txBody>
          <a:bodyPr/>
          <a:lstStyle/>
          <a:p>
            <a:endParaRPr lang="en-GB"/>
          </a:p>
        </p:txBody>
      </p:sp>
      <p:graphicFrame>
        <p:nvGraphicFramePr>
          <p:cNvPr id="4" name="Content Placeholder 3"/>
          <p:cNvGraphicFramePr>
            <a:graphicFrameLocks/>
          </p:cNvGraphicFramePr>
          <p:nvPr>
            <p:extLst>
              <p:ext uri="{D42A27DB-BD31-4B8C-83A1-F6EECF244321}">
                <p14:modId xmlns:p14="http://schemas.microsoft.com/office/powerpoint/2010/main" val="73565540"/>
              </p:ext>
            </p:extLst>
          </p:nvPr>
        </p:nvGraphicFramePr>
        <p:xfrm>
          <a:off x="1776413" y="1654175"/>
          <a:ext cx="8229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rame 4"/>
          <p:cNvSpPr/>
          <p:nvPr/>
        </p:nvSpPr>
        <p:spPr>
          <a:xfrm>
            <a:off x="2677964" y="3699656"/>
            <a:ext cx="2767247" cy="1800200"/>
          </a:xfrm>
          <a:prstGeom prst="frame">
            <a:avLst>
              <a:gd name="adj1" fmla="val 4527"/>
            </a:avLst>
          </a:prstGeom>
          <a:solidFill>
            <a:srgbClr val="92D050"/>
          </a:solidFill>
          <a:ln>
            <a:solidFill>
              <a:srgbClr val="00B05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427028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right tool for the right job…</a:t>
            </a:r>
            <a:endParaRPr lang="en-GB" dirty="0"/>
          </a:p>
        </p:txBody>
      </p:sp>
      <p:sp>
        <p:nvSpPr>
          <p:cNvPr id="3" name="Content Placeholder 2"/>
          <p:cNvSpPr>
            <a:spLocks noGrp="1"/>
          </p:cNvSpPr>
          <p:nvPr>
            <p:ph idx="1"/>
          </p:nvPr>
        </p:nvSpPr>
        <p:spPr/>
        <p:txBody>
          <a:bodyPr>
            <a:normAutofit/>
          </a:bodyPr>
          <a:lstStyle/>
          <a:p>
            <a:pPr marL="457200" indent="-457200"/>
            <a:r>
              <a:rPr lang="en-GB" dirty="0"/>
              <a:t>The MMA </a:t>
            </a:r>
            <a:r>
              <a:rPr lang="en-GB" dirty="0" smtClean="0"/>
              <a:t>itself provides </a:t>
            </a:r>
            <a:r>
              <a:rPr lang="en-GB" dirty="0"/>
              <a:t>unobtrusive monitoring for </a:t>
            </a:r>
            <a:r>
              <a:rPr lang="en-GB" b="1" dirty="0" err="1"/>
              <a:t>on-premise</a:t>
            </a:r>
            <a:r>
              <a:rPr lang="en-GB" dirty="0"/>
              <a:t> </a:t>
            </a:r>
            <a:r>
              <a:rPr lang="en-GB" dirty="0" smtClean="0"/>
              <a:t>applications</a:t>
            </a:r>
          </a:p>
          <a:p>
            <a:pPr marL="457200" indent="-457200"/>
            <a:r>
              <a:rPr lang="en-GB" dirty="0" smtClean="0"/>
              <a:t>Monitoring can be unobtrusive and agentless, if running on Azure</a:t>
            </a:r>
          </a:p>
          <a:p>
            <a:pPr marL="457200" indent="-457200"/>
            <a:r>
              <a:rPr lang="en-GB" dirty="0" err="1"/>
              <a:t>Javascript</a:t>
            </a:r>
            <a:r>
              <a:rPr lang="en-GB" dirty="0"/>
              <a:t> code can be integrated into </a:t>
            </a:r>
            <a:r>
              <a:rPr lang="en-GB" dirty="0" smtClean="0"/>
              <a:t>applications for specific information</a:t>
            </a:r>
            <a:endParaRPr lang="en-GB" dirty="0"/>
          </a:p>
          <a:p>
            <a:pPr marL="457200" indent="-457200"/>
            <a:r>
              <a:rPr lang="en-GB" dirty="0" smtClean="0"/>
              <a:t>Telemetry SDKs </a:t>
            </a:r>
            <a:r>
              <a:rPr lang="en-GB" dirty="0"/>
              <a:t>available on </a:t>
            </a:r>
            <a:r>
              <a:rPr lang="en-GB" dirty="0" err="1" smtClean="0"/>
              <a:t>NuGet</a:t>
            </a:r>
            <a:endParaRPr lang="en-GB" dirty="0"/>
          </a:p>
          <a:p>
            <a:pPr marL="711450" lvl="1" indent="-457200"/>
            <a:r>
              <a:rPr lang="en-GB" dirty="0" smtClean="0"/>
              <a:t>Windows Services</a:t>
            </a:r>
          </a:p>
          <a:p>
            <a:pPr marL="711450" lvl="1" indent="-457200"/>
            <a:r>
              <a:rPr lang="en-GB" dirty="0" smtClean="0"/>
              <a:t>Windows Store</a:t>
            </a:r>
          </a:p>
          <a:p>
            <a:pPr marL="711450" lvl="1" indent="-457200"/>
            <a:r>
              <a:rPr lang="en-GB" dirty="0" smtClean="0"/>
              <a:t>Windows Phone</a:t>
            </a:r>
            <a:endParaRPr lang="en-GB" dirty="0"/>
          </a:p>
          <a:p>
            <a:endParaRPr lang="en-GB" dirty="0"/>
          </a:p>
        </p:txBody>
      </p:sp>
    </p:spTree>
    <p:extLst>
      <p:ext uri="{BB962C8B-B14F-4D97-AF65-F5344CB8AC3E}">
        <p14:creationId xmlns:p14="http://schemas.microsoft.com/office/powerpoint/2010/main" val="38040638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Synthetic Monitors</a:t>
            </a:r>
            <a:endParaRPr lang="en-GB" dirty="0"/>
          </a:p>
        </p:txBody>
      </p:sp>
      <p:sp>
        <p:nvSpPr>
          <p:cNvPr id="3" name="Content Placeholder 2"/>
          <p:cNvSpPr>
            <a:spLocks noGrp="1"/>
          </p:cNvSpPr>
          <p:nvPr>
            <p:ph idx="1"/>
          </p:nvPr>
        </p:nvSpPr>
        <p:spPr/>
        <p:txBody>
          <a:bodyPr/>
          <a:lstStyle/>
          <a:p>
            <a:r>
              <a:rPr lang="en-GB" dirty="0" smtClean="0"/>
              <a:t>They </a:t>
            </a:r>
            <a:r>
              <a:rPr lang="en-GB" dirty="0"/>
              <a:t>are built on the same technology of the Visual Studio Web </a:t>
            </a:r>
            <a:r>
              <a:rPr lang="en-GB" dirty="0" smtClean="0"/>
              <a:t>Tests</a:t>
            </a:r>
          </a:p>
          <a:p>
            <a:pPr lvl="1"/>
            <a:r>
              <a:rPr lang="en-GB" dirty="0" smtClean="0"/>
              <a:t>You can build your own availability pattern</a:t>
            </a:r>
          </a:p>
          <a:p>
            <a:r>
              <a:rPr lang="en-GB" dirty="0" smtClean="0"/>
              <a:t>Core solution for availability monitoring</a:t>
            </a:r>
            <a:endParaRPr lang="en-GB" dirty="0"/>
          </a:p>
          <a:p>
            <a:r>
              <a:rPr lang="en-GB" dirty="0" smtClean="0"/>
              <a:t>I </a:t>
            </a:r>
            <a:r>
              <a:rPr lang="en-GB" dirty="0"/>
              <a:t>can use a OOB </a:t>
            </a:r>
            <a:r>
              <a:rPr lang="en-GB" dirty="0" smtClean="0"/>
              <a:t>Synthetic Monitor </a:t>
            </a:r>
            <a:r>
              <a:rPr lang="en-GB" dirty="0"/>
              <a:t>if </a:t>
            </a:r>
            <a:r>
              <a:rPr lang="en-GB" dirty="0" smtClean="0"/>
              <a:t>the pattern I am monitoring is simple enough</a:t>
            </a:r>
            <a:br>
              <a:rPr lang="en-GB" dirty="0" smtClean="0"/>
            </a:br>
            <a:endParaRPr lang="en-GB" dirty="0"/>
          </a:p>
          <a:p>
            <a:endParaRPr lang="en-GB" dirty="0"/>
          </a:p>
        </p:txBody>
      </p:sp>
    </p:spTree>
    <p:extLst>
      <p:ext uri="{BB962C8B-B14F-4D97-AF65-F5344CB8AC3E}">
        <p14:creationId xmlns:p14="http://schemas.microsoft.com/office/powerpoint/2010/main" val="6570232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smtClean="0"/>
              <a:t>DEMO</a:t>
            </a:r>
            <a:endParaRPr lang="en-GB" dirty="0"/>
          </a:p>
        </p:txBody>
      </p:sp>
      <p:sp>
        <p:nvSpPr>
          <p:cNvPr id="5" name="Subtitle 4"/>
          <p:cNvSpPr>
            <a:spLocks noGrp="1"/>
          </p:cNvSpPr>
          <p:nvPr>
            <p:ph type="subTitle" idx="1"/>
          </p:nvPr>
        </p:nvSpPr>
        <p:spPr/>
        <p:txBody>
          <a:bodyPr/>
          <a:lstStyle/>
          <a:p>
            <a:r>
              <a:rPr lang="en-GB" dirty="0" smtClean="0"/>
              <a:t>Unobtrusive monitoring techniques</a:t>
            </a:r>
            <a:endParaRPr lang="en-GB" dirty="0"/>
          </a:p>
        </p:txBody>
      </p:sp>
    </p:spTree>
    <p:extLst>
      <p:ext uri="{BB962C8B-B14F-4D97-AF65-F5344CB8AC3E}">
        <p14:creationId xmlns:p14="http://schemas.microsoft.com/office/powerpoint/2010/main" val="4291291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Monitoring techniques</a:t>
            </a:r>
            <a:endParaRPr lang="en-GB" dirty="0"/>
          </a:p>
        </p:txBody>
      </p:sp>
      <p:sp>
        <p:nvSpPr>
          <p:cNvPr id="3" name="Content Placeholder 2"/>
          <p:cNvSpPr>
            <a:spLocks noGrp="1"/>
          </p:cNvSpPr>
          <p:nvPr>
            <p:ph idx="1"/>
          </p:nvPr>
        </p:nvSpPr>
        <p:spPr/>
        <p:txBody>
          <a:bodyPr/>
          <a:lstStyle/>
          <a:p>
            <a:endParaRPr lang="en-GB"/>
          </a:p>
        </p:txBody>
      </p:sp>
      <p:graphicFrame>
        <p:nvGraphicFramePr>
          <p:cNvPr id="4" name="Content Placeholder 3"/>
          <p:cNvGraphicFramePr>
            <a:graphicFrameLocks/>
          </p:cNvGraphicFramePr>
          <p:nvPr>
            <p:extLst/>
          </p:nvPr>
        </p:nvGraphicFramePr>
        <p:xfrm>
          <a:off x="1776413" y="1654175"/>
          <a:ext cx="8229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rame 4"/>
          <p:cNvSpPr/>
          <p:nvPr/>
        </p:nvSpPr>
        <p:spPr>
          <a:xfrm>
            <a:off x="5459801" y="1828800"/>
            <a:ext cx="3851624" cy="2280138"/>
          </a:xfrm>
          <a:prstGeom prst="frame">
            <a:avLst>
              <a:gd name="adj1" fmla="val 4527"/>
            </a:avLst>
          </a:prstGeom>
          <a:solidFill>
            <a:srgbClr val="FF0000"/>
          </a:solidFill>
          <a:ln>
            <a:solidFill>
              <a:schemeClr val="accent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1216345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Usage and diagnostics</a:t>
            </a:r>
            <a:endParaRPr lang="en-GB" dirty="0"/>
          </a:p>
        </p:txBody>
      </p:sp>
      <p:sp>
        <p:nvSpPr>
          <p:cNvPr id="3" name="Content Placeholder 2"/>
          <p:cNvSpPr>
            <a:spLocks noGrp="1"/>
          </p:cNvSpPr>
          <p:nvPr>
            <p:ph idx="1"/>
          </p:nvPr>
        </p:nvSpPr>
        <p:spPr/>
        <p:txBody>
          <a:bodyPr/>
          <a:lstStyle/>
          <a:p>
            <a:r>
              <a:rPr lang="en-GB" dirty="0" smtClean="0"/>
              <a:t>Obtrusive monitoring techniques which adds </a:t>
            </a:r>
            <a:r>
              <a:rPr lang="en-GB" i="1" dirty="0" smtClean="0"/>
              <a:t>probes</a:t>
            </a:r>
            <a:r>
              <a:rPr lang="en-GB" dirty="0"/>
              <a:t> </a:t>
            </a:r>
            <a:r>
              <a:rPr lang="en-GB" dirty="0" smtClean="0"/>
              <a:t>via a script</a:t>
            </a:r>
          </a:p>
          <a:p>
            <a:r>
              <a:rPr lang="en-GB" dirty="0" smtClean="0"/>
              <a:t>Transparent to you, thanks to the Application Insights wizard</a:t>
            </a:r>
          </a:p>
          <a:p>
            <a:endParaRPr lang="en-GB" dirty="0"/>
          </a:p>
          <a:p>
            <a:endParaRPr lang="en-GB" dirty="0" smtClean="0"/>
          </a:p>
          <a:p>
            <a:endParaRPr lang="en-GB" dirty="0"/>
          </a:p>
          <a:p>
            <a:endParaRPr lang="en-GB" dirty="0"/>
          </a:p>
          <a:p>
            <a:r>
              <a:rPr lang="en-GB" dirty="0" smtClean="0"/>
              <a:t>Alternatively, you can just add some snippets</a:t>
            </a:r>
          </a:p>
          <a:p>
            <a:pPr lvl="1"/>
            <a:r>
              <a:rPr lang="en-GB" dirty="0" smtClean="0"/>
              <a:t>They are provided in the Application Insights portal</a:t>
            </a:r>
          </a:p>
        </p:txBody>
      </p:sp>
      <p:pic>
        <p:nvPicPr>
          <p:cNvPr id="4" name="Picture 3"/>
          <p:cNvPicPr>
            <a:picLocks noChangeAspect="1"/>
          </p:cNvPicPr>
          <p:nvPr/>
        </p:nvPicPr>
        <p:blipFill>
          <a:blip r:embed="rId2"/>
          <a:stretch>
            <a:fillRect/>
          </a:stretch>
        </p:blipFill>
        <p:spPr>
          <a:xfrm>
            <a:off x="845127" y="2860720"/>
            <a:ext cx="11268075" cy="1600200"/>
          </a:xfrm>
          <a:prstGeom prst="rect">
            <a:avLst/>
          </a:prstGeom>
        </p:spPr>
      </p:pic>
    </p:spTree>
    <p:extLst>
      <p:ext uri="{BB962C8B-B14F-4D97-AF65-F5344CB8AC3E}">
        <p14:creationId xmlns:p14="http://schemas.microsoft.com/office/powerpoint/2010/main" val="396036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is it so invaluable?</a:t>
            </a:r>
            <a:endParaRPr lang="en-GB" dirty="0"/>
          </a:p>
        </p:txBody>
      </p:sp>
      <p:pic>
        <p:nvPicPr>
          <p:cNvPr id="1026" name="Picture 2" descr="http://2.bp.blogspot.com/-U9eCehiVFGI/UyjHAhTkY8I/AAAAAAAACxE/n5SSQpUrLgM/s1600/AIDDP6.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0304" y="0"/>
            <a:ext cx="11694978"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4.bp.blogspot.com/-ETodAug8PQ8/UyjFv7SjFqI/AAAAAAAACw4/9yvqHu9ljws/s1600/AIDDP6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12261273" cy="6858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stretch>
            <a:fillRect/>
          </a:stretch>
        </p:blipFill>
        <p:spPr>
          <a:xfrm>
            <a:off x="2769541" y="35169"/>
            <a:ext cx="9491731" cy="6822831"/>
          </a:xfrm>
          <a:prstGeom prst="rect">
            <a:avLst/>
          </a:prstGeom>
        </p:spPr>
      </p:pic>
    </p:spTree>
    <p:extLst>
      <p:ext uri="{BB962C8B-B14F-4D97-AF65-F5344CB8AC3E}">
        <p14:creationId xmlns:p14="http://schemas.microsoft.com/office/powerpoint/2010/main" val="1133229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02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smtClean="0"/>
              <a:t>DEMO</a:t>
            </a:r>
            <a:endParaRPr lang="en-GB" dirty="0"/>
          </a:p>
        </p:txBody>
      </p:sp>
      <p:sp>
        <p:nvSpPr>
          <p:cNvPr id="5" name="Subtitle 4"/>
          <p:cNvSpPr>
            <a:spLocks noGrp="1"/>
          </p:cNvSpPr>
          <p:nvPr>
            <p:ph type="subTitle" idx="1"/>
          </p:nvPr>
        </p:nvSpPr>
        <p:spPr/>
        <p:txBody>
          <a:bodyPr/>
          <a:lstStyle/>
          <a:p>
            <a:r>
              <a:rPr lang="en-GB" dirty="0" smtClean="0"/>
              <a:t>What data can you gather?</a:t>
            </a:r>
            <a:endParaRPr lang="en-GB" dirty="0"/>
          </a:p>
        </p:txBody>
      </p:sp>
    </p:spTree>
    <p:extLst>
      <p:ext uri="{BB962C8B-B14F-4D97-AF65-F5344CB8AC3E}">
        <p14:creationId xmlns:p14="http://schemas.microsoft.com/office/powerpoint/2010/main" val="41931279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am I?</a:t>
            </a:r>
            <a:endParaRPr lang="en-US" dirty="0"/>
          </a:p>
        </p:txBody>
      </p:sp>
      <p:sp>
        <p:nvSpPr>
          <p:cNvPr id="3" name="Content Placeholder 2"/>
          <p:cNvSpPr>
            <a:spLocks noGrp="1"/>
          </p:cNvSpPr>
          <p:nvPr>
            <p:ph idx="1"/>
          </p:nvPr>
        </p:nvSpPr>
        <p:spPr/>
        <p:txBody>
          <a:bodyPr/>
          <a:lstStyle/>
          <a:p>
            <a:r>
              <a:rPr lang="en-US" dirty="0" smtClean="0"/>
              <a:t>Systems Engineering Advisor @ Dell Software</a:t>
            </a:r>
          </a:p>
          <a:p>
            <a:r>
              <a:rPr lang="en-US" dirty="0" smtClean="0"/>
              <a:t>MVP for Visual Studio ALM</a:t>
            </a:r>
          </a:p>
          <a:p>
            <a:r>
              <a:rPr lang="en-US" dirty="0" smtClean="0"/>
              <a:t>MCTS on Team Foundation Server</a:t>
            </a:r>
          </a:p>
          <a:p>
            <a:r>
              <a:rPr lang="en-US" dirty="0" smtClean="0"/>
              <a:t>Professional Scrum Master 1</a:t>
            </a:r>
          </a:p>
          <a:p>
            <a:endParaRPr lang="en-US" dirty="0"/>
          </a:p>
          <a:p>
            <a:r>
              <a:rPr lang="en-US" dirty="0" smtClean="0"/>
              <a:t>Community enthusiast!</a:t>
            </a:r>
          </a:p>
          <a:p>
            <a:r>
              <a:rPr lang="en-US" dirty="0" smtClean="0"/>
              <a:t>London ALM User Group || Taunton Developers </a:t>
            </a:r>
            <a:r>
              <a:rPr lang="en-US" dirty="0" err="1" smtClean="0"/>
              <a:t>Meetup</a:t>
            </a:r>
            <a:endParaRPr lang="en-US" dirty="0"/>
          </a:p>
        </p:txBody>
      </p:sp>
    </p:spTree>
    <p:extLst>
      <p:ext uri="{BB962C8B-B14F-4D97-AF65-F5344CB8AC3E}">
        <p14:creationId xmlns:p14="http://schemas.microsoft.com/office/powerpoint/2010/main" val="35680835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Windows Store and Windows Phone</a:t>
            </a:r>
            <a:endParaRPr lang="en-GB" dirty="0"/>
          </a:p>
        </p:txBody>
      </p:sp>
      <p:sp>
        <p:nvSpPr>
          <p:cNvPr id="3" name="Content Placeholder 2"/>
          <p:cNvSpPr>
            <a:spLocks noGrp="1"/>
          </p:cNvSpPr>
          <p:nvPr>
            <p:ph idx="1"/>
          </p:nvPr>
        </p:nvSpPr>
        <p:spPr/>
        <p:txBody>
          <a:bodyPr/>
          <a:lstStyle/>
          <a:p>
            <a:r>
              <a:rPr lang="en-GB" dirty="0" smtClean="0"/>
              <a:t>Since a few updates Windows Store and Windows Phone applications are supported by Application Insights</a:t>
            </a:r>
          </a:p>
          <a:p>
            <a:r>
              <a:rPr lang="en-GB" dirty="0" smtClean="0"/>
              <a:t>Same monitoring techniques as the Web Application</a:t>
            </a:r>
          </a:p>
          <a:p>
            <a:pPr lvl="1"/>
            <a:r>
              <a:rPr lang="en-GB" dirty="0" smtClean="0"/>
              <a:t>Except for the availability, which on a Windows Phone/Store App is not needed</a:t>
            </a:r>
          </a:p>
          <a:p>
            <a:r>
              <a:rPr lang="en-GB" dirty="0" err="1" smtClean="0"/>
              <a:t>NuGet</a:t>
            </a:r>
            <a:r>
              <a:rPr lang="en-GB" dirty="0" smtClean="0"/>
              <a:t> packages and code snippets are available for easy implementation</a:t>
            </a:r>
          </a:p>
          <a:p>
            <a:endParaRPr lang="en-GB" dirty="0"/>
          </a:p>
        </p:txBody>
      </p:sp>
    </p:spTree>
    <p:extLst>
      <p:ext uri="{BB962C8B-B14F-4D97-AF65-F5344CB8AC3E}">
        <p14:creationId xmlns:p14="http://schemas.microsoft.com/office/powerpoint/2010/main" val="31882657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Developer Dashboard</a:t>
            </a:r>
            <a:endParaRPr lang="en-GB" dirty="0"/>
          </a:p>
        </p:txBody>
      </p:sp>
      <p:sp>
        <p:nvSpPr>
          <p:cNvPr id="3" name="Content Placeholder 2"/>
          <p:cNvSpPr>
            <a:spLocks noGrp="1"/>
          </p:cNvSpPr>
          <p:nvPr>
            <p:ph idx="1"/>
          </p:nvPr>
        </p:nvSpPr>
        <p:spPr/>
        <p:txBody>
          <a:bodyPr/>
          <a:lstStyle/>
          <a:p>
            <a:r>
              <a:rPr lang="en-GB" dirty="0" smtClean="0"/>
              <a:t>Real-time dashboard presenting all the application’s events</a:t>
            </a:r>
          </a:p>
          <a:p>
            <a:r>
              <a:rPr lang="en-GB" dirty="0" err="1"/>
              <a:t>AnyCPU</a:t>
            </a:r>
            <a:r>
              <a:rPr lang="en-GB" dirty="0"/>
              <a:t> is not supported – please select an architecture </a:t>
            </a:r>
            <a:r>
              <a:rPr lang="en-GB" dirty="0" smtClean="0">
                <a:sym typeface="Wingdings" panose="05000000000000000000" pitchFamily="2" charset="2"/>
              </a:rPr>
              <a:t></a:t>
            </a:r>
            <a:endParaRPr lang="en-GB" dirty="0" smtClean="0"/>
          </a:p>
          <a:p>
            <a:r>
              <a:rPr lang="en-GB" dirty="0" smtClean="0"/>
              <a:t>It requires your advertising ID for identifying the machine</a:t>
            </a:r>
          </a:p>
          <a:p>
            <a:endParaRPr lang="en-GB" dirty="0" smtClean="0"/>
          </a:p>
          <a:p>
            <a:r>
              <a:rPr lang="en-GB" dirty="0" smtClean="0"/>
              <a:t>Great aid in inspecting behaviours and bottlenecks while debugging</a:t>
            </a:r>
          </a:p>
          <a:p>
            <a:r>
              <a:rPr lang="en-GB" dirty="0" smtClean="0"/>
              <a:t>It </a:t>
            </a:r>
            <a:r>
              <a:rPr lang="en-GB" dirty="0" err="1" smtClean="0"/>
              <a:t>it</a:t>
            </a:r>
            <a:r>
              <a:rPr lang="en-GB" dirty="0" smtClean="0"/>
              <a:t> the only real-time component of Application Insights</a:t>
            </a:r>
          </a:p>
          <a:p>
            <a:pPr lvl="1"/>
            <a:r>
              <a:rPr lang="en-GB" dirty="0" smtClean="0"/>
              <a:t>Low bandwidth task</a:t>
            </a:r>
            <a:endParaRPr lang="en-GB" dirty="0"/>
          </a:p>
        </p:txBody>
      </p:sp>
      <p:pic>
        <p:nvPicPr>
          <p:cNvPr id="4" name="Picture 3"/>
          <p:cNvPicPr>
            <a:picLocks noChangeAspect="1"/>
          </p:cNvPicPr>
          <p:nvPr/>
        </p:nvPicPr>
        <p:blipFill>
          <a:blip r:embed="rId2"/>
          <a:stretch>
            <a:fillRect/>
          </a:stretch>
        </p:blipFill>
        <p:spPr>
          <a:xfrm>
            <a:off x="2888085" y="3350251"/>
            <a:ext cx="5743575" cy="552450"/>
          </a:xfrm>
          <a:prstGeom prst="rect">
            <a:avLst/>
          </a:prstGeom>
        </p:spPr>
      </p:pic>
    </p:spTree>
    <p:extLst>
      <p:ext uri="{BB962C8B-B14F-4D97-AF65-F5344CB8AC3E}">
        <p14:creationId xmlns:p14="http://schemas.microsoft.com/office/powerpoint/2010/main" val="31220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smtClean="0"/>
              <a:t>DEMO</a:t>
            </a:r>
            <a:endParaRPr lang="en-GB" dirty="0"/>
          </a:p>
        </p:txBody>
      </p:sp>
      <p:sp>
        <p:nvSpPr>
          <p:cNvPr id="5" name="Subtitle 4"/>
          <p:cNvSpPr>
            <a:spLocks noGrp="1"/>
          </p:cNvSpPr>
          <p:nvPr>
            <p:ph type="subTitle" idx="1"/>
          </p:nvPr>
        </p:nvSpPr>
        <p:spPr/>
        <p:txBody>
          <a:bodyPr/>
          <a:lstStyle/>
          <a:p>
            <a:r>
              <a:rPr lang="en-GB" dirty="0" smtClean="0"/>
              <a:t>Developer Dashboard for Windows </a:t>
            </a:r>
            <a:r>
              <a:rPr lang="en-GB" smtClean="0"/>
              <a:t>Store Apps</a:t>
            </a:r>
            <a:endParaRPr lang="en-GB" dirty="0"/>
          </a:p>
        </p:txBody>
      </p:sp>
    </p:spTree>
    <p:extLst>
      <p:ext uri="{BB962C8B-B14F-4D97-AF65-F5344CB8AC3E}">
        <p14:creationId xmlns:p14="http://schemas.microsoft.com/office/powerpoint/2010/main" val="1659565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future…</a:t>
            </a:r>
            <a:endParaRPr lang="en-GB" dirty="0"/>
          </a:p>
        </p:txBody>
      </p:sp>
      <p:sp>
        <p:nvSpPr>
          <p:cNvPr id="3" name="Content Placeholder 2"/>
          <p:cNvSpPr>
            <a:spLocks noGrp="1"/>
          </p:cNvSpPr>
          <p:nvPr>
            <p:ph idx="1"/>
          </p:nvPr>
        </p:nvSpPr>
        <p:spPr/>
        <p:txBody>
          <a:bodyPr/>
          <a:lstStyle/>
          <a:p>
            <a:r>
              <a:rPr lang="en-GB" dirty="0" smtClean="0"/>
              <a:t>With Visual Studio 2013 Update 3 you get by default Application Insights 2.1</a:t>
            </a:r>
          </a:p>
          <a:p>
            <a:r>
              <a:rPr lang="en-GB" dirty="0" smtClean="0"/>
              <a:t>It’s not just a version change: Application Insights is being rewritten in order to be part of Microsoft Azure</a:t>
            </a:r>
          </a:p>
          <a:p>
            <a:r>
              <a:rPr lang="en-GB" dirty="0" smtClean="0"/>
              <a:t>It adds support for Windows Phone</a:t>
            </a:r>
          </a:p>
          <a:p>
            <a:r>
              <a:rPr lang="en-GB" dirty="0" smtClean="0"/>
              <a:t>If you want to revert to the old 1.x, you can uninstall the 2.1 package and reinstall the previous package…</a:t>
            </a:r>
          </a:p>
          <a:p>
            <a:r>
              <a:rPr lang="en-GB" dirty="0" smtClean="0"/>
              <a:t>…but you cannot revert from the 1.x to the 2.1 without a full Visual Studio repair</a:t>
            </a:r>
          </a:p>
          <a:p>
            <a:endParaRPr lang="en-GB" dirty="0"/>
          </a:p>
        </p:txBody>
      </p:sp>
      <p:pic>
        <p:nvPicPr>
          <p:cNvPr id="4" name="Picture 3"/>
          <p:cNvPicPr>
            <a:picLocks noChangeAspect="1"/>
          </p:cNvPicPr>
          <p:nvPr/>
        </p:nvPicPr>
        <p:blipFill>
          <a:blip r:embed="rId2"/>
          <a:stretch>
            <a:fillRect/>
          </a:stretch>
        </p:blipFill>
        <p:spPr>
          <a:xfrm>
            <a:off x="3047548" y="4960937"/>
            <a:ext cx="6419850" cy="1219200"/>
          </a:xfrm>
          <a:prstGeom prst="rect">
            <a:avLst/>
          </a:prstGeom>
        </p:spPr>
      </p:pic>
    </p:spTree>
    <p:extLst>
      <p:ext uri="{BB962C8B-B14F-4D97-AF65-F5344CB8AC3E}">
        <p14:creationId xmlns:p14="http://schemas.microsoft.com/office/powerpoint/2010/main" val="3088017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4"/>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smtClean="0"/>
              <a:t>DEMO</a:t>
            </a:r>
            <a:endParaRPr lang="en-GB" dirty="0"/>
          </a:p>
        </p:txBody>
      </p:sp>
      <p:sp>
        <p:nvSpPr>
          <p:cNvPr id="5" name="Subtitle 4"/>
          <p:cNvSpPr>
            <a:spLocks noGrp="1"/>
          </p:cNvSpPr>
          <p:nvPr>
            <p:ph type="subTitle" idx="1"/>
          </p:nvPr>
        </p:nvSpPr>
        <p:spPr/>
        <p:txBody>
          <a:bodyPr/>
          <a:lstStyle/>
          <a:p>
            <a:r>
              <a:rPr lang="en-GB" dirty="0" smtClean="0"/>
              <a:t>Application Insights 2.0</a:t>
            </a:r>
            <a:endParaRPr lang="en-GB" dirty="0"/>
          </a:p>
        </p:txBody>
      </p:sp>
    </p:spTree>
    <p:extLst>
      <p:ext uri="{BB962C8B-B14F-4D97-AF65-F5344CB8AC3E}">
        <p14:creationId xmlns:p14="http://schemas.microsoft.com/office/powerpoint/2010/main" val="36262488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2192001" cy="6873194"/>
          </a:xfrm>
        </p:spPr>
      </p:pic>
    </p:spTree>
    <p:extLst>
      <p:ext uri="{BB962C8B-B14F-4D97-AF65-F5344CB8AC3E}">
        <p14:creationId xmlns:p14="http://schemas.microsoft.com/office/powerpoint/2010/main" val="37528858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387928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Modern Business Demands for Applications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19257901"/>
              </p:ext>
            </p:extLst>
          </p:nvPr>
        </p:nvGraphicFramePr>
        <p:xfrm>
          <a:off x="845127" y="3384884"/>
          <a:ext cx="10515600" cy="33389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5" name="WebCam"/>
          <p:cNvGrpSpPr/>
          <p:nvPr>
            <p:custDataLst>
              <p:custData r:id="rId1"/>
            </p:custDataLst>
          </p:nvPr>
        </p:nvGrpSpPr>
        <p:grpSpPr>
          <a:xfrm>
            <a:off x="4973643" y="1344862"/>
            <a:ext cx="2258568" cy="1702519"/>
            <a:chOff x="3324654" y="2587698"/>
            <a:chExt cx="2258568" cy="1702519"/>
          </a:xfrm>
        </p:grpSpPr>
        <p:sp>
          <p:nvSpPr>
            <p:cNvPr id="6" name="PlayArea"/>
            <p:cNvSpPr/>
            <p:nvPr/>
          </p:nvSpPr>
          <p:spPr>
            <a:xfrm>
              <a:off x="3324654" y="2587698"/>
              <a:ext cx="2258568" cy="1702028"/>
            </a:xfrm>
            <a:prstGeom prst="rect">
              <a:avLst/>
            </a:prstGeom>
            <a:solidFill>
              <a:srgbClr val="FFFFFF">
                <a:lumMod val="95000"/>
              </a:srgbClr>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7" name="Freeform 6"/>
            <p:cNvSpPr/>
            <p:nvPr/>
          </p:nvSpPr>
          <p:spPr>
            <a:xfrm>
              <a:off x="3760345" y="3057229"/>
              <a:ext cx="1387187" cy="1232988"/>
            </a:xfrm>
            <a:custGeom>
              <a:avLst/>
              <a:gdLst>
                <a:gd name="connsiteX0" fmla="*/ 572531 w 1372631"/>
                <a:gd name="connsiteY0" fmla="*/ 1413164 h 1453542"/>
                <a:gd name="connsiteX1" fmla="*/ 510185 w 1372631"/>
                <a:gd name="connsiteY1" fmla="*/ 1423555 h 1453542"/>
                <a:gd name="connsiteX2" fmla="*/ 250413 w 1372631"/>
                <a:gd name="connsiteY2" fmla="*/ 1444336 h 1453542"/>
                <a:gd name="connsiteX3" fmla="*/ 11422 w 1372631"/>
                <a:gd name="connsiteY3" fmla="*/ 1330036 h 1453542"/>
                <a:gd name="connsiteX4" fmla="*/ 21813 w 1372631"/>
                <a:gd name="connsiteY4" fmla="*/ 1298864 h 1453542"/>
                <a:gd name="connsiteX5" fmla="*/ 42594 w 1372631"/>
                <a:gd name="connsiteY5" fmla="*/ 1174173 h 1453542"/>
                <a:gd name="connsiteX6" fmla="*/ 52985 w 1372631"/>
                <a:gd name="connsiteY6" fmla="*/ 1122218 h 1453542"/>
                <a:gd name="connsiteX7" fmla="*/ 94549 w 1372631"/>
                <a:gd name="connsiteY7" fmla="*/ 1028700 h 1453542"/>
                <a:gd name="connsiteX8" fmla="*/ 115331 w 1372631"/>
                <a:gd name="connsiteY8" fmla="*/ 966355 h 1453542"/>
                <a:gd name="connsiteX9" fmla="*/ 125722 w 1372631"/>
                <a:gd name="connsiteY9" fmla="*/ 935182 h 1453542"/>
                <a:gd name="connsiteX10" fmla="*/ 188067 w 1372631"/>
                <a:gd name="connsiteY10" fmla="*/ 872836 h 1453542"/>
                <a:gd name="connsiteX11" fmla="*/ 229631 w 1372631"/>
                <a:gd name="connsiteY11" fmla="*/ 820882 h 1453542"/>
                <a:gd name="connsiteX12" fmla="*/ 250413 w 1372631"/>
                <a:gd name="connsiteY12" fmla="*/ 789709 h 1453542"/>
                <a:gd name="connsiteX13" fmla="*/ 312758 w 1372631"/>
                <a:gd name="connsiteY13" fmla="*/ 748146 h 1453542"/>
                <a:gd name="connsiteX14" fmla="*/ 343931 w 1372631"/>
                <a:gd name="connsiteY14" fmla="*/ 727364 h 1453542"/>
                <a:gd name="connsiteX15" fmla="*/ 447840 w 1372631"/>
                <a:gd name="connsiteY15" fmla="*/ 696191 h 1453542"/>
                <a:gd name="connsiteX16" fmla="*/ 479013 w 1372631"/>
                <a:gd name="connsiteY16" fmla="*/ 675409 h 1453542"/>
                <a:gd name="connsiteX17" fmla="*/ 458231 w 1372631"/>
                <a:gd name="connsiteY17" fmla="*/ 581891 h 1453542"/>
                <a:gd name="connsiteX18" fmla="*/ 458231 w 1372631"/>
                <a:gd name="connsiteY18" fmla="*/ 311727 h 1453542"/>
                <a:gd name="connsiteX19" fmla="*/ 468622 w 1372631"/>
                <a:gd name="connsiteY19" fmla="*/ 280555 h 1453542"/>
                <a:gd name="connsiteX20" fmla="*/ 499794 w 1372631"/>
                <a:gd name="connsiteY20" fmla="*/ 238991 h 1453542"/>
                <a:gd name="connsiteX21" fmla="*/ 510185 w 1372631"/>
                <a:gd name="connsiteY21" fmla="*/ 207818 h 1453542"/>
                <a:gd name="connsiteX22" fmla="*/ 551749 w 1372631"/>
                <a:gd name="connsiteY22" fmla="*/ 145473 h 1453542"/>
                <a:gd name="connsiteX23" fmla="*/ 572531 w 1372631"/>
                <a:gd name="connsiteY23" fmla="*/ 114300 h 1453542"/>
                <a:gd name="connsiteX24" fmla="*/ 603703 w 1372631"/>
                <a:gd name="connsiteY24" fmla="*/ 51955 h 1453542"/>
                <a:gd name="connsiteX25" fmla="*/ 645267 w 1372631"/>
                <a:gd name="connsiteY25" fmla="*/ 31173 h 1453542"/>
                <a:gd name="connsiteX26" fmla="*/ 707613 w 1372631"/>
                <a:gd name="connsiteY26" fmla="*/ 0 h 1453542"/>
                <a:gd name="connsiteX27" fmla="*/ 821913 w 1372631"/>
                <a:gd name="connsiteY27" fmla="*/ 10391 h 1453542"/>
                <a:gd name="connsiteX28" fmla="*/ 873867 w 1372631"/>
                <a:gd name="connsiteY28" fmla="*/ 20782 h 1453542"/>
                <a:gd name="connsiteX29" fmla="*/ 936213 w 1372631"/>
                <a:gd name="connsiteY29" fmla="*/ 83127 h 1453542"/>
                <a:gd name="connsiteX30" fmla="*/ 1008949 w 1372631"/>
                <a:gd name="connsiteY30" fmla="*/ 176646 h 1453542"/>
                <a:gd name="connsiteX31" fmla="*/ 1029731 w 1372631"/>
                <a:gd name="connsiteY31" fmla="*/ 259773 h 1453542"/>
                <a:gd name="connsiteX32" fmla="*/ 1040122 w 1372631"/>
                <a:gd name="connsiteY32" fmla="*/ 363682 h 1453542"/>
                <a:gd name="connsiteX33" fmla="*/ 1029731 w 1372631"/>
                <a:gd name="connsiteY33" fmla="*/ 529936 h 1453542"/>
                <a:gd name="connsiteX34" fmla="*/ 998558 w 1372631"/>
                <a:gd name="connsiteY34" fmla="*/ 592282 h 1453542"/>
                <a:gd name="connsiteX35" fmla="*/ 967385 w 1372631"/>
                <a:gd name="connsiteY35" fmla="*/ 654627 h 1453542"/>
                <a:gd name="connsiteX36" fmla="*/ 977776 w 1372631"/>
                <a:gd name="connsiteY36" fmla="*/ 685800 h 1453542"/>
                <a:gd name="connsiteX37" fmla="*/ 1019340 w 1372631"/>
                <a:gd name="connsiteY37" fmla="*/ 696191 h 1453542"/>
                <a:gd name="connsiteX38" fmla="*/ 1050513 w 1372631"/>
                <a:gd name="connsiteY38" fmla="*/ 706582 h 1453542"/>
                <a:gd name="connsiteX39" fmla="*/ 1144031 w 1372631"/>
                <a:gd name="connsiteY39" fmla="*/ 789709 h 1453542"/>
                <a:gd name="connsiteX40" fmla="*/ 1175203 w 1372631"/>
                <a:gd name="connsiteY40" fmla="*/ 810491 h 1453542"/>
                <a:gd name="connsiteX41" fmla="*/ 1195985 w 1372631"/>
                <a:gd name="connsiteY41" fmla="*/ 841664 h 1453542"/>
                <a:gd name="connsiteX42" fmla="*/ 1247940 w 1372631"/>
                <a:gd name="connsiteY42" fmla="*/ 904009 h 1453542"/>
                <a:gd name="connsiteX43" fmla="*/ 1268722 w 1372631"/>
                <a:gd name="connsiteY43" fmla="*/ 976746 h 1453542"/>
                <a:gd name="connsiteX44" fmla="*/ 1299894 w 1372631"/>
                <a:gd name="connsiteY44" fmla="*/ 1070264 h 1453542"/>
                <a:gd name="connsiteX45" fmla="*/ 1310285 w 1372631"/>
                <a:gd name="connsiteY45" fmla="*/ 1101436 h 1453542"/>
                <a:gd name="connsiteX46" fmla="*/ 1331067 w 1372631"/>
                <a:gd name="connsiteY46" fmla="*/ 1184564 h 1453542"/>
                <a:gd name="connsiteX47" fmla="*/ 1351849 w 1372631"/>
                <a:gd name="connsiteY47" fmla="*/ 1246909 h 1453542"/>
                <a:gd name="connsiteX48" fmla="*/ 1372631 w 1372631"/>
                <a:gd name="connsiteY48" fmla="*/ 1371600 h 1453542"/>
                <a:gd name="connsiteX49" fmla="*/ 1341458 w 1372631"/>
                <a:gd name="connsiteY49" fmla="*/ 1392382 h 1453542"/>
                <a:gd name="connsiteX50" fmla="*/ 1237549 w 1372631"/>
                <a:gd name="connsiteY50" fmla="*/ 1381991 h 1453542"/>
                <a:gd name="connsiteX51" fmla="*/ 1050513 w 1372631"/>
                <a:gd name="connsiteY51" fmla="*/ 1371600 h 1453542"/>
                <a:gd name="connsiteX52" fmla="*/ 780349 w 1372631"/>
                <a:gd name="connsiteY52" fmla="*/ 1381991 h 1453542"/>
                <a:gd name="connsiteX53" fmla="*/ 718003 w 1372631"/>
                <a:gd name="connsiteY53" fmla="*/ 1392382 h 1453542"/>
                <a:gd name="connsiteX54" fmla="*/ 666049 w 1372631"/>
                <a:gd name="connsiteY54" fmla="*/ 1402773 h 1453542"/>
                <a:gd name="connsiteX55" fmla="*/ 572531 w 1372631"/>
                <a:gd name="connsiteY55" fmla="*/ 1413164 h 1453542"/>
                <a:gd name="connsiteX0" fmla="*/ 572531 w 1372631"/>
                <a:gd name="connsiteY0" fmla="*/ 1413164 h 1453542"/>
                <a:gd name="connsiteX1" fmla="*/ 510185 w 1372631"/>
                <a:gd name="connsiteY1" fmla="*/ 1423555 h 1453542"/>
                <a:gd name="connsiteX2" fmla="*/ 250413 w 1372631"/>
                <a:gd name="connsiteY2" fmla="*/ 1444336 h 1453542"/>
                <a:gd name="connsiteX3" fmla="*/ 11422 w 1372631"/>
                <a:gd name="connsiteY3" fmla="*/ 1330036 h 1453542"/>
                <a:gd name="connsiteX4" fmla="*/ 21813 w 1372631"/>
                <a:gd name="connsiteY4" fmla="*/ 1298864 h 1453542"/>
                <a:gd name="connsiteX5" fmla="*/ 42594 w 1372631"/>
                <a:gd name="connsiteY5" fmla="*/ 1174173 h 1453542"/>
                <a:gd name="connsiteX6" fmla="*/ 52985 w 1372631"/>
                <a:gd name="connsiteY6" fmla="*/ 1122218 h 1453542"/>
                <a:gd name="connsiteX7" fmla="*/ 94549 w 1372631"/>
                <a:gd name="connsiteY7" fmla="*/ 1028700 h 1453542"/>
                <a:gd name="connsiteX8" fmla="*/ 125722 w 1372631"/>
                <a:gd name="connsiteY8" fmla="*/ 935182 h 1453542"/>
                <a:gd name="connsiteX9" fmla="*/ 188067 w 1372631"/>
                <a:gd name="connsiteY9" fmla="*/ 872836 h 1453542"/>
                <a:gd name="connsiteX10" fmla="*/ 229631 w 1372631"/>
                <a:gd name="connsiteY10" fmla="*/ 820882 h 1453542"/>
                <a:gd name="connsiteX11" fmla="*/ 250413 w 1372631"/>
                <a:gd name="connsiteY11" fmla="*/ 789709 h 1453542"/>
                <a:gd name="connsiteX12" fmla="*/ 312758 w 1372631"/>
                <a:gd name="connsiteY12" fmla="*/ 748146 h 1453542"/>
                <a:gd name="connsiteX13" fmla="*/ 343931 w 1372631"/>
                <a:gd name="connsiteY13" fmla="*/ 727364 h 1453542"/>
                <a:gd name="connsiteX14" fmla="*/ 447840 w 1372631"/>
                <a:gd name="connsiteY14" fmla="*/ 696191 h 1453542"/>
                <a:gd name="connsiteX15" fmla="*/ 479013 w 1372631"/>
                <a:gd name="connsiteY15" fmla="*/ 675409 h 1453542"/>
                <a:gd name="connsiteX16" fmla="*/ 458231 w 1372631"/>
                <a:gd name="connsiteY16" fmla="*/ 581891 h 1453542"/>
                <a:gd name="connsiteX17" fmla="*/ 458231 w 1372631"/>
                <a:gd name="connsiteY17" fmla="*/ 311727 h 1453542"/>
                <a:gd name="connsiteX18" fmla="*/ 468622 w 1372631"/>
                <a:gd name="connsiteY18" fmla="*/ 280555 h 1453542"/>
                <a:gd name="connsiteX19" fmla="*/ 499794 w 1372631"/>
                <a:gd name="connsiteY19" fmla="*/ 238991 h 1453542"/>
                <a:gd name="connsiteX20" fmla="*/ 510185 w 1372631"/>
                <a:gd name="connsiteY20" fmla="*/ 207818 h 1453542"/>
                <a:gd name="connsiteX21" fmla="*/ 551749 w 1372631"/>
                <a:gd name="connsiteY21" fmla="*/ 145473 h 1453542"/>
                <a:gd name="connsiteX22" fmla="*/ 572531 w 1372631"/>
                <a:gd name="connsiteY22" fmla="*/ 114300 h 1453542"/>
                <a:gd name="connsiteX23" fmla="*/ 603703 w 1372631"/>
                <a:gd name="connsiteY23" fmla="*/ 51955 h 1453542"/>
                <a:gd name="connsiteX24" fmla="*/ 645267 w 1372631"/>
                <a:gd name="connsiteY24" fmla="*/ 31173 h 1453542"/>
                <a:gd name="connsiteX25" fmla="*/ 707613 w 1372631"/>
                <a:gd name="connsiteY25" fmla="*/ 0 h 1453542"/>
                <a:gd name="connsiteX26" fmla="*/ 821913 w 1372631"/>
                <a:gd name="connsiteY26" fmla="*/ 10391 h 1453542"/>
                <a:gd name="connsiteX27" fmla="*/ 873867 w 1372631"/>
                <a:gd name="connsiteY27" fmla="*/ 20782 h 1453542"/>
                <a:gd name="connsiteX28" fmla="*/ 936213 w 1372631"/>
                <a:gd name="connsiteY28" fmla="*/ 83127 h 1453542"/>
                <a:gd name="connsiteX29" fmla="*/ 1008949 w 1372631"/>
                <a:gd name="connsiteY29" fmla="*/ 176646 h 1453542"/>
                <a:gd name="connsiteX30" fmla="*/ 1029731 w 1372631"/>
                <a:gd name="connsiteY30" fmla="*/ 259773 h 1453542"/>
                <a:gd name="connsiteX31" fmla="*/ 1040122 w 1372631"/>
                <a:gd name="connsiteY31" fmla="*/ 363682 h 1453542"/>
                <a:gd name="connsiteX32" fmla="*/ 1029731 w 1372631"/>
                <a:gd name="connsiteY32" fmla="*/ 529936 h 1453542"/>
                <a:gd name="connsiteX33" fmla="*/ 998558 w 1372631"/>
                <a:gd name="connsiteY33" fmla="*/ 592282 h 1453542"/>
                <a:gd name="connsiteX34" fmla="*/ 967385 w 1372631"/>
                <a:gd name="connsiteY34" fmla="*/ 654627 h 1453542"/>
                <a:gd name="connsiteX35" fmla="*/ 977776 w 1372631"/>
                <a:gd name="connsiteY35" fmla="*/ 685800 h 1453542"/>
                <a:gd name="connsiteX36" fmla="*/ 1019340 w 1372631"/>
                <a:gd name="connsiteY36" fmla="*/ 696191 h 1453542"/>
                <a:gd name="connsiteX37" fmla="*/ 1050513 w 1372631"/>
                <a:gd name="connsiteY37" fmla="*/ 706582 h 1453542"/>
                <a:gd name="connsiteX38" fmla="*/ 1144031 w 1372631"/>
                <a:gd name="connsiteY38" fmla="*/ 789709 h 1453542"/>
                <a:gd name="connsiteX39" fmla="*/ 1175203 w 1372631"/>
                <a:gd name="connsiteY39" fmla="*/ 810491 h 1453542"/>
                <a:gd name="connsiteX40" fmla="*/ 1195985 w 1372631"/>
                <a:gd name="connsiteY40" fmla="*/ 841664 h 1453542"/>
                <a:gd name="connsiteX41" fmla="*/ 1247940 w 1372631"/>
                <a:gd name="connsiteY41" fmla="*/ 904009 h 1453542"/>
                <a:gd name="connsiteX42" fmla="*/ 1268722 w 1372631"/>
                <a:gd name="connsiteY42" fmla="*/ 976746 h 1453542"/>
                <a:gd name="connsiteX43" fmla="*/ 1299894 w 1372631"/>
                <a:gd name="connsiteY43" fmla="*/ 1070264 h 1453542"/>
                <a:gd name="connsiteX44" fmla="*/ 1310285 w 1372631"/>
                <a:gd name="connsiteY44" fmla="*/ 1101436 h 1453542"/>
                <a:gd name="connsiteX45" fmla="*/ 1331067 w 1372631"/>
                <a:gd name="connsiteY45" fmla="*/ 1184564 h 1453542"/>
                <a:gd name="connsiteX46" fmla="*/ 1351849 w 1372631"/>
                <a:gd name="connsiteY46" fmla="*/ 1246909 h 1453542"/>
                <a:gd name="connsiteX47" fmla="*/ 1372631 w 1372631"/>
                <a:gd name="connsiteY47" fmla="*/ 1371600 h 1453542"/>
                <a:gd name="connsiteX48" fmla="*/ 1341458 w 1372631"/>
                <a:gd name="connsiteY48" fmla="*/ 1392382 h 1453542"/>
                <a:gd name="connsiteX49" fmla="*/ 1237549 w 1372631"/>
                <a:gd name="connsiteY49" fmla="*/ 1381991 h 1453542"/>
                <a:gd name="connsiteX50" fmla="*/ 1050513 w 1372631"/>
                <a:gd name="connsiteY50" fmla="*/ 1371600 h 1453542"/>
                <a:gd name="connsiteX51" fmla="*/ 780349 w 1372631"/>
                <a:gd name="connsiteY51" fmla="*/ 1381991 h 1453542"/>
                <a:gd name="connsiteX52" fmla="*/ 718003 w 1372631"/>
                <a:gd name="connsiteY52" fmla="*/ 1392382 h 1453542"/>
                <a:gd name="connsiteX53" fmla="*/ 666049 w 1372631"/>
                <a:gd name="connsiteY53" fmla="*/ 1402773 h 1453542"/>
                <a:gd name="connsiteX54" fmla="*/ 572531 w 1372631"/>
                <a:gd name="connsiteY54" fmla="*/ 1413164 h 1453542"/>
                <a:gd name="connsiteX0" fmla="*/ 572531 w 1372631"/>
                <a:gd name="connsiteY0" fmla="*/ 1413164 h 1453542"/>
                <a:gd name="connsiteX1" fmla="*/ 510185 w 1372631"/>
                <a:gd name="connsiteY1" fmla="*/ 1423555 h 1453542"/>
                <a:gd name="connsiteX2" fmla="*/ 250413 w 1372631"/>
                <a:gd name="connsiteY2" fmla="*/ 1444336 h 1453542"/>
                <a:gd name="connsiteX3" fmla="*/ 11422 w 1372631"/>
                <a:gd name="connsiteY3" fmla="*/ 1330036 h 1453542"/>
                <a:gd name="connsiteX4" fmla="*/ 21813 w 1372631"/>
                <a:gd name="connsiteY4" fmla="*/ 1298864 h 1453542"/>
                <a:gd name="connsiteX5" fmla="*/ 42594 w 1372631"/>
                <a:gd name="connsiteY5" fmla="*/ 1174173 h 1453542"/>
                <a:gd name="connsiteX6" fmla="*/ 52985 w 1372631"/>
                <a:gd name="connsiteY6" fmla="*/ 1122218 h 1453542"/>
                <a:gd name="connsiteX7" fmla="*/ 125722 w 1372631"/>
                <a:gd name="connsiteY7" fmla="*/ 935182 h 1453542"/>
                <a:gd name="connsiteX8" fmla="*/ 188067 w 1372631"/>
                <a:gd name="connsiteY8" fmla="*/ 872836 h 1453542"/>
                <a:gd name="connsiteX9" fmla="*/ 229631 w 1372631"/>
                <a:gd name="connsiteY9" fmla="*/ 820882 h 1453542"/>
                <a:gd name="connsiteX10" fmla="*/ 250413 w 1372631"/>
                <a:gd name="connsiteY10" fmla="*/ 789709 h 1453542"/>
                <a:gd name="connsiteX11" fmla="*/ 312758 w 1372631"/>
                <a:gd name="connsiteY11" fmla="*/ 748146 h 1453542"/>
                <a:gd name="connsiteX12" fmla="*/ 343931 w 1372631"/>
                <a:gd name="connsiteY12" fmla="*/ 727364 h 1453542"/>
                <a:gd name="connsiteX13" fmla="*/ 447840 w 1372631"/>
                <a:gd name="connsiteY13" fmla="*/ 696191 h 1453542"/>
                <a:gd name="connsiteX14" fmla="*/ 479013 w 1372631"/>
                <a:gd name="connsiteY14" fmla="*/ 675409 h 1453542"/>
                <a:gd name="connsiteX15" fmla="*/ 458231 w 1372631"/>
                <a:gd name="connsiteY15" fmla="*/ 581891 h 1453542"/>
                <a:gd name="connsiteX16" fmla="*/ 458231 w 1372631"/>
                <a:gd name="connsiteY16" fmla="*/ 311727 h 1453542"/>
                <a:gd name="connsiteX17" fmla="*/ 468622 w 1372631"/>
                <a:gd name="connsiteY17" fmla="*/ 280555 h 1453542"/>
                <a:gd name="connsiteX18" fmla="*/ 499794 w 1372631"/>
                <a:gd name="connsiteY18" fmla="*/ 238991 h 1453542"/>
                <a:gd name="connsiteX19" fmla="*/ 510185 w 1372631"/>
                <a:gd name="connsiteY19" fmla="*/ 207818 h 1453542"/>
                <a:gd name="connsiteX20" fmla="*/ 551749 w 1372631"/>
                <a:gd name="connsiteY20" fmla="*/ 145473 h 1453542"/>
                <a:gd name="connsiteX21" fmla="*/ 572531 w 1372631"/>
                <a:gd name="connsiteY21" fmla="*/ 114300 h 1453542"/>
                <a:gd name="connsiteX22" fmla="*/ 603703 w 1372631"/>
                <a:gd name="connsiteY22" fmla="*/ 51955 h 1453542"/>
                <a:gd name="connsiteX23" fmla="*/ 645267 w 1372631"/>
                <a:gd name="connsiteY23" fmla="*/ 31173 h 1453542"/>
                <a:gd name="connsiteX24" fmla="*/ 707613 w 1372631"/>
                <a:gd name="connsiteY24" fmla="*/ 0 h 1453542"/>
                <a:gd name="connsiteX25" fmla="*/ 821913 w 1372631"/>
                <a:gd name="connsiteY25" fmla="*/ 10391 h 1453542"/>
                <a:gd name="connsiteX26" fmla="*/ 873867 w 1372631"/>
                <a:gd name="connsiteY26" fmla="*/ 20782 h 1453542"/>
                <a:gd name="connsiteX27" fmla="*/ 936213 w 1372631"/>
                <a:gd name="connsiteY27" fmla="*/ 83127 h 1453542"/>
                <a:gd name="connsiteX28" fmla="*/ 1008949 w 1372631"/>
                <a:gd name="connsiteY28" fmla="*/ 176646 h 1453542"/>
                <a:gd name="connsiteX29" fmla="*/ 1029731 w 1372631"/>
                <a:gd name="connsiteY29" fmla="*/ 259773 h 1453542"/>
                <a:gd name="connsiteX30" fmla="*/ 1040122 w 1372631"/>
                <a:gd name="connsiteY30" fmla="*/ 363682 h 1453542"/>
                <a:gd name="connsiteX31" fmla="*/ 1029731 w 1372631"/>
                <a:gd name="connsiteY31" fmla="*/ 529936 h 1453542"/>
                <a:gd name="connsiteX32" fmla="*/ 998558 w 1372631"/>
                <a:gd name="connsiteY32" fmla="*/ 592282 h 1453542"/>
                <a:gd name="connsiteX33" fmla="*/ 967385 w 1372631"/>
                <a:gd name="connsiteY33" fmla="*/ 654627 h 1453542"/>
                <a:gd name="connsiteX34" fmla="*/ 977776 w 1372631"/>
                <a:gd name="connsiteY34" fmla="*/ 685800 h 1453542"/>
                <a:gd name="connsiteX35" fmla="*/ 1019340 w 1372631"/>
                <a:gd name="connsiteY35" fmla="*/ 696191 h 1453542"/>
                <a:gd name="connsiteX36" fmla="*/ 1050513 w 1372631"/>
                <a:gd name="connsiteY36" fmla="*/ 706582 h 1453542"/>
                <a:gd name="connsiteX37" fmla="*/ 1144031 w 1372631"/>
                <a:gd name="connsiteY37" fmla="*/ 789709 h 1453542"/>
                <a:gd name="connsiteX38" fmla="*/ 1175203 w 1372631"/>
                <a:gd name="connsiteY38" fmla="*/ 810491 h 1453542"/>
                <a:gd name="connsiteX39" fmla="*/ 1195985 w 1372631"/>
                <a:gd name="connsiteY39" fmla="*/ 841664 h 1453542"/>
                <a:gd name="connsiteX40" fmla="*/ 1247940 w 1372631"/>
                <a:gd name="connsiteY40" fmla="*/ 904009 h 1453542"/>
                <a:gd name="connsiteX41" fmla="*/ 1268722 w 1372631"/>
                <a:gd name="connsiteY41" fmla="*/ 976746 h 1453542"/>
                <a:gd name="connsiteX42" fmla="*/ 1299894 w 1372631"/>
                <a:gd name="connsiteY42" fmla="*/ 1070264 h 1453542"/>
                <a:gd name="connsiteX43" fmla="*/ 1310285 w 1372631"/>
                <a:gd name="connsiteY43" fmla="*/ 1101436 h 1453542"/>
                <a:gd name="connsiteX44" fmla="*/ 1331067 w 1372631"/>
                <a:gd name="connsiteY44" fmla="*/ 1184564 h 1453542"/>
                <a:gd name="connsiteX45" fmla="*/ 1351849 w 1372631"/>
                <a:gd name="connsiteY45" fmla="*/ 1246909 h 1453542"/>
                <a:gd name="connsiteX46" fmla="*/ 1372631 w 1372631"/>
                <a:gd name="connsiteY46" fmla="*/ 1371600 h 1453542"/>
                <a:gd name="connsiteX47" fmla="*/ 1341458 w 1372631"/>
                <a:gd name="connsiteY47" fmla="*/ 1392382 h 1453542"/>
                <a:gd name="connsiteX48" fmla="*/ 1237549 w 1372631"/>
                <a:gd name="connsiteY48" fmla="*/ 1381991 h 1453542"/>
                <a:gd name="connsiteX49" fmla="*/ 1050513 w 1372631"/>
                <a:gd name="connsiteY49" fmla="*/ 1371600 h 1453542"/>
                <a:gd name="connsiteX50" fmla="*/ 780349 w 1372631"/>
                <a:gd name="connsiteY50" fmla="*/ 1381991 h 1453542"/>
                <a:gd name="connsiteX51" fmla="*/ 718003 w 1372631"/>
                <a:gd name="connsiteY51" fmla="*/ 1392382 h 1453542"/>
                <a:gd name="connsiteX52" fmla="*/ 666049 w 1372631"/>
                <a:gd name="connsiteY52" fmla="*/ 1402773 h 1453542"/>
                <a:gd name="connsiteX53" fmla="*/ 572531 w 1372631"/>
                <a:gd name="connsiteY53" fmla="*/ 1413164 h 1453542"/>
                <a:gd name="connsiteX0" fmla="*/ 572531 w 1372631"/>
                <a:gd name="connsiteY0" fmla="*/ 1413164 h 1453542"/>
                <a:gd name="connsiteX1" fmla="*/ 510185 w 1372631"/>
                <a:gd name="connsiteY1" fmla="*/ 1423555 h 1453542"/>
                <a:gd name="connsiteX2" fmla="*/ 250413 w 1372631"/>
                <a:gd name="connsiteY2" fmla="*/ 1444336 h 1453542"/>
                <a:gd name="connsiteX3" fmla="*/ 11422 w 1372631"/>
                <a:gd name="connsiteY3" fmla="*/ 1330036 h 1453542"/>
                <a:gd name="connsiteX4" fmla="*/ 21813 w 1372631"/>
                <a:gd name="connsiteY4" fmla="*/ 1298864 h 1453542"/>
                <a:gd name="connsiteX5" fmla="*/ 52985 w 1372631"/>
                <a:gd name="connsiteY5" fmla="*/ 1122218 h 1453542"/>
                <a:gd name="connsiteX6" fmla="*/ 125722 w 1372631"/>
                <a:gd name="connsiteY6" fmla="*/ 935182 h 1453542"/>
                <a:gd name="connsiteX7" fmla="*/ 188067 w 1372631"/>
                <a:gd name="connsiteY7" fmla="*/ 872836 h 1453542"/>
                <a:gd name="connsiteX8" fmla="*/ 229631 w 1372631"/>
                <a:gd name="connsiteY8" fmla="*/ 820882 h 1453542"/>
                <a:gd name="connsiteX9" fmla="*/ 250413 w 1372631"/>
                <a:gd name="connsiteY9" fmla="*/ 789709 h 1453542"/>
                <a:gd name="connsiteX10" fmla="*/ 312758 w 1372631"/>
                <a:gd name="connsiteY10" fmla="*/ 748146 h 1453542"/>
                <a:gd name="connsiteX11" fmla="*/ 343931 w 1372631"/>
                <a:gd name="connsiteY11" fmla="*/ 727364 h 1453542"/>
                <a:gd name="connsiteX12" fmla="*/ 447840 w 1372631"/>
                <a:gd name="connsiteY12" fmla="*/ 696191 h 1453542"/>
                <a:gd name="connsiteX13" fmla="*/ 479013 w 1372631"/>
                <a:gd name="connsiteY13" fmla="*/ 675409 h 1453542"/>
                <a:gd name="connsiteX14" fmla="*/ 458231 w 1372631"/>
                <a:gd name="connsiteY14" fmla="*/ 581891 h 1453542"/>
                <a:gd name="connsiteX15" fmla="*/ 458231 w 1372631"/>
                <a:gd name="connsiteY15" fmla="*/ 311727 h 1453542"/>
                <a:gd name="connsiteX16" fmla="*/ 468622 w 1372631"/>
                <a:gd name="connsiteY16" fmla="*/ 280555 h 1453542"/>
                <a:gd name="connsiteX17" fmla="*/ 499794 w 1372631"/>
                <a:gd name="connsiteY17" fmla="*/ 238991 h 1453542"/>
                <a:gd name="connsiteX18" fmla="*/ 510185 w 1372631"/>
                <a:gd name="connsiteY18" fmla="*/ 207818 h 1453542"/>
                <a:gd name="connsiteX19" fmla="*/ 551749 w 1372631"/>
                <a:gd name="connsiteY19" fmla="*/ 145473 h 1453542"/>
                <a:gd name="connsiteX20" fmla="*/ 572531 w 1372631"/>
                <a:gd name="connsiteY20" fmla="*/ 114300 h 1453542"/>
                <a:gd name="connsiteX21" fmla="*/ 603703 w 1372631"/>
                <a:gd name="connsiteY21" fmla="*/ 51955 h 1453542"/>
                <a:gd name="connsiteX22" fmla="*/ 645267 w 1372631"/>
                <a:gd name="connsiteY22" fmla="*/ 31173 h 1453542"/>
                <a:gd name="connsiteX23" fmla="*/ 707613 w 1372631"/>
                <a:gd name="connsiteY23" fmla="*/ 0 h 1453542"/>
                <a:gd name="connsiteX24" fmla="*/ 821913 w 1372631"/>
                <a:gd name="connsiteY24" fmla="*/ 10391 h 1453542"/>
                <a:gd name="connsiteX25" fmla="*/ 873867 w 1372631"/>
                <a:gd name="connsiteY25" fmla="*/ 20782 h 1453542"/>
                <a:gd name="connsiteX26" fmla="*/ 936213 w 1372631"/>
                <a:gd name="connsiteY26" fmla="*/ 83127 h 1453542"/>
                <a:gd name="connsiteX27" fmla="*/ 1008949 w 1372631"/>
                <a:gd name="connsiteY27" fmla="*/ 176646 h 1453542"/>
                <a:gd name="connsiteX28" fmla="*/ 1029731 w 1372631"/>
                <a:gd name="connsiteY28" fmla="*/ 259773 h 1453542"/>
                <a:gd name="connsiteX29" fmla="*/ 1040122 w 1372631"/>
                <a:gd name="connsiteY29" fmla="*/ 363682 h 1453542"/>
                <a:gd name="connsiteX30" fmla="*/ 1029731 w 1372631"/>
                <a:gd name="connsiteY30" fmla="*/ 529936 h 1453542"/>
                <a:gd name="connsiteX31" fmla="*/ 998558 w 1372631"/>
                <a:gd name="connsiteY31" fmla="*/ 592282 h 1453542"/>
                <a:gd name="connsiteX32" fmla="*/ 967385 w 1372631"/>
                <a:gd name="connsiteY32" fmla="*/ 654627 h 1453542"/>
                <a:gd name="connsiteX33" fmla="*/ 977776 w 1372631"/>
                <a:gd name="connsiteY33" fmla="*/ 685800 h 1453542"/>
                <a:gd name="connsiteX34" fmla="*/ 1019340 w 1372631"/>
                <a:gd name="connsiteY34" fmla="*/ 696191 h 1453542"/>
                <a:gd name="connsiteX35" fmla="*/ 1050513 w 1372631"/>
                <a:gd name="connsiteY35" fmla="*/ 706582 h 1453542"/>
                <a:gd name="connsiteX36" fmla="*/ 1144031 w 1372631"/>
                <a:gd name="connsiteY36" fmla="*/ 789709 h 1453542"/>
                <a:gd name="connsiteX37" fmla="*/ 1175203 w 1372631"/>
                <a:gd name="connsiteY37" fmla="*/ 810491 h 1453542"/>
                <a:gd name="connsiteX38" fmla="*/ 1195985 w 1372631"/>
                <a:gd name="connsiteY38" fmla="*/ 841664 h 1453542"/>
                <a:gd name="connsiteX39" fmla="*/ 1247940 w 1372631"/>
                <a:gd name="connsiteY39" fmla="*/ 904009 h 1453542"/>
                <a:gd name="connsiteX40" fmla="*/ 1268722 w 1372631"/>
                <a:gd name="connsiteY40" fmla="*/ 976746 h 1453542"/>
                <a:gd name="connsiteX41" fmla="*/ 1299894 w 1372631"/>
                <a:gd name="connsiteY41" fmla="*/ 1070264 h 1453542"/>
                <a:gd name="connsiteX42" fmla="*/ 1310285 w 1372631"/>
                <a:gd name="connsiteY42" fmla="*/ 1101436 h 1453542"/>
                <a:gd name="connsiteX43" fmla="*/ 1331067 w 1372631"/>
                <a:gd name="connsiteY43" fmla="*/ 1184564 h 1453542"/>
                <a:gd name="connsiteX44" fmla="*/ 1351849 w 1372631"/>
                <a:gd name="connsiteY44" fmla="*/ 1246909 h 1453542"/>
                <a:gd name="connsiteX45" fmla="*/ 1372631 w 1372631"/>
                <a:gd name="connsiteY45" fmla="*/ 1371600 h 1453542"/>
                <a:gd name="connsiteX46" fmla="*/ 1341458 w 1372631"/>
                <a:gd name="connsiteY46" fmla="*/ 1392382 h 1453542"/>
                <a:gd name="connsiteX47" fmla="*/ 1237549 w 1372631"/>
                <a:gd name="connsiteY47" fmla="*/ 1381991 h 1453542"/>
                <a:gd name="connsiteX48" fmla="*/ 1050513 w 1372631"/>
                <a:gd name="connsiteY48" fmla="*/ 1371600 h 1453542"/>
                <a:gd name="connsiteX49" fmla="*/ 780349 w 1372631"/>
                <a:gd name="connsiteY49" fmla="*/ 1381991 h 1453542"/>
                <a:gd name="connsiteX50" fmla="*/ 718003 w 1372631"/>
                <a:gd name="connsiteY50" fmla="*/ 1392382 h 1453542"/>
                <a:gd name="connsiteX51" fmla="*/ 666049 w 1372631"/>
                <a:gd name="connsiteY51" fmla="*/ 1402773 h 1453542"/>
                <a:gd name="connsiteX52" fmla="*/ 572531 w 1372631"/>
                <a:gd name="connsiteY52" fmla="*/ 1413164 h 1453542"/>
                <a:gd name="connsiteX0" fmla="*/ 575871 w 1375971"/>
                <a:gd name="connsiteY0" fmla="*/ 1413164 h 1476587"/>
                <a:gd name="connsiteX1" fmla="*/ 513525 w 1375971"/>
                <a:gd name="connsiteY1" fmla="*/ 1423555 h 1476587"/>
                <a:gd name="connsiteX2" fmla="*/ 253753 w 1375971"/>
                <a:gd name="connsiteY2" fmla="*/ 1444336 h 1476587"/>
                <a:gd name="connsiteX3" fmla="*/ 2856 w 1375971"/>
                <a:gd name="connsiteY3" fmla="*/ 1372899 h 1476587"/>
                <a:gd name="connsiteX4" fmla="*/ 25153 w 1375971"/>
                <a:gd name="connsiteY4" fmla="*/ 1298864 h 1476587"/>
                <a:gd name="connsiteX5" fmla="*/ 56325 w 1375971"/>
                <a:gd name="connsiteY5" fmla="*/ 1122218 h 1476587"/>
                <a:gd name="connsiteX6" fmla="*/ 129062 w 1375971"/>
                <a:gd name="connsiteY6" fmla="*/ 935182 h 1476587"/>
                <a:gd name="connsiteX7" fmla="*/ 191407 w 1375971"/>
                <a:gd name="connsiteY7" fmla="*/ 872836 h 1476587"/>
                <a:gd name="connsiteX8" fmla="*/ 232971 w 1375971"/>
                <a:gd name="connsiteY8" fmla="*/ 820882 h 1476587"/>
                <a:gd name="connsiteX9" fmla="*/ 253753 w 1375971"/>
                <a:gd name="connsiteY9" fmla="*/ 789709 h 1476587"/>
                <a:gd name="connsiteX10" fmla="*/ 316098 w 1375971"/>
                <a:gd name="connsiteY10" fmla="*/ 748146 h 1476587"/>
                <a:gd name="connsiteX11" fmla="*/ 347271 w 1375971"/>
                <a:gd name="connsiteY11" fmla="*/ 727364 h 1476587"/>
                <a:gd name="connsiteX12" fmla="*/ 451180 w 1375971"/>
                <a:gd name="connsiteY12" fmla="*/ 696191 h 1476587"/>
                <a:gd name="connsiteX13" fmla="*/ 482353 w 1375971"/>
                <a:gd name="connsiteY13" fmla="*/ 675409 h 1476587"/>
                <a:gd name="connsiteX14" fmla="*/ 461571 w 1375971"/>
                <a:gd name="connsiteY14" fmla="*/ 581891 h 1476587"/>
                <a:gd name="connsiteX15" fmla="*/ 461571 w 1375971"/>
                <a:gd name="connsiteY15" fmla="*/ 311727 h 1476587"/>
                <a:gd name="connsiteX16" fmla="*/ 471962 w 1375971"/>
                <a:gd name="connsiteY16" fmla="*/ 280555 h 1476587"/>
                <a:gd name="connsiteX17" fmla="*/ 503134 w 1375971"/>
                <a:gd name="connsiteY17" fmla="*/ 238991 h 1476587"/>
                <a:gd name="connsiteX18" fmla="*/ 513525 w 1375971"/>
                <a:gd name="connsiteY18" fmla="*/ 207818 h 1476587"/>
                <a:gd name="connsiteX19" fmla="*/ 555089 w 1375971"/>
                <a:gd name="connsiteY19" fmla="*/ 145473 h 1476587"/>
                <a:gd name="connsiteX20" fmla="*/ 575871 w 1375971"/>
                <a:gd name="connsiteY20" fmla="*/ 114300 h 1476587"/>
                <a:gd name="connsiteX21" fmla="*/ 607043 w 1375971"/>
                <a:gd name="connsiteY21" fmla="*/ 51955 h 1476587"/>
                <a:gd name="connsiteX22" fmla="*/ 648607 w 1375971"/>
                <a:gd name="connsiteY22" fmla="*/ 31173 h 1476587"/>
                <a:gd name="connsiteX23" fmla="*/ 710953 w 1375971"/>
                <a:gd name="connsiteY23" fmla="*/ 0 h 1476587"/>
                <a:gd name="connsiteX24" fmla="*/ 825253 w 1375971"/>
                <a:gd name="connsiteY24" fmla="*/ 10391 h 1476587"/>
                <a:gd name="connsiteX25" fmla="*/ 877207 w 1375971"/>
                <a:gd name="connsiteY25" fmla="*/ 20782 h 1476587"/>
                <a:gd name="connsiteX26" fmla="*/ 939553 w 1375971"/>
                <a:gd name="connsiteY26" fmla="*/ 83127 h 1476587"/>
                <a:gd name="connsiteX27" fmla="*/ 1012289 w 1375971"/>
                <a:gd name="connsiteY27" fmla="*/ 176646 h 1476587"/>
                <a:gd name="connsiteX28" fmla="*/ 1033071 w 1375971"/>
                <a:gd name="connsiteY28" fmla="*/ 259773 h 1476587"/>
                <a:gd name="connsiteX29" fmla="*/ 1043462 w 1375971"/>
                <a:gd name="connsiteY29" fmla="*/ 363682 h 1476587"/>
                <a:gd name="connsiteX30" fmla="*/ 1033071 w 1375971"/>
                <a:gd name="connsiteY30" fmla="*/ 529936 h 1476587"/>
                <a:gd name="connsiteX31" fmla="*/ 1001898 w 1375971"/>
                <a:gd name="connsiteY31" fmla="*/ 592282 h 1476587"/>
                <a:gd name="connsiteX32" fmla="*/ 970725 w 1375971"/>
                <a:gd name="connsiteY32" fmla="*/ 654627 h 1476587"/>
                <a:gd name="connsiteX33" fmla="*/ 981116 w 1375971"/>
                <a:gd name="connsiteY33" fmla="*/ 685800 h 1476587"/>
                <a:gd name="connsiteX34" fmla="*/ 1022680 w 1375971"/>
                <a:gd name="connsiteY34" fmla="*/ 696191 h 1476587"/>
                <a:gd name="connsiteX35" fmla="*/ 1053853 w 1375971"/>
                <a:gd name="connsiteY35" fmla="*/ 706582 h 1476587"/>
                <a:gd name="connsiteX36" fmla="*/ 1147371 w 1375971"/>
                <a:gd name="connsiteY36" fmla="*/ 789709 h 1476587"/>
                <a:gd name="connsiteX37" fmla="*/ 1178543 w 1375971"/>
                <a:gd name="connsiteY37" fmla="*/ 810491 h 1476587"/>
                <a:gd name="connsiteX38" fmla="*/ 1199325 w 1375971"/>
                <a:gd name="connsiteY38" fmla="*/ 841664 h 1476587"/>
                <a:gd name="connsiteX39" fmla="*/ 1251280 w 1375971"/>
                <a:gd name="connsiteY39" fmla="*/ 904009 h 1476587"/>
                <a:gd name="connsiteX40" fmla="*/ 1272062 w 1375971"/>
                <a:gd name="connsiteY40" fmla="*/ 976746 h 1476587"/>
                <a:gd name="connsiteX41" fmla="*/ 1303234 w 1375971"/>
                <a:gd name="connsiteY41" fmla="*/ 1070264 h 1476587"/>
                <a:gd name="connsiteX42" fmla="*/ 1313625 w 1375971"/>
                <a:gd name="connsiteY42" fmla="*/ 1101436 h 1476587"/>
                <a:gd name="connsiteX43" fmla="*/ 1334407 w 1375971"/>
                <a:gd name="connsiteY43" fmla="*/ 1184564 h 1476587"/>
                <a:gd name="connsiteX44" fmla="*/ 1355189 w 1375971"/>
                <a:gd name="connsiteY44" fmla="*/ 1246909 h 1476587"/>
                <a:gd name="connsiteX45" fmla="*/ 1375971 w 1375971"/>
                <a:gd name="connsiteY45" fmla="*/ 1371600 h 1476587"/>
                <a:gd name="connsiteX46" fmla="*/ 1344798 w 1375971"/>
                <a:gd name="connsiteY46" fmla="*/ 1392382 h 1476587"/>
                <a:gd name="connsiteX47" fmla="*/ 1240889 w 1375971"/>
                <a:gd name="connsiteY47" fmla="*/ 1381991 h 1476587"/>
                <a:gd name="connsiteX48" fmla="*/ 1053853 w 1375971"/>
                <a:gd name="connsiteY48" fmla="*/ 1371600 h 1476587"/>
                <a:gd name="connsiteX49" fmla="*/ 783689 w 1375971"/>
                <a:gd name="connsiteY49" fmla="*/ 1381991 h 1476587"/>
                <a:gd name="connsiteX50" fmla="*/ 721343 w 1375971"/>
                <a:gd name="connsiteY50" fmla="*/ 1392382 h 1476587"/>
                <a:gd name="connsiteX51" fmla="*/ 669389 w 1375971"/>
                <a:gd name="connsiteY51" fmla="*/ 1402773 h 1476587"/>
                <a:gd name="connsiteX52" fmla="*/ 575871 w 1375971"/>
                <a:gd name="connsiteY52" fmla="*/ 1413164 h 1476587"/>
                <a:gd name="connsiteX0" fmla="*/ 575422 w 1375522"/>
                <a:gd name="connsiteY0" fmla="*/ 1413164 h 1447630"/>
                <a:gd name="connsiteX1" fmla="*/ 513076 w 1375522"/>
                <a:gd name="connsiteY1" fmla="*/ 1423555 h 1447630"/>
                <a:gd name="connsiteX2" fmla="*/ 253304 w 1375522"/>
                <a:gd name="connsiteY2" fmla="*/ 1444336 h 1447630"/>
                <a:gd name="connsiteX3" fmla="*/ 2407 w 1375522"/>
                <a:gd name="connsiteY3" fmla="*/ 1372899 h 1447630"/>
                <a:gd name="connsiteX4" fmla="*/ 24704 w 1375522"/>
                <a:gd name="connsiteY4" fmla="*/ 1298864 h 1447630"/>
                <a:gd name="connsiteX5" fmla="*/ 55876 w 1375522"/>
                <a:gd name="connsiteY5" fmla="*/ 1122218 h 1447630"/>
                <a:gd name="connsiteX6" fmla="*/ 128613 w 1375522"/>
                <a:gd name="connsiteY6" fmla="*/ 935182 h 1447630"/>
                <a:gd name="connsiteX7" fmla="*/ 190958 w 1375522"/>
                <a:gd name="connsiteY7" fmla="*/ 872836 h 1447630"/>
                <a:gd name="connsiteX8" fmla="*/ 232522 w 1375522"/>
                <a:gd name="connsiteY8" fmla="*/ 820882 h 1447630"/>
                <a:gd name="connsiteX9" fmla="*/ 253304 w 1375522"/>
                <a:gd name="connsiteY9" fmla="*/ 789709 h 1447630"/>
                <a:gd name="connsiteX10" fmla="*/ 315649 w 1375522"/>
                <a:gd name="connsiteY10" fmla="*/ 748146 h 1447630"/>
                <a:gd name="connsiteX11" fmla="*/ 346822 w 1375522"/>
                <a:gd name="connsiteY11" fmla="*/ 727364 h 1447630"/>
                <a:gd name="connsiteX12" fmla="*/ 450731 w 1375522"/>
                <a:gd name="connsiteY12" fmla="*/ 696191 h 1447630"/>
                <a:gd name="connsiteX13" fmla="*/ 481904 w 1375522"/>
                <a:gd name="connsiteY13" fmla="*/ 675409 h 1447630"/>
                <a:gd name="connsiteX14" fmla="*/ 461122 w 1375522"/>
                <a:gd name="connsiteY14" fmla="*/ 581891 h 1447630"/>
                <a:gd name="connsiteX15" fmla="*/ 461122 w 1375522"/>
                <a:gd name="connsiteY15" fmla="*/ 311727 h 1447630"/>
                <a:gd name="connsiteX16" fmla="*/ 471513 w 1375522"/>
                <a:gd name="connsiteY16" fmla="*/ 280555 h 1447630"/>
                <a:gd name="connsiteX17" fmla="*/ 502685 w 1375522"/>
                <a:gd name="connsiteY17" fmla="*/ 238991 h 1447630"/>
                <a:gd name="connsiteX18" fmla="*/ 513076 w 1375522"/>
                <a:gd name="connsiteY18" fmla="*/ 207818 h 1447630"/>
                <a:gd name="connsiteX19" fmla="*/ 554640 w 1375522"/>
                <a:gd name="connsiteY19" fmla="*/ 145473 h 1447630"/>
                <a:gd name="connsiteX20" fmla="*/ 575422 w 1375522"/>
                <a:gd name="connsiteY20" fmla="*/ 114300 h 1447630"/>
                <a:gd name="connsiteX21" fmla="*/ 606594 w 1375522"/>
                <a:gd name="connsiteY21" fmla="*/ 51955 h 1447630"/>
                <a:gd name="connsiteX22" fmla="*/ 648158 w 1375522"/>
                <a:gd name="connsiteY22" fmla="*/ 31173 h 1447630"/>
                <a:gd name="connsiteX23" fmla="*/ 710504 w 1375522"/>
                <a:gd name="connsiteY23" fmla="*/ 0 h 1447630"/>
                <a:gd name="connsiteX24" fmla="*/ 824804 w 1375522"/>
                <a:gd name="connsiteY24" fmla="*/ 10391 h 1447630"/>
                <a:gd name="connsiteX25" fmla="*/ 876758 w 1375522"/>
                <a:gd name="connsiteY25" fmla="*/ 20782 h 1447630"/>
                <a:gd name="connsiteX26" fmla="*/ 939104 w 1375522"/>
                <a:gd name="connsiteY26" fmla="*/ 83127 h 1447630"/>
                <a:gd name="connsiteX27" fmla="*/ 1011840 w 1375522"/>
                <a:gd name="connsiteY27" fmla="*/ 176646 h 1447630"/>
                <a:gd name="connsiteX28" fmla="*/ 1032622 w 1375522"/>
                <a:gd name="connsiteY28" fmla="*/ 259773 h 1447630"/>
                <a:gd name="connsiteX29" fmla="*/ 1043013 w 1375522"/>
                <a:gd name="connsiteY29" fmla="*/ 363682 h 1447630"/>
                <a:gd name="connsiteX30" fmla="*/ 1032622 w 1375522"/>
                <a:gd name="connsiteY30" fmla="*/ 529936 h 1447630"/>
                <a:gd name="connsiteX31" fmla="*/ 1001449 w 1375522"/>
                <a:gd name="connsiteY31" fmla="*/ 592282 h 1447630"/>
                <a:gd name="connsiteX32" fmla="*/ 970276 w 1375522"/>
                <a:gd name="connsiteY32" fmla="*/ 654627 h 1447630"/>
                <a:gd name="connsiteX33" fmla="*/ 980667 w 1375522"/>
                <a:gd name="connsiteY33" fmla="*/ 685800 h 1447630"/>
                <a:gd name="connsiteX34" fmla="*/ 1022231 w 1375522"/>
                <a:gd name="connsiteY34" fmla="*/ 696191 h 1447630"/>
                <a:gd name="connsiteX35" fmla="*/ 1053404 w 1375522"/>
                <a:gd name="connsiteY35" fmla="*/ 706582 h 1447630"/>
                <a:gd name="connsiteX36" fmla="*/ 1146922 w 1375522"/>
                <a:gd name="connsiteY36" fmla="*/ 789709 h 1447630"/>
                <a:gd name="connsiteX37" fmla="*/ 1178094 w 1375522"/>
                <a:gd name="connsiteY37" fmla="*/ 810491 h 1447630"/>
                <a:gd name="connsiteX38" fmla="*/ 1198876 w 1375522"/>
                <a:gd name="connsiteY38" fmla="*/ 841664 h 1447630"/>
                <a:gd name="connsiteX39" fmla="*/ 1250831 w 1375522"/>
                <a:gd name="connsiteY39" fmla="*/ 904009 h 1447630"/>
                <a:gd name="connsiteX40" fmla="*/ 1271613 w 1375522"/>
                <a:gd name="connsiteY40" fmla="*/ 976746 h 1447630"/>
                <a:gd name="connsiteX41" fmla="*/ 1302785 w 1375522"/>
                <a:gd name="connsiteY41" fmla="*/ 1070264 h 1447630"/>
                <a:gd name="connsiteX42" fmla="*/ 1313176 w 1375522"/>
                <a:gd name="connsiteY42" fmla="*/ 1101436 h 1447630"/>
                <a:gd name="connsiteX43" fmla="*/ 1333958 w 1375522"/>
                <a:gd name="connsiteY43" fmla="*/ 1184564 h 1447630"/>
                <a:gd name="connsiteX44" fmla="*/ 1354740 w 1375522"/>
                <a:gd name="connsiteY44" fmla="*/ 1246909 h 1447630"/>
                <a:gd name="connsiteX45" fmla="*/ 1375522 w 1375522"/>
                <a:gd name="connsiteY45" fmla="*/ 1371600 h 1447630"/>
                <a:gd name="connsiteX46" fmla="*/ 1344349 w 1375522"/>
                <a:gd name="connsiteY46" fmla="*/ 1392382 h 1447630"/>
                <a:gd name="connsiteX47" fmla="*/ 1240440 w 1375522"/>
                <a:gd name="connsiteY47" fmla="*/ 1381991 h 1447630"/>
                <a:gd name="connsiteX48" fmla="*/ 1053404 w 1375522"/>
                <a:gd name="connsiteY48" fmla="*/ 1371600 h 1447630"/>
                <a:gd name="connsiteX49" fmla="*/ 783240 w 1375522"/>
                <a:gd name="connsiteY49" fmla="*/ 1381991 h 1447630"/>
                <a:gd name="connsiteX50" fmla="*/ 720894 w 1375522"/>
                <a:gd name="connsiteY50" fmla="*/ 1392382 h 1447630"/>
                <a:gd name="connsiteX51" fmla="*/ 668940 w 1375522"/>
                <a:gd name="connsiteY51" fmla="*/ 1402773 h 1447630"/>
                <a:gd name="connsiteX52" fmla="*/ 575422 w 1375522"/>
                <a:gd name="connsiteY52" fmla="*/ 1413164 h 1447630"/>
                <a:gd name="connsiteX0" fmla="*/ 584460 w 1384560"/>
                <a:gd name="connsiteY0" fmla="*/ 1413164 h 1449230"/>
                <a:gd name="connsiteX1" fmla="*/ 522114 w 1384560"/>
                <a:gd name="connsiteY1" fmla="*/ 1423555 h 1449230"/>
                <a:gd name="connsiteX2" fmla="*/ 262342 w 1384560"/>
                <a:gd name="connsiteY2" fmla="*/ 1444336 h 1449230"/>
                <a:gd name="connsiteX3" fmla="*/ 1920 w 1384560"/>
                <a:gd name="connsiteY3" fmla="*/ 1449099 h 1449230"/>
                <a:gd name="connsiteX4" fmla="*/ 33742 w 1384560"/>
                <a:gd name="connsiteY4" fmla="*/ 1298864 h 1449230"/>
                <a:gd name="connsiteX5" fmla="*/ 64914 w 1384560"/>
                <a:gd name="connsiteY5" fmla="*/ 1122218 h 1449230"/>
                <a:gd name="connsiteX6" fmla="*/ 137651 w 1384560"/>
                <a:gd name="connsiteY6" fmla="*/ 935182 h 1449230"/>
                <a:gd name="connsiteX7" fmla="*/ 199996 w 1384560"/>
                <a:gd name="connsiteY7" fmla="*/ 872836 h 1449230"/>
                <a:gd name="connsiteX8" fmla="*/ 241560 w 1384560"/>
                <a:gd name="connsiteY8" fmla="*/ 820882 h 1449230"/>
                <a:gd name="connsiteX9" fmla="*/ 262342 w 1384560"/>
                <a:gd name="connsiteY9" fmla="*/ 789709 h 1449230"/>
                <a:gd name="connsiteX10" fmla="*/ 324687 w 1384560"/>
                <a:gd name="connsiteY10" fmla="*/ 748146 h 1449230"/>
                <a:gd name="connsiteX11" fmla="*/ 355860 w 1384560"/>
                <a:gd name="connsiteY11" fmla="*/ 727364 h 1449230"/>
                <a:gd name="connsiteX12" fmla="*/ 459769 w 1384560"/>
                <a:gd name="connsiteY12" fmla="*/ 696191 h 1449230"/>
                <a:gd name="connsiteX13" fmla="*/ 490942 w 1384560"/>
                <a:gd name="connsiteY13" fmla="*/ 675409 h 1449230"/>
                <a:gd name="connsiteX14" fmla="*/ 470160 w 1384560"/>
                <a:gd name="connsiteY14" fmla="*/ 581891 h 1449230"/>
                <a:gd name="connsiteX15" fmla="*/ 470160 w 1384560"/>
                <a:gd name="connsiteY15" fmla="*/ 311727 h 1449230"/>
                <a:gd name="connsiteX16" fmla="*/ 480551 w 1384560"/>
                <a:gd name="connsiteY16" fmla="*/ 280555 h 1449230"/>
                <a:gd name="connsiteX17" fmla="*/ 511723 w 1384560"/>
                <a:gd name="connsiteY17" fmla="*/ 238991 h 1449230"/>
                <a:gd name="connsiteX18" fmla="*/ 522114 w 1384560"/>
                <a:gd name="connsiteY18" fmla="*/ 207818 h 1449230"/>
                <a:gd name="connsiteX19" fmla="*/ 563678 w 1384560"/>
                <a:gd name="connsiteY19" fmla="*/ 145473 h 1449230"/>
                <a:gd name="connsiteX20" fmla="*/ 584460 w 1384560"/>
                <a:gd name="connsiteY20" fmla="*/ 114300 h 1449230"/>
                <a:gd name="connsiteX21" fmla="*/ 615632 w 1384560"/>
                <a:gd name="connsiteY21" fmla="*/ 51955 h 1449230"/>
                <a:gd name="connsiteX22" fmla="*/ 657196 w 1384560"/>
                <a:gd name="connsiteY22" fmla="*/ 31173 h 1449230"/>
                <a:gd name="connsiteX23" fmla="*/ 719542 w 1384560"/>
                <a:gd name="connsiteY23" fmla="*/ 0 h 1449230"/>
                <a:gd name="connsiteX24" fmla="*/ 833842 w 1384560"/>
                <a:gd name="connsiteY24" fmla="*/ 10391 h 1449230"/>
                <a:gd name="connsiteX25" fmla="*/ 885796 w 1384560"/>
                <a:gd name="connsiteY25" fmla="*/ 20782 h 1449230"/>
                <a:gd name="connsiteX26" fmla="*/ 948142 w 1384560"/>
                <a:gd name="connsiteY26" fmla="*/ 83127 h 1449230"/>
                <a:gd name="connsiteX27" fmla="*/ 1020878 w 1384560"/>
                <a:gd name="connsiteY27" fmla="*/ 176646 h 1449230"/>
                <a:gd name="connsiteX28" fmla="*/ 1041660 w 1384560"/>
                <a:gd name="connsiteY28" fmla="*/ 259773 h 1449230"/>
                <a:gd name="connsiteX29" fmla="*/ 1052051 w 1384560"/>
                <a:gd name="connsiteY29" fmla="*/ 363682 h 1449230"/>
                <a:gd name="connsiteX30" fmla="*/ 1041660 w 1384560"/>
                <a:gd name="connsiteY30" fmla="*/ 529936 h 1449230"/>
                <a:gd name="connsiteX31" fmla="*/ 1010487 w 1384560"/>
                <a:gd name="connsiteY31" fmla="*/ 592282 h 1449230"/>
                <a:gd name="connsiteX32" fmla="*/ 979314 w 1384560"/>
                <a:gd name="connsiteY32" fmla="*/ 654627 h 1449230"/>
                <a:gd name="connsiteX33" fmla="*/ 989705 w 1384560"/>
                <a:gd name="connsiteY33" fmla="*/ 685800 h 1449230"/>
                <a:gd name="connsiteX34" fmla="*/ 1031269 w 1384560"/>
                <a:gd name="connsiteY34" fmla="*/ 696191 h 1449230"/>
                <a:gd name="connsiteX35" fmla="*/ 1062442 w 1384560"/>
                <a:gd name="connsiteY35" fmla="*/ 706582 h 1449230"/>
                <a:gd name="connsiteX36" fmla="*/ 1155960 w 1384560"/>
                <a:gd name="connsiteY36" fmla="*/ 789709 h 1449230"/>
                <a:gd name="connsiteX37" fmla="*/ 1187132 w 1384560"/>
                <a:gd name="connsiteY37" fmla="*/ 810491 h 1449230"/>
                <a:gd name="connsiteX38" fmla="*/ 1207914 w 1384560"/>
                <a:gd name="connsiteY38" fmla="*/ 841664 h 1449230"/>
                <a:gd name="connsiteX39" fmla="*/ 1259869 w 1384560"/>
                <a:gd name="connsiteY39" fmla="*/ 904009 h 1449230"/>
                <a:gd name="connsiteX40" fmla="*/ 1280651 w 1384560"/>
                <a:gd name="connsiteY40" fmla="*/ 976746 h 1449230"/>
                <a:gd name="connsiteX41" fmla="*/ 1311823 w 1384560"/>
                <a:gd name="connsiteY41" fmla="*/ 1070264 h 1449230"/>
                <a:gd name="connsiteX42" fmla="*/ 1322214 w 1384560"/>
                <a:gd name="connsiteY42" fmla="*/ 1101436 h 1449230"/>
                <a:gd name="connsiteX43" fmla="*/ 1342996 w 1384560"/>
                <a:gd name="connsiteY43" fmla="*/ 1184564 h 1449230"/>
                <a:gd name="connsiteX44" fmla="*/ 1363778 w 1384560"/>
                <a:gd name="connsiteY44" fmla="*/ 1246909 h 1449230"/>
                <a:gd name="connsiteX45" fmla="*/ 1384560 w 1384560"/>
                <a:gd name="connsiteY45" fmla="*/ 1371600 h 1449230"/>
                <a:gd name="connsiteX46" fmla="*/ 1353387 w 1384560"/>
                <a:gd name="connsiteY46" fmla="*/ 1392382 h 1449230"/>
                <a:gd name="connsiteX47" fmla="*/ 1249478 w 1384560"/>
                <a:gd name="connsiteY47" fmla="*/ 1381991 h 1449230"/>
                <a:gd name="connsiteX48" fmla="*/ 1062442 w 1384560"/>
                <a:gd name="connsiteY48" fmla="*/ 1371600 h 1449230"/>
                <a:gd name="connsiteX49" fmla="*/ 792278 w 1384560"/>
                <a:gd name="connsiteY49" fmla="*/ 1381991 h 1449230"/>
                <a:gd name="connsiteX50" fmla="*/ 729932 w 1384560"/>
                <a:gd name="connsiteY50" fmla="*/ 1392382 h 1449230"/>
                <a:gd name="connsiteX51" fmla="*/ 677978 w 1384560"/>
                <a:gd name="connsiteY51" fmla="*/ 1402773 h 1449230"/>
                <a:gd name="connsiteX52" fmla="*/ 584460 w 1384560"/>
                <a:gd name="connsiteY52" fmla="*/ 1413164 h 1449230"/>
                <a:gd name="connsiteX0" fmla="*/ 573203 w 1373303"/>
                <a:gd name="connsiteY0" fmla="*/ 1413164 h 1449230"/>
                <a:gd name="connsiteX1" fmla="*/ 510857 w 1373303"/>
                <a:gd name="connsiteY1" fmla="*/ 1423555 h 1449230"/>
                <a:gd name="connsiteX2" fmla="*/ 251085 w 1373303"/>
                <a:gd name="connsiteY2" fmla="*/ 1444336 h 1449230"/>
                <a:gd name="connsiteX3" fmla="*/ 2569 w 1373303"/>
                <a:gd name="connsiteY3" fmla="*/ 1449099 h 1449230"/>
                <a:gd name="connsiteX4" fmla="*/ 22485 w 1373303"/>
                <a:gd name="connsiteY4" fmla="*/ 1298864 h 1449230"/>
                <a:gd name="connsiteX5" fmla="*/ 53657 w 1373303"/>
                <a:gd name="connsiteY5" fmla="*/ 1122218 h 1449230"/>
                <a:gd name="connsiteX6" fmla="*/ 126394 w 1373303"/>
                <a:gd name="connsiteY6" fmla="*/ 935182 h 1449230"/>
                <a:gd name="connsiteX7" fmla="*/ 188739 w 1373303"/>
                <a:gd name="connsiteY7" fmla="*/ 872836 h 1449230"/>
                <a:gd name="connsiteX8" fmla="*/ 230303 w 1373303"/>
                <a:gd name="connsiteY8" fmla="*/ 820882 h 1449230"/>
                <a:gd name="connsiteX9" fmla="*/ 251085 w 1373303"/>
                <a:gd name="connsiteY9" fmla="*/ 789709 h 1449230"/>
                <a:gd name="connsiteX10" fmla="*/ 313430 w 1373303"/>
                <a:gd name="connsiteY10" fmla="*/ 748146 h 1449230"/>
                <a:gd name="connsiteX11" fmla="*/ 344603 w 1373303"/>
                <a:gd name="connsiteY11" fmla="*/ 727364 h 1449230"/>
                <a:gd name="connsiteX12" fmla="*/ 448512 w 1373303"/>
                <a:gd name="connsiteY12" fmla="*/ 696191 h 1449230"/>
                <a:gd name="connsiteX13" fmla="*/ 479685 w 1373303"/>
                <a:gd name="connsiteY13" fmla="*/ 675409 h 1449230"/>
                <a:gd name="connsiteX14" fmla="*/ 458903 w 1373303"/>
                <a:gd name="connsiteY14" fmla="*/ 581891 h 1449230"/>
                <a:gd name="connsiteX15" fmla="*/ 458903 w 1373303"/>
                <a:gd name="connsiteY15" fmla="*/ 311727 h 1449230"/>
                <a:gd name="connsiteX16" fmla="*/ 469294 w 1373303"/>
                <a:gd name="connsiteY16" fmla="*/ 280555 h 1449230"/>
                <a:gd name="connsiteX17" fmla="*/ 500466 w 1373303"/>
                <a:gd name="connsiteY17" fmla="*/ 238991 h 1449230"/>
                <a:gd name="connsiteX18" fmla="*/ 510857 w 1373303"/>
                <a:gd name="connsiteY18" fmla="*/ 207818 h 1449230"/>
                <a:gd name="connsiteX19" fmla="*/ 552421 w 1373303"/>
                <a:gd name="connsiteY19" fmla="*/ 145473 h 1449230"/>
                <a:gd name="connsiteX20" fmla="*/ 573203 w 1373303"/>
                <a:gd name="connsiteY20" fmla="*/ 114300 h 1449230"/>
                <a:gd name="connsiteX21" fmla="*/ 604375 w 1373303"/>
                <a:gd name="connsiteY21" fmla="*/ 51955 h 1449230"/>
                <a:gd name="connsiteX22" fmla="*/ 645939 w 1373303"/>
                <a:gd name="connsiteY22" fmla="*/ 31173 h 1449230"/>
                <a:gd name="connsiteX23" fmla="*/ 708285 w 1373303"/>
                <a:gd name="connsiteY23" fmla="*/ 0 h 1449230"/>
                <a:gd name="connsiteX24" fmla="*/ 822585 w 1373303"/>
                <a:gd name="connsiteY24" fmla="*/ 10391 h 1449230"/>
                <a:gd name="connsiteX25" fmla="*/ 874539 w 1373303"/>
                <a:gd name="connsiteY25" fmla="*/ 20782 h 1449230"/>
                <a:gd name="connsiteX26" fmla="*/ 936885 w 1373303"/>
                <a:gd name="connsiteY26" fmla="*/ 83127 h 1449230"/>
                <a:gd name="connsiteX27" fmla="*/ 1009621 w 1373303"/>
                <a:gd name="connsiteY27" fmla="*/ 176646 h 1449230"/>
                <a:gd name="connsiteX28" fmla="*/ 1030403 w 1373303"/>
                <a:gd name="connsiteY28" fmla="*/ 259773 h 1449230"/>
                <a:gd name="connsiteX29" fmla="*/ 1040794 w 1373303"/>
                <a:gd name="connsiteY29" fmla="*/ 363682 h 1449230"/>
                <a:gd name="connsiteX30" fmla="*/ 1030403 w 1373303"/>
                <a:gd name="connsiteY30" fmla="*/ 529936 h 1449230"/>
                <a:gd name="connsiteX31" fmla="*/ 999230 w 1373303"/>
                <a:gd name="connsiteY31" fmla="*/ 592282 h 1449230"/>
                <a:gd name="connsiteX32" fmla="*/ 968057 w 1373303"/>
                <a:gd name="connsiteY32" fmla="*/ 654627 h 1449230"/>
                <a:gd name="connsiteX33" fmla="*/ 978448 w 1373303"/>
                <a:gd name="connsiteY33" fmla="*/ 685800 h 1449230"/>
                <a:gd name="connsiteX34" fmla="*/ 1020012 w 1373303"/>
                <a:gd name="connsiteY34" fmla="*/ 696191 h 1449230"/>
                <a:gd name="connsiteX35" fmla="*/ 1051185 w 1373303"/>
                <a:gd name="connsiteY35" fmla="*/ 706582 h 1449230"/>
                <a:gd name="connsiteX36" fmla="*/ 1144703 w 1373303"/>
                <a:gd name="connsiteY36" fmla="*/ 789709 h 1449230"/>
                <a:gd name="connsiteX37" fmla="*/ 1175875 w 1373303"/>
                <a:gd name="connsiteY37" fmla="*/ 810491 h 1449230"/>
                <a:gd name="connsiteX38" fmla="*/ 1196657 w 1373303"/>
                <a:gd name="connsiteY38" fmla="*/ 841664 h 1449230"/>
                <a:gd name="connsiteX39" fmla="*/ 1248612 w 1373303"/>
                <a:gd name="connsiteY39" fmla="*/ 904009 h 1449230"/>
                <a:gd name="connsiteX40" fmla="*/ 1269394 w 1373303"/>
                <a:gd name="connsiteY40" fmla="*/ 976746 h 1449230"/>
                <a:gd name="connsiteX41" fmla="*/ 1300566 w 1373303"/>
                <a:gd name="connsiteY41" fmla="*/ 1070264 h 1449230"/>
                <a:gd name="connsiteX42" fmla="*/ 1310957 w 1373303"/>
                <a:gd name="connsiteY42" fmla="*/ 1101436 h 1449230"/>
                <a:gd name="connsiteX43" fmla="*/ 1331739 w 1373303"/>
                <a:gd name="connsiteY43" fmla="*/ 1184564 h 1449230"/>
                <a:gd name="connsiteX44" fmla="*/ 1352521 w 1373303"/>
                <a:gd name="connsiteY44" fmla="*/ 1246909 h 1449230"/>
                <a:gd name="connsiteX45" fmla="*/ 1373303 w 1373303"/>
                <a:gd name="connsiteY45" fmla="*/ 1371600 h 1449230"/>
                <a:gd name="connsiteX46" fmla="*/ 1342130 w 1373303"/>
                <a:gd name="connsiteY46" fmla="*/ 1392382 h 1449230"/>
                <a:gd name="connsiteX47" fmla="*/ 1238221 w 1373303"/>
                <a:gd name="connsiteY47" fmla="*/ 1381991 h 1449230"/>
                <a:gd name="connsiteX48" fmla="*/ 1051185 w 1373303"/>
                <a:gd name="connsiteY48" fmla="*/ 1371600 h 1449230"/>
                <a:gd name="connsiteX49" fmla="*/ 781021 w 1373303"/>
                <a:gd name="connsiteY49" fmla="*/ 1381991 h 1449230"/>
                <a:gd name="connsiteX50" fmla="*/ 718675 w 1373303"/>
                <a:gd name="connsiteY50" fmla="*/ 1392382 h 1449230"/>
                <a:gd name="connsiteX51" fmla="*/ 666721 w 1373303"/>
                <a:gd name="connsiteY51" fmla="*/ 1402773 h 1449230"/>
                <a:gd name="connsiteX52" fmla="*/ 573203 w 1373303"/>
                <a:gd name="connsiteY52" fmla="*/ 1413164 h 1449230"/>
                <a:gd name="connsiteX0" fmla="*/ 573203 w 1373303"/>
                <a:gd name="connsiteY0" fmla="*/ 1413164 h 1449230"/>
                <a:gd name="connsiteX1" fmla="*/ 510857 w 1373303"/>
                <a:gd name="connsiteY1" fmla="*/ 1423555 h 1449230"/>
                <a:gd name="connsiteX2" fmla="*/ 251085 w 1373303"/>
                <a:gd name="connsiteY2" fmla="*/ 1444336 h 1449230"/>
                <a:gd name="connsiteX3" fmla="*/ 2569 w 1373303"/>
                <a:gd name="connsiteY3" fmla="*/ 1449099 h 1449230"/>
                <a:gd name="connsiteX4" fmla="*/ 22485 w 1373303"/>
                <a:gd name="connsiteY4" fmla="*/ 1298864 h 1449230"/>
                <a:gd name="connsiteX5" fmla="*/ 53657 w 1373303"/>
                <a:gd name="connsiteY5" fmla="*/ 1122218 h 1449230"/>
                <a:gd name="connsiteX6" fmla="*/ 126394 w 1373303"/>
                <a:gd name="connsiteY6" fmla="*/ 935182 h 1449230"/>
                <a:gd name="connsiteX7" fmla="*/ 230303 w 1373303"/>
                <a:gd name="connsiteY7" fmla="*/ 820882 h 1449230"/>
                <a:gd name="connsiteX8" fmla="*/ 251085 w 1373303"/>
                <a:gd name="connsiteY8" fmla="*/ 789709 h 1449230"/>
                <a:gd name="connsiteX9" fmla="*/ 313430 w 1373303"/>
                <a:gd name="connsiteY9" fmla="*/ 748146 h 1449230"/>
                <a:gd name="connsiteX10" fmla="*/ 344603 w 1373303"/>
                <a:gd name="connsiteY10" fmla="*/ 727364 h 1449230"/>
                <a:gd name="connsiteX11" fmla="*/ 448512 w 1373303"/>
                <a:gd name="connsiteY11" fmla="*/ 696191 h 1449230"/>
                <a:gd name="connsiteX12" fmla="*/ 479685 w 1373303"/>
                <a:gd name="connsiteY12" fmla="*/ 675409 h 1449230"/>
                <a:gd name="connsiteX13" fmla="*/ 458903 w 1373303"/>
                <a:gd name="connsiteY13" fmla="*/ 581891 h 1449230"/>
                <a:gd name="connsiteX14" fmla="*/ 458903 w 1373303"/>
                <a:gd name="connsiteY14" fmla="*/ 311727 h 1449230"/>
                <a:gd name="connsiteX15" fmla="*/ 469294 w 1373303"/>
                <a:gd name="connsiteY15" fmla="*/ 280555 h 1449230"/>
                <a:gd name="connsiteX16" fmla="*/ 500466 w 1373303"/>
                <a:gd name="connsiteY16" fmla="*/ 238991 h 1449230"/>
                <a:gd name="connsiteX17" fmla="*/ 510857 w 1373303"/>
                <a:gd name="connsiteY17" fmla="*/ 207818 h 1449230"/>
                <a:gd name="connsiteX18" fmla="*/ 552421 w 1373303"/>
                <a:gd name="connsiteY18" fmla="*/ 145473 h 1449230"/>
                <a:gd name="connsiteX19" fmla="*/ 573203 w 1373303"/>
                <a:gd name="connsiteY19" fmla="*/ 114300 h 1449230"/>
                <a:gd name="connsiteX20" fmla="*/ 604375 w 1373303"/>
                <a:gd name="connsiteY20" fmla="*/ 51955 h 1449230"/>
                <a:gd name="connsiteX21" fmla="*/ 645939 w 1373303"/>
                <a:gd name="connsiteY21" fmla="*/ 31173 h 1449230"/>
                <a:gd name="connsiteX22" fmla="*/ 708285 w 1373303"/>
                <a:gd name="connsiteY22" fmla="*/ 0 h 1449230"/>
                <a:gd name="connsiteX23" fmla="*/ 822585 w 1373303"/>
                <a:gd name="connsiteY23" fmla="*/ 10391 h 1449230"/>
                <a:gd name="connsiteX24" fmla="*/ 874539 w 1373303"/>
                <a:gd name="connsiteY24" fmla="*/ 20782 h 1449230"/>
                <a:gd name="connsiteX25" fmla="*/ 936885 w 1373303"/>
                <a:gd name="connsiteY25" fmla="*/ 83127 h 1449230"/>
                <a:gd name="connsiteX26" fmla="*/ 1009621 w 1373303"/>
                <a:gd name="connsiteY26" fmla="*/ 176646 h 1449230"/>
                <a:gd name="connsiteX27" fmla="*/ 1030403 w 1373303"/>
                <a:gd name="connsiteY27" fmla="*/ 259773 h 1449230"/>
                <a:gd name="connsiteX28" fmla="*/ 1040794 w 1373303"/>
                <a:gd name="connsiteY28" fmla="*/ 363682 h 1449230"/>
                <a:gd name="connsiteX29" fmla="*/ 1030403 w 1373303"/>
                <a:gd name="connsiteY29" fmla="*/ 529936 h 1449230"/>
                <a:gd name="connsiteX30" fmla="*/ 999230 w 1373303"/>
                <a:gd name="connsiteY30" fmla="*/ 592282 h 1449230"/>
                <a:gd name="connsiteX31" fmla="*/ 968057 w 1373303"/>
                <a:gd name="connsiteY31" fmla="*/ 654627 h 1449230"/>
                <a:gd name="connsiteX32" fmla="*/ 978448 w 1373303"/>
                <a:gd name="connsiteY32" fmla="*/ 685800 h 1449230"/>
                <a:gd name="connsiteX33" fmla="*/ 1020012 w 1373303"/>
                <a:gd name="connsiteY33" fmla="*/ 696191 h 1449230"/>
                <a:gd name="connsiteX34" fmla="*/ 1051185 w 1373303"/>
                <a:gd name="connsiteY34" fmla="*/ 706582 h 1449230"/>
                <a:gd name="connsiteX35" fmla="*/ 1144703 w 1373303"/>
                <a:gd name="connsiteY35" fmla="*/ 789709 h 1449230"/>
                <a:gd name="connsiteX36" fmla="*/ 1175875 w 1373303"/>
                <a:gd name="connsiteY36" fmla="*/ 810491 h 1449230"/>
                <a:gd name="connsiteX37" fmla="*/ 1196657 w 1373303"/>
                <a:gd name="connsiteY37" fmla="*/ 841664 h 1449230"/>
                <a:gd name="connsiteX38" fmla="*/ 1248612 w 1373303"/>
                <a:gd name="connsiteY38" fmla="*/ 904009 h 1449230"/>
                <a:gd name="connsiteX39" fmla="*/ 1269394 w 1373303"/>
                <a:gd name="connsiteY39" fmla="*/ 976746 h 1449230"/>
                <a:gd name="connsiteX40" fmla="*/ 1300566 w 1373303"/>
                <a:gd name="connsiteY40" fmla="*/ 1070264 h 1449230"/>
                <a:gd name="connsiteX41" fmla="*/ 1310957 w 1373303"/>
                <a:gd name="connsiteY41" fmla="*/ 1101436 h 1449230"/>
                <a:gd name="connsiteX42" fmla="*/ 1331739 w 1373303"/>
                <a:gd name="connsiteY42" fmla="*/ 1184564 h 1449230"/>
                <a:gd name="connsiteX43" fmla="*/ 1352521 w 1373303"/>
                <a:gd name="connsiteY43" fmla="*/ 1246909 h 1449230"/>
                <a:gd name="connsiteX44" fmla="*/ 1373303 w 1373303"/>
                <a:gd name="connsiteY44" fmla="*/ 1371600 h 1449230"/>
                <a:gd name="connsiteX45" fmla="*/ 1342130 w 1373303"/>
                <a:gd name="connsiteY45" fmla="*/ 1392382 h 1449230"/>
                <a:gd name="connsiteX46" fmla="*/ 1238221 w 1373303"/>
                <a:gd name="connsiteY46" fmla="*/ 1381991 h 1449230"/>
                <a:gd name="connsiteX47" fmla="*/ 1051185 w 1373303"/>
                <a:gd name="connsiteY47" fmla="*/ 1371600 h 1449230"/>
                <a:gd name="connsiteX48" fmla="*/ 781021 w 1373303"/>
                <a:gd name="connsiteY48" fmla="*/ 1381991 h 1449230"/>
                <a:gd name="connsiteX49" fmla="*/ 718675 w 1373303"/>
                <a:gd name="connsiteY49" fmla="*/ 1392382 h 1449230"/>
                <a:gd name="connsiteX50" fmla="*/ 666721 w 1373303"/>
                <a:gd name="connsiteY50" fmla="*/ 1402773 h 1449230"/>
                <a:gd name="connsiteX51" fmla="*/ 573203 w 1373303"/>
                <a:gd name="connsiteY51" fmla="*/ 1413164 h 1449230"/>
                <a:gd name="connsiteX0" fmla="*/ 573203 w 1373303"/>
                <a:gd name="connsiteY0" fmla="*/ 1413164 h 1449230"/>
                <a:gd name="connsiteX1" fmla="*/ 510857 w 1373303"/>
                <a:gd name="connsiteY1" fmla="*/ 1423555 h 1449230"/>
                <a:gd name="connsiteX2" fmla="*/ 251085 w 1373303"/>
                <a:gd name="connsiteY2" fmla="*/ 1444336 h 1449230"/>
                <a:gd name="connsiteX3" fmla="*/ 2569 w 1373303"/>
                <a:gd name="connsiteY3" fmla="*/ 1449099 h 1449230"/>
                <a:gd name="connsiteX4" fmla="*/ 22485 w 1373303"/>
                <a:gd name="connsiteY4" fmla="*/ 1298864 h 1449230"/>
                <a:gd name="connsiteX5" fmla="*/ 126394 w 1373303"/>
                <a:gd name="connsiteY5" fmla="*/ 935182 h 1449230"/>
                <a:gd name="connsiteX6" fmla="*/ 230303 w 1373303"/>
                <a:gd name="connsiteY6" fmla="*/ 820882 h 1449230"/>
                <a:gd name="connsiteX7" fmla="*/ 251085 w 1373303"/>
                <a:gd name="connsiteY7" fmla="*/ 789709 h 1449230"/>
                <a:gd name="connsiteX8" fmla="*/ 313430 w 1373303"/>
                <a:gd name="connsiteY8" fmla="*/ 748146 h 1449230"/>
                <a:gd name="connsiteX9" fmla="*/ 344603 w 1373303"/>
                <a:gd name="connsiteY9" fmla="*/ 727364 h 1449230"/>
                <a:gd name="connsiteX10" fmla="*/ 448512 w 1373303"/>
                <a:gd name="connsiteY10" fmla="*/ 696191 h 1449230"/>
                <a:gd name="connsiteX11" fmla="*/ 479685 w 1373303"/>
                <a:gd name="connsiteY11" fmla="*/ 675409 h 1449230"/>
                <a:gd name="connsiteX12" fmla="*/ 458903 w 1373303"/>
                <a:gd name="connsiteY12" fmla="*/ 581891 h 1449230"/>
                <a:gd name="connsiteX13" fmla="*/ 458903 w 1373303"/>
                <a:gd name="connsiteY13" fmla="*/ 311727 h 1449230"/>
                <a:gd name="connsiteX14" fmla="*/ 469294 w 1373303"/>
                <a:gd name="connsiteY14" fmla="*/ 280555 h 1449230"/>
                <a:gd name="connsiteX15" fmla="*/ 500466 w 1373303"/>
                <a:gd name="connsiteY15" fmla="*/ 238991 h 1449230"/>
                <a:gd name="connsiteX16" fmla="*/ 510857 w 1373303"/>
                <a:gd name="connsiteY16" fmla="*/ 207818 h 1449230"/>
                <a:gd name="connsiteX17" fmla="*/ 552421 w 1373303"/>
                <a:gd name="connsiteY17" fmla="*/ 145473 h 1449230"/>
                <a:gd name="connsiteX18" fmla="*/ 573203 w 1373303"/>
                <a:gd name="connsiteY18" fmla="*/ 114300 h 1449230"/>
                <a:gd name="connsiteX19" fmla="*/ 604375 w 1373303"/>
                <a:gd name="connsiteY19" fmla="*/ 51955 h 1449230"/>
                <a:gd name="connsiteX20" fmla="*/ 645939 w 1373303"/>
                <a:gd name="connsiteY20" fmla="*/ 31173 h 1449230"/>
                <a:gd name="connsiteX21" fmla="*/ 708285 w 1373303"/>
                <a:gd name="connsiteY21" fmla="*/ 0 h 1449230"/>
                <a:gd name="connsiteX22" fmla="*/ 822585 w 1373303"/>
                <a:gd name="connsiteY22" fmla="*/ 10391 h 1449230"/>
                <a:gd name="connsiteX23" fmla="*/ 874539 w 1373303"/>
                <a:gd name="connsiteY23" fmla="*/ 20782 h 1449230"/>
                <a:gd name="connsiteX24" fmla="*/ 936885 w 1373303"/>
                <a:gd name="connsiteY24" fmla="*/ 83127 h 1449230"/>
                <a:gd name="connsiteX25" fmla="*/ 1009621 w 1373303"/>
                <a:gd name="connsiteY25" fmla="*/ 176646 h 1449230"/>
                <a:gd name="connsiteX26" fmla="*/ 1030403 w 1373303"/>
                <a:gd name="connsiteY26" fmla="*/ 259773 h 1449230"/>
                <a:gd name="connsiteX27" fmla="*/ 1040794 w 1373303"/>
                <a:gd name="connsiteY27" fmla="*/ 363682 h 1449230"/>
                <a:gd name="connsiteX28" fmla="*/ 1030403 w 1373303"/>
                <a:gd name="connsiteY28" fmla="*/ 529936 h 1449230"/>
                <a:gd name="connsiteX29" fmla="*/ 999230 w 1373303"/>
                <a:gd name="connsiteY29" fmla="*/ 592282 h 1449230"/>
                <a:gd name="connsiteX30" fmla="*/ 968057 w 1373303"/>
                <a:gd name="connsiteY30" fmla="*/ 654627 h 1449230"/>
                <a:gd name="connsiteX31" fmla="*/ 978448 w 1373303"/>
                <a:gd name="connsiteY31" fmla="*/ 685800 h 1449230"/>
                <a:gd name="connsiteX32" fmla="*/ 1020012 w 1373303"/>
                <a:gd name="connsiteY32" fmla="*/ 696191 h 1449230"/>
                <a:gd name="connsiteX33" fmla="*/ 1051185 w 1373303"/>
                <a:gd name="connsiteY33" fmla="*/ 706582 h 1449230"/>
                <a:gd name="connsiteX34" fmla="*/ 1144703 w 1373303"/>
                <a:gd name="connsiteY34" fmla="*/ 789709 h 1449230"/>
                <a:gd name="connsiteX35" fmla="*/ 1175875 w 1373303"/>
                <a:gd name="connsiteY35" fmla="*/ 810491 h 1449230"/>
                <a:gd name="connsiteX36" fmla="*/ 1196657 w 1373303"/>
                <a:gd name="connsiteY36" fmla="*/ 841664 h 1449230"/>
                <a:gd name="connsiteX37" fmla="*/ 1248612 w 1373303"/>
                <a:gd name="connsiteY37" fmla="*/ 904009 h 1449230"/>
                <a:gd name="connsiteX38" fmla="*/ 1269394 w 1373303"/>
                <a:gd name="connsiteY38" fmla="*/ 976746 h 1449230"/>
                <a:gd name="connsiteX39" fmla="*/ 1300566 w 1373303"/>
                <a:gd name="connsiteY39" fmla="*/ 1070264 h 1449230"/>
                <a:gd name="connsiteX40" fmla="*/ 1310957 w 1373303"/>
                <a:gd name="connsiteY40" fmla="*/ 1101436 h 1449230"/>
                <a:gd name="connsiteX41" fmla="*/ 1331739 w 1373303"/>
                <a:gd name="connsiteY41" fmla="*/ 1184564 h 1449230"/>
                <a:gd name="connsiteX42" fmla="*/ 1352521 w 1373303"/>
                <a:gd name="connsiteY42" fmla="*/ 1246909 h 1449230"/>
                <a:gd name="connsiteX43" fmla="*/ 1373303 w 1373303"/>
                <a:gd name="connsiteY43" fmla="*/ 1371600 h 1449230"/>
                <a:gd name="connsiteX44" fmla="*/ 1342130 w 1373303"/>
                <a:gd name="connsiteY44" fmla="*/ 1392382 h 1449230"/>
                <a:gd name="connsiteX45" fmla="*/ 1238221 w 1373303"/>
                <a:gd name="connsiteY45" fmla="*/ 1381991 h 1449230"/>
                <a:gd name="connsiteX46" fmla="*/ 1051185 w 1373303"/>
                <a:gd name="connsiteY46" fmla="*/ 1371600 h 1449230"/>
                <a:gd name="connsiteX47" fmla="*/ 781021 w 1373303"/>
                <a:gd name="connsiteY47" fmla="*/ 1381991 h 1449230"/>
                <a:gd name="connsiteX48" fmla="*/ 718675 w 1373303"/>
                <a:gd name="connsiteY48" fmla="*/ 1392382 h 1449230"/>
                <a:gd name="connsiteX49" fmla="*/ 666721 w 1373303"/>
                <a:gd name="connsiteY49" fmla="*/ 1402773 h 1449230"/>
                <a:gd name="connsiteX50" fmla="*/ 573203 w 1373303"/>
                <a:gd name="connsiteY50" fmla="*/ 1413164 h 1449230"/>
                <a:gd name="connsiteX0" fmla="*/ 573203 w 1373303"/>
                <a:gd name="connsiteY0" fmla="*/ 1413164 h 1449230"/>
                <a:gd name="connsiteX1" fmla="*/ 510857 w 1373303"/>
                <a:gd name="connsiteY1" fmla="*/ 1423555 h 1449230"/>
                <a:gd name="connsiteX2" fmla="*/ 251085 w 1373303"/>
                <a:gd name="connsiteY2" fmla="*/ 1444336 h 1449230"/>
                <a:gd name="connsiteX3" fmla="*/ 2569 w 1373303"/>
                <a:gd name="connsiteY3" fmla="*/ 1449099 h 1449230"/>
                <a:gd name="connsiteX4" fmla="*/ 22485 w 1373303"/>
                <a:gd name="connsiteY4" fmla="*/ 1298864 h 1449230"/>
                <a:gd name="connsiteX5" fmla="*/ 126394 w 1373303"/>
                <a:gd name="connsiteY5" fmla="*/ 935182 h 1449230"/>
                <a:gd name="connsiteX6" fmla="*/ 251085 w 1373303"/>
                <a:gd name="connsiteY6" fmla="*/ 789709 h 1449230"/>
                <a:gd name="connsiteX7" fmla="*/ 313430 w 1373303"/>
                <a:gd name="connsiteY7" fmla="*/ 748146 h 1449230"/>
                <a:gd name="connsiteX8" fmla="*/ 344603 w 1373303"/>
                <a:gd name="connsiteY8" fmla="*/ 727364 h 1449230"/>
                <a:gd name="connsiteX9" fmla="*/ 448512 w 1373303"/>
                <a:gd name="connsiteY9" fmla="*/ 696191 h 1449230"/>
                <a:gd name="connsiteX10" fmla="*/ 479685 w 1373303"/>
                <a:gd name="connsiteY10" fmla="*/ 675409 h 1449230"/>
                <a:gd name="connsiteX11" fmla="*/ 458903 w 1373303"/>
                <a:gd name="connsiteY11" fmla="*/ 581891 h 1449230"/>
                <a:gd name="connsiteX12" fmla="*/ 458903 w 1373303"/>
                <a:gd name="connsiteY12" fmla="*/ 311727 h 1449230"/>
                <a:gd name="connsiteX13" fmla="*/ 469294 w 1373303"/>
                <a:gd name="connsiteY13" fmla="*/ 280555 h 1449230"/>
                <a:gd name="connsiteX14" fmla="*/ 500466 w 1373303"/>
                <a:gd name="connsiteY14" fmla="*/ 238991 h 1449230"/>
                <a:gd name="connsiteX15" fmla="*/ 510857 w 1373303"/>
                <a:gd name="connsiteY15" fmla="*/ 207818 h 1449230"/>
                <a:gd name="connsiteX16" fmla="*/ 552421 w 1373303"/>
                <a:gd name="connsiteY16" fmla="*/ 145473 h 1449230"/>
                <a:gd name="connsiteX17" fmla="*/ 573203 w 1373303"/>
                <a:gd name="connsiteY17" fmla="*/ 114300 h 1449230"/>
                <a:gd name="connsiteX18" fmla="*/ 604375 w 1373303"/>
                <a:gd name="connsiteY18" fmla="*/ 51955 h 1449230"/>
                <a:gd name="connsiteX19" fmla="*/ 645939 w 1373303"/>
                <a:gd name="connsiteY19" fmla="*/ 31173 h 1449230"/>
                <a:gd name="connsiteX20" fmla="*/ 708285 w 1373303"/>
                <a:gd name="connsiteY20" fmla="*/ 0 h 1449230"/>
                <a:gd name="connsiteX21" fmla="*/ 822585 w 1373303"/>
                <a:gd name="connsiteY21" fmla="*/ 10391 h 1449230"/>
                <a:gd name="connsiteX22" fmla="*/ 874539 w 1373303"/>
                <a:gd name="connsiteY22" fmla="*/ 20782 h 1449230"/>
                <a:gd name="connsiteX23" fmla="*/ 936885 w 1373303"/>
                <a:gd name="connsiteY23" fmla="*/ 83127 h 1449230"/>
                <a:gd name="connsiteX24" fmla="*/ 1009621 w 1373303"/>
                <a:gd name="connsiteY24" fmla="*/ 176646 h 1449230"/>
                <a:gd name="connsiteX25" fmla="*/ 1030403 w 1373303"/>
                <a:gd name="connsiteY25" fmla="*/ 259773 h 1449230"/>
                <a:gd name="connsiteX26" fmla="*/ 1040794 w 1373303"/>
                <a:gd name="connsiteY26" fmla="*/ 363682 h 1449230"/>
                <a:gd name="connsiteX27" fmla="*/ 1030403 w 1373303"/>
                <a:gd name="connsiteY27" fmla="*/ 529936 h 1449230"/>
                <a:gd name="connsiteX28" fmla="*/ 999230 w 1373303"/>
                <a:gd name="connsiteY28" fmla="*/ 592282 h 1449230"/>
                <a:gd name="connsiteX29" fmla="*/ 968057 w 1373303"/>
                <a:gd name="connsiteY29" fmla="*/ 654627 h 1449230"/>
                <a:gd name="connsiteX30" fmla="*/ 978448 w 1373303"/>
                <a:gd name="connsiteY30" fmla="*/ 685800 h 1449230"/>
                <a:gd name="connsiteX31" fmla="*/ 1020012 w 1373303"/>
                <a:gd name="connsiteY31" fmla="*/ 696191 h 1449230"/>
                <a:gd name="connsiteX32" fmla="*/ 1051185 w 1373303"/>
                <a:gd name="connsiteY32" fmla="*/ 706582 h 1449230"/>
                <a:gd name="connsiteX33" fmla="*/ 1144703 w 1373303"/>
                <a:gd name="connsiteY33" fmla="*/ 789709 h 1449230"/>
                <a:gd name="connsiteX34" fmla="*/ 1175875 w 1373303"/>
                <a:gd name="connsiteY34" fmla="*/ 810491 h 1449230"/>
                <a:gd name="connsiteX35" fmla="*/ 1196657 w 1373303"/>
                <a:gd name="connsiteY35" fmla="*/ 841664 h 1449230"/>
                <a:gd name="connsiteX36" fmla="*/ 1248612 w 1373303"/>
                <a:gd name="connsiteY36" fmla="*/ 904009 h 1449230"/>
                <a:gd name="connsiteX37" fmla="*/ 1269394 w 1373303"/>
                <a:gd name="connsiteY37" fmla="*/ 976746 h 1449230"/>
                <a:gd name="connsiteX38" fmla="*/ 1300566 w 1373303"/>
                <a:gd name="connsiteY38" fmla="*/ 1070264 h 1449230"/>
                <a:gd name="connsiteX39" fmla="*/ 1310957 w 1373303"/>
                <a:gd name="connsiteY39" fmla="*/ 1101436 h 1449230"/>
                <a:gd name="connsiteX40" fmla="*/ 1331739 w 1373303"/>
                <a:gd name="connsiteY40" fmla="*/ 1184564 h 1449230"/>
                <a:gd name="connsiteX41" fmla="*/ 1352521 w 1373303"/>
                <a:gd name="connsiteY41" fmla="*/ 1246909 h 1449230"/>
                <a:gd name="connsiteX42" fmla="*/ 1373303 w 1373303"/>
                <a:gd name="connsiteY42" fmla="*/ 1371600 h 1449230"/>
                <a:gd name="connsiteX43" fmla="*/ 1342130 w 1373303"/>
                <a:gd name="connsiteY43" fmla="*/ 1392382 h 1449230"/>
                <a:gd name="connsiteX44" fmla="*/ 1238221 w 1373303"/>
                <a:gd name="connsiteY44" fmla="*/ 1381991 h 1449230"/>
                <a:gd name="connsiteX45" fmla="*/ 1051185 w 1373303"/>
                <a:gd name="connsiteY45" fmla="*/ 1371600 h 1449230"/>
                <a:gd name="connsiteX46" fmla="*/ 781021 w 1373303"/>
                <a:gd name="connsiteY46" fmla="*/ 1381991 h 1449230"/>
                <a:gd name="connsiteX47" fmla="*/ 718675 w 1373303"/>
                <a:gd name="connsiteY47" fmla="*/ 1392382 h 1449230"/>
                <a:gd name="connsiteX48" fmla="*/ 666721 w 1373303"/>
                <a:gd name="connsiteY48" fmla="*/ 1402773 h 1449230"/>
                <a:gd name="connsiteX49" fmla="*/ 573203 w 1373303"/>
                <a:gd name="connsiteY49" fmla="*/ 1413164 h 1449230"/>
                <a:gd name="connsiteX0" fmla="*/ 573203 w 1373303"/>
                <a:gd name="connsiteY0" fmla="*/ 1413164 h 1449230"/>
                <a:gd name="connsiteX1" fmla="*/ 510857 w 1373303"/>
                <a:gd name="connsiteY1" fmla="*/ 1423555 h 1449230"/>
                <a:gd name="connsiteX2" fmla="*/ 251085 w 1373303"/>
                <a:gd name="connsiteY2" fmla="*/ 1444336 h 1449230"/>
                <a:gd name="connsiteX3" fmla="*/ 2569 w 1373303"/>
                <a:gd name="connsiteY3" fmla="*/ 1449099 h 1449230"/>
                <a:gd name="connsiteX4" fmla="*/ 22485 w 1373303"/>
                <a:gd name="connsiteY4" fmla="*/ 1298864 h 1449230"/>
                <a:gd name="connsiteX5" fmla="*/ 126394 w 1373303"/>
                <a:gd name="connsiteY5" fmla="*/ 935182 h 1449230"/>
                <a:gd name="connsiteX6" fmla="*/ 313430 w 1373303"/>
                <a:gd name="connsiteY6" fmla="*/ 748146 h 1449230"/>
                <a:gd name="connsiteX7" fmla="*/ 344603 w 1373303"/>
                <a:gd name="connsiteY7" fmla="*/ 727364 h 1449230"/>
                <a:gd name="connsiteX8" fmla="*/ 448512 w 1373303"/>
                <a:gd name="connsiteY8" fmla="*/ 696191 h 1449230"/>
                <a:gd name="connsiteX9" fmla="*/ 479685 w 1373303"/>
                <a:gd name="connsiteY9" fmla="*/ 675409 h 1449230"/>
                <a:gd name="connsiteX10" fmla="*/ 458903 w 1373303"/>
                <a:gd name="connsiteY10" fmla="*/ 581891 h 1449230"/>
                <a:gd name="connsiteX11" fmla="*/ 458903 w 1373303"/>
                <a:gd name="connsiteY11" fmla="*/ 311727 h 1449230"/>
                <a:gd name="connsiteX12" fmla="*/ 469294 w 1373303"/>
                <a:gd name="connsiteY12" fmla="*/ 280555 h 1449230"/>
                <a:gd name="connsiteX13" fmla="*/ 500466 w 1373303"/>
                <a:gd name="connsiteY13" fmla="*/ 238991 h 1449230"/>
                <a:gd name="connsiteX14" fmla="*/ 510857 w 1373303"/>
                <a:gd name="connsiteY14" fmla="*/ 207818 h 1449230"/>
                <a:gd name="connsiteX15" fmla="*/ 552421 w 1373303"/>
                <a:gd name="connsiteY15" fmla="*/ 145473 h 1449230"/>
                <a:gd name="connsiteX16" fmla="*/ 573203 w 1373303"/>
                <a:gd name="connsiteY16" fmla="*/ 114300 h 1449230"/>
                <a:gd name="connsiteX17" fmla="*/ 604375 w 1373303"/>
                <a:gd name="connsiteY17" fmla="*/ 51955 h 1449230"/>
                <a:gd name="connsiteX18" fmla="*/ 645939 w 1373303"/>
                <a:gd name="connsiteY18" fmla="*/ 31173 h 1449230"/>
                <a:gd name="connsiteX19" fmla="*/ 708285 w 1373303"/>
                <a:gd name="connsiteY19" fmla="*/ 0 h 1449230"/>
                <a:gd name="connsiteX20" fmla="*/ 822585 w 1373303"/>
                <a:gd name="connsiteY20" fmla="*/ 10391 h 1449230"/>
                <a:gd name="connsiteX21" fmla="*/ 874539 w 1373303"/>
                <a:gd name="connsiteY21" fmla="*/ 20782 h 1449230"/>
                <a:gd name="connsiteX22" fmla="*/ 936885 w 1373303"/>
                <a:gd name="connsiteY22" fmla="*/ 83127 h 1449230"/>
                <a:gd name="connsiteX23" fmla="*/ 1009621 w 1373303"/>
                <a:gd name="connsiteY23" fmla="*/ 176646 h 1449230"/>
                <a:gd name="connsiteX24" fmla="*/ 1030403 w 1373303"/>
                <a:gd name="connsiteY24" fmla="*/ 259773 h 1449230"/>
                <a:gd name="connsiteX25" fmla="*/ 1040794 w 1373303"/>
                <a:gd name="connsiteY25" fmla="*/ 363682 h 1449230"/>
                <a:gd name="connsiteX26" fmla="*/ 1030403 w 1373303"/>
                <a:gd name="connsiteY26" fmla="*/ 529936 h 1449230"/>
                <a:gd name="connsiteX27" fmla="*/ 999230 w 1373303"/>
                <a:gd name="connsiteY27" fmla="*/ 592282 h 1449230"/>
                <a:gd name="connsiteX28" fmla="*/ 968057 w 1373303"/>
                <a:gd name="connsiteY28" fmla="*/ 654627 h 1449230"/>
                <a:gd name="connsiteX29" fmla="*/ 978448 w 1373303"/>
                <a:gd name="connsiteY29" fmla="*/ 685800 h 1449230"/>
                <a:gd name="connsiteX30" fmla="*/ 1020012 w 1373303"/>
                <a:gd name="connsiteY30" fmla="*/ 696191 h 1449230"/>
                <a:gd name="connsiteX31" fmla="*/ 1051185 w 1373303"/>
                <a:gd name="connsiteY31" fmla="*/ 706582 h 1449230"/>
                <a:gd name="connsiteX32" fmla="*/ 1144703 w 1373303"/>
                <a:gd name="connsiteY32" fmla="*/ 789709 h 1449230"/>
                <a:gd name="connsiteX33" fmla="*/ 1175875 w 1373303"/>
                <a:gd name="connsiteY33" fmla="*/ 810491 h 1449230"/>
                <a:gd name="connsiteX34" fmla="*/ 1196657 w 1373303"/>
                <a:gd name="connsiteY34" fmla="*/ 841664 h 1449230"/>
                <a:gd name="connsiteX35" fmla="*/ 1248612 w 1373303"/>
                <a:gd name="connsiteY35" fmla="*/ 904009 h 1449230"/>
                <a:gd name="connsiteX36" fmla="*/ 1269394 w 1373303"/>
                <a:gd name="connsiteY36" fmla="*/ 976746 h 1449230"/>
                <a:gd name="connsiteX37" fmla="*/ 1300566 w 1373303"/>
                <a:gd name="connsiteY37" fmla="*/ 1070264 h 1449230"/>
                <a:gd name="connsiteX38" fmla="*/ 1310957 w 1373303"/>
                <a:gd name="connsiteY38" fmla="*/ 1101436 h 1449230"/>
                <a:gd name="connsiteX39" fmla="*/ 1331739 w 1373303"/>
                <a:gd name="connsiteY39" fmla="*/ 1184564 h 1449230"/>
                <a:gd name="connsiteX40" fmla="*/ 1352521 w 1373303"/>
                <a:gd name="connsiteY40" fmla="*/ 1246909 h 1449230"/>
                <a:gd name="connsiteX41" fmla="*/ 1373303 w 1373303"/>
                <a:gd name="connsiteY41" fmla="*/ 1371600 h 1449230"/>
                <a:gd name="connsiteX42" fmla="*/ 1342130 w 1373303"/>
                <a:gd name="connsiteY42" fmla="*/ 1392382 h 1449230"/>
                <a:gd name="connsiteX43" fmla="*/ 1238221 w 1373303"/>
                <a:gd name="connsiteY43" fmla="*/ 1381991 h 1449230"/>
                <a:gd name="connsiteX44" fmla="*/ 1051185 w 1373303"/>
                <a:gd name="connsiteY44" fmla="*/ 1371600 h 1449230"/>
                <a:gd name="connsiteX45" fmla="*/ 781021 w 1373303"/>
                <a:gd name="connsiteY45" fmla="*/ 1381991 h 1449230"/>
                <a:gd name="connsiteX46" fmla="*/ 718675 w 1373303"/>
                <a:gd name="connsiteY46" fmla="*/ 1392382 h 1449230"/>
                <a:gd name="connsiteX47" fmla="*/ 666721 w 1373303"/>
                <a:gd name="connsiteY47" fmla="*/ 1402773 h 1449230"/>
                <a:gd name="connsiteX48" fmla="*/ 573203 w 1373303"/>
                <a:gd name="connsiteY48" fmla="*/ 1413164 h 1449230"/>
                <a:gd name="connsiteX0" fmla="*/ 573203 w 1373303"/>
                <a:gd name="connsiteY0" fmla="*/ 1413164 h 1449230"/>
                <a:gd name="connsiteX1" fmla="*/ 510857 w 1373303"/>
                <a:gd name="connsiteY1" fmla="*/ 1423555 h 1449230"/>
                <a:gd name="connsiteX2" fmla="*/ 251085 w 1373303"/>
                <a:gd name="connsiteY2" fmla="*/ 1444336 h 1449230"/>
                <a:gd name="connsiteX3" fmla="*/ 2569 w 1373303"/>
                <a:gd name="connsiteY3" fmla="*/ 1449099 h 1449230"/>
                <a:gd name="connsiteX4" fmla="*/ 22485 w 1373303"/>
                <a:gd name="connsiteY4" fmla="*/ 1298864 h 1449230"/>
                <a:gd name="connsiteX5" fmla="*/ 126394 w 1373303"/>
                <a:gd name="connsiteY5" fmla="*/ 935182 h 1449230"/>
                <a:gd name="connsiteX6" fmla="*/ 344603 w 1373303"/>
                <a:gd name="connsiteY6" fmla="*/ 727364 h 1449230"/>
                <a:gd name="connsiteX7" fmla="*/ 448512 w 1373303"/>
                <a:gd name="connsiteY7" fmla="*/ 696191 h 1449230"/>
                <a:gd name="connsiteX8" fmla="*/ 479685 w 1373303"/>
                <a:gd name="connsiteY8" fmla="*/ 675409 h 1449230"/>
                <a:gd name="connsiteX9" fmla="*/ 458903 w 1373303"/>
                <a:gd name="connsiteY9" fmla="*/ 581891 h 1449230"/>
                <a:gd name="connsiteX10" fmla="*/ 458903 w 1373303"/>
                <a:gd name="connsiteY10" fmla="*/ 311727 h 1449230"/>
                <a:gd name="connsiteX11" fmla="*/ 469294 w 1373303"/>
                <a:gd name="connsiteY11" fmla="*/ 280555 h 1449230"/>
                <a:gd name="connsiteX12" fmla="*/ 500466 w 1373303"/>
                <a:gd name="connsiteY12" fmla="*/ 238991 h 1449230"/>
                <a:gd name="connsiteX13" fmla="*/ 510857 w 1373303"/>
                <a:gd name="connsiteY13" fmla="*/ 207818 h 1449230"/>
                <a:gd name="connsiteX14" fmla="*/ 552421 w 1373303"/>
                <a:gd name="connsiteY14" fmla="*/ 145473 h 1449230"/>
                <a:gd name="connsiteX15" fmla="*/ 573203 w 1373303"/>
                <a:gd name="connsiteY15" fmla="*/ 114300 h 1449230"/>
                <a:gd name="connsiteX16" fmla="*/ 604375 w 1373303"/>
                <a:gd name="connsiteY16" fmla="*/ 51955 h 1449230"/>
                <a:gd name="connsiteX17" fmla="*/ 645939 w 1373303"/>
                <a:gd name="connsiteY17" fmla="*/ 31173 h 1449230"/>
                <a:gd name="connsiteX18" fmla="*/ 708285 w 1373303"/>
                <a:gd name="connsiteY18" fmla="*/ 0 h 1449230"/>
                <a:gd name="connsiteX19" fmla="*/ 822585 w 1373303"/>
                <a:gd name="connsiteY19" fmla="*/ 10391 h 1449230"/>
                <a:gd name="connsiteX20" fmla="*/ 874539 w 1373303"/>
                <a:gd name="connsiteY20" fmla="*/ 20782 h 1449230"/>
                <a:gd name="connsiteX21" fmla="*/ 936885 w 1373303"/>
                <a:gd name="connsiteY21" fmla="*/ 83127 h 1449230"/>
                <a:gd name="connsiteX22" fmla="*/ 1009621 w 1373303"/>
                <a:gd name="connsiteY22" fmla="*/ 176646 h 1449230"/>
                <a:gd name="connsiteX23" fmla="*/ 1030403 w 1373303"/>
                <a:gd name="connsiteY23" fmla="*/ 259773 h 1449230"/>
                <a:gd name="connsiteX24" fmla="*/ 1040794 w 1373303"/>
                <a:gd name="connsiteY24" fmla="*/ 363682 h 1449230"/>
                <a:gd name="connsiteX25" fmla="*/ 1030403 w 1373303"/>
                <a:gd name="connsiteY25" fmla="*/ 529936 h 1449230"/>
                <a:gd name="connsiteX26" fmla="*/ 999230 w 1373303"/>
                <a:gd name="connsiteY26" fmla="*/ 592282 h 1449230"/>
                <a:gd name="connsiteX27" fmla="*/ 968057 w 1373303"/>
                <a:gd name="connsiteY27" fmla="*/ 654627 h 1449230"/>
                <a:gd name="connsiteX28" fmla="*/ 978448 w 1373303"/>
                <a:gd name="connsiteY28" fmla="*/ 685800 h 1449230"/>
                <a:gd name="connsiteX29" fmla="*/ 1020012 w 1373303"/>
                <a:gd name="connsiteY29" fmla="*/ 696191 h 1449230"/>
                <a:gd name="connsiteX30" fmla="*/ 1051185 w 1373303"/>
                <a:gd name="connsiteY30" fmla="*/ 706582 h 1449230"/>
                <a:gd name="connsiteX31" fmla="*/ 1144703 w 1373303"/>
                <a:gd name="connsiteY31" fmla="*/ 789709 h 1449230"/>
                <a:gd name="connsiteX32" fmla="*/ 1175875 w 1373303"/>
                <a:gd name="connsiteY32" fmla="*/ 810491 h 1449230"/>
                <a:gd name="connsiteX33" fmla="*/ 1196657 w 1373303"/>
                <a:gd name="connsiteY33" fmla="*/ 841664 h 1449230"/>
                <a:gd name="connsiteX34" fmla="*/ 1248612 w 1373303"/>
                <a:gd name="connsiteY34" fmla="*/ 904009 h 1449230"/>
                <a:gd name="connsiteX35" fmla="*/ 1269394 w 1373303"/>
                <a:gd name="connsiteY35" fmla="*/ 976746 h 1449230"/>
                <a:gd name="connsiteX36" fmla="*/ 1300566 w 1373303"/>
                <a:gd name="connsiteY36" fmla="*/ 1070264 h 1449230"/>
                <a:gd name="connsiteX37" fmla="*/ 1310957 w 1373303"/>
                <a:gd name="connsiteY37" fmla="*/ 1101436 h 1449230"/>
                <a:gd name="connsiteX38" fmla="*/ 1331739 w 1373303"/>
                <a:gd name="connsiteY38" fmla="*/ 1184564 h 1449230"/>
                <a:gd name="connsiteX39" fmla="*/ 1352521 w 1373303"/>
                <a:gd name="connsiteY39" fmla="*/ 1246909 h 1449230"/>
                <a:gd name="connsiteX40" fmla="*/ 1373303 w 1373303"/>
                <a:gd name="connsiteY40" fmla="*/ 1371600 h 1449230"/>
                <a:gd name="connsiteX41" fmla="*/ 1342130 w 1373303"/>
                <a:gd name="connsiteY41" fmla="*/ 1392382 h 1449230"/>
                <a:gd name="connsiteX42" fmla="*/ 1238221 w 1373303"/>
                <a:gd name="connsiteY42" fmla="*/ 1381991 h 1449230"/>
                <a:gd name="connsiteX43" fmla="*/ 1051185 w 1373303"/>
                <a:gd name="connsiteY43" fmla="*/ 1371600 h 1449230"/>
                <a:gd name="connsiteX44" fmla="*/ 781021 w 1373303"/>
                <a:gd name="connsiteY44" fmla="*/ 1381991 h 1449230"/>
                <a:gd name="connsiteX45" fmla="*/ 718675 w 1373303"/>
                <a:gd name="connsiteY45" fmla="*/ 1392382 h 1449230"/>
                <a:gd name="connsiteX46" fmla="*/ 666721 w 1373303"/>
                <a:gd name="connsiteY46" fmla="*/ 1402773 h 1449230"/>
                <a:gd name="connsiteX47" fmla="*/ 573203 w 1373303"/>
                <a:gd name="connsiteY47" fmla="*/ 1413164 h 1449230"/>
                <a:gd name="connsiteX0" fmla="*/ 573203 w 1373303"/>
                <a:gd name="connsiteY0" fmla="*/ 1413164 h 1449230"/>
                <a:gd name="connsiteX1" fmla="*/ 510857 w 1373303"/>
                <a:gd name="connsiteY1" fmla="*/ 1423555 h 1449230"/>
                <a:gd name="connsiteX2" fmla="*/ 251085 w 1373303"/>
                <a:gd name="connsiteY2" fmla="*/ 1444336 h 1449230"/>
                <a:gd name="connsiteX3" fmla="*/ 2569 w 1373303"/>
                <a:gd name="connsiteY3" fmla="*/ 1449099 h 1449230"/>
                <a:gd name="connsiteX4" fmla="*/ 22485 w 1373303"/>
                <a:gd name="connsiteY4" fmla="*/ 1298864 h 1449230"/>
                <a:gd name="connsiteX5" fmla="*/ 126394 w 1373303"/>
                <a:gd name="connsiteY5" fmla="*/ 935182 h 1449230"/>
                <a:gd name="connsiteX6" fmla="*/ 344603 w 1373303"/>
                <a:gd name="connsiteY6" fmla="*/ 727364 h 1449230"/>
                <a:gd name="connsiteX7" fmla="*/ 479685 w 1373303"/>
                <a:gd name="connsiteY7" fmla="*/ 675409 h 1449230"/>
                <a:gd name="connsiteX8" fmla="*/ 458903 w 1373303"/>
                <a:gd name="connsiteY8" fmla="*/ 581891 h 1449230"/>
                <a:gd name="connsiteX9" fmla="*/ 458903 w 1373303"/>
                <a:gd name="connsiteY9" fmla="*/ 311727 h 1449230"/>
                <a:gd name="connsiteX10" fmla="*/ 469294 w 1373303"/>
                <a:gd name="connsiteY10" fmla="*/ 280555 h 1449230"/>
                <a:gd name="connsiteX11" fmla="*/ 500466 w 1373303"/>
                <a:gd name="connsiteY11" fmla="*/ 238991 h 1449230"/>
                <a:gd name="connsiteX12" fmla="*/ 510857 w 1373303"/>
                <a:gd name="connsiteY12" fmla="*/ 207818 h 1449230"/>
                <a:gd name="connsiteX13" fmla="*/ 552421 w 1373303"/>
                <a:gd name="connsiteY13" fmla="*/ 145473 h 1449230"/>
                <a:gd name="connsiteX14" fmla="*/ 573203 w 1373303"/>
                <a:gd name="connsiteY14" fmla="*/ 114300 h 1449230"/>
                <a:gd name="connsiteX15" fmla="*/ 604375 w 1373303"/>
                <a:gd name="connsiteY15" fmla="*/ 51955 h 1449230"/>
                <a:gd name="connsiteX16" fmla="*/ 645939 w 1373303"/>
                <a:gd name="connsiteY16" fmla="*/ 31173 h 1449230"/>
                <a:gd name="connsiteX17" fmla="*/ 708285 w 1373303"/>
                <a:gd name="connsiteY17" fmla="*/ 0 h 1449230"/>
                <a:gd name="connsiteX18" fmla="*/ 822585 w 1373303"/>
                <a:gd name="connsiteY18" fmla="*/ 10391 h 1449230"/>
                <a:gd name="connsiteX19" fmla="*/ 874539 w 1373303"/>
                <a:gd name="connsiteY19" fmla="*/ 20782 h 1449230"/>
                <a:gd name="connsiteX20" fmla="*/ 936885 w 1373303"/>
                <a:gd name="connsiteY20" fmla="*/ 83127 h 1449230"/>
                <a:gd name="connsiteX21" fmla="*/ 1009621 w 1373303"/>
                <a:gd name="connsiteY21" fmla="*/ 176646 h 1449230"/>
                <a:gd name="connsiteX22" fmla="*/ 1030403 w 1373303"/>
                <a:gd name="connsiteY22" fmla="*/ 259773 h 1449230"/>
                <a:gd name="connsiteX23" fmla="*/ 1040794 w 1373303"/>
                <a:gd name="connsiteY23" fmla="*/ 363682 h 1449230"/>
                <a:gd name="connsiteX24" fmla="*/ 1030403 w 1373303"/>
                <a:gd name="connsiteY24" fmla="*/ 529936 h 1449230"/>
                <a:gd name="connsiteX25" fmla="*/ 999230 w 1373303"/>
                <a:gd name="connsiteY25" fmla="*/ 592282 h 1449230"/>
                <a:gd name="connsiteX26" fmla="*/ 968057 w 1373303"/>
                <a:gd name="connsiteY26" fmla="*/ 654627 h 1449230"/>
                <a:gd name="connsiteX27" fmla="*/ 978448 w 1373303"/>
                <a:gd name="connsiteY27" fmla="*/ 685800 h 1449230"/>
                <a:gd name="connsiteX28" fmla="*/ 1020012 w 1373303"/>
                <a:gd name="connsiteY28" fmla="*/ 696191 h 1449230"/>
                <a:gd name="connsiteX29" fmla="*/ 1051185 w 1373303"/>
                <a:gd name="connsiteY29" fmla="*/ 706582 h 1449230"/>
                <a:gd name="connsiteX30" fmla="*/ 1144703 w 1373303"/>
                <a:gd name="connsiteY30" fmla="*/ 789709 h 1449230"/>
                <a:gd name="connsiteX31" fmla="*/ 1175875 w 1373303"/>
                <a:gd name="connsiteY31" fmla="*/ 810491 h 1449230"/>
                <a:gd name="connsiteX32" fmla="*/ 1196657 w 1373303"/>
                <a:gd name="connsiteY32" fmla="*/ 841664 h 1449230"/>
                <a:gd name="connsiteX33" fmla="*/ 1248612 w 1373303"/>
                <a:gd name="connsiteY33" fmla="*/ 904009 h 1449230"/>
                <a:gd name="connsiteX34" fmla="*/ 1269394 w 1373303"/>
                <a:gd name="connsiteY34" fmla="*/ 976746 h 1449230"/>
                <a:gd name="connsiteX35" fmla="*/ 1300566 w 1373303"/>
                <a:gd name="connsiteY35" fmla="*/ 1070264 h 1449230"/>
                <a:gd name="connsiteX36" fmla="*/ 1310957 w 1373303"/>
                <a:gd name="connsiteY36" fmla="*/ 1101436 h 1449230"/>
                <a:gd name="connsiteX37" fmla="*/ 1331739 w 1373303"/>
                <a:gd name="connsiteY37" fmla="*/ 1184564 h 1449230"/>
                <a:gd name="connsiteX38" fmla="*/ 1352521 w 1373303"/>
                <a:gd name="connsiteY38" fmla="*/ 1246909 h 1449230"/>
                <a:gd name="connsiteX39" fmla="*/ 1373303 w 1373303"/>
                <a:gd name="connsiteY39" fmla="*/ 1371600 h 1449230"/>
                <a:gd name="connsiteX40" fmla="*/ 1342130 w 1373303"/>
                <a:gd name="connsiteY40" fmla="*/ 1392382 h 1449230"/>
                <a:gd name="connsiteX41" fmla="*/ 1238221 w 1373303"/>
                <a:gd name="connsiteY41" fmla="*/ 1381991 h 1449230"/>
                <a:gd name="connsiteX42" fmla="*/ 1051185 w 1373303"/>
                <a:gd name="connsiteY42" fmla="*/ 1371600 h 1449230"/>
                <a:gd name="connsiteX43" fmla="*/ 781021 w 1373303"/>
                <a:gd name="connsiteY43" fmla="*/ 1381991 h 1449230"/>
                <a:gd name="connsiteX44" fmla="*/ 718675 w 1373303"/>
                <a:gd name="connsiteY44" fmla="*/ 1392382 h 1449230"/>
                <a:gd name="connsiteX45" fmla="*/ 666721 w 1373303"/>
                <a:gd name="connsiteY45" fmla="*/ 1402773 h 1449230"/>
                <a:gd name="connsiteX46" fmla="*/ 573203 w 1373303"/>
                <a:gd name="connsiteY46" fmla="*/ 1413164 h 1449230"/>
                <a:gd name="connsiteX0" fmla="*/ 573203 w 1373303"/>
                <a:gd name="connsiteY0" fmla="*/ 1413164 h 1449230"/>
                <a:gd name="connsiteX1" fmla="*/ 510857 w 1373303"/>
                <a:gd name="connsiteY1" fmla="*/ 1423555 h 1449230"/>
                <a:gd name="connsiteX2" fmla="*/ 251085 w 1373303"/>
                <a:gd name="connsiteY2" fmla="*/ 1444336 h 1449230"/>
                <a:gd name="connsiteX3" fmla="*/ 2569 w 1373303"/>
                <a:gd name="connsiteY3" fmla="*/ 1449099 h 1449230"/>
                <a:gd name="connsiteX4" fmla="*/ 22485 w 1373303"/>
                <a:gd name="connsiteY4" fmla="*/ 1298864 h 1449230"/>
                <a:gd name="connsiteX5" fmla="*/ 126394 w 1373303"/>
                <a:gd name="connsiteY5" fmla="*/ 935182 h 1449230"/>
                <a:gd name="connsiteX6" fmla="*/ 344603 w 1373303"/>
                <a:gd name="connsiteY6" fmla="*/ 727364 h 1449230"/>
                <a:gd name="connsiteX7" fmla="*/ 498735 w 1373303"/>
                <a:gd name="connsiteY7" fmla="*/ 673028 h 1449230"/>
                <a:gd name="connsiteX8" fmla="*/ 458903 w 1373303"/>
                <a:gd name="connsiteY8" fmla="*/ 581891 h 1449230"/>
                <a:gd name="connsiteX9" fmla="*/ 458903 w 1373303"/>
                <a:gd name="connsiteY9" fmla="*/ 311727 h 1449230"/>
                <a:gd name="connsiteX10" fmla="*/ 469294 w 1373303"/>
                <a:gd name="connsiteY10" fmla="*/ 280555 h 1449230"/>
                <a:gd name="connsiteX11" fmla="*/ 500466 w 1373303"/>
                <a:gd name="connsiteY11" fmla="*/ 238991 h 1449230"/>
                <a:gd name="connsiteX12" fmla="*/ 510857 w 1373303"/>
                <a:gd name="connsiteY12" fmla="*/ 207818 h 1449230"/>
                <a:gd name="connsiteX13" fmla="*/ 552421 w 1373303"/>
                <a:gd name="connsiteY13" fmla="*/ 145473 h 1449230"/>
                <a:gd name="connsiteX14" fmla="*/ 573203 w 1373303"/>
                <a:gd name="connsiteY14" fmla="*/ 114300 h 1449230"/>
                <a:gd name="connsiteX15" fmla="*/ 604375 w 1373303"/>
                <a:gd name="connsiteY15" fmla="*/ 51955 h 1449230"/>
                <a:gd name="connsiteX16" fmla="*/ 645939 w 1373303"/>
                <a:gd name="connsiteY16" fmla="*/ 31173 h 1449230"/>
                <a:gd name="connsiteX17" fmla="*/ 708285 w 1373303"/>
                <a:gd name="connsiteY17" fmla="*/ 0 h 1449230"/>
                <a:gd name="connsiteX18" fmla="*/ 822585 w 1373303"/>
                <a:gd name="connsiteY18" fmla="*/ 10391 h 1449230"/>
                <a:gd name="connsiteX19" fmla="*/ 874539 w 1373303"/>
                <a:gd name="connsiteY19" fmla="*/ 20782 h 1449230"/>
                <a:gd name="connsiteX20" fmla="*/ 936885 w 1373303"/>
                <a:gd name="connsiteY20" fmla="*/ 83127 h 1449230"/>
                <a:gd name="connsiteX21" fmla="*/ 1009621 w 1373303"/>
                <a:gd name="connsiteY21" fmla="*/ 176646 h 1449230"/>
                <a:gd name="connsiteX22" fmla="*/ 1030403 w 1373303"/>
                <a:gd name="connsiteY22" fmla="*/ 259773 h 1449230"/>
                <a:gd name="connsiteX23" fmla="*/ 1040794 w 1373303"/>
                <a:gd name="connsiteY23" fmla="*/ 363682 h 1449230"/>
                <a:gd name="connsiteX24" fmla="*/ 1030403 w 1373303"/>
                <a:gd name="connsiteY24" fmla="*/ 529936 h 1449230"/>
                <a:gd name="connsiteX25" fmla="*/ 999230 w 1373303"/>
                <a:gd name="connsiteY25" fmla="*/ 592282 h 1449230"/>
                <a:gd name="connsiteX26" fmla="*/ 968057 w 1373303"/>
                <a:gd name="connsiteY26" fmla="*/ 654627 h 1449230"/>
                <a:gd name="connsiteX27" fmla="*/ 978448 w 1373303"/>
                <a:gd name="connsiteY27" fmla="*/ 685800 h 1449230"/>
                <a:gd name="connsiteX28" fmla="*/ 1020012 w 1373303"/>
                <a:gd name="connsiteY28" fmla="*/ 696191 h 1449230"/>
                <a:gd name="connsiteX29" fmla="*/ 1051185 w 1373303"/>
                <a:gd name="connsiteY29" fmla="*/ 706582 h 1449230"/>
                <a:gd name="connsiteX30" fmla="*/ 1144703 w 1373303"/>
                <a:gd name="connsiteY30" fmla="*/ 789709 h 1449230"/>
                <a:gd name="connsiteX31" fmla="*/ 1175875 w 1373303"/>
                <a:gd name="connsiteY31" fmla="*/ 810491 h 1449230"/>
                <a:gd name="connsiteX32" fmla="*/ 1196657 w 1373303"/>
                <a:gd name="connsiteY32" fmla="*/ 841664 h 1449230"/>
                <a:gd name="connsiteX33" fmla="*/ 1248612 w 1373303"/>
                <a:gd name="connsiteY33" fmla="*/ 904009 h 1449230"/>
                <a:gd name="connsiteX34" fmla="*/ 1269394 w 1373303"/>
                <a:gd name="connsiteY34" fmla="*/ 976746 h 1449230"/>
                <a:gd name="connsiteX35" fmla="*/ 1300566 w 1373303"/>
                <a:gd name="connsiteY35" fmla="*/ 1070264 h 1449230"/>
                <a:gd name="connsiteX36" fmla="*/ 1310957 w 1373303"/>
                <a:gd name="connsiteY36" fmla="*/ 1101436 h 1449230"/>
                <a:gd name="connsiteX37" fmla="*/ 1331739 w 1373303"/>
                <a:gd name="connsiteY37" fmla="*/ 1184564 h 1449230"/>
                <a:gd name="connsiteX38" fmla="*/ 1352521 w 1373303"/>
                <a:gd name="connsiteY38" fmla="*/ 1246909 h 1449230"/>
                <a:gd name="connsiteX39" fmla="*/ 1373303 w 1373303"/>
                <a:gd name="connsiteY39" fmla="*/ 1371600 h 1449230"/>
                <a:gd name="connsiteX40" fmla="*/ 1342130 w 1373303"/>
                <a:gd name="connsiteY40" fmla="*/ 1392382 h 1449230"/>
                <a:gd name="connsiteX41" fmla="*/ 1238221 w 1373303"/>
                <a:gd name="connsiteY41" fmla="*/ 1381991 h 1449230"/>
                <a:gd name="connsiteX42" fmla="*/ 1051185 w 1373303"/>
                <a:gd name="connsiteY42" fmla="*/ 1371600 h 1449230"/>
                <a:gd name="connsiteX43" fmla="*/ 781021 w 1373303"/>
                <a:gd name="connsiteY43" fmla="*/ 1381991 h 1449230"/>
                <a:gd name="connsiteX44" fmla="*/ 718675 w 1373303"/>
                <a:gd name="connsiteY44" fmla="*/ 1392382 h 1449230"/>
                <a:gd name="connsiteX45" fmla="*/ 666721 w 1373303"/>
                <a:gd name="connsiteY45" fmla="*/ 1402773 h 1449230"/>
                <a:gd name="connsiteX46" fmla="*/ 573203 w 1373303"/>
                <a:gd name="connsiteY46" fmla="*/ 1413164 h 1449230"/>
                <a:gd name="connsiteX0" fmla="*/ 573203 w 1373303"/>
                <a:gd name="connsiteY0" fmla="*/ 1413164 h 1449230"/>
                <a:gd name="connsiteX1" fmla="*/ 510857 w 1373303"/>
                <a:gd name="connsiteY1" fmla="*/ 1423555 h 1449230"/>
                <a:gd name="connsiteX2" fmla="*/ 251085 w 1373303"/>
                <a:gd name="connsiteY2" fmla="*/ 1444336 h 1449230"/>
                <a:gd name="connsiteX3" fmla="*/ 2569 w 1373303"/>
                <a:gd name="connsiteY3" fmla="*/ 1449099 h 1449230"/>
                <a:gd name="connsiteX4" fmla="*/ 22485 w 1373303"/>
                <a:gd name="connsiteY4" fmla="*/ 1298864 h 1449230"/>
                <a:gd name="connsiteX5" fmla="*/ 126394 w 1373303"/>
                <a:gd name="connsiteY5" fmla="*/ 935182 h 1449230"/>
                <a:gd name="connsiteX6" fmla="*/ 344603 w 1373303"/>
                <a:gd name="connsiteY6" fmla="*/ 727364 h 1449230"/>
                <a:gd name="connsiteX7" fmla="*/ 498735 w 1373303"/>
                <a:gd name="connsiteY7" fmla="*/ 673028 h 1449230"/>
                <a:gd name="connsiteX8" fmla="*/ 458903 w 1373303"/>
                <a:gd name="connsiteY8" fmla="*/ 581891 h 1449230"/>
                <a:gd name="connsiteX9" fmla="*/ 458903 w 1373303"/>
                <a:gd name="connsiteY9" fmla="*/ 311727 h 1449230"/>
                <a:gd name="connsiteX10" fmla="*/ 500466 w 1373303"/>
                <a:gd name="connsiteY10" fmla="*/ 238991 h 1449230"/>
                <a:gd name="connsiteX11" fmla="*/ 510857 w 1373303"/>
                <a:gd name="connsiteY11" fmla="*/ 207818 h 1449230"/>
                <a:gd name="connsiteX12" fmla="*/ 552421 w 1373303"/>
                <a:gd name="connsiteY12" fmla="*/ 145473 h 1449230"/>
                <a:gd name="connsiteX13" fmla="*/ 573203 w 1373303"/>
                <a:gd name="connsiteY13" fmla="*/ 114300 h 1449230"/>
                <a:gd name="connsiteX14" fmla="*/ 604375 w 1373303"/>
                <a:gd name="connsiteY14" fmla="*/ 51955 h 1449230"/>
                <a:gd name="connsiteX15" fmla="*/ 645939 w 1373303"/>
                <a:gd name="connsiteY15" fmla="*/ 31173 h 1449230"/>
                <a:gd name="connsiteX16" fmla="*/ 708285 w 1373303"/>
                <a:gd name="connsiteY16" fmla="*/ 0 h 1449230"/>
                <a:gd name="connsiteX17" fmla="*/ 822585 w 1373303"/>
                <a:gd name="connsiteY17" fmla="*/ 10391 h 1449230"/>
                <a:gd name="connsiteX18" fmla="*/ 874539 w 1373303"/>
                <a:gd name="connsiteY18" fmla="*/ 20782 h 1449230"/>
                <a:gd name="connsiteX19" fmla="*/ 936885 w 1373303"/>
                <a:gd name="connsiteY19" fmla="*/ 83127 h 1449230"/>
                <a:gd name="connsiteX20" fmla="*/ 1009621 w 1373303"/>
                <a:gd name="connsiteY20" fmla="*/ 176646 h 1449230"/>
                <a:gd name="connsiteX21" fmla="*/ 1030403 w 1373303"/>
                <a:gd name="connsiteY21" fmla="*/ 259773 h 1449230"/>
                <a:gd name="connsiteX22" fmla="*/ 1040794 w 1373303"/>
                <a:gd name="connsiteY22" fmla="*/ 363682 h 1449230"/>
                <a:gd name="connsiteX23" fmla="*/ 1030403 w 1373303"/>
                <a:gd name="connsiteY23" fmla="*/ 529936 h 1449230"/>
                <a:gd name="connsiteX24" fmla="*/ 999230 w 1373303"/>
                <a:gd name="connsiteY24" fmla="*/ 592282 h 1449230"/>
                <a:gd name="connsiteX25" fmla="*/ 968057 w 1373303"/>
                <a:gd name="connsiteY25" fmla="*/ 654627 h 1449230"/>
                <a:gd name="connsiteX26" fmla="*/ 978448 w 1373303"/>
                <a:gd name="connsiteY26" fmla="*/ 685800 h 1449230"/>
                <a:gd name="connsiteX27" fmla="*/ 1020012 w 1373303"/>
                <a:gd name="connsiteY27" fmla="*/ 696191 h 1449230"/>
                <a:gd name="connsiteX28" fmla="*/ 1051185 w 1373303"/>
                <a:gd name="connsiteY28" fmla="*/ 706582 h 1449230"/>
                <a:gd name="connsiteX29" fmla="*/ 1144703 w 1373303"/>
                <a:gd name="connsiteY29" fmla="*/ 789709 h 1449230"/>
                <a:gd name="connsiteX30" fmla="*/ 1175875 w 1373303"/>
                <a:gd name="connsiteY30" fmla="*/ 810491 h 1449230"/>
                <a:gd name="connsiteX31" fmla="*/ 1196657 w 1373303"/>
                <a:gd name="connsiteY31" fmla="*/ 841664 h 1449230"/>
                <a:gd name="connsiteX32" fmla="*/ 1248612 w 1373303"/>
                <a:gd name="connsiteY32" fmla="*/ 904009 h 1449230"/>
                <a:gd name="connsiteX33" fmla="*/ 1269394 w 1373303"/>
                <a:gd name="connsiteY33" fmla="*/ 976746 h 1449230"/>
                <a:gd name="connsiteX34" fmla="*/ 1300566 w 1373303"/>
                <a:gd name="connsiteY34" fmla="*/ 1070264 h 1449230"/>
                <a:gd name="connsiteX35" fmla="*/ 1310957 w 1373303"/>
                <a:gd name="connsiteY35" fmla="*/ 1101436 h 1449230"/>
                <a:gd name="connsiteX36" fmla="*/ 1331739 w 1373303"/>
                <a:gd name="connsiteY36" fmla="*/ 1184564 h 1449230"/>
                <a:gd name="connsiteX37" fmla="*/ 1352521 w 1373303"/>
                <a:gd name="connsiteY37" fmla="*/ 1246909 h 1449230"/>
                <a:gd name="connsiteX38" fmla="*/ 1373303 w 1373303"/>
                <a:gd name="connsiteY38" fmla="*/ 1371600 h 1449230"/>
                <a:gd name="connsiteX39" fmla="*/ 1342130 w 1373303"/>
                <a:gd name="connsiteY39" fmla="*/ 1392382 h 1449230"/>
                <a:gd name="connsiteX40" fmla="*/ 1238221 w 1373303"/>
                <a:gd name="connsiteY40" fmla="*/ 1381991 h 1449230"/>
                <a:gd name="connsiteX41" fmla="*/ 1051185 w 1373303"/>
                <a:gd name="connsiteY41" fmla="*/ 1371600 h 1449230"/>
                <a:gd name="connsiteX42" fmla="*/ 781021 w 1373303"/>
                <a:gd name="connsiteY42" fmla="*/ 1381991 h 1449230"/>
                <a:gd name="connsiteX43" fmla="*/ 718675 w 1373303"/>
                <a:gd name="connsiteY43" fmla="*/ 1392382 h 1449230"/>
                <a:gd name="connsiteX44" fmla="*/ 666721 w 1373303"/>
                <a:gd name="connsiteY44" fmla="*/ 1402773 h 1449230"/>
                <a:gd name="connsiteX45" fmla="*/ 573203 w 1373303"/>
                <a:gd name="connsiteY45" fmla="*/ 1413164 h 1449230"/>
                <a:gd name="connsiteX0" fmla="*/ 573203 w 1373303"/>
                <a:gd name="connsiteY0" fmla="*/ 1413164 h 1449230"/>
                <a:gd name="connsiteX1" fmla="*/ 510857 w 1373303"/>
                <a:gd name="connsiteY1" fmla="*/ 1423555 h 1449230"/>
                <a:gd name="connsiteX2" fmla="*/ 251085 w 1373303"/>
                <a:gd name="connsiteY2" fmla="*/ 1444336 h 1449230"/>
                <a:gd name="connsiteX3" fmla="*/ 2569 w 1373303"/>
                <a:gd name="connsiteY3" fmla="*/ 1449099 h 1449230"/>
                <a:gd name="connsiteX4" fmla="*/ 22485 w 1373303"/>
                <a:gd name="connsiteY4" fmla="*/ 1298864 h 1449230"/>
                <a:gd name="connsiteX5" fmla="*/ 126394 w 1373303"/>
                <a:gd name="connsiteY5" fmla="*/ 935182 h 1449230"/>
                <a:gd name="connsiteX6" fmla="*/ 344603 w 1373303"/>
                <a:gd name="connsiteY6" fmla="*/ 727364 h 1449230"/>
                <a:gd name="connsiteX7" fmla="*/ 498735 w 1373303"/>
                <a:gd name="connsiteY7" fmla="*/ 673028 h 1449230"/>
                <a:gd name="connsiteX8" fmla="*/ 458903 w 1373303"/>
                <a:gd name="connsiteY8" fmla="*/ 581891 h 1449230"/>
                <a:gd name="connsiteX9" fmla="*/ 458903 w 1373303"/>
                <a:gd name="connsiteY9" fmla="*/ 311727 h 1449230"/>
                <a:gd name="connsiteX10" fmla="*/ 510857 w 1373303"/>
                <a:gd name="connsiteY10" fmla="*/ 207818 h 1449230"/>
                <a:gd name="connsiteX11" fmla="*/ 552421 w 1373303"/>
                <a:gd name="connsiteY11" fmla="*/ 145473 h 1449230"/>
                <a:gd name="connsiteX12" fmla="*/ 573203 w 1373303"/>
                <a:gd name="connsiteY12" fmla="*/ 114300 h 1449230"/>
                <a:gd name="connsiteX13" fmla="*/ 604375 w 1373303"/>
                <a:gd name="connsiteY13" fmla="*/ 51955 h 1449230"/>
                <a:gd name="connsiteX14" fmla="*/ 645939 w 1373303"/>
                <a:gd name="connsiteY14" fmla="*/ 31173 h 1449230"/>
                <a:gd name="connsiteX15" fmla="*/ 708285 w 1373303"/>
                <a:gd name="connsiteY15" fmla="*/ 0 h 1449230"/>
                <a:gd name="connsiteX16" fmla="*/ 822585 w 1373303"/>
                <a:gd name="connsiteY16" fmla="*/ 10391 h 1449230"/>
                <a:gd name="connsiteX17" fmla="*/ 874539 w 1373303"/>
                <a:gd name="connsiteY17" fmla="*/ 20782 h 1449230"/>
                <a:gd name="connsiteX18" fmla="*/ 936885 w 1373303"/>
                <a:gd name="connsiteY18" fmla="*/ 83127 h 1449230"/>
                <a:gd name="connsiteX19" fmla="*/ 1009621 w 1373303"/>
                <a:gd name="connsiteY19" fmla="*/ 176646 h 1449230"/>
                <a:gd name="connsiteX20" fmla="*/ 1030403 w 1373303"/>
                <a:gd name="connsiteY20" fmla="*/ 259773 h 1449230"/>
                <a:gd name="connsiteX21" fmla="*/ 1040794 w 1373303"/>
                <a:gd name="connsiteY21" fmla="*/ 363682 h 1449230"/>
                <a:gd name="connsiteX22" fmla="*/ 1030403 w 1373303"/>
                <a:gd name="connsiteY22" fmla="*/ 529936 h 1449230"/>
                <a:gd name="connsiteX23" fmla="*/ 999230 w 1373303"/>
                <a:gd name="connsiteY23" fmla="*/ 592282 h 1449230"/>
                <a:gd name="connsiteX24" fmla="*/ 968057 w 1373303"/>
                <a:gd name="connsiteY24" fmla="*/ 654627 h 1449230"/>
                <a:gd name="connsiteX25" fmla="*/ 978448 w 1373303"/>
                <a:gd name="connsiteY25" fmla="*/ 685800 h 1449230"/>
                <a:gd name="connsiteX26" fmla="*/ 1020012 w 1373303"/>
                <a:gd name="connsiteY26" fmla="*/ 696191 h 1449230"/>
                <a:gd name="connsiteX27" fmla="*/ 1051185 w 1373303"/>
                <a:gd name="connsiteY27" fmla="*/ 706582 h 1449230"/>
                <a:gd name="connsiteX28" fmla="*/ 1144703 w 1373303"/>
                <a:gd name="connsiteY28" fmla="*/ 789709 h 1449230"/>
                <a:gd name="connsiteX29" fmla="*/ 1175875 w 1373303"/>
                <a:gd name="connsiteY29" fmla="*/ 810491 h 1449230"/>
                <a:gd name="connsiteX30" fmla="*/ 1196657 w 1373303"/>
                <a:gd name="connsiteY30" fmla="*/ 841664 h 1449230"/>
                <a:gd name="connsiteX31" fmla="*/ 1248612 w 1373303"/>
                <a:gd name="connsiteY31" fmla="*/ 904009 h 1449230"/>
                <a:gd name="connsiteX32" fmla="*/ 1269394 w 1373303"/>
                <a:gd name="connsiteY32" fmla="*/ 976746 h 1449230"/>
                <a:gd name="connsiteX33" fmla="*/ 1300566 w 1373303"/>
                <a:gd name="connsiteY33" fmla="*/ 1070264 h 1449230"/>
                <a:gd name="connsiteX34" fmla="*/ 1310957 w 1373303"/>
                <a:gd name="connsiteY34" fmla="*/ 1101436 h 1449230"/>
                <a:gd name="connsiteX35" fmla="*/ 1331739 w 1373303"/>
                <a:gd name="connsiteY35" fmla="*/ 1184564 h 1449230"/>
                <a:gd name="connsiteX36" fmla="*/ 1352521 w 1373303"/>
                <a:gd name="connsiteY36" fmla="*/ 1246909 h 1449230"/>
                <a:gd name="connsiteX37" fmla="*/ 1373303 w 1373303"/>
                <a:gd name="connsiteY37" fmla="*/ 1371600 h 1449230"/>
                <a:gd name="connsiteX38" fmla="*/ 1342130 w 1373303"/>
                <a:gd name="connsiteY38" fmla="*/ 1392382 h 1449230"/>
                <a:gd name="connsiteX39" fmla="*/ 1238221 w 1373303"/>
                <a:gd name="connsiteY39" fmla="*/ 1381991 h 1449230"/>
                <a:gd name="connsiteX40" fmla="*/ 1051185 w 1373303"/>
                <a:gd name="connsiteY40" fmla="*/ 1371600 h 1449230"/>
                <a:gd name="connsiteX41" fmla="*/ 781021 w 1373303"/>
                <a:gd name="connsiteY41" fmla="*/ 1381991 h 1449230"/>
                <a:gd name="connsiteX42" fmla="*/ 718675 w 1373303"/>
                <a:gd name="connsiteY42" fmla="*/ 1392382 h 1449230"/>
                <a:gd name="connsiteX43" fmla="*/ 666721 w 1373303"/>
                <a:gd name="connsiteY43" fmla="*/ 1402773 h 1449230"/>
                <a:gd name="connsiteX44" fmla="*/ 573203 w 1373303"/>
                <a:gd name="connsiteY44" fmla="*/ 1413164 h 1449230"/>
                <a:gd name="connsiteX0" fmla="*/ 573203 w 1373303"/>
                <a:gd name="connsiteY0" fmla="*/ 1413164 h 1449230"/>
                <a:gd name="connsiteX1" fmla="*/ 510857 w 1373303"/>
                <a:gd name="connsiteY1" fmla="*/ 1423555 h 1449230"/>
                <a:gd name="connsiteX2" fmla="*/ 251085 w 1373303"/>
                <a:gd name="connsiteY2" fmla="*/ 1444336 h 1449230"/>
                <a:gd name="connsiteX3" fmla="*/ 2569 w 1373303"/>
                <a:gd name="connsiteY3" fmla="*/ 1449099 h 1449230"/>
                <a:gd name="connsiteX4" fmla="*/ 22485 w 1373303"/>
                <a:gd name="connsiteY4" fmla="*/ 1298864 h 1449230"/>
                <a:gd name="connsiteX5" fmla="*/ 126394 w 1373303"/>
                <a:gd name="connsiteY5" fmla="*/ 935182 h 1449230"/>
                <a:gd name="connsiteX6" fmla="*/ 344603 w 1373303"/>
                <a:gd name="connsiteY6" fmla="*/ 727364 h 1449230"/>
                <a:gd name="connsiteX7" fmla="*/ 498735 w 1373303"/>
                <a:gd name="connsiteY7" fmla="*/ 673028 h 1449230"/>
                <a:gd name="connsiteX8" fmla="*/ 458903 w 1373303"/>
                <a:gd name="connsiteY8" fmla="*/ 581891 h 1449230"/>
                <a:gd name="connsiteX9" fmla="*/ 458903 w 1373303"/>
                <a:gd name="connsiteY9" fmla="*/ 311727 h 1449230"/>
                <a:gd name="connsiteX10" fmla="*/ 552421 w 1373303"/>
                <a:gd name="connsiteY10" fmla="*/ 145473 h 1449230"/>
                <a:gd name="connsiteX11" fmla="*/ 573203 w 1373303"/>
                <a:gd name="connsiteY11" fmla="*/ 114300 h 1449230"/>
                <a:gd name="connsiteX12" fmla="*/ 604375 w 1373303"/>
                <a:gd name="connsiteY12" fmla="*/ 51955 h 1449230"/>
                <a:gd name="connsiteX13" fmla="*/ 645939 w 1373303"/>
                <a:gd name="connsiteY13" fmla="*/ 31173 h 1449230"/>
                <a:gd name="connsiteX14" fmla="*/ 708285 w 1373303"/>
                <a:gd name="connsiteY14" fmla="*/ 0 h 1449230"/>
                <a:gd name="connsiteX15" fmla="*/ 822585 w 1373303"/>
                <a:gd name="connsiteY15" fmla="*/ 10391 h 1449230"/>
                <a:gd name="connsiteX16" fmla="*/ 874539 w 1373303"/>
                <a:gd name="connsiteY16" fmla="*/ 20782 h 1449230"/>
                <a:gd name="connsiteX17" fmla="*/ 936885 w 1373303"/>
                <a:gd name="connsiteY17" fmla="*/ 83127 h 1449230"/>
                <a:gd name="connsiteX18" fmla="*/ 1009621 w 1373303"/>
                <a:gd name="connsiteY18" fmla="*/ 176646 h 1449230"/>
                <a:gd name="connsiteX19" fmla="*/ 1030403 w 1373303"/>
                <a:gd name="connsiteY19" fmla="*/ 259773 h 1449230"/>
                <a:gd name="connsiteX20" fmla="*/ 1040794 w 1373303"/>
                <a:gd name="connsiteY20" fmla="*/ 363682 h 1449230"/>
                <a:gd name="connsiteX21" fmla="*/ 1030403 w 1373303"/>
                <a:gd name="connsiteY21" fmla="*/ 529936 h 1449230"/>
                <a:gd name="connsiteX22" fmla="*/ 999230 w 1373303"/>
                <a:gd name="connsiteY22" fmla="*/ 592282 h 1449230"/>
                <a:gd name="connsiteX23" fmla="*/ 968057 w 1373303"/>
                <a:gd name="connsiteY23" fmla="*/ 654627 h 1449230"/>
                <a:gd name="connsiteX24" fmla="*/ 978448 w 1373303"/>
                <a:gd name="connsiteY24" fmla="*/ 685800 h 1449230"/>
                <a:gd name="connsiteX25" fmla="*/ 1020012 w 1373303"/>
                <a:gd name="connsiteY25" fmla="*/ 696191 h 1449230"/>
                <a:gd name="connsiteX26" fmla="*/ 1051185 w 1373303"/>
                <a:gd name="connsiteY26" fmla="*/ 706582 h 1449230"/>
                <a:gd name="connsiteX27" fmla="*/ 1144703 w 1373303"/>
                <a:gd name="connsiteY27" fmla="*/ 789709 h 1449230"/>
                <a:gd name="connsiteX28" fmla="*/ 1175875 w 1373303"/>
                <a:gd name="connsiteY28" fmla="*/ 810491 h 1449230"/>
                <a:gd name="connsiteX29" fmla="*/ 1196657 w 1373303"/>
                <a:gd name="connsiteY29" fmla="*/ 841664 h 1449230"/>
                <a:gd name="connsiteX30" fmla="*/ 1248612 w 1373303"/>
                <a:gd name="connsiteY30" fmla="*/ 904009 h 1449230"/>
                <a:gd name="connsiteX31" fmla="*/ 1269394 w 1373303"/>
                <a:gd name="connsiteY31" fmla="*/ 976746 h 1449230"/>
                <a:gd name="connsiteX32" fmla="*/ 1300566 w 1373303"/>
                <a:gd name="connsiteY32" fmla="*/ 1070264 h 1449230"/>
                <a:gd name="connsiteX33" fmla="*/ 1310957 w 1373303"/>
                <a:gd name="connsiteY33" fmla="*/ 1101436 h 1449230"/>
                <a:gd name="connsiteX34" fmla="*/ 1331739 w 1373303"/>
                <a:gd name="connsiteY34" fmla="*/ 1184564 h 1449230"/>
                <a:gd name="connsiteX35" fmla="*/ 1352521 w 1373303"/>
                <a:gd name="connsiteY35" fmla="*/ 1246909 h 1449230"/>
                <a:gd name="connsiteX36" fmla="*/ 1373303 w 1373303"/>
                <a:gd name="connsiteY36" fmla="*/ 1371600 h 1449230"/>
                <a:gd name="connsiteX37" fmla="*/ 1342130 w 1373303"/>
                <a:gd name="connsiteY37" fmla="*/ 1392382 h 1449230"/>
                <a:gd name="connsiteX38" fmla="*/ 1238221 w 1373303"/>
                <a:gd name="connsiteY38" fmla="*/ 1381991 h 1449230"/>
                <a:gd name="connsiteX39" fmla="*/ 1051185 w 1373303"/>
                <a:gd name="connsiteY39" fmla="*/ 1371600 h 1449230"/>
                <a:gd name="connsiteX40" fmla="*/ 781021 w 1373303"/>
                <a:gd name="connsiteY40" fmla="*/ 1381991 h 1449230"/>
                <a:gd name="connsiteX41" fmla="*/ 718675 w 1373303"/>
                <a:gd name="connsiteY41" fmla="*/ 1392382 h 1449230"/>
                <a:gd name="connsiteX42" fmla="*/ 666721 w 1373303"/>
                <a:gd name="connsiteY42" fmla="*/ 1402773 h 1449230"/>
                <a:gd name="connsiteX43" fmla="*/ 573203 w 1373303"/>
                <a:gd name="connsiteY43" fmla="*/ 1413164 h 1449230"/>
                <a:gd name="connsiteX0" fmla="*/ 573203 w 1373303"/>
                <a:gd name="connsiteY0" fmla="*/ 1413164 h 1449230"/>
                <a:gd name="connsiteX1" fmla="*/ 510857 w 1373303"/>
                <a:gd name="connsiteY1" fmla="*/ 1423555 h 1449230"/>
                <a:gd name="connsiteX2" fmla="*/ 251085 w 1373303"/>
                <a:gd name="connsiteY2" fmla="*/ 1444336 h 1449230"/>
                <a:gd name="connsiteX3" fmla="*/ 2569 w 1373303"/>
                <a:gd name="connsiteY3" fmla="*/ 1449099 h 1449230"/>
                <a:gd name="connsiteX4" fmla="*/ 22485 w 1373303"/>
                <a:gd name="connsiteY4" fmla="*/ 1298864 h 1449230"/>
                <a:gd name="connsiteX5" fmla="*/ 126394 w 1373303"/>
                <a:gd name="connsiteY5" fmla="*/ 935182 h 1449230"/>
                <a:gd name="connsiteX6" fmla="*/ 344603 w 1373303"/>
                <a:gd name="connsiteY6" fmla="*/ 727364 h 1449230"/>
                <a:gd name="connsiteX7" fmla="*/ 498735 w 1373303"/>
                <a:gd name="connsiteY7" fmla="*/ 673028 h 1449230"/>
                <a:gd name="connsiteX8" fmla="*/ 458903 w 1373303"/>
                <a:gd name="connsiteY8" fmla="*/ 581891 h 1449230"/>
                <a:gd name="connsiteX9" fmla="*/ 458903 w 1373303"/>
                <a:gd name="connsiteY9" fmla="*/ 311727 h 1449230"/>
                <a:gd name="connsiteX10" fmla="*/ 573203 w 1373303"/>
                <a:gd name="connsiteY10" fmla="*/ 114300 h 1449230"/>
                <a:gd name="connsiteX11" fmla="*/ 604375 w 1373303"/>
                <a:gd name="connsiteY11" fmla="*/ 51955 h 1449230"/>
                <a:gd name="connsiteX12" fmla="*/ 645939 w 1373303"/>
                <a:gd name="connsiteY12" fmla="*/ 31173 h 1449230"/>
                <a:gd name="connsiteX13" fmla="*/ 708285 w 1373303"/>
                <a:gd name="connsiteY13" fmla="*/ 0 h 1449230"/>
                <a:gd name="connsiteX14" fmla="*/ 822585 w 1373303"/>
                <a:gd name="connsiteY14" fmla="*/ 10391 h 1449230"/>
                <a:gd name="connsiteX15" fmla="*/ 874539 w 1373303"/>
                <a:gd name="connsiteY15" fmla="*/ 20782 h 1449230"/>
                <a:gd name="connsiteX16" fmla="*/ 936885 w 1373303"/>
                <a:gd name="connsiteY16" fmla="*/ 83127 h 1449230"/>
                <a:gd name="connsiteX17" fmla="*/ 1009621 w 1373303"/>
                <a:gd name="connsiteY17" fmla="*/ 176646 h 1449230"/>
                <a:gd name="connsiteX18" fmla="*/ 1030403 w 1373303"/>
                <a:gd name="connsiteY18" fmla="*/ 259773 h 1449230"/>
                <a:gd name="connsiteX19" fmla="*/ 1040794 w 1373303"/>
                <a:gd name="connsiteY19" fmla="*/ 363682 h 1449230"/>
                <a:gd name="connsiteX20" fmla="*/ 1030403 w 1373303"/>
                <a:gd name="connsiteY20" fmla="*/ 529936 h 1449230"/>
                <a:gd name="connsiteX21" fmla="*/ 999230 w 1373303"/>
                <a:gd name="connsiteY21" fmla="*/ 592282 h 1449230"/>
                <a:gd name="connsiteX22" fmla="*/ 968057 w 1373303"/>
                <a:gd name="connsiteY22" fmla="*/ 654627 h 1449230"/>
                <a:gd name="connsiteX23" fmla="*/ 978448 w 1373303"/>
                <a:gd name="connsiteY23" fmla="*/ 685800 h 1449230"/>
                <a:gd name="connsiteX24" fmla="*/ 1020012 w 1373303"/>
                <a:gd name="connsiteY24" fmla="*/ 696191 h 1449230"/>
                <a:gd name="connsiteX25" fmla="*/ 1051185 w 1373303"/>
                <a:gd name="connsiteY25" fmla="*/ 706582 h 1449230"/>
                <a:gd name="connsiteX26" fmla="*/ 1144703 w 1373303"/>
                <a:gd name="connsiteY26" fmla="*/ 789709 h 1449230"/>
                <a:gd name="connsiteX27" fmla="*/ 1175875 w 1373303"/>
                <a:gd name="connsiteY27" fmla="*/ 810491 h 1449230"/>
                <a:gd name="connsiteX28" fmla="*/ 1196657 w 1373303"/>
                <a:gd name="connsiteY28" fmla="*/ 841664 h 1449230"/>
                <a:gd name="connsiteX29" fmla="*/ 1248612 w 1373303"/>
                <a:gd name="connsiteY29" fmla="*/ 904009 h 1449230"/>
                <a:gd name="connsiteX30" fmla="*/ 1269394 w 1373303"/>
                <a:gd name="connsiteY30" fmla="*/ 976746 h 1449230"/>
                <a:gd name="connsiteX31" fmla="*/ 1300566 w 1373303"/>
                <a:gd name="connsiteY31" fmla="*/ 1070264 h 1449230"/>
                <a:gd name="connsiteX32" fmla="*/ 1310957 w 1373303"/>
                <a:gd name="connsiteY32" fmla="*/ 1101436 h 1449230"/>
                <a:gd name="connsiteX33" fmla="*/ 1331739 w 1373303"/>
                <a:gd name="connsiteY33" fmla="*/ 1184564 h 1449230"/>
                <a:gd name="connsiteX34" fmla="*/ 1352521 w 1373303"/>
                <a:gd name="connsiteY34" fmla="*/ 1246909 h 1449230"/>
                <a:gd name="connsiteX35" fmla="*/ 1373303 w 1373303"/>
                <a:gd name="connsiteY35" fmla="*/ 1371600 h 1449230"/>
                <a:gd name="connsiteX36" fmla="*/ 1342130 w 1373303"/>
                <a:gd name="connsiteY36" fmla="*/ 1392382 h 1449230"/>
                <a:gd name="connsiteX37" fmla="*/ 1238221 w 1373303"/>
                <a:gd name="connsiteY37" fmla="*/ 1381991 h 1449230"/>
                <a:gd name="connsiteX38" fmla="*/ 1051185 w 1373303"/>
                <a:gd name="connsiteY38" fmla="*/ 1371600 h 1449230"/>
                <a:gd name="connsiteX39" fmla="*/ 781021 w 1373303"/>
                <a:gd name="connsiteY39" fmla="*/ 1381991 h 1449230"/>
                <a:gd name="connsiteX40" fmla="*/ 718675 w 1373303"/>
                <a:gd name="connsiteY40" fmla="*/ 1392382 h 1449230"/>
                <a:gd name="connsiteX41" fmla="*/ 666721 w 1373303"/>
                <a:gd name="connsiteY41" fmla="*/ 1402773 h 1449230"/>
                <a:gd name="connsiteX42" fmla="*/ 573203 w 1373303"/>
                <a:gd name="connsiteY42" fmla="*/ 1413164 h 1449230"/>
                <a:gd name="connsiteX0" fmla="*/ 573203 w 1373303"/>
                <a:gd name="connsiteY0" fmla="*/ 1413164 h 1449230"/>
                <a:gd name="connsiteX1" fmla="*/ 510857 w 1373303"/>
                <a:gd name="connsiteY1" fmla="*/ 1423555 h 1449230"/>
                <a:gd name="connsiteX2" fmla="*/ 251085 w 1373303"/>
                <a:gd name="connsiteY2" fmla="*/ 1444336 h 1449230"/>
                <a:gd name="connsiteX3" fmla="*/ 2569 w 1373303"/>
                <a:gd name="connsiteY3" fmla="*/ 1449099 h 1449230"/>
                <a:gd name="connsiteX4" fmla="*/ 22485 w 1373303"/>
                <a:gd name="connsiteY4" fmla="*/ 1298864 h 1449230"/>
                <a:gd name="connsiteX5" fmla="*/ 126394 w 1373303"/>
                <a:gd name="connsiteY5" fmla="*/ 935182 h 1449230"/>
                <a:gd name="connsiteX6" fmla="*/ 344603 w 1373303"/>
                <a:gd name="connsiteY6" fmla="*/ 727364 h 1449230"/>
                <a:gd name="connsiteX7" fmla="*/ 498735 w 1373303"/>
                <a:gd name="connsiteY7" fmla="*/ 673028 h 1449230"/>
                <a:gd name="connsiteX8" fmla="*/ 458903 w 1373303"/>
                <a:gd name="connsiteY8" fmla="*/ 581891 h 1449230"/>
                <a:gd name="connsiteX9" fmla="*/ 458903 w 1373303"/>
                <a:gd name="connsiteY9" fmla="*/ 311727 h 1449230"/>
                <a:gd name="connsiteX10" fmla="*/ 604375 w 1373303"/>
                <a:gd name="connsiteY10" fmla="*/ 51955 h 1449230"/>
                <a:gd name="connsiteX11" fmla="*/ 645939 w 1373303"/>
                <a:gd name="connsiteY11" fmla="*/ 31173 h 1449230"/>
                <a:gd name="connsiteX12" fmla="*/ 708285 w 1373303"/>
                <a:gd name="connsiteY12" fmla="*/ 0 h 1449230"/>
                <a:gd name="connsiteX13" fmla="*/ 822585 w 1373303"/>
                <a:gd name="connsiteY13" fmla="*/ 10391 h 1449230"/>
                <a:gd name="connsiteX14" fmla="*/ 874539 w 1373303"/>
                <a:gd name="connsiteY14" fmla="*/ 20782 h 1449230"/>
                <a:gd name="connsiteX15" fmla="*/ 936885 w 1373303"/>
                <a:gd name="connsiteY15" fmla="*/ 83127 h 1449230"/>
                <a:gd name="connsiteX16" fmla="*/ 1009621 w 1373303"/>
                <a:gd name="connsiteY16" fmla="*/ 176646 h 1449230"/>
                <a:gd name="connsiteX17" fmla="*/ 1030403 w 1373303"/>
                <a:gd name="connsiteY17" fmla="*/ 259773 h 1449230"/>
                <a:gd name="connsiteX18" fmla="*/ 1040794 w 1373303"/>
                <a:gd name="connsiteY18" fmla="*/ 363682 h 1449230"/>
                <a:gd name="connsiteX19" fmla="*/ 1030403 w 1373303"/>
                <a:gd name="connsiteY19" fmla="*/ 529936 h 1449230"/>
                <a:gd name="connsiteX20" fmla="*/ 999230 w 1373303"/>
                <a:gd name="connsiteY20" fmla="*/ 592282 h 1449230"/>
                <a:gd name="connsiteX21" fmla="*/ 968057 w 1373303"/>
                <a:gd name="connsiteY21" fmla="*/ 654627 h 1449230"/>
                <a:gd name="connsiteX22" fmla="*/ 978448 w 1373303"/>
                <a:gd name="connsiteY22" fmla="*/ 685800 h 1449230"/>
                <a:gd name="connsiteX23" fmla="*/ 1020012 w 1373303"/>
                <a:gd name="connsiteY23" fmla="*/ 696191 h 1449230"/>
                <a:gd name="connsiteX24" fmla="*/ 1051185 w 1373303"/>
                <a:gd name="connsiteY24" fmla="*/ 706582 h 1449230"/>
                <a:gd name="connsiteX25" fmla="*/ 1144703 w 1373303"/>
                <a:gd name="connsiteY25" fmla="*/ 789709 h 1449230"/>
                <a:gd name="connsiteX26" fmla="*/ 1175875 w 1373303"/>
                <a:gd name="connsiteY26" fmla="*/ 810491 h 1449230"/>
                <a:gd name="connsiteX27" fmla="*/ 1196657 w 1373303"/>
                <a:gd name="connsiteY27" fmla="*/ 841664 h 1449230"/>
                <a:gd name="connsiteX28" fmla="*/ 1248612 w 1373303"/>
                <a:gd name="connsiteY28" fmla="*/ 904009 h 1449230"/>
                <a:gd name="connsiteX29" fmla="*/ 1269394 w 1373303"/>
                <a:gd name="connsiteY29" fmla="*/ 976746 h 1449230"/>
                <a:gd name="connsiteX30" fmla="*/ 1300566 w 1373303"/>
                <a:gd name="connsiteY30" fmla="*/ 1070264 h 1449230"/>
                <a:gd name="connsiteX31" fmla="*/ 1310957 w 1373303"/>
                <a:gd name="connsiteY31" fmla="*/ 1101436 h 1449230"/>
                <a:gd name="connsiteX32" fmla="*/ 1331739 w 1373303"/>
                <a:gd name="connsiteY32" fmla="*/ 1184564 h 1449230"/>
                <a:gd name="connsiteX33" fmla="*/ 1352521 w 1373303"/>
                <a:gd name="connsiteY33" fmla="*/ 1246909 h 1449230"/>
                <a:gd name="connsiteX34" fmla="*/ 1373303 w 1373303"/>
                <a:gd name="connsiteY34" fmla="*/ 1371600 h 1449230"/>
                <a:gd name="connsiteX35" fmla="*/ 1342130 w 1373303"/>
                <a:gd name="connsiteY35" fmla="*/ 1392382 h 1449230"/>
                <a:gd name="connsiteX36" fmla="*/ 1238221 w 1373303"/>
                <a:gd name="connsiteY36" fmla="*/ 1381991 h 1449230"/>
                <a:gd name="connsiteX37" fmla="*/ 1051185 w 1373303"/>
                <a:gd name="connsiteY37" fmla="*/ 1371600 h 1449230"/>
                <a:gd name="connsiteX38" fmla="*/ 781021 w 1373303"/>
                <a:gd name="connsiteY38" fmla="*/ 1381991 h 1449230"/>
                <a:gd name="connsiteX39" fmla="*/ 718675 w 1373303"/>
                <a:gd name="connsiteY39" fmla="*/ 1392382 h 1449230"/>
                <a:gd name="connsiteX40" fmla="*/ 666721 w 1373303"/>
                <a:gd name="connsiteY40" fmla="*/ 1402773 h 1449230"/>
                <a:gd name="connsiteX41" fmla="*/ 573203 w 1373303"/>
                <a:gd name="connsiteY41" fmla="*/ 1413164 h 1449230"/>
                <a:gd name="connsiteX0" fmla="*/ 573203 w 1373303"/>
                <a:gd name="connsiteY0" fmla="*/ 1413164 h 1449230"/>
                <a:gd name="connsiteX1" fmla="*/ 510857 w 1373303"/>
                <a:gd name="connsiteY1" fmla="*/ 1423555 h 1449230"/>
                <a:gd name="connsiteX2" fmla="*/ 251085 w 1373303"/>
                <a:gd name="connsiteY2" fmla="*/ 1444336 h 1449230"/>
                <a:gd name="connsiteX3" fmla="*/ 2569 w 1373303"/>
                <a:gd name="connsiteY3" fmla="*/ 1449099 h 1449230"/>
                <a:gd name="connsiteX4" fmla="*/ 22485 w 1373303"/>
                <a:gd name="connsiteY4" fmla="*/ 1298864 h 1449230"/>
                <a:gd name="connsiteX5" fmla="*/ 126394 w 1373303"/>
                <a:gd name="connsiteY5" fmla="*/ 935182 h 1449230"/>
                <a:gd name="connsiteX6" fmla="*/ 344603 w 1373303"/>
                <a:gd name="connsiteY6" fmla="*/ 727364 h 1449230"/>
                <a:gd name="connsiteX7" fmla="*/ 498735 w 1373303"/>
                <a:gd name="connsiteY7" fmla="*/ 673028 h 1449230"/>
                <a:gd name="connsiteX8" fmla="*/ 458903 w 1373303"/>
                <a:gd name="connsiteY8" fmla="*/ 581891 h 1449230"/>
                <a:gd name="connsiteX9" fmla="*/ 458903 w 1373303"/>
                <a:gd name="connsiteY9" fmla="*/ 311727 h 1449230"/>
                <a:gd name="connsiteX10" fmla="*/ 645939 w 1373303"/>
                <a:gd name="connsiteY10" fmla="*/ 31173 h 1449230"/>
                <a:gd name="connsiteX11" fmla="*/ 708285 w 1373303"/>
                <a:gd name="connsiteY11" fmla="*/ 0 h 1449230"/>
                <a:gd name="connsiteX12" fmla="*/ 822585 w 1373303"/>
                <a:gd name="connsiteY12" fmla="*/ 10391 h 1449230"/>
                <a:gd name="connsiteX13" fmla="*/ 874539 w 1373303"/>
                <a:gd name="connsiteY13" fmla="*/ 20782 h 1449230"/>
                <a:gd name="connsiteX14" fmla="*/ 936885 w 1373303"/>
                <a:gd name="connsiteY14" fmla="*/ 83127 h 1449230"/>
                <a:gd name="connsiteX15" fmla="*/ 1009621 w 1373303"/>
                <a:gd name="connsiteY15" fmla="*/ 176646 h 1449230"/>
                <a:gd name="connsiteX16" fmla="*/ 1030403 w 1373303"/>
                <a:gd name="connsiteY16" fmla="*/ 259773 h 1449230"/>
                <a:gd name="connsiteX17" fmla="*/ 1040794 w 1373303"/>
                <a:gd name="connsiteY17" fmla="*/ 363682 h 1449230"/>
                <a:gd name="connsiteX18" fmla="*/ 1030403 w 1373303"/>
                <a:gd name="connsiteY18" fmla="*/ 529936 h 1449230"/>
                <a:gd name="connsiteX19" fmla="*/ 999230 w 1373303"/>
                <a:gd name="connsiteY19" fmla="*/ 592282 h 1449230"/>
                <a:gd name="connsiteX20" fmla="*/ 968057 w 1373303"/>
                <a:gd name="connsiteY20" fmla="*/ 654627 h 1449230"/>
                <a:gd name="connsiteX21" fmla="*/ 978448 w 1373303"/>
                <a:gd name="connsiteY21" fmla="*/ 685800 h 1449230"/>
                <a:gd name="connsiteX22" fmla="*/ 1020012 w 1373303"/>
                <a:gd name="connsiteY22" fmla="*/ 696191 h 1449230"/>
                <a:gd name="connsiteX23" fmla="*/ 1051185 w 1373303"/>
                <a:gd name="connsiteY23" fmla="*/ 706582 h 1449230"/>
                <a:gd name="connsiteX24" fmla="*/ 1144703 w 1373303"/>
                <a:gd name="connsiteY24" fmla="*/ 789709 h 1449230"/>
                <a:gd name="connsiteX25" fmla="*/ 1175875 w 1373303"/>
                <a:gd name="connsiteY25" fmla="*/ 810491 h 1449230"/>
                <a:gd name="connsiteX26" fmla="*/ 1196657 w 1373303"/>
                <a:gd name="connsiteY26" fmla="*/ 841664 h 1449230"/>
                <a:gd name="connsiteX27" fmla="*/ 1248612 w 1373303"/>
                <a:gd name="connsiteY27" fmla="*/ 904009 h 1449230"/>
                <a:gd name="connsiteX28" fmla="*/ 1269394 w 1373303"/>
                <a:gd name="connsiteY28" fmla="*/ 976746 h 1449230"/>
                <a:gd name="connsiteX29" fmla="*/ 1300566 w 1373303"/>
                <a:gd name="connsiteY29" fmla="*/ 1070264 h 1449230"/>
                <a:gd name="connsiteX30" fmla="*/ 1310957 w 1373303"/>
                <a:gd name="connsiteY30" fmla="*/ 1101436 h 1449230"/>
                <a:gd name="connsiteX31" fmla="*/ 1331739 w 1373303"/>
                <a:gd name="connsiteY31" fmla="*/ 1184564 h 1449230"/>
                <a:gd name="connsiteX32" fmla="*/ 1352521 w 1373303"/>
                <a:gd name="connsiteY32" fmla="*/ 1246909 h 1449230"/>
                <a:gd name="connsiteX33" fmla="*/ 1373303 w 1373303"/>
                <a:gd name="connsiteY33" fmla="*/ 1371600 h 1449230"/>
                <a:gd name="connsiteX34" fmla="*/ 1342130 w 1373303"/>
                <a:gd name="connsiteY34" fmla="*/ 1392382 h 1449230"/>
                <a:gd name="connsiteX35" fmla="*/ 1238221 w 1373303"/>
                <a:gd name="connsiteY35" fmla="*/ 1381991 h 1449230"/>
                <a:gd name="connsiteX36" fmla="*/ 1051185 w 1373303"/>
                <a:gd name="connsiteY36" fmla="*/ 1371600 h 1449230"/>
                <a:gd name="connsiteX37" fmla="*/ 781021 w 1373303"/>
                <a:gd name="connsiteY37" fmla="*/ 1381991 h 1449230"/>
                <a:gd name="connsiteX38" fmla="*/ 718675 w 1373303"/>
                <a:gd name="connsiteY38" fmla="*/ 1392382 h 1449230"/>
                <a:gd name="connsiteX39" fmla="*/ 666721 w 1373303"/>
                <a:gd name="connsiteY39" fmla="*/ 1402773 h 1449230"/>
                <a:gd name="connsiteX40" fmla="*/ 573203 w 1373303"/>
                <a:gd name="connsiteY40" fmla="*/ 1413164 h 1449230"/>
                <a:gd name="connsiteX0" fmla="*/ 573203 w 1373303"/>
                <a:gd name="connsiteY0" fmla="*/ 1413164 h 1449230"/>
                <a:gd name="connsiteX1" fmla="*/ 510857 w 1373303"/>
                <a:gd name="connsiteY1" fmla="*/ 1423555 h 1449230"/>
                <a:gd name="connsiteX2" fmla="*/ 251085 w 1373303"/>
                <a:gd name="connsiteY2" fmla="*/ 1444336 h 1449230"/>
                <a:gd name="connsiteX3" fmla="*/ 2569 w 1373303"/>
                <a:gd name="connsiteY3" fmla="*/ 1449099 h 1449230"/>
                <a:gd name="connsiteX4" fmla="*/ 22485 w 1373303"/>
                <a:gd name="connsiteY4" fmla="*/ 1298864 h 1449230"/>
                <a:gd name="connsiteX5" fmla="*/ 126394 w 1373303"/>
                <a:gd name="connsiteY5" fmla="*/ 935182 h 1449230"/>
                <a:gd name="connsiteX6" fmla="*/ 344603 w 1373303"/>
                <a:gd name="connsiteY6" fmla="*/ 727364 h 1449230"/>
                <a:gd name="connsiteX7" fmla="*/ 498735 w 1373303"/>
                <a:gd name="connsiteY7" fmla="*/ 673028 h 1449230"/>
                <a:gd name="connsiteX8" fmla="*/ 458903 w 1373303"/>
                <a:gd name="connsiteY8" fmla="*/ 581891 h 1449230"/>
                <a:gd name="connsiteX9" fmla="*/ 458903 w 1373303"/>
                <a:gd name="connsiteY9" fmla="*/ 311727 h 1449230"/>
                <a:gd name="connsiteX10" fmla="*/ 708285 w 1373303"/>
                <a:gd name="connsiteY10" fmla="*/ 0 h 1449230"/>
                <a:gd name="connsiteX11" fmla="*/ 822585 w 1373303"/>
                <a:gd name="connsiteY11" fmla="*/ 10391 h 1449230"/>
                <a:gd name="connsiteX12" fmla="*/ 874539 w 1373303"/>
                <a:gd name="connsiteY12" fmla="*/ 20782 h 1449230"/>
                <a:gd name="connsiteX13" fmla="*/ 936885 w 1373303"/>
                <a:gd name="connsiteY13" fmla="*/ 83127 h 1449230"/>
                <a:gd name="connsiteX14" fmla="*/ 1009621 w 1373303"/>
                <a:gd name="connsiteY14" fmla="*/ 176646 h 1449230"/>
                <a:gd name="connsiteX15" fmla="*/ 1030403 w 1373303"/>
                <a:gd name="connsiteY15" fmla="*/ 259773 h 1449230"/>
                <a:gd name="connsiteX16" fmla="*/ 1040794 w 1373303"/>
                <a:gd name="connsiteY16" fmla="*/ 363682 h 1449230"/>
                <a:gd name="connsiteX17" fmla="*/ 1030403 w 1373303"/>
                <a:gd name="connsiteY17" fmla="*/ 529936 h 1449230"/>
                <a:gd name="connsiteX18" fmla="*/ 999230 w 1373303"/>
                <a:gd name="connsiteY18" fmla="*/ 592282 h 1449230"/>
                <a:gd name="connsiteX19" fmla="*/ 968057 w 1373303"/>
                <a:gd name="connsiteY19" fmla="*/ 654627 h 1449230"/>
                <a:gd name="connsiteX20" fmla="*/ 978448 w 1373303"/>
                <a:gd name="connsiteY20" fmla="*/ 685800 h 1449230"/>
                <a:gd name="connsiteX21" fmla="*/ 1020012 w 1373303"/>
                <a:gd name="connsiteY21" fmla="*/ 696191 h 1449230"/>
                <a:gd name="connsiteX22" fmla="*/ 1051185 w 1373303"/>
                <a:gd name="connsiteY22" fmla="*/ 706582 h 1449230"/>
                <a:gd name="connsiteX23" fmla="*/ 1144703 w 1373303"/>
                <a:gd name="connsiteY23" fmla="*/ 789709 h 1449230"/>
                <a:gd name="connsiteX24" fmla="*/ 1175875 w 1373303"/>
                <a:gd name="connsiteY24" fmla="*/ 810491 h 1449230"/>
                <a:gd name="connsiteX25" fmla="*/ 1196657 w 1373303"/>
                <a:gd name="connsiteY25" fmla="*/ 841664 h 1449230"/>
                <a:gd name="connsiteX26" fmla="*/ 1248612 w 1373303"/>
                <a:gd name="connsiteY26" fmla="*/ 904009 h 1449230"/>
                <a:gd name="connsiteX27" fmla="*/ 1269394 w 1373303"/>
                <a:gd name="connsiteY27" fmla="*/ 976746 h 1449230"/>
                <a:gd name="connsiteX28" fmla="*/ 1300566 w 1373303"/>
                <a:gd name="connsiteY28" fmla="*/ 1070264 h 1449230"/>
                <a:gd name="connsiteX29" fmla="*/ 1310957 w 1373303"/>
                <a:gd name="connsiteY29" fmla="*/ 1101436 h 1449230"/>
                <a:gd name="connsiteX30" fmla="*/ 1331739 w 1373303"/>
                <a:gd name="connsiteY30" fmla="*/ 1184564 h 1449230"/>
                <a:gd name="connsiteX31" fmla="*/ 1352521 w 1373303"/>
                <a:gd name="connsiteY31" fmla="*/ 1246909 h 1449230"/>
                <a:gd name="connsiteX32" fmla="*/ 1373303 w 1373303"/>
                <a:gd name="connsiteY32" fmla="*/ 1371600 h 1449230"/>
                <a:gd name="connsiteX33" fmla="*/ 1342130 w 1373303"/>
                <a:gd name="connsiteY33" fmla="*/ 1392382 h 1449230"/>
                <a:gd name="connsiteX34" fmla="*/ 1238221 w 1373303"/>
                <a:gd name="connsiteY34" fmla="*/ 1381991 h 1449230"/>
                <a:gd name="connsiteX35" fmla="*/ 1051185 w 1373303"/>
                <a:gd name="connsiteY35" fmla="*/ 1371600 h 1449230"/>
                <a:gd name="connsiteX36" fmla="*/ 781021 w 1373303"/>
                <a:gd name="connsiteY36" fmla="*/ 1381991 h 1449230"/>
                <a:gd name="connsiteX37" fmla="*/ 718675 w 1373303"/>
                <a:gd name="connsiteY37" fmla="*/ 1392382 h 1449230"/>
                <a:gd name="connsiteX38" fmla="*/ 666721 w 1373303"/>
                <a:gd name="connsiteY38" fmla="*/ 1402773 h 1449230"/>
                <a:gd name="connsiteX39" fmla="*/ 573203 w 1373303"/>
                <a:gd name="connsiteY39" fmla="*/ 1413164 h 1449230"/>
                <a:gd name="connsiteX0" fmla="*/ 573203 w 1373303"/>
                <a:gd name="connsiteY0" fmla="*/ 1405383 h 1441449"/>
                <a:gd name="connsiteX1" fmla="*/ 510857 w 1373303"/>
                <a:gd name="connsiteY1" fmla="*/ 1415774 h 1441449"/>
                <a:gd name="connsiteX2" fmla="*/ 251085 w 1373303"/>
                <a:gd name="connsiteY2" fmla="*/ 1436555 h 1441449"/>
                <a:gd name="connsiteX3" fmla="*/ 2569 w 1373303"/>
                <a:gd name="connsiteY3" fmla="*/ 1441318 h 1441449"/>
                <a:gd name="connsiteX4" fmla="*/ 22485 w 1373303"/>
                <a:gd name="connsiteY4" fmla="*/ 1291083 h 1441449"/>
                <a:gd name="connsiteX5" fmla="*/ 126394 w 1373303"/>
                <a:gd name="connsiteY5" fmla="*/ 927401 h 1441449"/>
                <a:gd name="connsiteX6" fmla="*/ 344603 w 1373303"/>
                <a:gd name="connsiteY6" fmla="*/ 719583 h 1441449"/>
                <a:gd name="connsiteX7" fmla="*/ 498735 w 1373303"/>
                <a:gd name="connsiteY7" fmla="*/ 665247 h 1441449"/>
                <a:gd name="connsiteX8" fmla="*/ 458903 w 1373303"/>
                <a:gd name="connsiteY8" fmla="*/ 574110 h 1441449"/>
                <a:gd name="connsiteX9" fmla="*/ 458903 w 1373303"/>
                <a:gd name="connsiteY9" fmla="*/ 303946 h 1441449"/>
                <a:gd name="connsiteX10" fmla="*/ 605892 w 1373303"/>
                <a:gd name="connsiteY10" fmla="*/ 54132 h 1441449"/>
                <a:gd name="connsiteX11" fmla="*/ 822585 w 1373303"/>
                <a:gd name="connsiteY11" fmla="*/ 2610 h 1441449"/>
                <a:gd name="connsiteX12" fmla="*/ 874539 w 1373303"/>
                <a:gd name="connsiteY12" fmla="*/ 13001 h 1441449"/>
                <a:gd name="connsiteX13" fmla="*/ 936885 w 1373303"/>
                <a:gd name="connsiteY13" fmla="*/ 75346 h 1441449"/>
                <a:gd name="connsiteX14" fmla="*/ 1009621 w 1373303"/>
                <a:gd name="connsiteY14" fmla="*/ 168865 h 1441449"/>
                <a:gd name="connsiteX15" fmla="*/ 1030403 w 1373303"/>
                <a:gd name="connsiteY15" fmla="*/ 251992 h 1441449"/>
                <a:gd name="connsiteX16" fmla="*/ 1040794 w 1373303"/>
                <a:gd name="connsiteY16" fmla="*/ 355901 h 1441449"/>
                <a:gd name="connsiteX17" fmla="*/ 1030403 w 1373303"/>
                <a:gd name="connsiteY17" fmla="*/ 522155 h 1441449"/>
                <a:gd name="connsiteX18" fmla="*/ 999230 w 1373303"/>
                <a:gd name="connsiteY18" fmla="*/ 584501 h 1441449"/>
                <a:gd name="connsiteX19" fmla="*/ 968057 w 1373303"/>
                <a:gd name="connsiteY19" fmla="*/ 646846 h 1441449"/>
                <a:gd name="connsiteX20" fmla="*/ 978448 w 1373303"/>
                <a:gd name="connsiteY20" fmla="*/ 678019 h 1441449"/>
                <a:gd name="connsiteX21" fmla="*/ 1020012 w 1373303"/>
                <a:gd name="connsiteY21" fmla="*/ 688410 h 1441449"/>
                <a:gd name="connsiteX22" fmla="*/ 1051185 w 1373303"/>
                <a:gd name="connsiteY22" fmla="*/ 698801 h 1441449"/>
                <a:gd name="connsiteX23" fmla="*/ 1144703 w 1373303"/>
                <a:gd name="connsiteY23" fmla="*/ 781928 h 1441449"/>
                <a:gd name="connsiteX24" fmla="*/ 1175875 w 1373303"/>
                <a:gd name="connsiteY24" fmla="*/ 802710 h 1441449"/>
                <a:gd name="connsiteX25" fmla="*/ 1196657 w 1373303"/>
                <a:gd name="connsiteY25" fmla="*/ 833883 h 1441449"/>
                <a:gd name="connsiteX26" fmla="*/ 1248612 w 1373303"/>
                <a:gd name="connsiteY26" fmla="*/ 896228 h 1441449"/>
                <a:gd name="connsiteX27" fmla="*/ 1269394 w 1373303"/>
                <a:gd name="connsiteY27" fmla="*/ 968965 h 1441449"/>
                <a:gd name="connsiteX28" fmla="*/ 1300566 w 1373303"/>
                <a:gd name="connsiteY28" fmla="*/ 1062483 h 1441449"/>
                <a:gd name="connsiteX29" fmla="*/ 1310957 w 1373303"/>
                <a:gd name="connsiteY29" fmla="*/ 1093655 h 1441449"/>
                <a:gd name="connsiteX30" fmla="*/ 1331739 w 1373303"/>
                <a:gd name="connsiteY30" fmla="*/ 1176783 h 1441449"/>
                <a:gd name="connsiteX31" fmla="*/ 1352521 w 1373303"/>
                <a:gd name="connsiteY31" fmla="*/ 1239128 h 1441449"/>
                <a:gd name="connsiteX32" fmla="*/ 1373303 w 1373303"/>
                <a:gd name="connsiteY32" fmla="*/ 1363819 h 1441449"/>
                <a:gd name="connsiteX33" fmla="*/ 1342130 w 1373303"/>
                <a:gd name="connsiteY33" fmla="*/ 1384601 h 1441449"/>
                <a:gd name="connsiteX34" fmla="*/ 1238221 w 1373303"/>
                <a:gd name="connsiteY34" fmla="*/ 1374210 h 1441449"/>
                <a:gd name="connsiteX35" fmla="*/ 1051185 w 1373303"/>
                <a:gd name="connsiteY35" fmla="*/ 1363819 h 1441449"/>
                <a:gd name="connsiteX36" fmla="*/ 781021 w 1373303"/>
                <a:gd name="connsiteY36" fmla="*/ 1374210 h 1441449"/>
                <a:gd name="connsiteX37" fmla="*/ 718675 w 1373303"/>
                <a:gd name="connsiteY37" fmla="*/ 1384601 h 1441449"/>
                <a:gd name="connsiteX38" fmla="*/ 666721 w 1373303"/>
                <a:gd name="connsiteY38" fmla="*/ 1394992 h 1441449"/>
                <a:gd name="connsiteX39" fmla="*/ 573203 w 1373303"/>
                <a:gd name="connsiteY39" fmla="*/ 1405383 h 1441449"/>
                <a:gd name="connsiteX0" fmla="*/ 573203 w 1373303"/>
                <a:gd name="connsiteY0" fmla="*/ 1404206 h 1440272"/>
                <a:gd name="connsiteX1" fmla="*/ 510857 w 1373303"/>
                <a:gd name="connsiteY1" fmla="*/ 1414597 h 1440272"/>
                <a:gd name="connsiteX2" fmla="*/ 251085 w 1373303"/>
                <a:gd name="connsiteY2" fmla="*/ 1435378 h 1440272"/>
                <a:gd name="connsiteX3" fmla="*/ 2569 w 1373303"/>
                <a:gd name="connsiteY3" fmla="*/ 1440141 h 1440272"/>
                <a:gd name="connsiteX4" fmla="*/ 22485 w 1373303"/>
                <a:gd name="connsiteY4" fmla="*/ 1289906 h 1440272"/>
                <a:gd name="connsiteX5" fmla="*/ 126394 w 1373303"/>
                <a:gd name="connsiteY5" fmla="*/ 926224 h 1440272"/>
                <a:gd name="connsiteX6" fmla="*/ 344603 w 1373303"/>
                <a:gd name="connsiteY6" fmla="*/ 718406 h 1440272"/>
                <a:gd name="connsiteX7" fmla="*/ 498735 w 1373303"/>
                <a:gd name="connsiteY7" fmla="*/ 664070 h 1440272"/>
                <a:gd name="connsiteX8" fmla="*/ 458903 w 1373303"/>
                <a:gd name="connsiteY8" fmla="*/ 572933 h 1440272"/>
                <a:gd name="connsiteX9" fmla="*/ 458903 w 1373303"/>
                <a:gd name="connsiteY9" fmla="*/ 302769 h 1440272"/>
                <a:gd name="connsiteX10" fmla="*/ 608274 w 1373303"/>
                <a:gd name="connsiteY10" fmla="*/ 36286 h 1440272"/>
                <a:gd name="connsiteX11" fmla="*/ 822585 w 1373303"/>
                <a:gd name="connsiteY11" fmla="*/ 1433 h 1440272"/>
                <a:gd name="connsiteX12" fmla="*/ 874539 w 1373303"/>
                <a:gd name="connsiteY12" fmla="*/ 11824 h 1440272"/>
                <a:gd name="connsiteX13" fmla="*/ 936885 w 1373303"/>
                <a:gd name="connsiteY13" fmla="*/ 74169 h 1440272"/>
                <a:gd name="connsiteX14" fmla="*/ 1009621 w 1373303"/>
                <a:gd name="connsiteY14" fmla="*/ 167688 h 1440272"/>
                <a:gd name="connsiteX15" fmla="*/ 1030403 w 1373303"/>
                <a:gd name="connsiteY15" fmla="*/ 250815 h 1440272"/>
                <a:gd name="connsiteX16" fmla="*/ 1040794 w 1373303"/>
                <a:gd name="connsiteY16" fmla="*/ 354724 h 1440272"/>
                <a:gd name="connsiteX17" fmla="*/ 1030403 w 1373303"/>
                <a:gd name="connsiteY17" fmla="*/ 520978 h 1440272"/>
                <a:gd name="connsiteX18" fmla="*/ 999230 w 1373303"/>
                <a:gd name="connsiteY18" fmla="*/ 583324 h 1440272"/>
                <a:gd name="connsiteX19" fmla="*/ 968057 w 1373303"/>
                <a:gd name="connsiteY19" fmla="*/ 645669 h 1440272"/>
                <a:gd name="connsiteX20" fmla="*/ 978448 w 1373303"/>
                <a:gd name="connsiteY20" fmla="*/ 676842 h 1440272"/>
                <a:gd name="connsiteX21" fmla="*/ 1020012 w 1373303"/>
                <a:gd name="connsiteY21" fmla="*/ 687233 h 1440272"/>
                <a:gd name="connsiteX22" fmla="*/ 1051185 w 1373303"/>
                <a:gd name="connsiteY22" fmla="*/ 697624 h 1440272"/>
                <a:gd name="connsiteX23" fmla="*/ 1144703 w 1373303"/>
                <a:gd name="connsiteY23" fmla="*/ 780751 h 1440272"/>
                <a:gd name="connsiteX24" fmla="*/ 1175875 w 1373303"/>
                <a:gd name="connsiteY24" fmla="*/ 801533 h 1440272"/>
                <a:gd name="connsiteX25" fmla="*/ 1196657 w 1373303"/>
                <a:gd name="connsiteY25" fmla="*/ 832706 h 1440272"/>
                <a:gd name="connsiteX26" fmla="*/ 1248612 w 1373303"/>
                <a:gd name="connsiteY26" fmla="*/ 895051 h 1440272"/>
                <a:gd name="connsiteX27" fmla="*/ 1269394 w 1373303"/>
                <a:gd name="connsiteY27" fmla="*/ 967788 h 1440272"/>
                <a:gd name="connsiteX28" fmla="*/ 1300566 w 1373303"/>
                <a:gd name="connsiteY28" fmla="*/ 1061306 h 1440272"/>
                <a:gd name="connsiteX29" fmla="*/ 1310957 w 1373303"/>
                <a:gd name="connsiteY29" fmla="*/ 1092478 h 1440272"/>
                <a:gd name="connsiteX30" fmla="*/ 1331739 w 1373303"/>
                <a:gd name="connsiteY30" fmla="*/ 1175606 h 1440272"/>
                <a:gd name="connsiteX31" fmla="*/ 1352521 w 1373303"/>
                <a:gd name="connsiteY31" fmla="*/ 1237951 h 1440272"/>
                <a:gd name="connsiteX32" fmla="*/ 1373303 w 1373303"/>
                <a:gd name="connsiteY32" fmla="*/ 1362642 h 1440272"/>
                <a:gd name="connsiteX33" fmla="*/ 1342130 w 1373303"/>
                <a:gd name="connsiteY33" fmla="*/ 1383424 h 1440272"/>
                <a:gd name="connsiteX34" fmla="*/ 1238221 w 1373303"/>
                <a:gd name="connsiteY34" fmla="*/ 1373033 h 1440272"/>
                <a:gd name="connsiteX35" fmla="*/ 1051185 w 1373303"/>
                <a:gd name="connsiteY35" fmla="*/ 1362642 h 1440272"/>
                <a:gd name="connsiteX36" fmla="*/ 781021 w 1373303"/>
                <a:gd name="connsiteY36" fmla="*/ 1373033 h 1440272"/>
                <a:gd name="connsiteX37" fmla="*/ 718675 w 1373303"/>
                <a:gd name="connsiteY37" fmla="*/ 1383424 h 1440272"/>
                <a:gd name="connsiteX38" fmla="*/ 666721 w 1373303"/>
                <a:gd name="connsiteY38" fmla="*/ 1393815 h 1440272"/>
                <a:gd name="connsiteX39" fmla="*/ 573203 w 1373303"/>
                <a:gd name="connsiteY39" fmla="*/ 1404206 h 1440272"/>
                <a:gd name="connsiteX0" fmla="*/ 573203 w 1373303"/>
                <a:gd name="connsiteY0" fmla="*/ 1394189 h 1430255"/>
                <a:gd name="connsiteX1" fmla="*/ 510857 w 1373303"/>
                <a:gd name="connsiteY1" fmla="*/ 1404580 h 1430255"/>
                <a:gd name="connsiteX2" fmla="*/ 251085 w 1373303"/>
                <a:gd name="connsiteY2" fmla="*/ 1425361 h 1430255"/>
                <a:gd name="connsiteX3" fmla="*/ 2569 w 1373303"/>
                <a:gd name="connsiteY3" fmla="*/ 1430124 h 1430255"/>
                <a:gd name="connsiteX4" fmla="*/ 22485 w 1373303"/>
                <a:gd name="connsiteY4" fmla="*/ 1279889 h 1430255"/>
                <a:gd name="connsiteX5" fmla="*/ 126394 w 1373303"/>
                <a:gd name="connsiteY5" fmla="*/ 916207 h 1430255"/>
                <a:gd name="connsiteX6" fmla="*/ 344603 w 1373303"/>
                <a:gd name="connsiteY6" fmla="*/ 708389 h 1430255"/>
                <a:gd name="connsiteX7" fmla="*/ 498735 w 1373303"/>
                <a:gd name="connsiteY7" fmla="*/ 654053 h 1430255"/>
                <a:gd name="connsiteX8" fmla="*/ 458903 w 1373303"/>
                <a:gd name="connsiteY8" fmla="*/ 562916 h 1430255"/>
                <a:gd name="connsiteX9" fmla="*/ 458903 w 1373303"/>
                <a:gd name="connsiteY9" fmla="*/ 292752 h 1430255"/>
                <a:gd name="connsiteX10" fmla="*/ 608274 w 1373303"/>
                <a:gd name="connsiteY10" fmla="*/ 26269 h 1430255"/>
                <a:gd name="connsiteX11" fmla="*/ 860685 w 1373303"/>
                <a:gd name="connsiteY11" fmla="*/ 17610 h 1430255"/>
                <a:gd name="connsiteX12" fmla="*/ 874539 w 1373303"/>
                <a:gd name="connsiteY12" fmla="*/ 1807 h 1430255"/>
                <a:gd name="connsiteX13" fmla="*/ 936885 w 1373303"/>
                <a:gd name="connsiteY13" fmla="*/ 64152 h 1430255"/>
                <a:gd name="connsiteX14" fmla="*/ 1009621 w 1373303"/>
                <a:gd name="connsiteY14" fmla="*/ 157671 h 1430255"/>
                <a:gd name="connsiteX15" fmla="*/ 1030403 w 1373303"/>
                <a:gd name="connsiteY15" fmla="*/ 240798 h 1430255"/>
                <a:gd name="connsiteX16" fmla="*/ 1040794 w 1373303"/>
                <a:gd name="connsiteY16" fmla="*/ 344707 h 1430255"/>
                <a:gd name="connsiteX17" fmla="*/ 1030403 w 1373303"/>
                <a:gd name="connsiteY17" fmla="*/ 510961 h 1430255"/>
                <a:gd name="connsiteX18" fmla="*/ 999230 w 1373303"/>
                <a:gd name="connsiteY18" fmla="*/ 573307 h 1430255"/>
                <a:gd name="connsiteX19" fmla="*/ 968057 w 1373303"/>
                <a:gd name="connsiteY19" fmla="*/ 635652 h 1430255"/>
                <a:gd name="connsiteX20" fmla="*/ 978448 w 1373303"/>
                <a:gd name="connsiteY20" fmla="*/ 666825 h 1430255"/>
                <a:gd name="connsiteX21" fmla="*/ 1020012 w 1373303"/>
                <a:gd name="connsiteY21" fmla="*/ 677216 h 1430255"/>
                <a:gd name="connsiteX22" fmla="*/ 1051185 w 1373303"/>
                <a:gd name="connsiteY22" fmla="*/ 687607 h 1430255"/>
                <a:gd name="connsiteX23" fmla="*/ 1144703 w 1373303"/>
                <a:gd name="connsiteY23" fmla="*/ 770734 h 1430255"/>
                <a:gd name="connsiteX24" fmla="*/ 1175875 w 1373303"/>
                <a:gd name="connsiteY24" fmla="*/ 791516 h 1430255"/>
                <a:gd name="connsiteX25" fmla="*/ 1196657 w 1373303"/>
                <a:gd name="connsiteY25" fmla="*/ 822689 h 1430255"/>
                <a:gd name="connsiteX26" fmla="*/ 1248612 w 1373303"/>
                <a:gd name="connsiteY26" fmla="*/ 885034 h 1430255"/>
                <a:gd name="connsiteX27" fmla="*/ 1269394 w 1373303"/>
                <a:gd name="connsiteY27" fmla="*/ 957771 h 1430255"/>
                <a:gd name="connsiteX28" fmla="*/ 1300566 w 1373303"/>
                <a:gd name="connsiteY28" fmla="*/ 1051289 h 1430255"/>
                <a:gd name="connsiteX29" fmla="*/ 1310957 w 1373303"/>
                <a:gd name="connsiteY29" fmla="*/ 1082461 h 1430255"/>
                <a:gd name="connsiteX30" fmla="*/ 1331739 w 1373303"/>
                <a:gd name="connsiteY30" fmla="*/ 1165589 h 1430255"/>
                <a:gd name="connsiteX31" fmla="*/ 1352521 w 1373303"/>
                <a:gd name="connsiteY31" fmla="*/ 1227934 h 1430255"/>
                <a:gd name="connsiteX32" fmla="*/ 1373303 w 1373303"/>
                <a:gd name="connsiteY32" fmla="*/ 1352625 h 1430255"/>
                <a:gd name="connsiteX33" fmla="*/ 1342130 w 1373303"/>
                <a:gd name="connsiteY33" fmla="*/ 1373407 h 1430255"/>
                <a:gd name="connsiteX34" fmla="*/ 1238221 w 1373303"/>
                <a:gd name="connsiteY34" fmla="*/ 1363016 h 1430255"/>
                <a:gd name="connsiteX35" fmla="*/ 1051185 w 1373303"/>
                <a:gd name="connsiteY35" fmla="*/ 1352625 h 1430255"/>
                <a:gd name="connsiteX36" fmla="*/ 781021 w 1373303"/>
                <a:gd name="connsiteY36" fmla="*/ 1363016 h 1430255"/>
                <a:gd name="connsiteX37" fmla="*/ 718675 w 1373303"/>
                <a:gd name="connsiteY37" fmla="*/ 1373407 h 1430255"/>
                <a:gd name="connsiteX38" fmla="*/ 666721 w 1373303"/>
                <a:gd name="connsiteY38" fmla="*/ 1383798 h 1430255"/>
                <a:gd name="connsiteX39" fmla="*/ 573203 w 1373303"/>
                <a:gd name="connsiteY39" fmla="*/ 1394189 h 1430255"/>
                <a:gd name="connsiteX0" fmla="*/ 573203 w 1373303"/>
                <a:gd name="connsiteY0" fmla="*/ 1377908 h 1413974"/>
                <a:gd name="connsiteX1" fmla="*/ 510857 w 1373303"/>
                <a:gd name="connsiteY1" fmla="*/ 1388299 h 1413974"/>
                <a:gd name="connsiteX2" fmla="*/ 251085 w 1373303"/>
                <a:gd name="connsiteY2" fmla="*/ 1409080 h 1413974"/>
                <a:gd name="connsiteX3" fmla="*/ 2569 w 1373303"/>
                <a:gd name="connsiteY3" fmla="*/ 1413843 h 1413974"/>
                <a:gd name="connsiteX4" fmla="*/ 22485 w 1373303"/>
                <a:gd name="connsiteY4" fmla="*/ 1263608 h 1413974"/>
                <a:gd name="connsiteX5" fmla="*/ 126394 w 1373303"/>
                <a:gd name="connsiteY5" fmla="*/ 899926 h 1413974"/>
                <a:gd name="connsiteX6" fmla="*/ 344603 w 1373303"/>
                <a:gd name="connsiteY6" fmla="*/ 692108 h 1413974"/>
                <a:gd name="connsiteX7" fmla="*/ 498735 w 1373303"/>
                <a:gd name="connsiteY7" fmla="*/ 637772 h 1413974"/>
                <a:gd name="connsiteX8" fmla="*/ 458903 w 1373303"/>
                <a:gd name="connsiteY8" fmla="*/ 546635 h 1413974"/>
                <a:gd name="connsiteX9" fmla="*/ 458903 w 1373303"/>
                <a:gd name="connsiteY9" fmla="*/ 276471 h 1413974"/>
                <a:gd name="connsiteX10" fmla="*/ 608274 w 1373303"/>
                <a:gd name="connsiteY10" fmla="*/ 9988 h 1413974"/>
                <a:gd name="connsiteX11" fmla="*/ 860685 w 1373303"/>
                <a:gd name="connsiteY11" fmla="*/ 1329 h 1413974"/>
                <a:gd name="connsiteX12" fmla="*/ 936885 w 1373303"/>
                <a:gd name="connsiteY12" fmla="*/ 47871 h 1413974"/>
                <a:gd name="connsiteX13" fmla="*/ 1009621 w 1373303"/>
                <a:gd name="connsiteY13" fmla="*/ 141390 h 1413974"/>
                <a:gd name="connsiteX14" fmla="*/ 1030403 w 1373303"/>
                <a:gd name="connsiteY14" fmla="*/ 224517 h 1413974"/>
                <a:gd name="connsiteX15" fmla="*/ 1040794 w 1373303"/>
                <a:gd name="connsiteY15" fmla="*/ 328426 h 1413974"/>
                <a:gd name="connsiteX16" fmla="*/ 1030403 w 1373303"/>
                <a:gd name="connsiteY16" fmla="*/ 494680 h 1413974"/>
                <a:gd name="connsiteX17" fmla="*/ 999230 w 1373303"/>
                <a:gd name="connsiteY17" fmla="*/ 557026 h 1413974"/>
                <a:gd name="connsiteX18" fmla="*/ 968057 w 1373303"/>
                <a:gd name="connsiteY18" fmla="*/ 619371 h 1413974"/>
                <a:gd name="connsiteX19" fmla="*/ 978448 w 1373303"/>
                <a:gd name="connsiteY19" fmla="*/ 650544 h 1413974"/>
                <a:gd name="connsiteX20" fmla="*/ 1020012 w 1373303"/>
                <a:gd name="connsiteY20" fmla="*/ 660935 h 1413974"/>
                <a:gd name="connsiteX21" fmla="*/ 1051185 w 1373303"/>
                <a:gd name="connsiteY21" fmla="*/ 671326 h 1413974"/>
                <a:gd name="connsiteX22" fmla="*/ 1144703 w 1373303"/>
                <a:gd name="connsiteY22" fmla="*/ 754453 h 1413974"/>
                <a:gd name="connsiteX23" fmla="*/ 1175875 w 1373303"/>
                <a:gd name="connsiteY23" fmla="*/ 775235 h 1413974"/>
                <a:gd name="connsiteX24" fmla="*/ 1196657 w 1373303"/>
                <a:gd name="connsiteY24" fmla="*/ 806408 h 1413974"/>
                <a:gd name="connsiteX25" fmla="*/ 1248612 w 1373303"/>
                <a:gd name="connsiteY25" fmla="*/ 868753 h 1413974"/>
                <a:gd name="connsiteX26" fmla="*/ 1269394 w 1373303"/>
                <a:gd name="connsiteY26" fmla="*/ 941490 h 1413974"/>
                <a:gd name="connsiteX27" fmla="*/ 1300566 w 1373303"/>
                <a:gd name="connsiteY27" fmla="*/ 1035008 h 1413974"/>
                <a:gd name="connsiteX28" fmla="*/ 1310957 w 1373303"/>
                <a:gd name="connsiteY28" fmla="*/ 1066180 h 1413974"/>
                <a:gd name="connsiteX29" fmla="*/ 1331739 w 1373303"/>
                <a:gd name="connsiteY29" fmla="*/ 1149308 h 1413974"/>
                <a:gd name="connsiteX30" fmla="*/ 1352521 w 1373303"/>
                <a:gd name="connsiteY30" fmla="*/ 1211653 h 1413974"/>
                <a:gd name="connsiteX31" fmla="*/ 1373303 w 1373303"/>
                <a:gd name="connsiteY31" fmla="*/ 1336344 h 1413974"/>
                <a:gd name="connsiteX32" fmla="*/ 1342130 w 1373303"/>
                <a:gd name="connsiteY32" fmla="*/ 1357126 h 1413974"/>
                <a:gd name="connsiteX33" fmla="*/ 1238221 w 1373303"/>
                <a:gd name="connsiteY33" fmla="*/ 1346735 h 1413974"/>
                <a:gd name="connsiteX34" fmla="*/ 1051185 w 1373303"/>
                <a:gd name="connsiteY34" fmla="*/ 1336344 h 1413974"/>
                <a:gd name="connsiteX35" fmla="*/ 781021 w 1373303"/>
                <a:gd name="connsiteY35" fmla="*/ 1346735 h 1413974"/>
                <a:gd name="connsiteX36" fmla="*/ 718675 w 1373303"/>
                <a:gd name="connsiteY36" fmla="*/ 1357126 h 1413974"/>
                <a:gd name="connsiteX37" fmla="*/ 666721 w 1373303"/>
                <a:gd name="connsiteY37" fmla="*/ 1367517 h 1413974"/>
                <a:gd name="connsiteX38" fmla="*/ 573203 w 1373303"/>
                <a:gd name="connsiteY38" fmla="*/ 1377908 h 1413974"/>
                <a:gd name="connsiteX0" fmla="*/ 573203 w 1373303"/>
                <a:gd name="connsiteY0" fmla="*/ 1369383 h 1405449"/>
                <a:gd name="connsiteX1" fmla="*/ 510857 w 1373303"/>
                <a:gd name="connsiteY1" fmla="*/ 1379774 h 1405449"/>
                <a:gd name="connsiteX2" fmla="*/ 251085 w 1373303"/>
                <a:gd name="connsiteY2" fmla="*/ 1400555 h 1405449"/>
                <a:gd name="connsiteX3" fmla="*/ 2569 w 1373303"/>
                <a:gd name="connsiteY3" fmla="*/ 1405318 h 1405449"/>
                <a:gd name="connsiteX4" fmla="*/ 22485 w 1373303"/>
                <a:gd name="connsiteY4" fmla="*/ 1255083 h 1405449"/>
                <a:gd name="connsiteX5" fmla="*/ 126394 w 1373303"/>
                <a:gd name="connsiteY5" fmla="*/ 891401 h 1405449"/>
                <a:gd name="connsiteX6" fmla="*/ 344603 w 1373303"/>
                <a:gd name="connsiteY6" fmla="*/ 683583 h 1405449"/>
                <a:gd name="connsiteX7" fmla="*/ 498735 w 1373303"/>
                <a:gd name="connsiteY7" fmla="*/ 629247 h 1405449"/>
                <a:gd name="connsiteX8" fmla="*/ 458903 w 1373303"/>
                <a:gd name="connsiteY8" fmla="*/ 538110 h 1405449"/>
                <a:gd name="connsiteX9" fmla="*/ 458903 w 1373303"/>
                <a:gd name="connsiteY9" fmla="*/ 267946 h 1405449"/>
                <a:gd name="connsiteX10" fmla="*/ 608274 w 1373303"/>
                <a:gd name="connsiteY10" fmla="*/ 1463 h 1405449"/>
                <a:gd name="connsiteX11" fmla="*/ 889260 w 1373303"/>
                <a:gd name="connsiteY11" fmla="*/ 2329 h 1405449"/>
                <a:gd name="connsiteX12" fmla="*/ 936885 w 1373303"/>
                <a:gd name="connsiteY12" fmla="*/ 39346 h 1405449"/>
                <a:gd name="connsiteX13" fmla="*/ 1009621 w 1373303"/>
                <a:gd name="connsiteY13" fmla="*/ 132865 h 1405449"/>
                <a:gd name="connsiteX14" fmla="*/ 1030403 w 1373303"/>
                <a:gd name="connsiteY14" fmla="*/ 215992 h 1405449"/>
                <a:gd name="connsiteX15" fmla="*/ 1040794 w 1373303"/>
                <a:gd name="connsiteY15" fmla="*/ 319901 h 1405449"/>
                <a:gd name="connsiteX16" fmla="*/ 1030403 w 1373303"/>
                <a:gd name="connsiteY16" fmla="*/ 486155 h 1405449"/>
                <a:gd name="connsiteX17" fmla="*/ 999230 w 1373303"/>
                <a:gd name="connsiteY17" fmla="*/ 548501 h 1405449"/>
                <a:gd name="connsiteX18" fmla="*/ 968057 w 1373303"/>
                <a:gd name="connsiteY18" fmla="*/ 610846 h 1405449"/>
                <a:gd name="connsiteX19" fmla="*/ 978448 w 1373303"/>
                <a:gd name="connsiteY19" fmla="*/ 642019 h 1405449"/>
                <a:gd name="connsiteX20" fmla="*/ 1020012 w 1373303"/>
                <a:gd name="connsiteY20" fmla="*/ 652410 h 1405449"/>
                <a:gd name="connsiteX21" fmla="*/ 1051185 w 1373303"/>
                <a:gd name="connsiteY21" fmla="*/ 662801 h 1405449"/>
                <a:gd name="connsiteX22" fmla="*/ 1144703 w 1373303"/>
                <a:gd name="connsiteY22" fmla="*/ 745928 h 1405449"/>
                <a:gd name="connsiteX23" fmla="*/ 1175875 w 1373303"/>
                <a:gd name="connsiteY23" fmla="*/ 766710 h 1405449"/>
                <a:gd name="connsiteX24" fmla="*/ 1196657 w 1373303"/>
                <a:gd name="connsiteY24" fmla="*/ 797883 h 1405449"/>
                <a:gd name="connsiteX25" fmla="*/ 1248612 w 1373303"/>
                <a:gd name="connsiteY25" fmla="*/ 860228 h 1405449"/>
                <a:gd name="connsiteX26" fmla="*/ 1269394 w 1373303"/>
                <a:gd name="connsiteY26" fmla="*/ 932965 h 1405449"/>
                <a:gd name="connsiteX27" fmla="*/ 1300566 w 1373303"/>
                <a:gd name="connsiteY27" fmla="*/ 1026483 h 1405449"/>
                <a:gd name="connsiteX28" fmla="*/ 1310957 w 1373303"/>
                <a:gd name="connsiteY28" fmla="*/ 1057655 h 1405449"/>
                <a:gd name="connsiteX29" fmla="*/ 1331739 w 1373303"/>
                <a:gd name="connsiteY29" fmla="*/ 1140783 h 1405449"/>
                <a:gd name="connsiteX30" fmla="*/ 1352521 w 1373303"/>
                <a:gd name="connsiteY30" fmla="*/ 1203128 h 1405449"/>
                <a:gd name="connsiteX31" fmla="*/ 1373303 w 1373303"/>
                <a:gd name="connsiteY31" fmla="*/ 1327819 h 1405449"/>
                <a:gd name="connsiteX32" fmla="*/ 1342130 w 1373303"/>
                <a:gd name="connsiteY32" fmla="*/ 1348601 h 1405449"/>
                <a:gd name="connsiteX33" fmla="*/ 1238221 w 1373303"/>
                <a:gd name="connsiteY33" fmla="*/ 1338210 h 1405449"/>
                <a:gd name="connsiteX34" fmla="*/ 1051185 w 1373303"/>
                <a:gd name="connsiteY34" fmla="*/ 1327819 h 1405449"/>
                <a:gd name="connsiteX35" fmla="*/ 781021 w 1373303"/>
                <a:gd name="connsiteY35" fmla="*/ 1338210 h 1405449"/>
                <a:gd name="connsiteX36" fmla="*/ 718675 w 1373303"/>
                <a:gd name="connsiteY36" fmla="*/ 1348601 h 1405449"/>
                <a:gd name="connsiteX37" fmla="*/ 666721 w 1373303"/>
                <a:gd name="connsiteY37" fmla="*/ 1358992 h 1405449"/>
                <a:gd name="connsiteX38" fmla="*/ 573203 w 1373303"/>
                <a:gd name="connsiteY38" fmla="*/ 1369383 h 1405449"/>
                <a:gd name="connsiteX0" fmla="*/ 573203 w 1373303"/>
                <a:gd name="connsiteY0" fmla="*/ 1381002 h 1417068"/>
                <a:gd name="connsiteX1" fmla="*/ 510857 w 1373303"/>
                <a:gd name="connsiteY1" fmla="*/ 1391393 h 1417068"/>
                <a:gd name="connsiteX2" fmla="*/ 251085 w 1373303"/>
                <a:gd name="connsiteY2" fmla="*/ 1412174 h 1417068"/>
                <a:gd name="connsiteX3" fmla="*/ 2569 w 1373303"/>
                <a:gd name="connsiteY3" fmla="*/ 1416937 h 1417068"/>
                <a:gd name="connsiteX4" fmla="*/ 22485 w 1373303"/>
                <a:gd name="connsiteY4" fmla="*/ 1266702 h 1417068"/>
                <a:gd name="connsiteX5" fmla="*/ 126394 w 1373303"/>
                <a:gd name="connsiteY5" fmla="*/ 903020 h 1417068"/>
                <a:gd name="connsiteX6" fmla="*/ 344603 w 1373303"/>
                <a:gd name="connsiteY6" fmla="*/ 695202 h 1417068"/>
                <a:gd name="connsiteX7" fmla="*/ 498735 w 1373303"/>
                <a:gd name="connsiteY7" fmla="*/ 640866 h 1417068"/>
                <a:gd name="connsiteX8" fmla="*/ 458903 w 1373303"/>
                <a:gd name="connsiteY8" fmla="*/ 549729 h 1417068"/>
                <a:gd name="connsiteX9" fmla="*/ 458903 w 1373303"/>
                <a:gd name="connsiteY9" fmla="*/ 279565 h 1417068"/>
                <a:gd name="connsiteX10" fmla="*/ 608274 w 1373303"/>
                <a:gd name="connsiteY10" fmla="*/ 13082 h 1417068"/>
                <a:gd name="connsiteX11" fmla="*/ 889260 w 1373303"/>
                <a:gd name="connsiteY11" fmla="*/ 13948 h 1417068"/>
                <a:gd name="connsiteX12" fmla="*/ 936885 w 1373303"/>
                <a:gd name="connsiteY12" fmla="*/ 50965 h 1417068"/>
                <a:gd name="connsiteX13" fmla="*/ 1009621 w 1373303"/>
                <a:gd name="connsiteY13" fmla="*/ 144484 h 1417068"/>
                <a:gd name="connsiteX14" fmla="*/ 1030403 w 1373303"/>
                <a:gd name="connsiteY14" fmla="*/ 227611 h 1417068"/>
                <a:gd name="connsiteX15" fmla="*/ 1040794 w 1373303"/>
                <a:gd name="connsiteY15" fmla="*/ 331520 h 1417068"/>
                <a:gd name="connsiteX16" fmla="*/ 1030403 w 1373303"/>
                <a:gd name="connsiteY16" fmla="*/ 497774 h 1417068"/>
                <a:gd name="connsiteX17" fmla="*/ 999230 w 1373303"/>
                <a:gd name="connsiteY17" fmla="*/ 560120 h 1417068"/>
                <a:gd name="connsiteX18" fmla="*/ 968057 w 1373303"/>
                <a:gd name="connsiteY18" fmla="*/ 622465 h 1417068"/>
                <a:gd name="connsiteX19" fmla="*/ 978448 w 1373303"/>
                <a:gd name="connsiteY19" fmla="*/ 653638 h 1417068"/>
                <a:gd name="connsiteX20" fmla="*/ 1020012 w 1373303"/>
                <a:gd name="connsiteY20" fmla="*/ 664029 h 1417068"/>
                <a:gd name="connsiteX21" fmla="*/ 1051185 w 1373303"/>
                <a:gd name="connsiteY21" fmla="*/ 674420 h 1417068"/>
                <a:gd name="connsiteX22" fmla="*/ 1144703 w 1373303"/>
                <a:gd name="connsiteY22" fmla="*/ 757547 h 1417068"/>
                <a:gd name="connsiteX23" fmla="*/ 1175875 w 1373303"/>
                <a:gd name="connsiteY23" fmla="*/ 778329 h 1417068"/>
                <a:gd name="connsiteX24" fmla="*/ 1196657 w 1373303"/>
                <a:gd name="connsiteY24" fmla="*/ 809502 h 1417068"/>
                <a:gd name="connsiteX25" fmla="*/ 1248612 w 1373303"/>
                <a:gd name="connsiteY25" fmla="*/ 871847 h 1417068"/>
                <a:gd name="connsiteX26" fmla="*/ 1269394 w 1373303"/>
                <a:gd name="connsiteY26" fmla="*/ 944584 h 1417068"/>
                <a:gd name="connsiteX27" fmla="*/ 1300566 w 1373303"/>
                <a:gd name="connsiteY27" fmla="*/ 1038102 h 1417068"/>
                <a:gd name="connsiteX28" fmla="*/ 1310957 w 1373303"/>
                <a:gd name="connsiteY28" fmla="*/ 1069274 h 1417068"/>
                <a:gd name="connsiteX29" fmla="*/ 1331739 w 1373303"/>
                <a:gd name="connsiteY29" fmla="*/ 1152402 h 1417068"/>
                <a:gd name="connsiteX30" fmla="*/ 1352521 w 1373303"/>
                <a:gd name="connsiteY30" fmla="*/ 1214747 h 1417068"/>
                <a:gd name="connsiteX31" fmla="*/ 1373303 w 1373303"/>
                <a:gd name="connsiteY31" fmla="*/ 1339438 h 1417068"/>
                <a:gd name="connsiteX32" fmla="*/ 1342130 w 1373303"/>
                <a:gd name="connsiteY32" fmla="*/ 1360220 h 1417068"/>
                <a:gd name="connsiteX33" fmla="*/ 1238221 w 1373303"/>
                <a:gd name="connsiteY33" fmla="*/ 1349829 h 1417068"/>
                <a:gd name="connsiteX34" fmla="*/ 1051185 w 1373303"/>
                <a:gd name="connsiteY34" fmla="*/ 1339438 h 1417068"/>
                <a:gd name="connsiteX35" fmla="*/ 781021 w 1373303"/>
                <a:gd name="connsiteY35" fmla="*/ 1349829 h 1417068"/>
                <a:gd name="connsiteX36" fmla="*/ 718675 w 1373303"/>
                <a:gd name="connsiteY36" fmla="*/ 1360220 h 1417068"/>
                <a:gd name="connsiteX37" fmla="*/ 666721 w 1373303"/>
                <a:gd name="connsiteY37" fmla="*/ 1370611 h 1417068"/>
                <a:gd name="connsiteX38" fmla="*/ 573203 w 1373303"/>
                <a:gd name="connsiteY38" fmla="*/ 1381002 h 1417068"/>
                <a:gd name="connsiteX0" fmla="*/ 573203 w 1373303"/>
                <a:gd name="connsiteY0" fmla="*/ 1395812 h 1431878"/>
                <a:gd name="connsiteX1" fmla="*/ 510857 w 1373303"/>
                <a:gd name="connsiteY1" fmla="*/ 1406203 h 1431878"/>
                <a:gd name="connsiteX2" fmla="*/ 251085 w 1373303"/>
                <a:gd name="connsiteY2" fmla="*/ 1426984 h 1431878"/>
                <a:gd name="connsiteX3" fmla="*/ 2569 w 1373303"/>
                <a:gd name="connsiteY3" fmla="*/ 1431747 h 1431878"/>
                <a:gd name="connsiteX4" fmla="*/ 22485 w 1373303"/>
                <a:gd name="connsiteY4" fmla="*/ 1281512 h 1431878"/>
                <a:gd name="connsiteX5" fmla="*/ 126394 w 1373303"/>
                <a:gd name="connsiteY5" fmla="*/ 917830 h 1431878"/>
                <a:gd name="connsiteX6" fmla="*/ 344603 w 1373303"/>
                <a:gd name="connsiteY6" fmla="*/ 710012 h 1431878"/>
                <a:gd name="connsiteX7" fmla="*/ 498735 w 1373303"/>
                <a:gd name="connsiteY7" fmla="*/ 655676 h 1431878"/>
                <a:gd name="connsiteX8" fmla="*/ 458903 w 1373303"/>
                <a:gd name="connsiteY8" fmla="*/ 564539 h 1431878"/>
                <a:gd name="connsiteX9" fmla="*/ 458903 w 1373303"/>
                <a:gd name="connsiteY9" fmla="*/ 294375 h 1431878"/>
                <a:gd name="connsiteX10" fmla="*/ 608274 w 1373303"/>
                <a:gd name="connsiteY10" fmla="*/ 27892 h 1431878"/>
                <a:gd name="connsiteX11" fmla="*/ 889260 w 1373303"/>
                <a:gd name="connsiteY11" fmla="*/ 28758 h 1431878"/>
                <a:gd name="connsiteX12" fmla="*/ 936885 w 1373303"/>
                <a:gd name="connsiteY12" fmla="*/ 65775 h 1431878"/>
                <a:gd name="connsiteX13" fmla="*/ 1009621 w 1373303"/>
                <a:gd name="connsiteY13" fmla="*/ 159294 h 1431878"/>
                <a:gd name="connsiteX14" fmla="*/ 1030403 w 1373303"/>
                <a:gd name="connsiteY14" fmla="*/ 242421 h 1431878"/>
                <a:gd name="connsiteX15" fmla="*/ 1040794 w 1373303"/>
                <a:gd name="connsiteY15" fmla="*/ 346330 h 1431878"/>
                <a:gd name="connsiteX16" fmla="*/ 1030403 w 1373303"/>
                <a:gd name="connsiteY16" fmla="*/ 512584 h 1431878"/>
                <a:gd name="connsiteX17" fmla="*/ 999230 w 1373303"/>
                <a:gd name="connsiteY17" fmla="*/ 574930 h 1431878"/>
                <a:gd name="connsiteX18" fmla="*/ 968057 w 1373303"/>
                <a:gd name="connsiteY18" fmla="*/ 637275 h 1431878"/>
                <a:gd name="connsiteX19" fmla="*/ 978448 w 1373303"/>
                <a:gd name="connsiteY19" fmla="*/ 668448 h 1431878"/>
                <a:gd name="connsiteX20" fmla="*/ 1020012 w 1373303"/>
                <a:gd name="connsiteY20" fmla="*/ 678839 h 1431878"/>
                <a:gd name="connsiteX21" fmla="*/ 1051185 w 1373303"/>
                <a:gd name="connsiteY21" fmla="*/ 689230 h 1431878"/>
                <a:gd name="connsiteX22" fmla="*/ 1144703 w 1373303"/>
                <a:gd name="connsiteY22" fmla="*/ 772357 h 1431878"/>
                <a:gd name="connsiteX23" fmla="*/ 1175875 w 1373303"/>
                <a:gd name="connsiteY23" fmla="*/ 793139 h 1431878"/>
                <a:gd name="connsiteX24" fmla="*/ 1196657 w 1373303"/>
                <a:gd name="connsiteY24" fmla="*/ 824312 h 1431878"/>
                <a:gd name="connsiteX25" fmla="*/ 1248612 w 1373303"/>
                <a:gd name="connsiteY25" fmla="*/ 886657 h 1431878"/>
                <a:gd name="connsiteX26" fmla="*/ 1269394 w 1373303"/>
                <a:gd name="connsiteY26" fmla="*/ 959394 h 1431878"/>
                <a:gd name="connsiteX27" fmla="*/ 1300566 w 1373303"/>
                <a:gd name="connsiteY27" fmla="*/ 1052912 h 1431878"/>
                <a:gd name="connsiteX28" fmla="*/ 1310957 w 1373303"/>
                <a:gd name="connsiteY28" fmla="*/ 1084084 h 1431878"/>
                <a:gd name="connsiteX29" fmla="*/ 1331739 w 1373303"/>
                <a:gd name="connsiteY29" fmla="*/ 1167212 h 1431878"/>
                <a:gd name="connsiteX30" fmla="*/ 1352521 w 1373303"/>
                <a:gd name="connsiteY30" fmla="*/ 1229557 h 1431878"/>
                <a:gd name="connsiteX31" fmla="*/ 1373303 w 1373303"/>
                <a:gd name="connsiteY31" fmla="*/ 1354248 h 1431878"/>
                <a:gd name="connsiteX32" fmla="*/ 1342130 w 1373303"/>
                <a:gd name="connsiteY32" fmla="*/ 1375030 h 1431878"/>
                <a:gd name="connsiteX33" fmla="*/ 1238221 w 1373303"/>
                <a:gd name="connsiteY33" fmla="*/ 1364639 h 1431878"/>
                <a:gd name="connsiteX34" fmla="*/ 1051185 w 1373303"/>
                <a:gd name="connsiteY34" fmla="*/ 1354248 h 1431878"/>
                <a:gd name="connsiteX35" fmla="*/ 781021 w 1373303"/>
                <a:gd name="connsiteY35" fmla="*/ 1364639 h 1431878"/>
                <a:gd name="connsiteX36" fmla="*/ 718675 w 1373303"/>
                <a:gd name="connsiteY36" fmla="*/ 1375030 h 1431878"/>
                <a:gd name="connsiteX37" fmla="*/ 666721 w 1373303"/>
                <a:gd name="connsiteY37" fmla="*/ 1385421 h 1431878"/>
                <a:gd name="connsiteX38" fmla="*/ 573203 w 1373303"/>
                <a:gd name="connsiteY38" fmla="*/ 1395812 h 1431878"/>
                <a:gd name="connsiteX0" fmla="*/ 573203 w 1373303"/>
                <a:gd name="connsiteY0" fmla="*/ 1409102 h 1445168"/>
                <a:gd name="connsiteX1" fmla="*/ 510857 w 1373303"/>
                <a:gd name="connsiteY1" fmla="*/ 1419493 h 1445168"/>
                <a:gd name="connsiteX2" fmla="*/ 251085 w 1373303"/>
                <a:gd name="connsiteY2" fmla="*/ 1440274 h 1445168"/>
                <a:gd name="connsiteX3" fmla="*/ 2569 w 1373303"/>
                <a:gd name="connsiteY3" fmla="*/ 1445037 h 1445168"/>
                <a:gd name="connsiteX4" fmla="*/ 22485 w 1373303"/>
                <a:gd name="connsiteY4" fmla="*/ 1294802 h 1445168"/>
                <a:gd name="connsiteX5" fmla="*/ 126394 w 1373303"/>
                <a:gd name="connsiteY5" fmla="*/ 931120 h 1445168"/>
                <a:gd name="connsiteX6" fmla="*/ 344603 w 1373303"/>
                <a:gd name="connsiteY6" fmla="*/ 723302 h 1445168"/>
                <a:gd name="connsiteX7" fmla="*/ 498735 w 1373303"/>
                <a:gd name="connsiteY7" fmla="*/ 668966 h 1445168"/>
                <a:gd name="connsiteX8" fmla="*/ 458903 w 1373303"/>
                <a:gd name="connsiteY8" fmla="*/ 577829 h 1445168"/>
                <a:gd name="connsiteX9" fmla="*/ 458903 w 1373303"/>
                <a:gd name="connsiteY9" fmla="*/ 307665 h 1445168"/>
                <a:gd name="connsiteX10" fmla="*/ 608274 w 1373303"/>
                <a:gd name="connsiteY10" fmla="*/ 41182 h 1445168"/>
                <a:gd name="connsiteX11" fmla="*/ 889260 w 1373303"/>
                <a:gd name="connsiteY11" fmla="*/ 42048 h 1445168"/>
                <a:gd name="connsiteX12" fmla="*/ 936885 w 1373303"/>
                <a:gd name="connsiteY12" fmla="*/ 79065 h 1445168"/>
                <a:gd name="connsiteX13" fmla="*/ 1009621 w 1373303"/>
                <a:gd name="connsiteY13" fmla="*/ 172584 h 1445168"/>
                <a:gd name="connsiteX14" fmla="*/ 1030403 w 1373303"/>
                <a:gd name="connsiteY14" fmla="*/ 255711 h 1445168"/>
                <a:gd name="connsiteX15" fmla="*/ 1040794 w 1373303"/>
                <a:gd name="connsiteY15" fmla="*/ 359620 h 1445168"/>
                <a:gd name="connsiteX16" fmla="*/ 1030403 w 1373303"/>
                <a:gd name="connsiteY16" fmla="*/ 525874 h 1445168"/>
                <a:gd name="connsiteX17" fmla="*/ 999230 w 1373303"/>
                <a:gd name="connsiteY17" fmla="*/ 588220 h 1445168"/>
                <a:gd name="connsiteX18" fmla="*/ 968057 w 1373303"/>
                <a:gd name="connsiteY18" fmla="*/ 650565 h 1445168"/>
                <a:gd name="connsiteX19" fmla="*/ 978448 w 1373303"/>
                <a:gd name="connsiteY19" fmla="*/ 681738 h 1445168"/>
                <a:gd name="connsiteX20" fmla="*/ 1020012 w 1373303"/>
                <a:gd name="connsiteY20" fmla="*/ 692129 h 1445168"/>
                <a:gd name="connsiteX21" fmla="*/ 1051185 w 1373303"/>
                <a:gd name="connsiteY21" fmla="*/ 702520 h 1445168"/>
                <a:gd name="connsiteX22" fmla="*/ 1144703 w 1373303"/>
                <a:gd name="connsiteY22" fmla="*/ 785647 h 1445168"/>
                <a:gd name="connsiteX23" fmla="*/ 1175875 w 1373303"/>
                <a:gd name="connsiteY23" fmla="*/ 806429 h 1445168"/>
                <a:gd name="connsiteX24" fmla="*/ 1196657 w 1373303"/>
                <a:gd name="connsiteY24" fmla="*/ 837602 h 1445168"/>
                <a:gd name="connsiteX25" fmla="*/ 1248612 w 1373303"/>
                <a:gd name="connsiteY25" fmla="*/ 899947 h 1445168"/>
                <a:gd name="connsiteX26" fmla="*/ 1269394 w 1373303"/>
                <a:gd name="connsiteY26" fmla="*/ 972684 h 1445168"/>
                <a:gd name="connsiteX27" fmla="*/ 1300566 w 1373303"/>
                <a:gd name="connsiteY27" fmla="*/ 1066202 h 1445168"/>
                <a:gd name="connsiteX28" fmla="*/ 1310957 w 1373303"/>
                <a:gd name="connsiteY28" fmla="*/ 1097374 h 1445168"/>
                <a:gd name="connsiteX29" fmla="*/ 1331739 w 1373303"/>
                <a:gd name="connsiteY29" fmla="*/ 1180502 h 1445168"/>
                <a:gd name="connsiteX30" fmla="*/ 1352521 w 1373303"/>
                <a:gd name="connsiteY30" fmla="*/ 1242847 h 1445168"/>
                <a:gd name="connsiteX31" fmla="*/ 1373303 w 1373303"/>
                <a:gd name="connsiteY31" fmla="*/ 1367538 h 1445168"/>
                <a:gd name="connsiteX32" fmla="*/ 1342130 w 1373303"/>
                <a:gd name="connsiteY32" fmla="*/ 1388320 h 1445168"/>
                <a:gd name="connsiteX33" fmla="*/ 1238221 w 1373303"/>
                <a:gd name="connsiteY33" fmla="*/ 1377929 h 1445168"/>
                <a:gd name="connsiteX34" fmla="*/ 1051185 w 1373303"/>
                <a:gd name="connsiteY34" fmla="*/ 1367538 h 1445168"/>
                <a:gd name="connsiteX35" fmla="*/ 781021 w 1373303"/>
                <a:gd name="connsiteY35" fmla="*/ 1377929 h 1445168"/>
                <a:gd name="connsiteX36" fmla="*/ 718675 w 1373303"/>
                <a:gd name="connsiteY36" fmla="*/ 1388320 h 1445168"/>
                <a:gd name="connsiteX37" fmla="*/ 666721 w 1373303"/>
                <a:gd name="connsiteY37" fmla="*/ 1398711 h 1445168"/>
                <a:gd name="connsiteX38" fmla="*/ 573203 w 1373303"/>
                <a:gd name="connsiteY38" fmla="*/ 1409102 h 1445168"/>
                <a:gd name="connsiteX0" fmla="*/ 573203 w 1373303"/>
                <a:gd name="connsiteY0" fmla="*/ 1400733 h 1436799"/>
                <a:gd name="connsiteX1" fmla="*/ 510857 w 1373303"/>
                <a:gd name="connsiteY1" fmla="*/ 1411124 h 1436799"/>
                <a:gd name="connsiteX2" fmla="*/ 251085 w 1373303"/>
                <a:gd name="connsiteY2" fmla="*/ 1431905 h 1436799"/>
                <a:gd name="connsiteX3" fmla="*/ 2569 w 1373303"/>
                <a:gd name="connsiteY3" fmla="*/ 1436668 h 1436799"/>
                <a:gd name="connsiteX4" fmla="*/ 22485 w 1373303"/>
                <a:gd name="connsiteY4" fmla="*/ 1286433 h 1436799"/>
                <a:gd name="connsiteX5" fmla="*/ 126394 w 1373303"/>
                <a:gd name="connsiteY5" fmla="*/ 922751 h 1436799"/>
                <a:gd name="connsiteX6" fmla="*/ 344603 w 1373303"/>
                <a:gd name="connsiteY6" fmla="*/ 714933 h 1436799"/>
                <a:gd name="connsiteX7" fmla="*/ 498735 w 1373303"/>
                <a:gd name="connsiteY7" fmla="*/ 660597 h 1436799"/>
                <a:gd name="connsiteX8" fmla="*/ 458903 w 1373303"/>
                <a:gd name="connsiteY8" fmla="*/ 569460 h 1436799"/>
                <a:gd name="connsiteX9" fmla="*/ 458903 w 1373303"/>
                <a:gd name="connsiteY9" fmla="*/ 299296 h 1436799"/>
                <a:gd name="connsiteX10" fmla="*/ 608274 w 1373303"/>
                <a:gd name="connsiteY10" fmla="*/ 32813 h 1436799"/>
                <a:gd name="connsiteX11" fmla="*/ 889260 w 1373303"/>
                <a:gd name="connsiteY11" fmla="*/ 33679 h 1436799"/>
                <a:gd name="connsiteX12" fmla="*/ 936885 w 1373303"/>
                <a:gd name="connsiteY12" fmla="*/ 70696 h 1436799"/>
                <a:gd name="connsiteX13" fmla="*/ 1009621 w 1373303"/>
                <a:gd name="connsiteY13" fmla="*/ 164215 h 1436799"/>
                <a:gd name="connsiteX14" fmla="*/ 1030403 w 1373303"/>
                <a:gd name="connsiteY14" fmla="*/ 247342 h 1436799"/>
                <a:gd name="connsiteX15" fmla="*/ 1040794 w 1373303"/>
                <a:gd name="connsiteY15" fmla="*/ 351251 h 1436799"/>
                <a:gd name="connsiteX16" fmla="*/ 1030403 w 1373303"/>
                <a:gd name="connsiteY16" fmla="*/ 517505 h 1436799"/>
                <a:gd name="connsiteX17" fmla="*/ 999230 w 1373303"/>
                <a:gd name="connsiteY17" fmla="*/ 579851 h 1436799"/>
                <a:gd name="connsiteX18" fmla="*/ 968057 w 1373303"/>
                <a:gd name="connsiteY18" fmla="*/ 642196 h 1436799"/>
                <a:gd name="connsiteX19" fmla="*/ 978448 w 1373303"/>
                <a:gd name="connsiteY19" fmla="*/ 673369 h 1436799"/>
                <a:gd name="connsiteX20" fmla="*/ 1020012 w 1373303"/>
                <a:gd name="connsiteY20" fmla="*/ 683760 h 1436799"/>
                <a:gd name="connsiteX21" fmla="*/ 1051185 w 1373303"/>
                <a:gd name="connsiteY21" fmla="*/ 694151 h 1436799"/>
                <a:gd name="connsiteX22" fmla="*/ 1144703 w 1373303"/>
                <a:gd name="connsiteY22" fmla="*/ 777278 h 1436799"/>
                <a:gd name="connsiteX23" fmla="*/ 1175875 w 1373303"/>
                <a:gd name="connsiteY23" fmla="*/ 798060 h 1436799"/>
                <a:gd name="connsiteX24" fmla="*/ 1196657 w 1373303"/>
                <a:gd name="connsiteY24" fmla="*/ 829233 h 1436799"/>
                <a:gd name="connsiteX25" fmla="*/ 1248612 w 1373303"/>
                <a:gd name="connsiteY25" fmla="*/ 891578 h 1436799"/>
                <a:gd name="connsiteX26" fmla="*/ 1269394 w 1373303"/>
                <a:gd name="connsiteY26" fmla="*/ 964315 h 1436799"/>
                <a:gd name="connsiteX27" fmla="*/ 1300566 w 1373303"/>
                <a:gd name="connsiteY27" fmla="*/ 1057833 h 1436799"/>
                <a:gd name="connsiteX28" fmla="*/ 1310957 w 1373303"/>
                <a:gd name="connsiteY28" fmla="*/ 1089005 h 1436799"/>
                <a:gd name="connsiteX29" fmla="*/ 1331739 w 1373303"/>
                <a:gd name="connsiteY29" fmla="*/ 1172133 h 1436799"/>
                <a:gd name="connsiteX30" fmla="*/ 1352521 w 1373303"/>
                <a:gd name="connsiteY30" fmla="*/ 1234478 h 1436799"/>
                <a:gd name="connsiteX31" fmla="*/ 1373303 w 1373303"/>
                <a:gd name="connsiteY31" fmla="*/ 1359169 h 1436799"/>
                <a:gd name="connsiteX32" fmla="*/ 1342130 w 1373303"/>
                <a:gd name="connsiteY32" fmla="*/ 1379951 h 1436799"/>
                <a:gd name="connsiteX33" fmla="*/ 1238221 w 1373303"/>
                <a:gd name="connsiteY33" fmla="*/ 1369560 h 1436799"/>
                <a:gd name="connsiteX34" fmla="*/ 1051185 w 1373303"/>
                <a:gd name="connsiteY34" fmla="*/ 1359169 h 1436799"/>
                <a:gd name="connsiteX35" fmla="*/ 781021 w 1373303"/>
                <a:gd name="connsiteY35" fmla="*/ 1369560 h 1436799"/>
                <a:gd name="connsiteX36" fmla="*/ 718675 w 1373303"/>
                <a:gd name="connsiteY36" fmla="*/ 1379951 h 1436799"/>
                <a:gd name="connsiteX37" fmla="*/ 666721 w 1373303"/>
                <a:gd name="connsiteY37" fmla="*/ 1390342 h 1436799"/>
                <a:gd name="connsiteX38" fmla="*/ 573203 w 1373303"/>
                <a:gd name="connsiteY38" fmla="*/ 1400733 h 1436799"/>
                <a:gd name="connsiteX0" fmla="*/ 573203 w 1373303"/>
                <a:gd name="connsiteY0" fmla="*/ 1406309 h 1442375"/>
                <a:gd name="connsiteX1" fmla="*/ 510857 w 1373303"/>
                <a:gd name="connsiteY1" fmla="*/ 1416700 h 1442375"/>
                <a:gd name="connsiteX2" fmla="*/ 251085 w 1373303"/>
                <a:gd name="connsiteY2" fmla="*/ 1437481 h 1442375"/>
                <a:gd name="connsiteX3" fmla="*/ 2569 w 1373303"/>
                <a:gd name="connsiteY3" fmla="*/ 1442244 h 1442375"/>
                <a:gd name="connsiteX4" fmla="*/ 22485 w 1373303"/>
                <a:gd name="connsiteY4" fmla="*/ 1292009 h 1442375"/>
                <a:gd name="connsiteX5" fmla="*/ 126394 w 1373303"/>
                <a:gd name="connsiteY5" fmla="*/ 928327 h 1442375"/>
                <a:gd name="connsiteX6" fmla="*/ 344603 w 1373303"/>
                <a:gd name="connsiteY6" fmla="*/ 720509 h 1442375"/>
                <a:gd name="connsiteX7" fmla="*/ 498735 w 1373303"/>
                <a:gd name="connsiteY7" fmla="*/ 666173 h 1442375"/>
                <a:gd name="connsiteX8" fmla="*/ 458903 w 1373303"/>
                <a:gd name="connsiteY8" fmla="*/ 575036 h 1442375"/>
                <a:gd name="connsiteX9" fmla="*/ 458903 w 1373303"/>
                <a:gd name="connsiteY9" fmla="*/ 304872 h 1442375"/>
                <a:gd name="connsiteX10" fmla="*/ 608274 w 1373303"/>
                <a:gd name="connsiteY10" fmla="*/ 38389 h 1442375"/>
                <a:gd name="connsiteX11" fmla="*/ 889260 w 1373303"/>
                <a:gd name="connsiteY11" fmla="*/ 39255 h 1442375"/>
                <a:gd name="connsiteX12" fmla="*/ 936885 w 1373303"/>
                <a:gd name="connsiteY12" fmla="*/ 76272 h 1442375"/>
                <a:gd name="connsiteX13" fmla="*/ 1009621 w 1373303"/>
                <a:gd name="connsiteY13" fmla="*/ 169791 h 1442375"/>
                <a:gd name="connsiteX14" fmla="*/ 1030403 w 1373303"/>
                <a:gd name="connsiteY14" fmla="*/ 252918 h 1442375"/>
                <a:gd name="connsiteX15" fmla="*/ 1040794 w 1373303"/>
                <a:gd name="connsiteY15" fmla="*/ 356827 h 1442375"/>
                <a:gd name="connsiteX16" fmla="*/ 1030403 w 1373303"/>
                <a:gd name="connsiteY16" fmla="*/ 523081 h 1442375"/>
                <a:gd name="connsiteX17" fmla="*/ 999230 w 1373303"/>
                <a:gd name="connsiteY17" fmla="*/ 585427 h 1442375"/>
                <a:gd name="connsiteX18" fmla="*/ 968057 w 1373303"/>
                <a:gd name="connsiteY18" fmla="*/ 647772 h 1442375"/>
                <a:gd name="connsiteX19" fmla="*/ 978448 w 1373303"/>
                <a:gd name="connsiteY19" fmla="*/ 678945 h 1442375"/>
                <a:gd name="connsiteX20" fmla="*/ 1020012 w 1373303"/>
                <a:gd name="connsiteY20" fmla="*/ 689336 h 1442375"/>
                <a:gd name="connsiteX21" fmla="*/ 1051185 w 1373303"/>
                <a:gd name="connsiteY21" fmla="*/ 699727 h 1442375"/>
                <a:gd name="connsiteX22" fmla="*/ 1144703 w 1373303"/>
                <a:gd name="connsiteY22" fmla="*/ 782854 h 1442375"/>
                <a:gd name="connsiteX23" fmla="*/ 1175875 w 1373303"/>
                <a:gd name="connsiteY23" fmla="*/ 803636 h 1442375"/>
                <a:gd name="connsiteX24" fmla="*/ 1196657 w 1373303"/>
                <a:gd name="connsiteY24" fmla="*/ 834809 h 1442375"/>
                <a:gd name="connsiteX25" fmla="*/ 1248612 w 1373303"/>
                <a:gd name="connsiteY25" fmla="*/ 897154 h 1442375"/>
                <a:gd name="connsiteX26" fmla="*/ 1269394 w 1373303"/>
                <a:gd name="connsiteY26" fmla="*/ 969891 h 1442375"/>
                <a:gd name="connsiteX27" fmla="*/ 1300566 w 1373303"/>
                <a:gd name="connsiteY27" fmla="*/ 1063409 h 1442375"/>
                <a:gd name="connsiteX28" fmla="*/ 1310957 w 1373303"/>
                <a:gd name="connsiteY28" fmla="*/ 1094581 h 1442375"/>
                <a:gd name="connsiteX29" fmla="*/ 1331739 w 1373303"/>
                <a:gd name="connsiteY29" fmla="*/ 1177709 h 1442375"/>
                <a:gd name="connsiteX30" fmla="*/ 1352521 w 1373303"/>
                <a:gd name="connsiteY30" fmla="*/ 1240054 h 1442375"/>
                <a:gd name="connsiteX31" fmla="*/ 1373303 w 1373303"/>
                <a:gd name="connsiteY31" fmla="*/ 1364745 h 1442375"/>
                <a:gd name="connsiteX32" fmla="*/ 1342130 w 1373303"/>
                <a:gd name="connsiteY32" fmla="*/ 1385527 h 1442375"/>
                <a:gd name="connsiteX33" fmla="*/ 1238221 w 1373303"/>
                <a:gd name="connsiteY33" fmla="*/ 1375136 h 1442375"/>
                <a:gd name="connsiteX34" fmla="*/ 1051185 w 1373303"/>
                <a:gd name="connsiteY34" fmla="*/ 1364745 h 1442375"/>
                <a:gd name="connsiteX35" fmla="*/ 781021 w 1373303"/>
                <a:gd name="connsiteY35" fmla="*/ 1375136 h 1442375"/>
                <a:gd name="connsiteX36" fmla="*/ 718675 w 1373303"/>
                <a:gd name="connsiteY36" fmla="*/ 1385527 h 1442375"/>
                <a:gd name="connsiteX37" fmla="*/ 666721 w 1373303"/>
                <a:gd name="connsiteY37" fmla="*/ 1395918 h 1442375"/>
                <a:gd name="connsiteX38" fmla="*/ 573203 w 1373303"/>
                <a:gd name="connsiteY38" fmla="*/ 1406309 h 1442375"/>
                <a:gd name="connsiteX0" fmla="*/ 573203 w 1373303"/>
                <a:gd name="connsiteY0" fmla="*/ 1410564 h 1446630"/>
                <a:gd name="connsiteX1" fmla="*/ 510857 w 1373303"/>
                <a:gd name="connsiteY1" fmla="*/ 1420955 h 1446630"/>
                <a:gd name="connsiteX2" fmla="*/ 251085 w 1373303"/>
                <a:gd name="connsiteY2" fmla="*/ 1441736 h 1446630"/>
                <a:gd name="connsiteX3" fmla="*/ 2569 w 1373303"/>
                <a:gd name="connsiteY3" fmla="*/ 1446499 h 1446630"/>
                <a:gd name="connsiteX4" fmla="*/ 22485 w 1373303"/>
                <a:gd name="connsiteY4" fmla="*/ 1296264 h 1446630"/>
                <a:gd name="connsiteX5" fmla="*/ 126394 w 1373303"/>
                <a:gd name="connsiteY5" fmla="*/ 932582 h 1446630"/>
                <a:gd name="connsiteX6" fmla="*/ 344603 w 1373303"/>
                <a:gd name="connsiteY6" fmla="*/ 724764 h 1446630"/>
                <a:gd name="connsiteX7" fmla="*/ 498735 w 1373303"/>
                <a:gd name="connsiteY7" fmla="*/ 670428 h 1446630"/>
                <a:gd name="connsiteX8" fmla="*/ 458903 w 1373303"/>
                <a:gd name="connsiteY8" fmla="*/ 579291 h 1446630"/>
                <a:gd name="connsiteX9" fmla="*/ 458903 w 1373303"/>
                <a:gd name="connsiteY9" fmla="*/ 309127 h 1446630"/>
                <a:gd name="connsiteX10" fmla="*/ 608274 w 1373303"/>
                <a:gd name="connsiteY10" fmla="*/ 42644 h 1446630"/>
                <a:gd name="connsiteX11" fmla="*/ 889260 w 1373303"/>
                <a:gd name="connsiteY11" fmla="*/ 43510 h 1446630"/>
                <a:gd name="connsiteX12" fmla="*/ 936885 w 1373303"/>
                <a:gd name="connsiteY12" fmla="*/ 80527 h 1446630"/>
                <a:gd name="connsiteX13" fmla="*/ 1009621 w 1373303"/>
                <a:gd name="connsiteY13" fmla="*/ 174046 h 1446630"/>
                <a:gd name="connsiteX14" fmla="*/ 1030403 w 1373303"/>
                <a:gd name="connsiteY14" fmla="*/ 257173 h 1446630"/>
                <a:gd name="connsiteX15" fmla="*/ 1040794 w 1373303"/>
                <a:gd name="connsiteY15" fmla="*/ 361082 h 1446630"/>
                <a:gd name="connsiteX16" fmla="*/ 1030403 w 1373303"/>
                <a:gd name="connsiteY16" fmla="*/ 527336 h 1446630"/>
                <a:gd name="connsiteX17" fmla="*/ 999230 w 1373303"/>
                <a:gd name="connsiteY17" fmla="*/ 589682 h 1446630"/>
                <a:gd name="connsiteX18" fmla="*/ 968057 w 1373303"/>
                <a:gd name="connsiteY18" fmla="*/ 652027 h 1446630"/>
                <a:gd name="connsiteX19" fmla="*/ 978448 w 1373303"/>
                <a:gd name="connsiteY19" fmla="*/ 683200 h 1446630"/>
                <a:gd name="connsiteX20" fmla="*/ 1020012 w 1373303"/>
                <a:gd name="connsiteY20" fmla="*/ 693591 h 1446630"/>
                <a:gd name="connsiteX21" fmla="*/ 1051185 w 1373303"/>
                <a:gd name="connsiteY21" fmla="*/ 703982 h 1446630"/>
                <a:gd name="connsiteX22" fmla="*/ 1144703 w 1373303"/>
                <a:gd name="connsiteY22" fmla="*/ 787109 h 1446630"/>
                <a:gd name="connsiteX23" fmla="*/ 1175875 w 1373303"/>
                <a:gd name="connsiteY23" fmla="*/ 807891 h 1446630"/>
                <a:gd name="connsiteX24" fmla="*/ 1196657 w 1373303"/>
                <a:gd name="connsiteY24" fmla="*/ 839064 h 1446630"/>
                <a:gd name="connsiteX25" fmla="*/ 1248612 w 1373303"/>
                <a:gd name="connsiteY25" fmla="*/ 901409 h 1446630"/>
                <a:gd name="connsiteX26" fmla="*/ 1269394 w 1373303"/>
                <a:gd name="connsiteY26" fmla="*/ 974146 h 1446630"/>
                <a:gd name="connsiteX27" fmla="*/ 1300566 w 1373303"/>
                <a:gd name="connsiteY27" fmla="*/ 1067664 h 1446630"/>
                <a:gd name="connsiteX28" fmla="*/ 1310957 w 1373303"/>
                <a:gd name="connsiteY28" fmla="*/ 1098836 h 1446630"/>
                <a:gd name="connsiteX29" fmla="*/ 1331739 w 1373303"/>
                <a:gd name="connsiteY29" fmla="*/ 1181964 h 1446630"/>
                <a:gd name="connsiteX30" fmla="*/ 1352521 w 1373303"/>
                <a:gd name="connsiteY30" fmla="*/ 1244309 h 1446630"/>
                <a:gd name="connsiteX31" fmla="*/ 1373303 w 1373303"/>
                <a:gd name="connsiteY31" fmla="*/ 1369000 h 1446630"/>
                <a:gd name="connsiteX32" fmla="*/ 1342130 w 1373303"/>
                <a:gd name="connsiteY32" fmla="*/ 1389782 h 1446630"/>
                <a:gd name="connsiteX33" fmla="*/ 1238221 w 1373303"/>
                <a:gd name="connsiteY33" fmla="*/ 1379391 h 1446630"/>
                <a:gd name="connsiteX34" fmla="*/ 1051185 w 1373303"/>
                <a:gd name="connsiteY34" fmla="*/ 1369000 h 1446630"/>
                <a:gd name="connsiteX35" fmla="*/ 781021 w 1373303"/>
                <a:gd name="connsiteY35" fmla="*/ 1379391 h 1446630"/>
                <a:gd name="connsiteX36" fmla="*/ 718675 w 1373303"/>
                <a:gd name="connsiteY36" fmla="*/ 1389782 h 1446630"/>
                <a:gd name="connsiteX37" fmla="*/ 666721 w 1373303"/>
                <a:gd name="connsiteY37" fmla="*/ 1400173 h 1446630"/>
                <a:gd name="connsiteX38" fmla="*/ 573203 w 1373303"/>
                <a:gd name="connsiteY38" fmla="*/ 1410564 h 1446630"/>
                <a:gd name="connsiteX0" fmla="*/ 573203 w 1373303"/>
                <a:gd name="connsiteY0" fmla="*/ 1406940 h 1443006"/>
                <a:gd name="connsiteX1" fmla="*/ 510857 w 1373303"/>
                <a:gd name="connsiteY1" fmla="*/ 1417331 h 1443006"/>
                <a:gd name="connsiteX2" fmla="*/ 251085 w 1373303"/>
                <a:gd name="connsiteY2" fmla="*/ 1438112 h 1443006"/>
                <a:gd name="connsiteX3" fmla="*/ 2569 w 1373303"/>
                <a:gd name="connsiteY3" fmla="*/ 1442875 h 1443006"/>
                <a:gd name="connsiteX4" fmla="*/ 22485 w 1373303"/>
                <a:gd name="connsiteY4" fmla="*/ 1292640 h 1443006"/>
                <a:gd name="connsiteX5" fmla="*/ 126394 w 1373303"/>
                <a:gd name="connsiteY5" fmla="*/ 928958 h 1443006"/>
                <a:gd name="connsiteX6" fmla="*/ 344603 w 1373303"/>
                <a:gd name="connsiteY6" fmla="*/ 721140 h 1443006"/>
                <a:gd name="connsiteX7" fmla="*/ 498735 w 1373303"/>
                <a:gd name="connsiteY7" fmla="*/ 666804 h 1443006"/>
                <a:gd name="connsiteX8" fmla="*/ 458903 w 1373303"/>
                <a:gd name="connsiteY8" fmla="*/ 575667 h 1443006"/>
                <a:gd name="connsiteX9" fmla="*/ 458903 w 1373303"/>
                <a:gd name="connsiteY9" fmla="*/ 305503 h 1443006"/>
                <a:gd name="connsiteX10" fmla="*/ 608274 w 1373303"/>
                <a:gd name="connsiteY10" fmla="*/ 39020 h 1443006"/>
                <a:gd name="connsiteX11" fmla="*/ 889260 w 1373303"/>
                <a:gd name="connsiteY11" fmla="*/ 39886 h 1443006"/>
                <a:gd name="connsiteX12" fmla="*/ 936885 w 1373303"/>
                <a:gd name="connsiteY12" fmla="*/ 76903 h 1443006"/>
                <a:gd name="connsiteX13" fmla="*/ 1009621 w 1373303"/>
                <a:gd name="connsiteY13" fmla="*/ 170422 h 1443006"/>
                <a:gd name="connsiteX14" fmla="*/ 1030403 w 1373303"/>
                <a:gd name="connsiteY14" fmla="*/ 253549 h 1443006"/>
                <a:gd name="connsiteX15" fmla="*/ 1040794 w 1373303"/>
                <a:gd name="connsiteY15" fmla="*/ 357458 h 1443006"/>
                <a:gd name="connsiteX16" fmla="*/ 1030403 w 1373303"/>
                <a:gd name="connsiteY16" fmla="*/ 523712 h 1443006"/>
                <a:gd name="connsiteX17" fmla="*/ 999230 w 1373303"/>
                <a:gd name="connsiteY17" fmla="*/ 586058 h 1443006"/>
                <a:gd name="connsiteX18" fmla="*/ 968057 w 1373303"/>
                <a:gd name="connsiteY18" fmla="*/ 648403 h 1443006"/>
                <a:gd name="connsiteX19" fmla="*/ 978448 w 1373303"/>
                <a:gd name="connsiteY19" fmla="*/ 679576 h 1443006"/>
                <a:gd name="connsiteX20" fmla="*/ 1020012 w 1373303"/>
                <a:gd name="connsiteY20" fmla="*/ 689967 h 1443006"/>
                <a:gd name="connsiteX21" fmla="*/ 1051185 w 1373303"/>
                <a:gd name="connsiteY21" fmla="*/ 700358 h 1443006"/>
                <a:gd name="connsiteX22" fmla="*/ 1144703 w 1373303"/>
                <a:gd name="connsiteY22" fmla="*/ 783485 h 1443006"/>
                <a:gd name="connsiteX23" fmla="*/ 1175875 w 1373303"/>
                <a:gd name="connsiteY23" fmla="*/ 804267 h 1443006"/>
                <a:gd name="connsiteX24" fmla="*/ 1196657 w 1373303"/>
                <a:gd name="connsiteY24" fmla="*/ 835440 h 1443006"/>
                <a:gd name="connsiteX25" fmla="*/ 1248612 w 1373303"/>
                <a:gd name="connsiteY25" fmla="*/ 897785 h 1443006"/>
                <a:gd name="connsiteX26" fmla="*/ 1269394 w 1373303"/>
                <a:gd name="connsiteY26" fmla="*/ 970522 h 1443006"/>
                <a:gd name="connsiteX27" fmla="*/ 1300566 w 1373303"/>
                <a:gd name="connsiteY27" fmla="*/ 1064040 h 1443006"/>
                <a:gd name="connsiteX28" fmla="*/ 1310957 w 1373303"/>
                <a:gd name="connsiteY28" fmla="*/ 1095212 h 1443006"/>
                <a:gd name="connsiteX29" fmla="*/ 1331739 w 1373303"/>
                <a:gd name="connsiteY29" fmla="*/ 1178340 h 1443006"/>
                <a:gd name="connsiteX30" fmla="*/ 1352521 w 1373303"/>
                <a:gd name="connsiteY30" fmla="*/ 1240685 h 1443006"/>
                <a:gd name="connsiteX31" fmla="*/ 1373303 w 1373303"/>
                <a:gd name="connsiteY31" fmla="*/ 1365376 h 1443006"/>
                <a:gd name="connsiteX32" fmla="*/ 1342130 w 1373303"/>
                <a:gd name="connsiteY32" fmla="*/ 1386158 h 1443006"/>
                <a:gd name="connsiteX33" fmla="*/ 1238221 w 1373303"/>
                <a:gd name="connsiteY33" fmla="*/ 1375767 h 1443006"/>
                <a:gd name="connsiteX34" fmla="*/ 1051185 w 1373303"/>
                <a:gd name="connsiteY34" fmla="*/ 1365376 h 1443006"/>
                <a:gd name="connsiteX35" fmla="*/ 781021 w 1373303"/>
                <a:gd name="connsiteY35" fmla="*/ 1375767 h 1443006"/>
                <a:gd name="connsiteX36" fmla="*/ 718675 w 1373303"/>
                <a:gd name="connsiteY36" fmla="*/ 1386158 h 1443006"/>
                <a:gd name="connsiteX37" fmla="*/ 666721 w 1373303"/>
                <a:gd name="connsiteY37" fmla="*/ 1396549 h 1443006"/>
                <a:gd name="connsiteX38" fmla="*/ 573203 w 1373303"/>
                <a:gd name="connsiteY38" fmla="*/ 1406940 h 1443006"/>
                <a:gd name="connsiteX0" fmla="*/ 573203 w 1373303"/>
                <a:gd name="connsiteY0" fmla="*/ 1406940 h 1443006"/>
                <a:gd name="connsiteX1" fmla="*/ 510857 w 1373303"/>
                <a:gd name="connsiteY1" fmla="*/ 1417331 h 1443006"/>
                <a:gd name="connsiteX2" fmla="*/ 251085 w 1373303"/>
                <a:gd name="connsiteY2" fmla="*/ 1438112 h 1443006"/>
                <a:gd name="connsiteX3" fmla="*/ 2569 w 1373303"/>
                <a:gd name="connsiteY3" fmla="*/ 1442875 h 1443006"/>
                <a:gd name="connsiteX4" fmla="*/ 22485 w 1373303"/>
                <a:gd name="connsiteY4" fmla="*/ 1292640 h 1443006"/>
                <a:gd name="connsiteX5" fmla="*/ 126394 w 1373303"/>
                <a:gd name="connsiteY5" fmla="*/ 928958 h 1443006"/>
                <a:gd name="connsiteX6" fmla="*/ 344603 w 1373303"/>
                <a:gd name="connsiteY6" fmla="*/ 721140 h 1443006"/>
                <a:gd name="connsiteX7" fmla="*/ 498735 w 1373303"/>
                <a:gd name="connsiteY7" fmla="*/ 666804 h 1443006"/>
                <a:gd name="connsiteX8" fmla="*/ 458903 w 1373303"/>
                <a:gd name="connsiteY8" fmla="*/ 575667 h 1443006"/>
                <a:gd name="connsiteX9" fmla="*/ 458903 w 1373303"/>
                <a:gd name="connsiteY9" fmla="*/ 305503 h 1443006"/>
                <a:gd name="connsiteX10" fmla="*/ 608274 w 1373303"/>
                <a:gd name="connsiteY10" fmla="*/ 39020 h 1443006"/>
                <a:gd name="connsiteX11" fmla="*/ 889260 w 1373303"/>
                <a:gd name="connsiteY11" fmla="*/ 39886 h 1443006"/>
                <a:gd name="connsiteX12" fmla="*/ 936885 w 1373303"/>
                <a:gd name="connsiteY12" fmla="*/ 76903 h 1443006"/>
                <a:gd name="connsiteX13" fmla="*/ 1009621 w 1373303"/>
                <a:gd name="connsiteY13" fmla="*/ 170422 h 1443006"/>
                <a:gd name="connsiteX14" fmla="*/ 1030403 w 1373303"/>
                <a:gd name="connsiteY14" fmla="*/ 253549 h 1443006"/>
                <a:gd name="connsiteX15" fmla="*/ 1040794 w 1373303"/>
                <a:gd name="connsiteY15" fmla="*/ 357458 h 1443006"/>
                <a:gd name="connsiteX16" fmla="*/ 1030403 w 1373303"/>
                <a:gd name="connsiteY16" fmla="*/ 523712 h 1443006"/>
                <a:gd name="connsiteX17" fmla="*/ 999230 w 1373303"/>
                <a:gd name="connsiteY17" fmla="*/ 586058 h 1443006"/>
                <a:gd name="connsiteX18" fmla="*/ 968057 w 1373303"/>
                <a:gd name="connsiteY18" fmla="*/ 648403 h 1443006"/>
                <a:gd name="connsiteX19" fmla="*/ 978448 w 1373303"/>
                <a:gd name="connsiteY19" fmla="*/ 679576 h 1443006"/>
                <a:gd name="connsiteX20" fmla="*/ 1020012 w 1373303"/>
                <a:gd name="connsiteY20" fmla="*/ 689967 h 1443006"/>
                <a:gd name="connsiteX21" fmla="*/ 1051185 w 1373303"/>
                <a:gd name="connsiteY21" fmla="*/ 700358 h 1443006"/>
                <a:gd name="connsiteX22" fmla="*/ 1144703 w 1373303"/>
                <a:gd name="connsiteY22" fmla="*/ 783485 h 1443006"/>
                <a:gd name="connsiteX23" fmla="*/ 1175875 w 1373303"/>
                <a:gd name="connsiteY23" fmla="*/ 804267 h 1443006"/>
                <a:gd name="connsiteX24" fmla="*/ 1196657 w 1373303"/>
                <a:gd name="connsiteY24" fmla="*/ 835440 h 1443006"/>
                <a:gd name="connsiteX25" fmla="*/ 1248612 w 1373303"/>
                <a:gd name="connsiteY25" fmla="*/ 897785 h 1443006"/>
                <a:gd name="connsiteX26" fmla="*/ 1269394 w 1373303"/>
                <a:gd name="connsiteY26" fmla="*/ 970522 h 1443006"/>
                <a:gd name="connsiteX27" fmla="*/ 1300566 w 1373303"/>
                <a:gd name="connsiteY27" fmla="*/ 1064040 h 1443006"/>
                <a:gd name="connsiteX28" fmla="*/ 1310957 w 1373303"/>
                <a:gd name="connsiteY28" fmla="*/ 1095212 h 1443006"/>
                <a:gd name="connsiteX29" fmla="*/ 1331739 w 1373303"/>
                <a:gd name="connsiteY29" fmla="*/ 1178340 h 1443006"/>
                <a:gd name="connsiteX30" fmla="*/ 1352521 w 1373303"/>
                <a:gd name="connsiteY30" fmla="*/ 1240685 h 1443006"/>
                <a:gd name="connsiteX31" fmla="*/ 1373303 w 1373303"/>
                <a:gd name="connsiteY31" fmla="*/ 1365376 h 1443006"/>
                <a:gd name="connsiteX32" fmla="*/ 1342130 w 1373303"/>
                <a:gd name="connsiteY32" fmla="*/ 1386158 h 1443006"/>
                <a:gd name="connsiteX33" fmla="*/ 1238221 w 1373303"/>
                <a:gd name="connsiteY33" fmla="*/ 1375767 h 1443006"/>
                <a:gd name="connsiteX34" fmla="*/ 1051185 w 1373303"/>
                <a:gd name="connsiteY34" fmla="*/ 1365376 h 1443006"/>
                <a:gd name="connsiteX35" fmla="*/ 781021 w 1373303"/>
                <a:gd name="connsiteY35" fmla="*/ 1375767 h 1443006"/>
                <a:gd name="connsiteX36" fmla="*/ 718675 w 1373303"/>
                <a:gd name="connsiteY36" fmla="*/ 1386158 h 1443006"/>
                <a:gd name="connsiteX37" fmla="*/ 666721 w 1373303"/>
                <a:gd name="connsiteY37" fmla="*/ 1396549 h 1443006"/>
                <a:gd name="connsiteX38" fmla="*/ 573203 w 1373303"/>
                <a:gd name="connsiteY38" fmla="*/ 1406940 h 1443006"/>
                <a:gd name="connsiteX0" fmla="*/ 573203 w 1373303"/>
                <a:gd name="connsiteY0" fmla="*/ 1406940 h 1443006"/>
                <a:gd name="connsiteX1" fmla="*/ 510857 w 1373303"/>
                <a:gd name="connsiteY1" fmla="*/ 1417331 h 1443006"/>
                <a:gd name="connsiteX2" fmla="*/ 251085 w 1373303"/>
                <a:gd name="connsiteY2" fmla="*/ 1438112 h 1443006"/>
                <a:gd name="connsiteX3" fmla="*/ 2569 w 1373303"/>
                <a:gd name="connsiteY3" fmla="*/ 1442875 h 1443006"/>
                <a:gd name="connsiteX4" fmla="*/ 22485 w 1373303"/>
                <a:gd name="connsiteY4" fmla="*/ 1292640 h 1443006"/>
                <a:gd name="connsiteX5" fmla="*/ 126394 w 1373303"/>
                <a:gd name="connsiteY5" fmla="*/ 928958 h 1443006"/>
                <a:gd name="connsiteX6" fmla="*/ 344603 w 1373303"/>
                <a:gd name="connsiteY6" fmla="*/ 721140 h 1443006"/>
                <a:gd name="connsiteX7" fmla="*/ 498735 w 1373303"/>
                <a:gd name="connsiteY7" fmla="*/ 666804 h 1443006"/>
                <a:gd name="connsiteX8" fmla="*/ 458903 w 1373303"/>
                <a:gd name="connsiteY8" fmla="*/ 575667 h 1443006"/>
                <a:gd name="connsiteX9" fmla="*/ 458903 w 1373303"/>
                <a:gd name="connsiteY9" fmla="*/ 305503 h 1443006"/>
                <a:gd name="connsiteX10" fmla="*/ 608274 w 1373303"/>
                <a:gd name="connsiteY10" fmla="*/ 39020 h 1443006"/>
                <a:gd name="connsiteX11" fmla="*/ 889260 w 1373303"/>
                <a:gd name="connsiteY11" fmla="*/ 39886 h 1443006"/>
                <a:gd name="connsiteX12" fmla="*/ 936885 w 1373303"/>
                <a:gd name="connsiteY12" fmla="*/ 76903 h 1443006"/>
                <a:gd name="connsiteX13" fmla="*/ 1009621 w 1373303"/>
                <a:gd name="connsiteY13" fmla="*/ 170422 h 1443006"/>
                <a:gd name="connsiteX14" fmla="*/ 1030403 w 1373303"/>
                <a:gd name="connsiteY14" fmla="*/ 253549 h 1443006"/>
                <a:gd name="connsiteX15" fmla="*/ 1040794 w 1373303"/>
                <a:gd name="connsiteY15" fmla="*/ 357458 h 1443006"/>
                <a:gd name="connsiteX16" fmla="*/ 1030403 w 1373303"/>
                <a:gd name="connsiteY16" fmla="*/ 523712 h 1443006"/>
                <a:gd name="connsiteX17" fmla="*/ 999230 w 1373303"/>
                <a:gd name="connsiteY17" fmla="*/ 586058 h 1443006"/>
                <a:gd name="connsiteX18" fmla="*/ 968057 w 1373303"/>
                <a:gd name="connsiteY18" fmla="*/ 648403 h 1443006"/>
                <a:gd name="connsiteX19" fmla="*/ 978448 w 1373303"/>
                <a:gd name="connsiteY19" fmla="*/ 679576 h 1443006"/>
                <a:gd name="connsiteX20" fmla="*/ 1020012 w 1373303"/>
                <a:gd name="connsiteY20" fmla="*/ 689967 h 1443006"/>
                <a:gd name="connsiteX21" fmla="*/ 1051185 w 1373303"/>
                <a:gd name="connsiteY21" fmla="*/ 700358 h 1443006"/>
                <a:gd name="connsiteX22" fmla="*/ 1144703 w 1373303"/>
                <a:gd name="connsiteY22" fmla="*/ 783485 h 1443006"/>
                <a:gd name="connsiteX23" fmla="*/ 1175875 w 1373303"/>
                <a:gd name="connsiteY23" fmla="*/ 804267 h 1443006"/>
                <a:gd name="connsiteX24" fmla="*/ 1196657 w 1373303"/>
                <a:gd name="connsiteY24" fmla="*/ 835440 h 1443006"/>
                <a:gd name="connsiteX25" fmla="*/ 1248612 w 1373303"/>
                <a:gd name="connsiteY25" fmla="*/ 897785 h 1443006"/>
                <a:gd name="connsiteX26" fmla="*/ 1269394 w 1373303"/>
                <a:gd name="connsiteY26" fmla="*/ 970522 h 1443006"/>
                <a:gd name="connsiteX27" fmla="*/ 1300566 w 1373303"/>
                <a:gd name="connsiteY27" fmla="*/ 1064040 h 1443006"/>
                <a:gd name="connsiteX28" fmla="*/ 1310957 w 1373303"/>
                <a:gd name="connsiteY28" fmla="*/ 1095212 h 1443006"/>
                <a:gd name="connsiteX29" fmla="*/ 1331739 w 1373303"/>
                <a:gd name="connsiteY29" fmla="*/ 1178340 h 1443006"/>
                <a:gd name="connsiteX30" fmla="*/ 1352521 w 1373303"/>
                <a:gd name="connsiteY30" fmla="*/ 1240685 h 1443006"/>
                <a:gd name="connsiteX31" fmla="*/ 1373303 w 1373303"/>
                <a:gd name="connsiteY31" fmla="*/ 1365376 h 1443006"/>
                <a:gd name="connsiteX32" fmla="*/ 1342130 w 1373303"/>
                <a:gd name="connsiteY32" fmla="*/ 1386158 h 1443006"/>
                <a:gd name="connsiteX33" fmla="*/ 1238221 w 1373303"/>
                <a:gd name="connsiteY33" fmla="*/ 1375767 h 1443006"/>
                <a:gd name="connsiteX34" fmla="*/ 1051185 w 1373303"/>
                <a:gd name="connsiteY34" fmla="*/ 1365376 h 1443006"/>
                <a:gd name="connsiteX35" fmla="*/ 781021 w 1373303"/>
                <a:gd name="connsiteY35" fmla="*/ 1375767 h 1443006"/>
                <a:gd name="connsiteX36" fmla="*/ 718675 w 1373303"/>
                <a:gd name="connsiteY36" fmla="*/ 1386158 h 1443006"/>
                <a:gd name="connsiteX37" fmla="*/ 666721 w 1373303"/>
                <a:gd name="connsiteY37" fmla="*/ 1396549 h 1443006"/>
                <a:gd name="connsiteX38" fmla="*/ 573203 w 1373303"/>
                <a:gd name="connsiteY38" fmla="*/ 1406940 h 1443006"/>
                <a:gd name="connsiteX0" fmla="*/ 573203 w 1373303"/>
                <a:gd name="connsiteY0" fmla="*/ 1406940 h 1443217"/>
                <a:gd name="connsiteX1" fmla="*/ 251085 w 1373303"/>
                <a:gd name="connsiteY1" fmla="*/ 1438112 h 1443217"/>
                <a:gd name="connsiteX2" fmla="*/ 2569 w 1373303"/>
                <a:gd name="connsiteY2" fmla="*/ 1442875 h 1443217"/>
                <a:gd name="connsiteX3" fmla="*/ 22485 w 1373303"/>
                <a:gd name="connsiteY3" fmla="*/ 1292640 h 1443217"/>
                <a:gd name="connsiteX4" fmla="*/ 126394 w 1373303"/>
                <a:gd name="connsiteY4" fmla="*/ 928958 h 1443217"/>
                <a:gd name="connsiteX5" fmla="*/ 344603 w 1373303"/>
                <a:gd name="connsiteY5" fmla="*/ 721140 h 1443217"/>
                <a:gd name="connsiteX6" fmla="*/ 498735 w 1373303"/>
                <a:gd name="connsiteY6" fmla="*/ 666804 h 1443217"/>
                <a:gd name="connsiteX7" fmla="*/ 458903 w 1373303"/>
                <a:gd name="connsiteY7" fmla="*/ 575667 h 1443217"/>
                <a:gd name="connsiteX8" fmla="*/ 458903 w 1373303"/>
                <a:gd name="connsiteY8" fmla="*/ 305503 h 1443217"/>
                <a:gd name="connsiteX9" fmla="*/ 608274 w 1373303"/>
                <a:gd name="connsiteY9" fmla="*/ 39020 h 1443217"/>
                <a:gd name="connsiteX10" fmla="*/ 889260 w 1373303"/>
                <a:gd name="connsiteY10" fmla="*/ 39886 h 1443217"/>
                <a:gd name="connsiteX11" fmla="*/ 936885 w 1373303"/>
                <a:gd name="connsiteY11" fmla="*/ 76903 h 1443217"/>
                <a:gd name="connsiteX12" fmla="*/ 1009621 w 1373303"/>
                <a:gd name="connsiteY12" fmla="*/ 170422 h 1443217"/>
                <a:gd name="connsiteX13" fmla="*/ 1030403 w 1373303"/>
                <a:gd name="connsiteY13" fmla="*/ 253549 h 1443217"/>
                <a:gd name="connsiteX14" fmla="*/ 1040794 w 1373303"/>
                <a:gd name="connsiteY14" fmla="*/ 357458 h 1443217"/>
                <a:gd name="connsiteX15" fmla="*/ 1030403 w 1373303"/>
                <a:gd name="connsiteY15" fmla="*/ 523712 h 1443217"/>
                <a:gd name="connsiteX16" fmla="*/ 999230 w 1373303"/>
                <a:gd name="connsiteY16" fmla="*/ 586058 h 1443217"/>
                <a:gd name="connsiteX17" fmla="*/ 968057 w 1373303"/>
                <a:gd name="connsiteY17" fmla="*/ 648403 h 1443217"/>
                <a:gd name="connsiteX18" fmla="*/ 978448 w 1373303"/>
                <a:gd name="connsiteY18" fmla="*/ 679576 h 1443217"/>
                <a:gd name="connsiteX19" fmla="*/ 1020012 w 1373303"/>
                <a:gd name="connsiteY19" fmla="*/ 689967 h 1443217"/>
                <a:gd name="connsiteX20" fmla="*/ 1051185 w 1373303"/>
                <a:gd name="connsiteY20" fmla="*/ 700358 h 1443217"/>
                <a:gd name="connsiteX21" fmla="*/ 1144703 w 1373303"/>
                <a:gd name="connsiteY21" fmla="*/ 783485 h 1443217"/>
                <a:gd name="connsiteX22" fmla="*/ 1175875 w 1373303"/>
                <a:gd name="connsiteY22" fmla="*/ 804267 h 1443217"/>
                <a:gd name="connsiteX23" fmla="*/ 1196657 w 1373303"/>
                <a:gd name="connsiteY23" fmla="*/ 835440 h 1443217"/>
                <a:gd name="connsiteX24" fmla="*/ 1248612 w 1373303"/>
                <a:gd name="connsiteY24" fmla="*/ 897785 h 1443217"/>
                <a:gd name="connsiteX25" fmla="*/ 1269394 w 1373303"/>
                <a:gd name="connsiteY25" fmla="*/ 970522 h 1443217"/>
                <a:gd name="connsiteX26" fmla="*/ 1300566 w 1373303"/>
                <a:gd name="connsiteY26" fmla="*/ 1064040 h 1443217"/>
                <a:gd name="connsiteX27" fmla="*/ 1310957 w 1373303"/>
                <a:gd name="connsiteY27" fmla="*/ 1095212 h 1443217"/>
                <a:gd name="connsiteX28" fmla="*/ 1331739 w 1373303"/>
                <a:gd name="connsiteY28" fmla="*/ 1178340 h 1443217"/>
                <a:gd name="connsiteX29" fmla="*/ 1352521 w 1373303"/>
                <a:gd name="connsiteY29" fmla="*/ 1240685 h 1443217"/>
                <a:gd name="connsiteX30" fmla="*/ 1373303 w 1373303"/>
                <a:gd name="connsiteY30" fmla="*/ 1365376 h 1443217"/>
                <a:gd name="connsiteX31" fmla="*/ 1342130 w 1373303"/>
                <a:gd name="connsiteY31" fmla="*/ 1386158 h 1443217"/>
                <a:gd name="connsiteX32" fmla="*/ 1238221 w 1373303"/>
                <a:gd name="connsiteY32" fmla="*/ 1375767 h 1443217"/>
                <a:gd name="connsiteX33" fmla="*/ 1051185 w 1373303"/>
                <a:gd name="connsiteY33" fmla="*/ 1365376 h 1443217"/>
                <a:gd name="connsiteX34" fmla="*/ 781021 w 1373303"/>
                <a:gd name="connsiteY34" fmla="*/ 1375767 h 1443217"/>
                <a:gd name="connsiteX35" fmla="*/ 718675 w 1373303"/>
                <a:gd name="connsiteY35" fmla="*/ 1386158 h 1443217"/>
                <a:gd name="connsiteX36" fmla="*/ 666721 w 1373303"/>
                <a:gd name="connsiteY36" fmla="*/ 1396549 h 1443217"/>
                <a:gd name="connsiteX37" fmla="*/ 573203 w 1373303"/>
                <a:gd name="connsiteY37" fmla="*/ 1406940 h 1443217"/>
                <a:gd name="connsiteX0" fmla="*/ 666721 w 1373303"/>
                <a:gd name="connsiteY0" fmla="*/ 1396549 h 1443660"/>
                <a:gd name="connsiteX1" fmla="*/ 251085 w 1373303"/>
                <a:gd name="connsiteY1" fmla="*/ 1438112 h 1443660"/>
                <a:gd name="connsiteX2" fmla="*/ 2569 w 1373303"/>
                <a:gd name="connsiteY2" fmla="*/ 1442875 h 1443660"/>
                <a:gd name="connsiteX3" fmla="*/ 22485 w 1373303"/>
                <a:gd name="connsiteY3" fmla="*/ 1292640 h 1443660"/>
                <a:gd name="connsiteX4" fmla="*/ 126394 w 1373303"/>
                <a:gd name="connsiteY4" fmla="*/ 928958 h 1443660"/>
                <a:gd name="connsiteX5" fmla="*/ 344603 w 1373303"/>
                <a:gd name="connsiteY5" fmla="*/ 721140 h 1443660"/>
                <a:gd name="connsiteX6" fmla="*/ 498735 w 1373303"/>
                <a:gd name="connsiteY6" fmla="*/ 666804 h 1443660"/>
                <a:gd name="connsiteX7" fmla="*/ 458903 w 1373303"/>
                <a:gd name="connsiteY7" fmla="*/ 575667 h 1443660"/>
                <a:gd name="connsiteX8" fmla="*/ 458903 w 1373303"/>
                <a:gd name="connsiteY8" fmla="*/ 305503 h 1443660"/>
                <a:gd name="connsiteX9" fmla="*/ 608274 w 1373303"/>
                <a:gd name="connsiteY9" fmla="*/ 39020 h 1443660"/>
                <a:gd name="connsiteX10" fmla="*/ 889260 w 1373303"/>
                <a:gd name="connsiteY10" fmla="*/ 39886 h 1443660"/>
                <a:gd name="connsiteX11" fmla="*/ 936885 w 1373303"/>
                <a:gd name="connsiteY11" fmla="*/ 76903 h 1443660"/>
                <a:gd name="connsiteX12" fmla="*/ 1009621 w 1373303"/>
                <a:gd name="connsiteY12" fmla="*/ 170422 h 1443660"/>
                <a:gd name="connsiteX13" fmla="*/ 1030403 w 1373303"/>
                <a:gd name="connsiteY13" fmla="*/ 253549 h 1443660"/>
                <a:gd name="connsiteX14" fmla="*/ 1040794 w 1373303"/>
                <a:gd name="connsiteY14" fmla="*/ 357458 h 1443660"/>
                <a:gd name="connsiteX15" fmla="*/ 1030403 w 1373303"/>
                <a:gd name="connsiteY15" fmla="*/ 523712 h 1443660"/>
                <a:gd name="connsiteX16" fmla="*/ 999230 w 1373303"/>
                <a:gd name="connsiteY16" fmla="*/ 586058 h 1443660"/>
                <a:gd name="connsiteX17" fmla="*/ 968057 w 1373303"/>
                <a:gd name="connsiteY17" fmla="*/ 648403 h 1443660"/>
                <a:gd name="connsiteX18" fmla="*/ 978448 w 1373303"/>
                <a:gd name="connsiteY18" fmla="*/ 679576 h 1443660"/>
                <a:gd name="connsiteX19" fmla="*/ 1020012 w 1373303"/>
                <a:gd name="connsiteY19" fmla="*/ 689967 h 1443660"/>
                <a:gd name="connsiteX20" fmla="*/ 1051185 w 1373303"/>
                <a:gd name="connsiteY20" fmla="*/ 700358 h 1443660"/>
                <a:gd name="connsiteX21" fmla="*/ 1144703 w 1373303"/>
                <a:gd name="connsiteY21" fmla="*/ 783485 h 1443660"/>
                <a:gd name="connsiteX22" fmla="*/ 1175875 w 1373303"/>
                <a:gd name="connsiteY22" fmla="*/ 804267 h 1443660"/>
                <a:gd name="connsiteX23" fmla="*/ 1196657 w 1373303"/>
                <a:gd name="connsiteY23" fmla="*/ 835440 h 1443660"/>
                <a:gd name="connsiteX24" fmla="*/ 1248612 w 1373303"/>
                <a:gd name="connsiteY24" fmla="*/ 897785 h 1443660"/>
                <a:gd name="connsiteX25" fmla="*/ 1269394 w 1373303"/>
                <a:gd name="connsiteY25" fmla="*/ 970522 h 1443660"/>
                <a:gd name="connsiteX26" fmla="*/ 1300566 w 1373303"/>
                <a:gd name="connsiteY26" fmla="*/ 1064040 h 1443660"/>
                <a:gd name="connsiteX27" fmla="*/ 1310957 w 1373303"/>
                <a:gd name="connsiteY27" fmla="*/ 1095212 h 1443660"/>
                <a:gd name="connsiteX28" fmla="*/ 1331739 w 1373303"/>
                <a:gd name="connsiteY28" fmla="*/ 1178340 h 1443660"/>
                <a:gd name="connsiteX29" fmla="*/ 1352521 w 1373303"/>
                <a:gd name="connsiteY29" fmla="*/ 1240685 h 1443660"/>
                <a:gd name="connsiteX30" fmla="*/ 1373303 w 1373303"/>
                <a:gd name="connsiteY30" fmla="*/ 1365376 h 1443660"/>
                <a:gd name="connsiteX31" fmla="*/ 1342130 w 1373303"/>
                <a:gd name="connsiteY31" fmla="*/ 1386158 h 1443660"/>
                <a:gd name="connsiteX32" fmla="*/ 1238221 w 1373303"/>
                <a:gd name="connsiteY32" fmla="*/ 1375767 h 1443660"/>
                <a:gd name="connsiteX33" fmla="*/ 1051185 w 1373303"/>
                <a:gd name="connsiteY33" fmla="*/ 1365376 h 1443660"/>
                <a:gd name="connsiteX34" fmla="*/ 781021 w 1373303"/>
                <a:gd name="connsiteY34" fmla="*/ 1375767 h 1443660"/>
                <a:gd name="connsiteX35" fmla="*/ 718675 w 1373303"/>
                <a:gd name="connsiteY35" fmla="*/ 1386158 h 1443660"/>
                <a:gd name="connsiteX36" fmla="*/ 666721 w 1373303"/>
                <a:gd name="connsiteY36" fmla="*/ 1396549 h 1443660"/>
                <a:gd name="connsiteX0" fmla="*/ 718675 w 1373303"/>
                <a:gd name="connsiteY0" fmla="*/ 1386158 h 1444245"/>
                <a:gd name="connsiteX1" fmla="*/ 251085 w 1373303"/>
                <a:gd name="connsiteY1" fmla="*/ 1438112 h 1444245"/>
                <a:gd name="connsiteX2" fmla="*/ 2569 w 1373303"/>
                <a:gd name="connsiteY2" fmla="*/ 1442875 h 1444245"/>
                <a:gd name="connsiteX3" fmla="*/ 22485 w 1373303"/>
                <a:gd name="connsiteY3" fmla="*/ 1292640 h 1444245"/>
                <a:gd name="connsiteX4" fmla="*/ 126394 w 1373303"/>
                <a:gd name="connsiteY4" fmla="*/ 928958 h 1444245"/>
                <a:gd name="connsiteX5" fmla="*/ 344603 w 1373303"/>
                <a:gd name="connsiteY5" fmla="*/ 721140 h 1444245"/>
                <a:gd name="connsiteX6" fmla="*/ 498735 w 1373303"/>
                <a:gd name="connsiteY6" fmla="*/ 666804 h 1444245"/>
                <a:gd name="connsiteX7" fmla="*/ 458903 w 1373303"/>
                <a:gd name="connsiteY7" fmla="*/ 575667 h 1444245"/>
                <a:gd name="connsiteX8" fmla="*/ 458903 w 1373303"/>
                <a:gd name="connsiteY8" fmla="*/ 305503 h 1444245"/>
                <a:gd name="connsiteX9" fmla="*/ 608274 w 1373303"/>
                <a:gd name="connsiteY9" fmla="*/ 39020 h 1444245"/>
                <a:gd name="connsiteX10" fmla="*/ 889260 w 1373303"/>
                <a:gd name="connsiteY10" fmla="*/ 39886 h 1444245"/>
                <a:gd name="connsiteX11" fmla="*/ 936885 w 1373303"/>
                <a:gd name="connsiteY11" fmla="*/ 76903 h 1444245"/>
                <a:gd name="connsiteX12" fmla="*/ 1009621 w 1373303"/>
                <a:gd name="connsiteY12" fmla="*/ 170422 h 1444245"/>
                <a:gd name="connsiteX13" fmla="*/ 1030403 w 1373303"/>
                <a:gd name="connsiteY13" fmla="*/ 253549 h 1444245"/>
                <a:gd name="connsiteX14" fmla="*/ 1040794 w 1373303"/>
                <a:gd name="connsiteY14" fmla="*/ 357458 h 1444245"/>
                <a:gd name="connsiteX15" fmla="*/ 1030403 w 1373303"/>
                <a:gd name="connsiteY15" fmla="*/ 523712 h 1444245"/>
                <a:gd name="connsiteX16" fmla="*/ 999230 w 1373303"/>
                <a:gd name="connsiteY16" fmla="*/ 586058 h 1444245"/>
                <a:gd name="connsiteX17" fmla="*/ 968057 w 1373303"/>
                <a:gd name="connsiteY17" fmla="*/ 648403 h 1444245"/>
                <a:gd name="connsiteX18" fmla="*/ 978448 w 1373303"/>
                <a:gd name="connsiteY18" fmla="*/ 679576 h 1444245"/>
                <a:gd name="connsiteX19" fmla="*/ 1020012 w 1373303"/>
                <a:gd name="connsiteY19" fmla="*/ 689967 h 1444245"/>
                <a:gd name="connsiteX20" fmla="*/ 1051185 w 1373303"/>
                <a:gd name="connsiteY20" fmla="*/ 700358 h 1444245"/>
                <a:gd name="connsiteX21" fmla="*/ 1144703 w 1373303"/>
                <a:gd name="connsiteY21" fmla="*/ 783485 h 1444245"/>
                <a:gd name="connsiteX22" fmla="*/ 1175875 w 1373303"/>
                <a:gd name="connsiteY22" fmla="*/ 804267 h 1444245"/>
                <a:gd name="connsiteX23" fmla="*/ 1196657 w 1373303"/>
                <a:gd name="connsiteY23" fmla="*/ 835440 h 1444245"/>
                <a:gd name="connsiteX24" fmla="*/ 1248612 w 1373303"/>
                <a:gd name="connsiteY24" fmla="*/ 897785 h 1444245"/>
                <a:gd name="connsiteX25" fmla="*/ 1269394 w 1373303"/>
                <a:gd name="connsiteY25" fmla="*/ 970522 h 1444245"/>
                <a:gd name="connsiteX26" fmla="*/ 1300566 w 1373303"/>
                <a:gd name="connsiteY26" fmla="*/ 1064040 h 1444245"/>
                <a:gd name="connsiteX27" fmla="*/ 1310957 w 1373303"/>
                <a:gd name="connsiteY27" fmla="*/ 1095212 h 1444245"/>
                <a:gd name="connsiteX28" fmla="*/ 1331739 w 1373303"/>
                <a:gd name="connsiteY28" fmla="*/ 1178340 h 1444245"/>
                <a:gd name="connsiteX29" fmla="*/ 1352521 w 1373303"/>
                <a:gd name="connsiteY29" fmla="*/ 1240685 h 1444245"/>
                <a:gd name="connsiteX30" fmla="*/ 1373303 w 1373303"/>
                <a:gd name="connsiteY30" fmla="*/ 1365376 h 1444245"/>
                <a:gd name="connsiteX31" fmla="*/ 1342130 w 1373303"/>
                <a:gd name="connsiteY31" fmla="*/ 1386158 h 1444245"/>
                <a:gd name="connsiteX32" fmla="*/ 1238221 w 1373303"/>
                <a:gd name="connsiteY32" fmla="*/ 1375767 h 1444245"/>
                <a:gd name="connsiteX33" fmla="*/ 1051185 w 1373303"/>
                <a:gd name="connsiteY33" fmla="*/ 1365376 h 1444245"/>
                <a:gd name="connsiteX34" fmla="*/ 781021 w 1373303"/>
                <a:gd name="connsiteY34" fmla="*/ 1375767 h 1444245"/>
                <a:gd name="connsiteX35" fmla="*/ 718675 w 1373303"/>
                <a:gd name="connsiteY35" fmla="*/ 1386158 h 1444245"/>
                <a:gd name="connsiteX0" fmla="*/ 781021 w 1373303"/>
                <a:gd name="connsiteY0" fmla="*/ 1375767 h 1444901"/>
                <a:gd name="connsiteX1" fmla="*/ 251085 w 1373303"/>
                <a:gd name="connsiteY1" fmla="*/ 1438112 h 1444901"/>
                <a:gd name="connsiteX2" fmla="*/ 2569 w 1373303"/>
                <a:gd name="connsiteY2" fmla="*/ 1442875 h 1444901"/>
                <a:gd name="connsiteX3" fmla="*/ 22485 w 1373303"/>
                <a:gd name="connsiteY3" fmla="*/ 1292640 h 1444901"/>
                <a:gd name="connsiteX4" fmla="*/ 126394 w 1373303"/>
                <a:gd name="connsiteY4" fmla="*/ 928958 h 1444901"/>
                <a:gd name="connsiteX5" fmla="*/ 344603 w 1373303"/>
                <a:gd name="connsiteY5" fmla="*/ 721140 h 1444901"/>
                <a:gd name="connsiteX6" fmla="*/ 498735 w 1373303"/>
                <a:gd name="connsiteY6" fmla="*/ 666804 h 1444901"/>
                <a:gd name="connsiteX7" fmla="*/ 458903 w 1373303"/>
                <a:gd name="connsiteY7" fmla="*/ 575667 h 1444901"/>
                <a:gd name="connsiteX8" fmla="*/ 458903 w 1373303"/>
                <a:gd name="connsiteY8" fmla="*/ 305503 h 1444901"/>
                <a:gd name="connsiteX9" fmla="*/ 608274 w 1373303"/>
                <a:gd name="connsiteY9" fmla="*/ 39020 h 1444901"/>
                <a:gd name="connsiteX10" fmla="*/ 889260 w 1373303"/>
                <a:gd name="connsiteY10" fmla="*/ 39886 h 1444901"/>
                <a:gd name="connsiteX11" fmla="*/ 936885 w 1373303"/>
                <a:gd name="connsiteY11" fmla="*/ 76903 h 1444901"/>
                <a:gd name="connsiteX12" fmla="*/ 1009621 w 1373303"/>
                <a:gd name="connsiteY12" fmla="*/ 170422 h 1444901"/>
                <a:gd name="connsiteX13" fmla="*/ 1030403 w 1373303"/>
                <a:gd name="connsiteY13" fmla="*/ 253549 h 1444901"/>
                <a:gd name="connsiteX14" fmla="*/ 1040794 w 1373303"/>
                <a:gd name="connsiteY14" fmla="*/ 357458 h 1444901"/>
                <a:gd name="connsiteX15" fmla="*/ 1030403 w 1373303"/>
                <a:gd name="connsiteY15" fmla="*/ 523712 h 1444901"/>
                <a:gd name="connsiteX16" fmla="*/ 999230 w 1373303"/>
                <a:gd name="connsiteY16" fmla="*/ 586058 h 1444901"/>
                <a:gd name="connsiteX17" fmla="*/ 968057 w 1373303"/>
                <a:gd name="connsiteY17" fmla="*/ 648403 h 1444901"/>
                <a:gd name="connsiteX18" fmla="*/ 978448 w 1373303"/>
                <a:gd name="connsiteY18" fmla="*/ 679576 h 1444901"/>
                <a:gd name="connsiteX19" fmla="*/ 1020012 w 1373303"/>
                <a:gd name="connsiteY19" fmla="*/ 689967 h 1444901"/>
                <a:gd name="connsiteX20" fmla="*/ 1051185 w 1373303"/>
                <a:gd name="connsiteY20" fmla="*/ 700358 h 1444901"/>
                <a:gd name="connsiteX21" fmla="*/ 1144703 w 1373303"/>
                <a:gd name="connsiteY21" fmla="*/ 783485 h 1444901"/>
                <a:gd name="connsiteX22" fmla="*/ 1175875 w 1373303"/>
                <a:gd name="connsiteY22" fmla="*/ 804267 h 1444901"/>
                <a:gd name="connsiteX23" fmla="*/ 1196657 w 1373303"/>
                <a:gd name="connsiteY23" fmla="*/ 835440 h 1444901"/>
                <a:gd name="connsiteX24" fmla="*/ 1248612 w 1373303"/>
                <a:gd name="connsiteY24" fmla="*/ 897785 h 1444901"/>
                <a:gd name="connsiteX25" fmla="*/ 1269394 w 1373303"/>
                <a:gd name="connsiteY25" fmla="*/ 970522 h 1444901"/>
                <a:gd name="connsiteX26" fmla="*/ 1300566 w 1373303"/>
                <a:gd name="connsiteY26" fmla="*/ 1064040 h 1444901"/>
                <a:gd name="connsiteX27" fmla="*/ 1310957 w 1373303"/>
                <a:gd name="connsiteY27" fmla="*/ 1095212 h 1444901"/>
                <a:gd name="connsiteX28" fmla="*/ 1331739 w 1373303"/>
                <a:gd name="connsiteY28" fmla="*/ 1178340 h 1444901"/>
                <a:gd name="connsiteX29" fmla="*/ 1352521 w 1373303"/>
                <a:gd name="connsiteY29" fmla="*/ 1240685 h 1444901"/>
                <a:gd name="connsiteX30" fmla="*/ 1373303 w 1373303"/>
                <a:gd name="connsiteY30" fmla="*/ 1365376 h 1444901"/>
                <a:gd name="connsiteX31" fmla="*/ 1342130 w 1373303"/>
                <a:gd name="connsiteY31" fmla="*/ 1386158 h 1444901"/>
                <a:gd name="connsiteX32" fmla="*/ 1238221 w 1373303"/>
                <a:gd name="connsiteY32" fmla="*/ 1375767 h 1444901"/>
                <a:gd name="connsiteX33" fmla="*/ 1051185 w 1373303"/>
                <a:gd name="connsiteY33" fmla="*/ 1365376 h 1444901"/>
                <a:gd name="connsiteX34" fmla="*/ 781021 w 1373303"/>
                <a:gd name="connsiteY34" fmla="*/ 1375767 h 1444901"/>
                <a:gd name="connsiteX0" fmla="*/ 792928 w 1373303"/>
                <a:gd name="connsiteY0" fmla="*/ 1418629 h 1442994"/>
                <a:gd name="connsiteX1" fmla="*/ 251085 w 1373303"/>
                <a:gd name="connsiteY1" fmla="*/ 1438112 h 1442994"/>
                <a:gd name="connsiteX2" fmla="*/ 2569 w 1373303"/>
                <a:gd name="connsiteY2" fmla="*/ 1442875 h 1442994"/>
                <a:gd name="connsiteX3" fmla="*/ 22485 w 1373303"/>
                <a:gd name="connsiteY3" fmla="*/ 1292640 h 1442994"/>
                <a:gd name="connsiteX4" fmla="*/ 126394 w 1373303"/>
                <a:gd name="connsiteY4" fmla="*/ 928958 h 1442994"/>
                <a:gd name="connsiteX5" fmla="*/ 344603 w 1373303"/>
                <a:gd name="connsiteY5" fmla="*/ 721140 h 1442994"/>
                <a:gd name="connsiteX6" fmla="*/ 498735 w 1373303"/>
                <a:gd name="connsiteY6" fmla="*/ 666804 h 1442994"/>
                <a:gd name="connsiteX7" fmla="*/ 458903 w 1373303"/>
                <a:gd name="connsiteY7" fmla="*/ 575667 h 1442994"/>
                <a:gd name="connsiteX8" fmla="*/ 458903 w 1373303"/>
                <a:gd name="connsiteY8" fmla="*/ 305503 h 1442994"/>
                <a:gd name="connsiteX9" fmla="*/ 608274 w 1373303"/>
                <a:gd name="connsiteY9" fmla="*/ 39020 h 1442994"/>
                <a:gd name="connsiteX10" fmla="*/ 889260 w 1373303"/>
                <a:gd name="connsiteY10" fmla="*/ 39886 h 1442994"/>
                <a:gd name="connsiteX11" fmla="*/ 936885 w 1373303"/>
                <a:gd name="connsiteY11" fmla="*/ 76903 h 1442994"/>
                <a:gd name="connsiteX12" fmla="*/ 1009621 w 1373303"/>
                <a:gd name="connsiteY12" fmla="*/ 170422 h 1442994"/>
                <a:gd name="connsiteX13" fmla="*/ 1030403 w 1373303"/>
                <a:gd name="connsiteY13" fmla="*/ 253549 h 1442994"/>
                <a:gd name="connsiteX14" fmla="*/ 1040794 w 1373303"/>
                <a:gd name="connsiteY14" fmla="*/ 357458 h 1442994"/>
                <a:gd name="connsiteX15" fmla="*/ 1030403 w 1373303"/>
                <a:gd name="connsiteY15" fmla="*/ 523712 h 1442994"/>
                <a:gd name="connsiteX16" fmla="*/ 999230 w 1373303"/>
                <a:gd name="connsiteY16" fmla="*/ 586058 h 1442994"/>
                <a:gd name="connsiteX17" fmla="*/ 968057 w 1373303"/>
                <a:gd name="connsiteY17" fmla="*/ 648403 h 1442994"/>
                <a:gd name="connsiteX18" fmla="*/ 978448 w 1373303"/>
                <a:gd name="connsiteY18" fmla="*/ 679576 h 1442994"/>
                <a:gd name="connsiteX19" fmla="*/ 1020012 w 1373303"/>
                <a:gd name="connsiteY19" fmla="*/ 689967 h 1442994"/>
                <a:gd name="connsiteX20" fmla="*/ 1051185 w 1373303"/>
                <a:gd name="connsiteY20" fmla="*/ 700358 h 1442994"/>
                <a:gd name="connsiteX21" fmla="*/ 1144703 w 1373303"/>
                <a:gd name="connsiteY21" fmla="*/ 783485 h 1442994"/>
                <a:gd name="connsiteX22" fmla="*/ 1175875 w 1373303"/>
                <a:gd name="connsiteY22" fmla="*/ 804267 h 1442994"/>
                <a:gd name="connsiteX23" fmla="*/ 1196657 w 1373303"/>
                <a:gd name="connsiteY23" fmla="*/ 835440 h 1442994"/>
                <a:gd name="connsiteX24" fmla="*/ 1248612 w 1373303"/>
                <a:gd name="connsiteY24" fmla="*/ 897785 h 1442994"/>
                <a:gd name="connsiteX25" fmla="*/ 1269394 w 1373303"/>
                <a:gd name="connsiteY25" fmla="*/ 970522 h 1442994"/>
                <a:gd name="connsiteX26" fmla="*/ 1300566 w 1373303"/>
                <a:gd name="connsiteY26" fmla="*/ 1064040 h 1442994"/>
                <a:gd name="connsiteX27" fmla="*/ 1310957 w 1373303"/>
                <a:gd name="connsiteY27" fmla="*/ 1095212 h 1442994"/>
                <a:gd name="connsiteX28" fmla="*/ 1331739 w 1373303"/>
                <a:gd name="connsiteY28" fmla="*/ 1178340 h 1442994"/>
                <a:gd name="connsiteX29" fmla="*/ 1352521 w 1373303"/>
                <a:gd name="connsiteY29" fmla="*/ 1240685 h 1442994"/>
                <a:gd name="connsiteX30" fmla="*/ 1373303 w 1373303"/>
                <a:gd name="connsiteY30" fmla="*/ 1365376 h 1442994"/>
                <a:gd name="connsiteX31" fmla="*/ 1342130 w 1373303"/>
                <a:gd name="connsiteY31" fmla="*/ 1386158 h 1442994"/>
                <a:gd name="connsiteX32" fmla="*/ 1238221 w 1373303"/>
                <a:gd name="connsiteY32" fmla="*/ 1375767 h 1442994"/>
                <a:gd name="connsiteX33" fmla="*/ 1051185 w 1373303"/>
                <a:gd name="connsiteY33" fmla="*/ 1365376 h 1442994"/>
                <a:gd name="connsiteX34" fmla="*/ 792928 w 1373303"/>
                <a:gd name="connsiteY34" fmla="*/ 1418629 h 1442994"/>
                <a:gd name="connsiteX0" fmla="*/ 792928 w 1373303"/>
                <a:gd name="connsiteY0" fmla="*/ 1418629 h 1442994"/>
                <a:gd name="connsiteX1" fmla="*/ 251085 w 1373303"/>
                <a:gd name="connsiteY1" fmla="*/ 1438112 h 1442994"/>
                <a:gd name="connsiteX2" fmla="*/ 2569 w 1373303"/>
                <a:gd name="connsiteY2" fmla="*/ 1442875 h 1442994"/>
                <a:gd name="connsiteX3" fmla="*/ 22485 w 1373303"/>
                <a:gd name="connsiteY3" fmla="*/ 1292640 h 1442994"/>
                <a:gd name="connsiteX4" fmla="*/ 126394 w 1373303"/>
                <a:gd name="connsiteY4" fmla="*/ 928958 h 1442994"/>
                <a:gd name="connsiteX5" fmla="*/ 344603 w 1373303"/>
                <a:gd name="connsiteY5" fmla="*/ 721140 h 1442994"/>
                <a:gd name="connsiteX6" fmla="*/ 498735 w 1373303"/>
                <a:gd name="connsiteY6" fmla="*/ 666804 h 1442994"/>
                <a:gd name="connsiteX7" fmla="*/ 458903 w 1373303"/>
                <a:gd name="connsiteY7" fmla="*/ 575667 h 1442994"/>
                <a:gd name="connsiteX8" fmla="*/ 458903 w 1373303"/>
                <a:gd name="connsiteY8" fmla="*/ 305503 h 1442994"/>
                <a:gd name="connsiteX9" fmla="*/ 608274 w 1373303"/>
                <a:gd name="connsiteY9" fmla="*/ 39020 h 1442994"/>
                <a:gd name="connsiteX10" fmla="*/ 889260 w 1373303"/>
                <a:gd name="connsiteY10" fmla="*/ 39886 h 1442994"/>
                <a:gd name="connsiteX11" fmla="*/ 936885 w 1373303"/>
                <a:gd name="connsiteY11" fmla="*/ 76903 h 1442994"/>
                <a:gd name="connsiteX12" fmla="*/ 1009621 w 1373303"/>
                <a:gd name="connsiteY12" fmla="*/ 170422 h 1442994"/>
                <a:gd name="connsiteX13" fmla="*/ 1030403 w 1373303"/>
                <a:gd name="connsiteY13" fmla="*/ 253549 h 1442994"/>
                <a:gd name="connsiteX14" fmla="*/ 1040794 w 1373303"/>
                <a:gd name="connsiteY14" fmla="*/ 357458 h 1442994"/>
                <a:gd name="connsiteX15" fmla="*/ 1030403 w 1373303"/>
                <a:gd name="connsiteY15" fmla="*/ 523712 h 1442994"/>
                <a:gd name="connsiteX16" fmla="*/ 999230 w 1373303"/>
                <a:gd name="connsiteY16" fmla="*/ 586058 h 1442994"/>
                <a:gd name="connsiteX17" fmla="*/ 968057 w 1373303"/>
                <a:gd name="connsiteY17" fmla="*/ 648403 h 1442994"/>
                <a:gd name="connsiteX18" fmla="*/ 978448 w 1373303"/>
                <a:gd name="connsiteY18" fmla="*/ 679576 h 1442994"/>
                <a:gd name="connsiteX19" fmla="*/ 1020012 w 1373303"/>
                <a:gd name="connsiteY19" fmla="*/ 689967 h 1442994"/>
                <a:gd name="connsiteX20" fmla="*/ 1051185 w 1373303"/>
                <a:gd name="connsiteY20" fmla="*/ 700358 h 1442994"/>
                <a:gd name="connsiteX21" fmla="*/ 1144703 w 1373303"/>
                <a:gd name="connsiteY21" fmla="*/ 783485 h 1442994"/>
                <a:gd name="connsiteX22" fmla="*/ 1175875 w 1373303"/>
                <a:gd name="connsiteY22" fmla="*/ 804267 h 1442994"/>
                <a:gd name="connsiteX23" fmla="*/ 1196657 w 1373303"/>
                <a:gd name="connsiteY23" fmla="*/ 835440 h 1442994"/>
                <a:gd name="connsiteX24" fmla="*/ 1248612 w 1373303"/>
                <a:gd name="connsiteY24" fmla="*/ 897785 h 1442994"/>
                <a:gd name="connsiteX25" fmla="*/ 1269394 w 1373303"/>
                <a:gd name="connsiteY25" fmla="*/ 970522 h 1442994"/>
                <a:gd name="connsiteX26" fmla="*/ 1300566 w 1373303"/>
                <a:gd name="connsiteY26" fmla="*/ 1064040 h 1442994"/>
                <a:gd name="connsiteX27" fmla="*/ 1310957 w 1373303"/>
                <a:gd name="connsiteY27" fmla="*/ 1095212 h 1442994"/>
                <a:gd name="connsiteX28" fmla="*/ 1331739 w 1373303"/>
                <a:gd name="connsiteY28" fmla="*/ 1178340 h 1442994"/>
                <a:gd name="connsiteX29" fmla="*/ 1352521 w 1373303"/>
                <a:gd name="connsiteY29" fmla="*/ 1240685 h 1442994"/>
                <a:gd name="connsiteX30" fmla="*/ 1373303 w 1373303"/>
                <a:gd name="connsiteY30" fmla="*/ 1365376 h 1442994"/>
                <a:gd name="connsiteX31" fmla="*/ 1342130 w 1373303"/>
                <a:gd name="connsiteY31" fmla="*/ 1386158 h 1442994"/>
                <a:gd name="connsiteX32" fmla="*/ 1238221 w 1373303"/>
                <a:gd name="connsiteY32" fmla="*/ 1375767 h 1442994"/>
                <a:gd name="connsiteX33" fmla="*/ 792928 w 1373303"/>
                <a:gd name="connsiteY33" fmla="*/ 1418629 h 1442994"/>
                <a:gd name="connsiteX0" fmla="*/ 792928 w 1391897"/>
                <a:gd name="connsiteY0" fmla="*/ 1418629 h 1442994"/>
                <a:gd name="connsiteX1" fmla="*/ 251085 w 1391897"/>
                <a:gd name="connsiteY1" fmla="*/ 1438112 h 1442994"/>
                <a:gd name="connsiteX2" fmla="*/ 2569 w 1391897"/>
                <a:gd name="connsiteY2" fmla="*/ 1442875 h 1442994"/>
                <a:gd name="connsiteX3" fmla="*/ 22485 w 1391897"/>
                <a:gd name="connsiteY3" fmla="*/ 1292640 h 1442994"/>
                <a:gd name="connsiteX4" fmla="*/ 126394 w 1391897"/>
                <a:gd name="connsiteY4" fmla="*/ 928958 h 1442994"/>
                <a:gd name="connsiteX5" fmla="*/ 344603 w 1391897"/>
                <a:gd name="connsiteY5" fmla="*/ 721140 h 1442994"/>
                <a:gd name="connsiteX6" fmla="*/ 498735 w 1391897"/>
                <a:gd name="connsiteY6" fmla="*/ 666804 h 1442994"/>
                <a:gd name="connsiteX7" fmla="*/ 458903 w 1391897"/>
                <a:gd name="connsiteY7" fmla="*/ 575667 h 1442994"/>
                <a:gd name="connsiteX8" fmla="*/ 458903 w 1391897"/>
                <a:gd name="connsiteY8" fmla="*/ 305503 h 1442994"/>
                <a:gd name="connsiteX9" fmla="*/ 608274 w 1391897"/>
                <a:gd name="connsiteY9" fmla="*/ 39020 h 1442994"/>
                <a:gd name="connsiteX10" fmla="*/ 889260 w 1391897"/>
                <a:gd name="connsiteY10" fmla="*/ 39886 h 1442994"/>
                <a:gd name="connsiteX11" fmla="*/ 936885 w 1391897"/>
                <a:gd name="connsiteY11" fmla="*/ 76903 h 1442994"/>
                <a:gd name="connsiteX12" fmla="*/ 1009621 w 1391897"/>
                <a:gd name="connsiteY12" fmla="*/ 170422 h 1442994"/>
                <a:gd name="connsiteX13" fmla="*/ 1030403 w 1391897"/>
                <a:gd name="connsiteY13" fmla="*/ 253549 h 1442994"/>
                <a:gd name="connsiteX14" fmla="*/ 1040794 w 1391897"/>
                <a:gd name="connsiteY14" fmla="*/ 357458 h 1442994"/>
                <a:gd name="connsiteX15" fmla="*/ 1030403 w 1391897"/>
                <a:gd name="connsiteY15" fmla="*/ 523712 h 1442994"/>
                <a:gd name="connsiteX16" fmla="*/ 999230 w 1391897"/>
                <a:gd name="connsiteY16" fmla="*/ 586058 h 1442994"/>
                <a:gd name="connsiteX17" fmla="*/ 968057 w 1391897"/>
                <a:gd name="connsiteY17" fmla="*/ 648403 h 1442994"/>
                <a:gd name="connsiteX18" fmla="*/ 978448 w 1391897"/>
                <a:gd name="connsiteY18" fmla="*/ 679576 h 1442994"/>
                <a:gd name="connsiteX19" fmla="*/ 1020012 w 1391897"/>
                <a:gd name="connsiteY19" fmla="*/ 689967 h 1442994"/>
                <a:gd name="connsiteX20" fmla="*/ 1051185 w 1391897"/>
                <a:gd name="connsiteY20" fmla="*/ 700358 h 1442994"/>
                <a:gd name="connsiteX21" fmla="*/ 1144703 w 1391897"/>
                <a:gd name="connsiteY21" fmla="*/ 783485 h 1442994"/>
                <a:gd name="connsiteX22" fmla="*/ 1175875 w 1391897"/>
                <a:gd name="connsiteY22" fmla="*/ 804267 h 1442994"/>
                <a:gd name="connsiteX23" fmla="*/ 1196657 w 1391897"/>
                <a:gd name="connsiteY23" fmla="*/ 835440 h 1442994"/>
                <a:gd name="connsiteX24" fmla="*/ 1248612 w 1391897"/>
                <a:gd name="connsiteY24" fmla="*/ 897785 h 1442994"/>
                <a:gd name="connsiteX25" fmla="*/ 1269394 w 1391897"/>
                <a:gd name="connsiteY25" fmla="*/ 970522 h 1442994"/>
                <a:gd name="connsiteX26" fmla="*/ 1300566 w 1391897"/>
                <a:gd name="connsiteY26" fmla="*/ 1064040 h 1442994"/>
                <a:gd name="connsiteX27" fmla="*/ 1310957 w 1391897"/>
                <a:gd name="connsiteY27" fmla="*/ 1095212 h 1442994"/>
                <a:gd name="connsiteX28" fmla="*/ 1331739 w 1391897"/>
                <a:gd name="connsiteY28" fmla="*/ 1178340 h 1442994"/>
                <a:gd name="connsiteX29" fmla="*/ 1352521 w 1391897"/>
                <a:gd name="connsiteY29" fmla="*/ 1240685 h 1442994"/>
                <a:gd name="connsiteX30" fmla="*/ 1373303 w 1391897"/>
                <a:gd name="connsiteY30" fmla="*/ 1365376 h 1442994"/>
                <a:gd name="connsiteX31" fmla="*/ 1342130 w 1391897"/>
                <a:gd name="connsiteY31" fmla="*/ 1386158 h 1442994"/>
                <a:gd name="connsiteX32" fmla="*/ 792928 w 1391897"/>
                <a:gd name="connsiteY32" fmla="*/ 1418629 h 1442994"/>
                <a:gd name="connsiteX0" fmla="*/ 792928 w 1401614"/>
                <a:gd name="connsiteY0" fmla="*/ 1418629 h 1442994"/>
                <a:gd name="connsiteX1" fmla="*/ 251085 w 1401614"/>
                <a:gd name="connsiteY1" fmla="*/ 1438112 h 1442994"/>
                <a:gd name="connsiteX2" fmla="*/ 2569 w 1401614"/>
                <a:gd name="connsiteY2" fmla="*/ 1442875 h 1442994"/>
                <a:gd name="connsiteX3" fmla="*/ 22485 w 1401614"/>
                <a:gd name="connsiteY3" fmla="*/ 1292640 h 1442994"/>
                <a:gd name="connsiteX4" fmla="*/ 126394 w 1401614"/>
                <a:gd name="connsiteY4" fmla="*/ 928958 h 1442994"/>
                <a:gd name="connsiteX5" fmla="*/ 344603 w 1401614"/>
                <a:gd name="connsiteY5" fmla="*/ 721140 h 1442994"/>
                <a:gd name="connsiteX6" fmla="*/ 498735 w 1401614"/>
                <a:gd name="connsiteY6" fmla="*/ 666804 h 1442994"/>
                <a:gd name="connsiteX7" fmla="*/ 458903 w 1401614"/>
                <a:gd name="connsiteY7" fmla="*/ 575667 h 1442994"/>
                <a:gd name="connsiteX8" fmla="*/ 458903 w 1401614"/>
                <a:gd name="connsiteY8" fmla="*/ 305503 h 1442994"/>
                <a:gd name="connsiteX9" fmla="*/ 608274 w 1401614"/>
                <a:gd name="connsiteY9" fmla="*/ 39020 h 1442994"/>
                <a:gd name="connsiteX10" fmla="*/ 889260 w 1401614"/>
                <a:gd name="connsiteY10" fmla="*/ 39886 h 1442994"/>
                <a:gd name="connsiteX11" fmla="*/ 936885 w 1401614"/>
                <a:gd name="connsiteY11" fmla="*/ 76903 h 1442994"/>
                <a:gd name="connsiteX12" fmla="*/ 1009621 w 1401614"/>
                <a:gd name="connsiteY12" fmla="*/ 170422 h 1442994"/>
                <a:gd name="connsiteX13" fmla="*/ 1030403 w 1401614"/>
                <a:gd name="connsiteY13" fmla="*/ 253549 h 1442994"/>
                <a:gd name="connsiteX14" fmla="*/ 1040794 w 1401614"/>
                <a:gd name="connsiteY14" fmla="*/ 357458 h 1442994"/>
                <a:gd name="connsiteX15" fmla="*/ 1030403 w 1401614"/>
                <a:gd name="connsiteY15" fmla="*/ 523712 h 1442994"/>
                <a:gd name="connsiteX16" fmla="*/ 999230 w 1401614"/>
                <a:gd name="connsiteY16" fmla="*/ 586058 h 1442994"/>
                <a:gd name="connsiteX17" fmla="*/ 968057 w 1401614"/>
                <a:gd name="connsiteY17" fmla="*/ 648403 h 1442994"/>
                <a:gd name="connsiteX18" fmla="*/ 978448 w 1401614"/>
                <a:gd name="connsiteY18" fmla="*/ 679576 h 1442994"/>
                <a:gd name="connsiteX19" fmla="*/ 1020012 w 1401614"/>
                <a:gd name="connsiteY19" fmla="*/ 689967 h 1442994"/>
                <a:gd name="connsiteX20" fmla="*/ 1051185 w 1401614"/>
                <a:gd name="connsiteY20" fmla="*/ 700358 h 1442994"/>
                <a:gd name="connsiteX21" fmla="*/ 1144703 w 1401614"/>
                <a:gd name="connsiteY21" fmla="*/ 783485 h 1442994"/>
                <a:gd name="connsiteX22" fmla="*/ 1175875 w 1401614"/>
                <a:gd name="connsiteY22" fmla="*/ 804267 h 1442994"/>
                <a:gd name="connsiteX23" fmla="*/ 1196657 w 1401614"/>
                <a:gd name="connsiteY23" fmla="*/ 835440 h 1442994"/>
                <a:gd name="connsiteX24" fmla="*/ 1248612 w 1401614"/>
                <a:gd name="connsiteY24" fmla="*/ 897785 h 1442994"/>
                <a:gd name="connsiteX25" fmla="*/ 1269394 w 1401614"/>
                <a:gd name="connsiteY25" fmla="*/ 970522 h 1442994"/>
                <a:gd name="connsiteX26" fmla="*/ 1300566 w 1401614"/>
                <a:gd name="connsiteY26" fmla="*/ 1064040 h 1442994"/>
                <a:gd name="connsiteX27" fmla="*/ 1310957 w 1401614"/>
                <a:gd name="connsiteY27" fmla="*/ 1095212 h 1442994"/>
                <a:gd name="connsiteX28" fmla="*/ 1331739 w 1401614"/>
                <a:gd name="connsiteY28" fmla="*/ 1178340 h 1442994"/>
                <a:gd name="connsiteX29" fmla="*/ 1352521 w 1401614"/>
                <a:gd name="connsiteY29" fmla="*/ 1240685 h 1442994"/>
                <a:gd name="connsiteX30" fmla="*/ 1373303 w 1401614"/>
                <a:gd name="connsiteY30" fmla="*/ 1365376 h 1442994"/>
                <a:gd name="connsiteX31" fmla="*/ 1356418 w 1401614"/>
                <a:gd name="connsiteY31" fmla="*/ 1407590 h 1442994"/>
                <a:gd name="connsiteX32" fmla="*/ 792928 w 1401614"/>
                <a:gd name="connsiteY32" fmla="*/ 1418629 h 1442994"/>
                <a:gd name="connsiteX0" fmla="*/ 792928 w 1401614"/>
                <a:gd name="connsiteY0" fmla="*/ 1418629 h 1442994"/>
                <a:gd name="connsiteX1" fmla="*/ 251085 w 1401614"/>
                <a:gd name="connsiteY1" fmla="*/ 1438112 h 1442994"/>
                <a:gd name="connsiteX2" fmla="*/ 2569 w 1401614"/>
                <a:gd name="connsiteY2" fmla="*/ 1442875 h 1442994"/>
                <a:gd name="connsiteX3" fmla="*/ 22485 w 1401614"/>
                <a:gd name="connsiteY3" fmla="*/ 1292640 h 1442994"/>
                <a:gd name="connsiteX4" fmla="*/ 126394 w 1401614"/>
                <a:gd name="connsiteY4" fmla="*/ 928958 h 1442994"/>
                <a:gd name="connsiteX5" fmla="*/ 344603 w 1401614"/>
                <a:gd name="connsiteY5" fmla="*/ 721140 h 1442994"/>
                <a:gd name="connsiteX6" fmla="*/ 498735 w 1401614"/>
                <a:gd name="connsiteY6" fmla="*/ 666804 h 1442994"/>
                <a:gd name="connsiteX7" fmla="*/ 458903 w 1401614"/>
                <a:gd name="connsiteY7" fmla="*/ 575667 h 1442994"/>
                <a:gd name="connsiteX8" fmla="*/ 458903 w 1401614"/>
                <a:gd name="connsiteY8" fmla="*/ 305503 h 1442994"/>
                <a:gd name="connsiteX9" fmla="*/ 608274 w 1401614"/>
                <a:gd name="connsiteY9" fmla="*/ 39020 h 1442994"/>
                <a:gd name="connsiteX10" fmla="*/ 889260 w 1401614"/>
                <a:gd name="connsiteY10" fmla="*/ 39886 h 1442994"/>
                <a:gd name="connsiteX11" fmla="*/ 936885 w 1401614"/>
                <a:gd name="connsiteY11" fmla="*/ 76903 h 1442994"/>
                <a:gd name="connsiteX12" fmla="*/ 1009621 w 1401614"/>
                <a:gd name="connsiteY12" fmla="*/ 170422 h 1442994"/>
                <a:gd name="connsiteX13" fmla="*/ 1030403 w 1401614"/>
                <a:gd name="connsiteY13" fmla="*/ 253549 h 1442994"/>
                <a:gd name="connsiteX14" fmla="*/ 1040794 w 1401614"/>
                <a:gd name="connsiteY14" fmla="*/ 357458 h 1442994"/>
                <a:gd name="connsiteX15" fmla="*/ 1030403 w 1401614"/>
                <a:gd name="connsiteY15" fmla="*/ 523712 h 1442994"/>
                <a:gd name="connsiteX16" fmla="*/ 999230 w 1401614"/>
                <a:gd name="connsiteY16" fmla="*/ 586058 h 1442994"/>
                <a:gd name="connsiteX17" fmla="*/ 968057 w 1401614"/>
                <a:gd name="connsiteY17" fmla="*/ 648403 h 1442994"/>
                <a:gd name="connsiteX18" fmla="*/ 978448 w 1401614"/>
                <a:gd name="connsiteY18" fmla="*/ 679576 h 1442994"/>
                <a:gd name="connsiteX19" fmla="*/ 1020012 w 1401614"/>
                <a:gd name="connsiteY19" fmla="*/ 689967 h 1442994"/>
                <a:gd name="connsiteX20" fmla="*/ 1051185 w 1401614"/>
                <a:gd name="connsiteY20" fmla="*/ 700358 h 1442994"/>
                <a:gd name="connsiteX21" fmla="*/ 1144703 w 1401614"/>
                <a:gd name="connsiteY21" fmla="*/ 783485 h 1442994"/>
                <a:gd name="connsiteX22" fmla="*/ 1175875 w 1401614"/>
                <a:gd name="connsiteY22" fmla="*/ 804267 h 1442994"/>
                <a:gd name="connsiteX23" fmla="*/ 1196657 w 1401614"/>
                <a:gd name="connsiteY23" fmla="*/ 835440 h 1442994"/>
                <a:gd name="connsiteX24" fmla="*/ 1248612 w 1401614"/>
                <a:gd name="connsiteY24" fmla="*/ 897785 h 1442994"/>
                <a:gd name="connsiteX25" fmla="*/ 1269394 w 1401614"/>
                <a:gd name="connsiteY25" fmla="*/ 970522 h 1442994"/>
                <a:gd name="connsiteX26" fmla="*/ 1300566 w 1401614"/>
                <a:gd name="connsiteY26" fmla="*/ 1064040 h 1442994"/>
                <a:gd name="connsiteX27" fmla="*/ 1310957 w 1401614"/>
                <a:gd name="connsiteY27" fmla="*/ 1095212 h 1442994"/>
                <a:gd name="connsiteX28" fmla="*/ 1331739 w 1401614"/>
                <a:gd name="connsiteY28" fmla="*/ 1178340 h 1442994"/>
                <a:gd name="connsiteX29" fmla="*/ 1352521 w 1401614"/>
                <a:gd name="connsiteY29" fmla="*/ 1240685 h 1442994"/>
                <a:gd name="connsiteX30" fmla="*/ 1373303 w 1401614"/>
                <a:gd name="connsiteY30" fmla="*/ 1365376 h 1442994"/>
                <a:gd name="connsiteX31" fmla="*/ 1356418 w 1401614"/>
                <a:gd name="connsiteY31" fmla="*/ 1407590 h 1442994"/>
                <a:gd name="connsiteX32" fmla="*/ 792928 w 1401614"/>
                <a:gd name="connsiteY32" fmla="*/ 1418629 h 1442994"/>
                <a:gd name="connsiteX0" fmla="*/ 792928 w 1397773"/>
                <a:gd name="connsiteY0" fmla="*/ 1418629 h 1442994"/>
                <a:gd name="connsiteX1" fmla="*/ 251085 w 1397773"/>
                <a:gd name="connsiteY1" fmla="*/ 1438112 h 1442994"/>
                <a:gd name="connsiteX2" fmla="*/ 2569 w 1397773"/>
                <a:gd name="connsiteY2" fmla="*/ 1442875 h 1442994"/>
                <a:gd name="connsiteX3" fmla="*/ 22485 w 1397773"/>
                <a:gd name="connsiteY3" fmla="*/ 1292640 h 1442994"/>
                <a:gd name="connsiteX4" fmla="*/ 126394 w 1397773"/>
                <a:gd name="connsiteY4" fmla="*/ 928958 h 1442994"/>
                <a:gd name="connsiteX5" fmla="*/ 344603 w 1397773"/>
                <a:gd name="connsiteY5" fmla="*/ 721140 h 1442994"/>
                <a:gd name="connsiteX6" fmla="*/ 498735 w 1397773"/>
                <a:gd name="connsiteY6" fmla="*/ 666804 h 1442994"/>
                <a:gd name="connsiteX7" fmla="*/ 458903 w 1397773"/>
                <a:gd name="connsiteY7" fmla="*/ 575667 h 1442994"/>
                <a:gd name="connsiteX8" fmla="*/ 458903 w 1397773"/>
                <a:gd name="connsiteY8" fmla="*/ 305503 h 1442994"/>
                <a:gd name="connsiteX9" fmla="*/ 608274 w 1397773"/>
                <a:gd name="connsiteY9" fmla="*/ 39020 h 1442994"/>
                <a:gd name="connsiteX10" fmla="*/ 889260 w 1397773"/>
                <a:gd name="connsiteY10" fmla="*/ 39886 h 1442994"/>
                <a:gd name="connsiteX11" fmla="*/ 936885 w 1397773"/>
                <a:gd name="connsiteY11" fmla="*/ 76903 h 1442994"/>
                <a:gd name="connsiteX12" fmla="*/ 1009621 w 1397773"/>
                <a:gd name="connsiteY12" fmla="*/ 170422 h 1442994"/>
                <a:gd name="connsiteX13" fmla="*/ 1030403 w 1397773"/>
                <a:gd name="connsiteY13" fmla="*/ 253549 h 1442994"/>
                <a:gd name="connsiteX14" fmla="*/ 1040794 w 1397773"/>
                <a:gd name="connsiteY14" fmla="*/ 357458 h 1442994"/>
                <a:gd name="connsiteX15" fmla="*/ 1030403 w 1397773"/>
                <a:gd name="connsiteY15" fmla="*/ 523712 h 1442994"/>
                <a:gd name="connsiteX16" fmla="*/ 999230 w 1397773"/>
                <a:gd name="connsiteY16" fmla="*/ 586058 h 1442994"/>
                <a:gd name="connsiteX17" fmla="*/ 968057 w 1397773"/>
                <a:gd name="connsiteY17" fmla="*/ 648403 h 1442994"/>
                <a:gd name="connsiteX18" fmla="*/ 978448 w 1397773"/>
                <a:gd name="connsiteY18" fmla="*/ 679576 h 1442994"/>
                <a:gd name="connsiteX19" fmla="*/ 1020012 w 1397773"/>
                <a:gd name="connsiteY19" fmla="*/ 689967 h 1442994"/>
                <a:gd name="connsiteX20" fmla="*/ 1051185 w 1397773"/>
                <a:gd name="connsiteY20" fmla="*/ 700358 h 1442994"/>
                <a:gd name="connsiteX21" fmla="*/ 1144703 w 1397773"/>
                <a:gd name="connsiteY21" fmla="*/ 783485 h 1442994"/>
                <a:gd name="connsiteX22" fmla="*/ 1175875 w 1397773"/>
                <a:gd name="connsiteY22" fmla="*/ 804267 h 1442994"/>
                <a:gd name="connsiteX23" fmla="*/ 1196657 w 1397773"/>
                <a:gd name="connsiteY23" fmla="*/ 835440 h 1442994"/>
                <a:gd name="connsiteX24" fmla="*/ 1248612 w 1397773"/>
                <a:gd name="connsiteY24" fmla="*/ 897785 h 1442994"/>
                <a:gd name="connsiteX25" fmla="*/ 1269394 w 1397773"/>
                <a:gd name="connsiteY25" fmla="*/ 970522 h 1442994"/>
                <a:gd name="connsiteX26" fmla="*/ 1300566 w 1397773"/>
                <a:gd name="connsiteY26" fmla="*/ 1064040 h 1442994"/>
                <a:gd name="connsiteX27" fmla="*/ 1310957 w 1397773"/>
                <a:gd name="connsiteY27" fmla="*/ 1095212 h 1442994"/>
                <a:gd name="connsiteX28" fmla="*/ 1331739 w 1397773"/>
                <a:gd name="connsiteY28" fmla="*/ 1178340 h 1442994"/>
                <a:gd name="connsiteX29" fmla="*/ 1352521 w 1397773"/>
                <a:gd name="connsiteY29" fmla="*/ 1240685 h 1442994"/>
                <a:gd name="connsiteX30" fmla="*/ 1356418 w 1397773"/>
                <a:gd name="connsiteY30" fmla="*/ 1407590 h 1442994"/>
                <a:gd name="connsiteX31" fmla="*/ 792928 w 1397773"/>
                <a:gd name="connsiteY31" fmla="*/ 1418629 h 1442994"/>
                <a:gd name="connsiteX0" fmla="*/ 792928 w 1356418"/>
                <a:gd name="connsiteY0" fmla="*/ 1418629 h 1442994"/>
                <a:gd name="connsiteX1" fmla="*/ 251085 w 1356418"/>
                <a:gd name="connsiteY1" fmla="*/ 1438112 h 1442994"/>
                <a:gd name="connsiteX2" fmla="*/ 2569 w 1356418"/>
                <a:gd name="connsiteY2" fmla="*/ 1442875 h 1442994"/>
                <a:gd name="connsiteX3" fmla="*/ 22485 w 1356418"/>
                <a:gd name="connsiteY3" fmla="*/ 1292640 h 1442994"/>
                <a:gd name="connsiteX4" fmla="*/ 126394 w 1356418"/>
                <a:gd name="connsiteY4" fmla="*/ 928958 h 1442994"/>
                <a:gd name="connsiteX5" fmla="*/ 344603 w 1356418"/>
                <a:gd name="connsiteY5" fmla="*/ 721140 h 1442994"/>
                <a:gd name="connsiteX6" fmla="*/ 498735 w 1356418"/>
                <a:gd name="connsiteY6" fmla="*/ 666804 h 1442994"/>
                <a:gd name="connsiteX7" fmla="*/ 458903 w 1356418"/>
                <a:gd name="connsiteY7" fmla="*/ 575667 h 1442994"/>
                <a:gd name="connsiteX8" fmla="*/ 458903 w 1356418"/>
                <a:gd name="connsiteY8" fmla="*/ 305503 h 1442994"/>
                <a:gd name="connsiteX9" fmla="*/ 608274 w 1356418"/>
                <a:gd name="connsiteY9" fmla="*/ 39020 h 1442994"/>
                <a:gd name="connsiteX10" fmla="*/ 889260 w 1356418"/>
                <a:gd name="connsiteY10" fmla="*/ 39886 h 1442994"/>
                <a:gd name="connsiteX11" fmla="*/ 936885 w 1356418"/>
                <a:gd name="connsiteY11" fmla="*/ 76903 h 1442994"/>
                <a:gd name="connsiteX12" fmla="*/ 1009621 w 1356418"/>
                <a:gd name="connsiteY12" fmla="*/ 170422 h 1442994"/>
                <a:gd name="connsiteX13" fmla="*/ 1030403 w 1356418"/>
                <a:gd name="connsiteY13" fmla="*/ 253549 h 1442994"/>
                <a:gd name="connsiteX14" fmla="*/ 1040794 w 1356418"/>
                <a:gd name="connsiteY14" fmla="*/ 357458 h 1442994"/>
                <a:gd name="connsiteX15" fmla="*/ 1030403 w 1356418"/>
                <a:gd name="connsiteY15" fmla="*/ 523712 h 1442994"/>
                <a:gd name="connsiteX16" fmla="*/ 999230 w 1356418"/>
                <a:gd name="connsiteY16" fmla="*/ 586058 h 1442994"/>
                <a:gd name="connsiteX17" fmla="*/ 968057 w 1356418"/>
                <a:gd name="connsiteY17" fmla="*/ 648403 h 1442994"/>
                <a:gd name="connsiteX18" fmla="*/ 978448 w 1356418"/>
                <a:gd name="connsiteY18" fmla="*/ 679576 h 1442994"/>
                <a:gd name="connsiteX19" fmla="*/ 1020012 w 1356418"/>
                <a:gd name="connsiteY19" fmla="*/ 689967 h 1442994"/>
                <a:gd name="connsiteX20" fmla="*/ 1051185 w 1356418"/>
                <a:gd name="connsiteY20" fmla="*/ 700358 h 1442994"/>
                <a:gd name="connsiteX21" fmla="*/ 1144703 w 1356418"/>
                <a:gd name="connsiteY21" fmla="*/ 783485 h 1442994"/>
                <a:gd name="connsiteX22" fmla="*/ 1175875 w 1356418"/>
                <a:gd name="connsiteY22" fmla="*/ 804267 h 1442994"/>
                <a:gd name="connsiteX23" fmla="*/ 1196657 w 1356418"/>
                <a:gd name="connsiteY23" fmla="*/ 835440 h 1442994"/>
                <a:gd name="connsiteX24" fmla="*/ 1248612 w 1356418"/>
                <a:gd name="connsiteY24" fmla="*/ 897785 h 1442994"/>
                <a:gd name="connsiteX25" fmla="*/ 1269394 w 1356418"/>
                <a:gd name="connsiteY25" fmla="*/ 970522 h 1442994"/>
                <a:gd name="connsiteX26" fmla="*/ 1300566 w 1356418"/>
                <a:gd name="connsiteY26" fmla="*/ 1064040 h 1442994"/>
                <a:gd name="connsiteX27" fmla="*/ 1310957 w 1356418"/>
                <a:gd name="connsiteY27" fmla="*/ 1095212 h 1442994"/>
                <a:gd name="connsiteX28" fmla="*/ 1331739 w 1356418"/>
                <a:gd name="connsiteY28" fmla="*/ 1178340 h 1442994"/>
                <a:gd name="connsiteX29" fmla="*/ 1352521 w 1356418"/>
                <a:gd name="connsiteY29" fmla="*/ 1240685 h 1442994"/>
                <a:gd name="connsiteX30" fmla="*/ 1356418 w 1356418"/>
                <a:gd name="connsiteY30" fmla="*/ 1407590 h 1442994"/>
                <a:gd name="connsiteX31" fmla="*/ 792928 w 1356418"/>
                <a:gd name="connsiteY31" fmla="*/ 1418629 h 1442994"/>
                <a:gd name="connsiteX0" fmla="*/ 792928 w 1356418"/>
                <a:gd name="connsiteY0" fmla="*/ 1418629 h 1442875"/>
                <a:gd name="connsiteX1" fmla="*/ 2569 w 1356418"/>
                <a:gd name="connsiteY1" fmla="*/ 1442875 h 1442875"/>
                <a:gd name="connsiteX2" fmla="*/ 22485 w 1356418"/>
                <a:gd name="connsiteY2" fmla="*/ 1292640 h 1442875"/>
                <a:gd name="connsiteX3" fmla="*/ 126394 w 1356418"/>
                <a:gd name="connsiteY3" fmla="*/ 928958 h 1442875"/>
                <a:gd name="connsiteX4" fmla="*/ 344603 w 1356418"/>
                <a:gd name="connsiteY4" fmla="*/ 721140 h 1442875"/>
                <a:gd name="connsiteX5" fmla="*/ 498735 w 1356418"/>
                <a:gd name="connsiteY5" fmla="*/ 666804 h 1442875"/>
                <a:gd name="connsiteX6" fmla="*/ 458903 w 1356418"/>
                <a:gd name="connsiteY6" fmla="*/ 575667 h 1442875"/>
                <a:gd name="connsiteX7" fmla="*/ 458903 w 1356418"/>
                <a:gd name="connsiteY7" fmla="*/ 305503 h 1442875"/>
                <a:gd name="connsiteX8" fmla="*/ 608274 w 1356418"/>
                <a:gd name="connsiteY8" fmla="*/ 39020 h 1442875"/>
                <a:gd name="connsiteX9" fmla="*/ 889260 w 1356418"/>
                <a:gd name="connsiteY9" fmla="*/ 39886 h 1442875"/>
                <a:gd name="connsiteX10" fmla="*/ 936885 w 1356418"/>
                <a:gd name="connsiteY10" fmla="*/ 76903 h 1442875"/>
                <a:gd name="connsiteX11" fmla="*/ 1009621 w 1356418"/>
                <a:gd name="connsiteY11" fmla="*/ 170422 h 1442875"/>
                <a:gd name="connsiteX12" fmla="*/ 1030403 w 1356418"/>
                <a:gd name="connsiteY12" fmla="*/ 253549 h 1442875"/>
                <a:gd name="connsiteX13" fmla="*/ 1040794 w 1356418"/>
                <a:gd name="connsiteY13" fmla="*/ 357458 h 1442875"/>
                <a:gd name="connsiteX14" fmla="*/ 1030403 w 1356418"/>
                <a:gd name="connsiteY14" fmla="*/ 523712 h 1442875"/>
                <a:gd name="connsiteX15" fmla="*/ 999230 w 1356418"/>
                <a:gd name="connsiteY15" fmla="*/ 586058 h 1442875"/>
                <a:gd name="connsiteX16" fmla="*/ 968057 w 1356418"/>
                <a:gd name="connsiteY16" fmla="*/ 648403 h 1442875"/>
                <a:gd name="connsiteX17" fmla="*/ 978448 w 1356418"/>
                <a:gd name="connsiteY17" fmla="*/ 679576 h 1442875"/>
                <a:gd name="connsiteX18" fmla="*/ 1020012 w 1356418"/>
                <a:gd name="connsiteY18" fmla="*/ 689967 h 1442875"/>
                <a:gd name="connsiteX19" fmla="*/ 1051185 w 1356418"/>
                <a:gd name="connsiteY19" fmla="*/ 700358 h 1442875"/>
                <a:gd name="connsiteX20" fmla="*/ 1144703 w 1356418"/>
                <a:gd name="connsiteY20" fmla="*/ 783485 h 1442875"/>
                <a:gd name="connsiteX21" fmla="*/ 1175875 w 1356418"/>
                <a:gd name="connsiteY21" fmla="*/ 804267 h 1442875"/>
                <a:gd name="connsiteX22" fmla="*/ 1196657 w 1356418"/>
                <a:gd name="connsiteY22" fmla="*/ 835440 h 1442875"/>
                <a:gd name="connsiteX23" fmla="*/ 1248612 w 1356418"/>
                <a:gd name="connsiteY23" fmla="*/ 897785 h 1442875"/>
                <a:gd name="connsiteX24" fmla="*/ 1269394 w 1356418"/>
                <a:gd name="connsiteY24" fmla="*/ 970522 h 1442875"/>
                <a:gd name="connsiteX25" fmla="*/ 1300566 w 1356418"/>
                <a:gd name="connsiteY25" fmla="*/ 1064040 h 1442875"/>
                <a:gd name="connsiteX26" fmla="*/ 1310957 w 1356418"/>
                <a:gd name="connsiteY26" fmla="*/ 1095212 h 1442875"/>
                <a:gd name="connsiteX27" fmla="*/ 1331739 w 1356418"/>
                <a:gd name="connsiteY27" fmla="*/ 1178340 h 1442875"/>
                <a:gd name="connsiteX28" fmla="*/ 1352521 w 1356418"/>
                <a:gd name="connsiteY28" fmla="*/ 1240685 h 1442875"/>
                <a:gd name="connsiteX29" fmla="*/ 1356418 w 1356418"/>
                <a:gd name="connsiteY29" fmla="*/ 1407590 h 1442875"/>
                <a:gd name="connsiteX30" fmla="*/ 792928 w 1356418"/>
                <a:gd name="connsiteY30" fmla="*/ 1418629 h 1442875"/>
                <a:gd name="connsiteX0" fmla="*/ 792928 w 1353521"/>
                <a:gd name="connsiteY0" fmla="*/ 1418629 h 1442875"/>
                <a:gd name="connsiteX1" fmla="*/ 2569 w 1353521"/>
                <a:gd name="connsiteY1" fmla="*/ 1442875 h 1442875"/>
                <a:gd name="connsiteX2" fmla="*/ 22485 w 1353521"/>
                <a:gd name="connsiteY2" fmla="*/ 1292640 h 1442875"/>
                <a:gd name="connsiteX3" fmla="*/ 126394 w 1353521"/>
                <a:gd name="connsiteY3" fmla="*/ 928958 h 1442875"/>
                <a:gd name="connsiteX4" fmla="*/ 344603 w 1353521"/>
                <a:gd name="connsiteY4" fmla="*/ 721140 h 1442875"/>
                <a:gd name="connsiteX5" fmla="*/ 498735 w 1353521"/>
                <a:gd name="connsiteY5" fmla="*/ 666804 h 1442875"/>
                <a:gd name="connsiteX6" fmla="*/ 458903 w 1353521"/>
                <a:gd name="connsiteY6" fmla="*/ 575667 h 1442875"/>
                <a:gd name="connsiteX7" fmla="*/ 458903 w 1353521"/>
                <a:gd name="connsiteY7" fmla="*/ 305503 h 1442875"/>
                <a:gd name="connsiteX8" fmla="*/ 608274 w 1353521"/>
                <a:gd name="connsiteY8" fmla="*/ 39020 h 1442875"/>
                <a:gd name="connsiteX9" fmla="*/ 889260 w 1353521"/>
                <a:gd name="connsiteY9" fmla="*/ 39886 h 1442875"/>
                <a:gd name="connsiteX10" fmla="*/ 936885 w 1353521"/>
                <a:gd name="connsiteY10" fmla="*/ 76903 h 1442875"/>
                <a:gd name="connsiteX11" fmla="*/ 1009621 w 1353521"/>
                <a:gd name="connsiteY11" fmla="*/ 170422 h 1442875"/>
                <a:gd name="connsiteX12" fmla="*/ 1030403 w 1353521"/>
                <a:gd name="connsiteY12" fmla="*/ 253549 h 1442875"/>
                <a:gd name="connsiteX13" fmla="*/ 1040794 w 1353521"/>
                <a:gd name="connsiteY13" fmla="*/ 357458 h 1442875"/>
                <a:gd name="connsiteX14" fmla="*/ 1030403 w 1353521"/>
                <a:gd name="connsiteY14" fmla="*/ 523712 h 1442875"/>
                <a:gd name="connsiteX15" fmla="*/ 999230 w 1353521"/>
                <a:gd name="connsiteY15" fmla="*/ 586058 h 1442875"/>
                <a:gd name="connsiteX16" fmla="*/ 968057 w 1353521"/>
                <a:gd name="connsiteY16" fmla="*/ 648403 h 1442875"/>
                <a:gd name="connsiteX17" fmla="*/ 978448 w 1353521"/>
                <a:gd name="connsiteY17" fmla="*/ 679576 h 1442875"/>
                <a:gd name="connsiteX18" fmla="*/ 1020012 w 1353521"/>
                <a:gd name="connsiteY18" fmla="*/ 689967 h 1442875"/>
                <a:gd name="connsiteX19" fmla="*/ 1051185 w 1353521"/>
                <a:gd name="connsiteY19" fmla="*/ 700358 h 1442875"/>
                <a:gd name="connsiteX20" fmla="*/ 1144703 w 1353521"/>
                <a:gd name="connsiteY20" fmla="*/ 783485 h 1442875"/>
                <a:gd name="connsiteX21" fmla="*/ 1175875 w 1353521"/>
                <a:gd name="connsiteY21" fmla="*/ 804267 h 1442875"/>
                <a:gd name="connsiteX22" fmla="*/ 1196657 w 1353521"/>
                <a:gd name="connsiteY22" fmla="*/ 835440 h 1442875"/>
                <a:gd name="connsiteX23" fmla="*/ 1248612 w 1353521"/>
                <a:gd name="connsiteY23" fmla="*/ 897785 h 1442875"/>
                <a:gd name="connsiteX24" fmla="*/ 1269394 w 1353521"/>
                <a:gd name="connsiteY24" fmla="*/ 970522 h 1442875"/>
                <a:gd name="connsiteX25" fmla="*/ 1300566 w 1353521"/>
                <a:gd name="connsiteY25" fmla="*/ 1064040 h 1442875"/>
                <a:gd name="connsiteX26" fmla="*/ 1310957 w 1353521"/>
                <a:gd name="connsiteY26" fmla="*/ 1095212 h 1442875"/>
                <a:gd name="connsiteX27" fmla="*/ 1331739 w 1353521"/>
                <a:gd name="connsiteY27" fmla="*/ 1178340 h 1442875"/>
                <a:gd name="connsiteX28" fmla="*/ 1352521 w 1353521"/>
                <a:gd name="connsiteY28" fmla="*/ 1240685 h 1442875"/>
                <a:gd name="connsiteX29" fmla="*/ 1351655 w 1353521"/>
                <a:gd name="connsiteY29" fmla="*/ 1424259 h 1442875"/>
                <a:gd name="connsiteX30" fmla="*/ 792928 w 1353521"/>
                <a:gd name="connsiteY30" fmla="*/ 1418629 h 1442875"/>
                <a:gd name="connsiteX0" fmla="*/ 710414 w 1394832"/>
                <a:gd name="connsiteY0" fmla="*/ 1442441 h 1454569"/>
                <a:gd name="connsiteX1" fmla="*/ 43880 w 1394832"/>
                <a:gd name="connsiteY1" fmla="*/ 1442875 h 1454569"/>
                <a:gd name="connsiteX2" fmla="*/ 63796 w 1394832"/>
                <a:gd name="connsiteY2" fmla="*/ 1292640 h 1454569"/>
                <a:gd name="connsiteX3" fmla="*/ 167705 w 1394832"/>
                <a:gd name="connsiteY3" fmla="*/ 928958 h 1454569"/>
                <a:gd name="connsiteX4" fmla="*/ 385914 w 1394832"/>
                <a:gd name="connsiteY4" fmla="*/ 721140 h 1454569"/>
                <a:gd name="connsiteX5" fmla="*/ 540046 w 1394832"/>
                <a:gd name="connsiteY5" fmla="*/ 666804 h 1454569"/>
                <a:gd name="connsiteX6" fmla="*/ 500214 w 1394832"/>
                <a:gd name="connsiteY6" fmla="*/ 575667 h 1454569"/>
                <a:gd name="connsiteX7" fmla="*/ 500214 w 1394832"/>
                <a:gd name="connsiteY7" fmla="*/ 305503 h 1454569"/>
                <a:gd name="connsiteX8" fmla="*/ 649585 w 1394832"/>
                <a:gd name="connsiteY8" fmla="*/ 39020 h 1454569"/>
                <a:gd name="connsiteX9" fmla="*/ 930571 w 1394832"/>
                <a:gd name="connsiteY9" fmla="*/ 39886 h 1454569"/>
                <a:gd name="connsiteX10" fmla="*/ 978196 w 1394832"/>
                <a:gd name="connsiteY10" fmla="*/ 76903 h 1454569"/>
                <a:gd name="connsiteX11" fmla="*/ 1050932 w 1394832"/>
                <a:gd name="connsiteY11" fmla="*/ 170422 h 1454569"/>
                <a:gd name="connsiteX12" fmla="*/ 1071714 w 1394832"/>
                <a:gd name="connsiteY12" fmla="*/ 253549 h 1454569"/>
                <a:gd name="connsiteX13" fmla="*/ 1082105 w 1394832"/>
                <a:gd name="connsiteY13" fmla="*/ 357458 h 1454569"/>
                <a:gd name="connsiteX14" fmla="*/ 1071714 w 1394832"/>
                <a:gd name="connsiteY14" fmla="*/ 523712 h 1454569"/>
                <a:gd name="connsiteX15" fmla="*/ 1040541 w 1394832"/>
                <a:gd name="connsiteY15" fmla="*/ 586058 h 1454569"/>
                <a:gd name="connsiteX16" fmla="*/ 1009368 w 1394832"/>
                <a:gd name="connsiteY16" fmla="*/ 648403 h 1454569"/>
                <a:gd name="connsiteX17" fmla="*/ 1019759 w 1394832"/>
                <a:gd name="connsiteY17" fmla="*/ 679576 h 1454569"/>
                <a:gd name="connsiteX18" fmla="*/ 1061323 w 1394832"/>
                <a:gd name="connsiteY18" fmla="*/ 689967 h 1454569"/>
                <a:gd name="connsiteX19" fmla="*/ 1092496 w 1394832"/>
                <a:gd name="connsiteY19" fmla="*/ 700358 h 1454569"/>
                <a:gd name="connsiteX20" fmla="*/ 1186014 w 1394832"/>
                <a:gd name="connsiteY20" fmla="*/ 783485 h 1454569"/>
                <a:gd name="connsiteX21" fmla="*/ 1217186 w 1394832"/>
                <a:gd name="connsiteY21" fmla="*/ 804267 h 1454569"/>
                <a:gd name="connsiteX22" fmla="*/ 1237968 w 1394832"/>
                <a:gd name="connsiteY22" fmla="*/ 835440 h 1454569"/>
                <a:gd name="connsiteX23" fmla="*/ 1289923 w 1394832"/>
                <a:gd name="connsiteY23" fmla="*/ 897785 h 1454569"/>
                <a:gd name="connsiteX24" fmla="*/ 1310705 w 1394832"/>
                <a:gd name="connsiteY24" fmla="*/ 970522 h 1454569"/>
                <a:gd name="connsiteX25" fmla="*/ 1341877 w 1394832"/>
                <a:gd name="connsiteY25" fmla="*/ 1064040 h 1454569"/>
                <a:gd name="connsiteX26" fmla="*/ 1352268 w 1394832"/>
                <a:gd name="connsiteY26" fmla="*/ 1095212 h 1454569"/>
                <a:gd name="connsiteX27" fmla="*/ 1373050 w 1394832"/>
                <a:gd name="connsiteY27" fmla="*/ 1178340 h 1454569"/>
                <a:gd name="connsiteX28" fmla="*/ 1393832 w 1394832"/>
                <a:gd name="connsiteY28" fmla="*/ 1240685 h 1454569"/>
                <a:gd name="connsiteX29" fmla="*/ 1392966 w 1394832"/>
                <a:gd name="connsiteY29" fmla="*/ 1424259 h 1454569"/>
                <a:gd name="connsiteX30" fmla="*/ 710414 w 1394832"/>
                <a:gd name="connsiteY30" fmla="*/ 1442441 h 1454569"/>
                <a:gd name="connsiteX0" fmla="*/ 710414 w 1409635"/>
                <a:gd name="connsiteY0" fmla="*/ 1442441 h 1453931"/>
                <a:gd name="connsiteX1" fmla="*/ 43880 w 1409635"/>
                <a:gd name="connsiteY1" fmla="*/ 1442875 h 1453931"/>
                <a:gd name="connsiteX2" fmla="*/ 63796 w 1409635"/>
                <a:gd name="connsiteY2" fmla="*/ 1292640 h 1453931"/>
                <a:gd name="connsiteX3" fmla="*/ 167705 w 1409635"/>
                <a:gd name="connsiteY3" fmla="*/ 928958 h 1453931"/>
                <a:gd name="connsiteX4" fmla="*/ 385914 w 1409635"/>
                <a:gd name="connsiteY4" fmla="*/ 721140 h 1453931"/>
                <a:gd name="connsiteX5" fmla="*/ 540046 w 1409635"/>
                <a:gd name="connsiteY5" fmla="*/ 666804 h 1453931"/>
                <a:gd name="connsiteX6" fmla="*/ 500214 w 1409635"/>
                <a:gd name="connsiteY6" fmla="*/ 575667 h 1453931"/>
                <a:gd name="connsiteX7" fmla="*/ 500214 w 1409635"/>
                <a:gd name="connsiteY7" fmla="*/ 305503 h 1453931"/>
                <a:gd name="connsiteX8" fmla="*/ 649585 w 1409635"/>
                <a:gd name="connsiteY8" fmla="*/ 39020 h 1453931"/>
                <a:gd name="connsiteX9" fmla="*/ 930571 w 1409635"/>
                <a:gd name="connsiteY9" fmla="*/ 39886 h 1453931"/>
                <a:gd name="connsiteX10" fmla="*/ 978196 w 1409635"/>
                <a:gd name="connsiteY10" fmla="*/ 76903 h 1453931"/>
                <a:gd name="connsiteX11" fmla="*/ 1050932 w 1409635"/>
                <a:gd name="connsiteY11" fmla="*/ 170422 h 1453931"/>
                <a:gd name="connsiteX12" fmla="*/ 1071714 w 1409635"/>
                <a:gd name="connsiteY12" fmla="*/ 253549 h 1453931"/>
                <a:gd name="connsiteX13" fmla="*/ 1082105 w 1409635"/>
                <a:gd name="connsiteY13" fmla="*/ 357458 h 1453931"/>
                <a:gd name="connsiteX14" fmla="*/ 1071714 w 1409635"/>
                <a:gd name="connsiteY14" fmla="*/ 523712 h 1453931"/>
                <a:gd name="connsiteX15" fmla="*/ 1040541 w 1409635"/>
                <a:gd name="connsiteY15" fmla="*/ 586058 h 1453931"/>
                <a:gd name="connsiteX16" fmla="*/ 1009368 w 1409635"/>
                <a:gd name="connsiteY16" fmla="*/ 648403 h 1453931"/>
                <a:gd name="connsiteX17" fmla="*/ 1019759 w 1409635"/>
                <a:gd name="connsiteY17" fmla="*/ 679576 h 1453931"/>
                <a:gd name="connsiteX18" fmla="*/ 1061323 w 1409635"/>
                <a:gd name="connsiteY18" fmla="*/ 689967 h 1453931"/>
                <a:gd name="connsiteX19" fmla="*/ 1092496 w 1409635"/>
                <a:gd name="connsiteY19" fmla="*/ 700358 h 1453931"/>
                <a:gd name="connsiteX20" fmla="*/ 1186014 w 1409635"/>
                <a:gd name="connsiteY20" fmla="*/ 783485 h 1453931"/>
                <a:gd name="connsiteX21" fmla="*/ 1217186 w 1409635"/>
                <a:gd name="connsiteY21" fmla="*/ 804267 h 1453931"/>
                <a:gd name="connsiteX22" fmla="*/ 1237968 w 1409635"/>
                <a:gd name="connsiteY22" fmla="*/ 835440 h 1453931"/>
                <a:gd name="connsiteX23" fmla="*/ 1289923 w 1409635"/>
                <a:gd name="connsiteY23" fmla="*/ 897785 h 1453931"/>
                <a:gd name="connsiteX24" fmla="*/ 1310705 w 1409635"/>
                <a:gd name="connsiteY24" fmla="*/ 970522 h 1453931"/>
                <a:gd name="connsiteX25" fmla="*/ 1341877 w 1409635"/>
                <a:gd name="connsiteY25" fmla="*/ 1064040 h 1453931"/>
                <a:gd name="connsiteX26" fmla="*/ 1352268 w 1409635"/>
                <a:gd name="connsiteY26" fmla="*/ 1095212 h 1453931"/>
                <a:gd name="connsiteX27" fmla="*/ 1373050 w 1409635"/>
                <a:gd name="connsiteY27" fmla="*/ 1178340 h 1453931"/>
                <a:gd name="connsiteX28" fmla="*/ 1393832 w 1409635"/>
                <a:gd name="connsiteY28" fmla="*/ 1240685 h 1453931"/>
                <a:gd name="connsiteX29" fmla="*/ 1409635 w 1409635"/>
                <a:gd name="connsiteY29" fmla="*/ 1440928 h 1453931"/>
                <a:gd name="connsiteX30" fmla="*/ 710414 w 1409635"/>
                <a:gd name="connsiteY30" fmla="*/ 1442441 h 1453931"/>
                <a:gd name="connsiteX0" fmla="*/ 695746 w 1394967"/>
                <a:gd name="connsiteY0" fmla="*/ 1442441 h 1481383"/>
                <a:gd name="connsiteX1" fmla="*/ 29212 w 1394967"/>
                <a:gd name="connsiteY1" fmla="*/ 1442875 h 1481383"/>
                <a:gd name="connsiteX2" fmla="*/ 49128 w 1394967"/>
                <a:gd name="connsiteY2" fmla="*/ 1292640 h 1481383"/>
                <a:gd name="connsiteX3" fmla="*/ 153037 w 1394967"/>
                <a:gd name="connsiteY3" fmla="*/ 928958 h 1481383"/>
                <a:gd name="connsiteX4" fmla="*/ 371246 w 1394967"/>
                <a:gd name="connsiteY4" fmla="*/ 721140 h 1481383"/>
                <a:gd name="connsiteX5" fmla="*/ 525378 w 1394967"/>
                <a:gd name="connsiteY5" fmla="*/ 666804 h 1481383"/>
                <a:gd name="connsiteX6" fmla="*/ 485546 w 1394967"/>
                <a:gd name="connsiteY6" fmla="*/ 575667 h 1481383"/>
                <a:gd name="connsiteX7" fmla="*/ 485546 w 1394967"/>
                <a:gd name="connsiteY7" fmla="*/ 305503 h 1481383"/>
                <a:gd name="connsiteX8" fmla="*/ 634917 w 1394967"/>
                <a:gd name="connsiteY8" fmla="*/ 39020 h 1481383"/>
                <a:gd name="connsiteX9" fmla="*/ 915903 w 1394967"/>
                <a:gd name="connsiteY9" fmla="*/ 39886 h 1481383"/>
                <a:gd name="connsiteX10" fmla="*/ 963528 w 1394967"/>
                <a:gd name="connsiteY10" fmla="*/ 76903 h 1481383"/>
                <a:gd name="connsiteX11" fmla="*/ 1036264 w 1394967"/>
                <a:gd name="connsiteY11" fmla="*/ 170422 h 1481383"/>
                <a:gd name="connsiteX12" fmla="*/ 1057046 w 1394967"/>
                <a:gd name="connsiteY12" fmla="*/ 253549 h 1481383"/>
                <a:gd name="connsiteX13" fmla="*/ 1067437 w 1394967"/>
                <a:gd name="connsiteY13" fmla="*/ 357458 h 1481383"/>
                <a:gd name="connsiteX14" fmla="*/ 1057046 w 1394967"/>
                <a:gd name="connsiteY14" fmla="*/ 523712 h 1481383"/>
                <a:gd name="connsiteX15" fmla="*/ 1025873 w 1394967"/>
                <a:gd name="connsiteY15" fmla="*/ 586058 h 1481383"/>
                <a:gd name="connsiteX16" fmla="*/ 994700 w 1394967"/>
                <a:gd name="connsiteY16" fmla="*/ 648403 h 1481383"/>
                <a:gd name="connsiteX17" fmla="*/ 1005091 w 1394967"/>
                <a:gd name="connsiteY17" fmla="*/ 679576 h 1481383"/>
                <a:gd name="connsiteX18" fmla="*/ 1046655 w 1394967"/>
                <a:gd name="connsiteY18" fmla="*/ 689967 h 1481383"/>
                <a:gd name="connsiteX19" fmla="*/ 1077828 w 1394967"/>
                <a:gd name="connsiteY19" fmla="*/ 700358 h 1481383"/>
                <a:gd name="connsiteX20" fmla="*/ 1171346 w 1394967"/>
                <a:gd name="connsiteY20" fmla="*/ 783485 h 1481383"/>
                <a:gd name="connsiteX21" fmla="*/ 1202518 w 1394967"/>
                <a:gd name="connsiteY21" fmla="*/ 804267 h 1481383"/>
                <a:gd name="connsiteX22" fmla="*/ 1223300 w 1394967"/>
                <a:gd name="connsiteY22" fmla="*/ 835440 h 1481383"/>
                <a:gd name="connsiteX23" fmla="*/ 1275255 w 1394967"/>
                <a:gd name="connsiteY23" fmla="*/ 897785 h 1481383"/>
                <a:gd name="connsiteX24" fmla="*/ 1296037 w 1394967"/>
                <a:gd name="connsiteY24" fmla="*/ 970522 h 1481383"/>
                <a:gd name="connsiteX25" fmla="*/ 1327209 w 1394967"/>
                <a:gd name="connsiteY25" fmla="*/ 1064040 h 1481383"/>
                <a:gd name="connsiteX26" fmla="*/ 1337600 w 1394967"/>
                <a:gd name="connsiteY26" fmla="*/ 1095212 h 1481383"/>
                <a:gd name="connsiteX27" fmla="*/ 1358382 w 1394967"/>
                <a:gd name="connsiteY27" fmla="*/ 1178340 h 1481383"/>
                <a:gd name="connsiteX28" fmla="*/ 1379164 w 1394967"/>
                <a:gd name="connsiteY28" fmla="*/ 1240685 h 1481383"/>
                <a:gd name="connsiteX29" fmla="*/ 1394967 w 1394967"/>
                <a:gd name="connsiteY29" fmla="*/ 1440928 h 1481383"/>
                <a:gd name="connsiteX30" fmla="*/ 695746 w 1394967"/>
                <a:gd name="connsiteY30" fmla="*/ 1442441 h 1481383"/>
                <a:gd name="connsiteX0" fmla="*/ 695746 w 1394967"/>
                <a:gd name="connsiteY0" fmla="*/ 1442441 h 1481383"/>
                <a:gd name="connsiteX1" fmla="*/ 29212 w 1394967"/>
                <a:gd name="connsiteY1" fmla="*/ 1442875 h 1481383"/>
                <a:gd name="connsiteX2" fmla="*/ 49128 w 1394967"/>
                <a:gd name="connsiteY2" fmla="*/ 1292640 h 1481383"/>
                <a:gd name="connsiteX3" fmla="*/ 153037 w 1394967"/>
                <a:gd name="connsiteY3" fmla="*/ 928958 h 1481383"/>
                <a:gd name="connsiteX4" fmla="*/ 371246 w 1394967"/>
                <a:gd name="connsiteY4" fmla="*/ 721140 h 1481383"/>
                <a:gd name="connsiteX5" fmla="*/ 525378 w 1394967"/>
                <a:gd name="connsiteY5" fmla="*/ 666804 h 1481383"/>
                <a:gd name="connsiteX6" fmla="*/ 485546 w 1394967"/>
                <a:gd name="connsiteY6" fmla="*/ 575667 h 1481383"/>
                <a:gd name="connsiteX7" fmla="*/ 485546 w 1394967"/>
                <a:gd name="connsiteY7" fmla="*/ 305503 h 1481383"/>
                <a:gd name="connsiteX8" fmla="*/ 634917 w 1394967"/>
                <a:gd name="connsiteY8" fmla="*/ 39020 h 1481383"/>
                <a:gd name="connsiteX9" fmla="*/ 915903 w 1394967"/>
                <a:gd name="connsiteY9" fmla="*/ 39886 h 1481383"/>
                <a:gd name="connsiteX10" fmla="*/ 963528 w 1394967"/>
                <a:gd name="connsiteY10" fmla="*/ 76903 h 1481383"/>
                <a:gd name="connsiteX11" fmla="*/ 1036264 w 1394967"/>
                <a:gd name="connsiteY11" fmla="*/ 170422 h 1481383"/>
                <a:gd name="connsiteX12" fmla="*/ 1057046 w 1394967"/>
                <a:gd name="connsiteY12" fmla="*/ 253549 h 1481383"/>
                <a:gd name="connsiteX13" fmla="*/ 1067437 w 1394967"/>
                <a:gd name="connsiteY13" fmla="*/ 357458 h 1481383"/>
                <a:gd name="connsiteX14" fmla="*/ 1057046 w 1394967"/>
                <a:gd name="connsiteY14" fmla="*/ 523712 h 1481383"/>
                <a:gd name="connsiteX15" fmla="*/ 1025873 w 1394967"/>
                <a:gd name="connsiteY15" fmla="*/ 586058 h 1481383"/>
                <a:gd name="connsiteX16" fmla="*/ 994700 w 1394967"/>
                <a:gd name="connsiteY16" fmla="*/ 648403 h 1481383"/>
                <a:gd name="connsiteX17" fmla="*/ 1005091 w 1394967"/>
                <a:gd name="connsiteY17" fmla="*/ 679576 h 1481383"/>
                <a:gd name="connsiteX18" fmla="*/ 1046655 w 1394967"/>
                <a:gd name="connsiteY18" fmla="*/ 689967 h 1481383"/>
                <a:gd name="connsiteX19" fmla="*/ 1077828 w 1394967"/>
                <a:gd name="connsiteY19" fmla="*/ 700358 h 1481383"/>
                <a:gd name="connsiteX20" fmla="*/ 1171346 w 1394967"/>
                <a:gd name="connsiteY20" fmla="*/ 783485 h 1481383"/>
                <a:gd name="connsiteX21" fmla="*/ 1202518 w 1394967"/>
                <a:gd name="connsiteY21" fmla="*/ 804267 h 1481383"/>
                <a:gd name="connsiteX22" fmla="*/ 1223300 w 1394967"/>
                <a:gd name="connsiteY22" fmla="*/ 835440 h 1481383"/>
                <a:gd name="connsiteX23" fmla="*/ 1275255 w 1394967"/>
                <a:gd name="connsiteY23" fmla="*/ 897785 h 1481383"/>
                <a:gd name="connsiteX24" fmla="*/ 1296037 w 1394967"/>
                <a:gd name="connsiteY24" fmla="*/ 970522 h 1481383"/>
                <a:gd name="connsiteX25" fmla="*/ 1327209 w 1394967"/>
                <a:gd name="connsiteY25" fmla="*/ 1064040 h 1481383"/>
                <a:gd name="connsiteX26" fmla="*/ 1337600 w 1394967"/>
                <a:gd name="connsiteY26" fmla="*/ 1095212 h 1481383"/>
                <a:gd name="connsiteX27" fmla="*/ 1358382 w 1394967"/>
                <a:gd name="connsiteY27" fmla="*/ 1178340 h 1481383"/>
                <a:gd name="connsiteX28" fmla="*/ 1379164 w 1394967"/>
                <a:gd name="connsiteY28" fmla="*/ 1240685 h 1481383"/>
                <a:gd name="connsiteX29" fmla="*/ 1394967 w 1394967"/>
                <a:gd name="connsiteY29" fmla="*/ 1440928 h 1481383"/>
                <a:gd name="connsiteX30" fmla="*/ 695746 w 1394967"/>
                <a:gd name="connsiteY30" fmla="*/ 1442441 h 1481383"/>
                <a:gd name="connsiteX0" fmla="*/ 695746 w 1394967"/>
                <a:gd name="connsiteY0" fmla="*/ 1442441 h 1445222"/>
                <a:gd name="connsiteX1" fmla="*/ 29212 w 1394967"/>
                <a:gd name="connsiteY1" fmla="*/ 1442875 h 1445222"/>
                <a:gd name="connsiteX2" fmla="*/ 49128 w 1394967"/>
                <a:gd name="connsiteY2" fmla="*/ 1292640 h 1445222"/>
                <a:gd name="connsiteX3" fmla="*/ 153037 w 1394967"/>
                <a:gd name="connsiteY3" fmla="*/ 928958 h 1445222"/>
                <a:gd name="connsiteX4" fmla="*/ 371246 w 1394967"/>
                <a:gd name="connsiteY4" fmla="*/ 721140 h 1445222"/>
                <a:gd name="connsiteX5" fmla="*/ 525378 w 1394967"/>
                <a:gd name="connsiteY5" fmla="*/ 666804 h 1445222"/>
                <a:gd name="connsiteX6" fmla="*/ 485546 w 1394967"/>
                <a:gd name="connsiteY6" fmla="*/ 575667 h 1445222"/>
                <a:gd name="connsiteX7" fmla="*/ 485546 w 1394967"/>
                <a:gd name="connsiteY7" fmla="*/ 305503 h 1445222"/>
                <a:gd name="connsiteX8" fmla="*/ 634917 w 1394967"/>
                <a:gd name="connsiteY8" fmla="*/ 39020 h 1445222"/>
                <a:gd name="connsiteX9" fmla="*/ 915903 w 1394967"/>
                <a:gd name="connsiteY9" fmla="*/ 39886 h 1445222"/>
                <a:gd name="connsiteX10" fmla="*/ 963528 w 1394967"/>
                <a:gd name="connsiteY10" fmla="*/ 76903 h 1445222"/>
                <a:gd name="connsiteX11" fmla="*/ 1036264 w 1394967"/>
                <a:gd name="connsiteY11" fmla="*/ 170422 h 1445222"/>
                <a:gd name="connsiteX12" fmla="*/ 1057046 w 1394967"/>
                <a:gd name="connsiteY12" fmla="*/ 253549 h 1445222"/>
                <a:gd name="connsiteX13" fmla="*/ 1067437 w 1394967"/>
                <a:gd name="connsiteY13" fmla="*/ 357458 h 1445222"/>
                <a:gd name="connsiteX14" fmla="*/ 1057046 w 1394967"/>
                <a:gd name="connsiteY14" fmla="*/ 523712 h 1445222"/>
                <a:gd name="connsiteX15" fmla="*/ 1025873 w 1394967"/>
                <a:gd name="connsiteY15" fmla="*/ 586058 h 1445222"/>
                <a:gd name="connsiteX16" fmla="*/ 994700 w 1394967"/>
                <a:gd name="connsiteY16" fmla="*/ 648403 h 1445222"/>
                <a:gd name="connsiteX17" fmla="*/ 1005091 w 1394967"/>
                <a:gd name="connsiteY17" fmla="*/ 679576 h 1445222"/>
                <a:gd name="connsiteX18" fmla="*/ 1046655 w 1394967"/>
                <a:gd name="connsiteY18" fmla="*/ 689967 h 1445222"/>
                <a:gd name="connsiteX19" fmla="*/ 1077828 w 1394967"/>
                <a:gd name="connsiteY19" fmla="*/ 700358 h 1445222"/>
                <a:gd name="connsiteX20" fmla="*/ 1171346 w 1394967"/>
                <a:gd name="connsiteY20" fmla="*/ 783485 h 1445222"/>
                <a:gd name="connsiteX21" fmla="*/ 1202518 w 1394967"/>
                <a:gd name="connsiteY21" fmla="*/ 804267 h 1445222"/>
                <a:gd name="connsiteX22" fmla="*/ 1223300 w 1394967"/>
                <a:gd name="connsiteY22" fmla="*/ 835440 h 1445222"/>
                <a:gd name="connsiteX23" fmla="*/ 1275255 w 1394967"/>
                <a:gd name="connsiteY23" fmla="*/ 897785 h 1445222"/>
                <a:gd name="connsiteX24" fmla="*/ 1296037 w 1394967"/>
                <a:gd name="connsiteY24" fmla="*/ 970522 h 1445222"/>
                <a:gd name="connsiteX25" fmla="*/ 1327209 w 1394967"/>
                <a:gd name="connsiteY25" fmla="*/ 1064040 h 1445222"/>
                <a:gd name="connsiteX26" fmla="*/ 1337600 w 1394967"/>
                <a:gd name="connsiteY26" fmla="*/ 1095212 h 1445222"/>
                <a:gd name="connsiteX27" fmla="*/ 1358382 w 1394967"/>
                <a:gd name="connsiteY27" fmla="*/ 1178340 h 1445222"/>
                <a:gd name="connsiteX28" fmla="*/ 1379164 w 1394967"/>
                <a:gd name="connsiteY28" fmla="*/ 1240685 h 1445222"/>
                <a:gd name="connsiteX29" fmla="*/ 1394967 w 1394967"/>
                <a:gd name="connsiteY29" fmla="*/ 1440928 h 1445222"/>
                <a:gd name="connsiteX30" fmla="*/ 695746 w 1394967"/>
                <a:gd name="connsiteY30" fmla="*/ 1442441 h 1445222"/>
                <a:gd name="connsiteX0" fmla="*/ 666534 w 1365755"/>
                <a:gd name="connsiteY0" fmla="*/ 1442441 h 1445222"/>
                <a:gd name="connsiteX1" fmla="*/ 0 w 1365755"/>
                <a:gd name="connsiteY1" fmla="*/ 1442875 h 1445222"/>
                <a:gd name="connsiteX2" fmla="*/ 19916 w 1365755"/>
                <a:gd name="connsiteY2" fmla="*/ 1292640 h 1445222"/>
                <a:gd name="connsiteX3" fmla="*/ 123825 w 1365755"/>
                <a:gd name="connsiteY3" fmla="*/ 928958 h 1445222"/>
                <a:gd name="connsiteX4" fmla="*/ 342034 w 1365755"/>
                <a:gd name="connsiteY4" fmla="*/ 721140 h 1445222"/>
                <a:gd name="connsiteX5" fmla="*/ 496166 w 1365755"/>
                <a:gd name="connsiteY5" fmla="*/ 666804 h 1445222"/>
                <a:gd name="connsiteX6" fmla="*/ 456334 w 1365755"/>
                <a:gd name="connsiteY6" fmla="*/ 575667 h 1445222"/>
                <a:gd name="connsiteX7" fmla="*/ 456334 w 1365755"/>
                <a:gd name="connsiteY7" fmla="*/ 305503 h 1445222"/>
                <a:gd name="connsiteX8" fmla="*/ 605705 w 1365755"/>
                <a:gd name="connsiteY8" fmla="*/ 39020 h 1445222"/>
                <a:gd name="connsiteX9" fmla="*/ 886691 w 1365755"/>
                <a:gd name="connsiteY9" fmla="*/ 39886 h 1445222"/>
                <a:gd name="connsiteX10" fmla="*/ 934316 w 1365755"/>
                <a:gd name="connsiteY10" fmla="*/ 76903 h 1445222"/>
                <a:gd name="connsiteX11" fmla="*/ 1007052 w 1365755"/>
                <a:gd name="connsiteY11" fmla="*/ 170422 h 1445222"/>
                <a:gd name="connsiteX12" fmla="*/ 1027834 w 1365755"/>
                <a:gd name="connsiteY12" fmla="*/ 253549 h 1445222"/>
                <a:gd name="connsiteX13" fmla="*/ 1038225 w 1365755"/>
                <a:gd name="connsiteY13" fmla="*/ 357458 h 1445222"/>
                <a:gd name="connsiteX14" fmla="*/ 1027834 w 1365755"/>
                <a:gd name="connsiteY14" fmla="*/ 523712 h 1445222"/>
                <a:gd name="connsiteX15" fmla="*/ 996661 w 1365755"/>
                <a:gd name="connsiteY15" fmla="*/ 586058 h 1445222"/>
                <a:gd name="connsiteX16" fmla="*/ 965488 w 1365755"/>
                <a:gd name="connsiteY16" fmla="*/ 648403 h 1445222"/>
                <a:gd name="connsiteX17" fmla="*/ 975879 w 1365755"/>
                <a:gd name="connsiteY17" fmla="*/ 679576 h 1445222"/>
                <a:gd name="connsiteX18" fmla="*/ 1017443 w 1365755"/>
                <a:gd name="connsiteY18" fmla="*/ 689967 h 1445222"/>
                <a:gd name="connsiteX19" fmla="*/ 1048616 w 1365755"/>
                <a:gd name="connsiteY19" fmla="*/ 700358 h 1445222"/>
                <a:gd name="connsiteX20" fmla="*/ 1142134 w 1365755"/>
                <a:gd name="connsiteY20" fmla="*/ 783485 h 1445222"/>
                <a:gd name="connsiteX21" fmla="*/ 1173306 w 1365755"/>
                <a:gd name="connsiteY21" fmla="*/ 804267 h 1445222"/>
                <a:gd name="connsiteX22" fmla="*/ 1194088 w 1365755"/>
                <a:gd name="connsiteY22" fmla="*/ 835440 h 1445222"/>
                <a:gd name="connsiteX23" fmla="*/ 1246043 w 1365755"/>
                <a:gd name="connsiteY23" fmla="*/ 897785 h 1445222"/>
                <a:gd name="connsiteX24" fmla="*/ 1266825 w 1365755"/>
                <a:gd name="connsiteY24" fmla="*/ 970522 h 1445222"/>
                <a:gd name="connsiteX25" fmla="*/ 1297997 w 1365755"/>
                <a:gd name="connsiteY25" fmla="*/ 1064040 h 1445222"/>
                <a:gd name="connsiteX26" fmla="*/ 1308388 w 1365755"/>
                <a:gd name="connsiteY26" fmla="*/ 1095212 h 1445222"/>
                <a:gd name="connsiteX27" fmla="*/ 1329170 w 1365755"/>
                <a:gd name="connsiteY27" fmla="*/ 1178340 h 1445222"/>
                <a:gd name="connsiteX28" fmla="*/ 1349952 w 1365755"/>
                <a:gd name="connsiteY28" fmla="*/ 1240685 h 1445222"/>
                <a:gd name="connsiteX29" fmla="*/ 1365755 w 1365755"/>
                <a:gd name="connsiteY29" fmla="*/ 1440928 h 1445222"/>
                <a:gd name="connsiteX30" fmla="*/ 666534 w 1365755"/>
                <a:gd name="connsiteY30" fmla="*/ 1442441 h 1445222"/>
                <a:gd name="connsiteX0" fmla="*/ 666534 w 1365755"/>
                <a:gd name="connsiteY0" fmla="*/ 1442441 h 1442875"/>
                <a:gd name="connsiteX1" fmla="*/ 0 w 1365755"/>
                <a:gd name="connsiteY1" fmla="*/ 1442875 h 1442875"/>
                <a:gd name="connsiteX2" fmla="*/ 19916 w 1365755"/>
                <a:gd name="connsiteY2" fmla="*/ 1292640 h 1442875"/>
                <a:gd name="connsiteX3" fmla="*/ 123825 w 1365755"/>
                <a:gd name="connsiteY3" fmla="*/ 928958 h 1442875"/>
                <a:gd name="connsiteX4" fmla="*/ 342034 w 1365755"/>
                <a:gd name="connsiteY4" fmla="*/ 721140 h 1442875"/>
                <a:gd name="connsiteX5" fmla="*/ 496166 w 1365755"/>
                <a:gd name="connsiteY5" fmla="*/ 666804 h 1442875"/>
                <a:gd name="connsiteX6" fmla="*/ 456334 w 1365755"/>
                <a:gd name="connsiteY6" fmla="*/ 575667 h 1442875"/>
                <a:gd name="connsiteX7" fmla="*/ 456334 w 1365755"/>
                <a:gd name="connsiteY7" fmla="*/ 305503 h 1442875"/>
                <a:gd name="connsiteX8" fmla="*/ 605705 w 1365755"/>
                <a:gd name="connsiteY8" fmla="*/ 39020 h 1442875"/>
                <a:gd name="connsiteX9" fmla="*/ 886691 w 1365755"/>
                <a:gd name="connsiteY9" fmla="*/ 39886 h 1442875"/>
                <a:gd name="connsiteX10" fmla="*/ 934316 w 1365755"/>
                <a:gd name="connsiteY10" fmla="*/ 76903 h 1442875"/>
                <a:gd name="connsiteX11" fmla="*/ 1007052 w 1365755"/>
                <a:gd name="connsiteY11" fmla="*/ 170422 h 1442875"/>
                <a:gd name="connsiteX12" fmla="*/ 1027834 w 1365755"/>
                <a:gd name="connsiteY12" fmla="*/ 253549 h 1442875"/>
                <a:gd name="connsiteX13" fmla="*/ 1038225 w 1365755"/>
                <a:gd name="connsiteY13" fmla="*/ 357458 h 1442875"/>
                <a:gd name="connsiteX14" fmla="*/ 1027834 w 1365755"/>
                <a:gd name="connsiteY14" fmla="*/ 523712 h 1442875"/>
                <a:gd name="connsiteX15" fmla="*/ 996661 w 1365755"/>
                <a:gd name="connsiteY15" fmla="*/ 586058 h 1442875"/>
                <a:gd name="connsiteX16" fmla="*/ 965488 w 1365755"/>
                <a:gd name="connsiteY16" fmla="*/ 648403 h 1442875"/>
                <a:gd name="connsiteX17" fmla="*/ 975879 w 1365755"/>
                <a:gd name="connsiteY17" fmla="*/ 679576 h 1442875"/>
                <a:gd name="connsiteX18" fmla="*/ 1017443 w 1365755"/>
                <a:gd name="connsiteY18" fmla="*/ 689967 h 1442875"/>
                <a:gd name="connsiteX19" fmla="*/ 1048616 w 1365755"/>
                <a:gd name="connsiteY19" fmla="*/ 700358 h 1442875"/>
                <a:gd name="connsiteX20" fmla="*/ 1142134 w 1365755"/>
                <a:gd name="connsiteY20" fmla="*/ 783485 h 1442875"/>
                <a:gd name="connsiteX21" fmla="*/ 1173306 w 1365755"/>
                <a:gd name="connsiteY21" fmla="*/ 804267 h 1442875"/>
                <a:gd name="connsiteX22" fmla="*/ 1194088 w 1365755"/>
                <a:gd name="connsiteY22" fmla="*/ 835440 h 1442875"/>
                <a:gd name="connsiteX23" fmla="*/ 1246043 w 1365755"/>
                <a:gd name="connsiteY23" fmla="*/ 897785 h 1442875"/>
                <a:gd name="connsiteX24" fmla="*/ 1266825 w 1365755"/>
                <a:gd name="connsiteY24" fmla="*/ 970522 h 1442875"/>
                <a:gd name="connsiteX25" fmla="*/ 1297997 w 1365755"/>
                <a:gd name="connsiteY25" fmla="*/ 1064040 h 1442875"/>
                <a:gd name="connsiteX26" fmla="*/ 1308388 w 1365755"/>
                <a:gd name="connsiteY26" fmla="*/ 1095212 h 1442875"/>
                <a:gd name="connsiteX27" fmla="*/ 1329170 w 1365755"/>
                <a:gd name="connsiteY27" fmla="*/ 1178340 h 1442875"/>
                <a:gd name="connsiteX28" fmla="*/ 1349952 w 1365755"/>
                <a:gd name="connsiteY28" fmla="*/ 1240685 h 1442875"/>
                <a:gd name="connsiteX29" fmla="*/ 1365755 w 1365755"/>
                <a:gd name="connsiteY29" fmla="*/ 1440928 h 1442875"/>
                <a:gd name="connsiteX30" fmla="*/ 666534 w 1365755"/>
                <a:gd name="connsiteY30" fmla="*/ 1442441 h 1442875"/>
                <a:gd name="connsiteX0" fmla="*/ 668916 w 1365755"/>
                <a:gd name="connsiteY0" fmla="*/ 1442441 h 1442875"/>
                <a:gd name="connsiteX1" fmla="*/ 0 w 1365755"/>
                <a:gd name="connsiteY1" fmla="*/ 1442875 h 1442875"/>
                <a:gd name="connsiteX2" fmla="*/ 19916 w 1365755"/>
                <a:gd name="connsiteY2" fmla="*/ 1292640 h 1442875"/>
                <a:gd name="connsiteX3" fmla="*/ 123825 w 1365755"/>
                <a:gd name="connsiteY3" fmla="*/ 928958 h 1442875"/>
                <a:gd name="connsiteX4" fmla="*/ 342034 w 1365755"/>
                <a:gd name="connsiteY4" fmla="*/ 721140 h 1442875"/>
                <a:gd name="connsiteX5" fmla="*/ 496166 w 1365755"/>
                <a:gd name="connsiteY5" fmla="*/ 666804 h 1442875"/>
                <a:gd name="connsiteX6" fmla="*/ 456334 w 1365755"/>
                <a:gd name="connsiteY6" fmla="*/ 575667 h 1442875"/>
                <a:gd name="connsiteX7" fmla="*/ 456334 w 1365755"/>
                <a:gd name="connsiteY7" fmla="*/ 305503 h 1442875"/>
                <a:gd name="connsiteX8" fmla="*/ 605705 w 1365755"/>
                <a:gd name="connsiteY8" fmla="*/ 39020 h 1442875"/>
                <a:gd name="connsiteX9" fmla="*/ 886691 w 1365755"/>
                <a:gd name="connsiteY9" fmla="*/ 39886 h 1442875"/>
                <a:gd name="connsiteX10" fmla="*/ 934316 w 1365755"/>
                <a:gd name="connsiteY10" fmla="*/ 76903 h 1442875"/>
                <a:gd name="connsiteX11" fmla="*/ 1007052 w 1365755"/>
                <a:gd name="connsiteY11" fmla="*/ 170422 h 1442875"/>
                <a:gd name="connsiteX12" fmla="*/ 1027834 w 1365755"/>
                <a:gd name="connsiteY12" fmla="*/ 253549 h 1442875"/>
                <a:gd name="connsiteX13" fmla="*/ 1038225 w 1365755"/>
                <a:gd name="connsiteY13" fmla="*/ 357458 h 1442875"/>
                <a:gd name="connsiteX14" fmla="*/ 1027834 w 1365755"/>
                <a:gd name="connsiteY14" fmla="*/ 523712 h 1442875"/>
                <a:gd name="connsiteX15" fmla="*/ 996661 w 1365755"/>
                <a:gd name="connsiteY15" fmla="*/ 586058 h 1442875"/>
                <a:gd name="connsiteX16" fmla="*/ 965488 w 1365755"/>
                <a:gd name="connsiteY16" fmla="*/ 648403 h 1442875"/>
                <a:gd name="connsiteX17" fmla="*/ 975879 w 1365755"/>
                <a:gd name="connsiteY17" fmla="*/ 679576 h 1442875"/>
                <a:gd name="connsiteX18" fmla="*/ 1017443 w 1365755"/>
                <a:gd name="connsiteY18" fmla="*/ 689967 h 1442875"/>
                <a:gd name="connsiteX19" fmla="*/ 1048616 w 1365755"/>
                <a:gd name="connsiteY19" fmla="*/ 700358 h 1442875"/>
                <a:gd name="connsiteX20" fmla="*/ 1142134 w 1365755"/>
                <a:gd name="connsiteY20" fmla="*/ 783485 h 1442875"/>
                <a:gd name="connsiteX21" fmla="*/ 1173306 w 1365755"/>
                <a:gd name="connsiteY21" fmla="*/ 804267 h 1442875"/>
                <a:gd name="connsiteX22" fmla="*/ 1194088 w 1365755"/>
                <a:gd name="connsiteY22" fmla="*/ 835440 h 1442875"/>
                <a:gd name="connsiteX23" fmla="*/ 1246043 w 1365755"/>
                <a:gd name="connsiteY23" fmla="*/ 897785 h 1442875"/>
                <a:gd name="connsiteX24" fmla="*/ 1266825 w 1365755"/>
                <a:gd name="connsiteY24" fmla="*/ 970522 h 1442875"/>
                <a:gd name="connsiteX25" fmla="*/ 1297997 w 1365755"/>
                <a:gd name="connsiteY25" fmla="*/ 1064040 h 1442875"/>
                <a:gd name="connsiteX26" fmla="*/ 1308388 w 1365755"/>
                <a:gd name="connsiteY26" fmla="*/ 1095212 h 1442875"/>
                <a:gd name="connsiteX27" fmla="*/ 1329170 w 1365755"/>
                <a:gd name="connsiteY27" fmla="*/ 1178340 h 1442875"/>
                <a:gd name="connsiteX28" fmla="*/ 1349952 w 1365755"/>
                <a:gd name="connsiteY28" fmla="*/ 1240685 h 1442875"/>
                <a:gd name="connsiteX29" fmla="*/ 1365755 w 1365755"/>
                <a:gd name="connsiteY29" fmla="*/ 1440928 h 1442875"/>
                <a:gd name="connsiteX30" fmla="*/ 668916 w 1365755"/>
                <a:gd name="connsiteY30" fmla="*/ 1442441 h 1442875"/>
                <a:gd name="connsiteX0" fmla="*/ 1365755 w 1365755"/>
                <a:gd name="connsiteY0" fmla="*/ 1440928 h 1463847"/>
                <a:gd name="connsiteX1" fmla="*/ 0 w 1365755"/>
                <a:gd name="connsiteY1" fmla="*/ 1442875 h 1463847"/>
                <a:gd name="connsiteX2" fmla="*/ 19916 w 1365755"/>
                <a:gd name="connsiteY2" fmla="*/ 1292640 h 1463847"/>
                <a:gd name="connsiteX3" fmla="*/ 123825 w 1365755"/>
                <a:gd name="connsiteY3" fmla="*/ 928958 h 1463847"/>
                <a:gd name="connsiteX4" fmla="*/ 342034 w 1365755"/>
                <a:gd name="connsiteY4" fmla="*/ 721140 h 1463847"/>
                <a:gd name="connsiteX5" fmla="*/ 496166 w 1365755"/>
                <a:gd name="connsiteY5" fmla="*/ 666804 h 1463847"/>
                <a:gd name="connsiteX6" fmla="*/ 456334 w 1365755"/>
                <a:gd name="connsiteY6" fmla="*/ 575667 h 1463847"/>
                <a:gd name="connsiteX7" fmla="*/ 456334 w 1365755"/>
                <a:gd name="connsiteY7" fmla="*/ 305503 h 1463847"/>
                <a:gd name="connsiteX8" fmla="*/ 605705 w 1365755"/>
                <a:gd name="connsiteY8" fmla="*/ 39020 h 1463847"/>
                <a:gd name="connsiteX9" fmla="*/ 886691 w 1365755"/>
                <a:gd name="connsiteY9" fmla="*/ 39886 h 1463847"/>
                <a:gd name="connsiteX10" fmla="*/ 934316 w 1365755"/>
                <a:gd name="connsiteY10" fmla="*/ 76903 h 1463847"/>
                <a:gd name="connsiteX11" fmla="*/ 1007052 w 1365755"/>
                <a:gd name="connsiteY11" fmla="*/ 170422 h 1463847"/>
                <a:gd name="connsiteX12" fmla="*/ 1027834 w 1365755"/>
                <a:gd name="connsiteY12" fmla="*/ 253549 h 1463847"/>
                <a:gd name="connsiteX13" fmla="*/ 1038225 w 1365755"/>
                <a:gd name="connsiteY13" fmla="*/ 357458 h 1463847"/>
                <a:gd name="connsiteX14" fmla="*/ 1027834 w 1365755"/>
                <a:gd name="connsiteY14" fmla="*/ 523712 h 1463847"/>
                <a:gd name="connsiteX15" fmla="*/ 996661 w 1365755"/>
                <a:gd name="connsiteY15" fmla="*/ 586058 h 1463847"/>
                <a:gd name="connsiteX16" fmla="*/ 965488 w 1365755"/>
                <a:gd name="connsiteY16" fmla="*/ 648403 h 1463847"/>
                <a:gd name="connsiteX17" fmla="*/ 975879 w 1365755"/>
                <a:gd name="connsiteY17" fmla="*/ 679576 h 1463847"/>
                <a:gd name="connsiteX18" fmla="*/ 1017443 w 1365755"/>
                <a:gd name="connsiteY18" fmla="*/ 689967 h 1463847"/>
                <a:gd name="connsiteX19" fmla="*/ 1048616 w 1365755"/>
                <a:gd name="connsiteY19" fmla="*/ 700358 h 1463847"/>
                <a:gd name="connsiteX20" fmla="*/ 1142134 w 1365755"/>
                <a:gd name="connsiteY20" fmla="*/ 783485 h 1463847"/>
                <a:gd name="connsiteX21" fmla="*/ 1173306 w 1365755"/>
                <a:gd name="connsiteY21" fmla="*/ 804267 h 1463847"/>
                <a:gd name="connsiteX22" fmla="*/ 1194088 w 1365755"/>
                <a:gd name="connsiteY22" fmla="*/ 835440 h 1463847"/>
                <a:gd name="connsiteX23" fmla="*/ 1246043 w 1365755"/>
                <a:gd name="connsiteY23" fmla="*/ 897785 h 1463847"/>
                <a:gd name="connsiteX24" fmla="*/ 1266825 w 1365755"/>
                <a:gd name="connsiteY24" fmla="*/ 970522 h 1463847"/>
                <a:gd name="connsiteX25" fmla="*/ 1297997 w 1365755"/>
                <a:gd name="connsiteY25" fmla="*/ 1064040 h 1463847"/>
                <a:gd name="connsiteX26" fmla="*/ 1308388 w 1365755"/>
                <a:gd name="connsiteY26" fmla="*/ 1095212 h 1463847"/>
                <a:gd name="connsiteX27" fmla="*/ 1329170 w 1365755"/>
                <a:gd name="connsiteY27" fmla="*/ 1178340 h 1463847"/>
                <a:gd name="connsiteX28" fmla="*/ 1349952 w 1365755"/>
                <a:gd name="connsiteY28" fmla="*/ 1240685 h 1463847"/>
                <a:gd name="connsiteX29" fmla="*/ 1365755 w 1365755"/>
                <a:gd name="connsiteY29" fmla="*/ 1440928 h 1463847"/>
                <a:gd name="connsiteX0" fmla="*/ 1365755 w 1389185"/>
                <a:gd name="connsiteY0" fmla="*/ 1440928 h 1454514"/>
                <a:gd name="connsiteX1" fmla="*/ 0 w 1389185"/>
                <a:gd name="connsiteY1" fmla="*/ 1442875 h 1454514"/>
                <a:gd name="connsiteX2" fmla="*/ 19916 w 1389185"/>
                <a:gd name="connsiteY2" fmla="*/ 1292640 h 1454514"/>
                <a:gd name="connsiteX3" fmla="*/ 123825 w 1389185"/>
                <a:gd name="connsiteY3" fmla="*/ 928958 h 1454514"/>
                <a:gd name="connsiteX4" fmla="*/ 342034 w 1389185"/>
                <a:gd name="connsiteY4" fmla="*/ 721140 h 1454514"/>
                <a:gd name="connsiteX5" fmla="*/ 496166 w 1389185"/>
                <a:gd name="connsiteY5" fmla="*/ 666804 h 1454514"/>
                <a:gd name="connsiteX6" fmla="*/ 456334 w 1389185"/>
                <a:gd name="connsiteY6" fmla="*/ 575667 h 1454514"/>
                <a:gd name="connsiteX7" fmla="*/ 456334 w 1389185"/>
                <a:gd name="connsiteY7" fmla="*/ 305503 h 1454514"/>
                <a:gd name="connsiteX8" fmla="*/ 605705 w 1389185"/>
                <a:gd name="connsiteY8" fmla="*/ 39020 h 1454514"/>
                <a:gd name="connsiteX9" fmla="*/ 886691 w 1389185"/>
                <a:gd name="connsiteY9" fmla="*/ 39886 h 1454514"/>
                <a:gd name="connsiteX10" fmla="*/ 934316 w 1389185"/>
                <a:gd name="connsiteY10" fmla="*/ 76903 h 1454514"/>
                <a:gd name="connsiteX11" fmla="*/ 1007052 w 1389185"/>
                <a:gd name="connsiteY11" fmla="*/ 170422 h 1454514"/>
                <a:gd name="connsiteX12" fmla="*/ 1027834 w 1389185"/>
                <a:gd name="connsiteY12" fmla="*/ 253549 h 1454514"/>
                <a:gd name="connsiteX13" fmla="*/ 1038225 w 1389185"/>
                <a:gd name="connsiteY13" fmla="*/ 357458 h 1454514"/>
                <a:gd name="connsiteX14" fmla="*/ 1027834 w 1389185"/>
                <a:gd name="connsiteY14" fmla="*/ 523712 h 1454514"/>
                <a:gd name="connsiteX15" fmla="*/ 996661 w 1389185"/>
                <a:gd name="connsiteY15" fmla="*/ 586058 h 1454514"/>
                <a:gd name="connsiteX16" fmla="*/ 965488 w 1389185"/>
                <a:gd name="connsiteY16" fmla="*/ 648403 h 1454514"/>
                <a:gd name="connsiteX17" fmla="*/ 975879 w 1389185"/>
                <a:gd name="connsiteY17" fmla="*/ 679576 h 1454514"/>
                <a:gd name="connsiteX18" fmla="*/ 1017443 w 1389185"/>
                <a:gd name="connsiteY18" fmla="*/ 689967 h 1454514"/>
                <a:gd name="connsiteX19" fmla="*/ 1048616 w 1389185"/>
                <a:gd name="connsiteY19" fmla="*/ 700358 h 1454514"/>
                <a:gd name="connsiteX20" fmla="*/ 1142134 w 1389185"/>
                <a:gd name="connsiteY20" fmla="*/ 783485 h 1454514"/>
                <a:gd name="connsiteX21" fmla="*/ 1173306 w 1389185"/>
                <a:gd name="connsiteY21" fmla="*/ 804267 h 1454514"/>
                <a:gd name="connsiteX22" fmla="*/ 1194088 w 1389185"/>
                <a:gd name="connsiteY22" fmla="*/ 835440 h 1454514"/>
                <a:gd name="connsiteX23" fmla="*/ 1246043 w 1389185"/>
                <a:gd name="connsiteY23" fmla="*/ 897785 h 1454514"/>
                <a:gd name="connsiteX24" fmla="*/ 1266825 w 1389185"/>
                <a:gd name="connsiteY24" fmla="*/ 970522 h 1454514"/>
                <a:gd name="connsiteX25" fmla="*/ 1297997 w 1389185"/>
                <a:gd name="connsiteY25" fmla="*/ 1064040 h 1454514"/>
                <a:gd name="connsiteX26" fmla="*/ 1308388 w 1389185"/>
                <a:gd name="connsiteY26" fmla="*/ 1095212 h 1454514"/>
                <a:gd name="connsiteX27" fmla="*/ 1329170 w 1389185"/>
                <a:gd name="connsiteY27" fmla="*/ 1178340 h 1454514"/>
                <a:gd name="connsiteX28" fmla="*/ 1349952 w 1389185"/>
                <a:gd name="connsiteY28" fmla="*/ 1240685 h 1454514"/>
                <a:gd name="connsiteX29" fmla="*/ 1365755 w 1389185"/>
                <a:gd name="connsiteY29" fmla="*/ 1440928 h 1454514"/>
                <a:gd name="connsiteX0" fmla="*/ 1365755 w 1367052"/>
                <a:gd name="connsiteY0" fmla="*/ 1440928 h 1454514"/>
                <a:gd name="connsiteX1" fmla="*/ 0 w 1367052"/>
                <a:gd name="connsiteY1" fmla="*/ 1442875 h 1454514"/>
                <a:gd name="connsiteX2" fmla="*/ 19916 w 1367052"/>
                <a:gd name="connsiteY2" fmla="*/ 1292640 h 1454514"/>
                <a:gd name="connsiteX3" fmla="*/ 123825 w 1367052"/>
                <a:gd name="connsiteY3" fmla="*/ 928958 h 1454514"/>
                <a:gd name="connsiteX4" fmla="*/ 342034 w 1367052"/>
                <a:gd name="connsiteY4" fmla="*/ 721140 h 1454514"/>
                <a:gd name="connsiteX5" fmla="*/ 496166 w 1367052"/>
                <a:gd name="connsiteY5" fmla="*/ 666804 h 1454514"/>
                <a:gd name="connsiteX6" fmla="*/ 456334 w 1367052"/>
                <a:gd name="connsiteY6" fmla="*/ 575667 h 1454514"/>
                <a:gd name="connsiteX7" fmla="*/ 456334 w 1367052"/>
                <a:gd name="connsiteY7" fmla="*/ 305503 h 1454514"/>
                <a:gd name="connsiteX8" fmla="*/ 605705 w 1367052"/>
                <a:gd name="connsiteY8" fmla="*/ 39020 h 1454514"/>
                <a:gd name="connsiteX9" fmla="*/ 886691 w 1367052"/>
                <a:gd name="connsiteY9" fmla="*/ 39886 h 1454514"/>
                <a:gd name="connsiteX10" fmla="*/ 934316 w 1367052"/>
                <a:gd name="connsiteY10" fmla="*/ 76903 h 1454514"/>
                <a:gd name="connsiteX11" fmla="*/ 1007052 w 1367052"/>
                <a:gd name="connsiteY11" fmla="*/ 170422 h 1454514"/>
                <a:gd name="connsiteX12" fmla="*/ 1027834 w 1367052"/>
                <a:gd name="connsiteY12" fmla="*/ 253549 h 1454514"/>
                <a:gd name="connsiteX13" fmla="*/ 1038225 w 1367052"/>
                <a:gd name="connsiteY13" fmla="*/ 357458 h 1454514"/>
                <a:gd name="connsiteX14" fmla="*/ 1027834 w 1367052"/>
                <a:gd name="connsiteY14" fmla="*/ 523712 h 1454514"/>
                <a:gd name="connsiteX15" fmla="*/ 996661 w 1367052"/>
                <a:gd name="connsiteY15" fmla="*/ 586058 h 1454514"/>
                <a:gd name="connsiteX16" fmla="*/ 965488 w 1367052"/>
                <a:gd name="connsiteY16" fmla="*/ 648403 h 1454514"/>
                <a:gd name="connsiteX17" fmla="*/ 975879 w 1367052"/>
                <a:gd name="connsiteY17" fmla="*/ 679576 h 1454514"/>
                <a:gd name="connsiteX18" fmla="*/ 1017443 w 1367052"/>
                <a:gd name="connsiteY18" fmla="*/ 689967 h 1454514"/>
                <a:gd name="connsiteX19" fmla="*/ 1048616 w 1367052"/>
                <a:gd name="connsiteY19" fmla="*/ 700358 h 1454514"/>
                <a:gd name="connsiteX20" fmla="*/ 1142134 w 1367052"/>
                <a:gd name="connsiteY20" fmla="*/ 783485 h 1454514"/>
                <a:gd name="connsiteX21" fmla="*/ 1173306 w 1367052"/>
                <a:gd name="connsiteY21" fmla="*/ 804267 h 1454514"/>
                <a:gd name="connsiteX22" fmla="*/ 1194088 w 1367052"/>
                <a:gd name="connsiteY22" fmla="*/ 835440 h 1454514"/>
                <a:gd name="connsiteX23" fmla="*/ 1246043 w 1367052"/>
                <a:gd name="connsiteY23" fmla="*/ 897785 h 1454514"/>
                <a:gd name="connsiteX24" fmla="*/ 1266825 w 1367052"/>
                <a:gd name="connsiteY24" fmla="*/ 970522 h 1454514"/>
                <a:gd name="connsiteX25" fmla="*/ 1297997 w 1367052"/>
                <a:gd name="connsiteY25" fmla="*/ 1064040 h 1454514"/>
                <a:gd name="connsiteX26" fmla="*/ 1308388 w 1367052"/>
                <a:gd name="connsiteY26" fmla="*/ 1095212 h 1454514"/>
                <a:gd name="connsiteX27" fmla="*/ 1329170 w 1367052"/>
                <a:gd name="connsiteY27" fmla="*/ 1178340 h 1454514"/>
                <a:gd name="connsiteX28" fmla="*/ 1349952 w 1367052"/>
                <a:gd name="connsiteY28" fmla="*/ 1240685 h 1454514"/>
                <a:gd name="connsiteX29" fmla="*/ 1365755 w 1367052"/>
                <a:gd name="connsiteY29" fmla="*/ 1440928 h 1454514"/>
                <a:gd name="connsiteX0" fmla="*/ 1365755 w 1388365"/>
                <a:gd name="connsiteY0" fmla="*/ 1440928 h 1453450"/>
                <a:gd name="connsiteX1" fmla="*/ 0 w 1388365"/>
                <a:gd name="connsiteY1" fmla="*/ 1442875 h 1453450"/>
                <a:gd name="connsiteX2" fmla="*/ 19916 w 1388365"/>
                <a:gd name="connsiteY2" fmla="*/ 1292640 h 1453450"/>
                <a:gd name="connsiteX3" fmla="*/ 123825 w 1388365"/>
                <a:gd name="connsiteY3" fmla="*/ 928958 h 1453450"/>
                <a:gd name="connsiteX4" fmla="*/ 342034 w 1388365"/>
                <a:gd name="connsiteY4" fmla="*/ 721140 h 1453450"/>
                <a:gd name="connsiteX5" fmla="*/ 496166 w 1388365"/>
                <a:gd name="connsiteY5" fmla="*/ 666804 h 1453450"/>
                <a:gd name="connsiteX6" fmla="*/ 456334 w 1388365"/>
                <a:gd name="connsiteY6" fmla="*/ 575667 h 1453450"/>
                <a:gd name="connsiteX7" fmla="*/ 456334 w 1388365"/>
                <a:gd name="connsiteY7" fmla="*/ 305503 h 1453450"/>
                <a:gd name="connsiteX8" fmla="*/ 605705 w 1388365"/>
                <a:gd name="connsiteY8" fmla="*/ 39020 h 1453450"/>
                <a:gd name="connsiteX9" fmla="*/ 886691 w 1388365"/>
                <a:gd name="connsiteY9" fmla="*/ 39886 h 1453450"/>
                <a:gd name="connsiteX10" fmla="*/ 934316 w 1388365"/>
                <a:gd name="connsiteY10" fmla="*/ 76903 h 1453450"/>
                <a:gd name="connsiteX11" fmla="*/ 1007052 w 1388365"/>
                <a:gd name="connsiteY11" fmla="*/ 170422 h 1453450"/>
                <a:gd name="connsiteX12" fmla="*/ 1027834 w 1388365"/>
                <a:gd name="connsiteY12" fmla="*/ 253549 h 1453450"/>
                <a:gd name="connsiteX13" fmla="*/ 1038225 w 1388365"/>
                <a:gd name="connsiteY13" fmla="*/ 357458 h 1453450"/>
                <a:gd name="connsiteX14" fmla="*/ 1027834 w 1388365"/>
                <a:gd name="connsiteY14" fmla="*/ 523712 h 1453450"/>
                <a:gd name="connsiteX15" fmla="*/ 996661 w 1388365"/>
                <a:gd name="connsiteY15" fmla="*/ 586058 h 1453450"/>
                <a:gd name="connsiteX16" fmla="*/ 965488 w 1388365"/>
                <a:gd name="connsiteY16" fmla="*/ 648403 h 1453450"/>
                <a:gd name="connsiteX17" fmla="*/ 975879 w 1388365"/>
                <a:gd name="connsiteY17" fmla="*/ 679576 h 1453450"/>
                <a:gd name="connsiteX18" fmla="*/ 1017443 w 1388365"/>
                <a:gd name="connsiteY18" fmla="*/ 689967 h 1453450"/>
                <a:gd name="connsiteX19" fmla="*/ 1048616 w 1388365"/>
                <a:gd name="connsiteY19" fmla="*/ 700358 h 1453450"/>
                <a:gd name="connsiteX20" fmla="*/ 1142134 w 1388365"/>
                <a:gd name="connsiteY20" fmla="*/ 783485 h 1453450"/>
                <a:gd name="connsiteX21" fmla="*/ 1173306 w 1388365"/>
                <a:gd name="connsiteY21" fmla="*/ 804267 h 1453450"/>
                <a:gd name="connsiteX22" fmla="*/ 1194088 w 1388365"/>
                <a:gd name="connsiteY22" fmla="*/ 835440 h 1453450"/>
                <a:gd name="connsiteX23" fmla="*/ 1246043 w 1388365"/>
                <a:gd name="connsiteY23" fmla="*/ 897785 h 1453450"/>
                <a:gd name="connsiteX24" fmla="*/ 1266825 w 1388365"/>
                <a:gd name="connsiteY24" fmla="*/ 970522 h 1453450"/>
                <a:gd name="connsiteX25" fmla="*/ 1297997 w 1388365"/>
                <a:gd name="connsiteY25" fmla="*/ 1064040 h 1453450"/>
                <a:gd name="connsiteX26" fmla="*/ 1308388 w 1388365"/>
                <a:gd name="connsiteY26" fmla="*/ 1095212 h 1453450"/>
                <a:gd name="connsiteX27" fmla="*/ 1329170 w 1388365"/>
                <a:gd name="connsiteY27" fmla="*/ 1178340 h 1453450"/>
                <a:gd name="connsiteX28" fmla="*/ 1349952 w 1388365"/>
                <a:gd name="connsiteY28" fmla="*/ 1240685 h 1453450"/>
                <a:gd name="connsiteX29" fmla="*/ 1365755 w 1388365"/>
                <a:gd name="connsiteY29" fmla="*/ 1440928 h 1453450"/>
                <a:gd name="connsiteX0" fmla="*/ 1365755 w 1388358"/>
                <a:gd name="connsiteY0" fmla="*/ 1440928 h 1454514"/>
                <a:gd name="connsiteX1" fmla="*/ 0 w 1388358"/>
                <a:gd name="connsiteY1" fmla="*/ 1442875 h 1454514"/>
                <a:gd name="connsiteX2" fmla="*/ 19916 w 1388358"/>
                <a:gd name="connsiteY2" fmla="*/ 1292640 h 1454514"/>
                <a:gd name="connsiteX3" fmla="*/ 123825 w 1388358"/>
                <a:gd name="connsiteY3" fmla="*/ 928958 h 1454514"/>
                <a:gd name="connsiteX4" fmla="*/ 342034 w 1388358"/>
                <a:gd name="connsiteY4" fmla="*/ 721140 h 1454514"/>
                <a:gd name="connsiteX5" fmla="*/ 496166 w 1388358"/>
                <a:gd name="connsiteY5" fmla="*/ 666804 h 1454514"/>
                <a:gd name="connsiteX6" fmla="*/ 456334 w 1388358"/>
                <a:gd name="connsiteY6" fmla="*/ 575667 h 1454514"/>
                <a:gd name="connsiteX7" fmla="*/ 456334 w 1388358"/>
                <a:gd name="connsiteY7" fmla="*/ 305503 h 1454514"/>
                <a:gd name="connsiteX8" fmla="*/ 605705 w 1388358"/>
                <a:gd name="connsiteY8" fmla="*/ 39020 h 1454514"/>
                <a:gd name="connsiteX9" fmla="*/ 886691 w 1388358"/>
                <a:gd name="connsiteY9" fmla="*/ 39886 h 1454514"/>
                <a:gd name="connsiteX10" fmla="*/ 934316 w 1388358"/>
                <a:gd name="connsiteY10" fmla="*/ 76903 h 1454514"/>
                <a:gd name="connsiteX11" fmla="*/ 1007052 w 1388358"/>
                <a:gd name="connsiteY11" fmla="*/ 170422 h 1454514"/>
                <a:gd name="connsiteX12" fmla="*/ 1027834 w 1388358"/>
                <a:gd name="connsiteY12" fmla="*/ 253549 h 1454514"/>
                <a:gd name="connsiteX13" fmla="*/ 1038225 w 1388358"/>
                <a:gd name="connsiteY13" fmla="*/ 357458 h 1454514"/>
                <a:gd name="connsiteX14" fmla="*/ 1027834 w 1388358"/>
                <a:gd name="connsiteY14" fmla="*/ 523712 h 1454514"/>
                <a:gd name="connsiteX15" fmla="*/ 996661 w 1388358"/>
                <a:gd name="connsiteY15" fmla="*/ 586058 h 1454514"/>
                <a:gd name="connsiteX16" fmla="*/ 965488 w 1388358"/>
                <a:gd name="connsiteY16" fmla="*/ 648403 h 1454514"/>
                <a:gd name="connsiteX17" fmla="*/ 975879 w 1388358"/>
                <a:gd name="connsiteY17" fmla="*/ 679576 h 1454514"/>
                <a:gd name="connsiteX18" fmla="*/ 1017443 w 1388358"/>
                <a:gd name="connsiteY18" fmla="*/ 689967 h 1454514"/>
                <a:gd name="connsiteX19" fmla="*/ 1048616 w 1388358"/>
                <a:gd name="connsiteY19" fmla="*/ 700358 h 1454514"/>
                <a:gd name="connsiteX20" fmla="*/ 1142134 w 1388358"/>
                <a:gd name="connsiteY20" fmla="*/ 783485 h 1454514"/>
                <a:gd name="connsiteX21" fmla="*/ 1173306 w 1388358"/>
                <a:gd name="connsiteY21" fmla="*/ 804267 h 1454514"/>
                <a:gd name="connsiteX22" fmla="*/ 1194088 w 1388358"/>
                <a:gd name="connsiteY22" fmla="*/ 835440 h 1454514"/>
                <a:gd name="connsiteX23" fmla="*/ 1246043 w 1388358"/>
                <a:gd name="connsiteY23" fmla="*/ 897785 h 1454514"/>
                <a:gd name="connsiteX24" fmla="*/ 1266825 w 1388358"/>
                <a:gd name="connsiteY24" fmla="*/ 970522 h 1454514"/>
                <a:gd name="connsiteX25" fmla="*/ 1297997 w 1388358"/>
                <a:gd name="connsiteY25" fmla="*/ 1064040 h 1454514"/>
                <a:gd name="connsiteX26" fmla="*/ 1308388 w 1388358"/>
                <a:gd name="connsiteY26" fmla="*/ 1095212 h 1454514"/>
                <a:gd name="connsiteX27" fmla="*/ 1329170 w 1388358"/>
                <a:gd name="connsiteY27" fmla="*/ 1178340 h 1454514"/>
                <a:gd name="connsiteX28" fmla="*/ 1349952 w 1388358"/>
                <a:gd name="connsiteY28" fmla="*/ 1240685 h 1454514"/>
                <a:gd name="connsiteX29" fmla="*/ 1365755 w 1388358"/>
                <a:gd name="connsiteY29" fmla="*/ 1440928 h 1454514"/>
                <a:gd name="connsiteX0" fmla="*/ 1365755 w 1388363"/>
                <a:gd name="connsiteY0" fmla="*/ 1440928 h 1453963"/>
                <a:gd name="connsiteX1" fmla="*/ 0 w 1388363"/>
                <a:gd name="connsiteY1" fmla="*/ 1442875 h 1453963"/>
                <a:gd name="connsiteX2" fmla="*/ 19916 w 1388363"/>
                <a:gd name="connsiteY2" fmla="*/ 1292640 h 1453963"/>
                <a:gd name="connsiteX3" fmla="*/ 123825 w 1388363"/>
                <a:gd name="connsiteY3" fmla="*/ 928958 h 1453963"/>
                <a:gd name="connsiteX4" fmla="*/ 342034 w 1388363"/>
                <a:gd name="connsiteY4" fmla="*/ 721140 h 1453963"/>
                <a:gd name="connsiteX5" fmla="*/ 496166 w 1388363"/>
                <a:gd name="connsiteY5" fmla="*/ 666804 h 1453963"/>
                <a:gd name="connsiteX6" fmla="*/ 456334 w 1388363"/>
                <a:gd name="connsiteY6" fmla="*/ 575667 h 1453963"/>
                <a:gd name="connsiteX7" fmla="*/ 456334 w 1388363"/>
                <a:gd name="connsiteY7" fmla="*/ 305503 h 1453963"/>
                <a:gd name="connsiteX8" fmla="*/ 605705 w 1388363"/>
                <a:gd name="connsiteY8" fmla="*/ 39020 h 1453963"/>
                <a:gd name="connsiteX9" fmla="*/ 886691 w 1388363"/>
                <a:gd name="connsiteY9" fmla="*/ 39886 h 1453963"/>
                <a:gd name="connsiteX10" fmla="*/ 934316 w 1388363"/>
                <a:gd name="connsiteY10" fmla="*/ 76903 h 1453963"/>
                <a:gd name="connsiteX11" fmla="*/ 1007052 w 1388363"/>
                <a:gd name="connsiteY11" fmla="*/ 170422 h 1453963"/>
                <a:gd name="connsiteX12" fmla="*/ 1027834 w 1388363"/>
                <a:gd name="connsiteY12" fmla="*/ 253549 h 1453963"/>
                <a:gd name="connsiteX13" fmla="*/ 1038225 w 1388363"/>
                <a:gd name="connsiteY13" fmla="*/ 357458 h 1453963"/>
                <a:gd name="connsiteX14" fmla="*/ 1027834 w 1388363"/>
                <a:gd name="connsiteY14" fmla="*/ 523712 h 1453963"/>
                <a:gd name="connsiteX15" fmla="*/ 996661 w 1388363"/>
                <a:gd name="connsiteY15" fmla="*/ 586058 h 1453963"/>
                <a:gd name="connsiteX16" fmla="*/ 965488 w 1388363"/>
                <a:gd name="connsiteY16" fmla="*/ 648403 h 1453963"/>
                <a:gd name="connsiteX17" fmla="*/ 975879 w 1388363"/>
                <a:gd name="connsiteY17" fmla="*/ 679576 h 1453963"/>
                <a:gd name="connsiteX18" fmla="*/ 1017443 w 1388363"/>
                <a:gd name="connsiteY18" fmla="*/ 689967 h 1453963"/>
                <a:gd name="connsiteX19" fmla="*/ 1048616 w 1388363"/>
                <a:gd name="connsiteY19" fmla="*/ 700358 h 1453963"/>
                <a:gd name="connsiteX20" fmla="*/ 1142134 w 1388363"/>
                <a:gd name="connsiteY20" fmla="*/ 783485 h 1453963"/>
                <a:gd name="connsiteX21" fmla="*/ 1173306 w 1388363"/>
                <a:gd name="connsiteY21" fmla="*/ 804267 h 1453963"/>
                <a:gd name="connsiteX22" fmla="*/ 1194088 w 1388363"/>
                <a:gd name="connsiteY22" fmla="*/ 835440 h 1453963"/>
                <a:gd name="connsiteX23" fmla="*/ 1246043 w 1388363"/>
                <a:gd name="connsiteY23" fmla="*/ 897785 h 1453963"/>
                <a:gd name="connsiteX24" fmla="*/ 1266825 w 1388363"/>
                <a:gd name="connsiteY24" fmla="*/ 970522 h 1453963"/>
                <a:gd name="connsiteX25" fmla="*/ 1297997 w 1388363"/>
                <a:gd name="connsiteY25" fmla="*/ 1064040 h 1453963"/>
                <a:gd name="connsiteX26" fmla="*/ 1308388 w 1388363"/>
                <a:gd name="connsiteY26" fmla="*/ 1095212 h 1453963"/>
                <a:gd name="connsiteX27" fmla="*/ 1329170 w 1388363"/>
                <a:gd name="connsiteY27" fmla="*/ 1178340 h 1453963"/>
                <a:gd name="connsiteX28" fmla="*/ 1349952 w 1388363"/>
                <a:gd name="connsiteY28" fmla="*/ 1240685 h 1453963"/>
                <a:gd name="connsiteX29" fmla="*/ 1365755 w 1388363"/>
                <a:gd name="connsiteY29" fmla="*/ 1440928 h 1453963"/>
                <a:gd name="connsiteX0" fmla="*/ 1365755 w 1388363"/>
                <a:gd name="connsiteY0" fmla="*/ 1440928 h 1444439"/>
                <a:gd name="connsiteX1" fmla="*/ 0 w 1388363"/>
                <a:gd name="connsiteY1" fmla="*/ 1442875 h 1444439"/>
                <a:gd name="connsiteX2" fmla="*/ 19916 w 1388363"/>
                <a:gd name="connsiteY2" fmla="*/ 1292640 h 1444439"/>
                <a:gd name="connsiteX3" fmla="*/ 123825 w 1388363"/>
                <a:gd name="connsiteY3" fmla="*/ 928958 h 1444439"/>
                <a:gd name="connsiteX4" fmla="*/ 342034 w 1388363"/>
                <a:gd name="connsiteY4" fmla="*/ 721140 h 1444439"/>
                <a:gd name="connsiteX5" fmla="*/ 496166 w 1388363"/>
                <a:gd name="connsiteY5" fmla="*/ 666804 h 1444439"/>
                <a:gd name="connsiteX6" fmla="*/ 456334 w 1388363"/>
                <a:gd name="connsiteY6" fmla="*/ 575667 h 1444439"/>
                <a:gd name="connsiteX7" fmla="*/ 456334 w 1388363"/>
                <a:gd name="connsiteY7" fmla="*/ 305503 h 1444439"/>
                <a:gd name="connsiteX8" fmla="*/ 605705 w 1388363"/>
                <a:gd name="connsiteY8" fmla="*/ 39020 h 1444439"/>
                <a:gd name="connsiteX9" fmla="*/ 886691 w 1388363"/>
                <a:gd name="connsiteY9" fmla="*/ 39886 h 1444439"/>
                <a:gd name="connsiteX10" fmla="*/ 934316 w 1388363"/>
                <a:gd name="connsiteY10" fmla="*/ 76903 h 1444439"/>
                <a:gd name="connsiteX11" fmla="*/ 1007052 w 1388363"/>
                <a:gd name="connsiteY11" fmla="*/ 170422 h 1444439"/>
                <a:gd name="connsiteX12" fmla="*/ 1027834 w 1388363"/>
                <a:gd name="connsiteY12" fmla="*/ 253549 h 1444439"/>
                <a:gd name="connsiteX13" fmla="*/ 1038225 w 1388363"/>
                <a:gd name="connsiteY13" fmla="*/ 357458 h 1444439"/>
                <a:gd name="connsiteX14" fmla="*/ 1027834 w 1388363"/>
                <a:gd name="connsiteY14" fmla="*/ 523712 h 1444439"/>
                <a:gd name="connsiteX15" fmla="*/ 996661 w 1388363"/>
                <a:gd name="connsiteY15" fmla="*/ 586058 h 1444439"/>
                <a:gd name="connsiteX16" fmla="*/ 965488 w 1388363"/>
                <a:gd name="connsiteY16" fmla="*/ 648403 h 1444439"/>
                <a:gd name="connsiteX17" fmla="*/ 975879 w 1388363"/>
                <a:gd name="connsiteY17" fmla="*/ 679576 h 1444439"/>
                <a:gd name="connsiteX18" fmla="*/ 1017443 w 1388363"/>
                <a:gd name="connsiteY18" fmla="*/ 689967 h 1444439"/>
                <a:gd name="connsiteX19" fmla="*/ 1048616 w 1388363"/>
                <a:gd name="connsiteY19" fmla="*/ 700358 h 1444439"/>
                <a:gd name="connsiteX20" fmla="*/ 1142134 w 1388363"/>
                <a:gd name="connsiteY20" fmla="*/ 783485 h 1444439"/>
                <a:gd name="connsiteX21" fmla="*/ 1173306 w 1388363"/>
                <a:gd name="connsiteY21" fmla="*/ 804267 h 1444439"/>
                <a:gd name="connsiteX22" fmla="*/ 1194088 w 1388363"/>
                <a:gd name="connsiteY22" fmla="*/ 835440 h 1444439"/>
                <a:gd name="connsiteX23" fmla="*/ 1246043 w 1388363"/>
                <a:gd name="connsiteY23" fmla="*/ 897785 h 1444439"/>
                <a:gd name="connsiteX24" fmla="*/ 1266825 w 1388363"/>
                <a:gd name="connsiteY24" fmla="*/ 970522 h 1444439"/>
                <a:gd name="connsiteX25" fmla="*/ 1297997 w 1388363"/>
                <a:gd name="connsiteY25" fmla="*/ 1064040 h 1444439"/>
                <a:gd name="connsiteX26" fmla="*/ 1308388 w 1388363"/>
                <a:gd name="connsiteY26" fmla="*/ 1095212 h 1444439"/>
                <a:gd name="connsiteX27" fmla="*/ 1329170 w 1388363"/>
                <a:gd name="connsiteY27" fmla="*/ 1178340 h 1444439"/>
                <a:gd name="connsiteX28" fmla="*/ 1349952 w 1388363"/>
                <a:gd name="connsiteY28" fmla="*/ 1240685 h 1444439"/>
                <a:gd name="connsiteX29" fmla="*/ 1365755 w 1388363"/>
                <a:gd name="connsiteY29" fmla="*/ 1440928 h 1444439"/>
                <a:gd name="connsiteX0" fmla="*/ 1365755 w 1392472"/>
                <a:gd name="connsiteY0" fmla="*/ 1440928 h 1444439"/>
                <a:gd name="connsiteX1" fmla="*/ 0 w 1392472"/>
                <a:gd name="connsiteY1" fmla="*/ 1442875 h 1444439"/>
                <a:gd name="connsiteX2" fmla="*/ 19916 w 1392472"/>
                <a:gd name="connsiteY2" fmla="*/ 1292640 h 1444439"/>
                <a:gd name="connsiteX3" fmla="*/ 123825 w 1392472"/>
                <a:gd name="connsiteY3" fmla="*/ 928958 h 1444439"/>
                <a:gd name="connsiteX4" fmla="*/ 342034 w 1392472"/>
                <a:gd name="connsiteY4" fmla="*/ 721140 h 1444439"/>
                <a:gd name="connsiteX5" fmla="*/ 496166 w 1392472"/>
                <a:gd name="connsiteY5" fmla="*/ 666804 h 1444439"/>
                <a:gd name="connsiteX6" fmla="*/ 456334 w 1392472"/>
                <a:gd name="connsiteY6" fmla="*/ 575667 h 1444439"/>
                <a:gd name="connsiteX7" fmla="*/ 456334 w 1392472"/>
                <a:gd name="connsiteY7" fmla="*/ 305503 h 1444439"/>
                <a:gd name="connsiteX8" fmla="*/ 605705 w 1392472"/>
                <a:gd name="connsiteY8" fmla="*/ 39020 h 1444439"/>
                <a:gd name="connsiteX9" fmla="*/ 886691 w 1392472"/>
                <a:gd name="connsiteY9" fmla="*/ 39886 h 1444439"/>
                <a:gd name="connsiteX10" fmla="*/ 934316 w 1392472"/>
                <a:gd name="connsiteY10" fmla="*/ 76903 h 1444439"/>
                <a:gd name="connsiteX11" fmla="*/ 1007052 w 1392472"/>
                <a:gd name="connsiteY11" fmla="*/ 170422 h 1444439"/>
                <a:gd name="connsiteX12" fmla="*/ 1027834 w 1392472"/>
                <a:gd name="connsiteY12" fmla="*/ 253549 h 1444439"/>
                <a:gd name="connsiteX13" fmla="*/ 1038225 w 1392472"/>
                <a:gd name="connsiteY13" fmla="*/ 357458 h 1444439"/>
                <a:gd name="connsiteX14" fmla="*/ 1027834 w 1392472"/>
                <a:gd name="connsiteY14" fmla="*/ 523712 h 1444439"/>
                <a:gd name="connsiteX15" fmla="*/ 996661 w 1392472"/>
                <a:gd name="connsiteY15" fmla="*/ 586058 h 1444439"/>
                <a:gd name="connsiteX16" fmla="*/ 965488 w 1392472"/>
                <a:gd name="connsiteY16" fmla="*/ 648403 h 1444439"/>
                <a:gd name="connsiteX17" fmla="*/ 975879 w 1392472"/>
                <a:gd name="connsiteY17" fmla="*/ 679576 h 1444439"/>
                <a:gd name="connsiteX18" fmla="*/ 1017443 w 1392472"/>
                <a:gd name="connsiteY18" fmla="*/ 689967 h 1444439"/>
                <a:gd name="connsiteX19" fmla="*/ 1048616 w 1392472"/>
                <a:gd name="connsiteY19" fmla="*/ 700358 h 1444439"/>
                <a:gd name="connsiteX20" fmla="*/ 1142134 w 1392472"/>
                <a:gd name="connsiteY20" fmla="*/ 783485 h 1444439"/>
                <a:gd name="connsiteX21" fmla="*/ 1173306 w 1392472"/>
                <a:gd name="connsiteY21" fmla="*/ 804267 h 1444439"/>
                <a:gd name="connsiteX22" fmla="*/ 1194088 w 1392472"/>
                <a:gd name="connsiteY22" fmla="*/ 835440 h 1444439"/>
                <a:gd name="connsiteX23" fmla="*/ 1246043 w 1392472"/>
                <a:gd name="connsiteY23" fmla="*/ 897785 h 1444439"/>
                <a:gd name="connsiteX24" fmla="*/ 1266825 w 1392472"/>
                <a:gd name="connsiteY24" fmla="*/ 970522 h 1444439"/>
                <a:gd name="connsiteX25" fmla="*/ 1297997 w 1392472"/>
                <a:gd name="connsiteY25" fmla="*/ 1064040 h 1444439"/>
                <a:gd name="connsiteX26" fmla="*/ 1308388 w 1392472"/>
                <a:gd name="connsiteY26" fmla="*/ 1095212 h 1444439"/>
                <a:gd name="connsiteX27" fmla="*/ 1329170 w 1392472"/>
                <a:gd name="connsiteY27" fmla="*/ 1178340 h 1444439"/>
                <a:gd name="connsiteX28" fmla="*/ 1366621 w 1392472"/>
                <a:gd name="connsiteY28" fmla="*/ 1309741 h 1444439"/>
                <a:gd name="connsiteX29" fmla="*/ 1365755 w 1392472"/>
                <a:gd name="connsiteY29" fmla="*/ 1440928 h 1444439"/>
                <a:gd name="connsiteX0" fmla="*/ 1365755 w 1391159"/>
                <a:gd name="connsiteY0" fmla="*/ 1440928 h 1444439"/>
                <a:gd name="connsiteX1" fmla="*/ 0 w 1391159"/>
                <a:gd name="connsiteY1" fmla="*/ 1442875 h 1444439"/>
                <a:gd name="connsiteX2" fmla="*/ 19916 w 1391159"/>
                <a:gd name="connsiteY2" fmla="*/ 1292640 h 1444439"/>
                <a:gd name="connsiteX3" fmla="*/ 123825 w 1391159"/>
                <a:gd name="connsiteY3" fmla="*/ 928958 h 1444439"/>
                <a:gd name="connsiteX4" fmla="*/ 342034 w 1391159"/>
                <a:gd name="connsiteY4" fmla="*/ 721140 h 1444439"/>
                <a:gd name="connsiteX5" fmla="*/ 496166 w 1391159"/>
                <a:gd name="connsiteY5" fmla="*/ 666804 h 1444439"/>
                <a:gd name="connsiteX6" fmla="*/ 456334 w 1391159"/>
                <a:gd name="connsiteY6" fmla="*/ 575667 h 1444439"/>
                <a:gd name="connsiteX7" fmla="*/ 456334 w 1391159"/>
                <a:gd name="connsiteY7" fmla="*/ 305503 h 1444439"/>
                <a:gd name="connsiteX8" fmla="*/ 605705 w 1391159"/>
                <a:gd name="connsiteY8" fmla="*/ 39020 h 1444439"/>
                <a:gd name="connsiteX9" fmla="*/ 886691 w 1391159"/>
                <a:gd name="connsiteY9" fmla="*/ 39886 h 1444439"/>
                <a:gd name="connsiteX10" fmla="*/ 934316 w 1391159"/>
                <a:gd name="connsiteY10" fmla="*/ 76903 h 1444439"/>
                <a:gd name="connsiteX11" fmla="*/ 1007052 w 1391159"/>
                <a:gd name="connsiteY11" fmla="*/ 170422 h 1444439"/>
                <a:gd name="connsiteX12" fmla="*/ 1027834 w 1391159"/>
                <a:gd name="connsiteY12" fmla="*/ 253549 h 1444439"/>
                <a:gd name="connsiteX13" fmla="*/ 1038225 w 1391159"/>
                <a:gd name="connsiteY13" fmla="*/ 357458 h 1444439"/>
                <a:gd name="connsiteX14" fmla="*/ 1027834 w 1391159"/>
                <a:gd name="connsiteY14" fmla="*/ 523712 h 1444439"/>
                <a:gd name="connsiteX15" fmla="*/ 996661 w 1391159"/>
                <a:gd name="connsiteY15" fmla="*/ 586058 h 1444439"/>
                <a:gd name="connsiteX16" fmla="*/ 965488 w 1391159"/>
                <a:gd name="connsiteY16" fmla="*/ 648403 h 1444439"/>
                <a:gd name="connsiteX17" fmla="*/ 975879 w 1391159"/>
                <a:gd name="connsiteY17" fmla="*/ 679576 h 1444439"/>
                <a:gd name="connsiteX18" fmla="*/ 1017443 w 1391159"/>
                <a:gd name="connsiteY18" fmla="*/ 689967 h 1444439"/>
                <a:gd name="connsiteX19" fmla="*/ 1048616 w 1391159"/>
                <a:gd name="connsiteY19" fmla="*/ 700358 h 1444439"/>
                <a:gd name="connsiteX20" fmla="*/ 1142134 w 1391159"/>
                <a:gd name="connsiteY20" fmla="*/ 783485 h 1444439"/>
                <a:gd name="connsiteX21" fmla="*/ 1173306 w 1391159"/>
                <a:gd name="connsiteY21" fmla="*/ 804267 h 1444439"/>
                <a:gd name="connsiteX22" fmla="*/ 1194088 w 1391159"/>
                <a:gd name="connsiteY22" fmla="*/ 835440 h 1444439"/>
                <a:gd name="connsiteX23" fmla="*/ 1246043 w 1391159"/>
                <a:gd name="connsiteY23" fmla="*/ 897785 h 1444439"/>
                <a:gd name="connsiteX24" fmla="*/ 1266825 w 1391159"/>
                <a:gd name="connsiteY24" fmla="*/ 970522 h 1444439"/>
                <a:gd name="connsiteX25" fmla="*/ 1297997 w 1391159"/>
                <a:gd name="connsiteY25" fmla="*/ 1064040 h 1444439"/>
                <a:gd name="connsiteX26" fmla="*/ 1308388 w 1391159"/>
                <a:gd name="connsiteY26" fmla="*/ 1095212 h 1444439"/>
                <a:gd name="connsiteX27" fmla="*/ 1329170 w 1391159"/>
                <a:gd name="connsiteY27" fmla="*/ 1178340 h 1444439"/>
                <a:gd name="connsiteX28" fmla="*/ 1361858 w 1391159"/>
                <a:gd name="connsiteY28" fmla="*/ 1288310 h 1444439"/>
                <a:gd name="connsiteX29" fmla="*/ 1365755 w 1391159"/>
                <a:gd name="connsiteY29" fmla="*/ 1440928 h 1444439"/>
                <a:gd name="connsiteX0" fmla="*/ 1365755 w 1391800"/>
                <a:gd name="connsiteY0" fmla="*/ 1440928 h 1444439"/>
                <a:gd name="connsiteX1" fmla="*/ 0 w 1391800"/>
                <a:gd name="connsiteY1" fmla="*/ 1442875 h 1444439"/>
                <a:gd name="connsiteX2" fmla="*/ 19916 w 1391800"/>
                <a:gd name="connsiteY2" fmla="*/ 1292640 h 1444439"/>
                <a:gd name="connsiteX3" fmla="*/ 123825 w 1391800"/>
                <a:gd name="connsiteY3" fmla="*/ 928958 h 1444439"/>
                <a:gd name="connsiteX4" fmla="*/ 342034 w 1391800"/>
                <a:gd name="connsiteY4" fmla="*/ 721140 h 1444439"/>
                <a:gd name="connsiteX5" fmla="*/ 496166 w 1391800"/>
                <a:gd name="connsiteY5" fmla="*/ 666804 h 1444439"/>
                <a:gd name="connsiteX6" fmla="*/ 456334 w 1391800"/>
                <a:gd name="connsiteY6" fmla="*/ 575667 h 1444439"/>
                <a:gd name="connsiteX7" fmla="*/ 456334 w 1391800"/>
                <a:gd name="connsiteY7" fmla="*/ 305503 h 1444439"/>
                <a:gd name="connsiteX8" fmla="*/ 605705 w 1391800"/>
                <a:gd name="connsiteY8" fmla="*/ 39020 h 1444439"/>
                <a:gd name="connsiteX9" fmla="*/ 886691 w 1391800"/>
                <a:gd name="connsiteY9" fmla="*/ 39886 h 1444439"/>
                <a:gd name="connsiteX10" fmla="*/ 934316 w 1391800"/>
                <a:gd name="connsiteY10" fmla="*/ 76903 h 1444439"/>
                <a:gd name="connsiteX11" fmla="*/ 1007052 w 1391800"/>
                <a:gd name="connsiteY11" fmla="*/ 170422 h 1444439"/>
                <a:gd name="connsiteX12" fmla="*/ 1027834 w 1391800"/>
                <a:gd name="connsiteY12" fmla="*/ 253549 h 1444439"/>
                <a:gd name="connsiteX13" fmla="*/ 1038225 w 1391800"/>
                <a:gd name="connsiteY13" fmla="*/ 357458 h 1444439"/>
                <a:gd name="connsiteX14" fmla="*/ 1027834 w 1391800"/>
                <a:gd name="connsiteY14" fmla="*/ 523712 h 1444439"/>
                <a:gd name="connsiteX15" fmla="*/ 996661 w 1391800"/>
                <a:gd name="connsiteY15" fmla="*/ 586058 h 1444439"/>
                <a:gd name="connsiteX16" fmla="*/ 965488 w 1391800"/>
                <a:gd name="connsiteY16" fmla="*/ 648403 h 1444439"/>
                <a:gd name="connsiteX17" fmla="*/ 975879 w 1391800"/>
                <a:gd name="connsiteY17" fmla="*/ 679576 h 1444439"/>
                <a:gd name="connsiteX18" fmla="*/ 1017443 w 1391800"/>
                <a:gd name="connsiteY18" fmla="*/ 689967 h 1444439"/>
                <a:gd name="connsiteX19" fmla="*/ 1048616 w 1391800"/>
                <a:gd name="connsiteY19" fmla="*/ 700358 h 1444439"/>
                <a:gd name="connsiteX20" fmla="*/ 1142134 w 1391800"/>
                <a:gd name="connsiteY20" fmla="*/ 783485 h 1444439"/>
                <a:gd name="connsiteX21" fmla="*/ 1173306 w 1391800"/>
                <a:gd name="connsiteY21" fmla="*/ 804267 h 1444439"/>
                <a:gd name="connsiteX22" fmla="*/ 1194088 w 1391800"/>
                <a:gd name="connsiteY22" fmla="*/ 835440 h 1444439"/>
                <a:gd name="connsiteX23" fmla="*/ 1246043 w 1391800"/>
                <a:gd name="connsiteY23" fmla="*/ 897785 h 1444439"/>
                <a:gd name="connsiteX24" fmla="*/ 1266825 w 1391800"/>
                <a:gd name="connsiteY24" fmla="*/ 970522 h 1444439"/>
                <a:gd name="connsiteX25" fmla="*/ 1297997 w 1391800"/>
                <a:gd name="connsiteY25" fmla="*/ 1064040 h 1444439"/>
                <a:gd name="connsiteX26" fmla="*/ 1308388 w 1391800"/>
                <a:gd name="connsiteY26" fmla="*/ 1095212 h 1444439"/>
                <a:gd name="connsiteX27" fmla="*/ 1329170 w 1391800"/>
                <a:gd name="connsiteY27" fmla="*/ 1178340 h 1444439"/>
                <a:gd name="connsiteX28" fmla="*/ 1364240 w 1391800"/>
                <a:gd name="connsiteY28" fmla="*/ 1288310 h 1444439"/>
                <a:gd name="connsiteX29" fmla="*/ 1365755 w 1391800"/>
                <a:gd name="connsiteY29" fmla="*/ 1440928 h 1444439"/>
                <a:gd name="connsiteX0" fmla="*/ 1365755 w 1392472"/>
                <a:gd name="connsiteY0" fmla="*/ 1440928 h 1444439"/>
                <a:gd name="connsiteX1" fmla="*/ 0 w 1392472"/>
                <a:gd name="connsiteY1" fmla="*/ 1442875 h 1444439"/>
                <a:gd name="connsiteX2" fmla="*/ 19916 w 1392472"/>
                <a:gd name="connsiteY2" fmla="*/ 1292640 h 1444439"/>
                <a:gd name="connsiteX3" fmla="*/ 123825 w 1392472"/>
                <a:gd name="connsiteY3" fmla="*/ 928958 h 1444439"/>
                <a:gd name="connsiteX4" fmla="*/ 342034 w 1392472"/>
                <a:gd name="connsiteY4" fmla="*/ 721140 h 1444439"/>
                <a:gd name="connsiteX5" fmla="*/ 496166 w 1392472"/>
                <a:gd name="connsiteY5" fmla="*/ 666804 h 1444439"/>
                <a:gd name="connsiteX6" fmla="*/ 456334 w 1392472"/>
                <a:gd name="connsiteY6" fmla="*/ 575667 h 1444439"/>
                <a:gd name="connsiteX7" fmla="*/ 456334 w 1392472"/>
                <a:gd name="connsiteY7" fmla="*/ 305503 h 1444439"/>
                <a:gd name="connsiteX8" fmla="*/ 605705 w 1392472"/>
                <a:gd name="connsiteY8" fmla="*/ 39020 h 1444439"/>
                <a:gd name="connsiteX9" fmla="*/ 886691 w 1392472"/>
                <a:gd name="connsiteY9" fmla="*/ 39886 h 1444439"/>
                <a:gd name="connsiteX10" fmla="*/ 934316 w 1392472"/>
                <a:gd name="connsiteY10" fmla="*/ 76903 h 1444439"/>
                <a:gd name="connsiteX11" fmla="*/ 1007052 w 1392472"/>
                <a:gd name="connsiteY11" fmla="*/ 170422 h 1444439"/>
                <a:gd name="connsiteX12" fmla="*/ 1027834 w 1392472"/>
                <a:gd name="connsiteY12" fmla="*/ 253549 h 1444439"/>
                <a:gd name="connsiteX13" fmla="*/ 1038225 w 1392472"/>
                <a:gd name="connsiteY13" fmla="*/ 357458 h 1444439"/>
                <a:gd name="connsiteX14" fmla="*/ 1027834 w 1392472"/>
                <a:gd name="connsiteY14" fmla="*/ 523712 h 1444439"/>
                <a:gd name="connsiteX15" fmla="*/ 996661 w 1392472"/>
                <a:gd name="connsiteY15" fmla="*/ 586058 h 1444439"/>
                <a:gd name="connsiteX16" fmla="*/ 965488 w 1392472"/>
                <a:gd name="connsiteY16" fmla="*/ 648403 h 1444439"/>
                <a:gd name="connsiteX17" fmla="*/ 975879 w 1392472"/>
                <a:gd name="connsiteY17" fmla="*/ 679576 h 1444439"/>
                <a:gd name="connsiteX18" fmla="*/ 1017443 w 1392472"/>
                <a:gd name="connsiteY18" fmla="*/ 689967 h 1444439"/>
                <a:gd name="connsiteX19" fmla="*/ 1048616 w 1392472"/>
                <a:gd name="connsiteY19" fmla="*/ 700358 h 1444439"/>
                <a:gd name="connsiteX20" fmla="*/ 1142134 w 1392472"/>
                <a:gd name="connsiteY20" fmla="*/ 783485 h 1444439"/>
                <a:gd name="connsiteX21" fmla="*/ 1173306 w 1392472"/>
                <a:gd name="connsiteY21" fmla="*/ 804267 h 1444439"/>
                <a:gd name="connsiteX22" fmla="*/ 1194088 w 1392472"/>
                <a:gd name="connsiteY22" fmla="*/ 835440 h 1444439"/>
                <a:gd name="connsiteX23" fmla="*/ 1246043 w 1392472"/>
                <a:gd name="connsiteY23" fmla="*/ 897785 h 1444439"/>
                <a:gd name="connsiteX24" fmla="*/ 1266825 w 1392472"/>
                <a:gd name="connsiteY24" fmla="*/ 970522 h 1444439"/>
                <a:gd name="connsiteX25" fmla="*/ 1297997 w 1392472"/>
                <a:gd name="connsiteY25" fmla="*/ 1064040 h 1444439"/>
                <a:gd name="connsiteX26" fmla="*/ 1308388 w 1392472"/>
                <a:gd name="connsiteY26" fmla="*/ 1095212 h 1444439"/>
                <a:gd name="connsiteX27" fmla="*/ 1329170 w 1392472"/>
                <a:gd name="connsiteY27" fmla="*/ 1178340 h 1444439"/>
                <a:gd name="connsiteX28" fmla="*/ 1366622 w 1392472"/>
                <a:gd name="connsiteY28" fmla="*/ 1297835 h 1444439"/>
                <a:gd name="connsiteX29" fmla="*/ 1365755 w 1392472"/>
                <a:gd name="connsiteY29" fmla="*/ 1440928 h 1444439"/>
                <a:gd name="connsiteX0" fmla="*/ 1365755 w 1393672"/>
                <a:gd name="connsiteY0" fmla="*/ 1440928 h 1444439"/>
                <a:gd name="connsiteX1" fmla="*/ 0 w 1393672"/>
                <a:gd name="connsiteY1" fmla="*/ 1442875 h 1444439"/>
                <a:gd name="connsiteX2" fmla="*/ 19916 w 1393672"/>
                <a:gd name="connsiteY2" fmla="*/ 1292640 h 1444439"/>
                <a:gd name="connsiteX3" fmla="*/ 123825 w 1393672"/>
                <a:gd name="connsiteY3" fmla="*/ 928958 h 1444439"/>
                <a:gd name="connsiteX4" fmla="*/ 342034 w 1393672"/>
                <a:gd name="connsiteY4" fmla="*/ 721140 h 1444439"/>
                <a:gd name="connsiteX5" fmla="*/ 496166 w 1393672"/>
                <a:gd name="connsiteY5" fmla="*/ 666804 h 1444439"/>
                <a:gd name="connsiteX6" fmla="*/ 456334 w 1393672"/>
                <a:gd name="connsiteY6" fmla="*/ 575667 h 1444439"/>
                <a:gd name="connsiteX7" fmla="*/ 456334 w 1393672"/>
                <a:gd name="connsiteY7" fmla="*/ 305503 h 1444439"/>
                <a:gd name="connsiteX8" fmla="*/ 605705 w 1393672"/>
                <a:gd name="connsiteY8" fmla="*/ 39020 h 1444439"/>
                <a:gd name="connsiteX9" fmla="*/ 886691 w 1393672"/>
                <a:gd name="connsiteY9" fmla="*/ 39886 h 1444439"/>
                <a:gd name="connsiteX10" fmla="*/ 934316 w 1393672"/>
                <a:gd name="connsiteY10" fmla="*/ 76903 h 1444439"/>
                <a:gd name="connsiteX11" fmla="*/ 1007052 w 1393672"/>
                <a:gd name="connsiteY11" fmla="*/ 170422 h 1444439"/>
                <a:gd name="connsiteX12" fmla="*/ 1027834 w 1393672"/>
                <a:gd name="connsiteY12" fmla="*/ 253549 h 1444439"/>
                <a:gd name="connsiteX13" fmla="*/ 1038225 w 1393672"/>
                <a:gd name="connsiteY13" fmla="*/ 357458 h 1444439"/>
                <a:gd name="connsiteX14" fmla="*/ 1027834 w 1393672"/>
                <a:gd name="connsiteY14" fmla="*/ 523712 h 1444439"/>
                <a:gd name="connsiteX15" fmla="*/ 996661 w 1393672"/>
                <a:gd name="connsiteY15" fmla="*/ 586058 h 1444439"/>
                <a:gd name="connsiteX16" fmla="*/ 965488 w 1393672"/>
                <a:gd name="connsiteY16" fmla="*/ 648403 h 1444439"/>
                <a:gd name="connsiteX17" fmla="*/ 975879 w 1393672"/>
                <a:gd name="connsiteY17" fmla="*/ 679576 h 1444439"/>
                <a:gd name="connsiteX18" fmla="*/ 1017443 w 1393672"/>
                <a:gd name="connsiteY18" fmla="*/ 689967 h 1444439"/>
                <a:gd name="connsiteX19" fmla="*/ 1048616 w 1393672"/>
                <a:gd name="connsiteY19" fmla="*/ 700358 h 1444439"/>
                <a:gd name="connsiteX20" fmla="*/ 1142134 w 1393672"/>
                <a:gd name="connsiteY20" fmla="*/ 783485 h 1444439"/>
                <a:gd name="connsiteX21" fmla="*/ 1173306 w 1393672"/>
                <a:gd name="connsiteY21" fmla="*/ 804267 h 1444439"/>
                <a:gd name="connsiteX22" fmla="*/ 1194088 w 1393672"/>
                <a:gd name="connsiteY22" fmla="*/ 835440 h 1444439"/>
                <a:gd name="connsiteX23" fmla="*/ 1246043 w 1393672"/>
                <a:gd name="connsiteY23" fmla="*/ 897785 h 1444439"/>
                <a:gd name="connsiteX24" fmla="*/ 1266825 w 1393672"/>
                <a:gd name="connsiteY24" fmla="*/ 970522 h 1444439"/>
                <a:gd name="connsiteX25" fmla="*/ 1297997 w 1393672"/>
                <a:gd name="connsiteY25" fmla="*/ 1064040 h 1444439"/>
                <a:gd name="connsiteX26" fmla="*/ 1308388 w 1393672"/>
                <a:gd name="connsiteY26" fmla="*/ 1095212 h 1444439"/>
                <a:gd name="connsiteX27" fmla="*/ 1329170 w 1393672"/>
                <a:gd name="connsiteY27" fmla="*/ 1178340 h 1444439"/>
                <a:gd name="connsiteX28" fmla="*/ 1366622 w 1393672"/>
                <a:gd name="connsiteY28" fmla="*/ 1297835 h 1444439"/>
                <a:gd name="connsiteX29" fmla="*/ 1365755 w 1393672"/>
                <a:gd name="connsiteY29" fmla="*/ 1440928 h 1444439"/>
                <a:gd name="connsiteX0" fmla="*/ 1365755 w 1369718"/>
                <a:gd name="connsiteY0" fmla="*/ 1440928 h 1444439"/>
                <a:gd name="connsiteX1" fmla="*/ 0 w 1369718"/>
                <a:gd name="connsiteY1" fmla="*/ 1442875 h 1444439"/>
                <a:gd name="connsiteX2" fmla="*/ 19916 w 1369718"/>
                <a:gd name="connsiteY2" fmla="*/ 1292640 h 1444439"/>
                <a:gd name="connsiteX3" fmla="*/ 123825 w 1369718"/>
                <a:gd name="connsiteY3" fmla="*/ 928958 h 1444439"/>
                <a:gd name="connsiteX4" fmla="*/ 342034 w 1369718"/>
                <a:gd name="connsiteY4" fmla="*/ 721140 h 1444439"/>
                <a:gd name="connsiteX5" fmla="*/ 496166 w 1369718"/>
                <a:gd name="connsiteY5" fmla="*/ 666804 h 1444439"/>
                <a:gd name="connsiteX6" fmla="*/ 456334 w 1369718"/>
                <a:gd name="connsiteY6" fmla="*/ 575667 h 1444439"/>
                <a:gd name="connsiteX7" fmla="*/ 456334 w 1369718"/>
                <a:gd name="connsiteY7" fmla="*/ 305503 h 1444439"/>
                <a:gd name="connsiteX8" fmla="*/ 605705 w 1369718"/>
                <a:gd name="connsiteY8" fmla="*/ 39020 h 1444439"/>
                <a:gd name="connsiteX9" fmla="*/ 886691 w 1369718"/>
                <a:gd name="connsiteY9" fmla="*/ 39886 h 1444439"/>
                <a:gd name="connsiteX10" fmla="*/ 934316 w 1369718"/>
                <a:gd name="connsiteY10" fmla="*/ 76903 h 1444439"/>
                <a:gd name="connsiteX11" fmla="*/ 1007052 w 1369718"/>
                <a:gd name="connsiteY11" fmla="*/ 170422 h 1444439"/>
                <a:gd name="connsiteX12" fmla="*/ 1027834 w 1369718"/>
                <a:gd name="connsiteY12" fmla="*/ 253549 h 1444439"/>
                <a:gd name="connsiteX13" fmla="*/ 1038225 w 1369718"/>
                <a:gd name="connsiteY13" fmla="*/ 357458 h 1444439"/>
                <a:gd name="connsiteX14" fmla="*/ 1027834 w 1369718"/>
                <a:gd name="connsiteY14" fmla="*/ 523712 h 1444439"/>
                <a:gd name="connsiteX15" fmla="*/ 996661 w 1369718"/>
                <a:gd name="connsiteY15" fmla="*/ 586058 h 1444439"/>
                <a:gd name="connsiteX16" fmla="*/ 965488 w 1369718"/>
                <a:gd name="connsiteY16" fmla="*/ 648403 h 1444439"/>
                <a:gd name="connsiteX17" fmla="*/ 975879 w 1369718"/>
                <a:gd name="connsiteY17" fmla="*/ 679576 h 1444439"/>
                <a:gd name="connsiteX18" fmla="*/ 1017443 w 1369718"/>
                <a:gd name="connsiteY18" fmla="*/ 689967 h 1444439"/>
                <a:gd name="connsiteX19" fmla="*/ 1048616 w 1369718"/>
                <a:gd name="connsiteY19" fmla="*/ 700358 h 1444439"/>
                <a:gd name="connsiteX20" fmla="*/ 1142134 w 1369718"/>
                <a:gd name="connsiteY20" fmla="*/ 783485 h 1444439"/>
                <a:gd name="connsiteX21" fmla="*/ 1173306 w 1369718"/>
                <a:gd name="connsiteY21" fmla="*/ 804267 h 1444439"/>
                <a:gd name="connsiteX22" fmla="*/ 1194088 w 1369718"/>
                <a:gd name="connsiteY22" fmla="*/ 835440 h 1444439"/>
                <a:gd name="connsiteX23" fmla="*/ 1246043 w 1369718"/>
                <a:gd name="connsiteY23" fmla="*/ 897785 h 1444439"/>
                <a:gd name="connsiteX24" fmla="*/ 1266825 w 1369718"/>
                <a:gd name="connsiteY24" fmla="*/ 970522 h 1444439"/>
                <a:gd name="connsiteX25" fmla="*/ 1297997 w 1369718"/>
                <a:gd name="connsiteY25" fmla="*/ 1064040 h 1444439"/>
                <a:gd name="connsiteX26" fmla="*/ 1308388 w 1369718"/>
                <a:gd name="connsiteY26" fmla="*/ 1095212 h 1444439"/>
                <a:gd name="connsiteX27" fmla="*/ 1329170 w 1369718"/>
                <a:gd name="connsiteY27" fmla="*/ 1178340 h 1444439"/>
                <a:gd name="connsiteX28" fmla="*/ 1366622 w 1369718"/>
                <a:gd name="connsiteY28" fmla="*/ 1297835 h 1444439"/>
                <a:gd name="connsiteX29" fmla="*/ 1365755 w 1369718"/>
                <a:gd name="connsiteY29" fmla="*/ 1440928 h 1444439"/>
                <a:gd name="connsiteX0" fmla="*/ 1382424 w 1382424"/>
                <a:gd name="connsiteY0" fmla="*/ 1438547 h 1442875"/>
                <a:gd name="connsiteX1" fmla="*/ 0 w 1382424"/>
                <a:gd name="connsiteY1" fmla="*/ 1442875 h 1442875"/>
                <a:gd name="connsiteX2" fmla="*/ 19916 w 1382424"/>
                <a:gd name="connsiteY2" fmla="*/ 1292640 h 1442875"/>
                <a:gd name="connsiteX3" fmla="*/ 123825 w 1382424"/>
                <a:gd name="connsiteY3" fmla="*/ 928958 h 1442875"/>
                <a:gd name="connsiteX4" fmla="*/ 342034 w 1382424"/>
                <a:gd name="connsiteY4" fmla="*/ 721140 h 1442875"/>
                <a:gd name="connsiteX5" fmla="*/ 496166 w 1382424"/>
                <a:gd name="connsiteY5" fmla="*/ 666804 h 1442875"/>
                <a:gd name="connsiteX6" fmla="*/ 456334 w 1382424"/>
                <a:gd name="connsiteY6" fmla="*/ 575667 h 1442875"/>
                <a:gd name="connsiteX7" fmla="*/ 456334 w 1382424"/>
                <a:gd name="connsiteY7" fmla="*/ 305503 h 1442875"/>
                <a:gd name="connsiteX8" fmla="*/ 605705 w 1382424"/>
                <a:gd name="connsiteY8" fmla="*/ 39020 h 1442875"/>
                <a:gd name="connsiteX9" fmla="*/ 886691 w 1382424"/>
                <a:gd name="connsiteY9" fmla="*/ 39886 h 1442875"/>
                <a:gd name="connsiteX10" fmla="*/ 934316 w 1382424"/>
                <a:gd name="connsiteY10" fmla="*/ 76903 h 1442875"/>
                <a:gd name="connsiteX11" fmla="*/ 1007052 w 1382424"/>
                <a:gd name="connsiteY11" fmla="*/ 170422 h 1442875"/>
                <a:gd name="connsiteX12" fmla="*/ 1027834 w 1382424"/>
                <a:gd name="connsiteY12" fmla="*/ 253549 h 1442875"/>
                <a:gd name="connsiteX13" fmla="*/ 1038225 w 1382424"/>
                <a:gd name="connsiteY13" fmla="*/ 357458 h 1442875"/>
                <a:gd name="connsiteX14" fmla="*/ 1027834 w 1382424"/>
                <a:gd name="connsiteY14" fmla="*/ 523712 h 1442875"/>
                <a:gd name="connsiteX15" fmla="*/ 996661 w 1382424"/>
                <a:gd name="connsiteY15" fmla="*/ 586058 h 1442875"/>
                <a:gd name="connsiteX16" fmla="*/ 965488 w 1382424"/>
                <a:gd name="connsiteY16" fmla="*/ 648403 h 1442875"/>
                <a:gd name="connsiteX17" fmla="*/ 975879 w 1382424"/>
                <a:gd name="connsiteY17" fmla="*/ 679576 h 1442875"/>
                <a:gd name="connsiteX18" fmla="*/ 1017443 w 1382424"/>
                <a:gd name="connsiteY18" fmla="*/ 689967 h 1442875"/>
                <a:gd name="connsiteX19" fmla="*/ 1048616 w 1382424"/>
                <a:gd name="connsiteY19" fmla="*/ 700358 h 1442875"/>
                <a:gd name="connsiteX20" fmla="*/ 1142134 w 1382424"/>
                <a:gd name="connsiteY20" fmla="*/ 783485 h 1442875"/>
                <a:gd name="connsiteX21" fmla="*/ 1173306 w 1382424"/>
                <a:gd name="connsiteY21" fmla="*/ 804267 h 1442875"/>
                <a:gd name="connsiteX22" fmla="*/ 1194088 w 1382424"/>
                <a:gd name="connsiteY22" fmla="*/ 835440 h 1442875"/>
                <a:gd name="connsiteX23" fmla="*/ 1246043 w 1382424"/>
                <a:gd name="connsiteY23" fmla="*/ 897785 h 1442875"/>
                <a:gd name="connsiteX24" fmla="*/ 1266825 w 1382424"/>
                <a:gd name="connsiteY24" fmla="*/ 970522 h 1442875"/>
                <a:gd name="connsiteX25" fmla="*/ 1297997 w 1382424"/>
                <a:gd name="connsiteY25" fmla="*/ 1064040 h 1442875"/>
                <a:gd name="connsiteX26" fmla="*/ 1308388 w 1382424"/>
                <a:gd name="connsiteY26" fmla="*/ 1095212 h 1442875"/>
                <a:gd name="connsiteX27" fmla="*/ 1329170 w 1382424"/>
                <a:gd name="connsiteY27" fmla="*/ 1178340 h 1442875"/>
                <a:gd name="connsiteX28" fmla="*/ 1366622 w 1382424"/>
                <a:gd name="connsiteY28" fmla="*/ 1297835 h 1442875"/>
                <a:gd name="connsiteX29" fmla="*/ 1382424 w 1382424"/>
                <a:gd name="connsiteY29" fmla="*/ 1438547 h 1442875"/>
                <a:gd name="connsiteX0" fmla="*/ 1387187 w 1387187"/>
                <a:gd name="connsiteY0" fmla="*/ 1443309 h 1443309"/>
                <a:gd name="connsiteX1" fmla="*/ 0 w 1387187"/>
                <a:gd name="connsiteY1" fmla="*/ 1442875 h 1443309"/>
                <a:gd name="connsiteX2" fmla="*/ 19916 w 1387187"/>
                <a:gd name="connsiteY2" fmla="*/ 1292640 h 1443309"/>
                <a:gd name="connsiteX3" fmla="*/ 123825 w 1387187"/>
                <a:gd name="connsiteY3" fmla="*/ 928958 h 1443309"/>
                <a:gd name="connsiteX4" fmla="*/ 342034 w 1387187"/>
                <a:gd name="connsiteY4" fmla="*/ 721140 h 1443309"/>
                <a:gd name="connsiteX5" fmla="*/ 496166 w 1387187"/>
                <a:gd name="connsiteY5" fmla="*/ 666804 h 1443309"/>
                <a:gd name="connsiteX6" fmla="*/ 456334 w 1387187"/>
                <a:gd name="connsiteY6" fmla="*/ 575667 h 1443309"/>
                <a:gd name="connsiteX7" fmla="*/ 456334 w 1387187"/>
                <a:gd name="connsiteY7" fmla="*/ 305503 h 1443309"/>
                <a:gd name="connsiteX8" fmla="*/ 605705 w 1387187"/>
                <a:gd name="connsiteY8" fmla="*/ 39020 h 1443309"/>
                <a:gd name="connsiteX9" fmla="*/ 886691 w 1387187"/>
                <a:gd name="connsiteY9" fmla="*/ 39886 h 1443309"/>
                <a:gd name="connsiteX10" fmla="*/ 934316 w 1387187"/>
                <a:gd name="connsiteY10" fmla="*/ 76903 h 1443309"/>
                <a:gd name="connsiteX11" fmla="*/ 1007052 w 1387187"/>
                <a:gd name="connsiteY11" fmla="*/ 170422 h 1443309"/>
                <a:gd name="connsiteX12" fmla="*/ 1027834 w 1387187"/>
                <a:gd name="connsiteY12" fmla="*/ 253549 h 1443309"/>
                <a:gd name="connsiteX13" fmla="*/ 1038225 w 1387187"/>
                <a:gd name="connsiteY13" fmla="*/ 357458 h 1443309"/>
                <a:gd name="connsiteX14" fmla="*/ 1027834 w 1387187"/>
                <a:gd name="connsiteY14" fmla="*/ 523712 h 1443309"/>
                <a:gd name="connsiteX15" fmla="*/ 996661 w 1387187"/>
                <a:gd name="connsiteY15" fmla="*/ 586058 h 1443309"/>
                <a:gd name="connsiteX16" fmla="*/ 965488 w 1387187"/>
                <a:gd name="connsiteY16" fmla="*/ 648403 h 1443309"/>
                <a:gd name="connsiteX17" fmla="*/ 975879 w 1387187"/>
                <a:gd name="connsiteY17" fmla="*/ 679576 h 1443309"/>
                <a:gd name="connsiteX18" fmla="*/ 1017443 w 1387187"/>
                <a:gd name="connsiteY18" fmla="*/ 689967 h 1443309"/>
                <a:gd name="connsiteX19" fmla="*/ 1048616 w 1387187"/>
                <a:gd name="connsiteY19" fmla="*/ 700358 h 1443309"/>
                <a:gd name="connsiteX20" fmla="*/ 1142134 w 1387187"/>
                <a:gd name="connsiteY20" fmla="*/ 783485 h 1443309"/>
                <a:gd name="connsiteX21" fmla="*/ 1173306 w 1387187"/>
                <a:gd name="connsiteY21" fmla="*/ 804267 h 1443309"/>
                <a:gd name="connsiteX22" fmla="*/ 1194088 w 1387187"/>
                <a:gd name="connsiteY22" fmla="*/ 835440 h 1443309"/>
                <a:gd name="connsiteX23" fmla="*/ 1246043 w 1387187"/>
                <a:gd name="connsiteY23" fmla="*/ 897785 h 1443309"/>
                <a:gd name="connsiteX24" fmla="*/ 1266825 w 1387187"/>
                <a:gd name="connsiteY24" fmla="*/ 970522 h 1443309"/>
                <a:gd name="connsiteX25" fmla="*/ 1297997 w 1387187"/>
                <a:gd name="connsiteY25" fmla="*/ 1064040 h 1443309"/>
                <a:gd name="connsiteX26" fmla="*/ 1308388 w 1387187"/>
                <a:gd name="connsiteY26" fmla="*/ 1095212 h 1443309"/>
                <a:gd name="connsiteX27" fmla="*/ 1329170 w 1387187"/>
                <a:gd name="connsiteY27" fmla="*/ 1178340 h 1443309"/>
                <a:gd name="connsiteX28" fmla="*/ 1366622 w 1387187"/>
                <a:gd name="connsiteY28" fmla="*/ 1297835 h 1443309"/>
                <a:gd name="connsiteX29" fmla="*/ 1387187 w 1387187"/>
                <a:gd name="connsiteY29" fmla="*/ 1443309 h 1443309"/>
                <a:gd name="connsiteX0" fmla="*/ 1387187 w 1387187"/>
                <a:gd name="connsiteY0" fmla="*/ 1443309 h 1443309"/>
                <a:gd name="connsiteX1" fmla="*/ 0 w 1387187"/>
                <a:gd name="connsiteY1" fmla="*/ 1442875 h 1443309"/>
                <a:gd name="connsiteX2" fmla="*/ 19916 w 1387187"/>
                <a:gd name="connsiteY2" fmla="*/ 1292640 h 1443309"/>
                <a:gd name="connsiteX3" fmla="*/ 123825 w 1387187"/>
                <a:gd name="connsiteY3" fmla="*/ 928958 h 1443309"/>
                <a:gd name="connsiteX4" fmla="*/ 342034 w 1387187"/>
                <a:gd name="connsiteY4" fmla="*/ 721140 h 1443309"/>
                <a:gd name="connsiteX5" fmla="*/ 496166 w 1387187"/>
                <a:gd name="connsiteY5" fmla="*/ 666804 h 1443309"/>
                <a:gd name="connsiteX6" fmla="*/ 456334 w 1387187"/>
                <a:gd name="connsiteY6" fmla="*/ 575667 h 1443309"/>
                <a:gd name="connsiteX7" fmla="*/ 456334 w 1387187"/>
                <a:gd name="connsiteY7" fmla="*/ 305503 h 1443309"/>
                <a:gd name="connsiteX8" fmla="*/ 605705 w 1387187"/>
                <a:gd name="connsiteY8" fmla="*/ 39020 h 1443309"/>
                <a:gd name="connsiteX9" fmla="*/ 886691 w 1387187"/>
                <a:gd name="connsiteY9" fmla="*/ 39886 h 1443309"/>
                <a:gd name="connsiteX10" fmla="*/ 934316 w 1387187"/>
                <a:gd name="connsiteY10" fmla="*/ 76903 h 1443309"/>
                <a:gd name="connsiteX11" fmla="*/ 1007052 w 1387187"/>
                <a:gd name="connsiteY11" fmla="*/ 170422 h 1443309"/>
                <a:gd name="connsiteX12" fmla="*/ 1027834 w 1387187"/>
                <a:gd name="connsiteY12" fmla="*/ 253549 h 1443309"/>
                <a:gd name="connsiteX13" fmla="*/ 1038225 w 1387187"/>
                <a:gd name="connsiteY13" fmla="*/ 357458 h 1443309"/>
                <a:gd name="connsiteX14" fmla="*/ 1027834 w 1387187"/>
                <a:gd name="connsiteY14" fmla="*/ 523712 h 1443309"/>
                <a:gd name="connsiteX15" fmla="*/ 996661 w 1387187"/>
                <a:gd name="connsiteY15" fmla="*/ 586058 h 1443309"/>
                <a:gd name="connsiteX16" fmla="*/ 965488 w 1387187"/>
                <a:gd name="connsiteY16" fmla="*/ 648403 h 1443309"/>
                <a:gd name="connsiteX17" fmla="*/ 975879 w 1387187"/>
                <a:gd name="connsiteY17" fmla="*/ 679576 h 1443309"/>
                <a:gd name="connsiteX18" fmla="*/ 1017443 w 1387187"/>
                <a:gd name="connsiteY18" fmla="*/ 689967 h 1443309"/>
                <a:gd name="connsiteX19" fmla="*/ 1048616 w 1387187"/>
                <a:gd name="connsiteY19" fmla="*/ 700358 h 1443309"/>
                <a:gd name="connsiteX20" fmla="*/ 1142134 w 1387187"/>
                <a:gd name="connsiteY20" fmla="*/ 783485 h 1443309"/>
                <a:gd name="connsiteX21" fmla="*/ 1173306 w 1387187"/>
                <a:gd name="connsiteY21" fmla="*/ 804267 h 1443309"/>
                <a:gd name="connsiteX22" fmla="*/ 1194088 w 1387187"/>
                <a:gd name="connsiteY22" fmla="*/ 835440 h 1443309"/>
                <a:gd name="connsiteX23" fmla="*/ 1246043 w 1387187"/>
                <a:gd name="connsiteY23" fmla="*/ 897785 h 1443309"/>
                <a:gd name="connsiteX24" fmla="*/ 1266825 w 1387187"/>
                <a:gd name="connsiteY24" fmla="*/ 970522 h 1443309"/>
                <a:gd name="connsiteX25" fmla="*/ 1297997 w 1387187"/>
                <a:gd name="connsiteY25" fmla="*/ 1064040 h 1443309"/>
                <a:gd name="connsiteX26" fmla="*/ 1308388 w 1387187"/>
                <a:gd name="connsiteY26" fmla="*/ 1095212 h 1443309"/>
                <a:gd name="connsiteX27" fmla="*/ 1366622 w 1387187"/>
                <a:gd name="connsiteY27" fmla="*/ 1297835 h 1443309"/>
                <a:gd name="connsiteX28" fmla="*/ 1387187 w 1387187"/>
                <a:gd name="connsiteY28" fmla="*/ 1443309 h 1443309"/>
                <a:gd name="connsiteX0" fmla="*/ 1387187 w 1387187"/>
                <a:gd name="connsiteY0" fmla="*/ 1443309 h 1443309"/>
                <a:gd name="connsiteX1" fmla="*/ 0 w 1387187"/>
                <a:gd name="connsiteY1" fmla="*/ 1442875 h 1443309"/>
                <a:gd name="connsiteX2" fmla="*/ 19916 w 1387187"/>
                <a:gd name="connsiteY2" fmla="*/ 1292640 h 1443309"/>
                <a:gd name="connsiteX3" fmla="*/ 123825 w 1387187"/>
                <a:gd name="connsiteY3" fmla="*/ 928958 h 1443309"/>
                <a:gd name="connsiteX4" fmla="*/ 342034 w 1387187"/>
                <a:gd name="connsiteY4" fmla="*/ 721140 h 1443309"/>
                <a:gd name="connsiteX5" fmla="*/ 496166 w 1387187"/>
                <a:gd name="connsiteY5" fmla="*/ 666804 h 1443309"/>
                <a:gd name="connsiteX6" fmla="*/ 456334 w 1387187"/>
                <a:gd name="connsiteY6" fmla="*/ 575667 h 1443309"/>
                <a:gd name="connsiteX7" fmla="*/ 456334 w 1387187"/>
                <a:gd name="connsiteY7" fmla="*/ 305503 h 1443309"/>
                <a:gd name="connsiteX8" fmla="*/ 605705 w 1387187"/>
                <a:gd name="connsiteY8" fmla="*/ 39020 h 1443309"/>
                <a:gd name="connsiteX9" fmla="*/ 886691 w 1387187"/>
                <a:gd name="connsiteY9" fmla="*/ 39886 h 1443309"/>
                <a:gd name="connsiteX10" fmla="*/ 934316 w 1387187"/>
                <a:gd name="connsiteY10" fmla="*/ 76903 h 1443309"/>
                <a:gd name="connsiteX11" fmla="*/ 1007052 w 1387187"/>
                <a:gd name="connsiteY11" fmla="*/ 170422 h 1443309"/>
                <a:gd name="connsiteX12" fmla="*/ 1027834 w 1387187"/>
                <a:gd name="connsiteY12" fmla="*/ 253549 h 1443309"/>
                <a:gd name="connsiteX13" fmla="*/ 1038225 w 1387187"/>
                <a:gd name="connsiteY13" fmla="*/ 357458 h 1443309"/>
                <a:gd name="connsiteX14" fmla="*/ 1027834 w 1387187"/>
                <a:gd name="connsiteY14" fmla="*/ 523712 h 1443309"/>
                <a:gd name="connsiteX15" fmla="*/ 996661 w 1387187"/>
                <a:gd name="connsiteY15" fmla="*/ 586058 h 1443309"/>
                <a:gd name="connsiteX16" fmla="*/ 965488 w 1387187"/>
                <a:gd name="connsiteY16" fmla="*/ 648403 h 1443309"/>
                <a:gd name="connsiteX17" fmla="*/ 975879 w 1387187"/>
                <a:gd name="connsiteY17" fmla="*/ 679576 h 1443309"/>
                <a:gd name="connsiteX18" fmla="*/ 1017443 w 1387187"/>
                <a:gd name="connsiteY18" fmla="*/ 689967 h 1443309"/>
                <a:gd name="connsiteX19" fmla="*/ 1048616 w 1387187"/>
                <a:gd name="connsiteY19" fmla="*/ 700358 h 1443309"/>
                <a:gd name="connsiteX20" fmla="*/ 1142134 w 1387187"/>
                <a:gd name="connsiteY20" fmla="*/ 783485 h 1443309"/>
                <a:gd name="connsiteX21" fmla="*/ 1173306 w 1387187"/>
                <a:gd name="connsiteY21" fmla="*/ 804267 h 1443309"/>
                <a:gd name="connsiteX22" fmla="*/ 1194088 w 1387187"/>
                <a:gd name="connsiteY22" fmla="*/ 835440 h 1443309"/>
                <a:gd name="connsiteX23" fmla="*/ 1246043 w 1387187"/>
                <a:gd name="connsiteY23" fmla="*/ 897785 h 1443309"/>
                <a:gd name="connsiteX24" fmla="*/ 1266825 w 1387187"/>
                <a:gd name="connsiteY24" fmla="*/ 970522 h 1443309"/>
                <a:gd name="connsiteX25" fmla="*/ 1297997 w 1387187"/>
                <a:gd name="connsiteY25" fmla="*/ 1064040 h 1443309"/>
                <a:gd name="connsiteX26" fmla="*/ 1366622 w 1387187"/>
                <a:gd name="connsiteY26" fmla="*/ 1297835 h 1443309"/>
                <a:gd name="connsiteX27" fmla="*/ 1387187 w 1387187"/>
                <a:gd name="connsiteY27" fmla="*/ 1443309 h 1443309"/>
                <a:gd name="connsiteX0" fmla="*/ 1387187 w 1387187"/>
                <a:gd name="connsiteY0" fmla="*/ 1443309 h 1443309"/>
                <a:gd name="connsiteX1" fmla="*/ 0 w 1387187"/>
                <a:gd name="connsiteY1" fmla="*/ 1442875 h 1443309"/>
                <a:gd name="connsiteX2" fmla="*/ 19916 w 1387187"/>
                <a:gd name="connsiteY2" fmla="*/ 1292640 h 1443309"/>
                <a:gd name="connsiteX3" fmla="*/ 123825 w 1387187"/>
                <a:gd name="connsiteY3" fmla="*/ 928958 h 1443309"/>
                <a:gd name="connsiteX4" fmla="*/ 342034 w 1387187"/>
                <a:gd name="connsiteY4" fmla="*/ 721140 h 1443309"/>
                <a:gd name="connsiteX5" fmla="*/ 496166 w 1387187"/>
                <a:gd name="connsiteY5" fmla="*/ 666804 h 1443309"/>
                <a:gd name="connsiteX6" fmla="*/ 456334 w 1387187"/>
                <a:gd name="connsiteY6" fmla="*/ 575667 h 1443309"/>
                <a:gd name="connsiteX7" fmla="*/ 456334 w 1387187"/>
                <a:gd name="connsiteY7" fmla="*/ 305503 h 1443309"/>
                <a:gd name="connsiteX8" fmla="*/ 605705 w 1387187"/>
                <a:gd name="connsiteY8" fmla="*/ 39020 h 1443309"/>
                <a:gd name="connsiteX9" fmla="*/ 886691 w 1387187"/>
                <a:gd name="connsiteY9" fmla="*/ 39886 h 1443309"/>
                <a:gd name="connsiteX10" fmla="*/ 934316 w 1387187"/>
                <a:gd name="connsiteY10" fmla="*/ 76903 h 1443309"/>
                <a:gd name="connsiteX11" fmla="*/ 1007052 w 1387187"/>
                <a:gd name="connsiteY11" fmla="*/ 170422 h 1443309"/>
                <a:gd name="connsiteX12" fmla="*/ 1027834 w 1387187"/>
                <a:gd name="connsiteY12" fmla="*/ 253549 h 1443309"/>
                <a:gd name="connsiteX13" fmla="*/ 1038225 w 1387187"/>
                <a:gd name="connsiteY13" fmla="*/ 357458 h 1443309"/>
                <a:gd name="connsiteX14" fmla="*/ 1027834 w 1387187"/>
                <a:gd name="connsiteY14" fmla="*/ 523712 h 1443309"/>
                <a:gd name="connsiteX15" fmla="*/ 996661 w 1387187"/>
                <a:gd name="connsiteY15" fmla="*/ 586058 h 1443309"/>
                <a:gd name="connsiteX16" fmla="*/ 965488 w 1387187"/>
                <a:gd name="connsiteY16" fmla="*/ 648403 h 1443309"/>
                <a:gd name="connsiteX17" fmla="*/ 975879 w 1387187"/>
                <a:gd name="connsiteY17" fmla="*/ 679576 h 1443309"/>
                <a:gd name="connsiteX18" fmla="*/ 1017443 w 1387187"/>
                <a:gd name="connsiteY18" fmla="*/ 689967 h 1443309"/>
                <a:gd name="connsiteX19" fmla="*/ 1048616 w 1387187"/>
                <a:gd name="connsiteY19" fmla="*/ 700358 h 1443309"/>
                <a:gd name="connsiteX20" fmla="*/ 1142134 w 1387187"/>
                <a:gd name="connsiteY20" fmla="*/ 783485 h 1443309"/>
                <a:gd name="connsiteX21" fmla="*/ 1173306 w 1387187"/>
                <a:gd name="connsiteY21" fmla="*/ 804267 h 1443309"/>
                <a:gd name="connsiteX22" fmla="*/ 1194088 w 1387187"/>
                <a:gd name="connsiteY22" fmla="*/ 835440 h 1443309"/>
                <a:gd name="connsiteX23" fmla="*/ 1246043 w 1387187"/>
                <a:gd name="connsiteY23" fmla="*/ 897785 h 1443309"/>
                <a:gd name="connsiteX24" fmla="*/ 1266825 w 1387187"/>
                <a:gd name="connsiteY24" fmla="*/ 970522 h 1443309"/>
                <a:gd name="connsiteX25" fmla="*/ 1366622 w 1387187"/>
                <a:gd name="connsiteY25" fmla="*/ 1297835 h 1443309"/>
                <a:gd name="connsiteX26" fmla="*/ 1387187 w 1387187"/>
                <a:gd name="connsiteY26" fmla="*/ 1443309 h 1443309"/>
                <a:gd name="connsiteX0" fmla="*/ 1387187 w 1387187"/>
                <a:gd name="connsiteY0" fmla="*/ 1443309 h 1443309"/>
                <a:gd name="connsiteX1" fmla="*/ 0 w 1387187"/>
                <a:gd name="connsiteY1" fmla="*/ 1442875 h 1443309"/>
                <a:gd name="connsiteX2" fmla="*/ 19916 w 1387187"/>
                <a:gd name="connsiteY2" fmla="*/ 1292640 h 1443309"/>
                <a:gd name="connsiteX3" fmla="*/ 123825 w 1387187"/>
                <a:gd name="connsiteY3" fmla="*/ 928958 h 1443309"/>
                <a:gd name="connsiteX4" fmla="*/ 342034 w 1387187"/>
                <a:gd name="connsiteY4" fmla="*/ 721140 h 1443309"/>
                <a:gd name="connsiteX5" fmla="*/ 496166 w 1387187"/>
                <a:gd name="connsiteY5" fmla="*/ 666804 h 1443309"/>
                <a:gd name="connsiteX6" fmla="*/ 456334 w 1387187"/>
                <a:gd name="connsiteY6" fmla="*/ 575667 h 1443309"/>
                <a:gd name="connsiteX7" fmla="*/ 456334 w 1387187"/>
                <a:gd name="connsiteY7" fmla="*/ 305503 h 1443309"/>
                <a:gd name="connsiteX8" fmla="*/ 605705 w 1387187"/>
                <a:gd name="connsiteY8" fmla="*/ 39020 h 1443309"/>
                <a:gd name="connsiteX9" fmla="*/ 886691 w 1387187"/>
                <a:gd name="connsiteY9" fmla="*/ 39886 h 1443309"/>
                <a:gd name="connsiteX10" fmla="*/ 934316 w 1387187"/>
                <a:gd name="connsiteY10" fmla="*/ 76903 h 1443309"/>
                <a:gd name="connsiteX11" fmla="*/ 1007052 w 1387187"/>
                <a:gd name="connsiteY11" fmla="*/ 170422 h 1443309"/>
                <a:gd name="connsiteX12" fmla="*/ 1027834 w 1387187"/>
                <a:gd name="connsiteY12" fmla="*/ 253549 h 1443309"/>
                <a:gd name="connsiteX13" fmla="*/ 1038225 w 1387187"/>
                <a:gd name="connsiteY13" fmla="*/ 357458 h 1443309"/>
                <a:gd name="connsiteX14" fmla="*/ 1027834 w 1387187"/>
                <a:gd name="connsiteY14" fmla="*/ 523712 h 1443309"/>
                <a:gd name="connsiteX15" fmla="*/ 996661 w 1387187"/>
                <a:gd name="connsiteY15" fmla="*/ 586058 h 1443309"/>
                <a:gd name="connsiteX16" fmla="*/ 965488 w 1387187"/>
                <a:gd name="connsiteY16" fmla="*/ 648403 h 1443309"/>
                <a:gd name="connsiteX17" fmla="*/ 975879 w 1387187"/>
                <a:gd name="connsiteY17" fmla="*/ 679576 h 1443309"/>
                <a:gd name="connsiteX18" fmla="*/ 1017443 w 1387187"/>
                <a:gd name="connsiteY18" fmla="*/ 689967 h 1443309"/>
                <a:gd name="connsiteX19" fmla="*/ 1048616 w 1387187"/>
                <a:gd name="connsiteY19" fmla="*/ 700358 h 1443309"/>
                <a:gd name="connsiteX20" fmla="*/ 1142134 w 1387187"/>
                <a:gd name="connsiteY20" fmla="*/ 783485 h 1443309"/>
                <a:gd name="connsiteX21" fmla="*/ 1173306 w 1387187"/>
                <a:gd name="connsiteY21" fmla="*/ 804267 h 1443309"/>
                <a:gd name="connsiteX22" fmla="*/ 1194088 w 1387187"/>
                <a:gd name="connsiteY22" fmla="*/ 835440 h 1443309"/>
                <a:gd name="connsiteX23" fmla="*/ 1246043 w 1387187"/>
                <a:gd name="connsiteY23" fmla="*/ 897785 h 1443309"/>
                <a:gd name="connsiteX24" fmla="*/ 1366622 w 1387187"/>
                <a:gd name="connsiteY24" fmla="*/ 1297835 h 1443309"/>
                <a:gd name="connsiteX25" fmla="*/ 1387187 w 1387187"/>
                <a:gd name="connsiteY25" fmla="*/ 1443309 h 1443309"/>
                <a:gd name="connsiteX0" fmla="*/ 1387187 w 1387187"/>
                <a:gd name="connsiteY0" fmla="*/ 1443309 h 1443309"/>
                <a:gd name="connsiteX1" fmla="*/ 0 w 1387187"/>
                <a:gd name="connsiteY1" fmla="*/ 1442875 h 1443309"/>
                <a:gd name="connsiteX2" fmla="*/ 19916 w 1387187"/>
                <a:gd name="connsiteY2" fmla="*/ 1292640 h 1443309"/>
                <a:gd name="connsiteX3" fmla="*/ 123825 w 1387187"/>
                <a:gd name="connsiteY3" fmla="*/ 928958 h 1443309"/>
                <a:gd name="connsiteX4" fmla="*/ 342034 w 1387187"/>
                <a:gd name="connsiteY4" fmla="*/ 721140 h 1443309"/>
                <a:gd name="connsiteX5" fmla="*/ 496166 w 1387187"/>
                <a:gd name="connsiteY5" fmla="*/ 666804 h 1443309"/>
                <a:gd name="connsiteX6" fmla="*/ 456334 w 1387187"/>
                <a:gd name="connsiteY6" fmla="*/ 575667 h 1443309"/>
                <a:gd name="connsiteX7" fmla="*/ 456334 w 1387187"/>
                <a:gd name="connsiteY7" fmla="*/ 305503 h 1443309"/>
                <a:gd name="connsiteX8" fmla="*/ 605705 w 1387187"/>
                <a:gd name="connsiteY8" fmla="*/ 39020 h 1443309"/>
                <a:gd name="connsiteX9" fmla="*/ 886691 w 1387187"/>
                <a:gd name="connsiteY9" fmla="*/ 39886 h 1443309"/>
                <a:gd name="connsiteX10" fmla="*/ 934316 w 1387187"/>
                <a:gd name="connsiteY10" fmla="*/ 76903 h 1443309"/>
                <a:gd name="connsiteX11" fmla="*/ 1007052 w 1387187"/>
                <a:gd name="connsiteY11" fmla="*/ 170422 h 1443309"/>
                <a:gd name="connsiteX12" fmla="*/ 1027834 w 1387187"/>
                <a:gd name="connsiteY12" fmla="*/ 253549 h 1443309"/>
                <a:gd name="connsiteX13" fmla="*/ 1038225 w 1387187"/>
                <a:gd name="connsiteY13" fmla="*/ 357458 h 1443309"/>
                <a:gd name="connsiteX14" fmla="*/ 1027834 w 1387187"/>
                <a:gd name="connsiteY14" fmla="*/ 523712 h 1443309"/>
                <a:gd name="connsiteX15" fmla="*/ 996661 w 1387187"/>
                <a:gd name="connsiteY15" fmla="*/ 586058 h 1443309"/>
                <a:gd name="connsiteX16" fmla="*/ 965488 w 1387187"/>
                <a:gd name="connsiteY16" fmla="*/ 648403 h 1443309"/>
                <a:gd name="connsiteX17" fmla="*/ 975879 w 1387187"/>
                <a:gd name="connsiteY17" fmla="*/ 679576 h 1443309"/>
                <a:gd name="connsiteX18" fmla="*/ 1017443 w 1387187"/>
                <a:gd name="connsiteY18" fmla="*/ 689967 h 1443309"/>
                <a:gd name="connsiteX19" fmla="*/ 1048616 w 1387187"/>
                <a:gd name="connsiteY19" fmla="*/ 700358 h 1443309"/>
                <a:gd name="connsiteX20" fmla="*/ 1142134 w 1387187"/>
                <a:gd name="connsiteY20" fmla="*/ 783485 h 1443309"/>
                <a:gd name="connsiteX21" fmla="*/ 1173306 w 1387187"/>
                <a:gd name="connsiteY21" fmla="*/ 804267 h 1443309"/>
                <a:gd name="connsiteX22" fmla="*/ 1246043 w 1387187"/>
                <a:gd name="connsiteY22" fmla="*/ 897785 h 1443309"/>
                <a:gd name="connsiteX23" fmla="*/ 1366622 w 1387187"/>
                <a:gd name="connsiteY23" fmla="*/ 1297835 h 1443309"/>
                <a:gd name="connsiteX24" fmla="*/ 1387187 w 1387187"/>
                <a:gd name="connsiteY24" fmla="*/ 1443309 h 1443309"/>
                <a:gd name="connsiteX0" fmla="*/ 1387187 w 1387187"/>
                <a:gd name="connsiteY0" fmla="*/ 1443309 h 1443309"/>
                <a:gd name="connsiteX1" fmla="*/ 0 w 1387187"/>
                <a:gd name="connsiteY1" fmla="*/ 1442875 h 1443309"/>
                <a:gd name="connsiteX2" fmla="*/ 19916 w 1387187"/>
                <a:gd name="connsiteY2" fmla="*/ 1292640 h 1443309"/>
                <a:gd name="connsiteX3" fmla="*/ 123825 w 1387187"/>
                <a:gd name="connsiteY3" fmla="*/ 928958 h 1443309"/>
                <a:gd name="connsiteX4" fmla="*/ 342034 w 1387187"/>
                <a:gd name="connsiteY4" fmla="*/ 721140 h 1443309"/>
                <a:gd name="connsiteX5" fmla="*/ 496166 w 1387187"/>
                <a:gd name="connsiteY5" fmla="*/ 666804 h 1443309"/>
                <a:gd name="connsiteX6" fmla="*/ 456334 w 1387187"/>
                <a:gd name="connsiteY6" fmla="*/ 575667 h 1443309"/>
                <a:gd name="connsiteX7" fmla="*/ 456334 w 1387187"/>
                <a:gd name="connsiteY7" fmla="*/ 305503 h 1443309"/>
                <a:gd name="connsiteX8" fmla="*/ 605705 w 1387187"/>
                <a:gd name="connsiteY8" fmla="*/ 39020 h 1443309"/>
                <a:gd name="connsiteX9" fmla="*/ 886691 w 1387187"/>
                <a:gd name="connsiteY9" fmla="*/ 39886 h 1443309"/>
                <a:gd name="connsiteX10" fmla="*/ 934316 w 1387187"/>
                <a:gd name="connsiteY10" fmla="*/ 76903 h 1443309"/>
                <a:gd name="connsiteX11" fmla="*/ 1007052 w 1387187"/>
                <a:gd name="connsiteY11" fmla="*/ 170422 h 1443309"/>
                <a:gd name="connsiteX12" fmla="*/ 1027834 w 1387187"/>
                <a:gd name="connsiteY12" fmla="*/ 253549 h 1443309"/>
                <a:gd name="connsiteX13" fmla="*/ 1038225 w 1387187"/>
                <a:gd name="connsiteY13" fmla="*/ 357458 h 1443309"/>
                <a:gd name="connsiteX14" fmla="*/ 1027834 w 1387187"/>
                <a:gd name="connsiteY14" fmla="*/ 523712 h 1443309"/>
                <a:gd name="connsiteX15" fmla="*/ 996661 w 1387187"/>
                <a:gd name="connsiteY15" fmla="*/ 586058 h 1443309"/>
                <a:gd name="connsiteX16" fmla="*/ 965488 w 1387187"/>
                <a:gd name="connsiteY16" fmla="*/ 648403 h 1443309"/>
                <a:gd name="connsiteX17" fmla="*/ 975879 w 1387187"/>
                <a:gd name="connsiteY17" fmla="*/ 679576 h 1443309"/>
                <a:gd name="connsiteX18" fmla="*/ 1017443 w 1387187"/>
                <a:gd name="connsiteY18" fmla="*/ 689967 h 1443309"/>
                <a:gd name="connsiteX19" fmla="*/ 1048616 w 1387187"/>
                <a:gd name="connsiteY19" fmla="*/ 700358 h 1443309"/>
                <a:gd name="connsiteX20" fmla="*/ 1142134 w 1387187"/>
                <a:gd name="connsiteY20" fmla="*/ 783485 h 1443309"/>
                <a:gd name="connsiteX21" fmla="*/ 1246043 w 1387187"/>
                <a:gd name="connsiteY21" fmla="*/ 897785 h 1443309"/>
                <a:gd name="connsiteX22" fmla="*/ 1366622 w 1387187"/>
                <a:gd name="connsiteY22" fmla="*/ 1297835 h 1443309"/>
                <a:gd name="connsiteX23" fmla="*/ 1387187 w 1387187"/>
                <a:gd name="connsiteY23" fmla="*/ 1443309 h 1443309"/>
                <a:gd name="connsiteX0" fmla="*/ 1387187 w 1387187"/>
                <a:gd name="connsiteY0" fmla="*/ 1443309 h 1443309"/>
                <a:gd name="connsiteX1" fmla="*/ 0 w 1387187"/>
                <a:gd name="connsiteY1" fmla="*/ 1442875 h 1443309"/>
                <a:gd name="connsiteX2" fmla="*/ 19916 w 1387187"/>
                <a:gd name="connsiteY2" fmla="*/ 1292640 h 1443309"/>
                <a:gd name="connsiteX3" fmla="*/ 123825 w 1387187"/>
                <a:gd name="connsiteY3" fmla="*/ 928958 h 1443309"/>
                <a:gd name="connsiteX4" fmla="*/ 342034 w 1387187"/>
                <a:gd name="connsiteY4" fmla="*/ 721140 h 1443309"/>
                <a:gd name="connsiteX5" fmla="*/ 496166 w 1387187"/>
                <a:gd name="connsiteY5" fmla="*/ 666804 h 1443309"/>
                <a:gd name="connsiteX6" fmla="*/ 456334 w 1387187"/>
                <a:gd name="connsiteY6" fmla="*/ 575667 h 1443309"/>
                <a:gd name="connsiteX7" fmla="*/ 456334 w 1387187"/>
                <a:gd name="connsiteY7" fmla="*/ 305503 h 1443309"/>
                <a:gd name="connsiteX8" fmla="*/ 605705 w 1387187"/>
                <a:gd name="connsiteY8" fmla="*/ 39020 h 1443309"/>
                <a:gd name="connsiteX9" fmla="*/ 886691 w 1387187"/>
                <a:gd name="connsiteY9" fmla="*/ 39886 h 1443309"/>
                <a:gd name="connsiteX10" fmla="*/ 934316 w 1387187"/>
                <a:gd name="connsiteY10" fmla="*/ 76903 h 1443309"/>
                <a:gd name="connsiteX11" fmla="*/ 1007052 w 1387187"/>
                <a:gd name="connsiteY11" fmla="*/ 170422 h 1443309"/>
                <a:gd name="connsiteX12" fmla="*/ 1027834 w 1387187"/>
                <a:gd name="connsiteY12" fmla="*/ 253549 h 1443309"/>
                <a:gd name="connsiteX13" fmla="*/ 1038225 w 1387187"/>
                <a:gd name="connsiteY13" fmla="*/ 357458 h 1443309"/>
                <a:gd name="connsiteX14" fmla="*/ 1027834 w 1387187"/>
                <a:gd name="connsiteY14" fmla="*/ 523712 h 1443309"/>
                <a:gd name="connsiteX15" fmla="*/ 996661 w 1387187"/>
                <a:gd name="connsiteY15" fmla="*/ 586058 h 1443309"/>
                <a:gd name="connsiteX16" fmla="*/ 965488 w 1387187"/>
                <a:gd name="connsiteY16" fmla="*/ 648403 h 1443309"/>
                <a:gd name="connsiteX17" fmla="*/ 975879 w 1387187"/>
                <a:gd name="connsiteY17" fmla="*/ 679576 h 1443309"/>
                <a:gd name="connsiteX18" fmla="*/ 1017443 w 1387187"/>
                <a:gd name="connsiteY18" fmla="*/ 689967 h 1443309"/>
                <a:gd name="connsiteX19" fmla="*/ 1048616 w 1387187"/>
                <a:gd name="connsiteY19" fmla="*/ 700358 h 1443309"/>
                <a:gd name="connsiteX20" fmla="*/ 1246043 w 1387187"/>
                <a:gd name="connsiteY20" fmla="*/ 897785 h 1443309"/>
                <a:gd name="connsiteX21" fmla="*/ 1366622 w 1387187"/>
                <a:gd name="connsiteY21" fmla="*/ 1297835 h 1443309"/>
                <a:gd name="connsiteX22" fmla="*/ 1387187 w 1387187"/>
                <a:gd name="connsiteY22" fmla="*/ 1443309 h 1443309"/>
                <a:gd name="connsiteX0" fmla="*/ 1387187 w 1387187"/>
                <a:gd name="connsiteY0" fmla="*/ 1443309 h 1443309"/>
                <a:gd name="connsiteX1" fmla="*/ 0 w 1387187"/>
                <a:gd name="connsiteY1" fmla="*/ 1442875 h 1443309"/>
                <a:gd name="connsiteX2" fmla="*/ 19916 w 1387187"/>
                <a:gd name="connsiteY2" fmla="*/ 1292640 h 1443309"/>
                <a:gd name="connsiteX3" fmla="*/ 123825 w 1387187"/>
                <a:gd name="connsiteY3" fmla="*/ 928958 h 1443309"/>
                <a:gd name="connsiteX4" fmla="*/ 342034 w 1387187"/>
                <a:gd name="connsiteY4" fmla="*/ 721140 h 1443309"/>
                <a:gd name="connsiteX5" fmla="*/ 496166 w 1387187"/>
                <a:gd name="connsiteY5" fmla="*/ 666804 h 1443309"/>
                <a:gd name="connsiteX6" fmla="*/ 456334 w 1387187"/>
                <a:gd name="connsiteY6" fmla="*/ 575667 h 1443309"/>
                <a:gd name="connsiteX7" fmla="*/ 456334 w 1387187"/>
                <a:gd name="connsiteY7" fmla="*/ 305503 h 1443309"/>
                <a:gd name="connsiteX8" fmla="*/ 605705 w 1387187"/>
                <a:gd name="connsiteY8" fmla="*/ 39020 h 1443309"/>
                <a:gd name="connsiteX9" fmla="*/ 886691 w 1387187"/>
                <a:gd name="connsiteY9" fmla="*/ 39886 h 1443309"/>
                <a:gd name="connsiteX10" fmla="*/ 934316 w 1387187"/>
                <a:gd name="connsiteY10" fmla="*/ 76903 h 1443309"/>
                <a:gd name="connsiteX11" fmla="*/ 1007052 w 1387187"/>
                <a:gd name="connsiteY11" fmla="*/ 170422 h 1443309"/>
                <a:gd name="connsiteX12" fmla="*/ 1027834 w 1387187"/>
                <a:gd name="connsiteY12" fmla="*/ 253549 h 1443309"/>
                <a:gd name="connsiteX13" fmla="*/ 1038225 w 1387187"/>
                <a:gd name="connsiteY13" fmla="*/ 357458 h 1443309"/>
                <a:gd name="connsiteX14" fmla="*/ 1027834 w 1387187"/>
                <a:gd name="connsiteY14" fmla="*/ 523712 h 1443309"/>
                <a:gd name="connsiteX15" fmla="*/ 996661 w 1387187"/>
                <a:gd name="connsiteY15" fmla="*/ 586058 h 1443309"/>
                <a:gd name="connsiteX16" fmla="*/ 965488 w 1387187"/>
                <a:gd name="connsiteY16" fmla="*/ 648403 h 1443309"/>
                <a:gd name="connsiteX17" fmla="*/ 975879 w 1387187"/>
                <a:gd name="connsiteY17" fmla="*/ 679576 h 1443309"/>
                <a:gd name="connsiteX18" fmla="*/ 1048616 w 1387187"/>
                <a:gd name="connsiteY18" fmla="*/ 700358 h 1443309"/>
                <a:gd name="connsiteX19" fmla="*/ 1246043 w 1387187"/>
                <a:gd name="connsiteY19" fmla="*/ 897785 h 1443309"/>
                <a:gd name="connsiteX20" fmla="*/ 1366622 w 1387187"/>
                <a:gd name="connsiteY20" fmla="*/ 1297835 h 1443309"/>
                <a:gd name="connsiteX21" fmla="*/ 1387187 w 1387187"/>
                <a:gd name="connsiteY21" fmla="*/ 1443309 h 1443309"/>
                <a:gd name="connsiteX0" fmla="*/ 1387187 w 1387187"/>
                <a:gd name="connsiteY0" fmla="*/ 1443309 h 1443309"/>
                <a:gd name="connsiteX1" fmla="*/ 0 w 1387187"/>
                <a:gd name="connsiteY1" fmla="*/ 1442875 h 1443309"/>
                <a:gd name="connsiteX2" fmla="*/ 19916 w 1387187"/>
                <a:gd name="connsiteY2" fmla="*/ 1292640 h 1443309"/>
                <a:gd name="connsiteX3" fmla="*/ 123825 w 1387187"/>
                <a:gd name="connsiteY3" fmla="*/ 928958 h 1443309"/>
                <a:gd name="connsiteX4" fmla="*/ 342034 w 1387187"/>
                <a:gd name="connsiteY4" fmla="*/ 721140 h 1443309"/>
                <a:gd name="connsiteX5" fmla="*/ 496166 w 1387187"/>
                <a:gd name="connsiteY5" fmla="*/ 666804 h 1443309"/>
                <a:gd name="connsiteX6" fmla="*/ 456334 w 1387187"/>
                <a:gd name="connsiteY6" fmla="*/ 575667 h 1443309"/>
                <a:gd name="connsiteX7" fmla="*/ 456334 w 1387187"/>
                <a:gd name="connsiteY7" fmla="*/ 305503 h 1443309"/>
                <a:gd name="connsiteX8" fmla="*/ 605705 w 1387187"/>
                <a:gd name="connsiteY8" fmla="*/ 39020 h 1443309"/>
                <a:gd name="connsiteX9" fmla="*/ 886691 w 1387187"/>
                <a:gd name="connsiteY9" fmla="*/ 39886 h 1443309"/>
                <a:gd name="connsiteX10" fmla="*/ 934316 w 1387187"/>
                <a:gd name="connsiteY10" fmla="*/ 76903 h 1443309"/>
                <a:gd name="connsiteX11" fmla="*/ 1007052 w 1387187"/>
                <a:gd name="connsiteY11" fmla="*/ 170422 h 1443309"/>
                <a:gd name="connsiteX12" fmla="*/ 1027834 w 1387187"/>
                <a:gd name="connsiteY12" fmla="*/ 253549 h 1443309"/>
                <a:gd name="connsiteX13" fmla="*/ 1038225 w 1387187"/>
                <a:gd name="connsiteY13" fmla="*/ 357458 h 1443309"/>
                <a:gd name="connsiteX14" fmla="*/ 1027834 w 1387187"/>
                <a:gd name="connsiteY14" fmla="*/ 523712 h 1443309"/>
                <a:gd name="connsiteX15" fmla="*/ 996661 w 1387187"/>
                <a:gd name="connsiteY15" fmla="*/ 586058 h 1443309"/>
                <a:gd name="connsiteX16" fmla="*/ 965488 w 1387187"/>
                <a:gd name="connsiteY16" fmla="*/ 648403 h 1443309"/>
                <a:gd name="connsiteX17" fmla="*/ 1048616 w 1387187"/>
                <a:gd name="connsiteY17" fmla="*/ 700358 h 1443309"/>
                <a:gd name="connsiteX18" fmla="*/ 1246043 w 1387187"/>
                <a:gd name="connsiteY18" fmla="*/ 897785 h 1443309"/>
                <a:gd name="connsiteX19" fmla="*/ 1366622 w 1387187"/>
                <a:gd name="connsiteY19" fmla="*/ 1297835 h 1443309"/>
                <a:gd name="connsiteX20" fmla="*/ 1387187 w 1387187"/>
                <a:gd name="connsiteY20" fmla="*/ 1443309 h 1443309"/>
                <a:gd name="connsiteX0" fmla="*/ 1387187 w 1387187"/>
                <a:gd name="connsiteY0" fmla="*/ 1443309 h 1443309"/>
                <a:gd name="connsiteX1" fmla="*/ 0 w 1387187"/>
                <a:gd name="connsiteY1" fmla="*/ 1442875 h 1443309"/>
                <a:gd name="connsiteX2" fmla="*/ 19916 w 1387187"/>
                <a:gd name="connsiteY2" fmla="*/ 1292640 h 1443309"/>
                <a:gd name="connsiteX3" fmla="*/ 123825 w 1387187"/>
                <a:gd name="connsiteY3" fmla="*/ 928958 h 1443309"/>
                <a:gd name="connsiteX4" fmla="*/ 342034 w 1387187"/>
                <a:gd name="connsiteY4" fmla="*/ 721140 h 1443309"/>
                <a:gd name="connsiteX5" fmla="*/ 496166 w 1387187"/>
                <a:gd name="connsiteY5" fmla="*/ 666804 h 1443309"/>
                <a:gd name="connsiteX6" fmla="*/ 456334 w 1387187"/>
                <a:gd name="connsiteY6" fmla="*/ 575667 h 1443309"/>
                <a:gd name="connsiteX7" fmla="*/ 456334 w 1387187"/>
                <a:gd name="connsiteY7" fmla="*/ 305503 h 1443309"/>
                <a:gd name="connsiteX8" fmla="*/ 605705 w 1387187"/>
                <a:gd name="connsiteY8" fmla="*/ 39020 h 1443309"/>
                <a:gd name="connsiteX9" fmla="*/ 886691 w 1387187"/>
                <a:gd name="connsiteY9" fmla="*/ 39886 h 1443309"/>
                <a:gd name="connsiteX10" fmla="*/ 934316 w 1387187"/>
                <a:gd name="connsiteY10" fmla="*/ 76903 h 1443309"/>
                <a:gd name="connsiteX11" fmla="*/ 1007052 w 1387187"/>
                <a:gd name="connsiteY11" fmla="*/ 170422 h 1443309"/>
                <a:gd name="connsiteX12" fmla="*/ 1027834 w 1387187"/>
                <a:gd name="connsiteY12" fmla="*/ 253549 h 1443309"/>
                <a:gd name="connsiteX13" fmla="*/ 1038225 w 1387187"/>
                <a:gd name="connsiteY13" fmla="*/ 357458 h 1443309"/>
                <a:gd name="connsiteX14" fmla="*/ 1027834 w 1387187"/>
                <a:gd name="connsiteY14" fmla="*/ 523712 h 1443309"/>
                <a:gd name="connsiteX15" fmla="*/ 996661 w 1387187"/>
                <a:gd name="connsiteY15" fmla="*/ 586058 h 1443309"/>
                <a:gd name="connsiteX16" fmla="*/ 965488 w 1387187"/>
                <a:gd name="connsiteY16" fmla="*/ 648403 h 1443309"/>
                <a:gd name="connsiteX17" fmla="*/ 1048616 w 1387187"/>
                <a:gd name="connsiteY17" fmla="*/ 700358 h 1443309"/>
                <a:gd name="connsiteX18" fmla="*/ 1265093 w 1387187"/>
                <a:gd name="connsiteY18" fmla="*/ 928741 h 1443309"/>
                <a:gd name="connsiteX19" fmla="*/ 1366622 w 1387187"/>
                <a:gd name="connsiteY19" fmla="*/ 1297835 h 1443309"/>
                <a:gd name="connsiteX20" fmla="*/ 1387187 w 1387187"/>
                <a:gd name="connsiteY20" fmla="*/ 1443309 h 1443309"/>
                <a:gd name="connsiteX0" fmla="*/ 1387187 w 1387187"/>
                <a:gd name="connsiteY0" fmla="*/ 1443309 h 1443309"/>
                <a:gd name="connsiteX1" fmla="*/ 0 w 1387187"/>
                <a:gd name="connsiteY1" fmla="*/ 1442875 h 1443309"/>
                <a:gd name="connsiteX2" fmla="*/ 19916 w 1387187"/>
                <a:gd name="connsiteY2" fmla="*/ 1292640 h 1443309"/>
                <a:gd name="connsiteX3" fmla="*/ 123825 w 1387187"/>
                <a:gd name="connsiteY3" fmla="*/ 928958 h 1443309"/>
                <a:gd name="connsiteX4" fmla="*/ 342034 w 1387187"/>
                <a:gd name="connsiteY4" fmla="*/ 721140 h 1443309"/>
                <a:gd name="connsiteX5" fmla="*/ 496166 w 1387187"/>
                <a:gd name="connsiteY5" fmla="*/ 666804 h 1443309"/>
                <a:gd name="connsiteX6" fmla="*/ 456334 w 1387187"/>
                <a:gd name="connsiteY6" fmla="*/ 575667 h 1443309"/>
                <a:gd name="connsiteX7" fmla="*/ 456334 w 1387187"/>
                <a:gd name="connsiteY7" fmla="*/ 305503 h 1443309"/>
                <a:gd name="connsiteX8" fmla="*/ 605705 w 1387187"/>
                <a:gd name="connsiteY8" fmla="*/ 39020 h 1443309"/>
                <a:gd name="connsiteX9" fmla="*/ 886691 w 1387187"/>
                <a:gd name="connsiteY9" fmla="*/ 39886 h 1443309"/>
                <a:gd name="connsiteX10" fmla="*/ 934316 w 1387187"/>
                <a:gd name="connsiteY10" fmla="*/ 76903 h 1443309"/>
                <a:gd name="connsiteX11" fmla="*/ 1007052 w 1387187"/>
                <a:gd name="connsiteY11" fmla="*/ 170422 h 1443309"/>
                <a:gd name="connsiteX12" fmla="*/ 1027834 w 1387187"/>
                <a:gd name="connsiteY12" fmla="*/ 253549 h 1443309"/>
                <a:gd name="connsiteX13" fmla="*/ 1038225 w 1387187"/>
                <a:gd name="connsiteY13" fmla="*/ 357458 h 1443309"/>
                <a:gd name="connsiteX14" fmla="*/ 1027834 w 1387187"/>
                <a:gd name="connsiteY14" fmla="*/ 523712 h 1443309"/>
                <a:gd name="connsiteX15" fmla="*/ 996661 w 1387187"/>
                <a:gd name="connsiteY15" fmla="*/ 586058 h 1443309"/>
                <a:gd name="connsiteX16" fmla="*/ 965488 w 1387187"/>
                <a:gd name="connsiteY16" fmla="*/ 648403 h 1443309"/>
                <a:gd name="connsiteX17" fmla="*/ 1070047 w 1387187"/>
                <a:gd name="connsiteY17" fmla="*/ 717027 h 1443309"/>
                <a:gd name="connsiteX18" fmla="*/ 1265093 w 1387187"/>
                <a:gd name="connsiteY18" fmla="*/ 928741 h 1443309"/>
                <a:gd name="connsiteX19" fmla="*/ 1366622 w 1387187"/>
                <a:gd name="connsiteY19" fmla="*/ 1297835 h 1443309"/>
                <a:gd name="connsiteX20" fmla="*/ 1387187 w 1387187"/>
                <a:gd name="connsiteY20" fmla="*/ 1443309 h 1443309"/>
                <a:gd name="connsiteX0" fmla="*/ 1387187 w 1387187"/>
                <a:gd name="connsiteY0" fmla="*/ 1443309 h 1443309"/>
                <a:gd name="connsiteX1" fmla="*/ 0 w 1387187"/>
                <a:gd name="connsiteY1" fmla="*/ 1442875 h 1443309"/>
                <a:gd name="connsiteX2" fmla="*/ 19916 w 1387187"/>
                <a:gd name="connsiteY2" fmla="*/ 1292640 h 1443309"/>
                <a:gd name="connsiteX3" fmla="*/ 123825 w 1387187"/>
                <a:gd name="connsiteY3" fmla="*/ 928958 h 1443309"/>
                <a:gd name="connsiteX4" fmla="*/ 342034 w 1387187"/>
                <a:gd name="connsiteY4" fmla="*/ 721140 h 1443309"/>
                <a:gd name="connsiteX5" fmla="*/ 496166 w 1387187"/>
                <a:gd name="connsiteY5" fmla="*/ 666804 h 1443309"/>
                <a:gd name="connsiteX6" fmla="*/ 456334 w 1387187"/>
                <a:gd name="connsiteY6" fmla="*/ 575667 h 1443309"/>
                <a:gd name="connsiteX7" fmla="*/ 456334 w 1387187"/>
                <a:gd name="connsiteY7" fmla="*/ 305503 h 1443309"/>
                <a:gd name="connsiteX8" fmla="*/ 605705 w 1387187"/>
                <a:gd name="connsiteY8" fmla="*/ 39020 h 1443309"/>
                <a:gd name="connsiteX9" fmla="*/ 886691 w 1387187"/>
                <a:gd name="connsiteY9" fmla="*/ 39886 h 1443309"/>
                <a:gd name="connsiteX10" fmla="*/ 934316 w 1387187"/>
                <a:gd name="connsiteY10" fmla="*/ 76903 h 1443309"/>
                <a:gd name="connsiteX11" fmla="*/ 1007052 w 1387187"/>
                <a:gd name="connsiteY11" fmla="*/ 170422 h 1443309"/>
                <a:gd name="connsiteX12" fmla="*/ 1027834 w 1387187"/>
                <a:gd name="connsiteY12" fmla="*/ 253549 h 1443309"/>
                <a:gd name="connsiteX13" fmla="*/ 1038225 w 1387187"/>
                <a:gd name="connsiteY13" fmla="*/ 357458 h 1443309"/>
                <a:gd name="connsiteX14" fmla="*/ 1027834 w 1387187"/>
                <a:gd name="connsiteY14" fmla="*/ 523712 h 1443309"/>
                <a:gd name="connsiteX15" fmla="*/ 996661 w 1387187"/>
                <a:gd name="connsiteY15" fmla="*/ 586058 h 1443309"/>
                <a:gd name="connsiteX16" fmla="*/ 965488 w 1387187"/>
                <a:gd name="connsiteY16" fmla="*/ 648403 h 1443309"/>
                <a:gd name="connsiteX17" fmla="*/ 1067665 w 1387187"/>
                <a:gd name="connsiteY17" fmla="*/ 717027 h 1443309"/>
                <a:gd name="connsiteX18" fmla="*/ 1265093 w 1387187"/>
                <a:gd name="connsiteY18" fmla="*/ 928741 h 1443309"/>
                <a:gd name="connsiteX19" fmla="*/ 1366622 w 1387187"/>
                <a:gd name="connsiteY19" fmla="*/ 1297835 h 1443309"/>
                <a:gd name="connsiteX20" fmla="*/ 1387187 w 1387187"/>
                <a:gd name="connsiteY20" fmla="*/ 1443309 h 1443309"/>
                <a:gd name="connsiteX0" fmla="*/ 1387187 w 1387187"/>
                <a:gd name="connsiteY0" fmla="*/ 1443309 h 1443309"/>
                <a:gd name="connsiteX1" fmla="*/ 0 w 1387187"/>
                <a:gd name="connsiteY1" fmla="*/ 1442875 h 1443309"/>
                <a:gd name="connsiteX2" fmla="*/ 19916 w 1387187"/>
                <a:gd name="connsiteY2" fmla="*/ 1292640 h 1443309"/>
                <a:gd name="connsiteX3" fmla="*/ 123825 w 1387187"/>
                <a:gd name="connsiteY3" fmla="*/ 928958 h 1443309"/>
                <a:gd name="connsiteX4" fmla="*/ 342034 w 1387187"/>
                <a:gd name="connsiteY4" fmla="*/ 721140 h 1443309"/>
                <a:gd name="connsiteX5" fmla="*/ 496166 w 1387187"/>
                <a:gd name="connsiteY5" fmla="*/ 666804 h 1443309"/>
                <a:gd name="connsiteX6" fmla="*/ 456334 w 1387187"/>
                <a:gd name="connsiteY6" fmla="*/ 575667 h 1443309"/>
                <a:gd name="connsiteX7" fmla="*/ 456334 w 1387187"/>
                <a:gd name="connsiteY7" fmla="*/ 305503 h 1443309"/>
                <a:gd name="connsiteX8" fmla="*/ 605705 w 1387187"/>
                <a:gd name="connsiteY8" fmla="*/ 39020 h 1443309"/>
                <a:gd name="connsiteX9" fmla="*/ 886691 w 1387187"/>
                <a:gd name="connsiteY9" fmla="*/ 39886 h 1443309"/>
                <a:gd name="connsiteX10" fmla="*/ 934316 w 1387187"/>
                <a:gd name="connsiteY10" fmla="*/ 76903 h 1443309"/>
                <a:gd name="connsiteX11" fmla="*/ 1007052 w 1387187"/>
                <a:gd name="connsiteY11" fmla="*/ 170422 h 1443309"/>
                <a:gd name="connsiteX12" fmla="*/ 1027834 w 1387187"/>
                <a:gd name="connsiteY12" fmla="*/ 253549 h 1443309"/>
                <a:gd name="connsiteX13" fmla="*/ 1038225 w 1387187"/>
                <a:gd name="connsiteY13" fmla="*/ 357458 h 1443309"/>
                <a:gd name="connsiteX14" fmla="*/ 996661 w 1387187"/>
                <a:gd name="connsiteY14" fmla="*/ 586058 h 1443309"/>
                <a:gd name="connsiteX15" fmla="*/ 965488 w 1387187"/>
                <a:gd name="connsiteY15" fmla="*/ 648403 h 1443309"/>
                <a:gd name="connsiteX16" fmla="*/ 1067665 w 1387187"/>
                <a:gd name="connsiteY16" fmla="*/ 717027 h 1443309"/>
                <a:gd name="connsiteX17" fmla="*/ 1265093 w 1387187"/>
                <a:gd name="connsiteY17" fmla="*/ 928741 h 1443309"/>
                <a:gd name="connsiteX18" fmla="*/ 1366622 w 1387187"/>
                <a:gd name="connsiteY18" fmla="*/ 1297835 h 1443309"/>
                <a:gd name="connsiteX19" fmla="*/ 1387187 w 1387187"/>
                <a:gd name="connsiteY19" fmla="*/ 1443309 h 1443309"/>
                <a:gd name="connsiteX0" fmla="*/ 1387187 w 1387187"/>
                <a:gd name="connsiteY0" fmla="*/ 1443309 h 1443309"/>
                <a:gd name="connsiteX1" fmla="*/ 0 w 1387187"/>
                <a:gd name="connsiteY1" fmla="*/ 1442875 h 1443309"/>
                <a:gd name="connsiteX2" fmla="*/ 19916 w 1387187"/>
                <a:gd name="connsiteY2" fmla="*/ 1292640 h 1443309"/>
                <a:gd name="connsiteX3" fmla="*/ 123825 w 1387187"/>
                <a:gd name="connsiteY3" fmla="*/ 928958 h 1443309"/>
                <a:gd name="connsiteX4" fmla="*/ 342034 w 1387187"/>
                <a:gd name="connsiteY4" fmla="*/ 721140 h 1443309"/>
                <a:gd name="connsiteX5" fmla="*/ 496166 w 1387187"/>
                <a:gd name="connsiteY5" fmla="*/ 666804 h 1443309"/>
                <a:gd name="connsiteX6" fmla="*/ 456334 w 1387187"/>
                <a:gd name="connsiteY6" fmla="*/ 575667 h 1443309"/>
                <a:gd name="connsiteX7" fmla="*/ 456334 w 1387187"/>
                <a:gd name="connsiteY7" fmla="*/ 305503 h 1443309"/>
                <a:gd name="connsiteX8" fmla="*/ 605705 w 1387187"/>
                <a:gd name="connsiteY8" fmla="*/ 39020 h 1443309"/>
                <a:gd name="connsiteX9" fmla="*/ 886691 w 1387187"/>
                <a:gd name="connsiteY9" fmla="*/ 39886 h 1443309"/>
                <a:gd name="connsiteX10" fmla="*/ 934316 w 1387187"/>
                <a:gd name="connsiteY10" fmla="*/ 76903 h 1443309"/>
                <a:gd name="connsiteX11" fmla="*/ 1007052 w 1387187"/>
                <a:gd name="connsiteY11" fmla="*/ 170422 h 1443309"/>
                <a:gd name="connsiteX12" fmla="*/ 1038225 w 1387187"/>
                <a:gd name="connsiteY12" fmla="*/ 357458 h 1443309"/>
                <a:gd name="connsiteX13" fmla="*/ 996661 w 1387187"/>
                <a:gd name="connsiteY13" fmla="*/ 586058 h 1443309"/>
                <a:gd name="connsiteX14" fmla="*/ 965488 w 1387187"/>
                <a:gd name="connsiteY14" fmla="*/ 648403 h 1443309"/>
                <a:gd name="connsiteX15" fmla="*/ 1067665 w 1387187"/>
                <a:gd name="connsiteY15" fmla="*/ 717027 h 1443309"/>
                <a:gd name="connsiteX16" fmla="*/ 1265093 w 1387187"/>
                <a:gd name="connsiteY16" fmla="*/ 928741 h 1443309"/>
                <a:gd name="connsiteX17" fmla="*/ 1366622 w 1387187"/>
                <a:gd name="connsiteY17" fmla="*/ 1297835 h 1443309"/>
                <a:gd name="connsiteX18" fmla="*/ 1387187 w 1387187"/>
                <a:gd name="connsiteY18" fmla="*/ 1443309 h 1443309"/>
                <a:gd name="connsiteX0" fmla="*/ 1387187 w 1387187"/>
                <a:gd name="connsiteY0" fmla="*/ 1443309 h 1443309"/>
                <a:gd name="connsiteX1" fmla="*/ 0 w 1387187"/>
                <a:gd name="connsiteY1" fmla="*/ 1442875 h 1443309"/>
                <a:gd name="connsiteX2" fmla="*/ 19916 w 1387187"/>
                <a:gd name="connsiteY2" fmla="*/ 1292640 h 1443309"/>
                <a:gd name="connsiteX3" fmla="*/ 123825 w 1387187"/>
                <a:gd name="connsiteY3" fmla="*/ 928958 h 1443309"/>
                <a:gd name="connsiteX4" fmla="*/ 342034 w 1387187"/>
                <a:gd name="connsiteY4" fmla="*/ 721140 h 1443309"/>
                <a:gd name="connsiteX5" fmla="*/ 496166 w 1387187"/>
                <a:gd name="connsiteY5" fmla="*/ 666804 h 1443309"/>
                <a:gd name="connsiteX6" fmla="*/ 456334 w 1387187"/>
                <a:gd name="connsiteY6" fmla="*/ 575667 h 1443309"/>
                <a:gd name="connsiteX7" fmla="*/ 456334 w 1387187"/>
                <a:gd name="connsiteY7" fmla="*/ 305503 h 1443309"/>
                <a:gd name="connsiteX8" fmla="*/ 605705 w 1387187"/>
                <a:gd name="connsiteY8" fmla="*/ 39020 h 1443309"/>
                <a:gd name="connsiteX9" fmla="*/ 886691 w 1387187"/>
                <a:gd name="connsiteY9" fmla="*/ 39886 h 1443309"/>
                <a:gd name="connsiteX10" fmla="*/ 934316 w 1387187"/>
                <a:gd name="connsiteY10" fmla="*/ 76903 h 1443309"/>
                <a:gd name="connsiteX11" fmla="*/ 1038225 w 1387187"/>
                <a:gd name="connsiteY11" fmla="*/ 357458 h 1443309"/>
                <a:gd name="connsiteX12" fmla="*/ 996661 w 1387187"/>
                <a:gd name="connsiteY12" fmla="*/ 586058 h 1443309"/>
                <a:gd name="connsiteX13" fmla="*/ 965488 w 1387187"/>
                <a:gd name="connsiteY13" fmla="*/ 648403 h 1443309"/>
                <a:gd name="connsiteX14" fmla="*/ 1067665 w 1387187"/>
                <a:gd name="connsiteY14" fmla="*/ 717027 h 1443309"/>
                <a:gd name="connsiteX15" fmla="*/ 1265093 w 1387187"/>
                <a:gd name="connsiteY15" fmla="*/ 928741 h 1443309"/>
                <a:gd name="connsiteX16" fmla="*/ 1366622 w 1387187"/>
                <a:gd name="connsiteY16" fmla="*/ 1297835 h 1443309"/>
                <a:gd name="connsiteX17" fmla="*/ 1387187 w 1387187"/>
                <a:gd name="connsiteY17" fmla="*/ 1443309 h 1443309"/>
                <a:gd name="connsiteX0" fmla="*/ 1387187 w 1387187"/>
                <a:gd name="connsiteY0" fmla="*/ 1445718 h 1445718"/>
                <a:gd name="connsiteX1" fmla="*/ 0 w 1387187"/>
                <a:gd name="connsiteY1" fmla="*/ 1445284 h 1445718"/>
                <a:gd name="connsiteX2" fmla="*/ 19916 w 1387187"/>
                <a:gd name="connsiteY2" fmla="*/ 1295049 h 1445718"/>
                <a:gd name="connsiteX3" fmla="*/ 123825 w 1387187"/>
                <a:gd name="connsiteY3" fmla="*/ 931367 h 1445718"/>
                <a:gd name="connsiteX4" fmla="*/ 342034 w 1387187"/>
                <a:gd name="connsiteY4" fmla="*/ 723549 h 1445718"/>
                <a:gd name="connsiteX5" fmla="*/ 496166 w 1387187"/>
                <a:gd name="connsiteY5" fmla="*/ 669213 h 1445718"/>
                <a:gd name="connsiteX6" fmla="*/ 456334 w 1387187"/>
                <a:gd name="connsiteY6" fmla="*/ 578076 h 1445718"/>
                <a:gd name="connsiteX7" fmla="*/ 456334 w 1387187"/>
                <a:gd name="connsiteY7" fmla="*/ 307912 h 1445718"/>
                <a:gd name="connsiteX8" fmla="*/ 605705 w 1387187"/>
                <a:gd name="connsiteY8" fmla="*/ 41429 h 1445718"/>
                <a:gd name="connsiteX9" fmla="*/ 886691 w 1387187"/>
                <a:gd name="connsiteY9" fmla="*/ 42295 h 1445718"/>
                <a:gd name="connsiteX10" fmla="*/ 1038225 w 1387187"/>
                <a:gd name="connsiteY10" fmla="*/ 359867 h 1445718"/>
                <a:gd name="connsiteX11" fmla="*/ 996661 w 1387187"/>
                <a:gd name="connsiteY11" fmla="*/ 588467 h 1445718"/>
                <a:gd name="connsiteX12" fmla="*/ 965488 w 1387187"/>
                <a:gd name="connsiteY12" fmla="*/ 650812 h 1445718"/>
                <a:gd name="connsiteX13" fmla="*/ 1067665 w 1387187"/>
                <a:gd name="connsiteY13" fmla="*/ 719436 h 1445718"/>
                <a:gd name="connsiteX14" fmla="*/ 1265093 w 1387187"/>
                <a:gd name="connsiteY14" fmla="*/ 931150 h 1445718"/>
                <a:gd name="connsiteX15" fmla="*/ 1366622 w 1387187"/>
                <a:gd name="connsiteY15" fmla="*/ 1300244 h 1445718"/>
                <a:gd name="connsiteX16" fmla="*/ 1387187 w 1387187"/>
                <a:gd name="connsiteY16" fmla="*/ 1445718 h 1445718"/>
                <a:gd name="connsiteX0" fmla="*/ 1387187 w 1387187"/>
                <a:gd name="connsiteY0" fmla="*/ 1445718 h 1445718"/>
                <a:gd name="connsiteX1" fmla="*/ 0 w 1387187"/>
                <a:gd name="connsiteY1" fmla="*/ 1445284 h 1445718"/>
                <a:gd name="connsiteX2" fmla="*/ 19916 w 1387187"/>
                <a:gd name="connsiteY2" fmla="*/ 1295049 h 1445718"/>
                <a:gd name="connsiteX3" fmla="*/ 123825 w 1387187"/>
                <a:gd name="connsiteY3" fmla="*/ 931367 h 1445718"/>
                <a:gd name="connsiteX4" fmla="*/ 342034 w 1387187"/>
                <a:gd name="connsiteY4" fmla="*/ 723549 h 1445718"/>
                <a:gd name="connsiteX5" fmla="*/ 496166 w 1387187"/>
                <a:gd name="connsiteY5" fmla="*/ 669213 h 1445718"/>
                <a:gd name="connsiteX6" fmla="*/ 456334 w 1387187"/>
                <a:gd name="connsiteY6" fmla="*/ 578076 h 1445718"/>
                <a:gd name="connsiteX7" fmla="*/ 456334 w 1387187"/>
                <a:gd name="connsiteY7" fmla="*/ 307912 h 1445718"/>
                <a:gd name="connsiteX8" fmla="*/ 605705 w 1387187"/>
                <a:gd name="connsiteY8" fmla="*/ 41429 h 1445718"/>
                <a:gd name="connsiteX9" fmla="*/ 886691 w 1387187"/>
                <a:gd name="connsiteY9" fmla="*/ 42295 h 1445718"/>
                <a:gd name="connsiteX10" fmla="*/ 1038225 w 1387187"/>
                <a:gd name="connsiteY10" fmla="*/ 359867 h 1445718"/>
                <a:gd name="connsiteX11" fmla="*/ 996661 w 1387187"/>
                <a:gd name="connsiteY11" fmla="*/ 588467 h 1445718"/>
                <a:gd name="connsiteX12" fmla="*/ 965488 w 1387187"/>
                <a:gd name="connsiteY12" fmla="*/ 650812 h 1445718"/>
                <a:gd name="connsiteX13" fmla="*/ 1067665 w 1387187"/>
                <a:gd name="connsiteY13" fmla="*/ 719436 h 1445718"/>
                <a:gd name="connsiteX14" fmla="*/ 1265093 w 1387187"/>
                <a:gd name="connsiteY14" fmla="*/ 931150 h 1445718"/>
                <a:gd name="connsiteX15" fmla="*/ 1366622 w 1387187"/>
                <a:gd name="connsiteY15" fmla="*/ 1300244 h 1445718"/>
                <a:gd name="connsiteX16" fmla="*/ 1387187 w 1387187"/>
                <a:gd name="connsiteY16" fmla="*/ 1445718 h 1445718"/>
                <a:gd name="connsiteX0" fmla="*/ 1387187 w 1387187"/>
                <a:gd name="connsiteY0" fmla="*/ 1445718 h 1445718"/>
                <a:gd name="connsiteX1" fmla="*/ 0 w 1387187"/>
                <a:gd name="connsiteY1" fmla="*/ 1445284 h 1445718"/>
                <a:gd name="connsiteX2" fmla="*/ 19916 w 1387187"/>
                <a:gd name="connsiteY2" fmla="*/ 1295049 h 1445718"/>
                <a:gd name="connsiteX3" fmla="*/ 123825 w 1387187"/>
                <a:gd name="connsiteY3" fmla="*/ 931367 h 1445718"/>
                <a:gd name="connsiteX4" fmla="*/ 342034 w 1387187"/>
                <a:gd name="connsiteY4" fmla="*/ 723549 h 1445718"/>
                <a:gd name="connsiteX5" fmla="*/ 496166 w 1387187"/>
                <a:gd name="connsiteY5" fmla="*/ 669213 h 1445718"/>
                <a:gd name="connsiteX6" fmla="*/ 456334 w 1387187"/>
                <a:gd name="connsiteY6" fmla="*/ 578076 h 1445718"/>
                <a:gd name="connsiteX7" fmla="*/ 456334 w 1387187"/>
                <a:gd name="connsiteY7" fmla="*/ 307912 h 1445718"/>
                <a:gd name="connsiteX8" fmla="*/ 605705 w 1387187"/>
                <a:gd name="connsiteY8" fmla="*/ 41429 h 1445718"/>
                <a:gd name="connsiteX9" fmla="*/ 886691 w 1387187"/>
                <a:gd name="connsiteY9" fmla="*/ 42295 h 1445718"/>
                <a:gd name="connsiteX10" fmla="*/ 1038225 w 1387187"/>
                <a:gd name="connsiteY10" fmla="*/ 359867 h 1445718"/>
                <a:gd name="connsiteX11" fmla="*/ 996661 w 1387187"/>
                <a:gd name="connsiteY11" fmla="*/ 588467 h 1445718"/>
                <a:gd name="connsiteX12" fmla="*/ 927388 w 1387187"/>
                <a:gd name="connsiteY12" fmla="*/ 667481 h 1445718"/>
                <a:gd name="connsiteX13" fmla="*/ 1067665 w 1387187"/>
                <a:gd name="connsiteY13" fmla="*/ 719436 h 1445718"/>
                <a:gd name="connsiteX14" fmla="*/ 1265093 w 1387187"/>
                <a:gd name="connsiteY14" fmla="*/ 931150 h 1445718"/>
                <a:gd name="connsiteX15" fmla="*/ 1366622 w 1387187"/>
                <a:gd name="connsiteY15" fmla="*/ 1300244 h 1445718"/>
                <a:gd name="connsiteX16" fmla="*/ 1387187 w 1387187"/>
                <a:gd name="connsiteY16" fmla="*/ 1445718 h 1445718"/>
                <a:gd name="connsiteX0" fmla="*/ 1387187 w 1387187"/>
                <a:gd name="connsiteY0" fmla="*/ 1445718 h 1445718"/>
                <a:gd name="connsiteX1" fmla="*/ 0 w 1387187"/>
                <a:gd name="connsiteY1" fmla="*/ 1445284 h 1445718"/>
                <a:gd name="connsiteX2" fmla="*/ 19916 w 1387187"/>
                <a:gd name="connsiteY2" fmla="*/ 1295049 h 1445718"/>
                <a:gd name="connsiteX3" fmla="*/ 123825 w 1387187"/>
                <a:gd name="connsiteY3" fmla="*/ 931367 h 1445718"/>
                <a:gd name="connsiteX4" fmla="*/ 342034 w 1387187"/>
                <a:gd name="connsiteY4" fmla="*/ 723549 h 1445718"/>
                <a:gd name="connsiteX5" fmla="*/ 496166 w 1387187"/>
                <a:gd name="connsiteY5" fmla="*/ 662069 h 1445718"/>
                <a:gd name="connsiteX6" fmla="*/ 456334 w 1387187"/>
                <a:gd name="connsiteY6" fmla="*/ 578076 h 1445718"/>
                <a:gd name="connsiteX7" fmla="*/ 456334 w 1387187"/>
                <a:gd name="connsiteY7" fmla="*/ 307912 h 1445718"/>
                <a:gd name="connsiteX8" fmla="*/ 605705 w 1387187"/>
                <a:gd name="connsiteY8" fmla="*/ 41429 h 1445718"/>
                <a:gd name="connsiteX9" fmla="*/ 886691 w 1387187"/>
                <a:gd name="connsiteY9" fmla="*/ 42295 h 1445718"/>
                <a:gd name="connsiteX10" fmla="*/ 1038225 w 1387187"/>
                <a:gd name="connsiteY10" fmla="*/ 359867 h 1445718"/>
                <a:gd name="connsiteX11" fmla="*/ 996661 w 1387187"/>
                <a:gd name="connsiteY11" fmla="*/ 588467 h 1445718"/>
                <a:gd name="connsiteX12" fmla="*/ 927388 w 1387187"/>
                <a:gd name="connsiteY12" fmla="*/ 667481 h 1445718"/>
                <a:gd name="connsiteX13" fmla="*/ 1067665 w 1387187"/>
                <a:gd name="connsiteY13" fmla="*/ 719436 h 1445718"/>
                <a:gd name="connsiteX14" fmla="*/ 1265093 w 1387187"/>
                <a:gd name="connsiteY14" fmla="*/ 931150 h 1445718"/>
                <a:gd name="connsiteX15" fmla="*/ 1366622 w 1387187"/>
                <a:gd name="connsiteY15" fmla="*/ 1300244 h 1445718"/>
                <a:gd name="connsiteX16" fmla="*/ 1387187 w 1387187"/>
                <a:gd name="connsiteY16" fmla="*/ 1445718 h 1445718"/>
                <a:gd name="connsiteX0" fmla="*/ 1387187 w 1387187"/>
                <a:gd name="connsiteY0" fmla="*/ 1445718 h 1445718"/>
                <a:gd name="connsiteX1" fmla="*/ 0 w 1387187"/>
                <a:gd name="connsiteY1" fmla="*/ 1445284 h 1445718"/>
                <a:gd name="connsiteX2" fmla="*/ 19916 w 1387187"/>
                <a:gd name="connsiteY2" fmla="*/ 1295049 h 1445718"/>
                <a:gd name="connsiteX3" fmla="*/ 123825 w 1387187"/>
                <a:gd name="connsiteY3" fmla="*/ 931367 h 1445718"/>
                <a:gd name="connsiteX4" fmla="*/ 342034 w 1387187"/>
                <a:gd name="connsiteY4" fmla="*/ 723549 h 1445718"/>
                <a:gd name="connsiteX5" fmla="*/ 496166 w 1387187"/>
                <a:gd name="connsiteY5" fmla="*/ 662069 h 1445718"/>
                <a:gd name="connsiteX6" fmla="*/ 456334 w 1387187"/>
                <a:gd name="connsiteY6" fmla="*/ 578076 h 1445718"/>
                <a:gd name="connsiteX7" fmla="*/ 456334 w 1387187"/>
                <a:gd name="connsiteY7" fmla="*/ 307912 h 1445718"/>
                <a:gd name="connsiteX8" fmla="*/ 605705 w 1387187"/>
                <a:gd name="connsiteY8" fmla="*/ 41429 h 1445718"/>
                <a:gd name="connsiteX9" fmla="*/ 886691 w 1387187"/>
                <a:gd name="connsiteY9" fmla="*/ 42295 h 1445718"/>
                <a:gd name="connsiteX10" fmla="*/ 1038225 w 1387187"/>
                <a:gd name="connsiteY10" fmla="*/ 359867 h 1445718"/>
                <a:gd name="connsiteX11" fmla="*/ 996661 w 1387187"/>
                <a:gd name="connsiteY11" fmla="*/ 588467 h 1445718"/>
                <a:gd name="connsiteX12" fmla="*/ 927388 w 1387187"/>
                <a:gd name="connsiteY12" fmla="*/ 667481 h 1445718"/>
                <a:gd name="connsiteX13" fmla="*/ 1067665 w 1387187"/>
                <a:gd name="connsiteY13" fmla="*/ 719436 h 1445718"/>
                <a:gd name="connsiteX14" fmla="*/ 1265093 w 1387187"/>
                <a:gd name="connsiteY14" fmla="*/ 931150 h 1445718"/>
                <a:gd name="connsiteX15" fmla="*/ 1366622 w 1387187"/>
                <a:gd name="connsiteY15" fmla="*/ 1300244 h 1445718"/>
                <a:gd name="connsiteX16" fmla="*/ 1387187 w 1387187"/>
                <a:gd name="connsiteY16" fmla="*/ 1445718 h 1445718"/>
                <a:gd name="connsiteX0" fmla="*/ 1387187 w 1387187"/>
                <a:gd name="connsiteY0" fmla="*/ 1445718 h 1445718"/>
                <a:gd name="connsiteX1" fmla="*/ 0 w 1387187"/>
                <a:gd name="connsiteY1" fmla="*/ 1445284 h 1445718"/>
                <a:gd name="connsiteX2" fmla="*/ 19916 w 1387187"/>
                <a:gd name="connsiteY2" fmla="*/ 1295049 h 1445718"/>
                <a:gd name="connsiteX3" fmla="*/ 123825 w 1387187"/>
                <a:gd name="connsiteY3" fmla="*/ 931367 h 1445718"/>
                <a:gd name="connsiteX4" fmla="*/ 342034 w 1387187"/>
                <a:gd name="connsiteY4" fmla="*/ 723549 h 1445718"/>
                <a:gd name="connsiteX5" fmla="*/ 496166 w 1387187"/>
                <a:gd name="connsiteY5" fmla="*/ 662069 h 1445718"/>
                <a:gd name="connsiteX6" fmla="*/ 456334 w 1387187"/>
                <a:gd name="connsiteY6" fmla="*/ 578076 h 1445718"/>
                <a:gd name="connsiteX7" fmla="*/ 456334 w 1387187"/>
                <a:gd name="connsiteY7" fmla="*/ 307912 h 1445718"/>
                <a:gd name="connsiteX8" fmla="*/ 605705 w 1387187"/>
                <a:gd name="connsiteY8" fmla="*/ 41429 h 1445718"/>
                <a:gd name="connsiteX9" fmla="*/ 886691 w 1387187"/>
                <a:gd name="connsiteY9" fmla="*/ 42295 h 1445718"/>
                <a:gd name="connsiteX10" fmla="*/ 1038225 w 1387187"/>
                <a:gd name="connsiteY10" fmla="*/ 359867 h 1445718"/>
                <a:gd name="connsiteX11" fmla="*/ 996661 w 1387187"/>
                <a:gd name="connsiteY11" fmla="*/ 588467 h 1445718"/>
                <a:gd name="connsiteX12" fmla="*/ 927388 w 1387187"/>
                <a:gd name="connsiteY12" fmla="*/ 667481 h 1445718"/>
                <a:gd name="connsiteX13" fmla="*/ 1067665 w 1387187"/>
                <a:gd name="connsiteY13" fmla="*/ 719436 h 1445718"/>
                <a:gd name="connsiteX14" fmla="*/ 1265093 w 1387187"/>
                <a:gd name="connsiteY14" fmla="*/ 931150 h 1445718"/>
                <a:gd name="connsiteX15" fmla="*/ 1366622 w 1387187"/>
                <a:gd name="connsiteY15" fmla="*/ 1300244 h 1445718"/>
                <a:gd name="connsiteX16" fmla="*/ 1387187 w 1387187"/>
                <a:gd name="connsiteY16" fmla="*/ 1445718 h 1445718"/>
                <a:gd name="connsiteX0" fmla="*/ 1387187 w 1387187"/>
                <a:gd name="connsiteY0" fmla="*/ 1445718 h 1445718"/>
                <a:gd name="connsiteX1" fmla="*/ 0 w 1387187"/>
                <a:gd name="connsiteY1" fmla="*/ 1445284 h 1445718"/>
                <a:gd name="connsiteX2" fmla="*/ 19916 w 1387187"/>
                <a:gd name="connsiteY2" fmla="*/ 1295049 h 1445718"/>
                <a:gd name="connsiteX3" fmla="*/ 123825 w 1387187"/>
                <a:gd name="connsiteY3" fmla="*/ 931367 h 1445718"/>
                <a:gd name="connsiteX4" fmla="*/ 342034 w 1387187"/>
                <a:gd name="connsiteY4" fmla="*/ 723549 h 1445718"/>
                <a:gd name="connsiteX5" fmla="*/ 496166 w 1387187"/>
                <a:gd name="connsiteY5" fmla="*/ 662069 h 1445718"/>
                <a:gd name="connsiteX6" fmla="*/ 456334 w 1387187"/>
                <a:gd name="connsiteY6" fmla="*/ 578076 h 1445718"/>
                <a:gd name="connsiteX7" fmla="*/ 456334 w 1387187"/>
                <a:gd name="connsiteY7" fmla="*/ 307912 h 1445718"/>
                <a:gd name="connsiteX8" fmla="*/ 605705 w 1387187"/>
                <a:gd name="connsiteY8" fmla="*/ 41429 h 1445718"/>
                <a:gd name="connsiteX9" fmla="*/ 886691 w 1387187"/>
                <a:gd name="connsiteY9" fmla="*/ 42295 h 1445718"/>
                <a:gd name="connsiteX10" fmla="*/ 1038225 w 1387187"/>
                <a:gd name="connsiteY10" fmla="*/ 359867 h 1445718"/>
                <a:gd name="connsiteX11" fmla="*/ 996661 w 1387187"/>
                <a:gd name="connsiteY11" fmla="*/ 588467 h 1445718"/>
                <a:gd name="connsiteX12" fmla="*/ 927388 w 1387187"/>
                <a:gd name="connsiteY12" fmla="*/ 667481 h 1445718"/>
                <a:gd name="connsiteX13" fmla="*/ 1067665 w 1387187"/>
                <a:gd name="connsiteY13" fmla="*/ 719436 h 1445718"/>
                <a:gd name="connsiteX14" fmla="*/ 1265093 w 1387187"/>
                <a:gd name="connsiteY14" fmla="*/ 931150 h 1445718"/>
                <a:gd name="connsiteX15" fmla="*/ 1366622 w 1387187"/>
                <a:gd name="connsiteY15" fmla="*/ 1300244 h 1445718"/>
                <a:gd name="connsiteX16" fmla="*/ 1387187 w 1387187"/>
                <a:gd name="connsiteY16" fmla="*/ 1445718 h 1445718"/>
                <a:gd name="connsiteX0" fmla="*/ 1387187 w 1387187"/>
                <a:gd name="connsiteY0" fmla="*/ 1445718 h 1445718"/>
                <a:gd name="connsiteX1" fmla="*/ 0 w 1387187"/>
                <a:gd name="connsiteY1" fmla="*/ 1445284 h 1445718"/>
                <a:gd name="connsiteX2" fmla="*/ 19916 w 1387187"/>
                <a:gd name="connsiteY2" fmla="*/ 1295049 h 1445718"/>
                <a:gd name="connsiteX3" fmla="*/ 123825 w 1387187"/>
                <a:gd name="connsiteY3" fmla="*/ 931367 h 1445718"/>
                <a:gd name="connsiteX4" fmla="*/ 342034 w 1387187"/>
                <a:gd name="connsiteY4" fmla="*/ 723549 h 1445718"/>
                <a:gd name="connsiteX5" fmla="*/ 505691 w 1387187"/>
                <a:gd name="connsiteY5" fmla="*/ 662069 h 1445718"/>
                <a:gd name="connsiteX6" fmla="*/ 456334 w 1387187"/>
                <a:gd name="connsiteY6" fmla="*/ 578076 h 1445718"/>
                <a:gd name="connsiteX7" fmla="*/ 456334 w 1387187"/>
                <a:gd name="connsiteY7" fmla="*/ 307912 h 1445718"/>
                <a:gd name="connsiteX8" fmla="*/ 605705 w 1387187"/>
                <a:gd name="connsiteY8" fmla="*/ 41429 h 1445718"/>
                <a:gd name="connsiteX9" fmla="*/ 886691 w 1387187"/>
                <a:gd name="connsiteY9" fmla="*/ 42295 h 1445718"/>
                <a:gd name="connsiteX10" fmla="*/ 1038225 w 1387187"/>
                <a:gd name="connsiteY10" fmla="*/ 359867 h 1445718"/>
                <a:gd name="connsiteX11" fmla="*/ 996661 w 1387187"/>
                <a:gd name="connsiteY11" fmla="*/ 588467 h 1445718"/>
                <a:gd name="connsiteX12" fmla="*/ 927388 w 1387187"/>
                <a:gd name="connsiteY12" fmla="*/ 667481 h 1445718"/>
                <a:gd name="connsiteX13" fmla="*/ 1067665 w 1387187"/>
                <a:gd name="connsiteY13" fmla="*/ 719436 h 1445718"/>
                <a:gd name="connsiteX14" fmla="*/ 1265093 w 1387187"/>
                <a:gd name="connsiteY14" fmla="*/ 931150 h 1445718"/>
                <a:gd name="connsiteX15" fmla="*/ 1366622 w 1387187"/>
                <a:gd name="connsiteY15" fmla="*/ 1300244 h 1445718"/>
                <a:gd name="connsiteX16" fmla="*/ 1387187 w 1387187"/>
                <a:gd name="connsiteY16" fmla="*/ 1445718 h 1445718"/>
                <a:gd name="connsiteX0" fmla="*/ 1387187 w 1387187"/>
                <a:gd name="connsiteY0" fmla="*/ 1445718 h 1445718"/>
                <a:gd name="connsiteX1" fmla="*/ 0 w 1387187"/>
                <a:gd name="connsiteY1" fmla="*/ 1445284 h 1445718"/>
                <a:gd name="connsiteX2" fmla="*/ 19916 w 1387187"/>
                <a:gd name="connsiteY2" fmla="*/ 1295049 h 1445718"/>
                <a:gd name="connsiteX3" fmla="*/ 123825 w 1387187"/>
                <a:gd name="connsiteY3" fmla="*/ 931367 h 1445718"/>
                <a:gd name="connsiteX4" fmla="*/ 342034 w 1387187"/>
                <a:gd name="connsiteY4" fmla="*/ 723549 h 1445718"/>
                <a:gd name="connsiteX5" fmla="*/ 505691 w 1387187"/>
                <a:gd name="connsiteY5" fmla="*/ 662069 h 1445718"/>
                <a:gd name="connsiteX6" fmla="*/ 456334 w 1387187"/>
                <a:gd name="connsiteY6" fmla="*/ 578076 h 1445718"/>
                <a:gd name="connsiteX7" fmla="*/ 456334 w 1387187"/>
                <a:gd name="connsiteY7" fmla="*/ 307912 h 1445718"/>
                <a:gd name="connsiteX8" fmla="*/ 605705 w 1387187"/>
                <a:gd name="connsiteY8" fmla="*/ 41429 h 1445718"/>
                <a:gd name="connsiteX9" fmla="*/ 886691 w 1387187"/>
                <a:gd name="connsiteY9" fmla="*/ 42295 h 1445718"/>
                <a:gd name="connsiteX10" fmla="*/ 1038225 w 1387187"/>
                <a:gd name="connsiteY10" fmla="*/ 359867 h 1445718"/>
                <a:gd name="connsiteX11" fmla="*/ 996661 w 1387187"/>
                <a:gd name="connsiteY11" fmla="*/ 588467 h 1445718"/>
                <a:gd name="connsiteX12" fmla="*/ 927388 w 1387187"/>
                <a:gd name="connsiteY12" fmla="*/ 667481 h 1445718"/>
                <a:gd name="connsiteX13" fmla="*/ 1067665 w 1387187"/>
                <a:gd name="connsiteY13" fmla="*/ 719436 h 1445718"/>
                <a:gd name="connsiteX14" fmla="*/ 1265093 w 1387187"/>
                <a:gd name="connsiteY14" fmla="*/ 931150 h 1445718"/>
                <a:gd name="connsiteX15" fmla="*/ 1366622 w 1387187"/>
                <a:gd name="connsiteY15" fmla="*/ 1300244 h 1445718"/>
                <a:gd name="connsiteX16" fmla="*/ 1387187 w 1387187"/>
                <a:gd name="connsiteY16" fmla="*/ 1445718 h 1445718"/>
                <a:gd name="connsiteX0" fmla="*/ 1387187 w 1387187"/>
                <a:gd name="connsiteY0" fmla="*/ 1445718 h 1445718"/>
                <a:gd name="connsiteX1" fmla="*/ 0 w 1387187"/>
                <a:gd name="connsiteY1" fmla="*/ 1445284 h 1445718"/>
                <a:gd name="connsiteX2" fmla="*/ 19916 w 1387187"/>
                <a:gd name="connsiteY2" fmla="*/ 1295049 h 1445718"/>
                <a:gd name="connsiteX3" fmla="*/ 123825 w 1387187"/>
                <a:gd name="connsiteY3" fmla="*/ 931367 h 1445718"/>
                <a:gd name="connsiteX4" fmla="*/ 342034 w 1387187"/>
                <a:gd name="connsiteY4" fmla="*/ 723549 h 1445718"/>
                <a:gd name="connsiteX5" fmla="*/ 522360 w 1387187"/>
                <a:gd name="connsiteY5" fmla="*/ 662069 h 1445718"/>
                <a:gd name="connsiteX6" fmla="*/ 456334 w 1387187"/>
                <a:gd name="connsiteY6" fmla="*/ 578076 h 1445718"/>
                <a:gd name="connsiteX7" fmla="*/ 456334 w 1387187"/>
                <a:gd name="connsiteY7" fmla="*/ 307912 h 1445718"/>
                <a:gd name="connsiteX8" fmla="*/ 605705 w 1387187"/>
                <a:gd name="connsiteY8" fmla="*/ 41429 h 1445718"/>
                <a:gd name="connsiteX9" fmla="*/ 886691 w 1387187"/>
                <a:gd name="connsiteY9" fmla="*/ 42295 h 1445718"/>
                <a:gd name="connsiteX10" fmla="*/ 1038225 w 1387187"/>
                <a:gd name="connsiteY10" fmla="*/ 359867 h 1445718"/>
                <a:gd name="connsiteX11" fmla="*/ 996661 w 1387187"/>
                <a:gd name="connsiteY11" fmla="*/ 588467 h 1445718"/>
                <a:gd name="connsiteX12" fmla="*/ 927388 w 1387187"/>
                <a:gd name="connsiteY12" fmla="*/ 667481 h 1445718"/>
                <a:gd name="connsiteX13" fmla="*/ 1067665 w 1387187"/>
                <a:gd name="connsiteY13" fmla="*/ 719436 h 1445718"/>
                <a:gd name="connsiteX14" fmla="*/ 1265093 w 1387187"/>
                <a:gd name="connsiteY14" fmla="*/ 931150 h 1445718"/>
                <a:gd name="connsiteX15" fmla="*/ 1366622 w 1387187"/>
                <a:gd name="connsiteY15" fmla="*/ 1300244 h 1445718"/>
                <a:gd name="connsiteX16" fmla="*/ 1387187 w 1387187"/>
                <a:gd name="connsiteY16" fmla="*/ 1445718 h 1445718"/>
                <a:gd name="connsiteX0" fmla="*/ 1387187 w 1387187"/>
                <a:gd name="connsiteY0" fmla="*/ 1445718 h 1445718"/>
                <a:gd name="connsiteX1" fmla="*/ 0 w 1387187"/>
                <a:gd name="connsiteY1" fmla="*/ 1445284 h 1445718"/>
                <a:gd name="connsiteX2" fmla="*/ 19916 w 1387187"/>
                <a:gd name="connsiteY2" fmla="*/ 1295049 h 1445718"/>
                <a:gd name="connsiteX3" fmla="*/ 123825 w 1387187"/>
                <a:gd name="connsiteY3" fmla="*/ 931367 h 1445718"/>
                <a:gd name="connsiteX4" fmla="*/ 342034 w 1387187"/>
                <a:gd name="connsiteY4" fmla="*/ 723549 h 1445718"/>
                <a:gd name="connsiteX5" fmla="*/ 522360 w 1387187"/>
                <a:gd name="connsiteY5" fmla="*/ 662069 h 1445718"/>
                <a:gd name="connsiteX6" fmla="*/ 453953 w 1387187"/>
                <a:gd name="connsiteY6" fmla="*/ 551882 h 1445718"/>
                <a:gd name="connsiteX7" fmla="*/ 456334 w 1387187"/>
                <a:gd name="connsiteY7" fmla="*/ 307912 h 1445718"/>
                <a:gd name="connsiteX8" fmla="*/ 605705 w 1387187"/>
                <a:gd name="connsiteY8" fmla="*/ 41429 h 1445718"/>
                <a:gd name="connsiteX9" fmla="*/ 886691 w 1387187"/>
                <a:gd name="connsiteY9" fmla="*/ 42295 h 1445718"/>
                <a:gd name="connsiteX10" fmla="*/ 1038225 w 1387187"/>
                <a:gd name="connsiteY10" fmla="*/ 359867 h 1445718"/>
                <a:gd name="connsiteX11" fmla="*/ 996661 w 1387187"/>
                <a:gd name="connsiteY11" fmla="*/ 588467 h 1445718"/>
                <a:gd name="connsiteX12" fmla="*/ 927388 w 1387187"/>
                <a:gd name="connsiteY12" fmla="*/ 667481 h 1445718"/>
                <a:gd name="connsiteX13" fmla="*/ 1067665 w 1387187"/>
                <a:gd name="connsiteY13" fmla="*/ 719436 h 1445718"/>
                <a:gd name="connsiteX14" fmla="*/ 1265093 w 1387187"/>
                <a:gd name="connsiteY14" fmla="*/ 931150 h 1445718"/>
                <a:gd name="connsiteX15" fmla="*/ 1366622 w 1387187"/>
                <a:gd name="connsiteY15" fmla="*/ 1300244 h 1445718"/>
                <a:gd name="connsiteX16" fmla="*/ 1387187 w 1387187"/>
                <a:gd name="connsiteY16" fmla="*/ 1445718 h 1445718"/>
                <a:gd name="connsiteX0" fmla="*/ 1387187 w 1387187"/>
                <a:gd name="connsiteY0" fmla="*/ 1445718 h 1445718"/>
                <a:gd name="connsiteX1" fmla="*/ 0 w 1387187"/>
                <a:gd name="connsiteY1" fmla="*/ 1445284 h 1445718"/>
                <a:gd name="connsiteX2" fmla="*/ 19916 w 1387187"/>
                <a:gd name="connsiteY2" fmla="*/ 1295049 h 1445718"/>
                <a:gd name="connsiteX3" fmla="*/ 123825 w 1387187"/>
                <a:gd name="connsiteY3" fmla="*/ 931367 h 1445718"/>
                <a:gd name="connsiteX4" fmla="*/ 342034 w 1387187"/>
                <a:gd name="connsiteY4" fmla="*/ 723549 h 1445718"/>
                <a:gd name="connsiteX5" fmla="*/ 522360 w 1387187"/>
                <a:gd name="connsiteY5" fmla="*/ 662069 h 1445718"/>
                <a:gd name="connsiteX6" fmla="*/ 453953 w 1387187"/>
                <a:gd name="connsiteY6" fmla="*/ 551882 h 1445718"/>
                <a:gd name="connsiteX7" fmla="*/ 456334 w 1387187"/>
                <a:gd name="connsiteY7" fmla="*/ 307912 h 1445718"/>
                <a:gd name="connsiteX8" fmla="*/ 605705 w 1387187"/>
                <a:gd name="connsiteY8" fmla="*/ 41429 h 1445718"/>
                <a:gd name="connsiteX9" fmla="*/ 886691 w 1387187"/>
                <a:gd name="connsiteY9" fmla="*/ 42295 h 1445718"/>
                <a:gd name="connsiteX10" fmla="*/ 1038225 w 1387187"/>
                <a:gd name="connsiteY10" fmla="*/ 359867 h 1445718"/>
                <a:gd name="connsiteX11" fmla="*/ 996661 w 1387187"/>
                <a:gd name="connsiteY11" fmla="*/ 588467 h 1445718"/>
                <a:gd name="connsiteX12" fmla="*/ 927388 w 1387187"/>
                <a:gd name="connsiteY12" fmla="*/ 667481 h 1445718"/>
                <a:gd name="connsiteX13" fmla="*/ 1067665 w 1387187"/>
                <a:gd name="connsiteY13" fmla="*/ 719436 h 1445718"/>
                <a:gd name="connsiteX14" fmla="*/ 1265093 w 1387187"/>
                <a:gd name="connsiteY14" fmla="*/ 931150 h 1445718"/>
                <a:gd name="connsiteX15" fmla="*/ 1366622 w 1387187"/>
                <a:gd name="connsiteY15" fmla="*/ 1300244 h 1445718"/>
                <a:gd name="connsiteX16" fmla="*/ 1387187 w 1387187"/>
                <a:gd name="connsiteY16" fmla="*/ 1445718 h 1445718"/>
                <a:gd name="connsiteX0" fmla="*/ 1387187 w 1387187"/>
                <a:gd name="connsiteY0" fmla="*/ 1445718 h 1445718"/>
                <a:gd name="connsiteX1" fmla="*/ 0 w 1387187"/>
                <a:gd name="connsiteY1" fmla="*/ 1445284 h 1445718"/>
                <a:gd name="connsiteX2" fmla="*/ 19916 w 1387187"/>
                <a:gd name="connsiteY2" fmla="*/ 1295049 h 1445718"/>
                <a:gd name="connsiteX3" fmla="*/ 123825 w 1387187"/>
                <a:gd name="connsiteY3" fmla="*/ 931367 h 1445718"/>
                <a:gd name="connsiteX4" fmla="*/ 342034 w 1387187"/>
                <a:gd name="connsiteY4" fmla="*/ 723549 h 1445718"/>
                <a:gd name="connsiteX5" fmla="*/ 522360 w 1387187"/>
                <a:gd name="connsiteY5" fmla="*/ 662069 h 1445718"/>
                <a:gd name="connsiteX6" fmla="*/ 453953 w 1387187"/>
                <a:gd name="connsiteY6" fmla="*/ 551882 h 1445718"/>
                <a:gd name="connsiteX7" fmla="*/ 484909 w 1387187"/>
                <a:gd name="connsiteY7" fmla="*/ 260287 h 1445718"/>
                <a:gd name="connsiteX8" fmla="*/ 605705 w 1387187"/>
                <a:gd name="connsiteY8" fmla="*/ 41429 h 1445718"/>
                <a:gd name="connsiteX9" fmla="*/ 886691 w 1387187"/>
                <a:gd name="connsiteY9" fmla="*/ 42295 h 1445718"/>
                <a:gd name="connsiteX10" fmla="*/ 1038225 w 1387187"/>
                <a:gd name="connsiteY10" fmla="*/ 359867 h 1445718"/>
                <a:gd name="connsiteX11" fmla="*/ 996661 w 1387187"/>
                <a:gd name="connsiteY11" fmla="*/ 588467 h 1445718"/>
                <a:gd name="connsiteX12" fmla="*/ 927388 w 1387187"/>
                <a:gd name="connsiteY12" fmla="*/ 667481 h 1445718"/>
                <a:gd name="connsiteX13" fmla="*/ 1067665 w 1387187"/>
                <a:gd name="connsiteY13" fmla="*/ 719436 h 1445718"/>
                <a:gd name="connsiteX14" fmla="*/ 1265093 w 1387187"/>
                <a:gd name="connsiteY14" fmla="*/ 931150 h 1445718"/>
                <a:gd name="connsiteX15" fmla="*/ 1366622 w 1387187"/>
                <a:gd name="connsiteY15" fmla="*/ 1300244 h 1445718"/>
                <a:gd name="connsiteX16" fmla="*/ 1387187 w 1387187"/>
                <a:gd name="connsiteY16" fmla="*/ 1445718 h 1445718"/>
                <a:gd name="connsiteX0" fmla="*/ 1387187 w 1387187"/>
                <a:gd name="connsiteY0" fmla="*/ 1445718 h 1445718"/>
                <a:gd name="connsiteX1" fmla="*/ 0 w 1387187"/>
                <a:gd name="connsiteY1" fmla="*/ 1445284 h 1445718"/>
                <a:gd name="connsiteX2" fmla="*/ 19916 w 1387187"/>
                <a:gd name="connsiteY2" fmla="*/ 1295049 h 1445718"/>
                <a:gd name="connsiteX3" fmla="*/ 123825 w 1387187"/>
                <a:gd name="connsiteY3" fmla="*/ 931367 h 1445718"/>
                <a:gd name="connsiteX4" fmla="*/ 342034 w 1387187"/>
                <a:gd name="connsiteY4" fmla="*/ 723549 h 1445718"/>
                <a:gd name="connsiteX5" fmla="*/ 522360 w 1387187"/>
                <a:gd name="connsiteY5" fmla="*/ 662069 h 1445718"/>
                <a:gd name="connsiteX6" fmla="*/ 453953 w 1387187"/>
                <a:gd name="connsiteY6" fmla="*/ 551882 h 1445718"/>
                <a:gd name="connsiteX7" fmla="*/ 473003 w 1387187"/>
                <a:gd name="connsiteY7" fmla="*/ 253143 h 1445718"/>
                <a:gd name="connsiteX8" fmla="*/ 605705 w 1387187"/>
                <a:gd name="connsiteY8" fmla="*/ 41429 h 1445718"/>
                <a:gd name="connsiteX9" fmla="*/ 886691 w 1387187"/>
                <a:gd name="connsiteY9" fmla="*/ 42295 h 1445718"/>
                <a:gd name="connsiteX10" fmla="*/ 1038225 w 1387187"/>
                <a:gd name="connsiteY10" fmla="*/ 359867 h 1445718"/>
                <a:gd name="connsiteX11" fmla="*/ 996661 w 1387187"/>
                <a:gd name="connsiteY11" fmla="*/ 588467 h 1445718"/>
                <a:gd name="connsiteX12" fmla="*/ 927388 w 1387187"/>
                <a:gd name="connsiteY12" fmla="*/ 667481 h 1445718"/>
                <a:gd name="connsiteX13" fmla="*/ 1067665 w 1387187"/>
                <a:gd name="connsiteY13" fmla="*/ 719436 h 1445718"/>
                <a:gd name="connsiteX14" fmla="*/ 1265093 w 1387187"/>
                <a:gd name="connsiteY14" fmla="*/ 931150 h 1445718"/>
                <a:gd name="connsiteX15" fmla="*/ 1366622 w 1387187"/>
                <a:gd name="connsiteY15" fmla="*/ 1300244 h 1445718"/>
                <a:gd name="connsiteX16" fmla="*/ 1387187 w 1387187"/>
                <a:gd name="connsiteY16" fmla="*/ 1445718 h 1445718"/>
                <a:gd name="connsiteX0" fmla="*/ 1387187 w 1387187"/>
                <a:gd name="connsiteY0" fmla="*/ 1445718 h 1445718"/>
                <a:gd name="connsiteX1" fmla="*/ 0 w 1387187"/>
                <a:gd name="connsiteY1" fmla="*/ 1445284 h 1445718"/>
                <a:gd name="connsiteX2" fmla="*/ 19916 w 1387187"/>
                <a:gd name="connsiteY2" fmla="*/ 1295049 h 1445718"/>
                <a:gd name="connsiteX3" fmla="*/ 123825 w 1387187"/>
                <a:gd name="connsiteY3" fmla="*/ 931367 h 1445718"/>
                <a:gd name="connsiteX4" fmla="*/ 342034 w 1387187"/>
                <a:gd name="connsiteY4" fmla="*/ 723549 h 1445718"/>
                <a:gd name="connsiteX5" fmla="*/ 489022 w 1387187"/>
                <a:gd name="connsiteY5" fmla="*/ 662069 h 1445718"/>
                <a:gd name="connsiteX6" fmla="*/ 453953 w 1387187"/>
                <a:gd name="connsiteY6" fmla="*/ 551882 h 1445718"/>
                <a:gd name="connsiteX7" fmla="*/ 473003 w 1387187"/>
                <a:gd name="connsiteY7" fmla="*/ 253143 h 1445718"/>
                <a:gd name="connsiteX8" fmla="*/ 605705 w 1387187"/>
                <a:gd name="connsiteY8" fmla="*/ 41429 h 1445718"/>
                <a:gd name="connsiteX9" fmla="*/ 886691 w 1387187"/>
                <a:gd name="connsiteY9" fmla="*/ 42295 h 1445718"/>
                <a:gd name="connsiteX10" fmla="*/ 1038225 w 1387187"/>
                <a:gd name="connsiteY10" fmla="*/ 359867 h 1445718"/>
                <a:gd name="connsiteX11" fmla="*/ 996661 w 1387187"/>
                <a:gd name="connsiteY11" fmla="*/ 588467 h 1445718"/>
                <a:gd name="connsiteX12" fmla="*/ 927388 w 1387187"/>
                <a:gd name="connsiteY12" fmla="*/ 667481 h 1445718"/>
                <a:gd name="connsiteX13" fmla="*/ 1067665 w 1387187"/>
                <a:gd name="connsiteY13" fmla="*/ 719436 h 1445718"/>
                <a:gd name="connsiteX14" fmla="*/ 1265093 w 1387187"/>
                <a:gd name="connsiteY14" fmla="*/ 931150 h 1445718"/>
                <a:gd name="connsiteX15" fmla="*/ 1366622 w 1387187"/>
                <a:gd name="connsiteY15" fmla="*/ 1300244 h 1445718"/>
                <a:gd name="connsiteX16" fmla="*/ 1387187 w 1387187"/>
                <a:gd name="connsiteY16" fmla="*/ 1445718 h 1445718"/>
                <a:gd name="connsiteX0" fmla="*/ 1387187 w 1387187"/>
                <a:gd name="connsiteY0" fmla="*/ 1445718 h 1445718"/>
                <a:gd name="connsiteX1" fmla="*/ 0 w 1387187"/>
                <a:gd name="connsiteY1" fmla="*/ 1445284 h 1445718"/>
                <a:gd name="connsiteX2" fmla="*/ 19916 w 1387187"/>
                <a:gd name="connsiteY2" fmla="*/ 1295049 h 1445718"/>
                <a:gd name="connsiteX3" fmla="*/ 123825 w 1387187"/>
                <a:gd name="connsiteY3" fmla="*/ 931367 h 1445718"/>
                <a:gd name="connsiteX4" fmla="*/ 342034 w 1387187"/>
                <a:gd name="connsiteY4" fmla="*/ 723549 h 1445718"/>
                <a:gd name="connsiteX5" fmla="*/ 489022 w 1387187"/>
                <a:gd name="connsiteY5" fmla="*/ 662069 h 1445718"/>
                <a:gd name="connsiteX6" fmla="*/ 434903 w 1387187"/>
                <a:gd name="connsiteY6" fmla="*/ 549501 h 1445718"/>
                <a:gd name="connsiteX7" fmla="*/ 473003 w 1387187"/>
                <a:gd name="connsiteY7" fmla="*/ 253143 h 1445718"/>
                <a:gd name="connsiteX8" fmla="*/ 605705 w 1387187"/>
                <a:gd name="connsiteY8" fmla="*/ 41429 h 1445718"/>
                <a:gd name="connsiteX9" fmla="*/ 886691 w 1387187"/>
                <a:gd name="connsiteY9" fmla="*/ 42295 h 1445718"/>
                <a:gd name="connsiteX10" fmla="*/ 1038225 w 1387187"/>
                <a:gd name="connsiteY10" fmla="*/ 359867 h 1445718"/>
                <a:gd name="connsiteX11" fmla="*/ 996661 w 1387187"/>
                <a:gd name="connsiteY11" fmla="*/ 588467 h 1445718"/>
                <a:gd name="connsiteX12" fmla="*/ 927388 w 1387187"/>
                <a:gd name="connsiteY12" fmla="*/ 667481 h 1445718"/>
                <a:gd name="connsiteX13" fmla="*/ 1067665 w 1387187"/>
                <a:gd name="connsiteY13" fmla="*/ 719436 h 1445718"/>
                <a:gd name="connsiteX14" fmla="*/ 1265093 w 1387187"/>
                <a:gd name="connsiteY14" fmla="*/ 931150 h 1445718"/>
                <a:gd name="connsiteX15" fmla="*/ 1366622 w 1387187"/>
                <a:gd name="connsiteY15" fmla="*/ 1300244 h 1445718"/>
                <a:gd name="connsiteX16" fmla="*/ 1387187 w 1387187"/>
                <a:gd name="connsiteY16" fmla="*/ 1445718 h 1445718"/>
                <a:gd name="connsiteX0" fmla="*/ 1387187 w 1387187"/>
                <a:gd name="connsiteY0" fmla="*/ 1445718 h 1445718"/>
                <a:gd name="connsiteX1" fmla="*/ 0 w 1387187"/>
                <a:gd name="connsiteY1" fmla="*/ 1445284 h 1445718"/>
                <a:gd name="connsiteX2" fmla="*/ 19916 w 1387187"/>
                <a:gd name="connsiteY2" fmla="*/ 1295049 h 1445718"/>
                <a:gd name="connsiteX3" fmla="*/ 123825 w 1387187"/>
                <a:gd name="connsiteY3" fmla="*/ 931367 h 1445718"/>
                <a:gd name="connsiteX4" fmla="*/ 342034 w 1387187"/>
                <a:gd name="connsiteY4" fmla="*/ 723549 h 1445718"/>
                <a:gd name="connsiteX5" fmla="*/ 489022 w 1387187"/>
                <a:gd name="connsiteY5" fmla="*/ 662069 h 1445718"/>
                <a:gd name="connsiteX6" fmla="*/ 434903 w 1387187"/>
                <a:gd name="connsiteY6" fmla="*/ 549501 h 1445718"/>
                <a:gd name="connsiteX7" fmla="*/ 449190 w 1387187"/>
                <a:gd name="connsiteY7" fmla="*/ 248381 h 1445718"/>
                <a:gd name="connsiteX8" fmla="*/ 605705 w 1387187"/>
                <a:gd name="connsiteY8" fmla="*/ 41429 h 1445718"/>
                <a:gd name="connsiteX9" fmla="*/ 886691 w 1387187"/>
                <a:gd name="connsiteY9" fmla="*/ 42295 h 1445718"/>
                <a:gd name="connsiteX10" fmla="*/ 1038225 w 1387187"/>
                <a:gd name="connsiteY10" fmla="*/ 359867 h 1445718"/>
                <a:gd name="connsiteX11" fmla="*/ 996661 w 1387187"/>
                <a:gd name="connsiteY11" fmla="*/ 588467 h 1445718"/>
                <a:gd name="connsiteX12" fmla="*/ 927388 w 1387187"/>
                <a:gd name="connsiteY12" fmla="*/ 667481 h 1445718"/>
                <a:gd name="connsiteX13" fmla="*/ 1067665 w 1387187"/>
                <a:gd name="connsiteY13" fmla="*/ 719436 h 1445718"/>
                <a:gd name="connsiteX14" fmla="*/ 1265093 w 1387187"/>
                <a:gd name="connsiteY14" fmla="*/ 931150 h 1445718"/>
                <a:gd name="connsiteX15" fmla="*/ 1366622 w 1387187"/>
                <a:gd name="connsiteY15" fmla="*/ 1300244 h 1445718"/>
                <a:gd name="connsiteX16" fmla="*/ 1387187 w 1387187"/>
                <a:gd name="connsiteY16" fmla="*/ 1445718 h 1445718"/>
                <a:gd name="connsiteX0" fmla="*/ 1387187 w 1387187"/>
                <a:gd name="connsiteY0" fmla="*/ 1447125 h 1447125"/>
                <a:gd name="connsiteX1" fmla="*/ 0 w 1387187"/>
                <a:gd name="connsiteY1" fmla="*/ 1446691 h 1447125"/>
                <a:gd name="connsiteX2" fmla="*/ 19916 w 1387187"/>
                <a:gd name="connsiteY2" fmla="*/ 1296456 h 1447125"/>
                <a:gd name="connsiteX3" fmla="*/ 123825 w 1387187"/>
                <a:gd name="connsiteY3" fmla="*/ 932774 h 1447125"/>
                <a:gd name="connsiteX4" fmla="*/ 342034 w 1387187"/>
                <a:gd name="connsiteY4" fmla="*/ 724956 h 1447125"/>
                <a:gd name="connsiteX5" fmla="*/ 489022 w 1387187"/>
                <a:gd name="connsiteY5" fmla="*/ 663476 h 1447125"/>
                <a:gd name="connsiteX6" fmla="*/ 434903 w 1387187"/>
                <a:gd name="connsiteY6" fmla="*/ 550908 h 1447125"/>
                <a:gd name="connsiteX7" fmla="*/ 449190 w 1387187"/>
                <a:gd name="connsiteY7" fmla="*/ 249788 h 1447125"/>
                <a:gd name="connsiteX8" fmla="*/ 567605 w 1387187"/>
                <a:gd name="connsiteY8" fmla="*/ 40455 h 1447125"/>
                <a:gd name="connsiteX9" fmla="*/ 886691 w 1387187"/>
                <a:gd name="connsiteY9" fmla="*/ 43702 h 1447125"/>
                <a:gd name="connsiteX10" fmla="*/ 1038225 w 1387187"/>
                <a:gd name="connsiteY10" fmla="*/ 361274 h 1447125"/>
                <a:gd name="connsiteX11" fmla="*/ 996661 w 1387187"/>
                <a:gd name="connsiteY11" fmla="*/ 589874 h 1447125"/>
                <a:gd name="connsiteX12" fmla="*/ 927388 w 1387187"/>
                <a:gd name="connsiteY12" fmla="*/ 668888 h 1447125"/>
                <a:gd name="connsiteX13" fmla="*/ 1067665 w 1387187"/>
                <a:gd name="connsiteY13" fmla="*/ 720843 h 1447125"/>
                <a:gd name="connsiteX14" fmla="*/ 1265093 w 1387187"/>
                <a:gd name="connsiteY14" fmla="*/ 932557 h 1447125"/>
                <a:gd name="connsiteX15" fmla="*/ 1366622 w 1387187"/>
                <a:gd name="connsiteY15" fmla="*/ 1301651 h 1447125"/>
                <a:gd name="connsiteX16" fmla="*/ 1387187 w 1387187"/>
                <a:gd name="connsiteY16" fmla="*/ 1447125 h 1447125"/>
                <a:gd name="connsiteX0" fmla="*/ 1387187 w 1387187"/>
                <a:gd name="connsiteY0" fmla="*/ 1450594 h 1450594"/>
                <a:gd name="connsiteX1" fmla="*/ 0 w 1387187"/>
                <a:gd name="connsiteY1" fmla="*/ 1450160 h 1450594"/>
                <a:gd name="connsiteX2" fmla="*/ 19916 w 1387187"/>
                <a:gd name="connsiteY2" fmla="*/ 1299925 h 1450594"/>
                <a:gd name="connsiteX3" fmla="*/ 123825 w 1387187"/>
                <a:gd name="connsiteY3" fmla="*/ 936243 h 1450594"/>
                <a:gd name="connsiteX4" fmla="*/ 342034 w 1387187"/>
                <a:gd name="connsiteY4" fmla="*/ 728425 h 1450594"/>
                <a:gd name="connsiteX5" fmla="*/ 489022 w 1387187"/>
                <a:gd name="connsiteY5" fmla="*/ 666945 h 1450594"/>
                <a:gd name="connsiteX6" fmla="*/ 434903 w 1387187"/>
                <a:gd name="connsiteY6" fmla="*/ 554377 h 1450594"/>
                <a:gd name="connsiteX7" fmla="*/ 449190 w 1387187"/>
                <a:gd name="connsiteY7" fmla="*/ 253257 h 1450594"/>
                <a:gd name="connsiteX8" fmla="*/ 567605 w 1387187"/>
                <a:gd name="connsiteY8" fmla="*/ 43924 h 1450594"/>
                <a:gd name="connsiteX9" fmla="*/ 862879 w 1387187"/>
                <a:gd name="connsiteY9" fmla="*/ 40027 h 1450594"/>
                <a:gd name="connsiteX10" fmla="*/ 1038225 w 1387187"/>
                <a:gd name="connsiteY10" fmla="*/ 364743 h 1450594"/>
                <a:gd name="connsiteX11" fmla="*/ 996661 w 1387187"/>
                <a:gd name="connsiteY11" fmla="*/ 593343 h 1450594"/>
                <a:gd name="connsiteX12" fmla="*/ 927388 w 1387187"/>
                <a:gd name="connsiteY12" fmla="*/ 672357 h 1450594"/>
                <a:gd name="connsiteX13" fmla="*/ 1067665 w 1387187"/>
                <a:gd name="connsiteY13" fmla="*/ 724312 h 1450594"/>
                <a:gd name="connsiteX14" fmla="*/ 1265093 w 1387187"/>
                <a:gd name="connsiteY14" fmla="*/ 936026 h 1450594"/>
                <a:gd name="connsiteX15" fmla="*/ 1366622 w 1387187"/>
                <a:gd name="connsiteY15" fmla="*/ 1305120 h 1450594"/>
                <a:gd name="connsiteX16" fmla="*/ 1387187 w 1387187"/>
                <a:gd name="connsiteY16" fmla="*/ 1450594 h 1450594"/>
                <a:gd name="connsiteX0" fmla="*/ 1387187 w 1387187"/>
                <a:gd name="connsiteY0" fmla="*/ 1443705 h 1443705"/>
                <a:gd name="connsiteX1" fmla="*/ 0 w 1387187"/>
                <a:gd name="connsiteY1" fmla="*/ 1443271 h 1443705"/>
                <a:gd name="connsiteX2" fmla="*/ 19916 w 1387187"/>
                <a:gd name="connsiteY2" fmla="*/ 1293036 h 1443705"/>
                <a:gd name="connsiteX3" fmla="*/ 123825 w 1387187"/>
                <a:gd name="connsiteY3" fmla="*/ 929354 h 1443705"/>
                <a:gd name="connsiteX4" fmla="*/ 342034 w 1387187"/>
                <a:gd name="connsiteY4" fmla="*/ 721536 h 1443705"/>
                <a:gd name="connsiteX5" fmla="*/ 489022 w 1387187"/>
                <a:gd name="connsiteY5" fmla="*/ 660056 h 1443705"/>
                <a:gd name="connsiteX6" fmla="*/ 434903 w 1387187"/>
                <a:gd name="connsiteY6" fmla="*/ 547488 h 1443705"/>
                <a:gd name="connsiteX7" fmla="*/ 449190 w 1387187"/>
                <a:gd name="connsiteY7" fmla="*/ 246368 h 1443705"/>
                <a:gd name="connsiteX8" fmla="*/ 567605 w 1387187"/>
                <a:gd name="connsiteY8" fmla="*/ 37035 h 1443705"/>
                <a:gd name="connsiteX9" fmla="*/ 862879 w 1387187"/>
                <a:gd name="connsiteY9" fmla="*/ 33138 h 1443705"/>
                <a:gd name="connsiteX10" fmla="*/ 981075 w 1387187"/>
                <a:gd name="connsiteY10" fmla="*/ 243554 h 1443705"/>
                <a:gd name="connsiteX11" fmla="*/ 996661 w 1387187"/>
                <a:gd name="connsiteY11" fmla="*/ 586454 h 1443705"/>
                <a:gd name="connsiteX12" fmla="*/ 927388 w 1387187"/>
                <a:gd name="connsiteY12" fmla="*/ 665468 h 1443705"/>
                <a:gd name="connsiteX13" fmla="*/ 1067665 w 1387187"/>
                <a:gd name="connsiteY13" fmla="*/ 717423 h 1443705"/>
                <a:gd name="connsiteX14" fmla="*/ 1265093 w 1387187"/>
                <a:gd name="connsiteY14" fmla="*/ 929137 h 1443705"/>
                <a:gd name="connsiteX15" fmla="*/ 1366622 w 1387187"/>
                <a:gd name="connsiteY15" fmla="*/ 1298231 h 1443705"/>
                <a:gd name="connsiteX16" fmla="*/ 1387187 w 1387187"/>
                <a:gd name="connsiteY16" fmla="*/ 1443705 h 1443705"/>
                <a:gd name="connsiteX0" fmla="*/ 1387187 w 1387187"/>
                <a:gd name="connsiteY0" fmla="*/ 1444112 h 1444112"/>
                <a:gd name="connsiteX1" fmla="*/ 0 w 1387187"/>
                <a:gd name="connsiteY1" fmla="*/ 1443678 h 1444112"/>
                <a:gd name="connsiteX2" fmla="*/ 19916 w 1387187"/>
                <a:gd name="connsiteY2" fmla="*/ 1293443 h 1444112"/>
                <a:gd name="connsiteX3" fmla="*/ 123825 w 1387187"/>
                <a:gd name="connsiteY3" fmla="*/ 929761 h 1444112"/>
                <a:gd name="connsiteX4" fmla="*/ 342034 w 1387187"/>
                <a:gd name="connsiteY4" fmla="*/ 721943 h 1444112"/>
                <a:gd name="connsiteX5" fmla="*/ 489022 w 1387187"/>
                <a:gd name="connsiteY5" fmla="*/ 660463 h 1444112"/>
                <a:gd name="connsiteX6" fmla="*/ 434903 w 1387187"/>
                <a:gd name="connsiteY6" fmla="*/ 547895 h 1444112"/>
                <a:gd name="connsiteX7" fmla="*/ 449190 w 1387187"/>
                <a:gd name="connsiteY7" fmla="*/ 246775 h 1444112"/>
                <a:gd name="connsiteX8" fmla="*/ 567605 w 1387187"/>
                <a:gd name="connsiteY8" fmla="*/ 37442 h 1444112"/>
                <a:gd name="connsiteX9" fmla="*/ 862879 w 1387187"/>
                <a:gd name="connsiteY9" fmla="*/ 33545 h 1444112"/>
                <a:gd name="connsiteX10" fmla="*/ 952500 w 1387187"/>
                <a:gd name="connsiteY10" fmla="*/ 251105 h 1444112"/>
                <a:gd name="connsiteX11" fmla="*/ 996661 w 1387187"/>
                <a:gd name="connsiteY11" fmla="*/ 586861 h 1444112"/>
                <a:gd name="connsiteX12" fmla="*/ 927388 w 1387187"/>
                <a:gd name="connsiteY12" fmla="*/ 665875 h 1444112"/>
                <a:gd name="connsiteX13" fmla="*/ 1067665 w 1387187"/>
                <a:gd name="connsiteY13" fmla="*/ 717830 h 1444112"/>
                <a:gd name="connsiteX14" fmla="*/ 1265093 w 1387187"/>
                <a:gd name="connsiteY14" fmla="*/ 929544 h 1444112"/>
                <a:gd name="connsiteX15" fmla="*/ 1366622 w 1387187"/>
                <a:gd name="connsiteY15" fmla="*/ 1298638 h 1444112"/>
                <a:gd name="connsiteX16" fmla="*/ 1387187 w 1387187"/>
                <a:gd name="connsiteY16" fmla="*/ 1444112 h 1444112"/>
                <a:gd name="connsiteX0" fmla="*/ 1387187 w 1387187"/>
                <a:gd name="connsiteY0" fmla="*/ 1444112 h 1444112"/>
                <a:gd name="connsiteX1" fmla="*/ 0 w 1387187"/>
                <a:gd name="connsiteY1" fmla="*/ 1443678 h 1444112"/>
                <a:gd name="connsiteX2" fmla="*/ 19916 w 1387187"/>
                <a:gd name="connsiteY2" fmla="*/ 1293443 h 1444112"/>
                <a:gd name="connsiteX3" fmla="*/ 123825 w 1387187"/>
                <a:gd name="connsiteY3" fmla="*/ 929761 h 1444112"/>
                <a:gd name="connsiteX4" fmla="*/ 342034 w 1387187"/>
                <a:gd name="connsiteY4" fmla="*/ 721943 h 1444112"/>
                <a:gd name="connsiteX5" fmla="*/ 489022 w 1387187"/>
                <a:gd name="connsiteY5" fmla="*/ 660463 h 1444112"/>
                <a:gd name="connsiteX6" fmla="*/ 434903 w 1387187"/>
                <a:gd name="connsiteY6" fmla="*/ 547895 h 1444112"/>
                <a:gd name="connsiteX7" fmla="*/ 449190 w 1387187"/>
                <a:gd name="connsiteY7" fmla="*/ 246775 h 1444112"/>
                <a:gd name="connsiteX8" fmla="*/ 567605 w 1387187"/>
                <a:gd name="connsiteY8" fmla="*/ 37442 h 1444112"/>
                <a:gd name="connsiteX9" fmla="*/ 862879 w 1387187"/>
                <a:gd name="connsiteY9" fmla="*/ 33545 h 1444112"/>
                <a:gd name="connsiteX10" fmla="*/ 952500 w 1387187"/>
                <a:gd name="connsiteY10" fmla="*/ 251105 h 1444112"/>
                <a:gd name="connsiteX11" fmla="*/ 956180 w 1387187"/>
                <a:gd name="connsiteY11" fmla="*/ 548761 h 1444112"/>
                <a:gd name="connsiteX12" fmla="*/ 927388 w 1387187"/>
                <a:gd name="connsiteY12" fmla="*/ 665875 h 1444112"/>
                <a:gd name="connsiteX13" fmla="*/ 1067665 w 1387187"/>
                <a:gd name="connsiteY13" fmla="*/ 717830 h 1444112"/>
                <a:gd name="connsiteX14" fmla="*/ 1265093 w 1387187"/>
                <a:gd name="connsiteY14" fmla="*/ 929544 h 1444112"/>
                <a:gd name="connsiteX15" fmla="*/ 1366622 w 1387187"/>
                <a:gd name="connsiteY15" fmla="*/ 1298638 h 1444112"/>
                <a:gd name="connsiteX16" fmla="*/ 1387187 w 1387187"/>
                <a:gd name="connsiteY16" fmla="*/ 1444112 h 1444112"/>
                <a:gd name="connsiteX0" fmla="*/ 1387187 w 1387187"/>
                <a:gd name="connsiteY0" fmla="*/ 1444112 h 1444112"/>
                <a:gd name="connsiteX1" fmla="*/ 0 w 1387187"/>
                <a:gd name="connsiteY1" fmla="*/ 1443678 h 1444112"/>
                <a:gd name="connsiteX2" fmla="*/ 19916 w 1387187"/>
                <a:gd name="connsiteY2" fmla="*/ 1293443 h 1444112"/>
                <a:gd name="connsiteX3" fmla="*/ 123825 w 1387187"/>
                <a:gd name="connsiteY3" fmla="*/ 929761 h 1444112"/>
                <a:gd name="connsiteX4" fmla="*/ 342034 w 1387187"/>
                <a:gd name="connsiteY4" fmla="*/ 721943 h 1444112"/>
                <a:gd name="connsiteX5" fmla="*/ 489022 w 1387187"/>
                <a:gd name="connsiteY5" fmla="*/ 660463 h 1444112"/>
                <a:gd name="connsiteX6" fmla="*/ 434903 w 1387187"/>
                <a:gd name="connsiteY6" fmla="*/ 547895 h 1444112"/>
                <a:gd name="connsiteX7" fmla="*/ 449190 w 1387187"/>
                <a:gd name="connsiteY7" fmla="*/ 246775 h 1444112"/>
                <a:gd name="connsiteX8" fmla="*/ 567605 w 1387187"/>
                <a:gd name="connsiteY8" fmla="*/ 37442 h 1444112"/>
                <a:gd name="connsiteX9" fmla="*/ 862879 w 1387187"/>
                <a:gd name="connsiteY9" fmla="*/ 33545 h 1444112"/>
                <a:gd name="connsiteX10" fmla="*/ 952500 w 1387187"/>
                <a:gd name="connsiteY10" fmla="*/ 251105 h 1444112"/>
                <a:gd name="connsiteX11" fmla="*/ 956180 w 1387187"/>
                <a:gd name="connsiteY11" fmla="*/ 548761 h 1444112"/>
                <a:gd name="connsiteX12" fmla="*/ 886906 w 1387187"/>
                <a:gd name="connsiteY12" fmla="*/ 665875 h 1444112"/>
                <a:gd name="connsiteX13" fmla="*/ 1067665 w 1387187"/>
                <a:gd name="connsiteY13" fmla="*/ 717830 h 1444112"/>
                <a:gd name="connsiteX14" fmla="*/ 1265093 w 1387187"/>
                <a:gd name="connsiteY14" fmla="*/ 929544 h 1444112"/>
                <a:gd name="connsiteX15" fmla="*/ 1366622 w 1387187"/>
                <a:gd name="connsiteY15" fmla="*/ 1298638 h 1444112"/>
                <a:gd name="connsiteX16" fmla="*/ 1387187 w 1387187"/>
                <a:gd name="connsiteY16" fmla="*/ 1444112 h 1444112"/>
                <a:gd name="connsiteX0" fmla="*/ 1387187 w 1387187"/>
                <a:gd name="connsiteY0" fmla="*/ 1444112 h 1444112"/>
                <a:gd name="connsiteX1" fmla="*/ 0 w 1387187"/>
                <a:gd name="connsiteY1" fmla="*/ 1443678 h 1444112"/>
                <a:gd name="connsiteX2" fmla="*/ 19916 w 1387187"/>
                <a:gd name="connsiteY2" fmla="*/ 1293443 h 1444112"/>
                <a:gd name="connsiteX3" fmla="*/ 123825 w 1387187"/>
                <a:gd name="connsiteY3" fmla="*/ 929761 h 1444112"/>
                <a:gd name="connsiteX4" fmla="*/ 342034 w 1387187"/>
                <a:gd name="connsiteY4" fmla="*/ 721943 h 1444112"/>
                <a:gd name="connsiteX5" fmla="*/ 489022 w 1387187"/>
                <a:gd name="connsiteY5" fmla="*/ 660463 h 1444112"/>
                <a:gd name="connsiteX6" fmla="*/ 434903 w 1387187"/>
                <a:gd name="connsiteY6" fmla="*/ 547895 h 1444112"/>
                <a:gd name="connsiteX7" fmla="*/ 439665 w 1387187"/>
                <a:gd name="connsiteY7" fmla="*/ 320593 h 1444112"/>
                <a:gd name="connsiteX8" fmla="*/ 567605 w 1387187"/>
                <a:gd name="connsiteY8" fmla="*/ 37442 h 1444112"/>
                <a:gd name="connsiteX9" fmla="*/ 862879 w 1387187"/>
                <a:gd name="connsiteY9" fmla="*/ 33545 h 1444112"/>
                <a:gd name="connsiteX10" fmla="*/ 952500 w 1387187"/>
                <a:gd name="connsiteY10" fmla="*/ 251105 h 1444112"/>
                <a:gd name="connsiteX11" fmla="*/ 956180 w 1387187"/>
                <a:gd name="connsiteY11" fmla="*/ 548761 h 1444112"/>
                <a:gd name="connsiteX12" fmla="*/ 886906 w 1387187"/>
                <a:gd name="connsiteY12" fmla="*/ 665875 h 1444112"/>
                <a:gd name="connsiteX13" fmla="*/ 1067665 w 1387187"/>
                <a:gd name="connsiteY13" fmla="*/ 717830 h 1444112"/>
                <a:gd name="connsiteX14" fmla="*/ 1265093 w 1387187"/>
                <a:gd name="connsiteY14" fmla="*/ 929544 h 1444112"/>
                <a:gd name="connsiteX15" fmla="*/ 1366622 w 1387187"/>
                <a:gd name="connsiteY15" fmla="*/ 1298638 h 1444112"/>
                <a:gd name="connsiteX16" fmla="*/ 1387187 w 1387187"/>
                <a:gd name="connsiteY16" fmla="*/ 1444112 h 1444112"/>
                <a:gd name="connsiteX0" fmla="*/ 1387187 w 1387187"/>
                <a:gd name="connsiteY0" fmla="*/ 1414870 h 1414870"/>
                <a:gd name="connsiteX1" fmla="*/ 0 w 1387187"/>
                <a:gd name="connsiteY1" fmla="*/ 1414436 h 1414870"/>
                <a:gd name="connsiteX2" fmla="*/ 19916 w 1387187"/>
                <a:gd name="connsiteY2" fmla="*/ 1264201 h 1414870"/>
                <a:gd name="connsiteX3" fmla="*/ 123825 w 1387187"/>
                <a:gd name="connsiteY3" fmla="*/ 900519 h 1414870"/>
                <a:gd name="connsiteX4" fmla="*/ 342034 w 1387187"/>
                <a:gd name="connsiteY4" fmla="*/ 692701 h 1414870"/>
                <a:gd name="connsiteX5" fmla="*/ 489022 w 1387187"/>
                <a:gd name="connsiteY5" fmla="*/ 631221 h 1414870"/>
                <a:gd name="connsiteX6" fmla="*/ 434903 w 1387187"/>
                <a:gd name="connsiteY6" fmla="*/ 518653 h 1414870"/>
                <a:gd name="connsiteX7" fmla="*/ 439665 w 1387187"/>
                <a:gd name="connsiteY7" fmla="*/ 291351 h 1414870"/>
                <a:gd name="connsiteX8" fmla="*/ 548555 w 1387187"/>
                <a:gd name="connsiteY8" fmla="*/ 98688 h 1414870"/>
                <a:gd name="connsiteX9" fmla="*/ 862879 w 1387187"/>
                <a:gd name="connsiteY9" fmla="*/ 4303 h 1414870"/>
                <a:gd name="connsiteX10" fmla="*/ 952500 w 1387187"/>
                <a:gd name="connsiteY10" fmla="*/ 221863 h 1414870"/>
                <a:gd name="connsiteX11" fmla="*/ 956180 w 1387187"/>
                <a:gd name="connsiteY11" fmla="*/ 519519 h 1414870"/>
                <a:gd name="connsiteX12" fmla="*/ 886906 w 1387187"/>
                <a:gd name="connsiteY12" fmla="*/ 636633 h 1414870"/>
                <a:gd name="connsiteX13" fmla="*/ 1067665 w 1387187"/>
                <a:gd name="connsiteY13" fmla="*/ 688588 h 1414870"/>
                <a:gd name="connsiteX14" fmla="*/ 1265093 w 1387187"/>
                <a:gd name="connsiteY14" fmla="*/ 900302 h 1414870"/>
                <a:gd name="connsiteX15" fmla="*/ 1366622 w 1387187"/>
                <a:gd name="connsiteY15" fmla="*/ 1269396 h 1414870"/>
                <a:gd name="connsiteX16" fmla="*/ 1387187 w 1387187"/>
                <a:gd name="connsiteY16" fmla="*/ 1414870 h 1414870"/>
                <a:gd name="connsiteX0" fmla="*/ 1387187 w 1387187"/>
                <a:gd name="connsiteY0" fmla="*/ 1356094 h 1356094"/>
                <a:gd name="connsiteX1" fmla="*/ 0 w 1387187"/>
                <a:gd name="connsiteY1" fmla="*/ 1355660 h 1356094"/>
                <a:gd name="connsiteX2" fmla="*/ 19916 w 1387187"/>
                <a:gd name="connsiteY2" fmla="*/ 1205425 h 1356094"/>
                <a:gd name="connsiteX3" fmla="*/ 123825 w 1387187"/>
                <a:gd name="connsiteY3" fmla="*/ 841743 h 1356094"/>
                <a:gd name="connsiteX4" fmla="*/ 342034 w 1387187"/>
                <a:gd name="connsiteY4" fmla="*/ 633925 h 1356094"/>
                <a:gd name="connsiteX5" fmla="*/ 489022 w 1387187"/>
                <a:gd name="connsiteY5" fmla="*/ 572445 h 1356094"/>
                <a:gd name="connsiteX6" fmla="*/ 434903 w 1387187"/>
                <a:gd name="connsiteY6" fmla="*/ 459877 h 1356094"/>
                <a:gd name="connsiteX7" fmla="*/ 439665 w 1387187"/>
                <a:gd name="connsiteY7" fmla="*/ 232575 h 1356094"/>
                <a:gd name="connsiteX8" fmla="*/ 548555 w 1387187"/>
                <a:gd name="connsiteY8" fmla="*/ 39912 h 1356094"/>
                <a:gd name="connsiteX9" fmla="*/ 808111 w 1387187"/>
                <a:gd name="connsiteY9" fmla="*/ 19346 h 1356094"/>
                <a:gd name="connsiteX10" fmla="*/ 952500 w 1387187"/>
                <a:gd name="connsiteY10" fmla="*/ 163087 h 1356094"/>
                <a:gd name="connsiteX11" fmla="*/ 956180 w 1387187"/>
                <a:gd name="connsiteY11" fmla="*/ 460743 h 1356094"/>
                <a:gd name="connsiteX12" fmla="*/ 886906 w 1387187"/>
                <a:gd name="connsiteY12" fmla="*/ 577857 h 1356094"/>
                <a:gd name="connsiteX13" fmla="*/ 1067665 w 1387187"/>
                <a:gd name="connsiteY13" fmla="*/ 629812 h 1356094"/>
                <a:gd name="connsiteX14" fmla="*/ 1265093 w 1387187"/>
                <a:gd name="connsiteY14" fmla="*/ 841526 h 1356094"/>
                <a:gd name="connsiteX15" fmla="*/ 1366622 w 1387187"/>
                <a:gd name="connsiteY15" fmla="*/ 1210620 h 1356094"/>
                <a:gd name="connsiteX16" fmla="*/ 1387187 w 1387187"/>
                <a:gd name="connsiteY16" fmla="*/ 1356094 h 1356094"/>
                <a:gd name="connsiteX0" fmla="*/ 1387187 w 1387187"/>
                <a:gd name="connsiteY0" fmla="*/ 1356094 h 1356094"/>
                <a:gd name="connsiteX1" fmla="*/ 0 w 1387187"/>
                <a:gd name="connsiteY1" fmla="*/ 1355660 h 1356094"/>
                <a:gd name="connsiteX2" fmla="*/ 19916 w 1387187"/>
                <a:gd name="connsiteY2" fmla="*/ 1205425 h 1356094"/>
                <a:gd name="connsiteX3" fmla="*/ 123825 w 1387187"/>
                <a:gd name="connsiteY3" fmla="*/ 841743 h 1356094"/>
                <a:gd name="connsiteX4" fmla="*/ 342034 w 1387187"/>
                <a:gd name="connsiteY4" fmla="*/ 633925 h 1356094"/>
                <a:gd name="connsiteX5" fmla="*/ 489022 w 1387187"/>
                <a:gd name="connsiteY5" fmla="*/ 572445 h 1356094"/>
                <a:gd name="connsiteX6" fmla="*/ 434903 w 1387187"/>
                <a:gd name="connsiteY6" fmla="*/ 459877 h 1356094"/>
                <a:gd name="connsiteX7" fmla="*/ 439665 w 1387187"/>
                <a:gd name="connsiteY7" fmla="*/ 232575 h 1356094"/>
                <a:gd name="connsiteX8" fmla="*/ 548555 w 1387187"/>
                <a:gd name="connsiteY8" fmla="*/ 39912 h 1356094"/>
                <a:gd name="connsiteX9" fmla="*/ 808111 w 1387187"/>
                <a:gd name="connsiteY9" fmla="*/ 19346 h 1356094"/>
                <a:gd name="connsiteX10" fmla="*/ 923925 w 1387187"/>
                <a:gd name="connsiteY10" fmla="*/ 163087 h 1356094"/>
                <a:gd name="connsiteX11" fmla="*/ 956180 w 1387187"/>
                <a:gd name="connsiteY11" fmla="*/ 460743 h 1356094"/>
                <a:gd name="connsiteX12" fmla="*/ 886906 w 1387187"/>
                <a:gd name="connsiteY12" fmla="*/ 577857 h 1356094"/>
                <a:gd name="connsiteX13" fmla="*/ 1067665 w 1387187"/>
                <a:gd name="connsiteY13" fmla="*/ 629812 h 1356094"/>
                <a:gd name="connsiteX14" fmla="*/ 1265093 w 1387187"/>
                <a:gd name="connsiteY14" fmla="*/ 841526 h 1356094"/>
                <a:gd name="connsiteX15" fmla="*/ 1366622 w 1387187"/>
                <a:gd name="connsiteY15" fmla="*/ 1210620 h 1356094"/>
                <a:gd name="connsiteX16" fmla="*/ 1387187 w 1387187"/>
                <a:gd name="connsiteY16" fmla="*/ 1356094 h 1356094"/>
                <a:gd name="connsiteX0" fmla="*/ 1387187 w 1387187"/>
                <a:gd name="connsiteY0" fmla="*/ 1356094 h 1356094"/>
                <a:gd name="connsiteX1" fmla="*/ 0 w 1387187"/>
                <a:gd name="connsiteY1" fmla="*/ 1355660 h 1356094"/>
                <a:gd name="connsiteX2" fmla="*/ 19916 w 1387187"/>
                <a:gd name="connsiteY2" fmla="*/ 1205425 h 1356094"/>
                <a:gd name="connsiteX3" fmla="*/ 123825 w 1387187"/>
                <a:gd name="connsiteY3" fmla="*/ 841743 h 1356094"/>
                <a:gd name="connsiteX4" fmla="*/ 342034 w 1387187"/>
                <a:gd name="connsiteY4" fmla="*/ 633925 h 1356094"/>
                <a:gd name="connsiteX5" fmla="*/ 489022 w 1387187"/>
                <a:gd name="connsiteY5" fmla="*/ 572445 h 1356094"/>
                <a:gd name="connsiteX6" fmla="*/ 434903 w 1387187"/>
                <a:gd name="connsiteY6" fmla="*/ 459877 h 1356094"/>
                <a:gd name="connsiteX7" fmla="*/ 439665 w 1387187"/>
                <a:gd name="connsiteY7" fmla="*/ 232575 h 1356094"/>
                <a:gd name="connsiteX8" fmla="*/ 548555 w 1387187"/>
                <a:gd name="connsiteY8" fmla="*/ 39912 h 1356094"/>
                <a:gd name="connsiteX9" fmla="*/ 808111 w 1387187"/>
                <a:gd name="connsiteY9" fmla="*/ 19346 h 1356094"/>
                <a:gd name="connsiteX10" fmla="*/ 923925 w 1387187"/>
                <a:gd name="connsiteY10" fmla="*/ 163087 h 1356094"/>
                <a:gd name="connsiteX11" fmla="*/ 920461 w 1387187"/>
                <a:gd name="connsiteY11" fmla="*/ 455980 h 1356094"/>
                <a:gd name="connsiteX12" fmla="*/ 886906 w 1387187"/>
                <a:gd name="connsiteY12" fmla="*/ 577857 h 1356094"/>
                <a:gd name="connsiteX13" fmla="*/ 1067665 w 1387187"/>
                <a:gd name="connsiteY13" fmla="*/ 629812 h 1356094"/>
                <a:gd name="connsiteX14" fmla="*/ 1265093 w 1387187"/>
                <a:gd name="connsiteY14" fmla="*/ 841526 h 1356094"/>
                <a:gd name="connsiteX15" fmla="*/ 1366622 w 1387187"/>
                <a:gd name="connsiteY15" fmla="*/ 1210620 h 1356094"/>
                <a:gd name="connsiteX16" fmla="*/ 1387187 w 1387187"/>
                <a:gd name="connsiteY16" fmla="*/ 1356094 h 1356094"/>
                <a:gd name="connsiteX0" fmla="*/ 1387187 w 1387187"/>
                <a:gd name="connsiteY0" fmla="*/ 1356094 h 1356094"/>
                <a:gd name="connsiteX1" fmla="*/ 0 w 1387187"/>
                <a:gd name="connsiteY1" fmla="*/ 1355660 h 1356094"/>
                <a:gd name="connsiteX2" fmla="*/ 19916 w 1387187"/>
                <a:gd name="connsiteY2" fmla="*/ 1205425 h 1356094"/>
                <a:gd name="connsiteX3" fmla="*/ 123825 w 1387187"/>
                <a:gd name="connsiteY3" fmla="*/ 841743 h 1356094"/>
                <a:gd name="connsiteX4" fmla="*/ 342034 w 1387187"/>
                <a:gd name="connsiteY4" fmla="*/ 633925 h 1356094"/>
                <a:gd name="connsiteX5" fmla="*/ 489022 w 1387187"/>
                <a:gd name="connsiteY5" fmla="*/ 572445 h 1356094"/>
                <a:gd name="connsiteX6" fmla="*/ 434903 w 1387187"/>
                <a:gd name="connsiteY6" fmla="*/ 459877 h 1356094"/>
                <a:gd name="connsiteX7" fmla="*/ 439665 w 1387187"/>
                <a:gd name="connsiteY7" fmla="*/ 232575 h 1356094"/>
                <a:gd name="connsiteX8" fmla="*/ 548555 w 1387187"/>
                <a:gd name="connsiteY8" fmla="*/ 39912 h 1356094"/>
                <a:gd name="connsiteX9" fmla="*/ 808111 w 1387187"/>
                <a:gd name="connsiteY9" fmla="*/ 19346 h 1356094"/>
                <a:gd name="connsiteX10" fmla="*/ 923925 w 1387187"/>
                <a:gd name="connsiteY10" fmla="*/ 163087 h 1356094"/>
                <a:gd name="connsiteX11" fmla="*/ 920461 w 1387187"/>
                <a:gd name="connsiteY11" fmla="*/ 455980 h 1356094"/>
                <a:gd name="connsiteX12" fmla="*/ 858331 w 1387187"/>
                <a:gd name="connsiteY12" fmla="*/ 575475 h 1356094"/>
                <a:gd name="connsiteX13" fmla="*/ 1067665 w 1387187"/>
                <a:gd name="connsiteY13" fmla="*/ 629812 h 1356094"/>
                <a:gd name="connsiteX14" fmla="*/ 1265093 w 1387187"/>
                <a:gd name="connsiteY14" fmla="*/ 841526 h 1356094"/>
                <a:gd name="connsiteX15" fmla="*/ 1366622 w 1387187"/>
                <a:gd name="connsiteY15" fmla="*/ 1210620 h 1356094"/>
                <a:gd name="connsiteX16" fmla="*/ 1387187 w 1387187"/>
                <a:gd name="connsiteY16" fmla="*/ 1356094 h 1356094"/>
                <a:gd name="connsiteX0" fmla="*/ 1387187 w 1387187"/>
                <a:gd name="connsiteY0" fmla="*/ 1356094 h 1356094"/>
                <a:gd name="connsiteX1" fmla="*/ 0 w 1387187"/>
                <a:gd name="connsiteY1" fmla="*/ 1355660 h 1356094"/>
                <a:gd name="connsiteX2" fmla="*/ 19916 w 1387187"/>
                <a:gd name="connsiteY2" fmla="*/ 1205425 h 1356094"/>
                <a:gd name="connsiteX3" fmla="*/ 123825 w 1387187"/>
                <a:gd name="connsiteY3" fmla="*/ 841743 h 1356094"/>
                <a:gd name="connsiteX4" fmla="*/ 342034 w 1387187"/>
                <a:gd name="connsiteY4" fmla="*/ 633925 h 1356094"/>
                <a:gd name="connsiteX5" fmla="*/ 489022 w 1387187"/>
                <a:gd name="connsiteY5" fmla="*/ 572445 h 1356094"/>
                <a:gd name="connsiteX6" fmla="*/ 434903 w 1387187"/>
                <a:gd name="connsiteY6" fmla="*/ 459877 h 1356094"/>
                <a:gd name="connsiteX7" fmla="*/ 439665 w 1387187"/>
                <a:gd name="connsiteY7" fmla="*/ 232575 h 1356094"/>
                <a:gd name="connsiteX8" fmla="*/ 548555 w 1387187"/>
                <a:gd name="connsiteY8" fmla="*/ 39912 h 1356094"/>
                <a:gd name="connsiteX9" fmla="*/ 808111 w 1387187"/>
                <a:gd name="connsiteY9" fmla="*/ 19346 h 1356094"/>
                <a:gd name="connsiteX10" fmla="*/ 923925 w 1387187"/>
                <a:gd name="connsiteY10" fmla="*/ 163087 h 1356094"/>
                <a:gd name="connsiteX11" fmla="*/ 920461 w 1387187"/>
                <a:gd name="connsiteY11" fmla="*/ 455980 h 1356094"/>
                <a:gd name="connsiteX12" fmla="*/ 858331 w 1387187"/>
                <a:gd name="connsiteY12" fmla="*/ 575475 h 1356094"/>
                <a:gd name="connsiteX13" fmla="*/ 1067665 w 1387187"/>
                <a:gd name="connsiteY13" fmla="*/ 629812 h 1356094"/>
                <a:gd name="connsiteX14" fmla="*/ 1265093 w 1387187"/>
                <a:gd name="connsiteY14" fmla="*/ 841526 h 1356094"/>
                <a:gd name="connsiteX15" fmla="*/ 1366622 w 1387187"/>
                <a:gd name="connsiteY15" fmla="*/ 1210620 h 1356094"/>
                <a:gd name="connsiteX16" fmla="*/ 1387187 w 1387187"/>
                <a:gd name="connsiteY16" fmla="*/ 1356094 h 1356094"/>
                <a:gd name="connsiteX0" fmla="*/ 1387187 w 1387187"/>
                <a:gd name="connsiteY0" fmla="*/ 1356094 h 1356094"/>
                <a:gd name="connsiteX1" fmla="*/ 0 w 1387187"/>
                <a:gd name="connsiteY1" fmla="*/ 1355660 h 1356094"/>
                <a:gd name="connsiteX2" fmla="*/ 19916 w 1387187"/>
                <a:gd name="connsiteY2" fmla="*/ 1205425 h 1356094"/>
                <a:gd name="connsiteX3" fmla="*/ 123825 w 1387187"/>
                <a:gd name="connsiteY3" fmla="*/ 841743 h 1356094"/>
                <a:gd name="connsiteX4" fmla="*/ 342034 w 1387187"/>
                <a:gd name="connsiteY4" fmla="*/ 633925 h 1356094"/>
                <a:gd name="connsiteX5" fmla="*/ 489022 w 1387187"/>
                <a:gd name="connsiteY5" fmla="*/ 572445 h 1356094"/>
                <a:gd name="connsiteX6" fmla="*/ 434903 w 1387187"/>
                <a:gd name="connsiteY6" fmla="*/ 459877 h 1356094"/>
                <a:gd name="connsiteX7" fmla="*/ 439665 w 1387187"/>
                <a:gd name="connsiteY7" fmla="*/ 232575 h 1356094"/>
                <a:gd name="connsiteX8" fmla="*/ 548555 w 1387187"/>
                <a:gd name="connsiteY8" fmla="*/ 39912 h 1356094"/>
                <a:gd name="connsiteX9" fmla="*/ 808111 w 1387187"/>
                <a:gd name="connsiteY9" fmla="*/ 19346 h 1356094"/>
                <a:gd name="connsiteX10" fmla="*/ 923925 w 1387187"/>
                <a:gd name="connsiteY10" fmla="*/ 163087 h 1356094"/>
                <a:gd name="connsiteX11" fmla="*/ 920461 w 1387187"/>
                <a:gd name="connsiteY11" fmla="*/ 455980 h 1356094"/>
                <a:gd name="connsiteX12" fmla="*/ 858331 w 1387187"/>
                <a:gd name="connsiteY12" fmla="*/ 575475 h 1356094"/>
                <a:gd name="connsiteX13" fmla="*/ 1067665 w 1387187"/>
                <a:gd name="connsiteY13" fmla="*/ 629812 h 1356094"/>
                <a:gd name="connsiteX14" fmla="*/ 1265093 w 1387187"/>
                <a:gd name="connsiteY14" fmla="*/ 841526 h 1356094"/>
                <a:gd name="connsiteX15" fmla="*/ 1366622 w 1387187"/>
                <a:gd name="connsiteY15" fmla="*/ 1210620 h 1356094"/>
                <a:gd name="connsiteX16" fmla="*/ 1387187 w 1387187"/>
                <a:gd name="connsiteY16" fmla="*/ 1356094 h 1356094"/>
                <a:gd name="connsiteX0" fmla="*/ 1387187 w 1387187"/>
                <a:gd name="connsiteY0" fmla="*/ 1356094 h 1356094"/>
                <a:gd name="connsiteX1" fmla="*/ 0 w 1387187"/>
                <a:gd name="connsiteY1" fmla="*/ 1355660 h 1356094"/>
                <a:gd name="connsiteX2" fmla="*/ 19916 w 1387187"/>
                <a:gd name="connsiteY2" fmla="*/ 1205425 h 1356094"/>
                <a:gd name="connsiteX3" fmla="*/ 123825 w 1387187"/>
                <a:gd name="connsiteY3" fmla="*/ 841743 h 1356094"/>
                <a:gd name="connsiteX4" fmla="*/ 342034 w 1387187"/>
                <a:gd name="connsiteY4" fmla="*/ 633925 h 1356094"/>
                <a:gd name="connsiteX5" fmla="*/ 489022 w 1387187"/>
                <a:gd name="connsiteY5" fmla="*/ 572445 h 1356094"/>
                <a:gd name="connsiteX6" fmla="*/ 434903 w 1387187"/>
                <a:gd name="connsiteY6" fmla="*/ 459877 h 1356094"/>
                <a:gd name="connsiteX7" fmla="*/ 439665 w 1387187"/>
                <a:gd name="connsiteY7" fmla="*/ 232575 h 1356094"/>
                <a:gd name="connsiteX8" fmla="*/ 548555 w 1387187"/>
                <a:gd name="connsiteY8" fmla="*/ 39912 h 1356094"/>
                <a:gd name="connsiteX9" fmla="*/ 808111 w 1387187"/>
                <a:gd name="connsiteY9" fmla="*/ 19346 h 1356094"/>
                <a:gd name="connsiteX10" fmla="*/ 923925 w 1387187"/>
                <a:gd name="connsiteY10" fmla="*/ 163087 h 1356094"/>
                <a:gd name="connsiteX11" fmla="*/ 920461 w 1387187"/>
                <a:gd name="connsiteY11" fmla="*/ 455980 h 1356094"/>
                <a:gd name="connsiteX12" fmla="*/ 858331 w 1387187"/>
                <a:gd name="connsiteY12" fmla="*/ 575475 h 1356094"/>
                <a:gd name="connsiteX13" fmla="*/ 1067665 w 1387187"/>
                <a:gd name="connsiteY13" fmla="*/ 629812 h 1356094"/>
                <a:gd name="connsiteX14" fmla="*/ 1265093 w 1387187"/>
                <a:gd name="connsiteY14" fmla="*/ 841526 h 1356094"/>
                <a:gd name="connsiteX15" fmla="*/ 1366622 w 1387187"/>
                <a:gd name="connsiteY15" fmla="*/ 1210620 h 1356094"/>
                <a:gd name="connsiteX16" fmla="*/ 1387187 w 1387187"/>
                <a:gd name="connsiteY16" fmla="*/ 1356094 h 1356094"/>
                <a:gd name="connsiteX0" fmla="*/ 1387187 w 1387187"/>
                <a:gd name="connsiteY0" fmla="*/ 1356094 h 1356094"/>
                <a:gd name="connsiteX1" fmla="*/ 0 w 1387187"/>
                <a:gd name="connsiteY1" fmla="*/ 1355660 h 1356094"/>
                <a:gd name="connsiteX2" fmla="*/ 19916 w 1387187"/>
                <a:gd name="connsiteY2" fmla="*/ 1205425 h 1356094"/>
                <a:gd name="connsiteX3" fmla="*/ 123825 w 1387187"/>
                <a:gd name="connsiteY3" fmla="*/ 841743 h 1356094"/>
                <a:gd name="connsiteX4" fmla="*/ 342034 w 1387187"/>
                <a:gd name="connsiteY4" fmla="*/ 633925 h 1356094"/>
                <a:gd name="connsiteX5" fmla="*/ 501722 w 1387187"/>
                <a:gd name="connsiteY5" fmla="*/ 572445 h 1356094"/>
                <a:gd name="connsiteX6" fmla="*/ 434903 w 1387187"/>
                <a:gd name="connsiteY6" fmla="*/ 459877 h 1356094"/>
                <a:gd name="connsiteX7" fmla="*/ 439665 w 1387187"/>
                <a:gd name="connsiteY7" fmla="*/ 232575 h 1356094"/>
                <a:gd name="connsiteX8" fmla="*/ 548555 w 1387187"/>
                <a:gd name="connsiteY8" fmla="*/ 39912 h 1356094"/>
                <a:gd name="connsiteX9" fmla="*/ 808111 w 1387187"/>
                <a:gd name="connsiteY9" fmla="*/ 19346 h 1356094"/>
                <a:gd name="connsiteX10" fmla="*/ 923925 w 1387187"/>
                <a:gd name="connsiteY10" fmla="*/ 163087 h 1356094"/>
                <a:gd name="connsiteX11" fmla="*/ 920461 w 1387187"/>
                <a:gd name="connsiteY11" fmla="*/ 455980 h 1356094"/>
                <a:gd name="connsiteX12" fmla="*/ 858331 w 1387187"/>
                <a:gd name="connsiteY12" fmla="*/ 575475 h 1356094"/>
                <a:gd name="connsiteX13" fmla="*/ 1067665 w 1387187"/>
                <a:gd name="connsiteY13" fmla="*/ 629812 h 1356094"/>
                <a:gd name="connsiteX14" fmla="*/ 1265093 w 1387187"/>
                <a:gd name="connsiteY14" fmla="*/ 841526 h 1356094"/>
                <a:gd name="connsiteX15" fmla="*/ 1366622 w 1387187"/>
                <a:gd name="connsiteY15" fmla="*/ 1210620 h 1356094"/>
                <a:gd name="connsiteX16" fmla="*/ 1387187 w 1387187"/>
                <a:gd name="connsiteY16" fmla="*/ 1356094 h 1356094"/>
                <a:gd name="connsiteX0" fmla="*/ 1387187 w 1387187"/>
                <a:gd name="connsiteY0" fmla="*/ 1361320 h 1361320"/>
                <a:gd name="connsiteX1" fmla="*/ 0 w 1387187"/>
                <a:gd name="connsiteY1" fmla="*/ 1360886 h 1361320"/>
                <a:gd name="connsiteX2" fmla="*/ 19916 w 1387187"/>
                <a:gd name="connsiteY2" fmla="*/ 1210651 h 1361320"/>
                <a:gd name="connsiteX3" fmla="*/ 123825 w 1387187"/>
                <a:gd name="connsiteY3" fmla="*/ 846969 h 1361320"/>
                <a:gd name="connsiteX4" fmla="*/ 342034 w 1387187"/>
                <a:gd name="connsiteY4" fmla="*/ 639151 h 1361320"/>
                <a:gd name="connsiteX5" fmla="*/ 501722 w 1387187"/>
                <a:gd name="connsiteY5" fmla="*/ 577671 h 1361320"/>
                <a:gd name="connsiteX6" fmla="*/ 434903 w 1387187"/>
                <a:gd name="connsiteY6" fmla="*/ 465103 h 1361320"/>
                <a:gd name="connsiteX7" fmla="*/ 439665 w 1387187"/>
                <a:gd name="connsiteY7" fmla="*/ 237801 h 1361320"/>
                <a:gd name="connsiteX8" fmla="*/ 548555 w 1387187"/>
                <a:gd name="connsiteY8" fmla="*/ 45138 h 1361320"/>
                <a:gd name="connsiteX9" fmla="*/ 808111 w 1387187"/>
                <a:gd name="connsiteY9" fmla="*/ 24572 h 1361320"/>
                <a:gd name="connsiteX10" fmla="*/ 920750 w 1387187"/>
                <a:gd name="connsiteY10" fmla="*/ 247688 h 1361320"/>
                <a:gd name="connsiteX11" fmla="*/ 920461 w 1387187"/>
                <a:gd name="connsiteY11" fmla="*/ 461206 h 1361320"/>
                <a:gd name="connsiteX12" fmla="*/ 858331 w 1387187"/>
                <a:gd name="connsiteY12" fmla="*/ 580701 h 1361320"/>
                <a:gd name="connsiteX13" fmla="*/ 1067665 w 1387187"/>
                <a:gd name="connsiteY13" fmla="*/ 635038 h 1361320"/>
                <a:gd name="connsiteX14" fmla="*/ 1265093 w 1387187"/>
                <a:gd name="connsiteY14" fmla="*/ 846752 h 1361320"/>
                <a:gd name="connsiteX15" fmla="*/ 1366622 w 1387187"/>
                <a:gd name="connsiteY15" fmla="*/ 1215846 h 1361320"/>
                <a:gd name="connsiteX16" fmla="*/ 1387187 w 1387187"/>
                <a:gd name="connsiteY16" fmla="*/ 1361320 h 1361320"/>
                <a:gd name="connsiteX0" fmla="*/ 1387187 w 1387187"/>
                <a:gd name="connsiteY0" fmla="*/ 1356287 h 1356287"/>
                <a:gd name="connsiteX1" fmla="*/ 0 w 1387187"/>
                <a:gd name="connsiteY1" fmla="*/ 1355853 h 1356287"/>
                <a:gd name="connsiteX2" fmla="*/ 19916 w 1387187"/>
                <a:gd name="connsiteY2" fmla="*/ 1205618 h 1356287"/>
                <a:gd name="connsiteX3" fmla="*/ 123825 w 1387187"/>
                <a:gd name="connsiteY3" fmla="*/ 841936 h 1356287"/>
                <a:gd name="connsiteX4" fmla="*/ 342034 w 1387187"/>
                <a:gd name="connsiteY4" fmla="*/ 634118 h 1356287"/>
                <a:gd name="connsiteX5" fmla="*/ 501722 w 1387187"/>
                <a:gd name="connsiteY5" fmla="*/ 572638 h 1356287"/>
                <a:gd name="connsiteX6" fmla="*/ 434903 w 1387187"/>
                <a:gd name="connsiteY6" fmla="*/ 460070 h 1356287"/>
                <a:gd name="connsiteX7" fmla="*/ 439665 w 1387187"/>
                <a:gd name="connsiteY7" fmla="*/ 232768 h 1356287"/>
                <a:gd name="connsiteX8" fmla="*/ 548555 w 1387187"/>
                <a:gd name="connsiteY8" fmla="*/ 40105 h 1356287"/>
                <a:gd name="connsiteX9" fmla="*/ 808111 w 1387187"/>
                <a:gd name="connsiteY9" fmla="*/ 29064 h 1356287"/>
                <a:gd name="connsiteX10" fmla="*/ 920750 w 1387187"/>
                <a:gd name="connsiteY10" fmla="*/ 242655 h 1356287"/>
                <a:gd name="connsiteX11" fmla="*/ 920461 w 1387187"/>
                <a:gd name="connsiteY11" fmla="*/ 456173 h 1356287"/>
                <a:gd name="connsiteX12" fmla="*/ 858331 w 1387187"/>
                <a:gd name="connsiteY12" fmla="*/ 575668 h 1356287"/>
                <a:gd name="connsiteX13" fmla="*/ 1067665 w 1387187"/>
                <a:gd name="connsiteY13" fmla="*/ 630005 h 1356287"/>
                <a:gd name="connsiteX14" fmla="*/ 1265093 w 1387187"/>
                <a:gd name="connsiteY14" fmla="*/ 841719 h 1356287"/>
                <a:gd name="connsiteX15" fmla="*/ 1366622 w 1387187"/>
                <a:gd name="connsiteY15" fmla="*/ 1210813 h 1356287"/>
                <a:gd name="connsiteX16" fmla="*/ 1387187 w 1387187"/>
                <a:gd name="connsiteY16" fmla="*/ 1356287 h 135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7187" h="1356287">
                  <a:moveTo>
                    <a:pt x="1387187" y="1356287"/>
                  </a:moveTo>
                  <a:lnTo>
                    <a:pt x="0" y="1355853"/>
                  </a:lnTo>
                  <a:cubicBezTo>
                    <a:pt x="8911" y="1271355"/>
                    <a:pt x="16452" y="1216009"/>
                    <a:pt x="19916" y="1205618"/>
                  </a:cubicBezTo>
                  <a:cubicBezTo>
                    <a:pt x="40553" y="1119965"/>
                    <a:pt x="70139" y="937186"/>
                    <a:pt x="123825" y="841936"/>
                  </a:cubicBezTo>
                  <a:cubicBezTo>
                    <a:pt x="177511" y="746686"/>
                    <a:pt x="279051" y="679001"/>
                    <a:pt x="342034" y="634118"/>
                  </a:cubicBezTo>
                  <a:cubicBezTo>
                    <a:pt x="405017" y="589235"/>
                    <a:pt x="466003" y="589740"/>
                    <a:pt x="501722" y="572638"/>
                  </a:cubicBezTo>
                  <a:cubicBezTo>
                    <a:pt x="480290" y="546012"/>
                    <a:pt x="452427" y="515023"/>
                    <a:pt x="434903" y="460070"/>
                  </a:cubicBezTo>
                  <a:cubicBezTo>
                    <a:pt x="420395" y="329497"/>
                    <a:pt x="420723" y="302762"/>
                    <a:pt x="439665" y="232768"/>
                  </a:cubicBezTo>
                  <a:cubicBezTo>
                    <a:pt x="458607" y="162774"/>
                    <a:pt x="487941" y="90328"/>
                    <a:pt x="548555" y="40105"/>
                  </a:cubicBezTo>
                  <a:cubicBezTo>
                    <a:pt x="605705" y="-18343"/>
                    <a:pt x="746078" y="-4694"/>
                    <a:pt x="808111" y="29064"/>
                  </a:cubicBezTo>
                  <a:cubicBezTo>
                    <a:pt x="870144" y="62822"/>
                    <a:pt x="902422" y="151626"/>
                    <a:pt x="920750" y="242655"/>
                  </a:cubicBezTo>
                  <a:cubicBezTo>
                    <a:pt x="939078" y="333684"/>
                    <a:pt x="930864" y="400671"/>
                    <a:pt x="920461" y="456173"/>
                  </a:cubicBezTo>
                  <a:cubicBezTo>
                    <a:pt x="910058" y="511675"/>
                    <a:pt x="867879" y="550633"/>
                    <a:pt x="858331" y="575668"/>
                  </a:cubicBezTo>
                  <a:cubicBezTo>
                    <a:pt x="866990" y="594718"/>
                    <a:pt x="989950" y="590822"/>
                    <a:pt x="1067665" y="630005"/>
                  </a:cubicBezTo>
                  <a:cubicBezTo>
                    <a:pt x="1136721" y="662260"/>
                    <a:pt x="1215267" y="744918"/>
                    <a:pt x="1265093" y="841719"/>
                  </a:cubicBezTo>
                  <a:cubicBezTo>
                    <a:pt x="1314919" y="938520"/>
                    <a:pt x="1346273" y="1125052"/>
                    <a:pt x="1366622" y="1210813"/>
                  </a:cubicBezTo>
                  <a:cubicBezTo>
                    <a:pt x="1386971" y="1296574"/>
                    <a:pt x="1376893" y="1279400"/>
                    <a:pt x="1387187" y="1356287"/>
                  </a:cubicBezTo>
                  <a:close/>
                </a:path>
              </a:pathLst>
            </a:custGeom>
            <a:solidFill>
              <a:srgbClr val="FFFFFF">
                <a:lumMod val="75000"/>
              </a:srgbClr>
            </a:solidFill>
            <a:ln w="9525">
              <a:noFill/>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spTree>
    <p:extLst>
      <p:ext uri="{BB962C8B-B14F-4D97-AF65-F5344CB8AC3E}">
        <p14:creationId xmlns:p14="http://schemas.microsoft.com/office/powerpoint/2010/main" val="25436331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practical example, from a user’s </a:t>
            </a:r>
            <a:r>
              <a:rPr lang="en-US" dirty="0" err="1" smtClean="0"/>
              <a:t>PoV</a:t>
            </a:r>
            <a:endParaRPr lang="en-US" dirty="0"/>
          </a:p>
        </p:txBody>
      </p:sp>
      <p:sp>
        <p:nvSpPr>
          <p:cNvPr id="3" name="Content Placeholder 2"/>
          <p:cNvSpPr>
            <a:spLocks noGrp="1"/>
          </p:cNvSpPr>
          <p:nvPr>
            <p:ph idx="1"/>
          </p:nvPr>
        </p:nvSpPr>
        <p:spPr/>
        <p:txBody>
          <a:bodyPr>
            <a:normAutofit fontScale="92500"/>
          </a:bodyPr>
          <a:lstStyle/>
          <a:p>
            <a:r>
              <a:rPr lang="en-US" dirty="0" smtClean="0"/>
              <a:t>Ecommerce, with companion application. It would fail – regardless of the true value </a:t>
            </a:r>
            <a:r>
              <a:rPr lang="en-US" smtClean="0"/>
              <a:t>delivery </a:t>
            </a:r>
            <a:r>
              <a:rPr lang="en-US"/>
              <a:t>– </a:t>
            </a:r>
            <a:r>
              <a:rPr lang="en-US" dirty="0" smtClean="0"/>
              <a:t>if…</a:t>
            </a:r>
          </a:p>
          <a:p>
            <a:pPr marL="914400" lvl="1" indent="-457200">
              <a:buFont typeface="+mj-lt"/>
              <a:buAutoNum type="arabicPeriod"/>
            </a:pPr>
            <a:r>
              <a:rPr lang="en-US" dirty="0" smtClean="0"/>
              <a:t>…</a:t>
            </a:r>
            <a:r>
              <a:rPr lang="en-US" b="1" dirty="0" smtClean="0"/>
              <a:t>the app is not multi-device </a:t>
            </a:r>
            <a:r>
              <a:rPr lang="en-US" dirty="0" smtClean="0"/>
              <a:t>I would get complaints from a part of my </a:t>
            </a:r>
            <a:r>
              <a:rPr lang="en-US" dirty="0" err="1" smtClean="0"/>
              <a:t>userbase</a:t>
            </a:r>
            <a:r>
              <a:rPr lang="en-US" dirty="0" smtClean="0"/>
              <a:t> (“</a:t>
            </a:r>
            <a:r>
              <a:rPr lang="en-US" i="1" dirty="0" smtClean="0"/>
              <a:t>why platform X and Y can have this app while Z cannot?</a:t>
            </a:r>
            <a:r>
              <a:rPr lang="en-US" dirty="0" smtClean="0"/>
              <a:t>”)</a:t>
            </a:r>
          </a:p>
          <a:p>
            <a:pPr marL="914400" lvl="1" indent="-457200">
              <a:buFont typeface="+mj-lt"/>
              <a:buAutoNum type="arabicPeriod"/>
            </a:pPr>
            <a:r>
              <a:rPr lang="en-US" dirty="0" smtClean="0"/>
              <a:t>…</a:t>
            </a:r>
            <a:r>
              <a:rPr lang="en-US" b="1" dirty="0" smtClean="0"/>
              <a:t>it exposes issues </a:t>
            </a:r>
            <a:r>
              <a:rPr lang="en-US" dirty="0" smtClean="0"/>
              <a:t>(“</a:t>
            </a:r>
            <a:r>
              <a:rPr lang="en-US" i="1" dirty="0" smtClean="0"/>
              <a:t>something doesn’t work</a:t>
            </a:r>
            <a:r>
              <a:rPr lang="en-US" dirty="0" smtClean="0"/>
              <a:t>”, “</a:t>
            </a:r>
            <a:r>
              <a:rPr lang="en-US" i="1" dirty="0" smtClean="0"/>
              <a:t>the app is not loading on my low-end device</a:t>
            </a:r>
            <a:r>
              <a:rPr lang="en-US" dirty="0" smtClean="0"/>
              <a:t>”, “</a:t>
            </a:r>
            <a:r>
              <a:rPr lang="en-US" i="1" dirty="0" smtClean="0"/>
              <a:t>it’s slow! (</a:t>
            </a:r>
            <a:r>
              <a:rPr lang="en-US" dirty="0" smtClean="0"/>
              <a:t>even if it’s a temporary, transient backend issue</a:t>
            </a:r>
            <a:r>
              <a:rPr lang="en-US" i="1" dirty="0" smtClean="0"/>
              <a:t>)</a:t>
            </a:r>
            <a:r>
              <a:rPr lang="en-US" dirty="0" smtClean="0"/>
              <a:t>”) it would get low reviews on the respective stores, so users won’t be excited to use your application or won’t try it at all, causing a business loss in the longer term</a:t>
            </a:r>
          </a:p>
          <a:p>
            <a:pPr marL="914400" lvl="1" indent="-457200">
              <a:buFont typeface="+mj-lt"/>
              <a:buAutoNum type="arabicPeriod"/>
            </a:pPr>
            <a:r>
              <a:rPr lang="en-US" b="1" dirty="0" smtClean="0"/>
              <a:t>…it lacks features</a:t>
            </a:r>
            <a:r>
              <a:rPr lang="en-US" dirty="0" smtClean="0"/>
              <a:t> (“</a:t>
            </a:r>
            <a:r>
              <a:rPr lang="en-US" i="1" dirty="0" err="1" smtClean="0"/>
              <a:t>CompetitorA</a:t>
            </a:r>
            <a:r>
              <a:rPr lang="en-US" i="1" dirty="0" smtClean="0"/>
              <a:t> saves the invoices in my Dropbox account, while instead you don’t!</a:t>
            </a:r>
            <a:r>
              <a:rPr lang="en-US" dirty="0" smtClean="0"/>
              <a:t>”)</a:t>
            </a:r>
            <a:r>
              <a:rPr lang="en-US" i="1" dirty="0" smtClean="0"/>
              <a:t> </a:t>
            </a:r>
            <a:r>
              <a:rPr lang="en-US" dirty="0" smtClean="0"/>
              <a:t>there would be a competitor who won’t, plus point 2</a:t>
            </a:r>
            <a:endParaRPr lang="en-US" b="1" dirty="0"/>
          </a:p>
          <a:p>
            <a:r>
              <a:rPr lang="en-US" dirty="0" smtClean="0"/>
              <a:t>Users are essentially </a:t>
            </a:r>
            <a:r>
              <a:rPr lang="en-US" b="1" dirty="0" smtClean="0"/>
              <a:t>spoiled</a:t>
            </a:r>
            <a:r>
              <a:rPr lang="en-US" dirty="0" smtClean="0"/>
              <a:t> by today’s technology</a:t>
            </a:r>
          </a:p>
        </p:txBody>
      </p:sp>
    </p:spTree>
    <p:extLst>
      <p:ext uri="{BB962C8B-B14F-4D97-AF65-F5344CB8AC3E}">
        <p14:creationId xmlns:p14="http://schemas.microsoft.com/office/powerpoint/2010/main" val="31053910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Continuous Improvement </a:t>
            </a:r>
            <a:endParaRPr lang="en-GB" dirty="0"/>
          </a:p>
        </p:txBody>
      </p:sp>
      <p:sp>
        <p:nvSpPr>
          <p:cNvPr id="5" name="Content Placeholder 4"/>
          <p:cNvSpPr>
            <a:spLocks noGrp="1"/>
          </p:cNvSpPr>
          <p:nvPr>
            <p:ph idx="1"/>
          </p:nvPr>
        </p:nvSpPr>
        <p:spPr/>
        <p:txBody>
          <a:bodyPr/>
          <a:lstStyle/>
          <a:p>
            <a:endParaRPr lang="en-GB" dirty="0"/>
          </a:p>
        </p:txBody>
      </p:sp>
      <p:grpSp>
        <p:nvGrpSpPr>
          <p:cNvPr id="6" name="Group 5"/>
          <p:cNvGrpSpPr/>
          <p:nvPr/>
        </p:nvGrpSpPr>
        <p:grpSpPr>
          <a:xfrm>
            <a:off x="3462929" y="1521011"/>
            <a:ext cx="5016002" cy="4699678"/>
            <a:chOff x="793273" y="1465155"/>
            <a:chExt cx="5116583" cy="4793917"/>
          </a:xfrm>
          <a:solidFill>
            <a:schemeClr val="accent1"/>
          </a:solidFill>
        </p:grpSpPr>
        <p:sp>
          <p:nvSpPr>
            <p:cNvPr id="7" name="TextBox 6"/>
            <p:cNvSpPr txBox="1"/>
            <p:nvPr/>
          </p:nvSpPr>
          <p:spPr>
            <a:xfrm>
              <a:off x="1751297" y="1465155"/>
              <a:ext cx="1071021" cy="184575"/>
            </a:xfrm>
            <a:prstGeom prst="rect">
              <a:avLst/>
            </a:prstGeom>
            <a:noFill/>
          </p:spPr>
          <p:txBody>
            <a:bodyPr wrap="none" lIns="0" tIns="0" rIns="0" bIns="0" rtlCol="0" anchor="ctr">
              <a:spAutoFit/>
            </a:bodyPr>
            <a:lstStyle/>
            <a:p>
              <a:pPr algn="ctr" defTabSz="896386">
                <a:defRPr/>
              </a:pPr>
              <a:r>
                <a:rPr lang="en-US" sz="1176" kern="0" dirty="0"/>
                <a:t>REQUIREMENTS</a:t>
              </a:r>
            </a:p>
          </p:txBody>
        </p:sp>
        <p:sp>
          <p:nvSpPr>
            <p:cNvPr id="8" name="Freeform 12"/>
            <p:cNvSpPr>
              <a:spLocks/>
            </p:cNvSpPr>
            <p:nvPr/>
          </p:nvSpPr>
          <p:spPr bwMode="auto">
            <a:xfrm>
              <a:off x="1626874" y="1740643"/>
              <a:ext cx="1319867" cy="379672"/>
            </a:xfrm>
            <a:custGeom>
              <a:avLst/>
              <a:gdLst>
                <a:gd name="T0" fmla="*/ 601 w 601"/>
                <a:gd name="T1" fmla="*/ 173 h 173"/>
                <a:gd name="T2" fmla="*/ 601 w 601"/>
                <a:gd name="T3" fmla="*/ 55 h 173"/>
                <a:gd name="T4" fmla="*/ 546 w 601"/>
                <a:gd name="T5" fmla="*/ 0 h 173"/>
                <a:gd name="T6" fmla="*/ 55 w 601"/>
                <a:gd name="T7" fmla="*/ 0 h 173"/>
                <a:gd name="T8" fmla="*/ 0 w 601"/>
                <a:gd name="T9" fmla="*/ 55 h 173"/>
                <a:gd name="T10" fmla="*/ 0 w 601"/>
                <a:gd name="T11" fmla="*/ 173 h 173"/>
                <a:gd name="T12" fmla="*/ 601 w 601"/>
                <a:gd name="T13" fmla="*/ 173 h 173"/>
              </a:gdLst>
              <a:ahLst/>
              <a:cxnLst>
                <a:cxn ang="0">
                  <a:pos x="T0" y="T1"/>
                </a:cxn>
                <a:cxn ang="0">
                  <a:pos x="T2" y="T3"/>
                </a:cxn>
                <a:cxn ang="0">
                  <a:pos x="T4" y="T5"/>
                </a:cxn>
                <a:cxn ang="0">
                  <a:pos x="T6" y="T7"/>
                </a:cxn>
                <a:cxn ang="0">
                  <a:pos x="T8" y="T9"/>
                </a:cxn>
                <a:cxn ang="0">
                  <a:pos x="T10" y="T11"/>
                </a:cxn>
                <a:cxn ang="0">
                  <a:pos x="T12" y="T13"/>
                </a:cxn>
              </a:cxnLst>
              <a:rect l="0" t="0" r="r" b="b"/>
              <a:pathLst>
                <a:path w="601" h="173">
                  <a:moveTo>
                    <a:pt x="601" y="173"/>
                  </a:moveTo>
                  <a:cubicBezTo>
                    <a:pt x="601" y="55"/>
                    <a:pt x="601" y="55"/>
                    <a:pt x="601" y="55"/>
                  </a:cubicBezTo>
                  <a:cubicBezTo>
                    <a:pt x="601" y="25"/>
                    <a:pt x="576" y="0"/>
                    <a:pt x="546" y="0"/>
                  </a:cubicBezTo>
                  <a:cubicBezTo>
                    <a:pt x="55" y="0"/>
                    <a:pt x="55" y="0"/>
                    <a:pt x="55" y="0"/>
                  </a:cubicBezTo>
                  <a:cubicBezTo>
                    <a:pt x="25" y="0"/>
                    <a:pt x="0" y="25"/>
                    <a:pt x="0" y="55"/>
                  </a:cubicBezTo>
                  <a:cubicBezTo>
                    <a:pt x="0" y="173"/>
                    <a:pt x="0" y="173"/>
                    <a:pt x="0" y="173"/>
                  </a:cubicBezTo>
                  <a:lnTo>
                    <a:pt x="601" y="173"/>
                  </a:lnTo>
                  <a:close/>
                </a:path>
              </a:pathLst>
            </a:custGeom>
            <a:solidFill>
              <a:schemeClr val="tx1"/>
            </a:solidFill>
            <a:ln>
              <a:noFill/>
            </a:ln>
            <a:extLst/>
          </p:spPr>
          <p:txBody>
            <a:bodyPr vert="horz" wrap="square" lIns="89642" tIns="0" rIns="89642" bIns="0" numCol="1" anchor="ctr" anchorCtr="0" compatLnSpc="1">
              <a:prstTxWarp prst="textNoShape">
                <a:avLst/>
              </a:prstTxWarp>
            </a:bodyPr>
            <a:lstStyle/>
            <a:p>
              <a:pPr algn="ctr" defTabSz="896386">
                <a:lnSpc>
                  <a:spcPct val="90000"/>
                </a:lnSpc>
                <a:defRPr/>
              </a:pPr>
              <a:r>
                <a:rPr lang="en-US" sz="1078" b="1" kern="0" dirty="0">
                  <a:solidFill>
                    <a:schemeClr val="bg1"/>
                  </a:solidFill>
                </a:rPr>
                <a:t>BACKLOG</a:t>
              </a:r>
            </a:p>
          </p:txBody>
        </p:sp>
        <p:sp>
          <p:nvSpPr>
            <p:cNvPr id="9" name="Rectangle 13"/>
            <p:cNvSpPr>
              <a:spLocks noChangeArrowheads="1"/>
            </p:cNvSpPr>
            <p:nvPr/>
          </p:nvSpPr>
          <p:spPr bwMode="auto">
            <a:xfrm>
              <a:off x="1626874" y="2164630"/>
              <a:ext cx="1319867" cy="168876"/>
            </a:xfrm>
            <a:prstGeom prst="rect">
              <a:avLst/>
            </a:prstGeom>
            <a:solidFill>
              <a:schemeClr val="tx1"/>
            </a:solidFill>
            <a:ln>
              <a:noFill/>
            </a:ln>
            <a:extLst/>
          </p:spPr>
          <p:txBody>
            <a:bodyPr vert="horz" wrap="square" lIns="89642" tIns="0" rIns="89642" bIns="0" numCol="1" anchor="ctr" anchorCtr="0" compatLnSpc="1">
              <a:prstTxWarp prst="textNoShape">
                <a:avLst/>
              </a:prstTxWarp>
            </a:bodyPr>
            <a:lstStyle/>
            <a:p>
              <a:pPr algn="ctr" defTabSz="896386">
                <a:defRPr/>
              </a:pPr>
              <a:endParaRPr lang="en-US" sz="1568" kern="0" dirty="0">
                <a:solidFill>
                  <a:schemeClr val="accent2"/>
                </a:solidFill>
              </a:endParaRPr>
            </a:p>
          </p:txBody>
        </p:sp>
        <p:sp>
          <p:nvSpPr>
            <p:cNvPr id="10" name="Rectangle 14"/>
            <p:cNvSpPr>
              <a:spLocks noChangeArrowheads="1"/>
            </p:cNvSpPr>
            <p:nvPr/>
          </p:nvSpPr>
          <p:spPr bwMode="auto">
            <a:xfrm>
              <a:off x="1626874" y="2377821"/>
              <a:ext cx="1319867" cy="168876"/>
            </a:xfrm>
            <a:prstGeom prst="rect">
              <a:avLst/>
            </a:prstGeom>
            <a:solidFill>
              <a:schemeClr val="tx1"/>
            </a:solidFill>
            <a:ln>
              <a:noFill/>
            </a:ln>
            <a:extLst/>
          </p:spPr>
          <p:txBody>
            <a:bodyPr vert="horz" wrap="square" lIns="89642" tIns="0" rIns="89642" bIns="0" numCol="1" anchor="ctr" anchorCtr="0" compatLnSpc="1">
              <a:prstTxWarp prst="textNoShape">
                <a:avLst/>
              </a:prstTxWarp>
            </a:bodyPr>
            <a:lstStyle/>
            <a:p>
              <a:pPr algn="ctr" defTabSz="896386">
                <a:defRPr/>
              </a:pPr>
              <a:endParaRPr lang="en-US" sz="1568" kern="0" dirty="0">
                <a:solidFill>
                  <a:schemeClr val="accent2"/>
                </a:solidFill>
              </a:endParaRPr>
            </a:p>
          </p:txBody>
        </p:sp>
        <p:sp>
          <p:nvSpPr>
            <p:cNvPr id="11" name="Freeform 15"/>
            <p:cNvSpPr>
              <a:spLocks/>
            </p:cNvSpPr>
            <p:nvPr/>
          </p:nvSpPr>
          <p:spPr bwMode="auto">
            <a:xfrm>
              <a:off x="1626874" y="2591011"/>
              <a:ext cx="1319867" cy="167678"/>
            </a:xfrm>
            <a:custGeom>
              <a:avLst/>
              <a:gdLst>
                <a:gd name="T0" fmla="*/ 0 w 601"/>
                <a:gd name="T1" fmla="*/ 0 h 76"/>
                <a:gd name="T2" fmla="*/ 0 w 601"/>
                <a:gd name="T3" fmla="*/ 21 h 76"/>
                <a:gd name="T4" fmla="*/ 55 w 601"/>
                <a:gd name="T5" fmla="*/ 76 h 76"/>
                <a:gd name="T6" fmla="*/ 546 w 601"/>
                <a:gd name="T7" fmla="*/ 76 h 76"/>
                <a:gd name="T8" fmla="*/ 601 w 601"/>
                <a:gd name="T9" fmla="*/ 21 h 76"/>
                <a:gd name="T10" fmla="*/ 601 w 601"/>
                <a:gd name="T11" fmla="*/ 0 h 76"/>
                <a:gd name="T12" fmla="*/ 0 w 601"/>
                <a:gd name="T13" fmla="*/ 0 h 76"/>
              </a:gdLst>
              <a:ahLst/>
              <a:cxnLst>
                <a:cxn ang="0">
                  <a:pos x="T0" y="T1"/>
                </a:cxn>
                <a:cxn ang="0">
                  <a:pos x="T2" y="T3"/>
                </a:cxn>
                <a:cxn ang="0">
                  <a:pos x="T4" y="T5"/>
                </a:cxn>
                <a:cxn ang="0">
                  <a:pos x="T6" y="T7"/>
                </a:cxn>
                <a:cxn ang="0">
                  <a:pos x="T8" y="T9"/>
                </a:cxn>
                <a:cxn ang="0">
                  <a:pos x="T10" y="T11"/>
                </a:cxn>
                <a:cxn ang="0">
                  <a:pos x="T12" y="T13"/>
                </a:cxn>
              </a:cxnLst>
              <a:rect l="0" t="0" r="r" b="b"/>
              <a:pathLst>
                <a:path w="601" h="76">
                  <a:moveTo>
                    <a:pt x="0" y="0"/>
                  </a:moveTo>
                  <a:cubicBezTo>
                    <a:pt x="0" y="21"/>
                    <a:pt x="0" y="21"/>
                    <a:pt x="0" y="21"/>
                  </a:cubicBezTo>
                  <a:cubicBezTo>
                    <a:pt x="0" y="52"/>
                    <a:pt x="25" y="76"/>
                    <a:pt x="55" y="76"/>
                  </a:cubicBezTo>
                  <a:cubicBezTo>
                    <a:pt x="546" y="76"/>
                    <a:pt x="546" y="76"/>
                    <a:pt x="546" y="76"/>
                  </a:cubicBezTo>
                  <a:cubicBezTo>
                    <a:pt x="576" y="76"/>
                    <a:pt x="601" y="52"/>
                    <a:pt x="601" y="21"/>
                  </a:cubicBezTo>
                  <a:cubicBezTo>
                    <a:pt x="601" y="0"/>
                    <a:pt x="601" y="0"/>
                    <a:pt x="601" y="0"/>
                  </a:cubicBezTo>
                  <a:lnTo>
                    <a:pt x="0" y="0"/>
                  </a:lnTo>
                  <a:close/>
                </a:path>
              </a:pathLst>
            </a:custGeom>
            <a:solidFill>
              <a:schemeClr val="tx1"/>
            </a:solidFill>
            <a:ln>
              <a:noFill/>
            </a:ln>
            <a:extLst/>
          </p:spPr>
          <p:txBody>
            <a:bodyPr vert="horz" wrap="square" lIns="89642" tIns="0" rIns="89642" bIns="0" numCol="1" anchor="ctr" anchorCtr="0" compatLnSpc="1">
              <a:prstTxWarp prst="textNoShape">
                <a:avLst/>
              </a:prstTxWarp>
            </a:bodyPr>
            <a:lstStyle/>
            <a:p>
              <a:pPr algn="ctr" defTabSz="896386">
                <a:defRPr/>
              </a:pPr>
              <a:endParaRPr lang="en-US" sz="1568" kern="0" dirty="0">
                <a:solidFill>
                  <a:schemeClr val="accent2"/>
                </a:solidFill>
              </a:endParaRPr>
            </a:p>
          </p:txBody>
        </p:sp>
        <p:sp>
          <p:nvSpPr>
            <p:cNvPr id="12" name="Freeform 16"/>
            <p:cNvSpPr>
              <a:spLocks/>
            </p:cNvSpPr>
            <p:nvPr/>
          </p:nvSpPr>
          <p:spPr bwMode="auto">
            <a:xfrm>
              <a:off x="3751596" y="4946888"/>
              <a:ext cx="1318670" cy="380869"/>
            </a:xfrm>
            <a:custGeom>
              <a:avLst/>
              <a:gdLst>
                <a:gd name="T0" fmla="*/ 600 w 600"/>
                <a:gd name="T1" fmla="*/ 173 h 173"/>
                <a:gd name="T2" fmla="*/ 600 w 600"/>
                <a:gd name="T3" fmla="*/ 55 h 173"/>
                <a:gd name="T4" fmla="*/ 545 w 600"/>
                <a:gd name="T5" fmla="*/ 0 h 173"/>
                <a:gd name="T6" fmla="*/ 55 w 600"/>
                <a:gd name="T7" fmla="*/ 0 h 173"/>
                <a:gd name="T8" fmla="*/ 0 w 600"/>
                <a:gd name="T9" fmla="*/ 55 h 173"/>
                <a:gd name="T10" fmla="*/ 0 w 600"/>
                <a:gd name="T11" fmla="*/ 173 h 173"/>
                <a:gd name="T12" fmla="*/ 600 w 600"/>
                <a:gd name="T13" fmla="*/ 173 h 173"/>
              </a:gdLst>
              <a:ahLst/>
              <a:cxnLst>
                <a:cxn ang="0">
                  <a:pos x="T0" y="T1"/>
                </a:cxn>
                <a:cxn ang="0">
                  <a:pos x="T2" y="T3"/>
                </a:cxn>
                <a:cxn ang="0">
                  <a:pos x="T4" y="T5"/>
                </a:cxn>
                <a:cxn ang="0">
                  <a:pos x="T6" y="T7"/>
                </a:cxn>
                <a:cxn ang="0">
                  <a:pos x="T8" y="T9"/>
                </a:cxn>
                <a:cxn ang="0">
                  <a:pos x="T10" y="T11"/>
                </a:cxn>
                <a:cxn ang="0">
                  <a:pos x="T12" y="T13"/>
                </a:cxn>
              </a:cxnLst>
              <a:rect l="0" t="0" r="r" b="b"/>
              <a:pathLst>
                <a:path w="600" h="173">
                  <a:moveTo>
                    <a:pt x="600" y="173"/>
                  </a:moveTo>
                  <a:cubicBezTo>
                    <a:pt x="600" y="55"/>
                    <a:pt x="600" y="55"/>
                    <a:pt x="600" y="55"/>
                  </a:cubicBezTo>
                  <a:cubicBezTo>
                    <a:pt x="600" y="24"/>
                    <a:pt x="576" y="0"/>
                    <a:pt x="545" y="0"/>
                  </a:cubicBezTo>
                  <a:cubicBezTo>
                    <a:pt x="55" y="0"/>
                    <a:pt x="55" y="0"/>
                    <a:pt x="55" y="0"/>
                  </a:cubicBezTo>
                  <a:cubicBezTo>
                    <a:pt x="25" y="0"/>
                    <a:pt x="0" y="24"/>
                    <a:pt x="0" y="55"/>
                  </a:cubicBezTo>
                  <a:cubicBezTo>
                    <a:pt x="0" y="173"/>
                    <a:pt x="0" y="173"/>
                    <a:pt x="0" y="173"/>
                  </a:cubicBezTo>
                  <a:lnTo>
                    <a:pt x="600" y="173"/>
                  </a:lnTo>
                  <a:close/>
                </a:path>
              </a:pathLst>
            </a:custGeom>
            <a:solidFill>
              <a:schemeClr val="tx1"/>
            </a:solidFill>
            <a:ln w="25400" cap="flat" cmpd="sng" algn="ctr">
              <a:noFill/>
              <a:prstDash val="solid"/>
              <a:headEnd type="none" w="med" len="med"/>
              <a:tailEnd type="none" w="med" len="med"/>
            </a:ln>
            <a:effectLst/>
            <a:extLst/>
          </p:spPr>
          <p:txBody>
            <a:bodyPr vert="horz" wrap="square" lIns="89642" tIns="44821" rIns="89639" bIns="44819" numCol="1" rtlCol="0" anchor="ctr" anchorCtr="0" compatLnSpc="1">
              <a:prstTxWarp prst="textNoShape">
                <a:avLst/>
              </a:prstTxWarp>
            </a:bodyPr>
            <a:lstStyle/>
            <a:p>
              <a:pPr algn="ctr" defTabSz="896386">
                <a:lnSpc>
                  <a:spcPct val="90000"/>
                </a:lnSpc>
                <a:defRPr/>
              </a:pPr>
              <a:r>
                <a:rPr lang="en-US" sz="1078" b="1" kern="0" dirty="0">
                  <a:solidFill>
                    <a:schemeClr val="bg1"/>
                  </a:solidFill>
                </a:rPr>
                <a:t>RELEASE</a:t>
              </a:r>
            </a:p>
          </p:txBody>
        </p:sp>
        <p:sp>
          <p:nvSpPr>
            <p:cNvPr id="13" name="Rectangle 17"/>
            <p:cNvSpPr>
              <a:spLocks noChangeArrowheads="1"/>
            </p:cNvSpPr>
            <p:nvPr/>
          </p:nvSpPr>
          <p:spPr bwMode="auto">
            <a:xfrm>
              <a:off x="3751596" y="5372072"/>
              <a:ext cx="1318670" cy="168876"/>
            </a:xfrm>
            <a:prstGeom prst="rect">
              <a:avLst/>
            </a:prstGeom>
            <a:solidFill>
              <a:schemeClr val="tx1"/>
            </a:solidFill>
            <a:ln w="25400" cap="flat" cmpd="sng" algn="ctr">
              <a:noFill/>
              <a:prstDash val="solid"/>
              <a:headEnd type="none" w="med" len="med"/>
              <a:tailEnd type="none" w="med" len="med"/>
            </a:ln>
            <a:effectLst/>
            <a:extLst/>
          </p:spPr>
          <p:txBody>
            <a:bodyPr vert="horz" wrap="square" lIns="268927" tIns="268927" rIns="89639" bIns="44819" numCol="1" rtlCol="0" anchor="t" anchorCtr="0" compatLnSpc="1">
              <a:prstTxWarp prst="textNoShape">
                <a:avLst/>
              </a:prstTxWarp>
            </a:bodyPr>
            <a:lstStyle/>
            <a:p>
              <a:pPr defTabSz="896091" fontAlgn="base">
                <a:spcBef>
                  <a:spcPct val="0"/>
                </a:spcBef>
                <a:spcAft>
                  <a:spcPct val="0"/>
                </a:spcAft>
                <a:defRPr/>
              </a:pPr>
              <a:endParaRPr lang="en-US" sz="3137" kern="0" dirty="0">
                <a:solidFill>
                  <a:schemeClr val="accent2"/>
                </a:solidFill>
                <a:latin typeface="Segoe UI Light"/>
              </a:endParaRPr>
            </a:p>
          </p:txBody>
        </p:sp>
        <p:sp>
          <p:nvSpPr>
            <p:cNvPr id="14" name="Rectangle 18"/>
            <p:cNvSpPr>
              <a:spLocks noChangeArrowheads="1"/>
            </p:cNvSpPr>
            <p:nvPr/>
          </p:nvSpPr>
          <p:spPr bwMode="auto">
            <a:xfrm>
              <a:off x="3751596" y="5585263"/>
              <a:ext cx="1318670" cy="166481"/>
            </a:xfrm>
            <a:prstGeom prst="rect">
              <a:avLst/>
            </a:prstGeom>
            <a:solidFill>
              <a:schemeClr val="tx1"/>
            </a:solidFill>
            <a:ln w="25400" cap="flat" cmpd="sng" algn="ctr">
              <a:noFill/>
              <a:prstDash val="solid"/>
              <a:headEnd type="none" w="med" len="med"/>
              <a:tailEnd type="none" w="med" len="med"/>
            </a:ln>
            <a:effectLst/>
            <a:extLst/>
          </p:spPr>
          <p:txBody>
            <a:bodyPr vert="horz" wrap="square" lIns="268927" tIns="268927" rIns="89639" bIns="44819" numCol="1" rtlCol="0" anchor="t" anchorCtr="0" compatLnSpc="1">
              <a:prstTxWarp prst="textNoShape">
                <a:avLst/>
              </a:prstTxWarp>
            </a:bodyPr>
            <a:lstStyle/>
            <a:p>
              <a:pPr defTabSz="896091" fontAlgn="base">
                <a:spcBef>
                  <a:spcPct val="0"/>
                </a:spcBef>
                <a:spcAft>
                  <a:spcPct val="0"/>
                </a:spcAft>
                <a:defRPr/>
              </a:pPr>
              <a:endParaRPr lang="en-US" sz="3137" kern="0" dirty="0">
                <a:solidFill>
                  <a:schemeClr val="accent2"/>
                </a:solidFill>
                <a:latin typeface="Segoe UI Light"/>
              </a:endParaRPr>
            </a:p>
          </p:txBody>
        </p:sp>
        <p:sp>
          <p:nvSpPr>
            <p:cNvPr id="15" name="Freeform 19"/>
            <p:cNvSpPr>
              <a:spLocks/>
            </p:cNvSpPr>
            <p:nvPr/>
          </p:nvSpPr>
          <p:spPr bwMode="auto">
            <a:xfrm>
              <a:off x="3751596" y="5796059"/>
              <a:ext cx="1318670" cy="168876"/>
            </a:xfrm>
            <a:custGeom>
              <a:avLst/>
              <a:gdLst>
                <a:gd name="T0" fmla="*/ 0 w 600"/>
                <a:gd name="T1" fmla="*/ 0 h 77"/>
                <a:gd name="T2" fmla="*/ 0 w 600"/>
                <a:gd name="T3" fmla="*/ 22 h 77"/>
                <a:gd name="T4" fmla="*/ 55 w 600"/>
                <a:gd name="T5" fmla="*/ 77 h 77"/>
                <a:gd name="T6" fmla="*/ 545 w 600"/>
                <a:gd name="T7" fmla="*/ 77 h 77"/>
                <a:gd name="T8" fmla="*/ 600 w 600"/>
                <a:gd name="T9" fmla="*/ 22 h 77"/>
                <a:gd name="T10" fmla="*/ 600 w 600"/>
                <a:gd name="T11" fmla="*/ 0 h 77"/>
                <a:gd name="T12" fmla="*/ 0 w 600"/>
                <a:gd name="T13" fmla="*/ 0 h 77"/>
              </a:gdLst>
              <a:ahLst/>
              <a:cxnLst>
                <a:cxn ang="0">
                  <a:pos x="T0" y="T1"/>
                </a:cxn>
                <a:cxn ang="0">
                  <a:pos x="T2" y="T3"/>
                </a:cxn>
                <a:cxn ang="0">
                  <a:pos x="T4" y="T5"/>
                </a:cxn>
                <a:cxn ang="0">
                  <a:pos x="T6" y="T7"/>
                </a:cxn>
                <a:cxn ang="0">
                  <a:pos x="T8" y="T9"/>
                </a:cxn>
                <a:cxn ang="0">
                  <a:pos x="T10" y="T11"/>
                </a:cxn>
                <a:cxn ang="0">
                  <a:pos x="T12" y="T13"/>
                </a:cxn>
              </a:cxnLst>
              <a:rect l="0" t="0" r="r" b="b"/>
              <a:pathLst>
                <a:path w="600" h="77">
                  <a:moveTo>
                    <a:pt x="0" y="0"/>
                  </a:moveTo>
                  <a:cubicBezTo>
                    <a:pt x="0" y="22"/>
                    <a:pt x="0" y="22"/>
                    <a:pt x="0" y="22"/>
                  </a:cubicBezTo>
                  <a:cubicBezTo>
                    <a:pt x="0" y="53"/>
                    <a:pt x="25" y="77"/>
                    <a:pt x="55" y="77"/>
                  </a:cubicBezTo>
                  <a:cubicBezTo>
                    <a:pt x="545" y="77"/>
                    <a:pt x="545" y="77"/>
                    <a:pt x="545" y="77"/>
                  </a:cubicBezTo>
                  <a:cubicBezTo>
                    <a:pt x="576" y="77"/>
                    <a:pt x="600" y="53"/>
                    <a:pt x="600" y="22"/>
                  </a:cubicBezTo>
                  <a:cubicBezTo>
                    <a:pt x="600" y="0"/>
                    <a:pt x="600" y="0"/>
                    <a:pt x="600" y="0"/>
                  </a:cubicBezTo>
                  <a:lnTo>
                    <a:pt x="0" y="0"/>
                  </a:lnTo>
                  <a:close/>
                </a:path>
              </a:pathLst>
            </a:custGeom>
            <a:solidFill>
              <a:schemeClr val="tx1"/>
            </a:solidFill>
            <a:ln w="25400" cap="flat" cmpd="sng" algn="ctr">
              <a:noFill/>
              <a:prstDash val="solid"/>
              <a:headEnd type="none" w="med" len="med"/>
              <a:tailEnd type="none" w="med" len="med"/>
            </a:ln>
            <a:effectLst/>
            <a:extLst/>
          </p:spPr>
          <p:txBody>
            <a:bodyPr vert="horz" wrap="square" lIns="268927" tIns="268927" rIns="89639" bIns="44819" numCol="1" rtlCol="0" anchor="t" anchorCtr="0" compatLnSpc="1">
              <a:prstTxWarp prst="textNoShape">
                <a:avLst/>
              </a:prstTxWarp>
            </a:bodyPr>
            <a:lstStyle/>
            <a:p>
              <a:pPr defTabSz="896091" fontAlgn="base">
                <a:spcBef>
                  <a:spcPct val="0"/>
                </a:spcBef>
                <a:spcAft>
                  <a:spcPct val="0"/>
                </a:spcAft>
                <a:defRPr/>
              </a:pPr>
              <a:endParaRPr lang="en-US" sz="3137" kern="0" dirty="0">
                <a:solidFill>
                  <a:schemeClr val="accent2"/>
                </a:solidFill>
                <a:latin typeface="Segoe UI Light"/>
              </a:endParaRPr>
            </a:p>
          </p:txBody>
        </p:sp>
        <p:sp>
          <p:nvSpPr>
            <p:cNvPr id="16" name="Freeform 11"/>
            <p:cNvSpPr>
              <a:spLocks/>
            </p:cNvSpPr>
            <p:nvPr/>
          </p:nvSpPr>
          <p:spPr bwMode="auto">
            <a:xfrm>
              <a:off x="3514452" y="2067615"/>
              <a:ext cx="153306" cy="332961"/>
            </a:xfrm>
            <a:custGeom>
              <a:avLst/>
              <a:gdLst>
                <a:gd name="T0" fmla="*/ 115 w 128"/>
                <a:gd name="T1" fmla="*/ 278 h 278"/>
                <a:gd name="T2" fmla="*/ 0 w 128"/>
                <a:gd name="T3" fmla="*/ 133 h 278"/>
                <a:gd name="T4" fmla="*/ 128 w 128"/>
                <a:gd name="T5" fmla="*/ 0 h 278"/>
                <a:gd name="T6" fmla="*/ 115 w 128"/>
                <a:gd name="T7" fmla="*/ 278 h 278"/>
              </a:gdLst>
              <a:ahLst/>
              <a:cxnLst>
                <a:cxn ang="0">
                  <a:pos x="T0" y="T1"/>
                </a:cxn>
                <a:cxn ang="0">
                  <a:pos x="T2" y="T3"/>
                </a:cxn>
                <a:cxn ang="0">
                  <a:pos x="T4" y="T5"/>
                </a:cxn>
                <a:cxn ang="0">
                  <a:pos x="T6" y="T7"/>
                </a:cxn>
              </a:cxnLst>
              <a:rect l="0" t="0" r="r" b="b"/>
              <a:pathLst>
                <a:path w="128" h="278">
                  <a:moveTo>
                    <a:pt x="115" y="278"/>
                  </a:moveTo>
                  <a:lnTo>
                    <a:pt x="0" y="133"/>
                  </a:lnTo>
                  <a:lnTo>
                    <a:pt x="128" y="0"/>
                  </a:lnTo>
                  <a:lnTo>
                    <a:pt x="115" y="278"/>
                  </a:lnTo>
                  <a:close/>
                </a:path>
              </a:pathLst>
            </a:custGeom>
            <a:solidFill>
              <a:schemeClr val="tx1"/>
            </a:solidFill>
            <a:ln w="25400" cap="flat" cmpd="sng" algn="ctr">
              <a:noFill/>
              <a:prstDash val="solid"/>
              <a:headEnd type="none" w="med" len="med"/>
              <a:tailEnd type="none" w="med" len="med"/>
            </a:ln>
            <a:effectLst/>
            <a:extLst/>
          </p:spPr>
          <p:txBody>
            <a:bodyPr vert="horz" wrap="square" lIns="268927" tIns="268927" rIns="89639" bIns="44819" numCol="1" rtlCol="0" anchor="t" anchorCtr="0" compatLnSpc="1">
              <a:prstTxWarp prst="textNoShape">
                <a:avLst/>
              </a:prstTxWarp>
            </a:bodyPr>
            <a:lstStyle/>
            <a:p>
              <a:pPr defTabSz="896091" fontAlgn="base">
                <a:spcBef>
                  <a:spcPct val="0"/>
                </a:spcBef>
                <a:spcAft>
                  <a:spcPct val="0"/>
                </a:spcAft>
                <a:defRPr/>
              </a:pPr>
              <a:endParaRPr lang="en-US" sz="3137" kern="0" dirty="0">
                <a:solidFill>
                  <a:schemeClr val="accent2"/>
                </a:solidFill>
                <a:latin typeface="Segoe UI Light"/>
              </a:endParaRPr>
            </a:p>
          </p:txBody>
        </p:sp>
        <p:sp>
          <p:nvSpPr>
            <p:cNvPr id="17" name="Freeform 16"/>
            <p:cNvSpPr>
              <a:spLocks/>
            </p:cNvSpPr>
            <p:nvPr/>
          </p:nvSpPr>
          <p:spPr bwMode="auto">
            <a:xfrm>
              <a:off x="2980277" y="2059231"/>
              <a:ext cx="516210" cy="331764"/>
            </a:xfrm>
            <a:custGeom>
              <a:avLst/>
              <a:gdLst>
                <a:gd name="T0" fmla="*/ 232 w 235"/>
                <a:gd name="T1" fmla="*/ 95 h 151"/>
                <a:gd name="T2" fmla="*/ 227 w 235"/>
                <a:gd name="T3" fmla="*/ 89 h 151"/>
                <a:gd name="T4" fmla="*/ 216 w 235"/>
                <a:gd name="T5" fmla="*/ 75 h 151"/>
                <a:gd name="T6" fmla="*/ 228 w 235"/>
                <a:gd name="T7" fmla="*/ 62 h 151"/>
                <a:gd name="T8" fmla="*/ 235 w 235"/>
                <a:gd name="T9" fmla="*/ 55 h 151"/>
                <a:gd name="T10" fmla="*/ 167 w 235"/>
                <a:gd name="T11" fmla="*/ 54 h 151"/>
                <a:gd name="T12" fmla="*/ 65 w 235"/>
                <a:gd name="T13" fmla="*/ 57 h 151"/>
                <a:gd name="T14" fmla="*/ 59 w 235"/>
                <a:gd name="T15" fmla="*/ 0 h 151"/>
                <a:gd name="T16" fmla="*/ 0 w 235"/>
                <a:gd name="T17" fmla="*/ 82 h 151"/>
                <a:gd name="T18" fmla="*/ 75 w 235"/>
                <a:gd name="T19" fmla="*/ 151 h 151"/>
                <a:gd name="T20" fmla="*/ 69 w 235"/>
                <a:gd name="T21" fmla="*/ 97 h 151"/>
                <a:gd name="T22" fmla="*/ 167 w 235"/>
                <a:gd name="T23" fmla="*/ 94 h 151"/>
                <a:gd name="T24" fmla="*/ 232 w 235"/>
                <a:gd name="T25" fmla="*/ 9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5" h="151">
                  <a:moveTo>
                    <a:pt x="232" y="95"/>
                  </a:moveTo>
                  <a:cubicBezTo>
                    <a:pt x="227" y="89"/>
                    <a:pt x="227" y="89"/>
                    <a:pt x="227" y="89"/>
                  </a:cubicBezTo>
                  <a:cubicBezTo>
                    <a:pt x="216" y="75"/>
                    <a:pt x="216" y="75"/>
                    <a:pt x="216" y="75"/>
                  </a:cubicBezTo>
                  <a:cubicBezTo>
                    <a:pt x="228" y="62"/>
                    <a:pt x="228" y="62"/>
                    <a:pt x="228" y="62"/>
                  </a:cubicBezTo>
                  <a:cubicBezTo>
                    <a:pt x="235" y="55"/>
                    <a:pt x="235" y="55"/>
                    <a:pt x="235" y="55"/>
                  </a:cubicBezTo>
                  <a:cubicBezTo>
                    <a:pt x="213" y="54"/>
                    <a:pt x="190" y="54"/>
                    <a:pt x="167" y="54"/>
                  </a:cubicBezTo>
                  <a:cubicBezTo>
                    <a:pt x="133" y="54"/>
                    <a:pt x="98" y="55"/>
                    <a:pt x="65" y="57"/>
                  </a:cubicBezTo>
                  <a:cubicBezTo>
                    <a:pt x="59" y="0"/>
                    <a:pt x="59" y="0"/>
                    <a:pt x="59" y="0"/>
                  </a:cubicBezTo>
                  <a:cubicBezTo>
                    <a:pt x="0" y="82"/>
                    <a:pt x="0" y="82"/>
                    <a:pt x="0" y="82"/>
                  </a:cubicBezTo>
                  <a:cubicBezTo>
                    <a:pt x="75" y="151"/>
                    <a:pt x="75" y="151"/>
                    <a:pt x="75" y="151"/>
                  </a:cubicBezTo>
                  <a:cubicBezTo>
                    <a:pt x="69" y="97"/>
                    <a:pt x="69" y="97"/>
                    <a:pt x="69" y="97"/>
                  </a:cubicBezTo>
                  <a:cubicBezTo>
                    <a:pt x="101" y="95"/>
                    <a:pt x="134" y="94"/>
                    <a:pt x="167" y="94"/>
                  </a:cubicBezTo>
                  <a:cubicBezTo>
                    <a:pt x="189" y="94"/>
                    <a:pt x="211" y="94"/>
                    <a:pt x="232" y="95"/>
                  </a:cubicBezTo>
                  <a:close/>
                </a:path>
              </a:pathLst>
            </a:custGeom>
            <a:solidFill>
              <a:schemeClr val="tx1"/>
            </a:solidFill>
            <a:ln w="25400" cap="flat" cmpd="sng" algn="ctr">
              <a:noFill/>
              <a:prstDash val="solid"/>
              <a:headEnd type="none" w="med" len="med"/>
              <a:tailEnd type="none" w="med" len="med"/>
            </a:ln>
            <a:effectLst/>
            <a:extLst/>
          </p:spPr>
          <p:txBody>
            <a:bodyPr vert="horz" wrap="square" lIns="268927" tIns="268927" rIns="89639" bIns="44819" numCol="1" rtlCol="0" anchor="t" anchorCtr="0" compatLnSpc="1">
              <a:prstTxWarp prst="textNoShape">
                <a:avLst/>
              </a:prstTxWarp>
            </a:bodyPr>
            <a:lstStyle/>
            <a:p>
              <a:pPr defTabSz="896091" fontAlgn="base">
                <a:spcBef>
                  <a:spcPct val="0"/>
                </a:spcBef>
                <a:spcAft>
                  <a:spcPct val="0"/>
                </a:spcAft>
                <a:defRPr/>
              </a:pPr>
              <a:endParaRPr lang="en-US" sz="3137" kern="0" dirty="0">
                <a:solidFill>
                  <a:schemeClr val="accent2"/>
                </a:solidFill>
                <a:latin typeface="Segoe UI Light"/>
              </a:endParaRPr>
            </a:p>
          </p:txBody>
        </p:sp>
        <p:sp>
          <p:nvSpPr>
            <p:cNvPr id="18" name="TextBox 17"/>
            <p:cNvSpPr txBox="1"/>
            <p:nvPr/>
          </p:nvSpPr>
          <p:spPr>
            <a:xfrm>
              <a:off x="4517275" y="3697701"/>
              <a:ext cx="888064" cy="307777"/>
            </a:xfrm>
            <a:prstGeom prst="rect">
              <a:avLst/>
            </a:prstGeom>
            <a:noFill/>
          </p:spPr>
          <p:txBody>
            <a:bodyPr wrap="none" lIns="0" tIns="0" rIns="0" bIns="0" rtlCol="0" anchor="ctr">
              <a:spAutoFit/>
            </a:bodyPr>
            <a:lstStyle>
              <a:defPPr>
                <a:defRPr lang="en-US"/>
              </a:defPPr>
              <a:lvl1pPr algn="ctr" defTabSz="914400">
                <a:defRPr sz="2000" spc="-60">
                  <a:gradFill>
                    <a:gsLst>
                      <a:gs pos="0">
                        <a:schemeClr val="accent2"/>
                      </a:gs>
                      <a:gs pos="100000">
                        <a:schemeClr val="accent2"/>
                      </a:gs>
                    </a:gsLst>
                    <a:lin ang="5400000" scaled="0"/>
                  </a:gradFill>
                </a:defRPr>
              </a:lvl1pPr>
            </a:lstStyle>
            <a:p>
              <a:pPr>
                <a:defRPr/>
              </a:pPr>
              <a:r>
                <a:rPr lang="en-US" sz="1961" kern="0" spc="0" dirty="0">
                  <a:solidFill>
                    <a:schemeClr val="tx1"/>
                  </a:solidFill>
                  <a:latin typeface="Segoe UI Light"/>
                </a:rPr>
                <a:t>Operate</a:t>
              </a:r>
            </a:p>
          </p:txBody>
        </p:sp>
        <p:sp>
          <p:nvSpPr>
            <p:cNvPr id="19" name="Freeform 9"/>
            <p:cNvSpPr>
              <a:spLocks/>
            </p:cNvSpPr>
            <p:nvPr/>
          </p:nvSpPr>
          <p:spPr bwMode="auto">
            <a:xfrm>
              <a:off x="5578092" y="3831907"/>
              <a:ext cx="331764" cy="147318"/>
            </a:xfrm>
            <a:custGeom>
              <a:avLst/>
              <a:gdLst>
                <a:gd name="T0" fmla="*/ 0 w 277"/>
                <a:gd name="T1" fmla="*/ 123 h 123"/>
                <a:gd name="T2" fmla="*/ 139 w 277"/>
                <a:gd name="T3" fmla="*/ 0 h 123"/>
                <a:gd name="T4" fmla="*/ 277 w 277"/>
                <a:gd name="T5" fmla="*/ 123 h 123"/>
                <a:gd name="T6" fmla="*/ 0 w 277"/>
                <a:gd name="T7" fmla="*/ 123 h 123"/>
              </a:gdLst>
              <a:ahLst/>
              <a:cxnLst>
                <a:cxn ang="0">
                  <a:pos x="T0" y="T1"/>
                </a:cxn>
                <a:cxn ang="0">
                  <a:pos x="T2" y="T3"/>
                </a:cxn>
                <a:cxn ang="0">
                  <a:pos x="T4" y="T5"/>
                </a:cxn>
                <a:cxn ang="0">
                  <a:pos x="T6" y="T7"/>
                </a:cxn>
              </a:cxnLst>
              <a:rect l="0" t="0" r="r" b="b"/>
              <a:pathLst>
                <a:path w="277" h="123">
                  <a:moveTo>
                    <a:pt x="0" y="123"/>
                  </a:moveTo>
                  <a:lnTo>
                    <a:pt x="139" y="0"/>
                  </a:lnTo>
                  <a:lnTo>
                    <a:pt x="277" y="123"/>
                  </a:lnTo>
                  <a:lnTo>
                    <a:pt x="0" y="123"/>
                  </a:lnTo>
                  <a:close/>
                </a:path>
              </a:pathLst>
            </a:custGeom>
            <a:solidFill>
              <a:schemeClr val="tx1"/>
            </a:solidFill>
            <a:ln w="25400" cap="flat" cmpd="sng" algn="ctr">
              <a:noFill/>
              <a:prstDash val="solid"/>
              <a:headEnd type="none" w="med" len="med"/>
              <a:tailEnd type="none" w="med" len="med"/>
            </a:ln>
            <a:effectLst/>
            <a:extLst/>
          </p:spPr>
          <p:txBody>
            <a:bodyPr vert="horz" wrap="square" lIns="268927" tIns="268927" rIns="89639" bIns="44819" numCol="1" rtlCol="0" anchor="t" anchorCtr="0" compatLnSpc="1">
              <a:prstTxWarp prst="textNoShape">
                <a:avLst/>
              </a:prstTxWarp>
            </a:bodyPr>
            <a:lstStyle/>
            <a:p>
              <a:pPr defTabSz="896091" fontAlgn="base">
                <a:spcBef>
                  <a:spcPct val="0"/>
                </a:spcBef>
                <a:spcAft>
                  <a:spcPct val="0"/>
                </a:spcAft>
                <a:defRPr/>
              </a:pPr>
              <a:endParaRPr lang="en-US" sz="3137" kern="0" dirty="0">
                <a:solidFill>
                  <a:schemeClr val="accent2"/>
                </a:solidFill>
                <a:latin typeface="Segoe UI Light"/>
              </a:endParaRPr>
            </a:p>
          </p:txBody>
        </p:sp>
        <p:sp>
          <p:nvSpPr>
            <p:cNvPr id="20" name="Freeform 10"/>
            <p:cNvSpPr>
              <a:spLocks/>
            </p:cNvSpPr>
            <p:nvPr/>
          </p:nvSpPr>
          <p:spPr bwMode="auto">
            <a:xfrm>
              <a:off x="4928820" y="2933553"/>
              <a:ext cx="147318" cy="332961"/>
            </a:xfrm>
            <a:custGeom>
              <a:avLst/>
              <a:gdLst>
                <a:gd name="T0" fmla="*/ 123 w 123"/>
                <a:gd name="T1" fmla="*/ 278 h 278"/>
                <a:gd name="T2" fmla="*/ 0 w 123"/>
                <a:gd name="T3" fmla="*/ 138 h 278"/>
                <a:gd name="T4" fmla="*/ 123 w 123"/>
                <a:gd name="T5" fmla="*/ 0 h 278"/>
                <a:gd name="T6" fmla="*/ 123 w 123"/>
                <a:gd name="T7" fmla="*/ 278 h 278"/>
              </a:gdLst>
              <a:ahLst/>
              <a:cxnLst>
                <a:cxn ang="0">
                  <a:pos x="T0" y="T1"/>
                </a:cxn>
                <a:cxn ang="0">
                  <a:pos x="T2" y="T3"/>
                </a:cxn>
                <a:cxn ang="0">
                  <a:pos x="T4" y="T5"/>
                </a:cxn>
                <a:cxn ang="0">
                  <a:pos x="T6" y="T7"/>
                </a:cxn>
              </a:cxnLst>
              <a:rect l="0" t="0" r="r" b="b"/>
              <a:pathLst>
                <a:path w="123" h="278">
                  <a:moveTo>
                    <a:pt x="123" y="278"/>
                  </a:moveTo>
                  <a:lnTo>
                    <a:pt x="0" y="138"/>
                  </a:lnTo>
                  <a:lnTo>
                    <a:pt x="123" y="0"/>
                  </a:lnTo>
                  <a:lnTo>
                    <a:pt x="123" y="278"/>
                  </a:lnTo>
                  <a:close/>
                </a:path>
              </a:pathLst>
            </a:custGeom>
            <a:solidFill>
              <a:schemeClr val="tx1"/>
            </a:solidFill>
            <a:ln w="25400" cap="flat" cmpd="sng" algn="ctr">
              <a:noFill/>
              <a:prstDash val="solid"/>
              <a:headEnd type="none" w="med" len="med"/>
              <a:tailEnd type="none" w="med" len="med"/>
            </a:ln>
            <a:effectLst/>
            <a:extLst/>
          </p:spPr>
          <p:txBody>
            <a:bodyPr vert="horz" wrap="square" lIns="268927" tIns="268927" rIns="89639" bIns="44819" numCol="1" rtlCol="0" anchor="t" anchorCtr="0" compatLnSpc="1">
              <a:prstTxWarp prst="textNoShape">
                <a:avLst/>
              </a:prstTxWarp>
            </a:bodyPr>
            <a:lstStyle/>
            <a:p>
              <a:pPr defTabSz="896091" fontAlgn="base">
                <a:spcBef>
                  <a:spcPct val="0"/>
                </a:spcBef>
                <a:spcAft>
                  <a:spcPct val="0"/>
                </a:spcAft>
                <a:defRPr/>
              </a:pPr>
              <a:endParaRPr lang="en-US" sz="3137" kern="0" dirty="0">
                <a:solidFill>
                  <a:schemeClr val="accent2"/>
                </a:solidFill>
                <a:latin typeface="Segoe UI Light"/>
              </a:endParaRPr>
            </a:p>
          </p:txBody>
        </p:sp>
        <p:sp>
          <p:nvSpPr>
            <p:cNvPr id="21" name="Freeform 23"/>
            <p:cNvSpPr>
              <a:spLocks/>
            </p:cNvSpPr>
            <p:nvPr/>
          </p:nvSpPr>
          <p:spPr bwMode="auto">
            <a:xfrm>
              <a:off x="3591105" y="2195769"/>
              <a:ext cx="2191794" cy="1568989"/>
            </a:xfrm>
            <a:custGeom>
              <a:avLst/>
              <a:gdLst/>
              <a:ahLst/>
              <a:cxnLst/>
              <a:rect l="l" t="t" r="r" b="b"/>
              <a:pathLst>
                <a:path w="2759075" h="2079625">
                  <a:moveTo>
                    <a:pt x="5827" y="0"/>
                  </a:moveTo>
                  <a:cubicBezTo>
                    <a:pt x="687583" y="66982"/>
                    <a:pt x="1313984" y="282490"/>
                    <a:pt x="1809277" y="620314"/>
                  </a:cubicBezTo>
                  <a:cubicBezTo>
                    <a:pt x="2380321" y="1007646"/>
                    <a:pt x="2712459" y="1517294"/>
                    <a:pt x="2759075" y="2064801"/>
                  </a:cubicBezTo>
                  <a:lnTo>
                    <a:pt x="2759075" y="2065073"/>
                  </a:lnTo>
                  <a:cubicBezTo>
                    <a:pt x="2759075" y="2065073"/>
                    <a:pt x="2759075" y="2065073"/>
                    <a:pt x="2757617" y="2063618"/>
                  </a:cubicBezTo>
                  <a:lnTo>
                    <a:pt x="2747409" y="2053431"/>
                  </a:lnTo>
                  <a:cubicBezTo>
                    <a:pt x="2747409" y="2053431"/>
                    <a:pt x="2747409" y="2053431"/>
                    <a:pt x="2709495" y="2018506"/>
                  </a:cubicBezTo>
                  <a:cubicBezTo>
                    <a:pt x="2709495" y="2018506"/>
                    <a:pt x="2709495" y="2018506"/>
                    <a:pt x="2668665" y="2053431"/>
                  </a:cubicBezTo>
                  <a:cubicBezTo>
                    <a:pt x="2668665" y="2053431"/>
                    <a:pt x="2668665" y="2053431"/>
                    <a:pt x="2642417" y="2079625"/>
                  </a:cubicBezTo>
                  <a:cubicBezTo>
                    <a:pt x="2589921" y="1666346"/>
                    <a:pt x="2272028" y="1337468"/>
                    <a:pt x="1863725" y="1270529"/>
                  </a:cubicBezTo>
                  <a:lnTo>
                    <a:pt x="1863725" y="1154112"/>
                  </a:lnTo>
                  <a:cubicBezTo>
                    <a:pt x="2082773" y="1185535"/>
                    <a:pt x="2279970" y="1284939"/>
                    <a:pt x="2432197" y="1431851"/>
                  </a:cubicBezTo>
                  <a:cubicBezTo>
                    <a:pt x="2035330" y="744032"/>
                    <a:pt x="1114176" y="231237"/>
                    <a:pt x="0" y="116491"/>
                  </a:cubicBezTo>
                  <a:cubicBezTo>
                    <a:pt x="0" y="116491"/>
                    <a:pt x="0" y="116491"/>
                    <a:pt x="5827" y="0"/>
                  </a:cubicBezTo>
                  <a:close/>
                </a:path>
              </a:pathLst>
            </a:custGeom>
            <a:solidFill>
              <a:schemeClr val="tx1"/>
            </a:solidFill>
            <a:ln w="25400" cap="flat" cmpd="sng" algn="ctr">
              <a:noFill/>
              <a:prstDash val="solid"/>
              <a:headEnd type="none" w="med" len="med"/>
              <a:tailEnd type="none" w="med" len="med"/>
            </a:ln>
            <a:effectLst/>
            <a:extLst/>
          </p:spPr>
          <p:txBody>
            <a:bodyPr vert="horz" wrap="square" lIns="268927" tIns="268927" rIns="89639" bIns="44819" numCol="1" rtlCol="0" anchor="t" anchorCtr="0" compatLnSpc="1">
              <a:prstTxWarp prst="textNoShape">
                <a:avLst/>
              </a:prstTxWarp>
            </a:bodyPr>
            <a:lstStyle/>
            <a:p>
              <a:pPr defTabSz="896091" fontAlgn="base">
                <a:spcBef>
                  <a:spcPct val="0"/>
                </a:spcBef>
                <a:spcAft>
                  <a:spcPct val="0"/>
                </a:spcAft>
                <a:defRPr/>
              </a:pPr>
              <a:endParaRPr lang="en-US" sz="3137" kern="0" dirty="0">
                <a:solidFill>
                  <a:schemeClr val="accent2"/>
                </a:solidFill>
                <a:latin typeface="Segoe UI Light"/>
              </a:endParaRPr>
            </a:p>
          </p:txBody>
        </p:sp>
        <p:sp>
          <p:nvSpPr>
            <p:cNvPr id="22" name="Freeform 24"/>
            <p:cNvSpPr>
              <a:spLocks/>
            </p:cNvSpPr>
            <p:nvPr/>
          </p:nvSpPr>
          <p:spPr bwMode="auto">
            <a:xfrm>
              <a:off x="4193548" y="3061707"/>
              <a:ext cx="1586956" cy="1953451"/>
            </a:xfrm>
            <a:custGeom>
              <a:avLst/>
              <a:gdLst/>
              <a:ahLst/>
              <a:cxnLst/>
              <a:rect l="l" t="t" r="r" b="b"/>
              <a:pathLst>
                <a:path w="2103438" h="2589213">
                  <a:moveTo>
                    <a:pt x="926445" y="0"/>
                  </a:moveTo>
                  <a:cubicBezTo>
                    <a:pt x="926445" y="0"/>
                    <a:pt x="926445" y="0"/>
                    <a:pt x="924989" y="1457"/>
                  </a:cubicBezTo>
                  <a:lnTo>
                    <a:pt x="914792" y="11656"/>
                  </a:lnTo>
                  <a:cubicBezTo>
                    <a:pt x="914792" y="11656"/>
                    <a:pt x="914792" y="11656"/>
                    <a:pt x="879832" y="49539"/>
                  </a:cubicBezTo>
                  <a:cubicBezTo>
                    <a:pt x="879832" y="49539"/>
                    <a:pt x="879832" y="49539"/>
                    <a:pt x="914792" y="90336"/>
                  </a:cubicBezTo>
                  <a:cubicBezTo>
                    <a:pt x="914792" y="90336"/>
                    <a:pt x="914792" y="90336"/>
                    <a:pt x="941012" y="116563"/>
                  </a:cubicBezTo>
                  <a:cubicBezTo>
                    <a:pt x="474876" y="174844"/>
                    <a:pt x="116534" y="571158"/>
                    <a:pt x="116534" y="1051980"/>
                  </a:cubicBezTo>
                  <a:cubicBezTo>
                    <a:pt x="116534" y="1570685"/>
                    <a:pt x="536056" y="1993225"/>
                    <a:pt x="1057546" y="1993225"/>
                  </a:cubicBezTo>
                  <a:cubicBezTo>
                    <a:pt x="1523682" y="1993225"/>
                    <a:pt x="1911157" y="1649365"/>
                    <a:pt x="1983991" y="1203512"/>
                  </a:cubicBezTo>
                  <a:cubicBezTo>
                    <a:pt x="1983991" y="1203512"/>
                    <a:pt x="1983991" y="1203512"/>
                    <a:pt x="1986827" y="1203512"/>
                  </a:cubicBezTo>
                  <a:lnTo>
                    <a:pt x="1986859" y="1203325"/>
                  </a:lnTo>
                  <a:lnTo>
                    <a:pt x="2103437" y="1203325"/>
                  </a:lnTo>
                  <a:cubicBezTo>
                    <a:pt x="2103431" y="1203388"/>
                    <a:pt x="2103425" y="1203450"/>
                    <a:pt x="2103407" y="1203512"/>
                  </a:cubicBezTo>
                  <a:lnTo>
                    <a:pt x="2103438" y="1203512"/>
                  </a:lnTo>
                  <a:cubicBezTo>
                    <a:pt x="2103389" y="1203860"/>
                    <a:pt x="2103339" y="1204209"/>
                    <a:pt x="2103241" y="1204550"/>
                  </a:cubicBezTo>
                  <a:cubicBezTo>
                    <a:pt x="2053396" y="1725255"/>
                    <a:pt x="1738714" y="2211013"/>
                    <a:pt x="1208705" y="2589213"/>
                  </a:cubicBezTo>
                  <a:cubicBezTo>
                    <a:pt x="1197047" y="2551363"/>
                    <a:pt x="1173732" y="2516425"/>
                    <a:pt x="1144587" y="2493133"/>
                  </a:cubicBezTo>
                  <a:cubicBezTo>
                    <a:pt x="1410546" y="2301963"/>
                    <a:pt x="1625069" y="2078341"/>
                    <a:pt x="1769840" y="1830454"/>
                  </a:cubicBezTo>
                  <a:cubicBezTo>
                    <a:pt x="1582746" y="2004509"/>
                    <a:pt x="1331841" y="2109788"/>
                    <a:pt x="1057546" y="2109788"/>
                  </a:cubicBezTo>
                  <a:cubicBezTo>
                    <a:pt x="471963" y="2109788"/>
                    <a:pt x="0" y="1634794"/>
                    <a:pt x="0" y="1051980"/>
                  </a:cubicBezTo>
                  <a:cubicBezTo>
                    <a:pt x="0" y="512877"/>
                    <a:pt x="402042" y="67024"/>
                    <a:pt x="926445" y="0"/>
                  </a:cubicBezTo>
                  <a:close/>
                </a:path>
              </a:pathLst>
            </a:custGeom>
            <a:solidFill>
              <a:schemeClr val="tx1"/>
            </a:solidFill>
            <a:ln w="25400" cap="flat" cmpd="sng" algn="ctr">
              <a:noFill/>
              <a:prstDash val="solid"/>
              <a:headEnd type="none" w="med" len="med"/>
              <a:tailEnd type="none" w="med" len="med"/>
            </a:ln>
            <a:effectLst/>
            <a:extLst/>
          </p:spPr>
          <p:txBody>
            <a:bodyPr vert="horz" wrap="square" lIns="268927" tIns="268927" rIns="89639" bIns="44819" numCol="1" rtlCol="0" anchor="t" anchorCtr="0" compatLnSpc="1">
              <a:prstTxWarp prst="textNoShape">
                <a:avLst/>
              </a:prstTxWarp>
            </a:bodyPr>
            <a:lstStyle/>
            <a:p>
              <a:pPr defTabSz="896091" fontAlgn="base">
                <a:spcBef>
                  <a:spcPct val="0"/>
                </a:spcBef>
                <a:spcAft>
                  <a:spcPct val="0"/>
                </a:spcAft>
                <a:defRPr/>
              </a:pPr>
              <a:endParaRPr lang="en-US" sz="3137" kern="0" dirty="0">
                <a:solidFill>
                  <a:schemeClr val="accent2"/>
                </a:solidFill>
                <a:latin typeface="Segoe UI Light"/>
              </a:endParaRPr>
            </a:p>
          </p:txBody>
        </p:sp>
        <p:sp>
          <p:nvSpPr>
            <p:cNvPr id="23" name="TextBox 22"/>
            <p:cNvSpPr txBox="1"/>
            <p:nvPr/>
          </p:nvSpPr>
          <p:spPr>
            <a:xfrm>
              <a:off x="1500071" y="3680923"/>
              <a:ext cx="524882" cy="307800"/>
            </a:xfrm>
            <a:prstGeom prst="rect">
              <a:avLst/>
            </a:prstGeom>
            <a:noFill/>
          </p:spPr>
          <p:txBody>
            <a:bodyPr wrap="none" lIns="0" tIns="0" rIns="0" bIns="0" rtlCol="0" anchor="ctr">
              <a:spAutoFit/>
            </a:bodyPr>
            <a:lstStyle/>
            <a:p>
              <a:pPr algn="ctr" defTabSz="896386">
                <a:defRPr/>
              </a:pPr>
              <a:r>
                <a:rPr lang="en-US" sz="1961" kern="0" dirty="0" smtClean="0">
                  <a:latin typeface="Segoe UI Light"/>
                </a:rPr>
                <a:t>Build</a:t>
              </a:r>
              <a:endParaRPr lang="en-US" sz="1961" kern="0" dirty="0">
                <a:latin typeface="Segoe UI Light"/>
              </a:endParaRPr>
            </a:p>
          </p:txBody>
        </p:sp>
        <p:sp>
          <p:nvSpPr>
            <p:cNvPr id="24" name="Freeform 23"/>
            <p:cNvSpPr>
              <a:spLocks/>
            </p:cNvSpPr>
            <p:nvPr/>
          </p:nvSpPr>
          <p:spPr bwMode="auto">
            <a:xfrm>
              <a:off x="909449" y="3940819"/>
              <a:ext cx="2818194" cy="1694748"/>
            </a:xfrm>
            <a:custGeom>
              <a:avLst/>
              <a:gdLst/>
              <a:ahLst/>
              <a:cxnLst/>
              <a:rect l="l" t="t" r="r" b="b"/>
              <a:pathLst>
                <a:path w="3359400" h="2020208">
                  <a:moveTo>
                    <a:pt x="0" y="0"/>
                  </a:moveTo>
                  <a:cubicBezTo>
                    <a:pt x="0" y="0"/>
                    <a:pt x="0" y="0"/>
                    <a:pt x="6238" y="5544"/>
                  </a:cubicBezTo>
                  <a:lnTo>
                    <a:pt x="5711" y="2855"/>
                  </a:lnTo>
                  <a:cubicBezTo>
                    <a:pt x="5711" y="2855"/>
                    <a:pt x="5711" y="2855"/>
                    <a:pt x="8002" y="5146"/>
                  </a:cubicBezTo>
                  <a:lnTo>
                    <a:pt x="24039" y="21183"/>
                  </a:lnTo>
                  <a:cubicBezTo>
                    <a:pt x="24039" y="21183"/>
                    <a:pt x="24039" y="21183"/>
                    <a:pt x="60364" y="52318"/>
                  </a:cubicBezTo>
                  <a:cubicBezTo>
                    <a:pt x="60941" y="51786"/>
                    <a:pt x="65051" y="47993"/>
                    <a:pt x="94336" y="20962"/>
                  </a:cubicBezTo>
                  <a:cubicBezTo>
                    <a:pt x="94336" y="20962"/>
                    <a:pt x="94336" y="20962"/>
                    <a:pt x="95974" y="19652"/>
                  </a:cubicBezTo>
                  <a:lnTo>
                    <a:pt x="107438" y="10481"/>
                  </a:lnTo>
                  <a:cubicBezTo>
                    <a:pt x="107441" y="10514"/>
                    <a:pt x="107444" y="10548"/>
                    <a:pt x="107454" y="10581"/>
                  </a:cubicBezTo>
                  <a:lnTo>
                    <a:pt x="110441" y="8092"/>
                  </a:lnTo>
                  <a:cubicBezTo>
                    <a:pt x="157569" y="374641"/>
                    <a:pt x="445576" y="670500"/>
                    <a:pt x="809512" y="730718"/>
                  </a:cubicBezTo>
                  <a:cubicBezTo>
                    <a:pt x="809512" y="730718"/>
                    <a:pt x="809512" y="730718"/>
                    <a:pt x="809512" y="838065"/>
                  </a:cubicBezTo>
                  <a:cubicBezTo>
                    <a:pt x="611488" y="808729"/>
                    <a:pt x="433438" y="718330"/>
                    <a:pt x="296736" y="584843"/>
                  </a:cubicBezTo>
                  <a:cubicBezTo>
                    <a:pt x="704003" y="1288835"/>
                    <a:pt x="1721169" y="1787007"/>
                    <a:pt x="2906065" y="1787007"/>
                  </a:cubicBezTo>
                  <a:cubicBezTo>
                    <a:pt x="2997780" y="1787007"/>
                    <a:pt x="3089495" y="1784386"/>
                    <a:pt x="3181210" y="1779146"/>
                  </a:cubicBezTo>
                  <a:cubicBezTo>
                    <a:pt x="3181210" y="1779146"/>
                    <a:pt x="3181210" y="1779146"/>
                    <a:pt x="3170729" y="1624551"/>
                  </a:cubicBezTo>
                  <a:lnTo>
                    <a:pt x="3359400" y="1810589"/>
                  </a:lnTo>
                  <a:cubicBezTo>
                    <a:pt x="3359400" y="1810589"/>
                    <a:pt x="3359400" y="1810589"/>
                    <a:pt x="3199553" y="2020208"/>
                  </a:cubicBezTo>
                  <a:cubicBezTo>
                    <a:pt x="3199553" y="2020208"/>
                    <a:pt x="3199553" y="2020208"/>
                    <a:pt x="3189072" y="1883956"/>
                  </a:cubicBezTo>
                  <a:cubicBezTo>
                    <a:pt x="3094736" y="1889196"/>
                    <a:pt x="3000400" y="1891816"/>
                    <a:pt x="2906065" y="1891816"/>
                  </a:cubicBezTo>
                  <a:cubicBezTo>
                    <a:pt x="2133036" y="1891816"/>
                    <a:pt x="1404554" y="1687437"/>
                    <a:pt x="856883" y="1312742"/>
                  </a:cubicBezTo>
                  <a:cubicBezTo>
                    <a:pt x="338036" y="961630"/>
                    <a:pt x="36686" y="497847"/>
                    <a:pt x="0" y="0"/>
                  </a:cubicBezTo>
                  <a:close/>
                </a:path>
              </a:pathLst>
            </a:custGeom>
            <a:solidFill>
              <a:schemeClr val="tx1"/>
            </a:solidFill>
            <a:ln>
              <a:noFill/>
            </a:ln>
            <a:extLst/>
          </p:spPr>
          <p:txBody>
            <a:bodyPr vert="horz" wrap="square" lIns="89642" tIns="0" rIns="89642" bIns="0" numCol="1" anchor="ctr" anchorCtr="0" compatLnSpc="1">
              <a:prstTxWarp prst="textNoShape">
                <a:avLst/>
              </a:prstTxWarp>
            </a:bodyPr>
            <a:lstStyle/>
            <a:p>
              <a:pPr algn="ctr" defTabSz="896386">
                <a:defRPr/>
              </a:pPr>
              <a:endParaRPr lang="en-US" sz="1176" kern="0" dirty="0">
                <a:solidFill>
                  <a:schemeClr val="accent2"/>
                </a:solidFill>
              </a:endParaRPr>
            </a:p>
          </p:txBody>
        </p:sp>
        <p:sp>
          <p:nvSpPr>
            <p:cNvPr id="25" name="Freeform 7"/>
            <p:cNvSpPr>
              <a:spLocks/>
            </p:cNvSpPr>
            <p:nvPr/>
          </p:nvSpPr>
          <p:spPr bwMode="auto">
            <a:xfrm>
              <a:off x="1582416" y="4441458"/>
              <a:ext cx="147318" cy="331764"/>
            </a:xfrm>
            <a:custGeom>
              <a:avLst/>
              <a:gdLst>
                <a:gd name="T0" fmla="*/ 0 w 123"/>
                <a:gd name="T1" fmla="*/ 0 h 277"/>
                <a:gd name="T2" fmla="*/ 123 w 123"/>
                <a:gd name="T3" fmla="*/ 140 h 277"/>
                <a:gd name="T4" fmla="*/ 0 w 123"/>
                <a:gd name="T5" fmla="*/ 277 h 277"/>
                <a:gd name="T6" fmla="*/ 0 w 123"/>
                <a:gd name="T7" fmla="*/ 0 h 277"/>
              </a:gdLst>
              <a:ahLst/>
              <a:cxnLst>
                <a:cxn ang="0">
                  <a:pos x="T0" y="T1"/>
                </a:cxn>
                <a:cxn ang="0">
                  <a:pos x="T2" y="T3"/>
                </a:cxn>
                <a:cxn ang="0">
                  <a:pos x="T4" y="T5"/>
                </a:cxn>
                <a:cxn ang="0">
                  <a:pos x="T6" y="T7"/>
                </a:cxn>
              </a:cxnLst>
              <a:rect l="0" t="0" r="r" b="b"/>
              <a:pathLst>
                <a:path w="123" h="277">
                  <a:moveTo>
                    <a:pt x="0" y="0"/>
                  </a:moveTo>
                  <a:lnTo>
                    <a:pt x="123" y="140"/>
                  </a:lnTo>
                  <a:lnTo>
                    <a:pt x="0" y="277"/>
                  </a:lnTo>
                  <a:lnTo>
                    <a:pt x="0" y="0"/>
                  </a:lnTo>
                  <a:close/>
                </a:path>
              </a:pathLst>
            </a:custGeom>
            <a:solidFill>
              <a:schemeClr val="tx1"/>
            </a:solidFill>
            <a:ln>
              <a:noFill/>
            </a:ln>
            <a:extLst/>
          </p:spPr>
          <p:txBody>
            <a:bodyPr vert="horz" wrap="square" lIns="89642" tIns="0" rIns="89642" bIns="0" numCol="1" anchor="ctr" anchorCtr="0" compatLnSpc="1">
              <a:prstTxWarp prst="textNoShape">
                <a:avLst/>
              </a:prstTxWarp>
            </a:bodyPr>
            <a:lstStyle/>
            <a:p>
              <a:pPr algn="ctr" defTabSz="896386">
                <a:defRPr/>
              </a:pPr>
              <a:endParaRPr lang="en-US" sz="1176" kern="0" dirty="0">
                <a:solidFill>
                  <a:schemeClr val="accent2"/>
                </a:solidFill>
              </a:endParaRPr>
            </a:p>
          </p:txBody>
        </p:sp>
        <p:sp>
          <p:nvSpPr>
            <p:cNvPr id="26" name="Freeform 8"/>
            <p:cNvSpPr>
              <a:spLocks/>
            </p:cNvSpPr>
            <p:nvPr/>
          </p:nvSpPr>
          <p:spPr bwMode="auto">
            <a:xfrm>
              <a:off x="793273" y="3730307"/>
              <a:ext cx="331764" cy="147318"/>
            </a:xfrm>
            <a:custGeom>
              <a:avLst/>
              <a:gdLst>
                <a:gd name="T0" fmla="*/ 277 w 277"/>
                <a:gd name="T1" fmla="*/ 0 h 123"/>
                <a:gd name="T2" fmla="*/ 139 w 277"/>
                <a:gd name="T3" fmla="*/ 123 h 123"/>
                <a:gd name="T4" fmla="*/ 0 w 277"/>
                <a:gd name="T5" fmla="*/ 0 h 123"/>
                <a:gd name="T6" fmla="*/ 277 w 277"/>
                <a:gd name="T7" fmla="*/ 0 h 123"/>
              </a:gdLst>
              <a:ahLst/>
              <a:cxnLst>
                <a:cxn ang="0">
                  <a:pos x="T0" y="T1"/>
                </a:cxn>
                <a:cxn ang="0">
                  <a:pos x="T2" y="T3"/>
                </a:cxn>
                <a:cxn ang="0">
                  <a:pos x="T4" y="T5"/>
                </a:cxn>
                <a:cxn ang="0">
                  <a:pos x="T6" y="T7"/>
                </a:cxn>
              </a:cxnLst>
              <a:rect l="0" t="0" r="r" b="b"/>
              <a:pathLst>
                <a:path w="277" h="123">
                  <a:moveTo>
                    <a:pt x="277" y="0"/>
                  </a:moveTo>
                  <a:lnTo>
                    <a:pt x="139" y="123"/>
                  </a:lnTo>
                  <a:lnTo>
                    <a:pt x="0" y="0"/>
                  </a:lnTo>
                  <a:lnTo>
                    <a:pt x="277" y="0"/>
                  </a:lnTo>
                  <a:close/>
                </a:path>
              </a:pathLst>
            </a:custGeom>
            <a:solidFill>
              <a:schemeClr val="tx1"/>
            </a:solidFill>
            <a:ln>
              <a:noFill/>
            </a:ln>
            <a:extLst/>
          </p:spPr>
          <p:txBody>
            <a:bodyPr vert="horz" wrap="square" lIns="89642" tIns="0" rIns="89642" bIns="0" numCol="1" anchor="ctr" anchorCtr="0" compatLnSpc="1">
              <a:prstTxWarp prst="textNoShape">
                <a:avLst/>
              </a:prstTxWarp>
            </a:bodyPr>
            <a:lstStyle/>
            <a:p>
              <a:pPr algn="ctr" defTabSz="896386">
                <a:defRPr/>
              </a:pPr>
              <a:endParaRPr lang="en-US" sz="1176" kern="0" dirty="0">
                <a:solidFill>
                  <a:schemeClr val="accent2"/>
                </a:solidFill>
              </a:endParaRPr>
            </a:p>
          </p:txBody>
        </p:sp>
        <p:sp>
          <p:nvSpPr>
            <p:cNvPr id="27" name="Freeform 26"/>
            <p:cNvSpPr>
              <a:spLocks/>
            </p:cNvSpPr>
            <p:nvPr/>
          </p:nvSpPr>
          <p:spPr bwMode="auto">
            <a:xfrm>
              <a:off x="911845" y="2692814"/>
              <a:ext cx="1599835" cy="1953452"/>
            </a:xfrm>
            <a:custGeom>
              <a:avLst/>
              <a:gdLst/>
              <a:ahLst/>
              <a:cxnLst/>
              <a:rect l="l" t="t" r="r" b="b"/>
              <a:pathLst>
                <a:path w="1900281" h="2328594">
                  <a:moveTo>
                    <a:pt x="805107" y="0"/>
                  </a:moveTo>
                  <a:cubicBezTo>
                    <a:pt x="805107" y="0"/>
                    <a:pt x="805107" y="0"/>
                    <a:pt x="810352" y="0"/>
                  </a:cubicBezTo>
                  <a:cubicBezTo>
                    <a:pt x="823465" y="31409"/>
                    <a:pt x="841822" y="60202"/>
                    <a:pt x="868047" y="83759"/>
                  </a:cubicBezTo>
                  <a:cubicBezTo>
                    <a:pt x="618596" y="261380"/>
                    <a:pt x="418547" y="471580"/>
                    <a:pt x="287213" y="705241"/>
                  </a:cubicBezTo>
                  <a:cubicBezTo>
                    <a:pt x="456580" y="536656"/>
                    <a:pt x="690024" y="434024"/>
                    <a:pt x="946445" y="434024"/>
                  </a:cubicBezTo>
                  <a:cubicBezTo>
                    <a:pt x="1473151" y="434024"/>
                    <a:pt x="1900281" y="861154"/>
                    <a:pt x="1900281" y="1385240"/>
                  </a:cubicBezTo>
                  <a:cubicBezTo>
                    <a:pt x="1900281" y="1870019"/>
                    <a:pt x="1533421" y="2270945"/>
                    <a:pt x="1064364" y="2328594"/>
                  </a:cubicBezTo>
                  <a:cubicBezTo>
                    <a:pt x="1064364" y="2328594"/>
                    <a:pt x="1064364" y="2328594"/>
                    <a:pt x="1065674" y="2327284"/>
                  </a:cubicBezTo>
                  <a:lnTo>
                    <a:pt x="1074846" y="2318112"/>
                  </a:lnTo>
                  <a:cubicBezTo>
                    <a:pt x="1074846" y="2318112"/>
                    <a:pt x="1074846" y="2318112"/>
                    <a:pt x="1106291" y="2284047"/>
                  </a:cubicBezTo>
                  <a:cubicBezTo>
                    <a:pt x="1106291" y="2284047"/>
                    <a:pt x="1106291" y="2284047"/>
                    <a:pt x="1074846" y="2249981"/>
                  </a:cubicBezTo>
                  <a:cubicBezTo>
                    <a:pt x="1074846" y="2249981"/>
                    <a:pt x="1074846" y="2249981"/>
                    <a:pt x="1053882" y="2223777"/>
                  </a:cubicBezTo>
                  <a:cubicBezTo>
                    <a:pt x="1470531" y="2171368"/>
                    <a:pt x="1795464" y="1814990"/>
                    <a:pt x="1795464" y="1385240"/>
                  </a:cubicBezTo>
                  <a:cubicBezTo>
                    <a:pt x="1795464" y="918803"/>
                    <a:pt x="1415502" y="538841"/>
                    <a:pt x="946445" y="538841"/>
                  </a:cubicBezTo>
                  <a:cubicBezTo>
                    <a:pt x="529796" y="538841"/>
                    <a:pt x="181279" y="842811"/>
                    <a:pt x="113148" y="1241116"/>
                  </a:cubicBezTo>
                  <a:cubicBezTo>
                    <a:pt x="113148" y="1241116"/>
                    <a:pt x="113148" y="1241116"/>
                    <a:pt x="5710" y="1241116"/>
                  </a:cubicBezTo>
                  <a:cubicBezTo>
                    <a:pt x="5733" y="1240969"/>
                    <a:pt x="5756" y="1240823"/>
                    <a:pt x="5798" y="1240679"/>
                  </a:cubicBezTo>
                  <a:lnTo>
                    <a:pt x="0" y="1240679"/>
                  </a:lnTo>
                  <a:cubicBezTo>
                    <a:pt x="47205" y="774770"/>
                    <a:pt x="327812" y="337653"/>
                    <a:pt x="805107" y="0"/>
                  </a:cubicBezTo>
                  <a:close/>
                </a:path>
              </a:pathLst>
            </a:custGeom>
            <a:solidFill>
              <a:schemeClr val="tx1"/>
            </a:solidFill>
            <a:ln>
              <a:noFill/>
            </a:ln>
            <a:extLst/>
          </p:spPr>
          <p:txBody>
            <a:bodyPr vert="horz" wrap="square" lIns="89642" tIns="0" rIns="89642" bIns="0" numCol="1" anchor="ctr" anchorCtr="0" compatLnSpc="1">
              <a:prstTxWarp prst="textNoShape">
                <a:avLst/>
              </a:prstTxWarp>
            </a:bodyPr>
            <a:lstStyle/>
            <a:p>
              <a:pPr algn="ctr" defTabSz="896386">
                <a:defRPr/>
              </a:pPr>
              <a:endParaRPr lang="en-US" sz="1176" kern="0" dirty="0">
                <a:solidFill>
                  <a:schemeClr val="accent2"/>
                </a:solidFill>
              </a:endParaRPr>
            </a:p>
          </p:txBody>
        </p:sp>
        <p:sp>
          <p:nvSpPr>
            <p:cNvPr id="28" name="TextBox 27"/>
            <p:cNvSpPr txBox="1"/>
            <p:nvPr/>
          </p:nvSpPr>
          <p:spPr>
            <a:xfrm>
              <a:off x="3338856" y="5982073"/>
              <a:ext cx="2242098" cy="276999"/>
            </a:xfrm>
            <a:prstGeom prst="rect">
              <a:avLst/>
            </a:prstGeom>
            <a:noFill/>
            <a:ln>
              <a:noFill/>
            </a:ln>
          </p:spPr>
          <p:txBody>
            <a:bodyPr wrap="square">
              <a:spAutoFit/>
            </a:bodyPr>
            <a:lstStyle>
              <a:defPPr>
                <a:defRPr lang="en-US"/>
              </a:defPPr>
              <a:lvl1pPr marR="0" lvl="0" indent="0" fontAlgn="auto">
                <a:lnSpc>
                  <a:spcPct val="85000"/>
                </a:lnSpc>
                <a:spcBef>
                  <a:spcPts val="0"/>
                </a:spcBef>
                <a:spcAft>
                  <a:spcPts val="0"/>
                </a:spcAft>
                <a:buClrTx/>
                <a:buSzTx/>
                <a:buFontTx/>
                <a:buNone/>
                <a:tabLst/>
                <a:defRPr kumimoji="0" sz="1200" b="0" i="0" u="none" strike="noStrike" kern="0" cap="none" spc="-50" normalizeH="0" baseline="0">
                  <a:ln>
                    <a:noFill/>
                  </a:ln>
                  <a:solidFill>
                    <a:schemeClr val="tx1">
                      <a:lumMod val="85000"/>
                    </a:schemeClr>
                  </a:solidFill>
                  <a:effectLst/>
                  <a:uLnTx/>
                  <a:uFillTx/>
                </a:defRPr>
              </a:lvl1pPr>
            </a:lstStyle>
            <a:p>
              <a:pPr algn="ctr" defTabSz="896386">
                <a:lnSpc>
                  <a:spcPct val="100000"/>
                </a:lnSpc>
                <a:defRPr/>
              </a:pPr>
              <a:r>
                <a:rPr lang="en-US" sz="1176" spc="0" dirty="0">
                  <a:solidFill>
                    <a:schemeClr val="tx1"/>
                  </a:solidFill>
                </a:rPr>
                <a:t>WORKING SOFTWARE</a:t>
              </a:r>
            </a:p>
          </p:txBody>
        </p:sp>
      </p:grpSp>
      <p:sp>
        <p:nvSpPr>
          <p:cNvPr id="29" name="Freeform 6"/>
          <p:cNvSpPr>
            <a:spLocks noChangeAspect="1" noEditPoints="1"/>
          </p:cNvSpPr>
          <p:nvPr/>
        </p:nvSpPr>
        <p:spPr bwMode="auto">
          <a:xfrm>
            <a:off x="963417" y="1965383"/>
            <a:ext cx="607642" cy="609569"/>
          </a:xfrm>
          <a:custGeom>
            <a:avLst/>
            <a:gdLst>
              <a:gd name="T0" fmla="*/ 269 w 534"/>
              <a:gd name="T1" fmla="*/ 536 h 536"/>
              <a:gd name="T2" fmla="*/ 534 w 534"/>
              <a:gd name="T3" fmla="*/ 266 h 536"/>
              <a:gd name="T4" fmla="*/ 269 w 534"/>
              <a:gd name="T5" fmla="*/ 0 h 536"/>
              <a:gd name="T6" fmla="*/ 0 w 534"/>
              <a:gd name="T7" fmla="*/ 266 h 536"/>
              <a:gd name="T8" fmla="*/ 269 w 534"/>
              <a:gd name="T9" fmla="*/ 536 h 536"/>
              <a:gd name="T10" fmla="*/ 269 w 534"/>
              <a:gd name="T11" fmla="*/ 32 h 536"/>
              <a:gd name="T12" fmla="*/ 501 w 534"/>
              <a:gd name="T13" fmla="*/ 266 h 536"/>
              <a:gd name="T14" fmla="*/ 269 w 534"/>
              <a:gd name="T15" fmla="*/ 503 h 536"/>
              <a:gd name="T16" fmla="*/ 32 w 534"/>
              <a:gd name="T17" fmla="*/ 266 h 536"/>
              <a:gd name="T18" fmla="*/ 269 w 534"/>
              <a:gd name="T19" fmla="*/ 32 h 536"/>
              <a:gd name="T20" fmla="*/ 394 w 534"/>
              <a:gd name="T21" fmla="*/ 250 h 536"/>
              <a:gd name="T22" fmla="*/ 268 w 534"/>
              <a:gd name="T23" fmla="*/ 124 h 536"/>
              <a:gd name="T24" fmla="*/ 142 w 534"/>
              <a:gd name="T25" fmla="*/ 250 h 536"/>
              <a:gd name="T26" fmla="*/ 268 w 534"/>
              <a:gd name="T27" fmla="*/ 376 h 536"/>
              <a:gd name="T28" fmla="*/ 291 w 534"/>
              <a:gd name="T29" fmla="*/ 374 h 536"/>
              <a:gd name="T30" fmla="*/ 363 w 534"/>
              <a:gd name="T31" fmla="*/ 413 h 536"/>
              <a:gd name="T32" fmla="*/ 345 w 534"/>
              <a:gd name="T33" fmla="*/ 349 h 536"/>
              <a:gd name="T34" fmla="*/ 394 w 534"/>
              <a:gd name="T35" fmla="*/ 250 h 536"/>
              <a:gd name="T36" fmla="*/ 268 w 534"/>
              <a:gd name="T37" fmla="*/ 309 h 536"/>
              <a:gd name="T38" fmla="*/ 206 w 534"/>
              <a:gd name="T39" fmla="*/ 309 h 536"/>
              <a:gd name="T40" fmla="*/ 206 w 534"/>
              <a:gd name="T41" fmla="*/ 285 h 536"/>
              <a:gd name="T42" fmla="*/ 268 w 534"/>
              <a:gd name="T43" fmla="*/ 285 h 536"/>
              <a:gd name="T44" fmla="*/ 268 w 534"/>
              <a:gd name="T45" fmla="*/ 309 h 536"/>
              <a:gd name="T46" fmla="*/ 268 w 534"/>
              <a:gd name="T47" fmla="*/ 309 h 536"/>
              <a:gd name="T48" fmla="*/ 330 w 534"/>
              <a:gd name="T49" fmla="*/ 265 h 536"/>
              <a:gd name="T50" fmla="*/ 206 w 534"/>
              <a:gd name="T51" fmla="*/ 265 h 536"/>
              <a:gd name="T52" fmla="*/ 206 w 534"/>
              <a:gd name="T53" fmla="*/ 241 h 536"/>
              <a:gd name="T54" fmla="*/ 330 w 534"/>
              <a:gd name="T55" fmla="*/ 241 h 536"/>
              <a:gd name="T56" fmla="*/ 330 w 534"/>
              <a:gd name="T57" fmla="*/ 265 h 536"/>
              <a:gd name="T58" fmla="*/ 330 w 534"/>
              <a:gd name="T59" fmla="*/ 265 h 536"/>
              <a:gd name="T60" fmla="*/ 330 w 534"/>
              <a:gd name="T61" fmla="*/ 222 h 536"/>
              <a:gd name="T62" fmla="*/ 206 w 534"/>
              <a:gd name="T63" fmla="*/ 222 h 536"/>
              <a:gd name="T64" fmla="*/ 206 w 534"/>
              <a:gd name="T65" fmla="*/ 197 h 536"/>
              <a:gd name="T66" fmla="*/ 330 w 534"/>
              <a:gd name="T67" fmla="*/ 197 h 536"/>
              <a:gd name="T68" fmla="*/ 330 w 534"/>
              <a:gd name="T69" fmla="*/ 222 h 536"/>
              <a:gd name="T70" fmla="*/ 330 w 534"/>
              <a:gd name="T71" fmla="*/ 222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34" h="536">
                <a:moveTo>
                  <a:pt x="269" y="536"/>
                </a:moveTo>
                <a:cubicBezTo>
                  <a:pt x="415" y="536"/>
                  <a:pt x="534" y="417"/>
                  <a:pt x="534" y="266"/>
                </a:cubicBezTo>
                <a:cubicBezTo>
                  <a:pt x="534" y="118"/>
                  <a:pt x="415" y="0"/>
                  <a:pt x="269" y="0"/>
                </a:cubicBezTo>
                <a:cubicBezTo>
                  <a:pt x="118" y="0"/>
                  <a:pt x="0" y="118"/>
                  <a:pt x="0" y="266"/>
                </a:cubicBezTo>
                <a:cubicBezTo>
                  <a:pt x="0" y="417"/>
                  <a:pt x="118" y="536"/>
                  <a:pt x="269" y="536"/>
                </a:cubicBezTo>
                <a:close/>
                <a:moveTo>
                  <a:pt x="269" y="32"/>
                </a:moveTo>
                <a:cubicBezTo>
                  <a:pt x="398" y="32"/>
                  <a:pt x="501" y="137"/>
                  <a:pt x="501" y="266"/>
                </a:cubicBezTo>
                <a:cubicBezTo>
                  <a:pt x="501" y="396"/>
                  <a:pt x="398" y="503"/>
                  <a:pt x="269" y="503"/>
                </a:cubicBezTo>
                <a:cubicBezTo>
                  <a:pt x="140" y="503"/>
                  <a:pt x="32" y="396"/>
                  <a:pt x="32" y="266"/>
                </a:cubicBezTo>
                <a:cubicBezTo>
                  <a:pt x="32" y="137"/>
                  <a:pt x="140" y="32"/>
                  <a:pt x="269" y="32"/>
                </a:cubicBezTo>
                <a:close/>
                <a:moveTo>
                  <a:pt x="394" y="250"/>
                </a:moveTo>
                <a:cubicBezTo>
                  <a:pt x="394" y="180"/>
                  <a:pt x="337" y="124"/>
                  <a:pt x="268" y="124"/>
                </a:cubicBezTo>
                <a:cubicBezTo>
                  <a:pt x="198" y="124"/>
                  <a:pt x="142" y="180"/>
                  <a:pt x="142" y="250"/>
                </a:cubicBezTo>
                <a:cubicBezTo>
                  <a:pt x="142" y="319"/>
                  <a:pt x="198" y="376"/>
                  <a:pt x="268" y="376"/>
                </a:cubicBezTo>
                <a:cubicBezTo>
                  <a:pt x="276" y="376"/>
                  <a:pt x="284" y="375"/>
                  <a:pt x="291" y="374"/>
                </a:cubicBezTo>
                <a:cubicBezTo>
                  <a:pt x="363" y="413"/>
                  <a:pt x="363" y="413"/>
                  <a:pt x="363" y="413"/>
                </a:cubicBezTo>
                <a:cubicBezTo>
                  <a:pt x="345" y="349"/>
                  <a:pt x="345" y="349"/>
                  <a:pt x="345" y="349"/>
                </a:cubicBezTo>
                <a:cubicBezTo>
                  <a:pt x="374" y="326"/>
                  <a:pt x="394" y="290"/>
                  <a:pt x="394" y="250"/>
                </a:cubicBezTo>
                <a:close/>
                <a:moveTo>
                  <a:pt x="268" y="309"/>
                </a:moveTo>
                <a:cubicBezTo>
                  <a:pt x="206" y="309"/>
                  <a:pt x="206" y="309"/>
                  <a:pt x="206" y="309"/>
                </a:cubicBezTo>
                <a:cubicBezTo>
                  <a:pt x="206" y="285"/>
                  <a:pt x="206" y="285"/>
                  <a:pt x="206" y="285"/>
                </a:cubicBezTo>
                <a:cubicBezTo>
                  <a:pt x="268" y="285"/>
                  <a:pt x="268" y="285"/>
                  <a:pt x="268" y="285"/>
                </a:cubicBezTo>
                <a:cubicBezTo>
                  <a:pt x="268" y="309"/>
                  <a:pt x="268" y="309"/>
                  <a:pt x="268" y="309"/>
                </a:cubicBezTo>
                <a:cubicBezTo>
                  <a:pt x="268" y="309"/>
                  <a:pt x="268" y="309"/>
                  <a:pt x="268" y="309"/>
                </a:cubicBezTo>
                <a:close/>
                <a:moveTo>
                  <a:pt x="330" y="265"/>
                </a:moveTo>
                <a:cubicBezTo>
                  <a:pt x="206" y="265"/>
                  <a:pt x="206" y="265"/>
                  <a:pt x="206" y="265"/>
                </a:cubicBezTo>
                <a:cubicBezTo>
                  <a:pt x="206" y="241"/>
                  <a:pt x="206" y="241"/>
                  <a:pt x="206" y="241"/>
                </a:cubicBezTo>
                <a:cubicBezTo>
                  <a:pt x="330" y="241"/>
                  <a:pt x="330" y="241"/>
                  <a:pt x="330" y="241"/>
                </a:cubicBezTo>
                <a:cubicBezTo>
                  <a:pt x="330" y="265"/>
                  <a:pt x="330" y="265"/>
                  <a:pt x="330" y="265"/>
                </a:cubicBezTo>
                <a:cubicBezTo>
                  <a:pt x="330" y="265"/>
                  <a:pt x="330" y="265"/>
                  <a:pt x="330" y="265"/>
                </a:cubicBezTo>
                <a:close/>
                <a:moveTo>
                  <a:pt x="330" y="222"/>
                </a:moveTo>
                <a:cubicBezTo>
                  <a:pt x="206" y="222"/>
                  <a:pt x="206" y="222"/>
                  <a:pt x="206" y="222"/>
                </a:cubicBezTo>
                <a:cubicBezTo>
                  <a:pt x="206" y="197"/>
                  <a:pt x="206" y="197"/>
                  <a:pt x="206" y="197"/>
                </a:cubicBezTo>
                <a:cubicBezTo>
                  <a:pt x="330" y="197"/>
                  <a:pt x="330" y="197"/>
                  <a:pt x="330" y="197"/>
                </a:cubicBezTo>
                <a:cubicBezTo>
                  <a:pt x="330" y="222"/>
                  <a:pt x="330" y="222"/>
                  <a:pt x="330" y="222"/>
                </a:cubicBezTo>
                <a:cubicBezTo>
                  <a:pt x="330" y="222"/>
                  <a:pt x="330" y="222"/>
                  <a:pt x="330" y="222"/>
                </a:cubicBezTo>
                <a:close/>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endParaRPr lang="en-US" sz="1765"/>
          </a:p>
        </p:txBody>
      </p:sp>
      <p:sp>
        <p:nvSpPr>
          <p:cNvPr id="30" name="Rectangle 29"/>
          <p:cNvSpPr/>
          <p:nvPr/>
        </p:nvSpPr>
        <p:spPr>
          <a:xfrm>
            <a:off x="1640189" y="1991522"/>
            <a:ext cx="960495" cy="579315"/>
          </a:xfrm>
          <a:prstGeom prst="rect">
            <a:avLst/>
          </a:prstGeom>
        </p:spPr>
        <p:txBody>
          <a:bodyPr wrap="none">
            <a:spAutoFit/>
          </a:bodyPr>
          <a:lstStyle/>
          <a:p>
            <a:pPr defTabSz="896091" fontAlgn="base">
              <a:lnSpc>
                <a:spcPct val="90000"/>
              </a:lnSpc>
              <a:spcBef>
                <a:spcPct val="0"/>
              </a:spcBef>
              <a:spcAft>
                <a:spcPct val="0"/>
              </a:spcAft>
            </a:pPr>
            <a:r>
              <a:rPr lang="en-US" sz="3529" kern="0" spc="-49" dirty="0">
                <a:latin typeface="Segoe UI Light"/>
              </a:rPr>
              <a:t>Plan</a:t>
            </a:r>
          </a:p>
        </p:txBody>
      </p:sp>
      <p:sp>
        <p:nvSpPr>
          <p:cNvPr id="31" name="Freeform 11"/>
          <p:cNvSpPr>
            <a:spLocks noChangeAspect="1" noEditPoints="1"/>
          </p:cNvSpPr>
          <p:nvPr/>
        </p:nvSpPr>
        <p:spPr bwMode="auto">
          <a:xfrm>
            <a:off x="1019234" y="5161325"/>
            <a:ext cx="606683" cy="609569"/>
          </a:xfrm>
          <a:custGeom>
            <a:avLst/>
            <a:gdLst>
              <a:gd name="T0" fmla="*/ 269 w 534"/>
              <a:gd name="T1" fmla="*/ 536 h 536"/>
              <a:gd name="T2" fmla="*/ 534 w 534"/>
              <a:gd name="T3" fmla="*/ 266 h 536"/>
              <a:gd name="T4" fmla="*/ 269 w 534"/>
              <a:gd name="T5" fmla="*/ 0 h 536"/>
              <a:gd name="T6" fmla="*/ 0 w 534"/>
              <a:gd name="T7" fmla="*/ 266 h 536"/>
              <a:gd name="T8" fmla="*/ 269 w 534"/>
              <a:gd name="T9" fmla="*/ 536 h 536"/>
              <a:gd name="T10" fmla="*/ 269 w 534"/>
              <a:gd name="T11" fmla="*/ 32 h 536"/>
              <a:gd name="T12" fmla="*/ 501 w 534"/>
              <a:gd name="T13" fmla="*/ 266 h 536"/>
              <a:gd name="T14" fmla="*/ 269 w 534"/>
              <a:gd name="T15" fmla="*/ 503 h 536"/>
              <a:gd name="T16" fmla="*/ 32 w 534"/>
              <a:gd name="T17" fmla="*/ 266 h 536"/>
              <a:gd name="T18" fmla="*/ 269 w 534"/>
              <a:gd name="T19" fmla="*/ 32 h 536"/>
              <a:gd name="T20" fmla="*/ 307 w 534"/>
              <a:gd name="T21" fmla="*/ 251 h 536"/>
              <a:gd name="T22" fmla="*/ 327 w 534"/>
              <a:gd name="T23" fmla="*/ 282 h 536"/>
              <a:gd name="T24" fmla="*/ 406 w 534"/>
              <a:gd name="T25" fmla="*/ 172 h 536"/>
              <a:gd name="T26" fmla="*/ 449 w 534"/>
              <a:gd name="T27" fmla="*/ 172 h 536"/>
              <a:gd name="T28" fmla="*/ 350 w 534"/>
              <a:gd name="T29" fmla="*/ 314 h 536"/>
              <a:gd name="T30" fmla="*/ 307 w 534"/>
              <a:gd name="T31" fmla="*/ 314 h 536"/>
              <a:gd name="T32" fmla="*/ 267 w 534"/>
              <a:gd name="T33" fmla="*/ 251 h 536"/>
              <a:gd name="T34" fmla="*/ 307 w 534"/>
              <a:gd name="T35" fmla="*/ 251 h 536"/>
              <a:gd name="T36" fmla="*/ 240 w 534"/>
              <a:gd name="T37" fmla="*/ 235 h 536"/>
              <a:gd name="T38" fmla="*/ 311 w 534"/>
              <a:gd name="T39" fmla="*/ 357 h 536"/>
              <a:gd name="T40" fmla="*/ 295 w 534"/>
              <a:gd name="T41" fmla="*/ 373 h 536"/>
              <a:gd name="T42" fmla="*/ 263 w 534"/>
              <a:gd name="T43" fmla="*/ 361 h 536"/>
              <a:gd name="T44" fmla="*/ 240 w 534"/>
              <a:gd name="T45" fmla="*/ 373 h 536"/>
              <a:gd name="T46" fmla="*/ 232 w 534"/>
              <a:gd name="T47" fmla="*/ 404 h 536"/>
              <a:gd name="T48" fmla="*/ 208 w 534"/>
              <a:gd name="T49" fmla="*/ 408 h 536"/>
              <a:gd name="T50" fmla="*/ 196 w 534"/>
              <a:gd name="T51" fmla="*/ 377 h 536"/>
              <a:gd name="T52" fmla="*/ 168 w 534"/>
              <a:gd name="T53" fmla="*/ 369 h 536"/>
              <a:gd name="T54" fmla="*/ 141 w 534"/>
              <a:gd name="T55" fmla="*/ 389 h 536"/>
              <a:gd name="T56" fmla="*/ 121 w 534"/>
              <a:gd name="T57" fmla="*/ 373 h 536"/>
              <a:gd name="T58" fmla="*/ 137 w 534"/>
              <a:gd name="T59" fmla="*/ 341 h 536"/>
              <a:gd name="T60" fmla="*/ 121 w 534"/>
              <a:gd name="T61" fmla="*/ 318 h 536"/>
              <a:gd name="T62" fmla="*/ 89 w 534"/>
              <a:gd name="T63" fmla="*/ 310 h 536"/>
              <a:gd name="T64" fmla="*/ 85 w 534"/>
              <a:gd name="T65" fmla="*/ 290 h 536"/>
              <a:gd name="T66" fmla="*/ 117 w 534"/>
              <a:gd name="T67" fmla="*/ 274 h 536"/>
              <a:gd name="T68" fmla="*/ 125 w 534"/>
              <a:gd name="T69" fmla="*/ 247 h 536"/>
              <a:gd name="T70" fmla="*/ 105 w 534"/>
              <a:gd name="T71" fmla="*/ 219 h 536"/>
              <a:gd name="T72" fmla="*/ 121 w 534"/>
              <a:gd name="T73" fmla="*/ 203 h 536"/>
              <a:gd name="T74" fmla="*/ 153 w 534"/>
              <a:gd name="T75" fmla="*/ 215 h 536"/>
              <a:gd name="T76" fmla="*/ 176 w 534"/>
              <a:gd name="T77" fmla="*/ 199 h 536"/>
              <a:gd name="T78" fmla="*/ 184 w 534"/>
              <a:gd name="T79" fmla="*/ 168 h 536"/>
              <a:gd name="T80" fmla="*/ 208 w 534"/>
              <a:gd name="T81" fmla="*/ 168 h 536"/>
              <a:gd name="T82" fmla="*/ 220 w 534"/>
              <a:gd name="T83" fmla="*/ 196 h 536"/>
              <a:gd name="T84" fmla="*/ 247 w 534"/>
              <a:gd name="T85" fmla="*/ 203 h 536"/>
              <a:gd name="T86" fmla="*/ 275 w 534"/>
              <a:gd name="T87" fmla="*/ 188 h 536"/>
              <a:gd name="T88" fmla="*/ 295 w 534"/>
              <a:gd name="T89" fmla="*/ 199 h 536"/>
              <a:gd name="T90" fmla="*/ 279 w 534"/>
              <a:gd name="T91" fmla="*/ 231 h 536"/>
              <a:gd name="T92" fmla="*/ 240 w 534"/>
              <a:gd name="T93" fmla="*/ 235 h 536"/>
              <a:gd name="T94" fmla="*/ 228 w 534"/>
              <a:gd name="T95" fmla="*/ 302 h 536"/>
              <a:gd name="T96" fmla="*/ 224 w 534"/>
              <a:gd name="T97" fmla="*/ 267 h 536"/>
              <a:gd name="T98" fmla="*/ 188 w 534"/>
              <a:gd name="T99" fmla="*/ 270 h 536"/>
              <a:gd name="T100" fmla="*/ 192 w 534"/>
              <a:gd name="T101" fmla="*/ 306 h 536"/>
              <a:gd name="T102" fmla="*/ 228 w 534"/>
              <a:gd name="T103" fmla="*/ 302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34" h="536">
                <a:moveTo>
                  <a:pt x="269" y="536"/>
                </a:moveTo>
                <a:cubicBezTo>
                  <a:pt x="415" y="536"/>
                  <a:pt x="534" y="417"/>
                  <a:pt x="534" y="266"/>
                </a:cubicBezTo>
                <a:cubicBezTo>
                  <a:pt x="534" y="118"/>
                  <a:pt x="415" y="0"/>
                  <a:pt x="269" y="0"/>
                </a:cubicBezTo>
                <a:cubicBezTo>
                  <a:pt x="118" y="0"/>
                  <a:pt x="0" y="118"/>
                  <a:pt x="0" y="266"/>
                </a:cubicBezTo>
                <a:cubicBezTo>
                  <a:pt x="0" y="417"/>
                  <a:pt x="118" y="536"/>
                  <a:pt x="269" y="536"/>
                </a:cubicBezTo>
                <a:close/>
                <a:moveTo>
                  <a:pt x="269" y="32"/>
                </a:moveTo>
                <a:cubicBezTo>
                  <a:pt x="398" y="32"/>
                  <a:pt x="501" y="137"/>
                  <a:pt x="501" y="266"/>
                </a:cubicBezTo>
                <a:cubicBezTo>
                  <a:pt x="501" y="396"/>
                  <a:pt x="398" y="503"/>
                  <a:pt x="269" y="503"/>
                </a:cubicBezTo>
                <a:cubicBezTo>
                  <a:pt x="140" y="503"/>
                  <a:pt x="32" y="396"/>
                  <a:pt x="32" y="266"/>
                </a:cubicBezTo>
                <a:cubicBezTo>
                  <a:pt x="32" y="137"/>
                  <a:pt x="140" y="32"/>
                  <a:pt x="269" y="32"/>
                </a:cubicBezTo>
                <a:close/>
                <a:moveTo>
                  <a:pt x="307" y="251"/>
                </a:moveTo>
                <a:cubicBezTo>
                  <a:pt x="327" y="282"/>
                  <a:pt x="327" y="282"/>
                  <a:pt x="327" y="282"/>
                </a:cubicBezTo>
                <a:cubicBezTo>
                  <a:pt x="406" y="172"/>
                  <a:pt x="406" y="172"/>
                  <a:pt x="406" y="172"/>
                </a:cubicBezTo>
                <a:cubicBezTo>
                  <a:pt x="406" y="172"/>
                  <a:pt x="406" y="172"/>
                  <a:pt x="449" y="172"/>
                </a:cubicBezTo>
                <a:cubicBezTo>
                  <a:pt x="350" y="314"/>
                  <a:pt x="350" y="314"/>
                  <a:pt x="350" y="314"/>
                </a:cubicBezTo>
                <a:cubicBezTo>
                  <a:pt x="307" y="314"/>
                  <a:pt x="307" y="314"/>
                  <a:pt x="307" y="314"/>
                </a:cubicBezTo>
                <a:cubicBezTo>
                  <a:pt x="267" y="251"/>
                  <a:pt x="267" y="251"/>
                  <a:pt x="267" y="251"/>
                </a:cubicBezTo>
                <a:cubicBezTo>
                  <a:pt x="307" y="251"/>
                  <a:pt x="307" y="251"/>
                  <a:pt x="307" y="251"/>
                </a:cubicBezTo>
                <a:close/>
                <a:moveTo>
                  <a:pt x="240" y="235"/>
                </a:moveTo>
                <a:cubicBezTo>
                  <a:pt x="240" y="235"/>
                  <a:pt x="291" y="326"/>
                  <a:pt x="311" y="357"/>
                </a:cubicBezTo>
                <a:cubicBezTo>
                  <a:pt x="307" y="361"/>
                  <a:pt x="299" y="365"/>
                  <a:pt x="295" y="373"/>
                </a:cubicBezTo>
                <a:cubicBezTo>
                  <a:pt x="295" y="373"/>
                  <a:pt x="295" y="373"/>
                  <a:pt x="263" y="361"/>
                </a:cubicBezTo>
                <a:cubicBezTo>
                  <a:pt x="255" y="365"/>
                  <a:pt x="247" y="369"/>
                  <a:pt x="240" y="373"/>
                </a:cubicBezTo>
                <a:cubicBezTo>
                  <a:pt x="240" y="373"/>
                  <a:pt x="240" y="373"/>
                  <a:pt x="232" y="404"/>
                </a:cubicBezTo>
                <a:cubicBezTo>
                  <a:pt x="224" y="408"/>
                  <a:pt x="216" y="408"/>
                  <a:pt x="208" y="408"/>
                </a:cubicBezTo>
                <a:cubicBezTo>
                  <a:pt x="208" y="408"/>
                  <a:pt x="208" y="408"/>
                  <a:pt x="196" y="377"/>
                </a:cubicBezTo>
                <a:cubicBezTo>
                  <a:pt x="184" y="377"/>
                  <a:pt x="176" y="373"/>
                  <a:pt x="168" y="369"/>
                </a:cubicBezTo>
                <a:cubicBezTo>
                  <a:pt x="168" y="369"/>
                  <a:pt x="168" y="369"/>
                  <a:pt x="141" y="389"/>
                </a:cubicBezTo>
                <a:cubicBezTo>
                  <a:pt x="133" y="385"/>
                  <a:pt x="129" y="377"/>
                  <a:pt x="121" y="373"/>
                </a:cubicBezTo>
                <a:cubicBezTo>
                  <a:pt x="121" y="373"/>
                  <a:pt x="121" y="373"/>
                  <a:pt x="137" y="341"/>
                </a:cubicBezTo>
                <a:cubicBezTo>
                  <a:pt x="129" y="334"/>
                  <a:pt x="125" y="326"/>
                  <a:pt x="121" y="318"/>
                </a:cubicBezTo>
                <a:cubicBezTo>
                  <a:pt x="121" y="318"/>
                  <a:pt x="121" y="318"/>
                  <a:pt x="89" y="310"/>
                </a:cubicBezTo>
                <a:cubicBezTo>
                  <a:pt x="85" y="302"/>
                  <a:pt x="85" y="298"/>
                  <a:pt x="85" y="290"/>
                </a:cubicBezTo>
                <a:cubicBezTo>
                  <a:pt x="85" y="290"/>
                  <a:pt x="85" y="290"/>
                  <a:pt x="117" y="274"/>
                </a:cubicBezTo>
                <a:cubicBezTo>
                  <a:pt x="117" y="267"/>
                  <a:pt x="121" y="255"/>
                  <a:pt x="125" y="247"/>
                </a:cubicBezTo>
                <a:cubicBezTo>
                  <a:pt x="125" y="247"/>
                  <a:pt x="125" y="247"/>
                  <a:pt x="105" y="219"/>
                </a:cubicBezTo>
                <a:cubicBezTo>
                  <a:pt x="113" y="215"/>
                  <a:pt x="117" y="207"/>
                  <a:pt x="121" y="203"/>
                </a:cubicBezTo>
                <a:cubicBezTo>
                  <a:pt x="121" y="203"/>
                  <a:pt x="121" y="203"/>
                  <a:pt x="153" y="215"/>
                </a:cubicBezTo>
                <a:cubicBezTo>
                  <a:pt x="160" y="207"/>
                  <a:pt x="168" y="203"/>
                  <a:pt x="176" y="199"/>
                </a:cubicBezTo>
                <a:cubicBezTo>
                  <a:pt x="176" y="199"/>
                  <a:pt x="176" y="199"/>
                  <a:pt x="184" y="168"/>
                </a:cubicBezTo>
                <a:cubicBezTo>
                  <a:pt x="192" y="168"/>
                  <a:pt x="200" y="168"/>
                  <a:pt x="208" y="168"/>
                </a:cubicBezTo>
                <a:cubicBezTo>
                  <a:pt x="208" y="168"/>
                  <a:pt x="208" y="168"/>
                  <a:pt x="220" y="196"/>
                </a:cubicBezTo>
                <a:cubicBezTo>
                  <a:pt x="232" y="199"/>
                  <a:pt x="240" y="199"/>
                  <a:pt x="247" y="203"/>
                </a:cubicBezTo>
                <a:cubicBezTo>
                  <a:pt x="247" y="203"/>
                  <a:pt x="247" y="203"/>
                  <a:pt x="275" y="188"/>
                </a:cubicBezTo>
                <a:cubicBezTo>
                  <a:pt x="283" y="192"/>
                  <a:pt x="287" y="196"/>
                  <a:pt x="295" y="199"/>
                </a:cubicBezTo>
                <a:cubicBezTo>
                  <a:pt x="295" y="199"/>
                  <a:pt x="295" y="199"/>
                  <a:pt x="279" y="231"/>
                </a:cubicBezTo>
                <a:cubicBezTo>
                  <a:pt x="283" y="235"/>
                  <a:pt x="240" y="235"/>
                  <a:pt x="240" y="235"/>
                </a:cubicBezTo>
                <a:close/>
                <a:moveTo>
                  <a:pt x="228" y="302"/>
                </a:moveTo>
                <a:cubicBezTo>
                  <a:pt x="240" y="290"/>
                  <a:pt x="236" y="274"/>
                  <a:pt x="224" y="267"/>
                </a:cubicBezTo>
                <a:cubicBezTo>
                  <a:pt x="212" y="259"/>
                  <a:pt x="196" y="259"/>
                  <a:pt x="188" y="270"/>
                </a:cubicBezTo>
                <a:cubicBezTo>
                  <a:pt x="176" y="282"/>
                  <a:pt x="180" y="298"/>
                  <a:pt x="192" y="306"/>
                </a:cubicBezTo>
                <a:cubicBezTo>
                  <a:pt x="204" y="318"/>
                  <a:pt x="220" y="314"/>
                  <a:pt x="228" y="302"/>
                </a:cubicBezTo>
                <a:close/>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endParaRPr lang="en-US" sz="1765"/>
          </a:p>
        </p:txBody>
      </p:sp>
      <p:sp>
        <p:nvSpPr>
          <p:cNvPr id="32" name="Rectangle 31"/>
          <p:cNvSpPr/>
          <p:nvPr/>
        </p:nvSpPr>
        <p:spPr>
          <a:xfrm>
            <a:off x="1696006" y="5187463"/>
            <a:ext cx="1703811" cy="579315"/>
          </a:xfrm>
          <a:prstGeom prst="rect">
            <a:avLst/>
          </a:prstGeom>
        </p:spPr>
        <p:txBody>
          <a:bodyPr wrap="none">
            <a:spAutoFit/>
          </a:bodyPr>
          <a:lstStyle/>
          <a:p>
            <a:pPr defTabSz="896091" fontAlgn="base">
              <a:lnSpc>
                <a:spcPct val="90000"/>
              </a:lnSpc>
              <a:spcBef>
                <a:spcPct val="0"/>
              </a:spcBef>
              <a:spcAft>
                <a:spcPct val="0"/>
              </a:spcAft>
            </a:pPr>
            <a:r>
              <a:rPr lang="en-US" sz="3529" kern="0" spc="-49" dirty="0">
                <a:latin typeface="Segoe UI Light"/>
              </a:rPr>
              <a:t>Develop</a:t>
            </a:r>
          </a:p>
        </p:txBody>
      </p:sp>
      <p:sp>
        <p:nvSpPr>
          <p:cNvPr id="33" name="Freeform 16"/>
          <p:cNvSpPr>
            <a:spLocks noChangeAspect="1" noEditPoints="1"/>
          </p:cNvSpPr>
          <p:nvPr/>
        </p:nvSpPr>
        <p:spPr bwMode="auto">
          <a:xfrm>
            <a:off x="8902646" y="1971723"/>
            <a:ext cx="607164" cy="609569"/>
          </a:xfrm>
          <a:custGeom>
            <a:avLst/>
            <a:gdLst>
              <a:gd name="T0" fmla="*/ 534 w 534"/>
              <a:gd name="T1" fmla="*/ 266 h 536"/>
              <a:gd name="T2" fmla="*/ 0 w 534"/>
              <a:gd name="T3" fmla="*/ 266 h 536"/>
              <a:gd name="T4" fmla="*/ 269 w 534"/>
              <a:gd name="T5" fmla="*/ 32 h 536"/>
              <a:gd name="T6" fmla="*/ 269 w 534"/>
              <a:gd name="T7" fmla="*/ 503 h 536"/>
              <a:gd name="T8" fmla="*/ 269 w 534"/>
              <a:gd name="T9" fmla="*/ 32 h 536"/>
              <a:gd name="T10" fmla="*/ 261 w 534"/>
              <a:gd name="T11" fmla="*/ 158 h 536"/>
              <a:gd name="T12" fmla="*/ 149 w 534"/>
              <a:gd name="T13" fmla="*/ 191 h 536"/>
              <a:gd name="T14" fmla="*/ 127 w 534"/>
              <a:gd name="T15" fmla="*/ 156 h 536"/>
              <a:gd name="T16" fmla="*/ 237 w 534"/>
              <a:gd name="T17" fmla="*/ 132 h 536"/>
              <a:gd name="T18" fmla="*/ 261 w 534"/>
              <a:gd name="T19" fmla="*/ 150 h 536"/>
              <a:gd name="T20" fmla="*/ 391 w 534"/>
              <a:gd name="T21" fmla="*/ 191 h 536"/>
              <a:gd name="T22" fmla="*/ 411 w 534"/>
              <a:gd name="T23" fmla="*/ 150 h 536"/>
              <a:gd name="T24" fmla="*/ 296 w 534"/>
              <a:gd name="T25" fmla="*/ 128 h 536"/>
              <a:gd name="T26" fmla="*/ 283 w 534"/>
              <a:gd name="T27" fmla="*/ 158 h 536"/>
              <a:gd name="T28" fmla="*/ 391 w 534"/>
              <a:gd name="T29" fmla="*/ 191 h 536"/>
              <a:gd name="T30" fmla="*/ 338 w 534"/>
              <a:gd name="T31" fmla="*/ 291 h 536"/>
              <a:gd name="T32" fmla="*/ 422 w 534"/>
              <a:gd name="T33" fmla="*/ 238 h 536"/>
              <a:gd name="T34" fmla="*/ 377 w 534"/>
              <a:gd name="T35" fmla="*/ 203 h 536"/>
              <a:gd name="T36" fmla="*/ 281 w 534"/>
              <a:gd name="T37" fmla="*/ 258 h 536"/>
              <a:gd name="T38" fmla="*/ 322 w 534"/>
              <a:gd name="T39" fmla="*/ 288 h 536"/>
              <a:gd name="T40" fmla="*/ 218 w 534"/>
              <a:gd name="T41" fmla="*/ 297 h 536"/>
              <a:gd name="T42" fmla="*/ 261 w 534"/>
              <a:gd name="T43" fmla="*/ 248 h 536"/>
              <a:gd name="T44" fmla="*/ 149 w 534"/>
              <a:gd name="T45" fmla="*/ 205 h 536"/>
              <a:gd name="T46" fmla="*/ 115 w 534"/>
              <a:gd name="T47" fmla="*/ 248 h 536"/>
              <a:gd name="T48" fmla="*/ 218 w 534"/>
              <a:gd name="T49" fmla="*/ 297 h 536"/>
              <a:gd name="T50" fmla="*/ 257 w 534"/>
              <a:gd name="T51" fmla="*/ 278 h 536"/>
              <a:gd name="T52" fmla="*/ 206 w 534"/>
              <a:gd name="T53" fmla="*/ 313 h 536"/>
              <a:gd name="T54" fmla="*/ 155 w 534"/>
              <a:gd name="T55" fmla="*/ 293 h 536"/>
              <a:gd name="T56" fmla="*/ 164 w 534"/>
              <a:gd name="T57" fmla="*/ 370 h 536"/>
              <a:gd name="T58" fmla="*/ 263 w 534"/>
              <a:gd name="T59" fmla="*/ 408 h 536"/>
              <a:gd name="T60" fmla="*/ 263 w 534"/>
              <a:gd name="T61" fmla="*/ 280 h 536"/>
              <a:gd name="T62" fmla="*/ 322 w 534"/>
              <a:gd name="T63" fmla="*/ 303 h 536"/>
              <a:gd name="T64" fmla="*/ 277 w 534"/>
              <a:gd name="T65" fmla="*/ 278 h 536"/>
              <a:gd name="T66" fmla="*/ 287 w 534"/>
              <a:gd name="T67" fmla="*/ 413 h 536"/>
              <a:gd name="T68" fmla="*/ 385 w 534"/>
              <a:gd name="T69" fmla="*/ 356 h 536"/>
              <a:gd name="T70" fmla="*/ 377 w 534"/>
              <a:gd name="T71" fmla="*/ 284 h 536"/>
              <a:gd name="T72" fmla="*/ 336 w 534"/>
              <a:gd name="T73" fmla="*/ 305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34" h="536">
                <a:moveTo>
                  <a:pt x="269" y="536"/>
                </a:moveTo>
                <a:cubicBezTo>
                  <a:pt x="415" y="536"/>
                  <a:pt x="534" y="417"/>
                  <a:pt x="534" y="266"/>
                </a:cubicBezTo>
                <a:cubicBezTo>
                  <a:pt x="534" y="118"/>
                  <a:pt x="415" y="0"/>
                  <a:pt x="269" y="0"/>
                </a:cubicBezTo>
                <a:cubicBezTo>
                  <a:pt x="118" y="0"/>
                  <a:pt x="0" y="118"/>
                  <a:pt x="0" y="266"/>
                </a:cubicBezTo>
                <a:cubicBezTo>
                  <a:pt x="0" y="417"/>
                  <a:pt x="118" y="536"/>
                  <a:pt x="269" y="536"/>
                </a:cubicBezTo>
                <a:close/>
                <a:moveTo>
                  <a:pt x="269" y="32"/>
                </a:moveTo>
                <a:cubicBezTo>
                  <a:pt x="398" y="32"/>
                  <a:pt x="501" y="137"/>
                  <a:pt x="501" y="266"/>
                </a:cubicBezTo>
                <a:cubicBezTo>
                  <a:pt x="501" y="396"/>
                  <a:pt x="398" y="503"/>
                  <a:pt x="269" y="503"/>
                </a:cubicBezTo>
                <a:cubicBezTo>
                  <a:pt x="140" y="503"/>
                  <a:pt x="32" y="396"/>
                  <a:pt x="32" y="266"/>
                </a:cubicBezTo>
                <a:cubicBezTo>
                  <a:pt x="32" y="137"/>
                  <a:pt x="140" y="32"/>
                  <a:pt x="269" y="32"/>
                </a:cubicBezTo>
                <a:close/>
                <a:moveTo>
                  <a:pt x="261" y="150"/>
                </a:moveTo>
                <a:cubicBezTo>
                  <a:pt x="265" y="152"/>
                  <a:pt x="265" y="156"/>
                  <a:pt x="261" y="158"/>
                </a:cubicBezTo>
                <a:cubicBezTo>
                  <a:pt x="166" y="195"/>
                  <a:pt x="166" y="195"/>
                  <a:pt x="166" y="195"/>
                </a:cubicBezTo>
                <a:cubicBezTo>
                  <a:pt x="160" y="195"/>
                  <a:pt x="153" y="195"/>
                  <a:pt x="149" y="191"/>
                </a:cubicBezTo>
                <a:cubicBezTo>
                  <a:pt x="123" y="166"/>
                  <a:pt x="123" y="166"/>
                  <a:pt x="123" y="166"/>
                </a:cubicBezTo>
                <a:cubicBezTo>
                  <a:pt x="121" y="162"/>
                  <a:pt x="121" y="158"/>
                  <a:pt x="127" y="156"/>
                </a:cubicBezTo>
                <a:cubicBezTo>
                  <a:pt x="220" y="130"/>
                  <a:pt x="220" y="130"/>
                  <a:pt x="220" y="130"/>
                </a:cubicBezTo>
                <a:cubicBezTo>
                  <a:pt x="225" y="128"/>
                  <a:pt x="233" y="130"/>
                  <a:pt x="237" y="132"/>
                </a:cubicBezTo>
                <a:cubicBezTo>
                  <a:pt x="261" y="150"/>
                  <a:pt x="261" y="150"/>
                  <a:pt x="261" y="150"/>
                </a:cubicBezTo>
                <a:cubicBezTo>
                  <a:pt x="261" y="150"/>
                  <a:pt x="261" y="150"/>
                  <a:pt x="261" y="150"/>
                </a:cubicBezTo>
                <a:close/>
                <a:moveTo>
                  <a:pt x="391" y="191"/>
                </a:moveTo>
                <a:cubicBezTo>
                  <a:pt x="391" y="191"/>
                  <a:pt x="391" y="191"/>
                  <a:pt x="391" y="191"/>
                </a:cubicBezTo>
                <a:cubicBezTo>
                  <a:pt x="415" y="160"/>
                  <a:pt x="415" y="160"/>
                  <a:pt x="415" y="160"/>
                </a:cubicBezTo>
                <a:cubicBezTo>
                  <a:pt x="419" y="156"/>
                  <a:pt x="417" y="152"/>
                  <a:pt x="411" y="150"/>
                </a:cubicBezTo>
                <a:cubicBezTo>
                  <a:pt x="411" y="150"/>
                  <a:pt x="411" y="150"/>
                  <a:pt x="312" y="124"/>
                </a:cubicBezTo>
                <a:cubicBezTo>
                  <a:pt x="306" y="122"/>
                  <a:pt x="300" y="124"/>
                  <a:pt x="296" y="128"/>
                </a:cubicBezTo>
                <a:cubicBezTo>
                  <a:pt x="296" y="128"/>
                  <a:pt x="296" y="128"/>
                  <a:pt x="279" y="148"/>
                </a:cubicBezTo>
                <a:cubicBezTo>
                  <a:pt x="277" y="152"/>
                  <a:pt x="277" y="156"/>
                  <a:pt x="283" y="158"/>
                </a:cubicBezTo>
                <a:cubicBezTo>
                  <a:pt x="283" y="158"/>
                  <a:pt x="283" y="158"/>
                  <a:pt x="377" y="195"/>
                </a:cubicBezTo>
                <a:cubicBezTo>
                  <a:pt x="381" y="195"/>
                  <a:pt x="389" y="195"/>
                  <a:pt x="391" y="191"/>
                </a:cubicBezTo>
                <a:close/>
                <a:moveTo>
                  <a:pt x="322" y="288"/>
                </a:moveTo>
                <a:cubicBezTo>
                  <a:pt x="326" y="293"/>
                  <a:pt x="334" y="293"/>
                  <a:pt x="338" y="291"/>
                </a:cubicBezTo>
                <a:cubicBezTo>
                  <a:pt x="419" y="250"/>
                  <a:pt x="419" y="250"/>
                  <a:pt x="419" y="250"/>
                </a:cubicBezTo>
                <a:cubicBezTo>
                  <a:pt x="426" y="246"/>
                  <a:pt x="426" y="242"/>
                  <a:pt x="422" y="238"/>
                </a:cubicBezTo>
                <a:cubicBezTo>
                  <a:pt x="393" y="207"/>
                  <a:pt x="393" y="207"/>
                  <a:pt x="393" y="207"/>
                </a:cubicBezTo>
                <a:cubicBezTo>
                  <a:pt x="389" y="203"/>
                  <a:pt x="383" y="201"/>
                  <a:pt x="377" y="203"/>
                </a:cubicBezTo>
                <a:cubicBezTo>
                  <a:pt x="283" y="248"/>
                  <a:pt x="283" y="248"/>
                  <a:pt x="283" y="248"/>
                </a:cubicBezTo>
                <a:cubicBezTo>
                  <a:pt x="277" y="250"/>
                  <a:pt x="277" y="254"/>
                  <a:pt x="281" y="258"/>
                </a:cubicBezTo>
                <a:cubicBezTo>
                  <a:pt x="322" y="288"/>
                  <a:pt x="322" y="288"/>
                  <a:pt x="322" y="288"/>
                </a:cubicBezTo>
                <a:cubicBezTo>
                  <a:pt x="322" y="288"/>
                  <a:pt x="322" y="288"/>
                  <a:pt x="322" y="288"/>
                </a:cubicBezTo>
                <a:close/>
                <a:moveTo>
                  <a:pt x="218" y="297"/>
                </a:moveTo>
                <a:cubicBezTo>
                  <a:pt x="218" y="297"/>
                  <a:pt x="218" y="297"/>
                  <a:pt x="218" y="297"/>
                </a:cubicBezTo>
                <a:cubicBezTo>
                  <a:pt x="261" y="258"/>
                  <a:pt x="261" y="258"/>
                  <a:pt x="261" y="258"/>
                </a:cubicBezTo>
                <a:cubicBezTo>
                  <a:pt x="265" y="254"/>
                  <a:pt x="265" y="250"/>
                  <a:pt x="261" y="248"/>
                </a:cubicBezTo>
                <a:cubicBezTo>
                  <a:pt x="261" y="248"/>
                  <a:pt x="261" y="248"/>
                  <a:pt x="164" y="203"/>
                </a:cubicBezTo>
                <a:cubicBezTo>
                  <a:pt x="160" y="201"/>
                  <a:pt x="153" y="203"/>
                  <a:pt x="149" y="205"/>
                </a:cubicBezTo>
                <a:cubicBezTo>
                  <a:pt x="149" y="205"/>
                  <a:pt x="149" y="205"/>
                  <a:pt x="113" y="236"/>
                </a:cubicBezTo>
                <a:cubicBezTo>
                  <a:pt x="109" y="240"/>
                  <a:pt x="111" y="244"/>
                  <a:pt x="115" y="248"/>
                </a:cubicBezTo>
                <a:cubicBezTo>
                  <a:pt x="115" y="248"/>
                  <a:pt x="115" y="248"/>
                  <a:pt x="204" y="299"/>
                </a:cubicBezTo>
                <a:cubicBezTo>
                  <a:pt x="208" y="301"/>
                  <a:pt x="214" y="299"/>
                  <a:pt x="218" y="297"/>
                </a:cubicBezTo>
                <a:close/>
                <a:moveTo>
                  <a:pt x="263" y="280"/>
                </a:moveTo>
                <a:cubicBezTo>
                  <a:pt x="263" y="276"/>
                  <a:pt x="261" y="274"/>
                  <a:pt x="257" y="278"/>
                </a:cubicBezTo>
                <a:cubicBezTo>
                  <a:pt x="220" y="311"/>
                  <a:pt x="220" y="311"/>
                  <a:pt x="220" y="311"/>
                </a:cubicBezTo>
                <a:cubicBezTo>
                  <a:pt x="216" y="315"/>
                  <a:pt x="210" y="315"/>
                  <a:pt x="206" y="313"/>
                </a:cubicBezTo>
                <a:cubicBezTo>
                  <a:pt x="164" y="288"/>
                  <a:pt x="164" y="288"/>
                  <a:pt x="164" y="288"/>
                </a:cubicBezTo>
                <a:cubicBezTo>
                  <a:pt x="160" y="286"/>
                  <a:pt x="155" y="288"/>
                  <a:pt x="155" y="293"/>
                </a:cubicBezTo>
                <a:cubicBezTo>
                  <a:pt x="155" y="358"/>
                  <a:pt x="155" y="358"/>
                  <a:pt x="155" y="358"/>
                </a:cubicBezTo>
                <a:cubicBezTo>
                  <a:pt x="155" y="362"/>
                  <a:pt x="160" y="368"/>
                  <a:pt x="164" y="370"/>
                </a:cubicBezTo>
                <a:cubicBezTo>
                  <a:pt x="255" y="413"/>
                  <a:pt x="255" y="413"/>
                  <a:pt x="255" y="413"/>
                </a:cubicBezTo>
                <a:cubicBezTo>
                  <a:pt x="259" y="415"/>
                  <a:pt x="263" y="413"/>
                  <a:pt x="263" y="408"/>
                </a:cubicBezTo>
                <a:cubicBezTo>
                  <a:pt x="263" y="280"/>
                  <a:pt x="263" y="280"/>
                  <a:pt x="263" y="280"/>
                </a:cubicBezTo>
                <a:cubicBezTo>
                  <a:pt x="263" y="280"/>
                  <a:pt x="263" y="280"/>
                  <a:pt x="263" y="280"/>
                </a:cubicBezTo>
                <a:close/>
                <a:moveTo>
                  <a:pt x="336" y="305"/>
                </a:moveTo>
                <a:cubicBezTo>
                  <a:pt x="332" y="307"/>
                  <a:pt x="326" y="305"/>
                  <a:pt x="322" y="303"/>
                </a:cubicBezTo>
                <a:cubicBezTo>
                  <a:pt x="285" y="274"/>
                  <a:pt x="285" y="274"/>
                  <a:pt x="285" y="274"/>
                </a:cubicBezTo>
                <a:cubicBezTo>
                  <a:pt x="281" y="272"/>
                  <a:pt x="277" y="274"/>
                  <a:pt x="277" y="278"/>
                </a:cubicBezTo>
                <a:cubicBezTo>
                  <a:pt x="277" y="406"/>
                  <a:pt x="277" y="406"/>
                  <a:pt x="277" y="406"/>
                </a:cubicBezTo>
                <a:cubicBezTo>
                  <a:pt x="277" y="413"/>
                  <a:pt x="281" y="415"/>
                  <a:pt x="287" y="413"/>
                </a:cubicBezTo>
                <a:cubicBezTo>
                  <a:pt x="377" y="370"/>
                  <a:pt x="377" y="370"/>
                  <a:pt x="377" y="370"/>
                </a:cubicBezTo>
                <a:cubicBezTo>
                  <a:pt x="381" y="368"/>
                  <a:pt x="385" y="362"/>
                  <a:pt x="385" y="356"/>
                </a:cubicBezTo>
                <a:cubicBezTo>
                  <a:pt x="385" y="288"/>
                  <a:pt x="385" y="288"/>
                  <a:pt x="385" y="288"/>
                </a:cubicBezTo>
                <a:cubicBezTo>
                  <a:pt x="385" y="284"/>
                  <a:pt x="381" y="280"/>
                  <a:pt x="377" y="284"/>
                </a:cubicBezTo>
                <a:cubicBezTo>
                  <a:pt x="336" y="305"/>
                  <a:pt x="336" y="305"/>
                  <a:pt x="336" y="305"/>
                </a:cubicBezTo>
                <a:cubicBezTo>
                  <a:pt x="336" y="305"/>
                  <a:pt x="336" y="305"/>
                  <a:pt x="336" y="305"/>
                </a:cubicBezTo>
                <a:close/>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endParaRPr lang="en-US" sz="1765"/>
          </a:p>
        </p:txBody>
      </p:sp>
      <p:sp>
        <p:nvSpPr>
          <p:cNvPr id="34" name="Rectangle 33"/>
          <p:cNvSpPr/>
          <p:nvPr/>
        </p:nvSpPr>
        <p:spPr>
          <a:xfrm>
            <a:off x="9579417" y="1997862"/>
            <a:ext cx="2022861" cy="1069908"/>
          </a:xfrm>
          <a:prstGeom prst="rect">
            <a:avLst/>
          </a:prstGeom>
        </p:spPr>
        <p:txBody>
          <a:bodyPr wrap="none">
            <a:spAutoFit/>
          </a:bodyPr>
          <a:lstStyle/>
          <a:p>
            <a:pPr defTabSz="896091" fontAlgn="base">
              <a:lnSpc>
                <a:spcPct val="90000"/>
              </a:lnSpc>
              <a:spcBef>
                <a:spcPct val="0"/>
              </a:spcBef>
              <a:spcAft>
                <a:spcPct val="0"/>
              </a:spcAft>
            </a:pPr>
            <a:r>
              <a:rPr lang="en-US" sz="3529" kern="0" spc="-49" dirty="0" smtClean="0">
                <a:latin typeface="Segoe UI Light"/>
              </a:rPr>
              <a:t>Monitor </a:t>
            </a:r>
            <a:br>
              <a:rPr lang="en-US" sz="3529" kern="0" spc="-49" dirty="0" smtClean="0">
                <a:latin typeface="Segoe UI Light"/>
              </a:rPr>
            </a:br>
            <a:r>
              <a:rPr lang="en-US" sz="3529" kern="0" spc="-49" dirty="0" smtClean="0">
                <a:latin typeface="Segoe UI Light"/>
              </a:rPr>
              <a:t>and Learn</a:t>
            </a:r>
            <a:endParaRPr lang="en-US" sz="3529" kern="0" spc="-49" dirty="0">
              <a:latin typeface="Segoe UI Light"/>
            </a:endParaRPr>
          </a:p>
        </p:txBody>
      </p:sp>
      <p:sp>
        <p:nvSpPr>
          <p:cNvPr id="35" name="Freeform 34"/>
          <p:cNvSpPr>
            <a:spLocks noEditPoints="1"/>
          </p:cNvSpPr>
          <p:nvPr/>
        </p:nvSpPr>
        <p:spPr bwMode="black">
          <a:xfrm>
            <a:off x="8978311" y="5184255"/>
            <a:ext cx="585278" cy="582523"/>
          </a:xfrm>
          <a:custGeom>
            <a:avLst/>
            <a:gdLst>
              <a:gd name="T0" fmla="*/ 70 w 140"/>
              <a:gd name="T1" fmla="*/ 10 h 140"/>
              <a:gd name="T2" fmla="*/ 10 w 140"/>
              <a:gd name="T3" fmla="*/ 70 h 140"/>
              <a:gd name="T4" fmla="*/ 70 w 140"/>
              <a:gd name="T5" fmla="*/ 131 h 140"/>
              <a:gd name="T6" fmla="*/ 130 w 140"/>
              <a:gd name="T7" fmla="*/ 70 h 140"/>
              <a:gd name="T8" fmla="*/ 70 w 140"/>
              <a:gd name="T9" fmla="*/ 10 h 140"/>
              <a:gd name="T10" fmla="*/ 70 w 140"/>
              <a:gd name="T11" fmla="*/ 0 h 140"/>
              <a:gd name="T12" fmla="*/ 140 w 140"/>
              <a:gd name="T13" fmla="*/ 70 h 140"/>
              <a:gd name="T14" fmla="*/ 70 w 140"/>
              <a:gd name="T15" fmla="*/ 140 h 140"/>
              <a:gd name="T16" fmla="*/ 0 w 140"/>
              <a:gd name="T17" fmla="*/ 70 h 140"/>
              <a:gd name="T18" fmla="*/ 70 w 140"/>
              <a:gd name="T19" fmla="*/ 0 h 140"/>
              <a:gd name="T20" fmla="*/ 102 w 140"/>
              <a:gd name="T21" fmla="*/ 39 h 140"/>
              <a:gd name="T22" fmla="*/ 102 w 140"/>
              <a:gd name="T23" fmla="*/ 62 h 140"/>
              <a:gd name="T24" fmla="*/ 78 w 140"/>
              <a:gd name="T25" fmla="*/ 63 h 140"/>
              <a:gd name="T26" fmla="*/ 70 w 140"/>
              <a:gd name="T27" fmla="*/ 55 h 140"/>
              <a:gd name="T28" fmla="*/ 86 w 140"/>
              <a:gd name="T29" fmla="*/ 54 h 140"/>
              <a:gd name="T30" fmla="*/ 75 w 140"/>
              <a:gd name="T31" fmla="*/ 49 h 140"/>
              <a:gd name="T32" fmla="*/ 50 w 140"/>
              <a:gd name="T33" fmla="*/ 65 h 140"/>
              <a:gd name="T34" fmla="*/ 38 w 140"/>
              <a:gd name="T35" fmla="*/ 65 h 140"/>
              <a:gd name="T36" fmla="*/ 77 w 140"/>
              <a:gd name="T37" fmla="*/ 37 h 140"/>
              <a:gd name="T38" fmla="*/ 93 w 140"/>
              <a:gd name="T39" fmla="*/ 45 h 140"/>
              <a:gd name="T40" fmla="*/ 94 w 140"/>
              <a:gd name="T41" fmla="*/ 30 h 140"/>
              <a:gd name="T42" fmla="*/ 102 w 140"/>
              <a:gd name="T43" fmla="*/ 39 h 140"/>
              <a:gd name="T44" fmla="*/ 89 w 140"/>
              <a:gd name="T45" fmla="*/ 75 h 140"/>
              <a:gd name="T46" fmla="*/ 64 w 140"/>
              <a:gd name="T47" fmla="*/ 92 h 140"/>
              <a:gd name="T48" fmla="*/ 54 w 140"/>
              <a:gd name="T49" fmla="*/ 87 h 140"/>
              <a:gd name="T50" fmla="*/ 70 w 140"/>
              <a:gd name="T51" fmla="*/ 86 h 140"/>
              <a:gd name="T52" fmla="*/ 62 w 140"/>
              <a:gd name="T53" fmla="*/ 77 h 140"/>
              <a:gd name="T54" fmla="*/ 38 w 140"/>
              <a:gd name="T55" fmla="*/ 78 h 140"/>
              <a:gd name="T56" fmla="*/ 38 w 140"/>
              <a:gd name="T57" fmla="*/ 102 h 140"/>
              <a:gd name="T58" fmla="*/ 46 w 140"/>
              <a:gd name="T59" fmla="*/ 110 h 140"/>
              <a:gd name="T60" fmla="*/ 47 w 140"/>
              <a:gd name="T61" fmla="*/ 96 h 140"/>
              <a:gd name="T62" fmla="*/ 62 w 140"/>
              <a:gd name="T63" fmla="*/ 104 h 140"/>
              <a:gd name="T64" fmla="*/ 102 w 140"/>
              <a:gd name="T65" fmla="*/ 75 h 140"/>
              <a:gd name="T66" fmla="*/ 89 w 140"/>
              <a:gd name="T67" fmla="*/ 75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0" h="140">
                <a:moveTo>
                  <a:pt x="70" y="10"/>
                </a:moveTo>
                <a:cubicBezTo>
                  <a:pt x="37" y="10"/>
                  <a:pt x="10" y="37"/>
                  <a:pt x="10" y="70"/>
                </a:cubicBezTo>
                <a:cubicBezTo>
                  <a:pt x="10" y="103"/>
                  <a:pt x="37" y="131"/>
                  <a:pt x="70" y="131"/>
                </a:cubicBezTo>
                <a:cubicBezTo>
                  <a:pt x="103" y="131"/>
                  <a:pt x="130" y="103"/>
                  <a:pt x="130" y="70"/>
                </a:cubicBezTo>
                <a:cubicBezTo>
                  <a:pt x="130" y="37"/>
                  <a:pt x="103" y="10"/>
                  <a:pt x="70" y="10"/>
                </a:cubicBezTo>
                <a:moveTo>
                  <a:pt x="70" y="0"/>
                </a:moveTo>
                <a:cubicBezTo>
                  <a:pt x="109" y="0"/>
                  <a:pt x="140" y="31"/>
                  <a:pt x="140" y="70"/>
                </a:cubicBezTo>
                <a:cubicBezTo>
                  <a:pt x="140" y="109"/>
                  <a:pt x="109" y="140"/>
                  <a:pt x="70" y="140"/>
                </a:cubicBezTo>
                <a:cubicBezTo>
                  <a:pt x="31" y="140"/>
                  <a:pt x="0" y="109"/>
                  <a:pt x="0" y="70"/>
                </a:cubicBezTo>
                <a:cubicBezTo>
                  <a:pt x="0" y="31"/>
                  <a:pt x="31" y="0"/>
                  <a:pt x="70" y="0"/>
                </a:cubicBezTo>
                <a:moveTo>
                  <a:pt x="102" y="39"/>
                </a:moveTo>
                <a:cubicBezTo>
                  <a:pt x="102" y="62"/>
                  <a:pt x="102" y="62"/>
                  <a:pt x="102" y="62"/>
                </a:cubicBezTo>
                <a:cubicBezTo>
                  <a:pt x="78" y="63"/>
                  <a:pt x="78" y="63"/>
                  <a:pt x="78" y="63"/>
                </a:cubicBezTo>
                <a:cubicBezTo>
                  <a:pt x="70" y="55"/>
                  <a:pt x="70" y="55"/>
                  <a:pt x="70" y="55"/>
                </a:cubicBezTo>
                <a:cubicBezTo>
                  <a:pt x="86" y="54"/>
                  <a:pt x="86" y="54"/>
                  <a:pt x="86" y="54"/>
                </a:cubicBezTo>
                <a:cubicBezTo>
                  <a:pt x="83" y="51"/>
                  <a:pt x="79" y="49"/>
                  <a:pt x="75" y="49"/>
                </a:cubicBezTo>
                <a:cubicBezTo>
                  <a:pt x="64" y="46"/>
                  <a:pt x="53" y="54"/>
                  <a:pt x="50" y="65"/>
                </a:cubicBezTo>
                <a:cubicBezTo>
                  <a:pt x="38" y="65"/>
                  <a:pt x="38" y="65"/>
                  <a:pt x="38" y="65"/>
                </a:cubicBezTo>
                <a:cubicBezTo>
                  <a:pt x="42" y="44"/>
                  <a:pt x="60" y="34"/>
                  <a:pt x="77" y="37"/>
                </a:cubicBezTo>
                <a:cubicBezTo>
                  <a:pt x="83" y="38"/>
                  <a:pt x="89" y="41"/>
                  <a:pt x="93" y="45"/>
                </a:cubicBezTo>
                <a:cubicBezTo>
                  <a:pt x="94" y="30"/>
                  <a:pt x="94" y="30"/>
                  <a:pt x="94" y="30"/>
                </a:cubicBezTo>
                <a:lnTo>
                  <a:pt x="102" y="39"/>
                </a:lnTo>
                <a:close/>
                <a:moveTo>
                  <a:pt x="89" y="75"/>
                </a:moveTo>
                <a:cubicBezTo>
                  <a:pt x="87" y="87"/>
                  <a:pt x="76" y="94"/>
                  <a:pt x="64" y="92"/>
                </a:cubicBezTo>
                <a:cubicBezTo>
                  <a:pt x="60" y="91"/>
                  <a:pt x="57" y="89"/>
                  <a:pt x="54" y="87"/>
                </a:cubicBezTo>
                <a:cubicBezTo>
                  <a:pt x="70" y="86"/>
                  <a:pt x="70" y="86"/>
                  <a:pt x="70" y="86"/>
                </a:cubicBezTo>
                <a:cubicBezTo>
                  <a:pt x="62" y="77"/>
                  <a:pt x="62" y="77"/>
                  <a:pt x="62" y="77"/>
                </a:cubicBezTo>
                <a:cubicBezTo>
                  <a:pt x="38" y="78"/>
                  <a:pt x="38" y="78"/>
                  <a:pt x="38" y="78"/>
                </a:cubicBezTo>
                <a:cubicBezTo>
                  <a:pt x="38" y="102"/>
                  <a:pt x="38" y="102"/>
                  <a:pt x="38" y="102"/>
                </a:cubicBezTo>
                <a:cubicBezTo>
                  <a:pt x="46" y="110"/>
                  <a:pt x="46" y="110"/>
                  <a:pt x="46" y="110"/>
                </a:cubicBezTo>
                <a:cubicBezTo>
                  <a:pt x="47" y="96"/>
                  <a:pt x="47" y="96"/>
                  <a:pt x="47" y="96"/>
                </a:cubicBezTo>
                <a:cubicBezTo>
                  <a:pt x="51" y="100"/>
                  <a:pt x="56" y="102"/>
                  <a:pt x="62" y="104"/>
                </a:cubicBezTo>
                <a:cubicBezTo>
                  <a:pt x="80" y="107"/>
                  <a:pt x="98" y="96"/>
                  <a:pt x="102" y="75"/>
                </a:cubicBezTo>
                <a:lnTo>
                  <a:pt x="89" y="75"/>
                </a:lnTo>
                <a:close/>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pPr defTabSz="896176">
              <a:defRPr/>
            </a:pPr>
            <a:endParaRPr lang="en-US" sz="1765" kern="0"/>
          </a:p>
        </p:txBody>
      </p:sp>
      <p:sp>
        <p:nvSpPr>
          <p:cNvPr id="36" name="Rectangle 35"/>
          <p:cNvSpPr/>
          <p:nvPr/>
        </p:nvSpPr>
        <p:spPr>
          <a:xfrm>
            <a:off x="9712993" y="5237583"/>
            <a:ext cx="1563949" cy="579315"/>
          </a:xfrm>
          <a:prstGeom prst="rect">
            <a:avLst/>
          </a:prstGeom>
        </p:spPr>
        <p:txBody>
          <a:bodyPr wrap="none">
            <a:spAutoFit/>
          </a:bodyPr>
          <a:lstStyle/>
          <a:p>
            <a:pPr defTabSz="896091" fontAlgn="base">
              <a:lnSpc>
                <a:spcPct val="90000"/>
              </a:lnSpc>
              <a:spcBef>
                <a:spcPct val="0"/>
              </a:spcBef>
              <a:spcAft>
                <a:spcPct val="0"/>
              </a:spcAft>
            </a:pPr>
            <a:r>
              <a:rPr lang="en-US" sz="3529" kern="0" spc="-49" dirty="0">
                <a:latin typeface="Segoe UI Light"/>
              </a:rPr>
              <a:t>Release</a:t>
            </a:r>
          </a:p>
        </p:txBody>
      </p:sp>
    </p:spTree>
    <p:extLst>
      <p:ext uri="{BB962C8B-B14F-4D97-AF65-F5344CB8AC3E}">
        <p14:creationId xmlns:p14="http://schemas.microsoft.com/office/powerpoint/2010/main" val="37940854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812800"/>
            <a:ext cx="12203680" cy="6057900"/>
          </a:xfrm>
          <a:prstGeom prst="rect">
            <a:avLst/>
          </a:prstGeom>
        </p:spPr>
      </p:pic>
      <p:sp>
        <p:nvSpPr>
          <p:cNvPr id="2" name="Title 1"/>
          <p:cNvSpPr>
            <a:spLocks noGrp="1"/>
          </p:cNvSpPr>
          <p:nvPr>
            <p:ph type="title"/>
          </p:nvPr>
        </p:nvSpPr>
        <p:spPr>
          <a:xfrm>
            <a:off x="845127" y="-180340"/>
            <a:ext cx="10515600" cy="1325562"/>
          </a:xfrm>
        </p:spPr>
        <p:txBody>
          <a:bodyPr/>
          <a:lstStyle/>
          <a:p>
            <a:r>
              <a:rPr lang="en-GB" dirty="0" smtClean="0"/>
              <a:t>Know before your customers know…</a:t>
            </a:r>
            <a:endParaRPr lang="en-GB" dirty="0"/>
          </a:p>
        </p:txBody>
      </p:sp>
      <p:sp>
        <p:nvSpPr>
          <p:cNvPr id="3" name="Content Placeholder 2"/>
          <p:cNvSpPr>
            <a:spLocks noGrp="1"/>
          </p:cNvSpPr>
          <p:nvPr>
            <p:ph idx="1"/>
          </p:nvPr>
        </p:nvSpPr>
        <p:spPr/>
        <p:txBody>
          <a:bodyPr/>
          <a:lstStyle/>
          <a:p>
            <a:endParaRPr lang="en-GB" dirty="0"/>
          </a:p>
        </p:txBody>
      </p:sp>
    </p:spTree>
    <p:extLst>
      <p:ext uri="{BB962C8B-B14F-4D97-AF65-F5344CB8AC3E}">
        <p14:creationId xmlns:p14="http://schemas.microsoft.com/office/powerpoint/2010/main" val="17696687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7879" y="1993307"/>
            <a:ext cx="7043093" cy="5657318"/>
          </a:xfrm>
          <a:prstGeom prst="rect">
            <a:avLst/>
          </a:prstGeom>
        </p:spPr>
      </p:pic>
      <p:sp useBgFill="1">
        <p:nvSpPr>
          <p:cNvPr id="20" name="Rectangle 19"/>
          <p:cNvSpPr/>
          <p:nvPr/>
        </p:nvSpPr>
        <p:spPr bwMode="auto">
          <a:xfrm>
            <a:off x="1524001" y="4918420"/>
            <a:ext cx="9148778" cy="1550107"/>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pic>
        <p:nvPicPr>
          <p:cNvPr id="43" name="Picture 42"/>
          <p:cNvPicPr>
            <a:picLocks noChangeAspect="1"/>
          </p:cNvPicPr>
          <p:nvPr/>
        </p:nvPicPr>
        <p:blipFill>
          <a:blip r:embed="rId4"/>
          <a:stretch>
            <a:fillRect/>
          </a:stretch>
        </p:blipFill>
        <p:spPr>
          <a:xfrm>
            <a:off x="3807614" y="3275858"/>
            <a:ext cx="4552674" cy="4773462"/>
          </a:xfrm>
          <a:prstGeom prst="rect">
            <a:avLst/>
          </a:prstGeom>
        </p:spPr>
      </p:pic>
      <p:sp>
        <p:nvSpPr>
          <p:cNvPr id="42" name="Rectangle 41"/>
          <p:cNvSpPr/>
          <p:nvPr/>
        </p:nvSpPr>
        <p:spPr bwMode="auto">
          <a:xfrm>
            <a:off x="3821518" y="3994428"/>
            <a:ext cx="1472378" cy="67904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36159" tIns="107571" rIns="134464" bIns="107571" numCol="1" spcCol="0" rtlCol="0" fromWordArt="0" anchor="ctr" anchorCtr="0" forceAA="0" compatLnSpc="1">
            <a:prstTxWarp prst="textNoShape">
              <a:avLst/>
            </a:prstTxWarp>
            <a:noAutofit/>
          </a:bodyPr>
          <a:lstStyle/>
          <a:p>
            <a:pPr algn="ctr" defTabSz="685647" fontAlgn="base">
              <a:lnSpc>
                <a:spcPct val="90000"/>
              </a:lnSpc>
              <a:spcBef>
                <a:spcPct val="0"/>
              </a:spcBef>
              <a:spcAft>
                <a:spcPct val="0"/>
              </a:spcAft>
            </a:pPr>
            <a:r>
              <a:rPr lang="en-US" sz="1176" b="1" dirty="0">
                <a:gradFill>
                  <a:gsLst>
                    <a:gs pos="0">
                      <a:srgbClr val="3F3F3F"/>
                    </a:gs>
                    <a:gs pos="100000">
                      <a:srgbClr val="3F3F3F"/>
                    </a:gs>
                  </a:gsLst>
                  <a:lin ang="5400000" scaled="0"/>
                </a:gradFill>
                <a:ea typeface="Segoe UI" pitchFamily="34" charset="0"/>
                <a:cs typeface="Segoe UI" pitchFamily="34" charset="0"/>
              </a:rPr>
              <a:t>Source </a:t>
            </a:r>
            <a:br>
              <a:rPr lang="en-US" sz="1176" b="1" dirty="0">
                <a:gradFill>
                  <a:gsLst>
                    <a:gs pos="0">
                      <a:srgbClr val="3F3F3F"/>
                    </a:gs>
                    <a:gs pos="100000">
                      <a:srgbClr val="3F3F3F"/>
                    </a:gs>
                  </a:gsLst>
                  <a:lin ang="5400000" scaled="0"/>
                </a:gradFill>
                <a:ea typeface="Segoe UI" pitchFamily="34" charset="0"/>
                <a:cs typeface="Segoe UI" pitchFamily="34" charset="0"/>
              </a:rPr>
            </a:br>
            <a:r>
              <a:rPr lang="en-US" sz="1176" b="1" dirty="0">
                <a:gradFill>
                  <a:gsLst>
                    <a:gs pos="0">
                      <a:srgbClr val="3F3F3F"/>
                    </a:gs>
                    <a:gs pos="100000">
                      <a:srgbClr val="3F3F3F"/>
                    </a:gs>
                  </a:gsLst>
                  <a:lin ang="5400000" scaled="0"/>
                </a:gradFill>
                <a:ea typeface="Segoe UI" pitchFamily="34" charset="0"/>
                <a:cs typeface="Segoe UI" pitchFamily="34" charset="0"/>
              </a:rPr>
              <a:t>Repos</a:t>
            </a:r>
          </a:p>
        </p:txBody>
      </p:sp>
      <p:sp>
        <p:nvSpPr>
          <p:cNvPr id="50" name="Rectangle 49"/>
          <p:cNvSpPr/>
          <p:nvPr/>
        </p:nvSpPr>
        <p:spPr bwMode="auto">
          <a:xfrm>
            <a:off x="3821518" y="4705180"/>
            <a:ext cx="1472378" cy="712658"/>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36159" tIns="107571" rIns="134464" bIns="107571" numCol="1" spcCol="0" rtlCol="0" fromWordArt="0" anchor="ctr" anchorCtr="0" forceAA="0" compatLnSpc="1">
            <a:prstTxWarp prst="textNoShape">
              <a:avLst/>
            </a:prstTxWarp>
            <a:noAutofit/>
          </a:bodyPr>
          <a:lstStyle/>
          <a:p>
            <a:pPr algn="ctr" defTabSz="685647" fontAlgn="base">
              <a:lnSpc>
                <a:spcPct val="90000"/>
              </a:lnSpc>
              <a:spcBef>
                <a:spcPct val="0"/>
              </a:spcBef>
              <a:spcAft>
                <a:spcPct val="0"/>
              </a:spcAft>
            </a:pPr>
            <a:r>
              <a:rPr lang="en-US" sz="1176" b="1" dirty="0">
                <a:gradFill>
                  <a:gsLst>
                    <a:gs pos="0">
                      <a:srgbClr val="3F3F3F"/>
                    </a:gs>
                    <a:gs pos="100000">
                      <a:srgbClr val="3F3F3F"/>
                    </a:gs>
                  </a:gsLst>
                  <a:lin ang="5400000" scaled="0"/>
                </a:gradFill>
                <a:ea typeface="Segoe UI" pitchFamily="34" charset="0"/>
                <a:cs typeface="Segoe UI" pitchFamily="34" charset="0"/>
              </a:rPr>
              <a:t>Test Case Management</a:t>
            </a:r>
          </a:p>
        </p:txBody>
      </p:sp>
      <p:sp>
        <p:nvSpPr>
          <p:cNvPr id="51" name="Rectangle 50"/>
          <p:cNvSpPr/>
          <p:nvPr/>
        </p:nvSpPr>
        <p:spPr bwMode="auto">
          <a:xfrm>
            <a:off x="5330457" y="4705180"/>
            <a:ext cx="1472378" cy="712658"/>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algn="ctr" defTabSz="685647" fontAlgn="base">
              <a:lnSpc>
                <a:spcPct val="90000"/>
              </a:lnSpc>
              <a:spcBef>
                <a:spcPct val="0"/>
              </a:spcBef>
              <a:spcAft>
                <a:spcPct val="0"/>
              </a:spcAft>
            </a:pPr>
            <a:r>
              <a:rPr lang="en-US" sz="1176" b="1" dirty="0">
                <a:gradFill>
                  <a:gsLst>
                    <a:gs pos="0">
                      <a:srgbClr val="3F3F3F"/>
                    </a:gs>
                    <a:gs pos="100000">
                      <a:srgbClr val="3F3F3F"/>
                    </a:gs>
                  </a:gsLst>
                  <a:lin ang="5400000" scaled="0"/>
                </a:gradFill>
                <a:ea typeface="Segoe UI" pitchFamily="34" charset="0"/>
                <a:cs typeface="Segoe UI" pitchFamily="34" charset="0"/>
              </a:rPr>
              <a:t>Feedback Management</a:t>
            </a:r>
          </a:p>
        </p:txBody>
      </p:sp>
      <p:sp>
        <p:nvSpPr>
          <p:cNvPr id="52" name="Rectangle 51"/>
          <p:cNvSpPr/>
          <p:nvPr/>
        </p:nvSpPr>
        <p:spPr bwMode="auto">
          <a:xfrm>
            <a:off x="6840389" y="4705180"/>
            <a:ext cx="1505994" cy="712658"/>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268927" bIns="107571" numCol="1" spcCol="0" rtlCol="0" fromWordArt="0" anchor="ctr" anchorCtr="0" forceAA="0" compatLnSpc="1">
            <a:prstTxWarp prst="textNoShape">
              <a:avLst/>
            </a:prstTxWarp>
            <a:noAutofit/>
          </a:bodyPr>
          <a:lstStyle/>
          <a:p>
            <a:pPr algn="ctr" defTabSz="685647" fontAlgn="base">
              <a:lnSpc>
                <a:spcPct val="90000"/>
              </a:lnSpc>
              <a:spcBef>
                <a:spcPct val="0"/>
              </a:spcBef>
              <a:spcAft>
                <a:spcPct val="0"/>
              </a:spcAft>
            </a:pPr>
            <a:r>
              <a:rPr lang="en-US" sz="1176" b="1" dirty="0">
                <a:gradFill>
                  <a:gsLst>
                    <a:gs pos="0">
                      <a:srgbClr val="3F3F3F"/>
                    </a:gs>
                    <a:gs pos="100000">
                      <a:srgbClr val="3F3F3F"/>
                    </a:gs>
                  </a:gsLst>
                  <a:lin ang="5400000" scaled="0"/>
                </a:gradFill>
                <a:ea typeface="Segoe UI" pitchFamily="34" charset="0"/>
                <a:cs typeface="Segoe UI" pitchFamily="34" charset="0"/>
              </a:rPr>
              <a:t>Build and Continuous Integration</a:t>
            </a:r>
          </a:p>
        </p:txBody>
      </p:sp>
      <p:sp>
        <p:nvSpPr>
          <p:cNvPr id="53" name="Rectangle 52"/>
          <p:cNvSpPr/>
          <p:nvPr/>
        </p:nvSpPr>
        <p:spPr bwMode="auto">
          <a:xfrm>
            <a:off x="5330457" y="3993964"/>
            <a:ext cx="1472378" cy="67904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algn="ctr" defTabSz="685647" fontAlgn="base">
              <a:lnSpc>
                <a:spcPct val="90000"/>
              </a:lnSpc>
              <a:spcBef>
                <a:spcPct val="0"/>
              </a:spcBef>
              <a:spcAft>
                <a:spcPct val="0"/>
              </a:spcAft>
            </a:pPr>
            <a:r>
              <a:rPr lang="en-US" sz="1176" b="1" dirty="0">
                <a:gradFill>
                  <a:gsLst>
                    <a:gs pos="0">
                      <a:srgbClr val="3F3F3F"/>
                    </a:gs>
                    <a:gs pos="100000">
                      <a:srgbClr val="3F3F3F"/>
                    </a:gs>
                  </a:gsLst>
                  <a:lin ang="5400000" scaled="0"/>
                </a:gradFill>
                <a:ea typeface="Segoe UI" pitchFamily="34" charset="0"/>
                <a:cs typeface="Segoe UI" pitchFamily="34" charset="0"/>
              </a:rPr>
              <a:t>Agile </a:t>
            </a:r>
            <a:br>
              <a:rPr lang="en-US" sz="1176" b="1" dirty="0">
                <a:gradFill>
                  <a:gsLst>
                    <a:gs pos="0">
                      <a:srgbClr val="3F3F3F"/>
                    </a:gs>
                    <a:gs pos="100000">
                      <a:srgbClr val="3F3F3F"/>
                    </a:gs>
                  </a:gsLst>
                  <a:lin ang="5400000" scaled="0"/>
                </a:gradFill>
                <a:ea typeface="Segoe UI" pitchFamily="34" charset="0"/>
                <a:cs typeface="Segoe UI" pitchFamily="34" charset="0"/>
              </a:rPr>
            </a:br>
            <a:r>
              <a:rPr lang="en-US" sz="1176" b="1" dirty="0">
                <a:gradFill>
                  <a:gsLst>
                    <a:gs pos="0">
                      <a:srgbClr val="3F3F3F"/>
                    </a:gs>
                    <a:gs pos="100000">
                      <a:srgbClr val="3F3F3F"/>
                    </a:gs>
                  </a:gsLst>
                  <a:lin ang="5400000" scaled="0"/>
                </a:gradFill>
                <a:ea typeface="Segoe UI" pitchFamily="34" charset="0"/>
                <a:cs typeface="Segoe UI" pitchFamily="34" charset="0"/>
              </a:rPr>
              <a:t>Planning</a:t>
            </a:r>
          </a:p>
        </p:txBody>
      </p:sp>
      <p:sp>
        <p:nvSpPr>
          <p:cNvPr id="54" name="Rectangle 53"/>
          <p:cNvSpPr/>
          <p:nvPr/>
        </p:nvSpPr>
        <p:spPr bwMode="auto">
          <a:xfrm>
            <a:off x="6840389" y="3993964"/>
            <a:ext cx="1505994" cy="67904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268927" bIns="107571" numCol="1" spcCol="0" rtlCol="0" fromWordArt="0" anchor="ctr" anchorCtr="0" forceAA="0" compatLnSpc="1">
            <a:prstTxWarp prst="textNoShape">
              <a:avLst/>
            </a:prstTxWarp>
            <a:noAutofit/>
          </a:bodyPr>
          <a:lstStyle/>
          <a:p>
            <a:pPr algn="ctr" defTabSz="685647" fontAlgn="base">
              <a:lnSpc>
                <a:spcPct val="90000"/>
              </a:lnSpc>
              <a:spcBef>
                <a:spcPct val="0"/>
              </a:spcBef>
              <a:spcAft>
                <a:spcPct val="0"/>
              </a:spcAft>
            </a:pPr>
            <a:r>
              <a:rPr lang="en-US" sz="1176" b="1" dirty="0">
                <a:gradFill>
                  <a:gsLst>
                    <a:gs pos="0">
                      <a:srgbClr val="3F3F3F"/>
                    </a:gs>
                    <a:gs pos="100000">
                      <a:srgbClr val="3F3F3F"/>
                    </a:gs>
                  </a:gsLst>
                  <a:lin ang="5400000" scaled="0"/>
                </a:gradFill>
                <a:ea typeface="Segoe UI" pitchFamily="34" charset="0"/>
                <a:cs typeface="Segoe UI" pitchFamily="34" charset="0"/>
              </a:rPr>
              <a:t>Team </a:t>
            </a:r>
            <a:br>
              <a:rPr lang="en-US" sz="1176" b="1" dirty="0">
                <a:gradFill>
                  <a:gsLst>
                    <a:gs pos="0">
                      <a:srgbClr val="3F3F3F"/>
                    </a:gs>
                    <a:gs pos="100000">
                      <a:srgbClr val="3F3F3F"/>
                    </a:gs>
                  </a:gsLst>
                  <a:lin ang="5400000" scaled="0"/>
                </a:gradFill>
                <a:ea typeface="Segoe UI" pitchFamily="34" charset="0"/>
                <a:cs typeface="Segoe UI" pitchFamily="34" charset="0"/>
              </a:rPr>
            </a:br>
            <a:r>
              <a:rPr lang="en-US" sz="1176" b="1" dirty="0">
                <a:gradFill>
                  <a:gsLst>
                    <a:gs pos="0">
                      <a:srgbClr val="3F3F3F"/>
                    </a:gs>
                    <a:gs pos="100000">
                      <a:srgbClr val="3F3F3F"/>
                    </a:gs>
                  </a:gsLst>
                  <a:lin ang="5400000" scaled="0"/>
                </a:gradFill>
                <a:ea typeface="Segoe UI" pitchFamily="34" charset="0"/>
                <a:cs typeface="Segoe UI" pitchFamily="34" charset="0"/>
              </a:rPr>
              <a:t>Rooms</a:t>
            </a:r>
          </a:p>
        </p:txBody>
      </p:sp>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88124" y="2830595"/>
            <a:ext cx="5378549" cy="2601983"/>
          </a:xfrm>
          <a:prstGeom prst="rect">
            <a:avLst/>
          </a:prstGeom>
        </p:spPr>
      </p:pic>
      <p:sp useBgFill="1">
        <p:nvSpPr>
          <p:cNvPr id="25" name="Rectangle 24"/>
          <p:cNvSpPr/>
          <p:nvPr/>
        </p:nvSpPr>
        <p:spPr bwMode="auto">
          <a:xfrm>
            <a:off x="1489074" y="5413705"/>
            <a:ext cx="9368804" cy="2767004"/>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1524000" y="5449085"/>
            <a:ext cx="9150850" cy="551301"/>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849172" tIns="107571" rIns="134464" bIns="107571" numCol="1" spcCol="0" rtlCol="0" fromWordArt="0" anchor="ctr" anchorCtr="0" forceAA="0" compatLnSpc="1">
            <a:prstTxWarp prst="textNoShape">
              <a:avLst/>
            </a:prstTxWarp>
            <a:noAutofit/>
          </a:bodyPr>
          <a:lstStyle/>
          <a:p>
            <a:pPr defTabSz="685647" fontAlgn="base">
              <a:lnSpc>
                <a:spcPct val="90000"/>
              </a:lnSpc>
              <a:spcBef>
                <a:spcPct val="0"/>
              </a:spcBef>
              <a:spcAft>
                <a:spcPct val="0"/>
              </a:spcAft>
            </a:pPr>
            <a:r>
              <a:rPr lang="en-US" sz="2353">
                <a:gradFill>
                  <a:gsLst>
                    <a:gs pos="0">
                      <a:srgbClr val="FFFFFF"/>
                    </a:gs>
                    <a:gs pos="100000">
                      <a:srgbClr val="FFFFFF"/>
                    </a:gs>
                  </a:gsLst>
                  <a:lin ang="5400000" scaled="0"/>
                </a:gradFill>
                <a:latin typeface="Segoe UI Light"/>
                <a:ea typeface="Segoe UI" pitchFamily="34" charset="0"/>
                <a:cs typeface="Segoe UI" pitchFamily="34" charset="0"/>
              </a:rPr>
              <a:t>Team Foundation Server </a:t>
            </a:r>
            <a:endParaRPr lang="en-US" sz="2353" dirty="0">
              <a:gradFill>
                <a:gsLst>
                  <a:gs pos="0">
                    <a:srgbClr val="FFFFFF"/>
                  </a:gs>
                  <a:gs pos="100000">
                    <a:srgbClr val="FFFFFF"/>
                  </a:gs>
                </a:gsLst>
                <a:lin ang="5400000" scaled="0"/>
              </a:gradFill>
              <a:latin typeface="Segoe UI Light"/>
              <a:ea typeface="Segoe UI" pitchFamily="34" charset="0"/>
              <a:cs typeface="Segoe UI" pitchFamily="34" charset="0"/>
            </a:endParaRPr>
          </a:p>
        </p:txBody>
      </p:sp>
      <p:grpSp>
        <p:nvGrpSpPr>
          <p:cNvPr id="6" name="Group 5"/>
          <p:cNvGrpSpPr/>
          <p:nvPr/>
        </p:nvGrpSpPr>
        <p:grpSpPr>
          <a:xfrm>
            <a:off x="1360590" y="4961560"/>
            <a:ext cx="2470894" cy="452552"/>
            <a:chOff x="-222250" y="4552950"/>
            <a:chExt cx="3360588" cy="615502"/>
          </a:xfrm>
        </p:grpSpPr>
        <p:pic>
          <p:nvPicPr>
            <p:cNvPr id="4" name="Picture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1135731" y="4552950"/>
              <a:ext cx="2002607" cy="615502"/>
            </a:xfrm>
            <a:prstGeom prst="rect">
              <a:avLst/>
            </a:prstGeom>
          </p:spPr>
        </p:pic>
        <p:sp>
          <p:nvSpPr>
            <p:cNvPr id="5" name="Rectangle 4"/>
            <p:cNvSpPr/>
            <p:nvPr/>
          </p:nvSpPr>
          <p:spPr bwMode="auto">
            <a:xfrm>
              <a:off x="-222250" y="4552950"/>
              <a:ext cx="1555750" cy="615502"/>
            </a:xfrm>
            <a:prstGeom prst="rect">
              <a:avLst/>
            </a:prstGeom>
            <a:solidFill>
              <a:srgbClr val="4423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3" name="Group 32"/>
          <p:cNvGrpSpPr/>
          <p:nvPr/>
        </p:nvGrpSpPr>
        <p:grpSpPr>
          <a:xfrm flipH="1">
            <a:off x="8332479" y="4961153"/>
            <a:ext cx="2470894" cy="452552"/>
            <a:chOff x="-222250" y="4552950"/>
            <a:chExt cx="3360588" cy="615502"/>
          </a:xfrm>
        </p:grpSpPr>
        <p:pic>
          <p:nvPicPr>
            <p:cNvPr id="34" name="Picture 3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1020728" y="4552950"/>
              <a:ext cx="2117610" cy="615502"/>
            </a:xfrm>
            <a:prstGeom prst="rect">
              <a:avLst/>
            </a:prstGeom>
          </p:spPr>
        </p:pic>
        <p:sp>
          <p:nvSpPr>
            <p:cNvPr id="35" name="Rectangle 34"/>
            <p:cNvSpPr/>
            <p:nvPr/>
          </p:nvSpPr>
          <p:spPr bwMode="auto">
            <a:xfrm>
              <a:off x="-222250" y="4552950"/>
              <a:ext cx="1555750" cy="615502"/>
            </a:xfrm>
            <a:prstGeom prst="rect">
              <a:avLst/>
            </a:prstGeom>
            <a:solidFill>
              <a:srgbClr val="4423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 name="Title 1"/>
          <p:cNvSpPr>
            <a:spLocks noGrp="1"/>
          </p:cNvSpPr>
          <p:nvPr>
            <p:ph type="title"/>
          </p:nvPr>
        </p:nvSpPr>
        <p:spPr/>
        <p:txBody>
          <a:bodyPr/>
          <a:lstStyle/>
          <a:p>
            <a:r>
              <a:rPr lang="en-US" dirty="0" smtClean="0"/>
              <a:t>The Visual Studio ALM Family</a:t>
            </a:r>
            <a:endParaRPr lang="en-US" dirty="0"/>
          </a:p>
        </p:txBody>
      </p:sp>
      <p:sp>
        <p:nvSpPr>
          <p:cNvPr id="60" name="Rectangle 59"/>
          <p:cNvSpPr/>
          <p:nvPr/>
        </p:nvSpPr>
        <p:spPr bwMode="auto">
          <a:xfrm>
            <a:off x="12199933" y="5449085"/>
            <a:ext cx="4565058" cy="551301"/>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39550" tIns="107571" rIns="806782" bIns="107571" numCol="1" spcCol="0" rtlCol="0" fromWordArt="0" anchor="ctr" anchorCtr="0" forceAA="0" compatLnSpc="1">
            <a:prstTxWarp prst="textNoShape">
              <a:avLst/>
            </a:prstTxWarp>
            <a:noAutofit/>
          </a:bodyPr>
          <a:lstStyle/>
          <a:p>
            <a:pPr defTabSz="685647" fontAlgn="base">
              <a:lnSpc>
                <a:spcPct val="90000"/>
              </a:lnSpc>
              <a:spcBef>
                <a:spcPct val="0"/>
              </a:spcBef>
              <a:spcAft>
                <a:spcPct val="0"/>
              </a:spcAft>
            </a:pPr>
            <a:r>
              <a:rPr lang="en-US" sz="2353" dirty="0">
                <a:gradFill>
                  <a:gsLst>
                    <a:gs pos="0">
                      <a:srgbClr val="FFFFFF"/>
                    </a:gs>
                    <a:gs pos="100000">
                      <a:srgbClr val="FFFFFF"/>
                    </a:gs>
                  </a:gsLst>
                  <a:lin ang="5400000" scaled="0"/>
                </a:gradFill>
                <a:latin typeface="Segoe UI Light"/>
                <a:ea typeface="Segoe UI" pitchFamily="34" charset="0"/>
                <a:cs typeface="Segoe UI" pitchFamily="34" charset="0"/>
              </a:rPr>
              <a:t>Visual Studio Online </a:t>
            </a:r>
          </a:p>
        </p:txBody>
      </p:sp>
      <p:sp>
        <p:nvSpPr>
          <p:cNvPr id="22" name="Rectangle 21"/>
          <p:cNvSpPr/>
          <p:nvPr/>
        </p:nvSpPr>
        <p:spPr>
          <a:xfrm>
            <a:off x="3730638" y="3100981"/>
            <a:ext cx="4724010" cy="3903569"/>
          </a:xfrm>
          <a:prstGeom prst="rect">
            <a:avLst/>
          </a:prstGeom>
          <a:noFill/>
        </p:spPr>
        <p:txBody>
          <a:bodyPr spcFirstLastPara="1" wrap="none" lIns="67232" tIns="33616" rIns="67232" bIns="33616" numCol="1">
            <a:prstTxWarp prst="textArchUp">
              <a:avLst>
                <a:gd name="adj" fmla="val 11256926"/>
              </a:avLst>
            </a:prstTxWarp>
            <a:spAutoFit/>
          </a:bodyPr>
          <a:lstStyle/>
          <a:p>
            <a:pPr algn="ctr"/>
            <a:r>
              <a:rPr lang="en-US" sz="1324" dirty="0">
                <a:ln w="0"/>
                <a:gradFill>
                  <a:gsLst>
                    <a:gs pos="0">
                      <a:srgbClr val="FFFFFF"/>
                    </a:gs>
                    <a:gs pos="100000">
                      <a:srgbClr val="FFFFFF"/>
                    </a:gs>
                  </a:gsLst>
                  <a:lin ang="5400000" scaled="0"/>
                </a:gradFill>
              </a:rPr>
              <a:t>Lab Management | Release Management | Load Testing | SharePoint | Project Server | System Center</a:t>
            </a:r>
          </a:p>
        </p:txBody>
      </p:sp>
      <p:sp>
        <p:nvSpPr>
          <p:cNvPr id="48" name="Rectangle 47"/>
          <p:cNvSpPr/>
          <p:nvPr/>
        </p:nvSpPr>
        <p:spPr>
          <a:xfrm>
            <a:off x="2842889" y="2304425"/>
            <a:ext cx="6499509" cy="6065850"/>
          </a:xfrm>
          <a:prstGeom prst="rect">
            <a:avLst/>
          </a:prstGeom>
          <a:noFill/>
        </p:spPr>
        <p:txBody>
          <a:bodyPr spcFirstLastPara="1" wrap="none" lIns="67232" tIns="33616" rIns="67232" bIns="33616" numCol="1">
            <a:prstTxWarp prst="textArchUp">
              <a:avLst>
                <a:gd name="adj" fmla="val 12000805"/>
              </a:avLst>
            </a:prstTxWarp>
            <a:spAutoFit/>
          </a:bodyPr>
          <a:lstStyle/>
          <a:p>
            <a:pPr algn="ctr"/>
            <a:r>
              <a:rPr lang="en-US" sz="1324" dirty="0">
                <a:ln w="0"/>
                <a:gradFill>
                  <a:gsLst>
                    <a:gs pos="0">
                      <a:srgbClr val="FFFFFF"/>
                    </a:gs>
                    <a:gs pos="100000">
                      <a:srgbClr val="FFFFFF"/>
                    </a:gs>
                  </a:gsLst>
                  <a:lin ang="5400000" scaled="0"/>
                </a:gradFill>
              </a:rPr>
              <a:t>Build Service | Load Testing Service | Continuous Deployment to Azure | Application Insights | Code Editing</a:t>
            </a:r>
          </a:p>
        </p:txBody>
      </p:sp>
      <p:pic>
        <p:nvPicPr>
          <p:cNvPr id="13"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997346" y="4410362"/>
            <a:ext cx="1853901" cy="514377"/>
          </a:xfrm>
          <a:prstGeom prst="rect">
            <a:avLst/>
          </a:prstGeom>
        </p:spPr>
      </p:pic>
      <p:sp>
        <p:nvSpPr>
          <p:cNvPr id="56" name="Rectangle 55"/>
          <p:cNvSpPr/>
          <p:nvPr/>
        </p:nvSpPr>
        <p:spPr bwMode="auto">
          <a:xfrm>
            <a:off x="12198850" y="3794587"/>
            <a:ext cx="766679" cy="2606709"/>
          </a:xfrm>
          <a:prstGeom prst="rect">
            <a:avLst/>
          </a:prstGeom>
          <a:solidFill>
            <a:srgbClr val="F9F9F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pic>
        <p:nvPicPr>
          <p:cNvPr id="58" name="Picture 5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H="1">
            <a:off x="1362911" y="4404516"/>
            <a:ext cx="1820733" cy="514377"/>
          </a:xfrm>
          <a:prstGeom prst="rect">
            <a:avLst/>
          </a:prstGeom>
        </p:spPr>
      </p:pic>
      <p:grpSp>
        <p:nvGrpSpPr>
          <p:cNvPr id="18" name="Group 17"/>
          <p:cNvGrpSpPr/>
          <p:nvPr/>
        </p:nvGrpSpPr>
        <p:grpSpPr>
          <a:xfrm>
            <a:off x="1656853" y="4444640"/>
            <a:ext cx="1349655" cy="1349655"/>
            <a:chOff x="125735" y="5006938"/>
            <a:chExt cx="1835624" cy="1835624"/>
          </a:xfrm>
        </p:grpSpPr>
        <p:grpSp>
          <p:nvGrpSpPr>
            <p:cNvPr id="41" name="Group 40"/>
            <p:cNvGrpSpPr/>
            <p:nvPr/>
          </p:nvGrpSpPr>
          <p:grpSpPr>
            <a:xfrm>
              <a:off x="125735" y="5006938"/>
              <a:ext cx="1835624" cy="1835624"/>
              <a:chOff x="274642" y="4950425"/>
              <a:chExt cx="1835624" cy="1835624"/>
            </a:xfrm>
          </p:grpSpPr>
          <p:sp>
            <p:nvSpPr>
              <p:cNvPr id="44" name="Oval 43"/>
              <p:cNvSpPr/>
              <p:nvPr/>
            </p:nvSpPr>
            <p:spPr bwMode="auto">
              <a:xfrm>
                <a:off x="274642" y="4950425"/>
                <a:ext cx="1835624" cy="1835624"/>
              </a:xfrm>
              <a:prstGeom prst="ellipse">
                <a:avLst/>
              </a:prstGeom>
              <a:solidFill>
                <a:srgbClr val="68217A"/>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Freeform 5"/>
              <p:cNvSpPr>
                <a:spLocks noEditPoints="1"/>
              </p:cNvSpPr>
              <p:nvPr/>
            </p:nvSpPr>
            <p:spPr bwMode="black">
              <a:xfrm>
                <a:off x="816276" y="5169119"/>
                <a:ext cx="752356" cy="1398236"/>
              </a:xfrm>
              <a:custGeom>
                <a:avLst/>
                <a:gdLst>
                  <a:gd name="T0" fmla="*/ 89 w 226"/>
                  <a:gd name="T1" fmla="*/ 124 h 348"/>
                  <a:gd name="T2" fmla="*/ 118 w 226"/>
                  <a:gd name="T3" fmla="*/ 113 h 348"/>
                  <a:gd name="T4" fmla="*/ 150 w 226"/>
                  <a:gd name="T5" fmla="*/ 124 h 348"/>
                  <a:gd name="T6" fmla="*/ 150 w 226"/>
                  <a:gd name="T7" fmla="*/ 145 h 348"/>
                  <a:gd name="T8" fmla="*/ 226 w 226"/>
                  <a:gd name="T9" fmla="*/ 348 h 348"/>
                  <a:gd name="T10" fmla="*/ 89 w 226"/>
                  <a:gd name="T11" fmla="*/ 0 h 348"/>
                  <a:gd name="T12" fmla="*/ 118 w 226"/>
                  <a:gd name="T13" fmla="*/ 100 h 348"/>
                  <a:gd name="T14" fmla="*/ 150 w 226"/>
                  <a:gd name="T15" fmla="*/ 68 h 348"/>
                  <a:gd name="T16" fmla="*/ 150 w 226"/>
                  <a:gd name="T17" fmla="*/ 55 h 348"/>
                  <a:gd name="T18" fmla="*/ 118 w 226"/>
                  <a:gd name="T19" fmla="*/ 23 h 348"/>
                  <a:gd name="T20" fmla="*/ 150 w 226"/>
                  <a:gd name="T21" fmla="*/ 55 h 348"/>
                  <a:gd name="T22" fmla="*/ 166 w 226"/>
                  <a:gd name="T23" fmla="*/ 280 h 348"/>
                  <a:gd name="T24" fmla="*/ 197 w 226"/>
                  <a:gd name="T25" fmla="*/ 249 h 348"/>
                  <a:gd name="T26" fmla="*/ 197 w 226"/>
                  <a:gd name="T27" fmla="*/ 235 h 348"/>
                  <a:gd name="T28" fmla="*/ 166 w 226"/>
                  <a:gd name="T29" fmla="*/ 204 h 348"/>
                  <a:gd name="T30" fmla="*/ 197 w 226"/>
                  <a:gd name="T31" fmla="*/ 235 h 348"/>
                  <a:gd name="T32" fmla="*/ 166 w 226"/>
                  <a:gd name="T33" fmla="*/ 190 h 348"/>
                  <a:gd name="T34" fmla="*/ 197 w 226"/>
                  <a:gd name="T35" fmla="*/ 158 h 348"/>
                  <a:gd name="T36" fmla="*/ 197 w 226"/>
                  <a:gd name="T37" fmla="*/ 145 h 348"/>
                  <a:gd name="T38" fmla="*/ 166 w 226"/>
                  <a:gd name="T39" fmla="*/ 113 h 348"/>
                  <a:gd name="T40" fmla="*/ 197 w 226"/>
                  <a:gd name="T41" fmla="*/ 145 h 348"/>
                  <a:gd name="T42" fmla="*/ 166 w 226"/>
                  <a:gd name="T43" fmla="*/ 100 h 348"/>
                  <a:gd name="T44" fmla="*/ 197 w 226"/>
                  <a:gd name="T45" fmla="*/ 68 h 348"/>
                  <a:gd name="T46" fmla="*/ 197 w 226"/>
                  <a:gd name="T47" fmla="*/ 55 h 348"/>
                  <a:gd name="T48" fmla="*/ 166 w 226"/>
                  <a:gd name="T49" fmla="*/ 23 h 348"/>
                  <a:gd name="T50" fmla="*/ 197 w 226"/>
                  <a:gd name="T51" fmla="*/ 55 h 348"/>
                  <a:gd name="T52" fmla="*/ 0 w 226"/>
                  <a:gd name="T53" fmla="*/ 348 h 348"/>
                  <a:gd name="T54" fmla="*/ 137 w 226"/>
                  <a:gd name="T55" fmla="*/ 137 h 348"/>
                  <a:gd name="T56" fmla="*/ 60 w 226"/>
                  <a:gd name="T57" fmla="*/ 326 h 348"/>
                  <a:gd name="T58" fmla="*/ 29 w 226"/>
                  <a:gd name="T59" fmla="*/ 294 h 348"/>
                  <a:gd name="T60" fmla="*/ 60 w 226"/>
                  <a:gd name="T61" fmla="*/ 326 h 348"/>
                  <a:gd name="T62" fmla="*/ 29 w 226"/>
                  <a:gd name="T63" fmla="*/ 280 h 348"/>
                  <a:gd name="T64" fmla="*/ 60 w 226"/>
                  <a:gd name="T65" fmla="*/ 249 h 348"/>
                  <a:gd name="T66" fmla="*/ 60 w 226"/>
                  <a:gd name="T67" fmla="*/ 235 h 348"/>
                  <a:gd name="T68" fmla="*/ 29 w 226"/>
                  <a:gd name="T69" fmla="*/ 204 h 348"/>
                  <a:gd name="T70" fmla="*/ 60 w 226"/>
                  <a:gd name="T71" fmla="*/ 235 h 348"/>
                  <a:gd name="T72" fmla="*/ 29 w 226"/>
                  <a:gd name="T73" fmla="*/ 190 h 348"/>
                  <a:gd name="T74" fmla="*/ 60 w 226"/>
                  <a:gd name="T75" fmla="*/ 158 h 348"/>
                  <a:gd name="T76" fmla="*/ 108 w 226"/>
                  <a:gd name="T77" fmla="*/ 326 h 348"/>
                  <a:gd name="T78" fmla="*/ 76 w 226"/>
                  <a:gd name="T79" fmla="*/ 294 h 348"/>
                  <a:gd name="T80" fmla="*/ 108 w 226"/>
                  <a:gd name="T81" fmla="*/ 326 h 348"/>
                  <a:gd name="T82" fmla="*/ 76 w 226"/>
                  <a:gd name="T83" fmla="*/ 280 h 348"/>
                  <a:gd name="T84" fmla="*/ 108 w 226"/>
                  <a:gd name="T85" fmla="*/ 249 h 348"/>
                  <a:gd name="T86" fmla="*/ 108 w 226"/>
                  <a:gd name="T87" fmla="*/ 235 h 348"/>
                  <a:gd name="T88" fmla="*/ 76 w 226"/>
                  <a:gd name="T89" fmla="*/ 204 h 348"/>
                  <a:gd name="T90" fmla="*/ 108 w 226"/>
                  <a:gd name="T91" fmla="*/ 235 h 348"/>
                  <a:gd name="T92" fmla="*/ 76 w 226"/>
                  <a:gd name="T93" fmla="*/ 190 h 348"/>
                  <a:gd name="T94" fmla="*/ 108 w 226"/>
                  <a:gd name="T95" fmla="*/ 15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6" h="348">
                    <a:moveTo>
                      <a:pt x="89" y="0"/>
                    </a:moveTo>
                    <a:lnTo>
                      <a:pt x="89" y="124"/>
                    </a:lnTo>
                    <a:lnTo>
                      <a:pt x="118" y="124"/>
                    </a:lnTo>
                    <a:lnTo>
                      <a:pt x="118" y="113"/>
                    </a:lnTo>
                    <a:lnTo>
                      <a:pt x="150" y="113"/>
                    </a:lnTo>
                    <a:lnTo>
                      <a:pt x="150" y="124"/>
                    </a:lnTo>
                    <a:lnTo>
                      <a:pt x="150" y="137"/>
                    </a:lnTo>
                    <a:lnTo>
                      <a:pt x="150" y="145"/>
                    </a:lnTo>
                    <a:lnTo>
                      <a:pt x="150" y="348"/>
                    </a:lnTo>
                    <a:lnTo>
                      <a:pt x="226" y="348"/>
                    </a:lnTo>
                    <a:lnTo>
                      <a:pt x="226" y="0"/>
                    </a:lnTo>
                    <a:lnTo>
                      <a:pt x="89" y="0"/>
                    </a:lnTo>
                    <a:close/>
                    <a:moveTo>
                      <a:pt x="150" y="100"/>
                    </a:moveTo>
                    <a:lnTo>
                      <a:pt x="118" y="100"/>
                    </a:lnTo>
                    <a:lnTo>
                      <a:pt x="118" y="68"/>
                    </a:lnTo>
                    <a:lnTo>
                      <a:pt x="150" y="68"/>
                    </a:lnTo>
                    <a:lnTo>
                      <a:pt x="150" y="100"/>
                    </a:lnTo>
                    <a:close/>
                    <a:moveTo>
                      <a:pt x="150" y="55"/>
                    </a:moveTo>
                    <a:lnTo>
                      <a:pt x="118" y="55"/>
                    </a:lnTo>
                    <a:lnTo>
                      <a:pt x="118" y="23"/>
                    </a:lnTo>
                    <a:lnTo>
                      <a:pt x="150" y="23"/>
                    </a:lnTo>
                    <a:lnTo>
                      <a:pt x="150" y="55"/>
                    </a:lnTo>
                    <a:close/>
                    <a:moveTo>
                      <a:pt x="197" y="280"/>
                    </a:moveTo>
                    <a:lnTo>
                      <a:pt x="166" y="280"/>
                    </a:lnTo>
                    <a:lnTo>
                      <a:pt x="166" y="249"/>
                    </a:lnTo>
                    <a:lnTo>
                      <a:pt x="197" y="249"/>
                    </a:lnTo>
                    <a:lnTo>
                      <a:pt x="197" y="280"/>
                    </a:lnTo>
                    <a:close/>
                    <a:moveTo>
                      <a:pt x="197" y="235"/>
                    </a:moveTo>
                    <a:lnTo>
                      <a:pt x="166" y="235"/>
                    </a:lnTo>
                    <a:lnTo>
                      <a:pt x="166" y="204"/>
                    </a:lnTo>
                    <a:lnTo>
                      <a:pt x="197" y="204"/>
                    </a:lnTo>
                    <a:lnTo>
                      <a:pt x="197" y="235"/>
                    </a:lnTo>
                    <a:close/>
                    <a:moveTo>
                      <a:pt x="197" y="190"/>
                    </a:moveTo>
                    <a:lnTo>
                      <a:pt x="166" y="190"/>
                    </a:lnTo>
                    <a:lnTo>
                      <a:pt x="166" y="158"/>
                    </a:lnTo>
                    <a:lnTo>
                      <a:pt x="197" y="158"/>
                    </a:lnTo>
                    <a:lnTo>
                      <a:pt x="197" y="190"/>
                    </a:lnTo>
                    <a:close/>
                    <a:moveTo>
                      <a:pt x="197" y="145"/>
                    </a:moveTo>
                    <a:lnTo>
                      <a:pt x="166" y="145"/>
                    </a:lnTo>
                    <a:lnTo>
                      <a:pt x="166" y="113"/>
                    </a:lnTo>
                    <a:lnTo>
                      <a:pt x="197" y="113"/>
                    </a:lnTo>
                    <a:lnTo>
                      <a:pt x="197" y="145"/>
                    </a:lnTo>
                    <a:close/>
                    <a:moveTo>
                      <a:pt x="197" y="100"/>
                    </a:moveTo>
                    <a:lnTo>
                      <a:pt x="166" y="100"/>
                    </a:lnTo>
                    <a:lnTo>
                      <a:pt x="166" y="68"/>
                    </a:lnTo>
                    <a:lnTo>
                      <a:pt x="197" y="68"/>
                    </a:lnTo>
                    <a:lnTo>
                      <a:pt x="197" y="100"/>
                    </a:lnTo>
                    <a:close/>
                    <a:moveTo>
                      <a:pt x="197" y="55"/>
                    </a:moveTo>
                    <a:lnTo>
                      <a:pt x="166" y="55"/>
                    </a:lnTo>
                    <a:lnTo>
                      <a:pt x="166" y="23"/>
                    </a:lnTo>
                    <a:lnTo>
                      <a:pt x="197" y="23"/>
                    </a:lnTo>
                    <a:lnTo>
                      <a:pt x="197" y="55"/>
                    </a:lnTo>
                    <a:close/>
                    <a:moveTo>
                      <a:pt x="0" y="137"/>
                    </a:moveTo>
                    <a:lnTo>
                      <a:pt x="0" y="348"/>
                    </a:lnTo>
                    <a:lnTo>
                      <a:pt x="137" y="348"/>
                    </a:lnTo>
                    <a:lnTo>
                      <a:pt x="137" y="137"/>
                    </a:lnTo>
                    <a:lnTo>
                      <a:pt x="0" y="137"/>
                    </a:lnTo>
                    <a:close/>
                    <a:moveTo>
                      <a:pt x="60" y="326"/>
                    </a:moveTo>
                    <a:lnTo>
                      <a:pt x="29" y="326"/>
                    </a:lnTo>
                    <a:lnTo>
                      <a:pt x="29" y="294"/>
                    </a:lnTo>
                    <a:lnTo>
                      <a:pt x="60" y="294"/>
                    </a:lnTo>
                    <a:lnTo>
                      <a:pt x="60" y="326"/>
                    </a:lnTo>
                    <a:close/>
                    <a:moveTo>
                      <a:pt x="60" y="280"/>
                    </a:moveTo>
                    <a:lnTo>
                      <a:pt x="29" y="280"/>
                    </a:lnTo>
                    <a:lnTo>
                      <a:pt x="29" y="249"/>
                    </a:lnTo>
                    <a:lnTo>
                      <a:pt x="60" y="249"/>
                    </a:lnTo>
                    <a:lnTo>
                      <a:pt x="60" y="280"/>
                    </a:lnTo>
                    <a:close/>
                    <a:moveTo>
                      <a:pt x="60" y="235"/>
                    </a:moveTo>
                    <a:lnTo>
                      <a:pt x="29" y="235"/>
                    </a:lnTo>
                    <a:lnTo>
                      <a:pt x="29" y="204"/>
                    </a:lnTo>
                    <a:lnTo>
                      <a:pt x="60" y="204"/>
                    </a:lnTo>
                    <a:lnTo>
                      <a:pt x="60" y="235"/>
                    </a:lnTo>
                    <a:close/>
                    <a:moveTo>
                      <a:pt x="60" y="190"/>
                    </a:moveTo>
                    <a:lnTo>
                      <a:pt x="29" y="190"/>
                    </a:lnTo>
                    <a:lnTo>
                      <a:pt x="29" y="158"/>
                    </a:lnTo>
                    <a:lnTo>
                      <a:pt x="60" y="158"/>
                    </a:lnTo>
                    <a:lnTo>
                      <a:pt x="60" y="190"/>
                    </a:lnTo>
                    <a:close/>
                    <a:moveTo>
                      <a:pt x="108" y="326"/>
                    </a:moveTo>
                    <a:lnTo>
                      <a:pt x="76" y="326"/>
                    </a:lnTo>
                    <a:lnTo>
                      <a:pt x="76" y="294"/>
                    </a:lnTo>
                    <a:lnTo>
                      <a:pt x="108" y="294"/>
                    </a:lnTo>
                    <a:lnTo>
                      <a:pt x="108" y="326"/>
                    </a:lnTo>
                    <a:close/>
                    <a:moveTo>
                      <a:pt x="108" y="280"/>
                    </a:moveTo>
                    <a:lnTo>
                      <a:pt x="76" y="280"/>
                    </a:lnTo>
                    <a:lnTo>
                      <a:pt x="76" y="249"/>
                    </a:lnTo>
                    <a:lnTo>
                      <a:pt x="108" y="249"/>
                    </a:lnTo>
                    <a:lnTo>
                      <a:pt x="108" y="280"/>
                    </a:lnTo>
                    <a:close/>
                    <a:moveTo>
                      <a:pt x="108" y="235"/>
                    </a:moveTo>
                    <a:lnTo>
                      <a:pt x="76" y="235"/>
                    </a:lnTo>
                    <a:lnTo>
                      <a:pt x="76" y="204"/>
                    </a:lnTo>
                    <a:lnTo>
                      <a:pt x="108" y="204"/>
                    </a:lnTo>
                    <a:lnTo>
                      <a:pt x="108" y="235"/>
                    </a:lnTo>
                    <a:close/>
                    <a:moveTo>
                      <a:pt x="108" y="190"/>
                    </a:moveTo>
                    <a:lnTo>
                      <a:pt x="76" y="190"/>
                    </a:lnTo>
                    <a:lnTo>
                      <a:pt x="76" y="158"/>
                    </a:lnTo>
                    <a:lnTo>
                      <a:pt x="108" y="158"/>
                    </a:lnTo>
                    <a:lnTo>
                      <a:pt x="108" y="190"/>
                    </a:lnTo>
                    <a:close/>
                  </a:path>
                </a:pathLst>
              </a:custGeom>
              <a:solidFill>
                <a:schemeClr val="bg1"/>
              </a:solidFill>
              <a:ln w="10795" cap="flat" cmpd="sng" algn="ctr">
                <a:noFill/>
                <a:prstDash val="solid"/>
                <a:headEnd type="none" w="med" len="med"/>
                <a:tailEnd type="none" w="med" len="med"/>
              </a:ln>
              <a:effectLst/>
              <a:extLst/>
            </p:spPr>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137" fontAlgn="base">
                  <a:lnSpc>
                    <a:spcPct val="90000"/>
                  </a:lnSpc>
                  <a:spcBef>
                    <a:spcPct val="0"/>
                  </a:spcBef>
                  <a:spcAft>
                    <a:spcPct val="0"/>
                  </a:spcAft>
                  <a:defRPr/>
                </a:pPr>
                <a:endParaRPr lang="en-US" sz="1471" kern="0" spc="-37">
                  <a:gradFill>
                    <a:gsLst>
                      <a:gs pos="1250">
                        <a:srgbClr val="EFEFEF"/>
                      </a:gs>
                      <a:gs pos="10417">
                        <a:srgbClr val="EFEFEF"/>
                      </a:gs>
                    </a:gsLst>
                    <a:lin ang="5400000" scaled="0"/>
                  </a:gradFill>
                </a:endParaRPr>
              </a:p>
            </p:txBody>
          </p:sp>
        </p:grpSp>
        <p:pic>
          <p:nvPicPr>
            <p:cNvPr id="46" name="Picture 45"/>
            <p:cNvPicPr>
              <a:picLocks noChangeAspect="1"/>
            </p:cNvPicPr>
            <p:nvPr/>
          </p:nvPicPr>
          <p:blipFill rotWithShape="1">
            <a:blip r:embed="rId9" cstate="print">
              <a:extLst>
                <a:ext uri="{28A0092B-C50C-407E-A947-70E740481C1C}">
                  <a14:useLocalDpi xmlns:a14="http://schemas.microsoft.com/office/drawing/2010/main" val="0"/>
                </a:ext>
              </a:extLst>
            </a:blip>
            <a:srcRect l="2128" r="75902"/>
            <a:stretch/>
          </p:blipFill>
          <p:spPr>
            <a:xfrm>
              <a:off x="311998" y="5081965"/>
              <a:ext cx="650568" cy="829157"/>
            </a:xfrm>
            <a:prstGeom prst="rect">
              <a:avLst/>
            </a:prstGeom>
          </p:spPr>
        </p:pic>
      </p:grpSp>
      <p:grpSp>
        <p:nvGrpSpPr>
          <p:cNvPr id="85" name="Group 84"/>
          <p:cNvGrpSpPr/>
          <p:nvPr/>
        </p:nvGrpSpPr>
        <p:grpSpPr>
          <a:xfrm>
            <a:off x="9199082" y="4444640"/>
            <a:ext cx="1349655" cy="1349655"/>
            <a:chOff x="10168484" y="4537144"/>
            <a:chExt cx="1835624" cy="1835624"/>
          </a:xfrm>
        </p:grpSpPr>
        <p:sp>
          <p:nvSpPr>
            <p:cNvPr id="86" name="Oval 85"/>
            <p:cNvSpPr/>
            <p:nvPr/>
          </p:nvSpPr>
          <p:spPr bwMode="auto">
            <a:xfrm flipH="1" flipV="1">
              <a:off x="10168484" y="4537144"/>
              <a:ext cx="1835624" cy="1835624"/>
            </a:xfrm>
            <a:prstGeom prst="ellipse">
              <a:avLst/>
            </a:prstGeom>
            <a:solidFill>
              <a:schemeClr val="accent4"/>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sp>
          <p:nvSpPr>
            <p:cNvPr id="87" name="Freeform 128"/>
            <p:cNvSpPr>
              <a:spLocks noChangeAspect="1"/>
            </p:cNvSpPr>
            <p:nvPr/>
          </p:nvSpPr>
          <p:spPr bwMode="black">
            <a:xfrm>
              <a:off x="10371886" y="4977182"/>
              <a:ext cx="1401320" cy="774110"/>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bg1"/>
            </a:solidFill>
            <a:ln w="50800" cap="flat" cmpd="sng" algn="ctr">
              <a:noFill/>
              <a:prstDash val="solid"/>
              <a:headEnd type="none" w="med" len="med"/>
              <a:tailEnd type="none" w="med" len="med"/>
            </a:ln>
            <a:effectLst/>
            <a:extLst/>
          </p:spPr>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137" fontAlgn="base">
                <a:lnSpc>
                  <a:spcPct val="90000"/>
                </a:lnSpc>
                <a:spcBef>
                  <a:spcPct val="0"/>
                </a:spcBef>
                <a:spcAft>
                  <a:spcPct val="0"/>
                </a:spcAft>
                <a:defRPr/>
              </a:pPr>
              <a:endParaRPr lang="en-US" sz="1471" kern="0" spc="-37">
                <a:gradFill>
                  <a:gsLst>
                    <a:gs pos="1250">
                      <a:srgbClr val="EFEFEF"/>
                    </a:gs>
                    <a:gs pos="10417">
                      <a:srgbClr val="EFEFEF"/>
                    </a:gs>
                  </a:gsLst>
                  <a:lin ang="5400000" scaled="0"/>
                </a:gradFill>
              </a:endParaRPr>
            </a:p>
          </p:txBody>
        </p:sp>
        <p:pic>
          <p:nvPicPr>
            <p:cNvPr id="88" name="Picture 87"/>
            <p:cNvPicPr>
              <a:picLocks noChangeAspect="1"/>
            </p:cNvPicPr>
            <p:nvPr/>
          </p:nvPicPr>
          <p:blipFill rotWithShape="1">
            <a:blip r:embed="rId10" cstate="print">
              <a:duotone>
                <a:schemeClr val="accent4">
                  <a:shade val="45000"/>
                  <a:satMod val="135000"/>
                </a:schemeClr>
                <a:prstClr val="white"/>
              </a:duotone>
              <a:extLst>
                <a:ext uri="{28A0092B-C50C-407E-A947-70E740481C1C}">
                  <a14:useLocalDpi xmlns:a14="http://schemas.microsoft.com/office/drawing/2010/main" val="0"/>
                </a:ext>
              </a:extLst>
            </a:blip>
            <a:srcRect r="17482"/>
            <a:stretch/>
          </p:blipFill>
          <p:spPr>
            <a:xfrm>
              <a:off x="10700847" y="5085271"/>
              <a:ext cx="640080" cy="689649"/>
            </a:xfrm>
            <a:prstGeom prst="rect">
              <a:avLst/>
            </a:prstGeom>
          </p:spPr>
        </p:pic>
      </p:grpSp>
    </p:spTree>
    <p:extLst>
      <p:ext uri="{BB962C8B-B14F-4D97-AF65-F5344CB8AC3E}">
        <p14:creationId xmlns:p14="http://schemas.microsoft.com/office/powerpoint/2010/main" val="3741970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600" fill="hold"/>
                                        <p:tgtEl>
                                          <p:spTgt spid="18"/>
                                        </p:tgtEl>
                                        <p:attrNameLst>
                                          <p:attrName>ppt_x</p:attrName>
                                        </p:attrNameLst>
                                      </p:cBhvr>
                                      <p:tavLst>
                                        <p:tav tm="0">
                                          <p:val>
                                            <p:strVal val="0-#ppt_w/2"/>
                                          </p:val>
                                        </p:tav>
                                        <p:tav tm="100000">
                                          <p:val>
                                            <p:strVal val="#ppt_x"/>
                                          </p:val>
                                        </p:tav>
                                      </p:tavLst>
                                    </p:anim>
                                    <p:anim calcmode="lin" valueType="num">
                                      <p:cBhvr additive="base">
                                        <p:cTn id="8" dur="600" fill="hold"/>
                                        <p:tgtEl>
                                          <p:spTgt spid="18"/>
                                        </p:tgtEl>
                                        <p:attrNameLst>
                                          <p:attrName>ppt_y</p:attrName>
                                        </p:attrNameLst>
                                      </p:cBhvr>
                                      <p:tavLst>
                                        <p:tav tm="0">
                                          <p:val>
                                            <p:strVal val="#ppt_y"/>
                                          </p:val>
                                        </p:tav>
                                        <p:tav tm="100000">
                                          <p:val>
                                            <p:strVal val="#ppt_y"/>
                                          </p:val>
                                        </p:tav>
                                      </p:tavLst>
                                    </p:anim>
                                  </p:childTnLst>
                                </p:cTn>
                              </p:par>
                            </p:childTnLst>
                          </p:cTn>
                        </p:par>
                        <p:par>
                          <p:cTn id="9" fill="hold">
                            <p:stCondLst>
                              <p:cond delay="600"/>
                            </p:stCondLst>
                            <p:childTnLst>
                              <p:par>
                                <p:cTn id="10" presetID="2" presetClass="entr" presetSubtype="8" decel="100000" fill="hold" grpId="0" nodeType="afterEffect">
                                  <p:stCondLst>
                                    <p:cond delay="0"/>
                                  </p:stCondLst>
                                  <p:childTnLst>
                                    <p:set>
                                      <p:cBhvr>
                                        <p:cTn id="11" dur="1" fill="hold">
                                          <p:stCondLst>
                                            <p:cond delay="0"/>
                                          </p:stCondLst>
                                        </p:cTn>
                                        <p:tgtEl>
                                          <p:spTgt spid="40"/>
                                        </p:tgtEl>
                                        <p:attrNameLst>
                                          <p:attrName>style.visibility</p:attrName>
                                        </p:attrNameLst>
                                      </p:cBhvr>
                                      <p:to>
                                        <p:strVal val="visible"/>
                                      </p:to>
                                    </p:set>
                                    <p:anim calcmode="lin" valueType="num">
                                      <p:cBhvr additive="base">
                                        <p:cTn id="12" dur="600" fill="hold"/>
                                        <p:tgtEl>
                                          <p:spTgt spid="40"/>
                                        </p:tgtEl>
                                        <p:attrNameLst>
                                          <p:attrName>ppt_x</p:attrName>
                                        </p:attrNameLst>
                                      </p:cBhvr>
                                      <p:tavLst>
                                        <p:tav tm="0">
                                          <p:val>
                                            <p:strVal val="0-#ppt_w/2"/>
                                          </p:val>
                                        </p:tav>
                                        <p:tav tm="100000">
                                          <p:val>
                                            <p:strVal val="#ppt_x"/>
                                          </p:val>
                                        </p:tav>
                                      </p:tavLst>
                                    </p:anim>
                                    <p:anim calcmode="lin" valueType="num">
                                      <p:cBhvr additive="base">
                                        <p:cTn id="13" dur="600" fill="hold"/>
                                        <p:tgtEl>
                                          <p:spTgt spid="40"/>
                                        </p:tgtEl>
                                        <p:attrNameLst>
                                          <p:attrName>ppt_y</p:attrName>
                                        </p:attrNameLst>
                                      </p:cBhvr>
                                      <p:tavLst>
                                        <p:tav tm="0">
                                          <p:val>
                                            <p:strVal val="#ppt_y"/>
                                          </p:val>
                                        </p:tav>
                                        <p:tav tm="100000">
                                          <p:val>
                                            <p:strVal val="#ppt_y"/>
                                          </p:val>
                                        </p:tav>
                                      </p:tavLst>
                                    </p:anim>
                                  </p:childTnLst>
                                </p:cTn>
                              </p:par>
                            </p:childTnLst>
                          </p:cTn>
                        </p:par>
                        <p:par>
                          <p:cTn id="14" fill="hold">
                            <p:stCondLst>
                              <p:cond delay="1200"/>
                            </p:stCondLst>
                            <p:childTnLst>
                              <p:par>
                                <p:cTn id="15" presetID="2" presetClass="entr" presetSubtype="4" decel="100000" fill="hold" nodeType="afterEffect">
                                  <p:stCondLst>
                                    <p:cond delay="0"/>
                                  </p:stCondLst>
                                  <p:childTnLst>
                                    <p:set>
                                      <p:cBhvr>
                                        <p:cTn id="16" dur="1" fill="hold">
                                          <p:stCondLst>
                                            <p:cond delay="0"/>
                                          </p:stCondLst>
                                        </p:cTn>
                                        <p:tgtEl>
                                          <p:spTgt spid="43"/>
                                        </p:tgtEl>
                                        <p:attrNameLst>
                                          <p:attrName>style.visibility</p:attrName>
                                        </p:attrNameLst>
                                      </p:cBhvr>
                                      <p:to>
                                        <p:strVal val="visible"/>
                                      </p:to>
                                    </p:set>
                                    <p:anim calcmode="lin" valueType="num">
                                      <p:cBhvr additive="base">
                                        <p:cTn id="17" dur="600" fill="hold"/>
                                        <p:tgtEl>
                                          <p:spTgt spid="43"/>
                                        </p:tgtEl>
                                        <p:attrNameLst>
                                          <p:attrName>ppt_x</p:attrName>
                                        </p:attrNameLst>
                                      </p:cBhvr>
                                      <p:tavLst>
                                        <p:tav tm="0">
                                          <p:val>
                                            <p:strVal val="#ppt_x"/>
                                          </p:val>
                                        </p:tav>
                                        <p:tav tm="100000">
                                          <p:val>
                                            <p:strVal val="#ppt_x"/>
                                          </p:val>
                                        </p:tav>
                                      </p:tavLst>
                                    </p:anim>
                                    <p:anim calcmode="lin" valueType="num">
                                      <p:cBhvr additive="base">
                                        <p:cTn id="18" dur="600" fill="hold"/>
                                        <p:tgtEl>
                                          <p:spTgt spid="43"/>
                                        </p:tgtEl>
                                        <p:attrNameLst>
                                          <p:attrName>ppt_y</p:attrName>
                                        </p:attrNameLst>
                                      </p:cBhvr>
                                      <p:tavLst>
                                        <p:tav tm="0">
                                          <p:val>
                                            <p:strVal val="1+#ppt_h/2"/>
                                          </p:val>
                                        </p:tav>
                                        <p:tav tm="100000">
                                          <p:val>
                                            <p:strVal val="#ppt_y"/>
                                          </p:val>
                                        </p:tav>
                                      </p:tavLst>
                                    </p:anim>
                                  </p:childTnLst>
                                </p:cTn>
                              </p:par>
                            </p:childTnLst>
                          </p:cTn>
                        </p:par>
                        <p:par>
                          <p:cTn id="19" fill="hold">
                            <p:stCondLst>
                              <p:cond delay="1800"/>
                            </p:stCondLst>
                            <p:childTnLst>
                              <p:par>
                                <p:cTn id="20" presetID="2" presetClass="entr" presetSubtype="4" decel="100000" fill="hold" grpId="0" nodeType="afterEffect">
                                  <p:stCondLst>
                                    <p:cond delay="0"/>
                                  </p:stCondLst>
                                  <p:childTnLst>
                                    <p:set>
                                      <p:cBhvr>
                                        <p:cTn id="21" dur="1" fill="hold">
                                          <p:stCondLst>
                                            <p:cond delay="0"/>
                                          </p:stCondLst>
                                        </p:cTn>
                                        <p:tgtEl>
                                          <p:spTgt spid="42"/>
                                        </p:tgtEl>
                                        <p:attrNameLst>
                                          <p:attrName>style.visibility</p:attrName>
                                        </p:attrNameLst>
                                      </p:cBhvr>
                                      <p:to>
                                        <p:strVal val="visible"/>
                                      </p:to>
                                    </p:set>
                                    <p:anim calcmode="lin" valueType="num">
                                      <p:cBhvr additive="base">
                                        <p:cTn id="22" dur="600" fill="hold"/>
                                        <p:tgtEl>
                                          <p:spTgt spid="42"/>
                                        </p:tgtEl>
                                        <p:attrNameLst>
                                          <p:attrName>ppt_x</p:attrName>
                                        </p:attrNameLst>
                                      </p:cBhvr>
                                      <p:tavLst>
                                        <p:tav tm="0">
                                          <p:val>
                                            <p:strVal val="#ppt_x"/>
                                          </p:val>
                                        </p:tav>
                                        <p:tav tm="100000">
                                          <p:val>
                                            <p:strVal val="#ppt_x"/>
                                          </p:val>
                                        </p:tav>
                                      </p:tavLst>
                                    </p:anim>
                                    <p:anim calcmode="lin" valueType="num">
                                      <p:cBhvr additive="base">
                                        <p:cTn id="23" dur="600" fill="hold"/>
                                        <p:tgtEl>
                                          <p:spTgt spid="42"/>
                                        </p:tgtEl>
                                        <p:attrNameLst>
                                          <p:attrName>ppt_y</p:attrName>
                                        </p:attrNameLst>
                                      </p:cBhvr>
                                      <p:tavLst>
                                        <p:tav tm="0">
                                          <p:val>
                                            <p:strVal val="1+#ppt_h/2"/>
                                          </p:val>
                                        </p:tav>
                                        <p:tav tm="100000">
                                          <p:val>
                                            <p:strVal val="#ppt_y"/>
                                          </p:val>
                                        </p:tav>
                                      </p:tavLst>
                                    </p:anim>
                                  </p:childTnLst>
                                </p:cTn>
                              </p:par>
                              <p:par>
                                <p:cTn id="24" presetID="2" presetClass="entr" presetSubtype="4" decel="100000" fill="hold" grpId="0" nodeType="withEffect">
                                  <p:stCondLst>
                                    <p:cond delay="300"/>
                                  </p:stCondLst>
                                  <p:childTnLst>
                                    <p:set>
                                      <p:cBhvr>
                                        <p:cTn id="25" dur="1" fill="hold">
                                          <p:stCondLst>
                                            <p:cond delay="0"/>
                                          </p:stCondLst>
                                        </p:cTn>
                                        <p:tgtEl>
                                          <p:spTgt spid="50"/>
                                        </p:tgtEl>
                                        <p:attrNameLst>
                                          <p:attrName>style.visibility</p:attrName>
                                        </p:attrNameLst>
                                      </p:cBhvr>
                                      <p:to>
                                        <p:strVal val="visible"/>
                                      </p:to>
                                    </p:set>
                                    <p:anim calcmode="lin" valueType="num">
                                      <p:cBhvr additive="base">
                                        <p:cTn id="26" dur="600" fill="hold"/>
                                        <p:tgtEl>
                                          <p:spTgt spid="50"/>
                                        </p:tgtEl>
                                        <p:attrNameLst>
                                          <p:attrName>ppt_x</p:attrName>
                                        </p:attrNameLst>
                                      </p:cBhvr>
                                      <p:tavLst>
                                        <p:tav tm="0">
                                          <p:val>
                                            <p:strVal val="#ppt_x"/>
                                          </p:val>
                                        </p:tav>
                                        <p:tav tm="100000">
                                          <p:val>
                                            <p:strVal val="#ppt_x"/>
                                          </p:val>
                                        </p:tav>
                                      </p:tavLst>
                                    </p:anim>
                                    <p:anim calcmode="lin" valueType="num">
                                      <p:cBhvr additive="base">
                                        <p:cTn id="27" dur="600" fill="hold"/>
                                        <p:tgtEl>
                                          <p:spTgt spid="50"/>
                                        </p:tgtEl>
                                        <p:attrNameLst>
                                          <p:attrName>ppt_y</p:attrName>
                                        </p:attrNameLst>
                                      </p:cBhvr>
                                      <p:tavLst>
                                        <p:tav tm="0">
                                          <p:val>
                                            <p:strVal val="1+#ppt_h/2"/>
                                          </p:val>
                                        </p:tav>
                                        <p:tav tm="100000">
                                          <p:val>
                                            <p:strVal val="#ppt_y"/>
                                          </p:val>
                                        </p:tav>
                                      </p:tavLst>
                                    </p:anim>
                                  </p:childTnLst>
                                </p:cTn>
                              </p:par>
                              <p:par>
                                <p:cTn id="28" presetID="2" presetClass="entr" presetSubtype="4" decel="100000" fill="hold" grpId="0" nodeType="withEffect">
                                  <p:stCondLst>
                                    <p:cond delay="100"/>
                                  </p:stCondLst>
                                  <p:childTnLst>
                                    <p:set>
                                      <p:cBhvr>
                                        <p:cTn id="29" dur="1" fill="hold">
                                          <p:stCondLst>
                                            <p:cond delay="0"/>
                                          </p:stCondLst>
                                        </p:cTn>
                                        <p:tgtEl>
                                          <p:spTgt spid="53"/>
                                        </p:tgtEl>
                                        <p:attrNameLst>
                                          <p:attrName>style.visibility</p:attrName>
                                        </p:attrNameLst>
                                      </p:cBhvr>
                                      <p:to>
                                        <p:strVal val="visible"/>
                                      </p:to>
                                    </p:set>
                                    <p:anim calcmode="lin" valueType="num">
                                      <p:cBhvr additive="base">
                                        <p:cTn id="30" dur="600" fill="hold"/>
                                        <p:tgtEl>
                                          <p:spTgt spid="53"/>
                                        </p:tgtEl>
                                        <p:attrNameLst>
                                          <p:attrName>ppt_x</p:attrName>
                                        </p:attrNameLst>
                                      </p:cBhvr>
                                      <p:tavLst>
                                        <p:tav tm="0">
                                          <p:val>
                                            <p:strVal val="#ppt_x"/>
                                          </p:val>
                                        </p:tav>
                                        <p:tav tm="100000">
                                          <p:val>
                                            <p:strVal val="#ppt_x"/>
                                          </p:val>
                                        </p:tav>
                                      </p:tavLst>
                                    </p:anim>
                                    <p:anim calcmode="lin" valueType="num">
                                      <p:cBhvr additive="base">
                                        <p:cTn id="31" dur="600" fill="hold"/>
                                        <p:tgtEl>
                                          <p:spTgt spid="53"/>
                                        </p:tgtEl>
                                        <p:attrNameLst>
                                          <p:attrName>ppt_y</p:attrName>
                                        </p:attrNameLst>
                                      </p:cBhvr>
                                      <p:tavLst>
                                        <p:tav tm="0">
                                          <p:val>
                                            <p:strVal val="1+#ppt_h/2"/>
                                          </p:val>
                                        </p:tav>
                                        <p:tav tm="100000">
                                          <p:val>
                                            <p:strVal val="#ppt_y"/>
                                          </p:val>
                                        </p:tav>
                                      </p:tavLst>
                                    </p:anim>
                                  </p:childTnLst>
                                </p:cTn>
                              </p:par>
                              <p:par>
                                <p:cTn id="32" presetID="2" presetClass="entr" presetSubtype="4" decel="100000" fill="hold" grpId="0" nodeType="withEffect">
                                  <p:stCondLst>
                                    <p:cond delay="400"/>
                                  </p:stCondLst>
                                  <p:childTnLst>
                                    <p:set>
                                      <p:cBhvr>
                                        <p:cTn id="33" dur="1" fill="hold">
                                          <p:stCondLst>
                                            <p:cond delay="0"/>
                                          </p:stCondLst>
                                        </p:cTn>
                                        <p:tgtEl>
                                          <p:spTgt spid="51"/>
                                        </p:tgtEl>
                                        <p:attrNameLst>
                                          <p:attrName>style.visibility</p:attrName>
                                        </p:attrNameLst>
                                      </p:cBhvr>
                                      <p:to>
                                        <p:strVal val="visible"/>
                                      </p:to>
                                    </p:set>
                                    <p:anim calcmode="lin" valueType="num">
                                      <p:cBhvr additive="base">
                                        <p:cTn id="34" dur="600" fill="hold"/>
                                        <p:tgtEl>
                                          <p:spTgt spid="51"/>
                                        </p:tgtEl>
                                        <p:attrNameLst>
                                          <p:attrName>ppt_x</p:attrName>
                                        </p:attrNameLst>
                                      </p:cBhvr>
                                      <p:tavLst>
                                        <p:tav tm="0">
                                          <p:val>
                                            <p:strVal val="#ppt_x"/>
                                          </p:val>
                                        </p:tav>
                                        <p:tav tm="100000">
                                          <p:val>
                                            <p:strVal val="#ppt_x"/>
                                          </p:val>
                                        </p:tav>
                                      </p:tavLst>
                                    </p:anim>
                                    <p:anim calcmode="lin" valueType="num">
                                      <p:cBhvr additive="base">
                                        <p:cTn id="35" dur="600" fill="hold"/>
                                        <p:tgtEl>
                                          <p:spTgt spid="51"/>
                                        </p:tgtEl>
                                        <p:attrNameLst>
                                          <p:attrName>ppt_y</p:attrName>
                                        </p:attrNameLst>
                                      </p:cBhvr>
                                      <p:tavLst>
                                        <p:tav tm="0">
                                          <p:val>
                                            <p:strVal val="1+#ppt_h/2"/>
                                          </p:val>
                                        </p:tav>
                                        <p:tav tm="100000">
                                          <p:val>
                                            <p:strVal val="#ppt_y"/>
                                          </p:val>
                                        </p:tav>
                                      </p:tavLst>
                                    </p:anim>
                                  </p:childTnLst>
                                </p:cTn>
                              </p:par>
                              <p:par>
                                <p:cTn id="36" presetID="2" presetClass="entr" presetSubtype="4" decel="100000" fill="hold" grpId="0" nodeType="withEffect">
                                  <p:stCondLst>
                                    <p:cond delay="200"/>
                                  </p:stCondLst>
                                  <p:childTnLst>
                                    <p:set>
                                      <p:cBhvr>
                                        <p:cTn id="37" dur="1" fill="hold">
                                          <p:stCondLst>
                                            <p:cond delay="0"/>
                                          </p:stCondLst>
                                        </p:cTn>
                                        <p:tgtEl>
                                          <p:spTgt spid="54"/>
                                        </p:tgtEl>
                                        <p:attrNameLst>
                                          <p:attrName>style.visibility</p:attrName>
                                        </p:attrNameLst>
                                      </p:cBhvr>
                                      <p:to>
                                        <p:strVal val="visible"/>
                                      </p:to>
                                    </p:set>
                                    <p:anim calcmode="lin" valueType="num">
                                      <p:cBhvr additive="base">
                                        <p:cTn id="38" dur="600" fill="hold"/>
                                        <p:tgtEl>
                                          <p:spTgt spid="54"/>
                                        </p:tgtEl>
                                        <p:attrNameLst>
                                          <p:attrName>ppt_x</p:attrName>
                                        </p:attrNameLst>
                                      </p:cBhvr>
                                      <p:tavLst>
                                        <p:tav tm="0">
                                          <p:val>
                                            <p:strVal val="#ppt_x"/>
                                          </p:val>
                                        </p:tav>
                                        <p:tav tm="100000">
                                          <p:val>
                                            <p:strVal val="#ppt_x"/>
                                          </p:val>
                                        </p:tav>
                                      </p:tavLst>
                                    </p:anim>
                                    <p:anim calcmode="lin" valueType="num">
                                      <p:cBhvr additive="base">
                                        <p:cTn id="39" dur="600" fill="hold"/>
                                        <p:tgtEl>
                                          <p:spTgt spid="54"/>
                                        </p:tgtEl>
                                        <p:attrNameLst>
                                          <p:attrName>ppt_y</p:attrName>
                                        </p:attrNameLst>
                                      </p:cBhvr>
                                      <p:tavLst>
                                        <p:tav tm="0">
                                          <p:val>
                                            <p:strVal val="1+#ppt_h/2"/>
                                          </p:val>
                                        </p:tav>
                                        <p:tav tm="100000">
                                          <p:val>
                                            <p:strVal val="#ppt_y"/>
                                          </p:val>
                                        </p:tav>
                                      </p:tavLst>
                                    </p:anim>
                                  </p:childTnLst>
                                </p:cTn>
                              </p:par>
                              <p:par>
                                <p:cTn id="40" presetID="2" presetClass="entr" presetSubtype="4" decel="100000" fill="hold" grpId="0" nodeType="withEffect">
                                  <p:stCondLst>
                                    <p:cond delay="500"/>
                                  </p:stCondLst>
                                  <p:childTnLst>
                                    <p:set>
                                      <p:cBhvr>
                                        <p:cTn id="41" dur="1" fill="hold">
                                          <p:stCondLst>
                                            <p:cond delay="0"/>
                                          </p:stCondLst>
                                        </p:cTn>
                                        <p:tgtEl>
                                          <p:spTgt spid="52"/>
                                        </p:tgtEl>
                                        <p:attrNameLst>
                                          <p:attrName>style.visibility</p:attrName>
                                        </p:attrNameLst>
                                      </p:cBhvr>
                                      <p:to>
                                        <p:strVal val="visible"/>
                                      </p:to>
                                    </p:set>
                                    <p:anim calcmode="lin" valueType="num">
                                      <p:cBhvr additive="base">
                                        <p:cTn id="42" dur="600" fill="hold"/>
                                        <p:tgtEl>
                                          <p:spTgt spid="52"/>
                                        </p:tgtEl>
                                        <p:attrNameLst>
                                          <p:attrName>ppt_x</p:attrName>
                                        </p:attrNameLst>
                                      </p:cBhvr>
                                      <p:tavLst>
                                        <p:tav tm="0">
                                          <p:val>
                                            <p:strVal val="#ppt_x"/>
                                          </p:val>
                                        </p:tav>
                                        <p:tav tm="100000">
                                          <p:val>
                                            <p:strVal val="#ppt_x"/>
                                          </p:val>
                                        </p:tav>
                                      </p:tavLst>
                                    </p:anim>
                                    <p:anim calcmode="lin" valueType="num">
                                      <p:cBhvr additive="base">
                                        <p:cTn id="43" dur="600" fill="hold"/>
                                        <p:tgtEl>
                                          <p:spTgt spid="52"/>
                                        </p:tgtEl>
                                        <p:attrNameLst>
                                          <p:attrName>ppt_y</p:attrName>
                                        </p:attrNameLst>
                                      </p:cBhvr>
                                      <p:tavLst>
                                        <p:tav tm="0">
                                          <p:val>
                                            <p:strVal val="1+#ppt_h/2"/>
                                          </p:val>
                                        </p:tav>
                                        <p:tav tm="100000">
                                          <p:val>
                                            <p:strVal val="#ppt_y"/>
                                          </p:val>
                                        </p:tav>
                                      </p:tavLst>
                                    </p:anim>
                                  </p:childTnLst>
                                </p:cTn>
                              </p:par>
                            </p:childTnLst>
                          </p:cTn>
                        </p:par>
                        <p:par>
                          <p:cTn id="44" fill="hold">
                            <p:stCondLst>
                              <p:cond delay="2900"/>
                            </p:stCondLst>
                            <p:childTnLst>
                              <p:par>
                                <p:cTn id="45" presetID="22" presetClass="entr" presetSubtype="8" fill="hold" nodeType="after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left)">
                                      <p:cBhvr>
                                        <p:cTn id="47" dur="500"/>
                                        <p:tgtEl>
                                          <p:spTgt spid="6"/>
                                        </p:tgtEl>
                                      </p:cBhvr>
                                    </p:animEffect>
                                  </p:childTnLst>
                                </p:cTn>
                              </p:par>
                              <p:par>
                                <p:cTn id="48" presetID="22" presetClass="entr" presetSubtype="8" fill="hold" nodeType="withEffect">
                                  <p:stCondLst>
                                    <p:cond delay="450"/>
                                  </p:stCondLst>
                                  <p:childTnLst>
                                    <p:set>
                                      <p:cBhvr>
                                        <p:cTn id="49" dur="1" fill="hold">
                                          <p:stCondLst>
                                            <p:cond delay="0"/>
                                          </p:stCondLst>
                                        </p:cTn>
                                        <p:tgtEl>
                                          <p:spTgt spid="3"/>
                                        </p:tgtEl>
                                        <p:attrNameLst>
                                          <p:attrName>style.visibility</p:attrName>
                                        </p:attrNameLst>
                                      </p:cBhvr>
                                      <p:to>
                                        <p:strVal val="visible"/>
                                      </p:to>
                                    </p:set>
                                    <p:animEffect transition="in" filter="wipe(left)">
                                      <p:cBhvr>
                                        <p:cTn id="50" dur="500"/>
                                        <p:tgtEl>
                                          <p:spTgt spid="3"/>
                                        </p:tgtEl>
                                      </p:cBhvr>
                                    </p:animEffect>
                                  </p:childTnLst>
                                </p:cTn>
                              </p:par>
                              <p:par>
                                <p:cTn id="51" presetID="22" presetClass="entr" presetSubtype="8" fill="hold" nodeType="withEffect">
                                  <p:stCondLst>
                                    <p:cond delay="900"/>
                                  </p:stCondLst>
                                  <p:childTnLst>
                                    <p:set>
                                      <p:cBhvr>
                                        <p:cTn id="52" dur="1" fill="hold">
                                          <p:stCondLst>
                                            <p:cond delay="0"/>
                                          </p:stCondLst>
                                        </p:cTn>
                                        <p:tgtEl>
                                          <p:spTgt spid="33"/>
                                        </p:tgtEl>
                                        <p:attrNameLst>
                                          <p:attrName>style.visibility</p:attrName>
                                        </p:attrNameLst>
                                      </p:cBhvr>
                                      <p:to>
                                        <p:strVal val="visible"/>
                                      </p:to>
                                    </p:set>
                                    <p:animEffect transition="in" filter="wipe(left)">
                                      <p:cBhvr>
                                        <p:cTn id="53" dur="500"/>
                                        <p:tgtEl>
                                          <p:spTgt spid="33"/>
                                        </p:tgtEl>
                                      </p:cBhvr>
                                    </p:animEffect>
                                  </p:childTnLst>
                                </p:cTn>
                              </p:par>
                              <p:par>
                                <p:cTn id="54" presetID="10" presetClass="entr" presetSubtype="0" fill="hold" grpId="0" nodeType="withEffect">
                                  <p:stCondLst>
                                    <p:cond delay="900"/>
                                  </p:stCondLst>
                                  <p:childTnLst>
                                    <p:set>
                                      <p:cBhvr>
                                        <p:cTn id="55" dur="1" fill="hold">
                                          <p:stCondLst>
                                            <p:cond delay="0"/>
                                          </p:stCondLst>
                                        </p:cTn>
                                        <p:tgtEl>
                                          <p:spTgt spid="22"/>
                                        </p:tgtEl>
                                        <p:attrNameLst>
                                          <p:attrName>style.visibility</p:attrName>
                                        </p:attrNameLst>
                                      </p:cBhvr>
                                      <p:to>
                                        <p:strVal val="visible"/>
                                      </p:to>
                                    </p:set>
                                    <p:animEffect transition="in" filter="fade">
                                      <p:cBhvr>
                                        <p:cTn id="56" dur="500"/>
                                        <p:tgtEl>
                                          <p:spTgt spid="22"/>
                                        </p:tgtEl>
                                      </p:cBhvr>
                                    </p:animEffect>
                                  </p:childTnLst>
                                </p:cTn>
                              </p:par>
                            </p:childTnLst>
                          </p:cTn>
                        </p:par>
                      </p:childTnLst>
                    </p:cTn>
                  </p:par>
                  <p:par>
                    <p:cTn id="57" fill="hold">
                      <p:stCondLst>
                        <p:cond delay="indefinite"/>
                      </p:stCondLst>
                      <p:childTnLst>
                        <p:par>
                          <p:cTn id="58" fill="hold">
                            <p:stCondLst>
                              <p:cond delay="0"/>
                            </p:stCondLst>
                            <p:childTnLst>
                              <p:par>
                                <p:cTn id="59" presetID="35" presetClass="path" presetSubtype="0" decel="100000" fill="hold" grpId="1" nodeType="clickEffect">
                                  <p:stCondLst>
                                    <p:cond delay="0"/>
                                  </p:stCondLst>
                                  <p:childTnLst>
                                    <p:animMotion origin="layout" path="M -4.16667E-7 -2.22222E-6 L -0.48581 -2.22222E-6 " pathEditMode="relative" rAng="0" ptsTypes="AA">
                                      <p:cBhvr>
                                        <p:cTn id="60" dur="600" fill="hold"/>
                                        <p:tgtEl>
                                          <p:spTgt spid="40"/>
                                        </p:tgtEl>
                                        <p:attrNameLst>
                                          <p:attrName>ppt_x</p:attrName>
                                          <p:attrName>ppt_y</p:attrName>
                                        </p:attrNameLst>
                                      </p:cBhvr>
                                      <p:rCtr x="-24297" y="0"/>
                                    </p:animMotion>
                                  </p:childTnLst>
                                </p:cTn>
                              </p:par>
                              <p:par>
                                <p:cTn id="61" presetID="2" presetClass="entr" presetSubtype="2" decel="100000" fill="hold" nodeType="withEffect">
                                  <p:stCondLst>
                                    <p:cond delay="0"/>
                                  </p:stCondLst>
                                  <p:childTnLst>
                                    <p:set>
                                      <p:cBhvr>
                                        <p:cTn id="62" dur="1" fill="hold">
                                          <p:stCondLst>
                                            <p:cond delay="0"/>
                                          </p:stCondLst>
                                        </p:cTn>
                                        <p:tgtEl>
                                          <p:spTgt spid="85"/>
                                        </p:tgtEl>
                                        <p:attrNameLst>
                                          <p:attrName>style.visibility</p:attrName>
                                        </p:attrNameLst>
                                      </p:cBhvr>
                                      <p:to>
                                        <p:strVal val="visible"/>
                                      </p:to>
                                    </p:set>
                                    <p:anim calcmode="lin" valueType="num">
                                      <p:cBhvr additive="base">
                                        <p:cTn id="63" dur="600" fill="hold"/>
                                        <p:tgtEl>
                                          <p:spTgt spid="85"/>
                                        </p:tgtEl>
                                        <p:attrNameLst>
                                          <p:attrName>ppt_x</p:attrName>
                                        </p:attrNameLst>
                                      </p:cBhvr>
                                      <p:tavLst>
                                        <p:tav tm="0">
                                          <p:val>
                                            <p:strVal val="1+#ppt_w/2"/>
                                          </p:val>
                                        </p:tav>
                                        <p:tav tm="100000">
                                          <p:val>
                                            <p:strVal val="#ppt_x"/>
                                          </p:val>
                                        </p:tav>
                                      </p:tavLst>
                                    </p:anim>
                                    <p:anim calcmode="lin" valueType="num">
                                      <p:cBhvr additive="base">
                                        <p:cTn id="64" dur="600" fill="hold"/>
                                        <p:tgtEl>
                                          <p:spTgt spid="85"/>
                                        </p:tgtEl>
                                        <p:attrNameLst>
                                          <p:attrName>ppt_y</p:attrName>
                                        </p:attrNameLst>
                                      </p:cBhvr>
                                      <p:tavLst>
                                        <p:tav tm="0">
                                          <p:val>
                                            <p:strVal val="#ppt_y"/>
                                          </p:val>
                                        </p:tav>
                                        <p:tav tm="100000">
                                          <p:val>
                                            <p:strVal val="#ppt_y"/>
                                          </p:val>
                                        </p:tav>
                                      </p:tavLst>
                                    </p:anim>
                                  </p:childTnLst>
                                </p:cTn>
                              </p:par>
                              <p:par>
                                <p:cTn id="65" presetID="35" presetClass="path" presetSubtype="0" decel="100000" fill="hold" grpId="0" nodeType="withEffect">
                                  <p:stCondLst>
                                    <p:cond delay="0"/>
                                  </p:stCondLst>
                                  <p:childTnLst>
                                    <p:animMotion origin="layout" path="M -6.25E-7 -2.22222E-6 L -0.49935 -2.22222E-6 " pathEditMode="relative" rAng="0" ptsTypes="AA">
                                      <p:cBhvr>
                                        <p:cTn id="66" dur="600" fill="hold"/>
                                        <p:tgtEl>
                                          <p:spTgt spid="60"/>
                                        </p:tgtEl>
                                        <p:attrNameLst>
                                          <p:attrName>ppt_x</p:attrName>
                                          <p:attrName>ppt_y</p:attrName>
                                        </p:attrNameLst>
                                      </p:cBhvr>
                                      <p:rCtr x="-24974" y="0"/>
                                    </p:animMotion>
                                  </p:childTnLst>
                                </p:cTn>
                              </p:par>
                            </p:childTnLst>
                          </p:cTn>
                        </p:par>
                        <p:par>
                          <p:cTn id="67" fill="hold">
                            <p:stCondLst>
                              <p:cond delay="600"/>
                            </p:stCondLst>
                            <p:childTnLst>
                              <p:par>
                                <p:cTn id="68" presetID="22" presetClass="entr" presetSubtype="2" fill="hold" nodeType="afterEffect">
                                  <p:stCondLst>
                                    <p:cond delay="0"/>
                                  </p:stCondLst>
                                  <p:childTnLst>
                                    <p:set>
                                      <p:cBhvr>
                                        <p:cTn id="69" dur="1" fill="hold">
                                          <p:stCondLst>
                                            <p:cond delay="0"/>
                                          </p:stCondLst>
                                        </p:cTn>
                                        <p:tgtEl>
                                          <p:spTgt spid="13"/>
                                        </p:tgtEl>
                                        <p:attrNameLst>
                                          <p:attrName>style.visibility</p:attrName>
                                        </p:attrNameLst>
                                      </p:cBhvr>
                                      <p:to>
                                        <p:strVal val="visible"/>
                                      </p:to>
                                    </p:set>
                                    <p:animEffect transition="in" filter="wipe(right)">
                                      <p:cBhvr>
                                        <p:cTn id="70" dur="500"/>
                                        <p:tgtEl>
                                          <p:spTgt spid="13"/>
                                        </p:tgtEl>
                                      </p:cBhvr>
                                    </p:animEffect>
                                  </p:childTnLst>
                                </p:cTn>
                              </p:par>
                            </p:childTnLst>
                          </p:cTn>
                        </p:par>
                        <p:par>
                          <p:cTn id="71" fill="hold">
                            <p:stCondLst>
                              <p:cond delay="1100"/>
                            </p:stCondLst>
                            <p:childTnLst>
                              <p:par>
                                <p:cTn id="72" presetID="22" presetClass="entr" presetSubtype="2" fill="hold" nodeType="after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wipe(right)">
                                      <p:cBhvr>
                                        <p:cTn id="74" dur="500"/>
                                        <p:tgtEl>
                                          <p:spTgt spid="14"/>
                                        </p:tgtEl>
                                      </p:cBhvr>
                                    </p:animEffect>
                                  </p:childTnLst>
                                </p:cTn>
                              </p:par>
                            </p:childTnLst>
                          </p:cTn>
                        </p:par>
                        <p:par>
                          <p:cTn id="75" fill="hold">
                            <p:stCondLst>
                              <p:cond delay="1600"/>
                            </p:stCondLst>
                            <p:childTnLst>
                              <p:par>
                                <p:cTn id="76" presetID="22" presetClass="entr" presetSubtype="2" fill="hold" nodeType="afterEffect">
                                  <p:stCondLst>
                                    <p:cond delay="0"/>
                                  </p:stCondLst>
                                  <p:childTnLst>
                                    <p:set>
                                      <p:cBhvr>
                                        <p:cTn id="77" dur="1" fill="hold">
                                          <p:stCondLst>
                                            <p:cond delay="0"/>
                                          </p:stCondLst>
                                        </p:cTn>
                                        <p:tgtEl>
                                          <p:spTgt spid="58"/>
                                        </p:tgtEl>
                                        <p:attrNameLst>
                                          <p:attrName>style.visibility</p:attrName>
                                        </p:attrNameLst>
                                      </p:cBhvr>
                                      <p:to>
                                        <p:strVal val="visible"/>
                                      </p:to>
                                    </p:set>
                                    <p:animEffect transition="in" filter="wipe(right)">
                                      <p:cBhvr>
                                        <p:cTn id="78" dur="500"/>
                                        <p:tgtEl>
                                          <p:spTgt spid="58"/>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48"/>
                                        </p:tgtEl>
                                        <p:attrNameLst>
                                          <p:attrName>style.visibility</p:attrName>
                                        </p:attrNameLst>
                                      </p:cBhvr>
                                      <p:to>
                                        <p:strVal val="visible"/>
                                      </p:to>
                                    </p:set>
                                    <p:animEffect transition="in" filter="fade">
                                      <p:cBhvr>
                                        <p:cTn id="81"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50" grpId="0" animBg="1"/>
      <p:bldP spid="51" grpId="0" animBg="1"/>
      <p:bldP spid="52" grpId="0" animBg="1"/>
      <p:bldP spid="53" grpId="0" animBg="1"/>
      <p:bldP spid="54" grpId="0" animBg="1"/>
      <p:bldP spid="40" grpId="0" animBg="1"/>
      <p:bldP spid="40" grpId="1" animBg="1"/>
      <p:bldP spid="60" grpId="0" animBg="1"/>
      <p:bldP spid="22" grpId="0"/>
      <p:bldP spid="4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Visual Studio Online Application Insights</a:t>
            </a:r>
            <a:endParaRPr lang="en-GB" dirty="0"/>
          </a:p>
        </p:txBody>
      </p:sp>
      <p:sp>
        <p:nvSpPr>
          <p:cNvPr id="3" name="Content Placeholder 2"/>
          <p:cNvSpPr>
            <a:spLocks noGrp="1"/>
          </p:cNvSpPr>
          <p:nvPr>
            <p:ph idx="1"/>
          </p:nvPr>
        </p:nvSpPr>
        <p:spPr/>
        <p:txBody>
          <a:bodyPr/>
          <a:lstStyle/>
          <a:p>
            <a:r>
              <a:rPr lang="en-GB" dirty="0" smtClean="0"/>
              <a:t>Lightweight monitoring technology, part of Visual Studio Online</a:t>
            </a:r>
          </a:p>
          <a:p>
            <a:r>
              <a:rPr lang="en-GB" dirty="0" smtClean="0"/>
              <a:t>Cloud-based, but it can be used against </a:t>
            </a:r>
            <a:r>
              <a:rPr lang="en-GB" dirty="0" err="1" smtClean="0"/>
              <a:t>on-premise</a:t>
            </a:r>
            <a:r>
              <a:rPr lang="en-GB" dirty="0" smtClean="0"/>
              <a:t> applications with an agent</a:t>
            </a:r>
          </a:p>
          <a:p>
            <a:r>
              <a:rPr lang="en-GB" dirty="0" smtClean="0"/>
              <a:t>Technology agnostic</a:t>
            </a:r>
          </a:p>
          <a:p>
            <a:r>
              <a:rPr lang="en-GB" dirty="0" smtClean="0"/>
              <a:t>Provides several degrees of information, depending on the context</a:t>
            </a:r>
          </a:p>
          <a:p>
            <a:pPr lvl="1"/>
            <a:r>
              <a:rPr lang="en-GB" dirty="0" smtClean="0"/>
              <a:t>Health</a:t>
            </a:r>
          </a:p>
          <a:p>
            <a:pPr lvl="1"/>
            <a:r>
              <a:rPr lang="en-GB" dirty="0" smtClean="0"/>
              <a:t>Availability</a:t>
            </a:r>
          </a:p>
          <a:p>
            <a:pPr lvl="1"/>
            <a:r>
              <a:rPr lang="en-GB" dirty="0" smtClean="0"/>
              <a:t>Usage</a:t>
            </a:r>
          </a:p>
          <a:p>
            <a:pPr lvl="1"/>
            <a:r>
              <a:rPr lang="en-GB" dirty="0" smtClean="0"/>
              <a:t>Development information</a:t>
            </a:r>
          </a:p>
          <a:p>
            <a:endParaRPr lang="en-GB" dirty="0"/>
          </a:p>
        </p:txBody>
      </p:sp>
    </p:spTree>
    <p:extLst>
      <p:ext uri="{BB962C8B-B14F-4D97-AF65-F5344CB8AC3E}">
        <p14:creationId xmlns:p14="http://schemas.microsoft.com/office/powerpoint/2010/main" val="30368477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Microsoft Monitoring Agent</a:t>
            </a:r>
            <a:endParaRPr lang="en-GB" dirty="0"/>
          </a:p>
        </p:txBody>
      </p:sp>
      <p:sp>
        <p:nvSpPr>
          <p:cNvPr id="3" name="Content Placeholder 2"/>
          <p:cNvSpPr>
            <a:spLocks noGrp="1"/>
          </p:cNvSpPr>
          <p:nvPr>
            <p:ph idx="1"/>
          </p:nvPr>
        </p:nvSpPr>
        <p:spPr/>
        <p:txBody>
          <a:bodyPr/>
          <a:lstStyle/>
          <a:p>
            <a:r>
              <a:rPr lang="en-GB" dirty="0" smtClean="0"/>
              <a:t>The new MMA combines the System </a:t>
            </a:r>
            <a:r>
              <a:rPr lang="en-GB" dirty="0" err="1" smtClean="0"/>
              <a:t>Center</a:t>
            </a:r>
            <a:r>
              <a:rPr lang="en-GB" dirty="0" smtClean="0"/>
              <a:t> Operations Manager agent and the standalone </a:t>
            </a:r>
            <a:r>
              <a:rPr lang="en-GB" dirty="0" err="1" smtClean="0"/>
              <a:t>IntelliTrace</a:t>
            </a:r>
            <a:r>
              <a:rPr lang="en-GB" dirty="0" smtClean="0"/>
              <a:t> Collector</a:t>
            </a:r>
          </a:p>
          <a:p>
            <a:r>
              <a:rPr lang="en-GB" dirty="0" smtClean="0"/>
              <a:t>It is the cornerstone of the monitoring dashboard, and it provides actionable information like the </a:t>
            </a:r>
            <a:r>
              <a:rPr lang="en-GB" dirty="0" err="1" smtClean="0"/>
              <a:t>IntelliTrace</a:t>
            </a:r>
            <a:r>
              <a:rPr lang="en-GB" dirty="0" smtClean="0"/>
              <a:t> files</a:t>
            </a:r>
          </a:p>
          <a:p>
            <a:r>
              <a:rPr lang="en-GB" dirty="0" smtClean="0"/>
              <a:t>You can target the same application with both SCOM and AI</a:t>
            </a:r>
          </a:p>
          <a:p>
            <a:r>
              <a:rPr lang="en-GB" dirty="0" smtClean="0"/>
              <a:t>Real-time collection, deferred composition</a:t>
            </a:r>
          </a:p>
          <a:p>
            <a:pPr lvl="1"/>
            <a:r>
              <a:rPr lang="en-GB" dirty="0" smtClean="0"/>
              <a:t>Usually 5-15m delay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5309" y="904925"/>
            <a:ext cx="6851098" cy="5275212"/>
          </a:xfrm>
          <a:prstGeom prst="rect">
            <a:avLst/>
          </a:prstGeom>
        </p:spPr>
      </p:pic>
    </p:spTree>
    <p:extLst>
      <p:ext uri="{BB962C8B-B14F-4D97-AF65-F5344CB8AC3E}">
        <p14:creationId xmlns:p14="http://schemas.microsoft.com/office/powerpoint/2010/main" val="2699910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4"/>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ocess 01 16x9">
  <a:themeElements>
    <a:clrScheme name="Process01_16x9">
      <a:dk1>
        <a:sysClr val="windowText" lastClr="000000"/>
      </a:dk1>
      <a:lt1>
        <a:sysClr val="window" lastClr="FFFFFF"/>
      </a:lt1>
      <a:dk2>
        <a:srgbClr val="444444"/>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Candara">
      <a:maj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2007 - 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Process01_16x9">
      <a:dk1>
        <a:sysClr val="windowText" lastClr="000000"/>
      </a:dk1>
      <a:lt1>
        <a:sysClr val="window" lastClr="FFFFFF"/>
      </a:lt1>
      <a:dk2>
        <a:srgbClr val="444444"/>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Candara">
      <a:maj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2007 - 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Process01_16x9">
      <a:dk1>
        <a:sysClr val="windowText" lastClr="000000"/>
      </a:dk1>
      <a:lt1>
        <a:sysClr val="window" lastClr="FFFFFF"/>
      </a:lt1>
      <a:dk2>
        <a:srgbClr val="444444"/>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Candara">
      <a:maj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2007 - 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System.Storyboarding.Backgrounds.WebBrowser" Revision="1" Stencil="System.Storyboarding.Backgrounds" StencilVersion="0.1"/>
</Control>
</file>

<file path=customXml/item2.xml><?xml version="1.0" encoding="utf-8"?>
<Control xmlns="http://schemas.microsoft.com/VisualStudio/2011/storyboarding/control">
  <Id Name="System.Storyboarding.Media.WebAd" Revision="1" Stencil="System.Storyboarding.Media" StencilVersion="0.1"/>
</Control>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7C1D5F340F01F94FA2FD29A5E6DC872E" ma:contentTypeVersion="0" ma:contentTypeDescription="Create a new document." ma:contentTypeScope="" ma:versionID="f583bd66513a361a730282b6a794e352">
  <xsd:schema xmlns:xsd="http://www.w3.org/2001/XMLSchema" xmlns:xs="http://www.w3.org/2001/XMLSchema" xmlns:p="http://schemas.microsoft.com/office/2006/metadata/properties" targetNamespace="http://schemas.microsoft.com/office/2006/metadata/properties" ma:root="true" ma:fieldsID="6841151cf538834e171094e4faaf2d7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Control xmlns="http://schemas.microsoft.com/VisualStudio/2011/storyboarding/control">
  <Id Name="System.Storyboarding.Media.TagCloud" Revision="1" Stencil="System.Storyboarding.Media" StencilVersion="0.1"/>
</Control>
</file>

<file path=customXml/item6.xml><?xml version="1.0" encoding="utf-8"?>
<Control xmlns="http://schemas.microsoft.com/VisualStudio/2011/storyboarding/control">
  <Id Name="System.Storyboarding.Media.WebCam" Revision="1" Stencil="System.Storyboarding.Media" StencilVersion="0.1"/>
</Control>
</file>

<file path=customXml/item7.xml><?xml version="1.0" encoding="utf-8"?>
<p:properties xmlns:p="http://schemas.microsoft.com/office/2006/metadata/properties" xmlns:xsi="http://www.w3.org/2001/XMLSchema-instance" xmlns:pc="http://schemas.microsoft.com/office/infopath/2007/PartnerControls">
  <documentManagement/>
</p:properties>
</file>

<file path=customXml/item8.xml><?xml version="1.0" encoding="utf-8"?>
<Control xmlns="http://schemas.microsoft.com/VisualStudio/2011/storyboarding/control">
  <Id Name="System.Storyboarding.Backgrounds.WindowsPhone" Revision="1" Stencil="System.Storyboarding.Backgrounds" StencilVersion="0.1"/>
</Control>
</file>

<file path=customXml/item9.xml><?xml version="1.0" encoding="utf-8"?>
<Control xmlns="http://schemas.microsoft.com/VisualStudio/2011/storyboarding/control">
  <Id Name="System.Storyboarding.Backgrounds.DesktopTaskbar" Revision="1" Stencil="System.Storyboarding.Backgrounds" StencilVersion="0.1"/>
</Control>
</file>

<file path=customXml/itemProps1.xml><?xml version="1.0" encoding="utf-8"?>
<ds:datastoreItem xmlns:ds="http://schemas.openxmlformats.org/officeDocument/2006/customXml" ds:itemID="{539B9A5C-C988-4843-8EBA-742B0A977813}">
  <ds:schemaRefs>
    <ds:schemaRef ds:uri="http://schemas.microsoft.com/VisualStudio/2011/storyboarding/control"/>
  </ds:schemaRefs>
</ds:datastoreItem>
</file>

<file path=customXml/itemProps2.xml><?xml version="1.0" encoding="utf-8"?>
<ds:datastoreItem xmlns:ds="http://schemas.openxmlformats.org/officeDocument/2006/customXml" ds:itemID="{B9F0CA7E-EF2B-4E12-BE80-F197F8D6AA62}">
  <ds:schemaRefs>
    <ds:schemaRef ds:uri="http://schemas.microsoft.com/VisualStudio/2011/storyboarding/control"/>
  </ds:schemaRefs>
</ds:datastoreItem>
</file>

<file path=customXml/itemProps3.xml><?xml version="1.0" encoding="utf-8"?>
<ds:datastoreItem xmlns:ds="http://schemas.openxmlformats.org/officeDocument/2006/customXml" ds:itemID="{8D0AC2A4-C8F7-406A-A071-65A6D6551FD1}">
  <ds:schemaRefs>
    <ds:schemaRef ds:uri="http://schemas.microsoft.com/sharepoint/v3/contenttype/forms"/>
  </ds:schemaRefs>
</ds:datastoreItem>
</file>

<file path=customXml/itemProps4.xml><?xml version="1.0" encoding="utf-8"?>
<ds:datastoreItem xmlns:ds="http://schemas.openxmlformats.org/officeDocument/2006/customXml" ds:itemID="{30F40B10-0833-4B4A-AFDC-ECAC81DE29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5.xml><?xml version="1.0" encoding="utf-8"?>
<ds:datastoreItem xmlns:ds="http://schemas.openxmlformats.org/officeDocument/2006/customXml" ds:itemID="{15C6E8FE-886B-42E9-BF22-683CAA494B48}">
  <ds:schemaRefs>
    <ds:schemaRef ds:uri="http://schemas.microsoft.com/VisualStudio/2011/storyboarding/control"/>
  </ds:schemaRefs>
</ds:datastoreItem>
</file>

<file path=customXml/itemProps6.xml><?xml version="1.0" encoding="utf-8"?>
<ds:datastoreItem xmlns:ds="http://schemas.openxmlformats.org/officeDocument/2006/customXml" ds:itemID="{626EE104-2369-438E-8FF3-37A198C18E56}">
  <ds:schemaRefs>
    <ds:schemaRef ds:uri="http://schemas.microsoft.com/VisualStudio/2011/storyboarding/control"/>
  </ds:schemaRefs>
</ds:datastoreItem>
</file>

<file path=customXml/itemProps7.xml><?xml version="1.0" encoding="utf-8"?>
<ds:datastoreItem xmlns:ds="http://schemas.openxmlformats.org/officeDocument/2006/customXml" ds:itemID="{E201EFB6-E238-4782-B0E4-BEB5D868C601}">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customXml/itemProps8.xml><?xml version="1.0" encoding="utf-8"?>
<ds:datastoreItem xmlns:ds="http://schemas.openxmlformats.org/officeDocument/2006/customXml" ds:itemID="{D2E205C7-81E0-4812-BA73-56FFC9BB23BB}">
  <ds:schemaRefs>
    <ds:schemaRef ds:uri="http://schemas.microsoft.com/VisualStudio/2011/storyboarding/control"/>
  </ds:schemaRefs>
</ds:datastoreItem>
</file>

<file path=customXml/itemProps9.xml><?xml version="1.0" encoding="utf-8"?>
<ds:datastoreItem xmlns:ds="http://schemas.openxmlformats.org/officeDocument/2006/customXml" ds:itemID="{86684037-F30E-45FE-802C-C625325E86AE}">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
  <TotalTime>0</TotalTime>
  <Words>1023</Words>
  <Application>Microsoft Office PowerPoint</Application>
  <PresentationFormat>Widescreen</PresentationFormat>
  <Paragraphs>142</Paragraphs>
  <Slides>26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Candara</vt:lpstr>
      <vt:lpstr>Segoe UI</vt:lpstr>
      <vt:lpstr>Segoe UI Light</vt:lpstr>
      <vt:lpstr>Wingdings</vt:lpstr>
      <vt:lpstr>Process 01 16x9</vt:lpstr>
      <vt:lpstr>Application Insights in Modern Apps</vt:lpstr>
      <vt:lpstr>Who am I?</vt:lpstr>
      <vt:lpstr>Modern Business Demands for Applications</vt:lpstr>
      <vt:lpstr>A practical example, from a user’s PoV</vt:lpstr>
      <vt:lpstr>Continuous Improvement </vt:lpstr>
      <vt:lpstr>Know before your customers know…</vt:lpstr>
      <vt:lpstr>The Visual Studio ALM Family</vt:lpstr>
      <vt:lpstr>Visual Studio Online Application Insights</vt:lpstr>
      <vt:lpstr>Microsoft Monitoring Agent</vt:lpstr>
      <vt:lpstr>Monitor everything, everywhere</vt:lpstr>
      <vt:lpstr>How?</vt:lpstr>
      <vt:lpstr>Monitoring techniques</vt:lpstr>
      <vt:lpstr>The right tool for the right job…</vt:lpstr>
      <vt:lpstr>Synthetic Monitors</vt:lpstr>
      <vt:lpstr>DEMO</vt:lpstr>
      <vt:lpstr>Monitoring techniques</vt:lpstr>
      <vt:lpstr>Usage and diagnostics</vt:lpstr>
      <vt:lpstr>Why is it so invaluable?</vt:lpstr>
      <vt:lpstr>DEMO</vt:lpstr>
      <vt:lpstr>Windows Store and Windows Phone</vt:lpstr>
      <vt:lpstr>Developer Dashboard</vt:lpstr>
      <vt:lpstr>DEMO</vt:lpstr>
      <vt:lpstr>The future…</vt:lpstr>
      <vt:lpstr>DEMO</vt:lpstr>
      <vt:lpstr>PowerPoint Presentation</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Chevron Process SmartArt</dc:title>
  <dc:creator/>
  <cp:lastModifiedBy/>
  <cp:revision>2</cp:revision>
  <dcterms:created xsi:type="dcterms:W3CDTF">2012-04-25T13:28:32Z</dcterms:created>
  <dcterms:modified xsi:type="dcterms:W3CDTF">2014-09-24T19:03:27Z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0x0101007C1D5F340F01F94FA2FD29A5E6DC872E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y fmtid="{D5CDD505-2E9C-101B-9397-08002B2CF9AE}" pid="8" name="IsMyDocuments">
    <vt:bool>true</vt:bool>
  </property>
  <property fmtid="{D5CDD505-2E9C-101B-9397-08002B2CF9AE}" pid="9" name="Tfs.IsStoryboard">
    <vt:bool>true</vt:bool>
  </property>
</Properties>
</file>