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1" r:id="rId5"/>
    <p:sldId id="260" r:id="rId6"/>
    <p:sldId id="271" r:id="rId7"/>
    <p:sldId id="277" r:id="rId8"/>
    <p:sldId id="272" r:id="rId9"/>
    <p:sldId id="279" r:id="rId10"/>
    <p:sldId id="269" r:id="rId11"/>
    <p:sldId id="289" r:id="rId12"/>
    <p:sldId id="283" r:id="rId13"/>
    <p:sldId id="282" r:id="rId14"/>
    <p:sldId id="274" r:id="rId15"/>
    <p:sldId id="265" r:id="rId16"/>
    <p:sldId id="285" r:id="rId17"/>
    <p:sldId id="263" r:id="rId18"/>
    <p:sldId id="267" r:id="rId19"/>
    <p:sldId id="275" r:id="rId20"/>
    <p:sldId id="276" r:id="rId21"/>
    <p:sldId id="281" r:id="rId22"/>
    <p:sldId id="297" r:id="rId23"/>
    <p:sldId id="284" r:id="rId24"/>
    <p:sldId id="291" r:id="rId25"/>
    <p:sldId id="290" r:id="rId26"/>
    <p:sldId id="292" r:id="rId27"/>
    <p:sldId id="295" r:id="rId28"/>
    <p:sldId id="29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2ACE61E-CF5F-476D-B991-49A9F1CABD9E}" type="datetimeFigureOut">
              <a:rPr lang="en-US" smtClean="0"/>
              <a:t>1/9/2013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2A5A5FB-8A69-4190-A845-E80EFDD501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familiawindowsphone.com/" TargetMode="External"/><Relationship Id="rId2" Type="http://schemas.openxmlformats.org/officeDocument/2006/relationships/hyperlink" Target="http://dev.windowsphoneparent.com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WPPApp" TargetMode="External"/><Relationship Id="rId2" Type="http://schemas.openxmlformats.org/officeDocument/2006/relationships/hyperlink" Target="mailto:info@windowsphoneparent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better User </a:t>
            </a:r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FOR WINDOWS PHONE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7143750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&amp; Feel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611" y="5344886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Provides a quick way to manage the navigation of views within an application.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should be used only to display items or data of similar type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Metro </a:t>
            </a:r>
            <a:r>
              <a:rPr lang="en-US" dirty="0" smtClean="0"/>
              <a:t>Design Dynamic Elements</a:t>
            </a:r>
          </a:p>
          <a:p>
            <a:r>
              <a:rPr lang="en-US" dirty="0" smtClean="0"/>
              <a:t>Pivot control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5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&amp; Feel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Pivot Control missed opportunities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28194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09801"/>
            <a:ext cx="2746701" cy="4562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56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&amp;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</a:t>
            </a:r>
            <a:r>
              <a:rPr lang="en-US" dirty="0" err="1" smtClean="0"/>
              <a:t>dev</a:t>
            </a:r>
            <a:r>
              <a:rPr lang="en-US" dirty="0" smtClean="0"/>
              <a:t> needs to think of these WP design elements</a:t>
            </a:r>
          </a:p>
          <a:p>
            <a:pPr lvl="2"/>
            <a:r>
              <a:rPr lang="en-US" b="1" dirty="0" smtClean="0"/>
              <a:t>Essential </a:t>
            </a:r>
            <a:r>
              <a:rPr lang="en-US" b="1" dirty="0" smtClean="0"/>
              <a:t>Graphics, Visual Indicators, and Notifications for Windows </a:t>
            </a:r>
            <a:r>
              <a:rPr lang="en-US" b="1" dirty="0" smtClean="0"/>
              <a:t>Phone</a:t>
            </a:r>
          </a:p>
          <a:p>
            <a:pPr marL="548640" lvl="2" indent="0">
              <a:buNone/>
            </a:pPr>
            <a:r>
              <a:rPr lang="en-US" b="1" dirty="0" smtClean="0"/>
              <a:t>   </a:t>
            </a:r>
            <a:r>
              <a:rPr lang="en-US" dirty="0" smtClean="0"/>
              <a:t>http</a:t>
            </a:r>
            <a:r>
              <a:rPr lang="en-US" dirty="0"/>
              <a:t>://msdn.microsoft.com/en-us/library/hh202879(v=vs.92).aspx</a:t>
            </a:r>
            <a:endParaRPr lang="en-US" dirty="0" smtClean="0"/>
          </a:p>
          <a:p>
            <a:pPr lvl="2"/>
            <a:endParaRPr lang="en-US" u="sng" dirty="0" smtClean="0"/>
          </a:p>
          <a:p>
            <a:pPr marL="548640" lvl="2" indent="0">
              <a:buNone/>
            </a:pPr>
            <a:endParaRPr lang="en-US" b="1" u="sng" dirty="0"/>
          </a:p>
          <a:p>
            <a:pPr lvl="2"/>
            <a:endParaRPr lang="en-US" b="1" u="sng" dirty="0" smtClean="0"/>
          </a:p>
          <a:p>
            <a:pPr lvl="2"/>
            <a:endParaRPr lang="en-US" b="1" u="sng" dirty="0"/>
          </a:p>
          <a:p>
            <a:pPr lvl="2"/>
            <a:endParaRPr lang="en-US" b="1" u="sng" dirty="0" smtClean="0"/>
          </a:p>
          <a:p>
            <a:pPr lvl="1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00400"/>
            <a:ext cx="186771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305736"/>
            <a:ext cx="1882238" cy="3552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9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&amp;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thoughts on app’s visual design</a:t>
            </a:r>
          </a:p>
          <a:p>
            <a:pPr lvl="1"/>
            <a:r>
              <a:rPr lang="en-US" dirty="0" smtClean="0"/>
              <a:t>Do not work </a:t>
            </a:r>
            <a:r>
              <a:rPr lang="en-US" dirty="0" smtClean="0"/>
              <a:t>in </a:t>
            </a:r>
            <a:r>
              <a:rPr lang="en-US" dirty="0" smtClean="0"/>
              <a:t>isolation. Find a designer to bounce ideas </a:t>
            </a:r>
            <a:r>
              <a:rPr lang="en-US" dirty="0" smtClean="0"/>
              <a:t>off of.</a:t>
            </a:r>
            <a:endParaRPr lang="en-US" dirty="0" smtClean="0"/>
          </a:p>
          <a:p>
            <a:pPr lvl="1"/>
            <a:r>
              <a:rPr lang="en-US" dirty="0" smtClean="0"/>
              <a:t>Take a look at other applications.</a:t>
            </a:r>
          </a:p>
          <a:p>
            <a:pPr lvl="1"/>
            <a:r>
              <a:rPr lang="en-US" dirty="0" smtClean="0"/>
              <a:t>Windows Phone’s platform is growing. Many </a:t>
            </a:r>
            <a:r>
              <a:rPr lang="en-US" dirty="0" err="1" smtClean="0"/>
              <a:t>iOS</a:t>
            </a:r>
            <a:r>
              <a:rPr lang="en-US" dirty="0" smtClean="0"/>
              <a:t> and Android app developers are </a:t>
            </a:r>
            <a:r>
              <a:rPr lang="en-US" dirty="0" smtClean="0"/>
              <a:t>crossing over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Many of their apps have been </a:t>
            </a:r>
            <a:r>
              <a:rPr lang="en-US" dirty="0" smtClean="0"/>
              <a:t>designed </a:t>
            </a:r>
            <a:r>
              <a:rPr lang="en-US" dirty="0" smtClean="0"/>
              <a:t>with </a:t>
            </a:r>
            <a:r>
              <a:rPr lang="en-US" dirty="0"/>
              <a:t>the </a:t>
            </a:r>
            <a:r>
              <a:rPr lang="en-US" dirty="0" smtClean="0"/>
              <a:t>help of visual </a:t>
            </a:r>
            <a:r>
              <a:rPr lang="en-US" dirty="0" smtClean="0"/>
              <a:t>designers</a:t>
            </a:r>
          </a:p>
          <a:p>
            <a:pPr lvl="2"/>
            <a:r>
              <a:rPr lang="en-US" dirty="0" smtClean="0"/>
              <a:t>Corporate apps are a good example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Thinking About The User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7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Ease of </a:t>
            </a:r>
            <a:r>
              <a:rPr lang="en-US" dirty="0" smtClean="0"/>
              <a:t>Use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63" y="1600200"/>
            <a:ext cx="6542273" cy="4876800"/>
          </a:xfrm>
        </p:spPr>
      </p:pic>
      <p:sp>
        <p:nvSpPr>
          <p:cNvPr id="5" name="TextBox 4"/>
          <p:cNvSpPr txBox="1"/>
          <p:nvPr/>
        </p:nvSpPr>
        <p:spPr>
          <a:xfrm>
            <a:off x="1295400" y="5703332"/>
            <a:ext cx="655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chemeClr val="bg1"/>
                </a:solidFill>
              </a:rPr>
              <a:t>The system tracks each page that a user has visited and places it in what is called the </a:t>
            </a:r>
            <a:r>
              <a:rPr lang="en-US" sz="1400" i="1" dirty="0" smtClean="0">
                <a:solidFill>
                  <a:schemeClr val="bg1"/>
                </a:solidFill>
              </a:rPr>
              <a:t>“back stack”. When </a:t>
            </a:r>
            <a:r>
              <a:rPr lang="en-US" sz="1400" i="1" dirty="0" smtClean="0">
                <a:solidFill>
                  <a:schemeClr val="bg1"/>
                </a:solidFill>
              </a:rPr>
              <a:t>a user pushes the Back button, the last saved page in the back stack is served.*</a:t>
            </a:r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28800" y="1600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Spoke and Hop Navigation System</a:t>
            </a:r>
          </a:p>
        </p:txBody>
      </p:sp>
    </p:spTree>
    <p:extLst>
      <p:ext uri="{BB962C8B-B14F-4D97-AF65-F5344CB8AC3E}">
        <p14:creationId xmlns:p14="http://schemas.microsoft.com/office/powerpoint/2010/main" val="18849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platform conventions</a:t>
            </a:r>
          </a:p>
          <a:p>
            <a:pPr lvl="1"/>
            <a:r>
              <a:rPr lang="en-US" dirty="0" smtClean="0"/>
              <a:t>Familiarize yourself with the guidelines</a:t>
            </a:r>
          </a:p>
          <a:p>
            <a:pPr lvl="2"/>
            <a:r>
              <a:rPr lang="en-US" b="1" dirty="0" smtClean="0"/>
              <a:t>Navigation</a:t>
            </a:r>
            <a:r>
              <a:rPr lang="en-US" b="1" dirty="0"/>
              <a:t>, Orientation, and Gestures for Windows </a:t>
            </a:r>
            <a:r>
              <a:rPr lang="en-US" b="1" dirty="0" smtClean="0"/>
              <a:t>Phone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dirty="0"/>
              <a:t>http://msdn.microsoft.com/en-us/library/hh202911(v=vs.92).aspx</a:t>
            </a:r>
            <a:endParaRPr lang="en-US" dirty="0" smtClean="0"/>
          </a:p>
          <a:p>
            <a:pPr lvl="2"/>
            <a:r>
              <a:rPr lang="en-US" b="1" dirty="0"/>
              <a:t>Interactions and Usability with Windows </a:t>
            </a:r>
            <a:r>
              <a:rPr lang="en-US" b="1" dirty="0" smtClean="0"/>
              <a:t>Phone</a:t>
            </a:r>
          </a:p>
          <a:p>
            <a:pPr marL="548640" lvl="2" indent="0">
              <a:buNone/>
            </a:pPr>
            <a:r>
              <a:rPr lang="en-US" dirty="0" smtClean="0"/>
              <a:t>   http</a:t>
            </a:r>
            <a:r>
              <a:rPr lang="en-US" dirty="0"/>
              <a:t>://msdn.microsoft.com/en-us/library/hh202889(v=vs.92).aspx</a:t>
            </a:r>
            <a:endParaRPr lang="en-US" dirty="0"/>
          </a:p>
          <a:p>
            <a:pPr lvl="1"/>
            <a:r>
              <a:rPr lang="en-US" dirty="0" smtClean="0"/>
              <a:t>Helps the user have a consistent experience from one action to another (from one app to another app)</a:t>
            </a:r>
          </a:p>
          <a:p>
            <a:pPr lvl="1"/>
            <a:r>
              <a:rPr lang="en-US" dirty="0" smtClean="0"/>
              <a:t>Do not underestimate the </a:t>
            </a:r>
            <a:r>
              <a:rPr lang="en-US" dirty="0" smtClean="0"/>
              <a:t>user’s ability to understand the platform’s paradigms</a:t>
            </a:r>
          </a:p>
          <a:p>
            <a:pPr lvl="2"/>
            <a:r>
              <a:rPr lang="en-US" dirty="0" smtClean="0"/>
              <a:t>For example, the use of a “Home” button in a WP app is unnecessary since users understand that “back” will get them there.</a:t>
            </a:r>
            <a:endParaRPr lang="en-US" dirty="0" smtClean="0"/>
          </a:p>
          <a:p>
            <a:r>
              <a:rPr lang="en-US" dirty="0"/>
              <a:t>Remember the spoke and hop navigations system? </a:t>
            </a:r>
          </a:p>
          <a:p>
            <a:pPr lvl="1"/>
            <a:endParaRPr lang="en-US" b="1" dirty="0" smtClean="0"/>
          </a:p>
          <a:p>
            <a:pPr lvl="1"/>
            <a:endParaRPr lang="en-US" b="1" dirty="0" smtClean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convention is not being followed on all of these five apps?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1"/>
            <a:ext cx="1610976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00201"/>
            <a:ext cx="160558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1"/>
            <a:ext cx="1578428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08383"/>
            <a:ext cx="1589315" cy="265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66415" y="3631727"/>
            <a:ext cx="2222084" cy="371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600200" y="3886199"/>
            <a:ext cx="467977" cy="492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4040" y="3984172"/>
            <a:ext cx="304800" cy="3210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74548" y="6019799"/>
            <a:ext cx="990491" cy="492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55825" y="2819400"/>
            <a:ext cx="467977" cy="492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28857" y="3910654"/>
            <a:ext cx="794658" cy="44899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0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Home </a:t>
            </a:r>
            <a:r>
              <a:rPr lang="en-US" b="1" dirty="0"/>
              <a:t>Buttons and the Back </a:t>
            </a:r>
            <a:r>
              <a:rPr lang="en-US" b="1" dirty="0" smtClean="0"/>
              <a:t>Stack*</a:t>
            </a:r>
            <a:endParaRPr lang="en-US" dirty="0" smtClean="0"/>
          </a:p>
          <a:p>
            <a:r>
              <a:rPr lang="en-US" i="1" dirty="0" smtClean="0"/>
              <a:t>Placing </a:t>
            </a:r>
            <a:r>
              <a:rPr lang="en-US" i="1" dirty="0"/>
              <a:t>a Home button in your user interface deviates from the Windows Phone navigation model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It </a:t>
            </a:r>
            <a:r>
              <a:rPr lang="en-US" i="1" dirty="0"/>
              <a:t>changes </a:t>
            </a:r>
            <a:r>
              <a:rPr lang="en-US" i="1" dirty="0" smtClean="0"/>
              <a:t>the </a:t>
            </a:r>
            <a:r>
              <a:rPr lang="en-US" i="1" dirty="0"/>
              <a:t>expected interaction model of the platform </a:t>
            </a:r>
            <a:r>
              <a:rPr lang="en-US" i="1" dirty="0" smtClean="0"/>
              <a:t>and it can </a:t>
            </a:r>
            <a:r>
              <a:rPr lang="en-US" i="1" dirty="0"/>
              <a:t>confuse users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i="1" dirty="0" smtClean="0"/>
              <a:t>The user </a:t>
            </a:r>
            <a:r>
              <a:rPr lang="en-US" i="1" dirty="0"/>
              <a:t>can get stuck in an infinite (or near infinite) loop when using both your Home button and the hardware Back button to navigate</a:t>
            </a:r>
            <a:r>
              <a:rPr lang="en-US" i="1" dirty="0" smtClean="0"/>
              <a:t>.`</a:t>
            </a:r>
          </a:p>
          <a:p>
            <a:endParaRPr lang="en-US" i="1" dirty="0"/>
          </a:p>
          <a:p>
            <a:pPr marL="0" indent="0" algn="r">
              <a:buNone/>
            </a:pPr>
            <a:r>
              <a:rPr lang="en-US" sz="1000" i="1" dirty="0"/>
              <a:t>*</a:t>
            </a:r>
            <a:r>
              <a:rPr lang="en-US" sz="1000" i="1" dirty="0" smtClean="0"/>
              <a:t>from msdn.microsoft.com</a:t>
            </a:r>
          </a:p>
        </p:txBody>
      </p:sp>
    </p:spTree>
    <p:extLst>
      <p:ext uri="{BB962C8B-B14F-4D97-AF65-F5344CB8AC3E}">
        <p14:creationId xmlns:p14="http://schemas.microsoft.com/office/powerpoint/2010/main" val="125170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Ease of Use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your apps for usability</a:t>
            </a:r>
          </a:p>
          <a:p>
            <a:pPr lvl="1"/>
            <a:r>
              <a:rPr lang="en-US" dirty="0" smtClean="0"/>
              <a:t>Usability testing opportunities are all around us!</a:t>
            </a:r>
          </a:p>
          <a:p>
            <a:pPr lvl="1"/>
            <a:r>
              <a:rPr lang="en-US" i="1" dirty="0"/>
              <a:t>So what is usability testing anyway? Usability testing generally involves setting a series of tasks for people to complete and noting any problems they encounter – It’s as simple as that</a:t>
            </a:r>
            <a:r>
              <a:rPr lang="en-US" i="1" dirty="0" smtClean="0"/>
              <a:t>!*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5943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*http</a:t>
            </a:r>
            <a:r>
              <a:rPr lang="en-US" dirty="0"/>
              <a:t>://</a:t>
            </a:r>
            <a:r>
              <a:rPr lang="en-US" dirty="0" smtClean="0"/>
              <a:t>www.slideshare.net/andybudd/guerilla-usability-testing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1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…a little bit about 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7" y="1600200"/>
            <a:ext cx="6852646" cy="4876800"/>
          </a:xfrm>
        </p:spPr>
      </p:pic>
    </p:spTree>
    <p:extLst>
      <p:ext uri="{BB962C8B-B14F-4D97-AF65-F5344CB8AC3E}">
        <p14:creationId xmlns:p14="http://schemas.microsoft.com/office/powerpoint/2010/main" val="340204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Does as </a:t>
            </a:r>
            <a:r>
              <a:rPr lang="en-US" dirty="0" smtClean="0"/>
              <a:t>it promised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It’s a trust thing!</a:t>
            </a:r>
          </a:p>
        </p:txBody>
      </p:sp>
    </p:spTree>
    <p:extLst>
      <p:ext uri="{BB962C8B-B14F-4D97-AF65-F5344CB8AC3E}">
        <p14:creationId xmlns:p14="http://schemas.microsoft.com/office/powerpoint/2010/main" val="192351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as </a:t>
            </a:r>
            <a:r>
              <a:rPr lang="en-US" dirty="0" smtClean="0"/>
              <a:t>promised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 trust thing!</a:t>
            </a:r>
          </a:p>
          <a:p>
            <a:pPr lvl="1"/>
            <a:r>
              <a:rPr lang="en-US" dirty="0" smtClean="0"/>
              <a:t>When a user downloads your app, the user is trusting your app </a:t>
            </a:r>
            <a:r>
              <a:rPr lang="en-US" dirty="0" smtClean="0"/>
              <a:t>to do what </a:t>
            </a:r>
            <a:r>
              <a:rPr lang="en-US" dirty="0" smtClean="0"/>
              <a:t>the descriptions says.</a:t>
            </a:r>
          </a:p>
          <a:p>
            <a:pPr lvl="1"/>
            <a:r>
              <a:rPr lang="en-US" dirty="0" smtClean="0"/>
              <a:t>Users should read descriptions carefully and not expect miracles</a:t>
            </a:r>
          </a:p>
          <a:p>
            <a:r>
              <a:rPr lang="en-US" dirty="0" smtClean="0"/>
              <a:t>About your app’s description:</a:t>
            </a:r>
          </a:p>
          <a:p>
            <a:pPr lvl="1"/>
            <a:r>
              <a:rPr lang="en-US" dirty="0" smtClean="0"/>
              <a:t>Do not rush it!</a:t>
            </a:r>
          </a:p>
          <a:p>
            <a:pPr lvl="1"/>
            <a:r>
              <a:rPr lang="en-US" dirty="0" smtClean="0"/>
              <a:t>Add contact info</a:t>
            </a:r>
          </a:p>
          <a:p>
            <a:pPr lvl="1"/>
            <a:r>
              <a:rPr lang="en-US" dirty="0" smtClean="0"/>
              <a:t>Make a </a:t>
            </a:r>
            <a:r>
              <a:rPr lang="en-US" dirty="0" smtClean="0"/>
              <a:t>sales </a:t>
            </a:r>
            <a:r>
              <a:rPr lang="en-US" dirty="0" smtClean="0"/>
              <a:t>pitch </a:t>
            </a:r>
            <a:r>
              <a:rPr lang="en-US" dirty="0" smtClean="0"/>
              <a:t>in </a:t>
            </a:r>
            <a:r>
              <a:rPr lang="en-US" dirty="0" smtClean="0"/>
              <a:t>the first paragraph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as </a:t>
            </a:r>
            <a:r>
              <a:rPr lang="en-US" dirty="0" smtClean="0"/>
              <a:t>promised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a bad intro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Example of a good intro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38400"/>
            <a:ext cx="3124200" cy="408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" y="2409826"/>
            <a:ext cx="3257169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88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Specialize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Make sure </a:t>
            </a:r>
            <a:r>
              <a:rPr lang="en-US" dirty="0" smtClean="0"/>
              <a:t>your app does one thing well and </a:t>
            </a:r>
            <a:r>
              <a:rPr lang="en-US" dirty="0" smtClean="0"/>
              <a:t>is the best of its kind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app specializes </a:t>
            </a:r>
            <a:r>
              <a:rPr lang="en-US" dirty="0" smtClean="0"/>
              <a:t>in </a:t>
            </a:r>
            <a:r>
              <a:rPr lang="en-US" dirty="0" smtClean="0"/>
              <a:t>something</a:t>
            </a:r>
          </a:p>
          <a:p>
            <a:r>
              <a:rPr lang="en-US" dirty="0" smtClean="0"/>
              <a:t>In many cases there are hundreds of the same type of app available in the Windows Phone App </a:t>
            </a:r>
            <a:r>
              <a:rPr lang="en-US" dirty="0" smtClean="0"/>
              <a:t>Store: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3790950" cy="3259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5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as many similar apps as possible</a:t>
            </a:r>
          </a:p>
          <a:p>
            <a:pPr lvl="1"/>
            <a:r>
              <a:rPr lang="en-US" dirty="0" smtClean="0"/>
              <a:t>Make a list of unique features</a:t>
            </a:r>
          </a:p>
          <a:p>
            <a:pPr lvl="1"/>
            <a:r>
              <a:rPr lang="en-US" dirty="0" smtClean="0"/>
              <a:t>Think about how is your app going to be unique among </a:t>
            </a:r>
            <a:r>
              <a:rPr lang="en-US" dirty="0" smtClean="0"/>
              <a:t>the others</a:t>
            </a:r>
            <a:endParaRPr lang="en-US" dirty="0" smtClean="0"/>
          </a:p>
          <a:p>
            <a:pPr lvl="1"/>
            <a:r>
              <a:rPr lang="en-US" dirty="0" smtClean="0"/>
              <a:t>Highlight </a:t>
            </a:r>
            <a:r>
              <a:rPr lang="en-US" dirty="0" smtClean="0"/>
              <a:t>in </a:t>
            </a:r>
            <a:r>
              <a:rPr lang="en-US" dirty="0" smtClean="0"/>
              <a:t>the description how your app is different </a:t>
            </a:r>
            <a:r>
              <a:rPr lang="en-US" dirty="0" smtClean="0"/>
              <a:t>from the </a:t>
            </a:r>
            <a:r>
              <a:rPr lang="en-US" dirty="0" smtClean="0"/>
              <a:t>rest.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Try to test it with common users of your app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an </a:t>
            </a:r>
            <a:r>
              <a:rPr lang="en-US" dirty="0" smtClean="0"/>
              <a:t>immunization records app should be tested </a:t>
            </a:r>
            <a:r>
              <a:rPr lang="en-US" dirty="0" smtClean="0"/>
              <a:t>by a </a:t>
            </a:r>
            <a:r>
              <a:rPr lang="en-US" dirty="0" smtClean="0"/>
              <a:t>mother of small children</a:t>
            </a:r>
          </a:p>
          <a:p>
            <a:r>
              <a:rPr lang="en-US" dirty="0" smtClean="0"/>
              <a:t>Do some research on how other markets would use your app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</a:t>
            </a:r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 smtClean="0"/>
              <a:t>say “six </a:t>
            </a:r>
            <a:r>
              <a:rPr lang="en-US" dirty="0" smtClean="0"/>
              <a:t>thirty” </a:t>
            </a:r>
            <a:r>
              <a:rPr lang="en-US" dirty="0" smtClean="0"/>
              <a:t>in American English but </a:t>
            </a:r>
            <a:r>
              <a:rPr lang="en-US" dirty="0" smtClean="0"/>
              <a:t>in </a:t>
            </a:r>
            <a:r>
              <a:rPr lang="en-US" dirty="0" smtClean="0"/>
              <a:t>European English we say </a:t>
            </a:r>
            <a:r>
              <a:rPr lang="en-US" dirty="0" smtClean="0"/>
              <a:t>“Half past six</a:t>
            </a:r>
            <a:r>
              <a:rPr lang="en-US" dirty="0" smtClean="0"/>
              <a:t>” or “Half six”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20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17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Phone Parent </a:t>
            </a:r>
            <a:r>
              <a:rPr lang="en-US" dirty="0" err="1" smtClean="0"/>
              <a:t>Dev</a:t>
            </a:r>
            <a:r>
              <a:rPr lang="en-US" dirty="0" smtClean="0"/>
              <a:t>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Visit us at: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://dev.windowsphoneparent.com</a:t>
            </a:r>
            <a:endParaRPr lang="en-US" dirty="0" smtClean="0"/>
          </a:p>
          <a:p>
            <a:pPr lvl="1"/>
            <a:r>
              <a:rPr lang="en-US" dirty="0" smtClean="0"/>
              <a:t>View our review guidelines</a:t>
            </a:r>
          </a:p>
          <a:p>
            <a:pPr lvl="1"/>
            <a:r>
              <a:rPr lang="en-US" dirty="0" smtClean="0"/>
              <a:t>Add your family-friendly app to our catalog</a:t>
            </a:r>
          </a:p>
          <a:p>
            <a:pPr lvl="1"/>
            <a:r>
              <a:rPr lang="en-US" dirty="0" smtClean="0"/>
              <a:t>Request an app </a:t>
            </a:r>
            <a:r>
              <a:rPr lang="en-US" dirty="0" smtClean="0"/>
              <a:t>review</a:t>
            </a:r>
          </a:p>
          <a:p>
            <a:pPr lvl="1"/>
            <a:r>
              <a:rPr lang="en-US" dirty="0" smtClean="0"/>
              <a:t>Promote your app in Spanish-speaking markets via our Spanish sister site </a:t>
            </a:r>
            <a:r>
              <a:rPr lang="en-US" dirty="0" smtClean="0">
                <a:hlinkClick r:id="rId3"/>
              </a:rPr>
              <a:t>FamiliaWindowsPhone.com</a:t>
            </a:r>
            <a:r>
              <a:rPr lang="en-US" dirty="0" smtClean="0"/>
              <a:t> (currently 17 </a:t>
            </a:r>
            <a:r>
              <a:rPr lang="en-US" dirty="0"/>
              <a:t>Spanish-speaking </a:t>
            </a:r>
            <a:r>
              <a:rPr lang="en-US" dirty="0" smtClean="0"/>
              <a:t>markets)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Future Service: </a:t>
            </a:r>
          </a:p>
          <a:p>
            <a:pPr lvl="1"/>
            <a:r>
              <a:rPr lang="en-US" dirty="0" smtClean="0"/>
              <a:t>Localization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Beta testing</a:t>
            </a:r>
          </a:p>
          <a:p>
            <a:pPr lvl="1"/>
            <a:r>
              <a:rPr lang="en-US" dirty="0" smtClean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144371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 in touch…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Phone Parent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WindowsPhoneParent.com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@</a:t>
            </a:r>
            <a:r>
              <a:rPr lang="en-US" sz="2000" dirty="0" err="1" smtClean="0"/>
              <a:t>WPParent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1600" dirty="0" smtClean="0"/>
              <a:t>Facebook.com/</a:t>
            </a:r>
            <a:r>
              <a:rPr lang="en-US" sz="1600" dirty="0" err="1" smtClean="0"/>
              <a:t>WindowsPhoneParent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 smtClean="0">
                <a:hlinkClick r:id="rId2"/>
              </a:rPr>
              <a:t>info@windowsphoneparent.com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Download </a:t>
            </a:r>
            <a:r>
              <a:rPr lang="en-US" sz="2000" dirty="0" smtClean="0"/>
              <a:t>our app </a:t>
            </a:r>
            <a:r>
              <a:rPr lang="en-US" sz="2000" dirty="0" smtClean="0"/>
              <a:t>at:</a:t>
            </a:r>
          </a:p>
          <a:p>
            <a:pPr marL="274320" lvl="1" indent="0">
              <a:buNone/>
            </a:pPr>
            <a:r>
              <a:rPr lang="en-US" sz="2800" dirty="0" smtClean="0">
                <a:hlinkClick r:id="rId3"/>
              </a:rPr>
              <a:t>http://bit.ly/WPPApp</a:t>
            </a:r>
            <a:endParaRPr lang="en-US" sz="2800" dirty="0" smtClean="0"/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Professional Networks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MetroWise.info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metrowiseux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LinkedIn.com/in/</a:t>
            </a:r>
            <a:r>
              <a:rPr lang="en-US" sz="2000" dirty="0" err="1" smtClean="0"/>
              <a:t>sandracsears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sandracsears@gmail.com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I think WP </a:t>
            </a:r>
            <a:r>
              <a:rPr lang="en-US" dirty="0" smtClean="0"/>
              <a:t>is awesome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Personally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 a busy mom:</a:t>
            </a:r>
          </a:p>
          <a:p>
            <a:pPr lvl="1"/>
            <a:r>
              <a:rPr lang="en-US" dirty="0" smtClean="0"/>
              <a:t>Great for planning my day to day life</a:t>
            </a:r>
          </a:p>
          <a:p>
            <a:pPr lvl="1"/>
            <a:r>
              <a:rPr lang="en-US" dirty="0" smtClean="0"/>
              <a:t>Love all the customization features</a:t>
            </a:r>
          </a:p>
          <a:p>
            <a:pPr lvl="1"/>
            <a:r>
              <a:rPr lang="en-US" dirty="0" smtClean="0"/>
              <a:t>Lots of apps for my two kids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Professionally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As a UX Professional:</a:t>
            </a:r>
          </a:p>
          <a:p>
            <a:pPr lvl="1"/>
            <a:r>
              <a:rPr lang="en-US" dirty="0" smtClean="0"/>
              <a:t>Thrilled about Metro Design Principles</a:t>
            </a:r>
          </a:p>
          <a:p>
            <a:pPr lvl="1"/>
            <a:r>
              <a:rPr lang="en-US" dirty="0" smtClean="0"/>
              <a:t>Great </a:t>
            </a:r>
            <a:r>
              <a:rPr lang="en-US" dirty="0" smtClean="0"/>
              <a:t>developer </a:t>
            </a:r>
            <a:r>
              <a:rPr lang="en-US" dirty="0" smtClean="0"/>
              <a:t>community</a:t>
            </a:r>
          </a:p>
          <a:p>
            <a:pPr lvl="1"/>
            <a:r>
              <a:rPr lang="en-US" dirty="0" smtClean="0"/>
              <a:t>Enjoy being part of a community and platform with such great potential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752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…a little bit about me &amp; </a:t>
            </a:r>
            <a:r>
              <a:rPr lang="en-US" dirty="0" smtClean="0"/>
              <a:t>WP </a:t>
            </a:r>
            <a:r>
              <a:rPr lang="en-US" dirty="0" smtClean="0"/>
              <a:t>ecosystem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7" y="1600200"/>
            <a:ext cx="6852646" cy="4876800"/>
          </a:xfrm>
        </p:spPr>
      </p:pic>
    </p:spTree>
    <p:extLst>
      <p:ext uri="{BB962C8B-B14F-4D97-AF65-F5344CB8AC3E}">
        <p14:creationId xmlns:p14="http://schemas.microsoft.com/office/powerpoint/2010/main" val="7196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contribution to the WP ecosystem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a WP app reviewer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committed to find the </a:t>
            </a:r>
            <a:r>
              <a:rPr lang="en-US" dirty="0"/>
              <a:t>best WP apps </a:t>
            </a:r>
            <a:r>
              <a:rPr lang="en-US" dirty="0" smtClean="0"/>
              <a:t>for kids and parents</a:t>
            </a:r>
          </a:p>
          <a:p>
            <a:r>
              <a:rPr lang="en-US" dirty="0" smtClean="0"/>
              <a:t>I keep a WP presence in cross-platform app forums</a:t>
            </a:r>
          </a:p>
          <a:p>
            <a:r>
              <a:rPr lang="en-US" dirty="0" smtClean="0"/>
              <a:t>I work closely with developers on ways to improve their family-friendly apps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I’m a Metro Design advocate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provide clear guidelines as to how we rate WP apps</a:t>
            </a:r>
          </a:p>
          <a:p>
            <a:r>
              <a:rPr lang="en-US" dirty="0" smtClean="0"/>
              <a:t>I set up individual sessions with </a:t>
            </a:r>
            <a:r>
              <a:rPr lang="en-US" dirty="0" err="1" smtClean="0"/>
              <a:t>devs</a:t>
            </a:r>
            <a:r>
              <a:rPr lang="en-US" dirty="0" smtClean="0"/>
              <a:t> to help them improve </a:t>
            </a:r>
            <a:r>
              <a:rPr lang="en-US" dirty="0" smtClean="0"/>
              <a:t>their</a:t>
            </a:r>
            <a:r>
              <a:rPr lang="en-US" dirty="0" smtClean="0"/>
              <a:t> apps’ user experience</a:t>
            </a:r>
            <a:endParaRPr lang="en-US" dirty="0" smtClean="0"/>
          </a:p>
          <a:p>
            <a:r>
              <a:rPr lang="en-US" dirty="0" smtClean="0"/>
              <a:t>I give talks… like today!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79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4 things to think about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When creating a Windows Phone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Things </a:t>
            </a:r>
            <a:r>
              <a:rPr lang="en-US" dirty="0"/>
              <a:t>to think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&amp; Feel</a:t>
            </a:r>
          </a:p>
          <a:p>
            <a:r>
              <a:rPr lang="en-US" dirty="0" smtClean="0"/>
              <a:t>Ease of Use</a:t>
            </a:r>
          </a:p>
          <a:p>
            <a:r>
              <a:rPr lang="en-US" dirty="0" smtClean="0"/>
              <a:t>Does as </a:t>
            </a:r>
            <a:r>
              <a:rPr lang="en-US" dirty="0" smtClean="0"/>
              <a:t>it promises</a:t>
            </a:r>
            <a:endParaRPr lang="en-US" dirty="0" smtClean="0"/>
          </a:p>
          <a:p>
            <a:r>
              <a:rPr lang="en-US" dirty="0" smtClean="0"/>
              <a:t>Specialize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Look &amp; feel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Metro Design Guidelines and more</a:t>
            </a:r>
          </a:p>
        </p:txBody>
      </p:sp>
    </p:spTree>
    <p:extLst>
      <p:ext uri="{BB962C8B-B14F-4D97-AF65-F5344CB8AC3E}">
        <p14:creationId xmlns:p14="http://schemas.microsoft.com/office/powerpoint/2010/main" val="282498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&amp; Feel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Metro Design Static Elements</a:t>
            </a:r>
          </a:p>
          <a:p>
            <a:pPr lvl="2"/>
            <a:r>
              <a:rPr lang="en-US" b="1" dirty="0"/>
              <a:t> </a:t>
            </a:r>
            <a:r>
              <a:rPr lang="en-US" b="1" dirty="0" smtClean="0"/>
              <a:t>Control </a:t>
            </a:r>
            <a:r>
              <a:rPr lang="en-US" b="1" dirty="0"/>
              <a:t>Design Guidelines for Windows </a:t>
            </a:r>
            <a:r>
              <a:rPr lang="en-US" b="1" dirty="0" smtClean="0"/>
              <a:t>Phone</a:t>
            </a:r>
          </a:p>
          <a:p>
            <a:pPr marL="548640" lvl="2" indent="0">
              <a:buNone/>
            </a:pPr>
            <a:r>
              <a:rPr lang="en-US" dirty="0"/>
              <a:t> </a:t>
            </a:r>
            <a:r>
              <a:rPr lang="en-US" dirty="0" smtClean="0"/>
              <a:t>   http</a:t>
            </a:r>
            <a:r>
              <a:rPr lang="en-US" dirty="0"/>
              <a:t>://msdn.microsoft.com/en-us/library/hh202879(v=vs.92).aspx</a:t>
            </a:r>
            <a:endParaRPr lang="en-US" dirty="0" smtClean="0"/>
          </a:p>
          <a:p>
            <a:pPr lvl="2"/>
            <a:endParaRPr lang="en-US" b="1" u="sng" dirty="0" smtClean="0"/>
          </a:p>
          <a:p>
            <a:pPr marL="548640" lvl="2" indent="0">
              <a:buNone/>
            </a:pPr>
            <a:endParaRPr lang="en-US" b="1" u="sng" dirty="0"/>
          </a:p>
          <a:p>
            <a:pPr lvl="2"/>
            <a:endParaRPr lang="en-US" b="1" u="sng" dirty="0" smtClean="0"/>
          </a:p>
          <a:p>
            <a:pPr lvl="2"/>
            <a:endParaRPr lang="en-US" b="1" u="sng" dirty="0"/>
          </a:p>
          <a:p>
            <a:pPr lvl="2"/>
            <a:endParaRPr lang="en-US" b="1" u="sng" dirty="0" smtClean="0"/>
          </a:p>
          <a:p>
            <a:pPr lvl="1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28925"/>
            <a:ext cx="2352675" cy="389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819400"/>
            <a:ext cx="23622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2828925"/>
            <a:ext cx="2333625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358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2606</TotalTime>
  <Words>885</Words>
  <Application>Microsoft Office PowerPoint</Application>
  <PresentationFormat>On-screen Show (4:3)</PresentationFormat>
  <Paragraphs>165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Clarity</vt:lpstr>
      <vt:lpstr>Building a better User experience</vt:lpstr>
      <vt:lpstr>…a little bit about me</vt:lpstr>
      <vt:lpstr>Why I think WP is awesome</vt:lpstr>
      <vt:lpstr>…a little bit about me &amp; WP ecosystem</vt:lpstr>
      <vt:lpstr>My contribution to the WP ecosystem</vt:lpstr>
      <vt:lpstr>4 things to think about</vt:lpstr>
      <vt:lpstr>4 Things to think about</vt:lpstr>
      <vt:lpstr>Look &amp; feel</vt:lpstr>
      <vt:lpstr>Look &amp; Feel</vt:lpstr>
      <vt:lpstr>Look &amp; Feel</vt:lpstr>
      <vt:lpstr>Look &amp; Feel</vt:lpstr>
      <vt:lpstr>Look &amp; Feel</vt:lpstr>
      <vt:lpstr>Look &amp; Feel</vt:lpstr>
      <vt:lpstr>Ease of Use</vt:lpstr>
      <vt:lpstr>Ease of Use</vt:lpstr>
      <vt:lpstr>Ease of Use</vt:lpstr>
      <vt:lpstr>What convention is not being followed on all of these five apps?</vt:lpstr>
      <vt:lpstr>Ease of Use</vt:lpstr>
      <vt:lpstr>Ease of Use </vt:lpstr>
      <vt:lpstr>Does as it promised</vt:lpstr>
      <vt:lpstr>Does as promised</vt:lpstr>
      <vt:lpstr>Does as promised</vt:lpstr>
      <vt:lpstr>Specialize</vt:lpstr>
      <vt:lpstr>Specialize</vt:lpstr>
      <vt:lpstr>Specialize</vt:lpstr>
      <vt:lpstr>Any questions?</vt:lpstr>
      <vt:lpstr>Windows Phone Parent Dev Services</vt:lpstr>
      <vt:lpstr>Keep in touch…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BlueDesigner</dc:creator>
  <cp:lastModifiedBy>BlueDesigner</cp:lastModifiedBy>
  <cp:revision>52</cp:revision>
  <dcterms:created xsi:type="dcterms:W3CDTF">2013-01-07T17:16:11Z</dcterms:created>
  <dcterms:modified xsi:type="dcterms:W3CDTF">2013-01-09T21:30:03Z</dcterms:modified>
</cp:coreProperties>
</file>